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587023" cy="5326528"/>
          </a:xfrm>
        </p:spPr>
        <p:txBody>
          <a:bodyPr/>
          <a:lstStyle/>
          <a:p>
            <a:pPr algn="just"/>
            <a:r>
              <a:rPr lang="ru-RU" sz="3600" dirty="0" err="1" smtClean="0">
                <a:effectLst/>
              </a:rPr>
              <a:t>Журналістика</a:t>
            </a:r>
            <a:r>
              <a:rPr lang="ru-RU" sz="3600" dirty="0" smtClean="0">
                <a:effectLst/>
              </a:rPr>
              <a:t>: </a:t>
            </a:r>
            <a:r>
              <a:rPr lang="ru-RU" sz="3600" dirty="0" err="1" smtClean="0">
                <a:effectLst/>
              </a:rPr>
              <a:t>творчість</a:t>
            </a:r>
            <a:r>
              <a:rPr lang="ru-RU" sz="3600" dirty="0" smtClean="0">
                <a:effectLst/>
              </a:rPr>
              <a:t> і ремесло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94622389"/>
              </p:ext>
            </p:extLst>
          </p:nvPr>
        </p:nvGraphicFramePr>
        <p:xfrm>
          <a:off x="1547813" y="1557338"/>
          <a:ext cx="6400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Ремесло</a:t>
                      </a:r>
                      <a:endParaRPr lang="uk-UA" sz="20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Творчість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+mn-lt"/>
                        </a:rPr>
                        <a:t>Діяльність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зі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збору</a:t>
                      </a:r>
                      <a:r>
                        <a:rPr lang="ru-RU" sz="1600" baseline="0" dirty="0" smtClean="0">
                          <a:latin typeface="+mn-lt"/>
                        </a:rPr>
                        <a:t>,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опрацювання</a:t>
                      </a:r>
                      <a:r>
                        <a:rPr lang="ru-RU" sz="1600" baseline="0" dirty="0" smtClean="0">
                          <a:latin typeface="+mn-lt"/>
                        </a:rPr>
                        <a:t> і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донесення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інформації</a:t>
                      </a:r>
                      <a:r>
                        <a:rPr lang="ru-RU" sz="1600" baseline="0" dirty="0" smtClean="0">
                          <a:latin typeface="+mn-lt"/>
                        </a:rPr>
                        <a:t> носить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ужитковий</a:t>
                      </a:r>
                      <a:r>
                        <a:rPr lang="ru-RU" sz="1600" baseline="0" dirty="0" smtClean="0">
                          <a:latin typeface="+mn-lt"/>
                        </a:rPr>
                        <a:t> характер (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має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практичне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err="1" smtClean="0">
                          <a:latin typeface="+mn-lt"/>
                        </a:rPr>
                        <a:t>застосування</a:t>
                      </a:r>
                      <a:r>
                        <a:rPr lang="ru-RU" sz="1600" baseline="0" dirty="0" smtClean="0">
                          <a:latin typeface="+mn-lt"/>
                        </a:rPr>
                        <a:t>)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Індивідуальність автора, яка виявляється в умінні побачити</a:t>
                      </a:r>
                      <a:r>
                        <a:rPr lang="uk-U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визначити, що є актуальним сьогодні і завтра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Це робота за правилами (програма чи видання має чітко</a:t>
                      </a:r>
                      <a:r>
                        <a:rPr lang="uk-UA" sz="1600" baseline="0" dirty="0" smtClean="0"/>
                        <a:t> визначений день і час виходу і т. п., свою аудиторію)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/>
                        <a:t>Нові</a:t>
                      </a:r>
                      <a:r>
                        <a:rPr lang="ru-RU" sz="1600" dirty="0" smtClean="0"/>
                        <a:t> погляди на </a:t>
                      </a:r>
                      <a:r>
                        <a:rPr lang="ru-RU" sz="1600" dirty="0" err="1" smtClean="0"/>
                        <a:t>подію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чи</a:t>
                      </a:r>
                      <a:r>
                        <a:rPr lang="ru-RU" sz="1600" dirty="0" smtClean="0"/>
                        <a:t> проблему, </a:t>
                      </a:r>
                      <a:r>
                        <a:rPr lang="ru-RU" sz="1600" dirty="0" err="1" smtClean="0"/>
                        <a:t>нові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оригінальні</a:t>
                      </a:r>
                      <a:r>
                        <a:rPr lang="ru-RU" sz="1600" dirty="0" smtClean="0"/>
                        <a:t>) </a:t>
                      </a:r>
                      <a:r>
                        <a:rPr lang="ru-RU" sz="1600" dirty="0" err="1" smtClean="0"/>
                        <a:t>підходи</a:t>
                      </a:r>
                      <a:r>
                        <a:rPr lang="ru-RU" sz="1600" dirty="0" smtClean="0"/>
                        <a:t> в </a:t>
                      </a:r>
                      <a:r>
                        <a:rPr lang="ru-RU" sz="1600" dirty="0" err="1" smtClean="0"/>
                        <a:t>поданні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інформації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Наявність певних навичок роботи, характерних для всіх (як збирати інформацію, працювати над творами певного жанру, як правильно її передати)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Це матеріали, які не одурманюють, змушують аудиторію задуматись. Такі твори роблять людину</a:t>
                      </a:r>
                      <a:r>
                        <a:rPr lang="uk-UA" sz="1600" baseline="0" dirty="0" smtClean="0"/>
                        <a:t> кращою.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1426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</TotalTime>
  <Words>119</Words>
  <Application>Microsoft Office PowerPoint</Application>
  <PresentationFormat>Екран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4" baseType="lpstr">
      <vt:lpstr>Georgia</vt:lpstr>
      <vt:lpstr>Trebuchet MS</vt:lpstr>
      <vt:lpstr>Воздушный поток</vt:lpstr>
      <vt:lpstr>Журналістика: творчість і ремесло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ЖУРНАЛІСТСЬКОГО ТВОРУ</dc:title>
  <dc:creator>Asus</dc:creator>
  <cp:lastModifiedBy>Виктор Костюк</cp:lastModifiedBy>
  <cp:revision>52</cp:revision>
  <dcterms:created xsi:type="dcterms:W3CDTF">2017-03-08T16:56:33Z</dcterms:created>
  <dcterms:modified xsi:type="dcterms:W3CDTF">2020-02-20T19:13:13Z</dcterms:modified>
</cp:coreProperties>
</file>