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8" r:id="rId1"/>
  </p:sldMasterIdLst>
  <p:notesMasterIdLst>
    <p:notesMasterId r:id="rId6"/>
  </p:notesMasterIdLst>
  <p:sldIdLst>
    <p:sldId id="263" r:id="rId2"/>
    <p:sldId id="256" r:id="rId3"/>
    <p:sldId id="259" r:id="rId4"/>
    <p:sldId id="36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3EB"/>
    <a:srgbClr val="13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71F2B-E5C8-4442-8AAB-AE24C85C8E24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6729-A6E2-4599-9E03-FEB391389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1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5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63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574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44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375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459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839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231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670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5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923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52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17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677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015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727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003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4228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  <p:sldLayoutId id="2147483842" r:id="rId14"/>
    <p:sldLayoutId id="2147483843" r:id="rId15"/>
    <p:sldLayoutId id="2147483844" r:id="rId16"/>
    <p:sldLayoutId id="21474838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F3F13-E49F-40E5-BC0D-7936241D3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471" y="4789714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 курсу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Ергономіка та </a:t>
            </a:r>
            <a:r>
              <a:rPr lang="uk-UA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ергодизайн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робочих місць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9394" y="165463"/>
            <a:ext cx="6331131" cy="468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887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7897" y="853440"/>
            <a:ext cx="8001000" cy="3178629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курсу 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Ергономіка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ергодизайн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698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484310" y="2420983"/>
            <a:ext cx="10018713" cy="336161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знати: проблематику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ергономіки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понятійний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освоїти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«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людина-техніка-середовище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системах «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людина-техніка-середовище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психофізіологічні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антропометричні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біомеханічні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просторову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механізації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492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6927A-1801-4448-BFD8-69359F5D3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764" y="1184366"/>
            <a:ext cx="8534400" cy="4815842"/>
          </a:xfrm>
        </p:spPr>
        <p:txBody>
          <a:bodyPr>
            <a:noAutofit/>
          </a:bodyPr>
          <a:lstStyle/>
          <a:p>
            <a:pPr algn="just"/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разі успішного завершення курсу студент зможе: оцінити небезпеки робочого місця; враховувати специфіку трудової діяльності оператора та динаміку його рухів у процесі виконання роботи; застосовувати принципи раціональності щодо організації робочого місця; приймати конструктивні рішення щодо організації робочого місця із забезпеченням оптимальності усіх зон досяжності моторного та інформаційного полів; самостійно виконувати поставлене перед ними інженерне завдання в галузі забезпечення безпеки й поліпшення умов праці.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1827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229</TotalTime>
  <Words>179</Words>
  <Application>Microsoft Office PowerPoint</Application>
  <PresentationFormat>Широкоэкранный</PresentationFormat>
  <Paragraphs>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Times New Roman</vt:lpstr>
      <vt:lpstr>Wingdings 3</vt:lpstr>
      <vt:lpstr>Ион</vt:lpstr>
      <vt:lpstr>Презентація курсу “Ергономіка та ергодизайн робочих місць”</vt:lpstr>
      <vt:lpstr>Мета вивчення курсу «Ергономіка та ергодизайн робочих місць» полягає в тому, щоб сформувати у слухачів теоретичні знання та практичні навики у сфері питань, що стосуються підвищення ефективності праці на робочому місці без зниження рівня безпеки працюючого. </vt:lpstr>
      <vt:lpstr>Презентация PowerPoint</vt:lpstr>
      <vt:lpstr>У разі успішного завершення курсу студент зможе: оцінити небезпеки робочого місця; враховувати специфіку трудової діяльності оператора та динаміку його рухів у процесі виконання роботи; застосовувати принципи раціональності щодо організації робочого місця; приймати конструктивні рішення щодо організації робочого місця із забезпеченням оптимальності усіх зон досяжності моторного та інформаційного полів; самостійно виконувати поставлене перед ними інженерне завдання в галузі забезпечення безпеки й поліпшення умов праці.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Соціальні мережі та їх значення в інтернет-маркетингу</dc:title>
  <dc:creator>Олег Могитич</dc:creator>
  <cp:lastModifiedBy>БЕХТЕР</cp:lastModifiedBy>
  <cp:revision>26</cp:revision>
  <dcterms:created xsi:type="dcterms:W3CDTF">2016-08-24T04:28:02Z</dcterms:created>
  <dcterms:modified xsi:type="dcterms:W3CDTF">2022-01-23T02:52:50Z</dcterms:modified>
</cp:coreProperties>
</file>