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8" d="100"/>
          <a:sy n="158" d="100"/>
        </p:scale>
        <p:origin x="-22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«Мозковий штурм» на тему: </a:t>
            </a:r>
            <a:r>
              <a:rPr lang="uk-UA" b="1" i="1" dirty="0"/>
              <a:t>«Хмарні технології в бізнесі</a:t>
            </a:r>
            <a:r>
              <a:rPr lang="uk-UA" b="1" i="1" dirty="0" smtClean="0"/>
              <a:t>»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4311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400" b="1" dirty="0"/>
              <a:t>Постановка проблеми:</a:t>
            </a:r>
            <a:r>
              <a:rPr lang="uk-UA" sz="2400" dirty="0"/>
              <a:t> </a:t>
            </a: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>Як </a:t>
            </a:r>
            <a:r>
              <a:rPr lang="uk-UA" sz="2400" dirty="0"/>
              <a:t>хмарні технології можуть підвищити ефективність сучасного бізнесу</a:t>
            </a:r>
            <a:r>
              <a:rPr lang="uk-UA" sz="2400" dirty="0" smtClean="0"/>
              <a:t>?</a:t>
            </a: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Етап </a:t>
            </a:r>
            <a:r>
              <a:rPr lang="uk-UA" b="1" dirty="0"/>
              <a:t>генерації ідей </a:t>
            </a:r>
            <a:endParaRPr lang="uk-UA" b="1" dirty="0" smtClean="0"/>
          </a:p>
          <a:p>
            <a:r>
              <a:rPr lang="uk-UA" dirty="0" smtClean="0"/>
              <a:t>Висуваємо ідеї </a:t>
            </a:r>
            <a:r>
              <a:rPr lang="uk-UA" dirty="0"/>
              <a:t>без </a:t>
            </a:r>
            <a:r>
              <a:rPr lang="uk-UA" dirty="0" smtClean="0"/>
              <a:t>критики!</a:t>
            </a:r>
            <a:endParaRPr lang="uk-UA" dirty="0"/>
          </a:p>
          <a:p>
            <a:pPr lvl="1"/>
            <a:r>
              <a:rPr lang="uk-UA" dirty="0" smtClean="0"/>
              <a:t>Враховуються </a:t>
            </a:r>
            <a:r>
              <a:rPr lang="uk-UA" dirty="0"/>
              <a:t>всі пропозиції щодо застосування хмарних сервісів у різних сферах бізнесу (управління, маркетинг, фінанси, </a:t>
            </a:r>
            <a:r>
              <a:rPr lang="en-US" dirty="0"/>
              <a:t>HR, </a:t>
            </a:r>
            <a:r>
              <a:rPr lang="uk-UA" dirty="0"/>
              <a:t>клієнтський сервіс тощо).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72163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Етап </a:t>
            </a:r>
            <a:r>
              <a:rPr lang="uk-UA" b="1" dirty="0" smtClean="0"/>
              <a:t>відбору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uk-UA" dirty="0" smtClean="0"/>
              <a:t>Голосуємо за 3 найреалістичніші ідеї.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93262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Презентація </a:t>
            </a:r>
            <a:r>
              <a:rPr lang="uk-UA" b="1" dirty="0" smtClean="0"/>
              <a:t>результатів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uk-UA" dirty="0" smtClean="0"/>
              <a:t>Розділяємось на команди.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uk-UA" dirty="0" smtClean="0"/>
              <a:t>Кожна </a:t>
            </a:r>
            <a:r>
              <a:rPr lang="uk-UA" dirty="0"/>
              <a:t>команда коротко презентує свої ідеї, пояснюючи, як саме хмарні рішення сприятимуть підвищенню ефективності бізнесу.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7383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Підсумкове обговорення: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uk-UA" dirty="0"/>
              <a:t>Формується узагальнений список інноваційних напрямів використання хмарних технологій.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57023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47424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96</Words>
  <Application>Microsoft Office PowerPoint</Application>
  <PresentationFormat>Экран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«Мозковий штурм» на тему: «Хмарні технології в бізнесі»</vt:lpstr>
      <vt:lpstr>Постановка проблеми:  Як хмарні технології можуть підвищити ефективність сучасного бізнесу?</vt:lpstr>
      <vt:lpstr>Етап відбору </vt:lpstr>
      <vt:lpstr>Презентація результатів </vt:lpstr>
      <vt:lpstr>Підсумкове обговорення: 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«Мозковий штурм» на тему: «Хмарні технології в бізнесі»</dc:title>
  <dc:creator>sky</dc:creator>
  <cp:lastModifiedBy>Сергей Иванов</cp:lastModifiedBy>
  <cp:revision>1</cp:revision>
  <dcterms:created xsi:type="dcterms:W3CDTF">2025-10-19T15:47:44Z</dcterms:created>
  <dcterms:modified xsi:type="dcterms:W3CDTF">2025-10-19T15:53:25Z</dcterms:modified>
</cp:coreProperties>
</file>