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57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221088"/>
            <a:ext cx="7772400" cy="821953"/>
          </a:xfrm>
        </p:spPr>
        <p:txBody>
          <a:bodyPr/>
          <a:lstStyle/>
          <a:p>
            <a:pPr algn="ctr"/>
            <a:r>
              <a:rPr lang="uk-UA" dirty="0" smtClean="0"/>
              <a:t>Ведення документації та навчання з охорони праці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660232" y="918012"/>
            <a:ext cx="1878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Охорона праці – </a:t>
            </a:r>
          </a:p>
          <a:p>
            <a:r>
              <a:rPr lang="uk-UA" dirty="0" smtClean="0"/>
              <a:t>запорука життя!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52120" y="2060848"/>
            <a:ext cx="3342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У безпеці немає дрібниць!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483872" y="2780928"/>
            <a:ext cx="52581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Кожен має право на належні, 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безпечні і здорові умови праці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2975"/>
            <a:ext cx="309634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2132856"/>
            <a:ext cx="4201355" cy="448249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uk-UA" sz="2100" dirty="0" smtClean="0"/>
              <a:t>Кандидат технічних наук, доцент кафедри прикладної екології та охорони праці</a:t>
            </a:r>
            <a:endParaRPr lang="uk-UA" sz="2100" dirty="0"/>
          </a:p>
          <a:p>
            <a:pPr algn="ctr"/>
            <a:r>
              <a:rPr lang="uk-UA" sz="2100" u="sng" dirty="0" err="1" smtClean="0"/>
              <a:t>Манідіна</a:t>
            </a:r>
            <a:r>
              <a:rPr lang="uk-UA" sz="2100" u="sng" dirty="0" smtClean="0"/>
              <a:t> Євгенія Анатоліївна</a:t>
            </a:r>
            <a:endParaRPr lang="en-US" sz="2100" u="sng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uk-UA" sz="1800" dirty="0" smtClean="0"/>
          </a:p>
          <a:p>
            <a:endParaRPr lang="uk-UA" sz="1800" dirty="0" smtClean="0"/>
          </a:p>
          <a:p>
            <a:endParaRPr lang="uk-UA" sz="1800" dirty="0"/>
          </a:p>
          <a:p>
            <a:endParaRPr lang="uk-UA" sz="1800" dirty="0" smtClean="0"/>
          </a:p>
          <a:p>
            <a:endParaRPr lang="uk-UA" sz="1800" dirty="0" smtClean="0"/>
          </a:p>
          <a:p>
            <a:r>
              <a:rPr lang="uk-UA" sz="1800" dirty="0" smtClean="0"/>
              <a:t>(</a:t>
            </a:r>
            <a:r>
              <a:rPr lang="uk-UA" sz="1800" dirty="0" smtClean="0"/>
              <a:t>097)8814692</a:t>
            </a:r>
          </a:p>
          <a:p>
            <a:r>
              <a:rPr lang="en-US" sz="1800" dirty="0" smtClean="0"/>
              <a:t>Manidina_ZGIA@ukr.net</a:t>
            </a:r>
            <a:endParaRPr lang="ru-RU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941" y="2996952"/>
            <a:ext cx="2790279" cy="2834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43608" y="1124744"/>
            <a:ext cx="25893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/>
              <a:t>ВИКЛАДАЧ</a:t>
            </a:r>
          </a:p>
          <a:p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119024"/>
          </a:xfrm>
        </p:spPr>
        <p:txBody>
          <a:bodyPr/>
          <a:lstStyle/>
          <a:p>
            <a:pPr algn="ctr"/>
            <a:r>
              <a:rPr lang="uk-UA" dirty="0" smtClean="0"/>
              <a:t>ЧОМУ НЕОБХІДНО ВИВЧАТИ ДИСЦИПЛІНУ «Ведення документації та навчання з охорони праці»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505335"/>
            <a:ext cx="7520940" cy="3579849"/>
          </a:xfrm>
        </p:spPr>
        <p:txBody>
          <a:bodyPr/>
          <a:lstStyle/>
          <a:p>
            <a:pPr algn="just"/>
            <a:r>
              <a:rPr lang="uk-UA" b="0" dirty="0"/>
              <a:t>На сучасному етапі науково-технічного розвитку нашої держави питання охорони праці на підприємствах є одним із найактуальніших. За даними Міжнародної організації праці, кожен день в світі гинуть люди в результаті нещасних випадків на виробництві або професійних захворювань – більш 2,78 мільйона смертей на рік. Крім того, щорічно відбувається близько 374 мільйонів несмертельних травм, пов'язаних з роботою, що призводить до відсутності на роботі більше 4 днів.</a:t>
            </a:r>
          </a:p>
          <a:p>
            <a:pPr algn="just"/>
            <a:r>
              <a:rPr lang="uk-UA" b="0" dirty="0"/>
              <a:t>Належна організація охорони праці, яка відповідає вимогам нормативно-правових актів, є основним заходом профілактики та запобігання виробничому травматизму й професійній захворюваності.</a:t>
            </a:r>
          </a:p>
          <a:p>
            <a:r>
              <a:rPr lang="uk-UA" i="1" dirty="0" smtClean="0"/>
              <a:t>Тому </a:t>
            </a:r>
            <a:r>
              <a:rPr lang="uk-UA" i="1" dirty="0"/>
              <a:t>вивчення дисципліни </a:t>
            </a:r>
            <a:r>
              <a:rPr lang="uk-UA" i="1" dirty="0" smtClean="0"/>
              <a:t>«Ведення документації та навчання з охорони праці» </a:t>
            </a:r>
            <a:r>
              <a:rPr lang="uk-UA" i="1" dirty="0"/>
              <a:t>є актуальною для майбутніх фахівців з охорони праці.</a:t>
            </a:r>
            <a:endParaRPr lang="ru-RU" dirty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5085184"/>
            <a:ext cx="1639887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МЕТА ДИСЦИПЛІНИ: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41020" cy="1368152"/>
          </a:xfrm>
        </p:spPr>
        <p:txBody>
          <a:bodyPr>
            <a:noAutofit/>
          </a:bodyPr>
          <a:lstStyle/>
          <a:p>
            <a:pPr marL="0" indent="0" algn="just"/>
            <a:r>
              <a:rPr lang="uk-UA" dirty="0"/>
              <a:t>засвоєння знань, умінь, </a:t>
            </a:r>
            <a:r>
              <a:rPr lang="uk-UA" dirty="0" err="1"/>
              <a:t>компетентностей</a:t>
            </a:r>
            <a:r>
              <a:rPr lang="uk-UA" dirty="0"/>
              <a:t> для здійснення ефективної професійної </a:t>
            </a:r>
            <a:r>
              <a:rPr lang="uk-UA" dirty="0"/>
              <a:t>діяльності шляхом </a:t>
            </a:r>
            <a:r>
              <a:rPr lang="uk-UA" dirty="0"/>
              <a:t>забезпечення оптимального управління охороною праці на підприємствах, формування відповідальності за особисту та колективну безпеку і усвідомлення необхідності обов'язкового виконання в повному обсязі всіх заходів гарантування безпеки праці на робочих місцях.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7336" y="2286032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/>
              <a:t>завданнями вивчення </a:t>
            </a:r>
            <a:r>
              <a:rPr lang="uk-UA" dirty="0" smtClean="0"/>
              <a:t>дисципліни є: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39552" y="2834672"/>
            <a:ext cx="8064895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/>
            <a:r>
              <a:rPr lang="ru-RU" dirty="0" smtClean="0"/>
              <a:t>- </a:t>
            </a:r>
            <a:r>
              <a:rPr lang="ru-RU" dirty="0" err="1" smtClean="0"/>
              <a:t>навчитися</a:t>
            </a:r>
            <a:r>
              <a:rPr lang="ru-RU" dirty="0" smtClean="0"/>
              <a:t> </a:t>
            </a:r>
            <a:r>
              <a:rPr lang="ru-RU" dirty="0" err="1"/>
              <a:t>розробляти</a:t>
            </a:r>
            <a:r>
              <a:rPr lang="ru-RU" dirty="0"/>
              <a:t>, </a:t>
            </a:r>
            <a:r>
              <a:rPr lang="ru-RU" dirty="0" err="1"/>
              <a:t>складати</a:t>
            </a:r>
            <a:r>
              <a:rPr lang="ru-RU" dirty="0"/>
              <a:t> та вести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внутрішні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з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з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pPr marL="0" algn="just"/>
            <a:r>
              <a:rPr lang="ru-RU" dirty="0" smtClean="0"/>
              <a:t>- набути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оформляти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з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pPr marL="0" algn="just"/>
            <a:r>
              <a:rPr lang="ru-RU" dirty="0" smtClean="0"/>
              <a:t>- </a:t>
            </a:r>
            <a:r>
              <a:rPr lang="ru-RU" dirty="0" err="1" smtClean="0"/>
              <a:t>ознайомитися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методичними</a:t>
            </a:r>
            <a:r>
              <a:rPr lang="ru-RU" dirty="0"/>
              <a:t> аспектами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з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 і </a:t>
            </a:r>
            <a:r>
              <a:rPr lang="ru-RU" dirty="0" err="1"/>
              <a:t>організаціях</a:t>
            </a:r>
            <a:r>
              <a:rPr lang="ru-RU" dirty="0"/>
              <a:t>;</a:t>
            </a:r>
          </a:p>
          <a:p>
            <a:pPr marL="0" algn="just"/>
            <a:r>
              <a:rPr lang="ru-RU" dirty="0" smtClean="0"/>
              <a:t>- набути 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нормативних</a:t>
            </a:r>
            <a:r>
              <a:rPr lang="ru-RU" dirty="0"/>
              <a:t> та </a:t>
            </a:r>
            <a:r>
              <a:rPr lang="ru-RU" dirty="0" err="1"/>
              <a:t>законодавчих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з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 і </a:t>
            </a:r>
            <a:r>
              <a:rPr lang="ru-RU" dirty="0" err="1"/>
              <a:t>організаціях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2050" name="Picture 2" descr="ПРОФЕСІЙНЕ НАВЧАННЯ З ОХОРОНИ ПРАЦІ (м. Харків, просп. Московський, 118) —  навчання з охорони праці харків, охорона праці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665" y="5085184"/>
            <a:ext cx="16383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3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493456" cy="758984"/>
          </a:xfrm>
        </p:spPr>
        <p:txBody>
          <a:bodyPr/>
          <a:lstStyle/>
          <a:p>
            <a:pPr algn="ctr"/>
            <a:r>
              <a:rPr lang="uk-UA" dirty="0" smtClean="0"/>
              <a:t>Основні питання, які розглядаються під час вивчення дисципліни: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1412776"/>
            <a:ext cx="1367170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ru-RU" sz="1600" b="1" i="1" dirty="0" err="1"/>
              <a:t>Законодавчі</a:t>
            </a:r>
            <a:r>
              <a:rPr lang="ru-RU" sz="1600" b="1" i="1" dirty="0"/>
              <a:t> та </a:t>
            </a:r>
            <a:r>
              <a:rPr lang="ru-RU" sz="1600" b="1" i="1" dirty="0" err="1"/>
              <a:t>нормативні-правові</a:t>
            </a:r>
            <a:r>
              <a:rPr lang="ru-RU" sz="1600" b="1" i="1" dirty="0"/>
              <a:t> </a:t>
            </a:r>
            <a:r>
              <a:rPr lang="ru-RU" sz="1600" b="1" i="1" dirty="0" err="1"/>
              <a:t>акти</a:t>
            </a:r>
            <a:r>
              <a:rPr lang="ru-RU" sz="1600" b="1" i="1" dirty="0"/>
              <a:t> з </a:t>
            </a:r>
            <a:r>
              <a:rPr lang="ru-RU" sz="1600" b="1" i="1" dirty="0" err="1"/>
              <a:t>охорони</a:t>
            </a:r>
            <a:r>
              <a:rPr lang="ru-RU" sz="1600" b="1" i="1" dirty="0"/>
              <a:t> </a:t>
            </a:r>
            <a:r>
              <a:rPr lang="ru-RU" sz="1600" b="1" i="1" dirty="0" err="1" smtClean="0"/>
              <a:t>праці</a:t>
            </a:r>
            <a:endParaRPr lang="ru-RU" sz="1600" b="1" i="1" dirty="0" smtClean="0"/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uk-UA" sz="1600" b="1" i="1" dirty="0" smtClean="0"/>
              <a:t>Створення служби охорони праці на підприємстві.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uk-UA" sz="1600" b="1" i="1" dirty="0" smtClean="0"/>
              <a:t>Права та обов’язки служби охорони праці на підприємстві.</a:t>
            </a:r>
            <a:endParaRPr lang="ru-RU" sz="1600" b="1" i="1" dirty="0" smtClean="0"/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uk-UA" sz="1600" b="1" i="1" dirty="0" smtClean="0"/>
              <a:t>Розробка  </a:t>
            </a:r>
            <a:r>
              <a:rPr lang="uk-UA" sz="1600" b="1" i="1" dirty="0"/>
              <a:t>на підприємствах документів з охорони праці </a:t>
            </a:r>
            <a:r>
              <a:rPr lang="uk-UA" sz="1600" b="1" i="1" dirty="0" smtClean="0"/>
              <a:t>.</a:t>
            </a:r>
            <a:endParaRPr lang="ru-RU" sz="1050" b="1" i="1" dirty="0"/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ru-RU" sz="1600" b="1" i="1" dirty="0" err="1" smtClean="0"/>
              <a:t>Організація</a:t>
            </a:r>
            <a:r>
              <a:rPr lang="ru-RU" sz="1600" b="1" i="1" dirty="0" smtClean="0"/>
              <a:t>  </a:t>
            </a:r>
            <a:r>
              <a:rPr lang="ru-RU" sz="1600" b="1" i="1" dirty="0" err="1"/>
              <a:t>навчання</a:t>
            </a:r>
            <a:r>
              <a:rPr lang="ru-RU" sz="1600" b="1" i="1" dirty="0"/>
              <a:t>  і  </a:t>
            </a:r>
            <a:r>
              <a:rPr lang="ru-RU" sz="1600" b="1" i="1" dirty="0" err="1"/>
              <a:t>перевірки</a:t>
            </a:r>
            <a:r>
              <a:rPr lang="ru-RU" sz="1600" b="1" i="1" dirty="0"/>
              <a:t> </a:t>
            </a:r>
            <a:r>
              <a:rPr lang="ru-RU" sz="1600" b="1" i="1" dirty="0" err="1"/>
              <a:t>знань</a:t>
            </a:r>
            <a:r>
              <a:rPr lang="ru-RU" sz="1600" b="1" i="1" dirty="0"/>
              <a:t> з </a:t>
            </a:r>
            <a:r>
              <a:rPr lang="ru-RU" sz="1600" b="1" i="1" dirty="0" err="1"/>
              <a:t>питань</a:t>
            </a:r>
            <a:r>
              <a:rPr lang="ru-RU" sz="1600" b="1" i="1" dirty="0"/>
              <a:t> </a:t>
            </a:r>
            <a:r>
              <a:rPr lang="ru-RU" sz="1600" b="1" i="1" dirty="0" err="1"/>
              <a:t>охорони</a:t>
            </a:r>
            <a:r>
              <a:rPr lang="ru-RU" sz="1600" b="1" i="1" dirty="0"/>
              <a:t>  </a:t>
            </a:r>
            <a:r>
              <a:rPr lang="ru-RU" sz="1600" b="1" i="1" dirty="0" err="1"/>
              <a:t>праці</a:t>
            </a:r>
            <a:r>
              <a:rPr lang="ru-RU" sz="1600" b="1" i="1" dirty="0"/>
              <a:t> на </a:t>
            </a:r>
            <a:r>
              <a:rPr lang="ru-RU" sz="1600" b="1" i="1" dirty="0" err="1" smtClean="0"/>
              <a:t>підприємстві</a:t>
            </a:r>
            <a:r>
              <a:rPr lang="ru-RU" sz="1600" b="1" i="1" dirty="0" smtClean="0"/>
              <a:t>.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uk-UA" sz="1600" b="1" i="1" dirty="0" smtClean="0"/>
              <a:t>Спеціальне навчання з охорони праці.</a:t>
            </a:r>
          </a:p>
          <a:p>
            <a:endParaRPr lang="ru-RU" dirty="0"/>
          </a:p>
        </p:txBody>
      </p:sp>
      <p:pic>
        <p:nvPicPr>
          <p:cNvPr id="8" name="Picture 2" descr="ПРОФЕСІЙНЕ НАВЧАННЯ З ОХОРОНИ ПРАЦІ (м. Харків, просп. Московський, 118) —  навчання з охорони праці харків, охорона праці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665" y="5085184"/>
            <a:ext cx="16383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9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61</TotalTime>
  <Words>352</Words>
  <Application>Microsoft Office PowerPoint</Application>
  <PresentationFormat>Экран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Углы</vt:lpstr>
      <vt:lpstr>Ведення документації та навчання з охорони праці</vt:lpstr>
      <vt:lpstr>Презентация PowerPoint</vt:lpstr>
      <vt:lpstr>ЧОМУ НЕОБХІДНО ВИВЧАТИ ДИСЦИПЛІНУ «Ведення документації та навчання з охорони праці»</vt:lpstr>
      <vt:lpstr>МЕТА ДИСЦИПЛІНИ:</vt:lpstr>
      <vt:lpstr>Основні питання, які розглядаються під час вивчення дисципліни: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user</cp:lastModifiedBy>
  <cp:revision>8</cp:revision>
  <dcterms:created xsi:type="dcterms:W3CDTF">2020-09-02T17:48:05Z</dcterms:created>
  <dcterms:modified xsi:type="dcterms:W3CDTF">2021-09-03T10:18:22Z</dcterms:modified>
</cp:coreProperties>
</file>