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3.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4.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6.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7.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8.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9.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0.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1.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2.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3.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4.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5.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6.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7.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28.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7" r:id="rId4"/>
    <p:sldMasterId id="2147483702" r:id="rId5"/>
    <p:sldMasterId id="2147483717" r:id="rId6"/>
    <p:sldMasterId id="2147483732" r:id="rId7"/>
    <p:sldMasterId id="2147483747" r:id="rId8"/>
    <p:sldMasterId id="2147483762" r:id="rId9"/>
    <p:sldMasterId id="2147483777" r:id="rId10"/>
    <p:sldMasterId id="2147483792" r:id="rId11"/>
    <p:sldMasterId id="2147483807" r:id="rId12"/>
    <p:sldMasterId id="2147483822" r:id="rId13"/>
    <p:sldMasterId id="2147483837" r:id="rId14"/>
    <p:sldMasterId id="2147483852" r:id="rId15"/>
    <p:sldMasterId id="2147483867" r:id="rId16"/>
    <p:sldMasterId id="2147483879" r:id="rId17"/>
    <p:sldMasterId id="2147483893" r:id="rId18"/>
    <p:sldMasterId id="2147483905" r:id="rId19"/>
    <p:sldMasterId id="2147483917" r:id="rId20"/>
    <p:sldMasterId id="2147483929" r:id="rId21"/>
    <p:sldMasterId id="2147483941" r:id="rId22"/>
    <p:sldMasterId id="2147483953" r:id="rId23"/>
    <p:sldMasterId id="2147483965" r:id="rId24"/>
    <p:sldMasterId id="2147483989" r:id="rId25"/>
    <p:sldMasterId id="2147484001" r:id="rId26"/>
    <p:sldMasterId id="2147484013" r:id="rId27"/>
    <p:sldMasterId id="2147484025" r:id="rId28"/>
    <p:sldMasterId id="2147484037" r:id="rId29"/>
  </p:sldMasterIdLst>
  <p:notesMasterIdLst>
    <p:notesMasterId r:id="rId114"/>
  </p:notesMasterIdLst>
  <p:sldIdLst>
    <p:sldId id="386" r:id="rId30"/>
    <p:sldId id="387" r:id="rId31"/>
    <p:sldId id="388" r:id="rId32"/>
    <p:sldId id="257" r:id="rId33"/>
    <p:sldId id="383" r:id="rId34"/>
    <p:sldId id="279" r:id="rId35"/>
    <p:sldId id="320" r:id="rId36"/>
    <p:sldId id="280" r:id="rId37"/>
    <p:sldId id="348" r:id="rId38"/>
    <p:sldId id="282" r:id="rId39"/>
    <p:sldId id="293" r:id="rId40"/>
    <p:sldId id="384" r:id="rId41"/>
    <p:sldId id="283" r:id="rId42"/>
    <p:sldId id="294" r:id="rId43"/>
    <p:sldId id="295" r:id="rId44"/>
    <p:sldId id="296" r:id="rId45"/>
    <p:sldId id="304" r:id="rId46"/>
    <p:sldId id="339" r:id="rId47"/>
    <p:sldId id="307" r:id="rId48"/>
    <p:sldId id="308" r:id="rId49"/>
    <p:sldId id="284" r:id="rId50"/>
    <p:sldId id="315" r:id="rId51"/>
    <p:sldId id="351" r:id="rId52"/>
    <p:sldId id="316" r:id="rId53"/>
    <p:sldId id="317" r:id="rId54"/>
    <p:sldId id="345" r:id="rId55"/>
    <p:sldId id="285" r:id="rId56"/>
    <p:sldId id="298" r:id="rId57"/>
    <p:sldId id="382" r:id="rId58"/>
    <p:sldId id="349" r:id="rId59"/>
    <p:sldId id="299" r:id="rId60"/>
    <p:sldId id="286" r:id="rId61"/>
    <p:sldId id="300" r:id="rId62"/>
    <p:sldId id="346" r:id="rId63"/>
    <p:sldId id="301" r:id="rId64"/>
    <p:sldId id="287" r:id="rId65"/>
    <p:sldId id="310" r:id="rId66"/>
    <p:sldId id="311" r:id="rId67"/>
    <p:sldId id="366" r:id="rId68"/>
    <p:sldId id="312" r:id="rId69"/>
    <p:sldId id="313" r:id="rId70"/>
    <p:sldId id="314" r:id="rId71"/>
    <p:sldId id="288" r:id="rId72"/>
    <p:sldId id="343" r:id="rId73"/>
    <p:sldId id="289" r:id="rId74"/>
    <p:sldId id="306" r:id="rId75"/>
    <p:sldId id="323" r:id="rId76"/>
    <p:sldId id="324" r:id="rId77"/>
    <p:sldId id="326" r:id="rId78"/>
    <p:sldId id="328" r:id="rId79"/>
    <p:sldId id="327" r:id="rId80"/>
    <p:sldId id="331" r:id="rId81"/>
    <p:sldId id="330" r:id="rId82"/>
    <p:sldId id="333" r:id="rId83"/>
    <p:sldId id="332" r:id="rId84"/>
    <p:sldId id="334" r:id="rId85"/>
    <p:sldId id="305" r:id="rId86"/>
    <p:sldId id="335" r:id="rId87"/>
    <p:sldId id="337" r:id="rId88"/>
    <p:sldId id="336" r:id="rId89"/>
    <p:sldId id="291" r:id="rId90"/>
    <p:sldId id="353" r:id="rId91"/>
    <p:sldId id="355" r:id="rId92"/>
    <p:sldId id="357" r:id="rId93"/>
    <p:sldId id="368" r:id="rId94"/>
    <p:sldId id="370" r:id="rId95"/>
    <p:sldId id="372" r:id="rId96"/>
    <p:sldId id="362" r:id="rId97"/>
    <p:sldId id="374" r:id="rId98"/>
    <p:sldId id="375" r:id="rId99"/>
    <p:sldId id="376" r:id="rId100"/>
    <p:sldId id="377" r:id="rId101"/>
    <p:sldId id="380" r:id="rId102"/>
    <p:sldId id="381" r:id="rId103"/>
    <p:sldId id="359" r:id="rId104"/>
    <p:sldId id="360" r:id="rId105"/>
    <p:sldId id="363" r:id="rId106"/>
    <p:sldId id="364" r:id="rId107"/>
    <p:sldId id="390" r:id="rId108"/>
    <p:sldId id="391" r:id="rId109"/>
    <p:sldId id="392" r:id="rId110"/>
    <p:sldId id="393" r:id="rId111"/>
    <p:sldId id="394" r:id="rId112"/>
    <p:sldId id="395" r:id="rId113"/>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5759D"/>
    <a:srgbClr val="35B19D"/>
    <a:srgbClr val="FFFF00"/>
    <a:srgbClr val="B3D3EA"/>
    <a:srgbClr val="78A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65" autoAdjust="0"/>
    <p:restoredTop sz="95596" autoAdjust="0"/>
  </p:normalViewPr>
  <p:slideViewPr>
    <p:cSldViewPr>
      <p:cViewPr varScale="1">
        <p:scale>
          <a:sx n="43" d="100"/>
          <a:sy n="43" d="100"/>
        </p:scale>
        <p:origin x="1410" y="3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theme" Target="theme/theme1.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slide" Target="slides/slide16.xml"/><Relationship Id="rId53" Type="http://schemas.openxmlformats.org/officeDocument/2006/relationships/slide" Target="slides/slide24.xml"/><Relationship Id="rId58" Type="http://schemas.openxmlformats.org/officeDocument/2006/relationships/slide" Target="slides/slide29.xml"/><Relationship Id="rId66" Type="http://schemas.openxmlformats.org/officeDocument/2006/relationships/slide" Target="slides/slide37.xml"/><Relationship Id="rId74" Type="http://schemas.openxmlformats.org/officeDocument/2006/relationships/slide" Target="slides/slide45.xml"/><Relationship Id="rId79" Type="http://schemas.openxmlformats.org/officeDocument/2006/relationships/slide" Target="slides/slide50.xml"/><Relationship Id="rId87" Type="http://schemas.openxmlformats.org/officeDocument/2006/relationships/slide" Target="slides/slide58.xml"/><Relationship Id="rId102" Type="http://schemas.openxmlformats.org/officeDocument/2006/relationships/slide" Target="slides/slide73.xml"/><Relationship Id="rId110" Type="http://schemas.openxmlformats.org/officeDocument/2006/relationships/slide" Target="slides/slide81.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2.xml"/><Relationship Id="rId82" Type="http://schemas.openxmlformats.org/officeDocument/2006/relationships/slide" Target="slides/slide53.xml"/><Relationship Id="rId90" Type="http://schemas.openxmlformats.org/officeDocument/2006/relationships/slide" Target="slides/slide61.xml"/><Relationship Id="rId95" Type="http://schemas.openxmlformats.org/officeDocument/2006/relationships/slide" Target="slides/slide6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slide" Target="slides/slide27.xml"/><Relationship Id="rId64" Type="http://schemas.openxmlformats.org/officeDocument/2006/relationships/slide" Target="slides/slide35.xml"/><Relationship Id="rId69" Type="http://schemas.openxmlformats.org/officeDocument/2006/relationships/slide" Target="slides/slide40.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13" Type="http://schemas.openxmlformats.org/officeDocument/2006/relationships/slide" Target="slides/slide84.xml"/><Relationship Id="rId11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80" Type="http://schemas.openxmlformats.org/officeDocument/2006/relationships/slide" Target="slides/slide51.xml"/><Relationship Id="rId85" Type="http://schemas.openxmlformats.org/officeDocument/2006/relationships/slide" Target="slides/slide56.xml"/><Relationship Id="rId93" Type="http://schemas.openxmlformats.org/officeDocument/2006/relationships/slide" Target="slides/slide64.xml"/><Relationship Id="rId98"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103" Type="http://schemas.openxmlformats.org/officeDocument/2006/relationships/slide" Target="slides/slide74.xml"/><Relationship Id="rId108" Type="http://schemas.openxmlformats.org/officeDocument/2006/relationships/slide" Target="slides/slide79.xml"/><Relationship Id="rId116"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11"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slide" Target="slides/slide77.xml"/><Relationship Id="rId114"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ru-RU"/>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ru-RU"/>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ru-RU"/>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29E3E6B-63D2-4BD1-B97E-D8DA81ED8337}" type="slidenum">
              <a:rPr lang="en-US" altLang="ru-RU"/>
              <a:pPr/>
              <a:t>‹#›</a:t>
            </a:fld>
            <a:endParaRPr lang="en-US" altLang="ru-RU"/>
          </a:p>
        </p:txBody>
      </p:sp>
    </p:spTree>
    <p:extLst>
      <p:ext uri="{BB962C8B-B14F-4D97-AF65-F5344CB8AC3E}">
        <p14:creationId xmlns:p14="http://schemas.microsoft.com/office/powerpoint/2010/main" val="85478315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E18A62-2636-4D38-9859-8D9A6972623D}" type="slidenum">
              <a:rPr lang="en-US" altLang="ru-RU"/>
              <a:pPr/>
              <a:t>4</a:t>
            </a:fld>
            <a:endParaRPr lang="en-US" altLang="ru-RU"/>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6ECD7B-FA6F-4F98-9BFB-0344E09B6DBD}" type="slidenum">
              <a:rPr lang="en-US" altLang="ru-RU"/>
              <a:pPr/>
              <a:t>6</a:t>
            </a:fld>
            <a:endParaRPr lang="en-US" altLang="ru-RU"/>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Місце для зображення 1"/>
          <p:cNvSpPr>
            <a:spLocks noGrp="1" noRot="1" noChangeAspect="1" noTextEdit="1"/>
          </p:cNvSpPr>
          <p:nvPr>
            <p:ph type="sldImg"/>
          </p:nvPr>
        </p:nvSpPr>
        <p:spPr>
          <a:ln/>
        </p:spPr>
      </p:sp>
      <p:sp>
        <p:nvSpPr>
          <p:cNvPr id="14339" name="Місце для нотаток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ltLang="ru-RU" smtClean="0"/>
          </a:p>
        </p:txBody>
      </p:sp>
      <p:sp>
        <p:nvSpPr>
          <p:cNvPr id="14340" name="Місце для номера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15B4D29-C874-4551-A95E-2A9035BE23BD}" type="slidenum">
              <a:rPr lang="ru-RU" altLang="ru-RU">
                <a:solidFill>
                  <a:prstClr val="black"/>
                </a:solidFill>
              </a:rPr>
              <a:pPr>
                <a:spcBef>
                  <a:spcPct val="0"/>
                </a:spcBef>
              </a:pPr>
              <a:t>7</a:t>
            </a:fld>
            <a:endParaRPr lang="ru-RU" altLang="ru-RU">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Місце для зображення 1"/>
          <p:cNvSpPr>
            <a:spLocks noGrp="1" noRot="1" noChangeAspect="1" noTextEdit="1"/>
          </p:cNvSpPr>
          <p:nvPr>
            <p:ph type="sldImg"/>
          </p:nvPr>
        </p:nvSpPr>
        <p:spPr>
          <a:ln/>
        </p:spPr>
      </p:sp>
      <p:sp>
        <p:nvSpPr>
          <p:cNvPr id="25603" name="Місце для нотаток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ltLang="ru-RU" smtClean="0"/>
          </a:p>
        </p:txBody>
      </p:sp>
      <p:sp>
        <p:nvSpPr>
          <p:cNvPr id="25604" name="Місце для номера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5100248-8546-4E84-B6E7-A8A376B6B2E4}" type="slidenum">
              <a:rPr lang="ru-RU" altLang="ru-RU" smtClean="0">
                <a:solidFill>
                  <a:prstClr val="black"/>
                </a:solidFill>
              </a:rPr>
              <a:pPr>
                <a:spcBef>
                  <a:spcPct val="0"/>
                </a:spcBef>
              </a:pPr>
              <a:t>9</a:t>
            </a:fld>
            <a:endParaRPr lang="ru-RU" altLang="ru-RU"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Місце для зображення 1"/>
          <p:cNvSpPr>
            <a:spLocks noGrp="1" noRot="1" noChangeAspect="1" noTextEdit="1"/>
          </p:cNvSpPr>
          <p:nvPr>
            <p:ph type="sldImg"/>
          </p:nvPr>
        </p:nvSpPr>
        <p:spPr>
          <a:ln/>
        </p:spPr>
      </p:sp>
      <p:sp>
        <p:nvSpPr>
          <p:cNvPr id="24579" name="Місце для нотаток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ltLang="ru-RU" smtClean="0"/>
          </a:p>
        </p:txBody>
      </p:sp>
      <p:sp>
        <p:nvSpPr>
          <p:cNvPr id="24580" name="Місце для номера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1150E0E-8ED7-457D-9D6B-6B78267FAC02}" type="slidenum">
              <a:rPr lang="ru-RU" altLang="ru-RU" smtClean="0">
                <a:solidFill>
                  <a:prstClr val="black"/>
                </a:solidFill>
              </a:rPr>
              <a:pPr>
                <a:spcBef>
                  <a:spcPct val="0"/>
                </a:spcBef>
              </a:pPr>
              <a:t>23</a:t>
            </a:fld>
            <a:endParaRPr lang="ru-RU" altLang="ru-RU"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Місце для зображення 1"/>
          <p:cNvSpPr>
            <a:spLocks noGrp="1" noRot="1" noChangeAspect="1" noTextEdit="1"/>
          </p:cNvSpPr>
          <p:nvPr>
            <p:ph type="sldImg"/>
          </p:nvPr>
        </p:nvSpPr>
        <p:spPr>
          <a:ln/>
        </p:spPr>
      </p:sp>
      <p:sp>
        <p:nvSpPr>
          <p:cNvPr id="28675" name="Місце для нотаток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ltLang="ru-RU" smtClean="0"/>
          </a:p>
        </p:txBody>
      </p:sp>
      <p:sp>
        <p:nvSpPr>
          <p:cNvPr id="28676" name="Місце для номера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917C483-85F8-4B55-9167-11E8563D60E4}" type="slidenum">
              <a:rPr lang="ru-RU" altLang="ru-RU">
                <a:solidFill>
                  <a:prstClr val="black"/>
                </a:solidFill>
              </a:rPr>
              <a:pPr>
                <a:spcBef>
                  <a:spcPct val="0"/>
                </a:spcBef>
              </a:pPr>
              <a:t>44</a:t>
            </a:fld>
            <a:endParaRPr lang="ru-RU" altLang="ru-RU">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6ECD7B-FA6F-4F98-9BFB-0344E09B6DBD}" type="slidenum">
              <a:rPr lang="en-US" altLang="ru-RU"/>
              <a:pPr/>
              <a:t>61</a:t>
            </a:fld>
            <a:endParaRPr lang="en-US" altLang="ru-RU"/>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Місце для зображення 1"/>
          <p:cNvSpPr>
            <a:spLocks noGrp="1" noRot="1" noChangeAspect="1" noTextEdit="1"/>
          </p:cNvSpPr>
          <p:nvPr>
            <p:ph type="sldImg"/>
          </p:nvPr>
        </p:nvSpPr>
        <p:spPr>
          <a:ln/>
        </p:spPr>
      </p:sp>
      <p:sp>
        <p:nvSpPr>
          <p:cNvPr id="16387" name="Місце для нотаток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ltLang="ru-RU" dirty="0" smtClean="0"/>
          </a:p>
        </p:txBody>
      </p:sp>
      <p:sp>
        <p:nvSpPr>
          <p:cNvPr id="16388" name="Місце для номера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6CE2868-8351-40E4-822B-7C9317BB31DC}" type="slidenum">
              <a:rPr lang="ru-RU" altLang="ru-RU" smtClean="0">
                <a:solidFill>
                  <a:prstClr val="black"/>
                </a:solidFill>
              </a:rPr>
              <a:pPr>
                <a:spcBef>
                  <a:spcPct val="0"/>
                </a:spcBef>
              </a:pPr>
              <a:t>63</a:t>
            </a:fld>
            <a:endParaRPr lang="ru-RU" altLang="ru-RU"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Місце для зображення 1"/>
          <p:cNvSpPr>
            <a:spLocks noGrp="1" noRot="1" noChangeAspect="1" noTextEdit="1"/>
          </p:cNvSpPr>
          <p:nvPr>
            <p:ph type="sldImg"/>
          </p:nvPr>
        </p:nvSpPr>
        <p:spPr>
          <a:ln/>
        </p:spPr>
      </p:sp>
      <p:sp>
        <p:nvSpPr>
          <p:cNvPr id="17411" name="Місце для нотаток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ltLang="ru-RU" smtClean="0"/>
          </a:p>
        </p:txBody>
      </p:sp>
      <p:sp>
        <p:nvSpPr>
          <p:cNvPr id="17412" name="Місце для номера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C867BC4-F812-429A-8DEC-4E14E172ECE3}" type="slidenum">
              <a:rPr lang="ru-RU" altLang="ru-RU" smtClean="0">
                <a:solidFill>
                  <a:prstClr val="black"/>
                </a:solidFill>
              </a:rPr>
              <a:pPr>
                <a:spcBef>
                  <a:spcPct val="0"/>
                </a:spcBef>
              </a:pPr>
              <a:t>64</a:t>
            </a:fld>
            <a:endParaRPr lang="ru-RU" altLang="ru-RU"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8600" y="3095625"/>
            <a:ext cx="7772400" cy="70485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a:defRPr sz="3600"/>
            </a:lvl1pPr>
          </a:lstStyle>
          <a:p>
            <a:pPr lvl="0"/>
            <a:r>
              <a:rPr lang="ru-RU" altLang="ru-RU" noProof="0" smtClean="0"/>
              <a:t>Образец заголовка</a:t>
            </a:r>
            <a:endParaRPr lang="en-US" altLang="ru-RU" noProof="0" smtClean="0"/>
          </a:p>
        </p:txBody>
      </p:sp>
      <p:sp>
        <p:nvSpPr>
          <p:cNvPr id="3075" name="Rectangle 3"/>
          <p:cNvSpPr>
            <a:spLocks noGrp="1" noChangeArrowheads="1"/>
          </p:cNvSpPr>
          <p:nvPr>
            <p:ph type="subTitle" idx="1"/>
          </p:nvPr>
        </p:nvSpPr>
        <p:spPr>
          <a:xfrm>
            <a:off x="228600" y="3781425"/>
            <a:ext cx="7772400" cy="68580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marL="0" indent="0">
              <a:buFontTx/>
              <a:buNone/>
              <a:defRPr sz="2400">
                <a:solidFill>
                  <a:schemeClr val="tx1"/>
                </a:solidFill>
              </a:defRPr>
            </a:lvl1pPr>
          </a:lstStyle>
          <a:p>
            <a:pPr lvl="0"/>
            <a:r>
              <a:rPr lang="ru-RU" altLang="ru-RU" noProof="0" smtClean="0"/>
              <a:t>Образец подзаголовка</a:t>
            </a:r>
            <a:endParaRPr lang="en-US" altLang="ru-RU"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7380705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36042421-294A-4648-B0EF-019A70242B24}"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5891627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10B23338-BA1B-49F4-A6CB-883B9BC76EFD}"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2841500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AF2C3123-81B8-4A77-8A07-9FA85E06085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2511964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48350"/>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7813"/>
            <a:ext cx="6019800" cy="58483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509FA3CE-2E11-468C-AC10-B987F809CE0A}"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2829366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Картинка 3"/>
          <p:cNvSpPr>
            <a:spLocks noGrp="1"/>
          </p:cNvSpPr>
          <p:nvPr>
            <p:ph type="clipArt" sz="half" idx="2"/>
          </p:nvPr>
        </p:nvSpPr>
        <p:spPr>
          <a:xfrm>
            <a:off x="4648200" y="1600200"/>
            <a:ext cx="4038600" cy="4525963"/>
          </a:xfrm>
        </p:spPr>
        <p:txBody>
          <a:bodyPr/>
          <a:lstStyle/>
          <a:p>
            <a:pPr lvl="0"/>
            <a:endParaRPr lang="uk-UA" noProof="0" smtClean="0"/>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5F061EB9-4012-4C7A-AECB-EE43E87D1B9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7499952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62FF5464-955C-4571-A9B2-30ED15943C69}"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4510281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F11AAD04-6407-4945-BB70-A58983524AF4}"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6796423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952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ru-RU" altLang="uk-UA" noProof="0" smtClean="0"/>
              <a:t>Образец заголовка</a:t>
            </a:r>
          </a:p>
        </p:txBody>
      </p:sp>
      <p:sp>
        <p:nvSpPr>
          <p:cNvPr id="1952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uk-UA" noProof="0" smtClean="0"/>
              <a:t>Образец подзаголовка</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ru-RU" altLang="uk-UA">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ru-RU" altLang="uk-UA">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BB95B869-BDE4-4EDA-9173-F1872442C8D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58467658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5AF845A1-557D-4936-8771-4D34DB73A8F2}"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7580012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35BFB1B3-35CA-49F2-AF0F-D4DA3FA8628C}"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850254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210425" y="322263"/>
            <a:ext cx="1628775" cy="6002337"/>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324100" y="322263"/>
            <a:ext cx="4733925" cy="60023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6736678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B27CDDEB-2CBB-48EA-8529-29E0FC262FE5}"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1763589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1D558757-712D-4B3A-A191-C0DFA8DC1E39}"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3243076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7E7EE4D9-DEA4-4B46-9761-F05BCBC40FCE}"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0763946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EC1A1A71-FDB9-4C16-8696-21800A2DDC3E}"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0086492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0A76CEDC-EF63-4D2B-9CD7-153866519E13}"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3393789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AAF32058-DD06-4AFE-B9C1-A6085F95613C}"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85663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7353C78B-4B1B-49E9-943D-C3335E1532BC}"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5897128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48350"/>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7813"/>
            <a:ext cx="6019800" cy="58483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C8D885E8-B2E7-4052-91AB-861449D5A9E3}"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0132619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Картинка 3"/>
          <p:cNvSpPr>
            <a:spLocks noGrp="1"/>
          </p:cNvSpPr>
          <p:nvPr>
            <p:ph type="clipArt" sz="half" idx="2"/>
          </p:nvPr>
        </p:nvSpPr>
        <p:spPr>
          <a:xfrm>
            <a:off x="4648200" y="1600200"/>
            <a:ext cx="4038600" cy="4525963"/>
          </a:xfrm>
        </p:spPr>
        <p:txBody>
          <a:bodyPr/>
          <a:lstStyle/>
          <a:p>
            <a:pPr lvl="0"/>
            <a:endParaRPr lang="uk-UA" noProof="0" smtClean="0"/>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C3D6C538-5620-4E03-92DC-D77C47AE04A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0664867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4BCC2150-779B-4028-A8F7-C54617CFEA78}"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864806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uk-UA" smtClean="0"/>
              <a:t>Зразок заголовка</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uk-UA" smtClean="0"/>
              <a:t>Зразок підзаголовка</a:t>
            </a:r>
            <a:endParaRPr lang="en-US"/>
          </a:p>
        </p:txBody>
      </p:sp>
      <p:sp>
        <p:nvSpPr>
          <p:cNvPr id="4" name="Date Placeholder 9"/>
          <p:cNvSpPr>
            <a:spLocks noGrp="1"/>
          </p:cNvSpPr>
          <p:nvPr>
            <p:ph type="dt" sz="half" idx="10"/>
          </p:nvPr>
        </p:nvSpPr>
        <p:spPr/>
        <p:txBody>
          <a:bodyPr/>
          <a:lstStyle>
            <a:lvl1pPr>
              <a:defRPr/>
            </a:lvl1pPr>
          </a:lstStyle>
          <a:p>
            <a:pPr>
              <a:defRPr/>
            </a:pPr>
            <a:endParaRPr lang="ru-RU">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ru-RU">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B26255E6-CD94-41E2-AEBB-C51178E499AB}" type="slidenum">
              <a:rPr lang="ru-RU" altLang="ru-RU"/>
              <a:pPr/>
              <a:t>‹#›</a:t>
            </a:fld>
            <a:endParaRPr lang="ru-RU" altLang="ru-RU"/>
          </a:p>
        </p:txBody>
      </p:sp>
    </p:spTree>
    <p:extLst>
      <p:ext uri="{BB962C8B-B14F-4D97-AF65-F5344CB8AC3E}">
        <p14:creationId xmlns:p14="http://schemas.microsoft.com/office/powerpoint/2010/main" val="311040492"/>
      </p:ext>
    </p:extLst>
  </p:cSld>
  <p:clrMapOvr>
    <a:masterClrMapping/>
  </p:clrMapOvr>
  <p:transition spd="slow">
    <p:wip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B8F72951-BC7C-4351-B680-51EFF764540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2164771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952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ru-RU" altLang="uk-UA" noProof="0" smtClean="0"/>
              <a:t>Образец заголовка</a:t>
            </a:r>
          </a:p>
        </p:txBody>
      </p:sp>
      <p:sp>
        <p:nvSpPr>
          <p:cNvPr id="1952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uk-UA" noProof="0" smtClean="0"/>
              <a:t>Образец подзаголовка</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ru-RU" altLang="uk-UA">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ru-RU" altLang="uk-UA">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2506F862-B880-46B5-925C-93A14D0D9FF3}"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593358198"/>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E0CBC387-74FF-461E-A278-30D77A6D268A}"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6811276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7F6A6E0F-B2DE-4647-A692-DDF10525FAE2}"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5677551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7FD83D40-21FB-4F85-AB0A-6F6B0247322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589429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0AFE015E-36AE-4B4E-BB7B-7C7B95E2DE82}"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6289977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B09B9A05-E514-4C43-875B-B61DED0146B3}"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0149651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936BFA06-87DD-4B14-AD82-4AB9F65F2AD0}"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8130244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07F7745B-3917-4315-AEC2-E439EFC76638}"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6092609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33184ED1-07DD-48CB-9D70-E51A9E32ACA4}"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616130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a:p>
        </p:txBody>
      </p:sp>
      <p:sp>
        <p:nvSpPr>
          <p:cNvPr id="3" name="Content Placeholder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9"/>
          <p:cNvSpPr>
            <a:spLocks noGrp="1"/>
          </p:cNvSpPr>
          <p:nvPr>
            <p:ph type="dt" sz="half" idx="10"/>
          </p:nvPr>
        </p:nvSpPr>
        <p:spPr/>
        <p:txBody>
          <a:bodyPr/>
          <a:lstStyle>
            <a:lvl1pPr>
              <a:defRPr/>
            </a:lvl1pPr>
          </a:lstStyle>
          <a:p>
            <a:pPr>
              <a:defRPr/>
            </a:pPr>
            <a:endParaRPr lang="ru-RU">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ru-RU">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D13110BD-6C48-4C6C-AC95-1B9C002A7291}" type="slidenum">
              <a:rPr lang="ru-RU" altLang="ru-RU"/>
              <a:pPr/>
              <a:t>‹#›</a:t>
            </a:fld>
            <a:endParaRPr lang="ru-RU" altLang="ru-RU"/>
          </a:p>
        </p:txBody>
      </p:sp>
    </p:spTree>
    <p:extLst>
      <p:ext uri="{BB962C8B-B14F-4D97-AF65-F5344CB8AC3E}">
        <p14:creationId xmlns:p14="http://schemas.microsoft.com/office/powerpoint/2010/main" val="3349626283"/>
      </p:ext>
    </p:extLst>
  </p:cSld>
  <p:clrMapOvr>
    <a:masterClrMapping/>
  </p:clrMapOvr>
  <p:transition spd="slow">
    <p:wip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987FEC22-F426-49C7-A627-9A861BE202A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4920050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48350"/>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7813"/>
            <a:ext cx="6019800" cy="58483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04811F4D-3FC1-48F2-9CE7-404B5FF98804}"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0640841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Картинка 3"/>
          <p:cNvSpPr>
            <a:spLocks noGrp="1"/>
          </p:cNvSpPr>
          <p:nvPr>
            <p:ph type="clipArt" sz="half" idx="2"/>
          </p:nvPr>
        </p:nvSpPr>
        <p:spPr>
          <a:xfrm>
            <a:off x="4648200" y="1600200"/>
            <a:ext cx="4038600" cy="4525963"/>
          </a:xfrm>
        </p:spPr>
        <p:txBody>
          <a:bodyPr/>
          <a:lstStyle/>
          <a:p>
            <a:pPr lvl="0"/>
            <a:endParaRPr lang="uk-UA" noProof="0" smtClean="0"/>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86A3BA49-8AAF-4DD2-8CB0-AFC9A0D00E9E}"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2387932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7800664E-CF42-41AF-9310-22E0F9F800C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0061534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99FEB778-CFDA-4BD4-97E9-1DFC3820B8D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9258226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952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ru-RU" altLang="uk-UA" noProof="0" smtClean="0"/>
              <a:t>Образец заголовка</a:t>
            </a:r>
          </a:p>
        </p:txBody>
      </p:sp>
      <p:sp>
        <p:nvSpPr>
          <p:cNvPr id="1952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uk-UA" noProof="0" smtClean="0"/>
              <a:t>Образец подзаголовка</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ru-RU" altLang="uk-UA">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ru-RU" altLang="uk-UA">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C0DABCD1-8F84-4A57-B3D9-D5C688DDEA2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186972248"/>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9D64003D-18F1-4835-B8DA-411C7841F14D}"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5542949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7F1BB3B7-356B-4DD9-8F93-8E7BE54A853C}"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7670653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242E1557-A6FB-4EC5-A443-02D4770ED184}"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7953110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D76629A9-F2DD-4F08-8285-56F51931ECEC}"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082219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uk-UA" smtClean="0"/>
              <a:t>Зразок заголовка</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uk-UA" smtClean="0"/>
              <a:t>Зразок тексту</a:t>
            </a:r>
          </a:p>
        </p:txBody>
      </p:sp>
      <p:sp>
        <p:nvSpPr>
          <p:cNvPr id="4" name="Date Placeholder 9"/>
          <p:cNvSpPr>
            <a:spLocks noGrp="1"/>
          </p:cNvSpPr>
          <p:nvPr>
            <p:ph type="dt" sz="half" idx="10"/>
          </p:nvPr>
        </p:nvSpPr>
        <p:spPr/>
        <p:txBody>
          <a:bodyPr/>
          <a:lstStyle>
            <a:lvl1pPr>
              <a:defRPr/>
            </a:lvl1pPr>
          </a:lstStyle>
          <a:p>
            <a:pPr>
              <a:defRPr/>
            </a:pPr>
            <a:endParaRPr lang="ru-RU">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ru-RU">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58727F3C-6D0C-4E8D-90E1-5CF9B590C604}" type="slidenum">
              <a:rPr lang="ru-RU" altLang="ru-RU"/>
              <a:pPr/>
              <a:t>‹#›</a:t>
            </a:fld>
            <a:endParaRPr lang="ru-RU" altLang="ru-RU"/>
          </a:p>
        </p:txBody>
      </p:sp>
    </p:spTree>
    <p:extLst>
      <p:ext uri="{BB962C8B-B14F-4D97-AF65-F5344CB8AC3E}">
        <p14:creationId xmlns:p14="http://schemas.microsoft.com/office/powerpoint/2010/main" val="3448921795"/>
      </p:ext>
    </p:extLst>
  </p:cSld>
  <p:clrMapOvr>
    <a:masterClrMapping/>
  </p:clrMapOvr>
  <p:transition spd="slow">
    <p:wip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8A680738-DAEE-4A82-A3A5-C51B46D4CCF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0741991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77E352EF-0CB3-44CE-B5C0-AC1320077C3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8046523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0F8DCC90-63A4-499C-8556-04D27F75D00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417396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FD45939B-E72D-4BBB-9A15-8595C154D302}"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194509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52552EA5-B822-4256-8E18-3D19E9B6F32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7123156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48350"/>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7813"/>
            <a:ext cx="6019800" cy="58483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D3657B21-50D2-45B9-B030-97A0E1BDEE63}"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7172445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Картинка 3"/>
          <p:cNvSpPr>
            <a:spLocks noGrp="1"/>
          </p:cNvSpPr>
          <p:nvPr>
            <p:ph type="clipArt" sz="half" idx="2"/>
          </p:nvPr>
        </p:nvSpPr>
        <p:spPr>
          <a:xfrm>
            <a:off x="4648200" y="1600200"/>
            <a:ext cx="4038600" cy="4525963"/>
          </a:xfrm>
        </p:spPr>
        <p:txBody>
          <a:bodyPr/>
          <a:lstStyle/>
          <a:p>
            <a:pPr lvl="0"/>
            <a:endParaRPr lang="uk-UA" noProof="0" smtClean="0"/>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40512AFB-7E9F-4F62-A87D-B95BBFA917C5}"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0843908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B17AE914-F1F0-4164-ADA1-D378DBF5811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2652955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D2EE68FA-F5D3-4BF4-AA13-FD0ABDFAFA0D}"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6381658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952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ru-RU" altLang="uk-UA" noProof="0" smtClean="0"/>
              <a:t>Образец заголовка</a:t>
            </a:r>
          </a:p>
        </p:txBody>
      </p:sp>
      <p:sp>
        <p:nvSpPr>
          <p:cNvPr id="1952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uk-UA" noProof="0" smtClean="0"/>
              <a:t>Образец подзаголовка</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ru-RU" altLang="uk-UA">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ru-RU" altLang="uk-UA">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078C0966-50E0-40FA-8F5F-380CA9ADED42}"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21385153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uk-UA" smtClean="0"/>
              <a:t>Зразок заголовка</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5" name="Date Placeholder 9"/>
          <p:cNvSpPr>
            <a:spLocks noGrp="1"/>
          </p:cNvSpPr>
          <p:nvPr>
            <p:ph type="dt" sz="half" idx="10"/>
          </p:nvPr>
        </p:nvSpPr>
        <p:spPr/>
        <p:txBody>
          <a:bodyPr/>
          <a:lstStyle>
            <a:lvl1pPr>
              <a:defRPr/>
            </a:lvl1pPr>
          </a:lstStyle>
          <a:p>
            <a:pPr>
              <a:defRPr/>
            </a:pPr>
            <a:endParaRPr lang="ru-RU">
              <a:solidFill>
                <a:srgbClr val="DBF5F9">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ru-RU">
              <a:solidFill>
                <a:srgbClr val="DBF5F9">
                  <a:shade val="90000"/>
                </a:srgbClr>
              </a:solidFill>
            </a:endParaRPr>
          </a:p>
        </p:txBody>
      </p:sp>
      <p:sp>
        <p:nvSpPr>
          <p:cNvPr id="7" name="Slide Number Placeholder 17"/>
          <p:cNvSpPr>
            <a:spLocks noGrp="1"/>
          </p:cNvSpPr>
          <p:nvPr>
            <p:ph type="sldNum" sz="quarter" idx="12"/>
          </p:nvPr>
        </p:nvSpPr>
        <p:spPr/>
        <p:txBody>
          <a:bodyPr/>
          <a:lstStyle>
            <a:lvl1pPr>
              <a:defRPr/>
            </a:lvl1pPr>
          </a:lstStyle>
          <a:p>
            <a:fld id="{E66E338E-6420-4AC7-A418-4F7FEC23D37E}" type="slidenum">
              <a:rPr lang="ru-RU" altLang="ru-RU"/>
              <a:pPr/>
              <a:t>‹#›</a:t>
            </a:fld>
            <a:endParaRPr lang="ru-RU" altLang="ru-RU"/>
          </a:p>
        </p:txBody>
      </p:sp>
    </p:spTree>
    <p:extLst>
      <p:ext uri="{BB962C8B-B14F-4D97-AF65-F5344CB8AC3E}">
        <p14:creationId xmlns:p14="http://schemas.microsoft.com/office/powerpoint/2010/main" val="2135820047"/>
      </p:ext>
    </p:extLst>
  </p:cSld>
  <p:clrMapOvr>
    <a:masterClrMapping/>
  </p:clrMapOvr>
  <p:transition spd="slow">
    <p:wip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72A6D30A-A646-4355-BFB5-A000A4DBBBC0}"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8883956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5BF8CA39-B715-48D1-8936-A4BA7F7CB34C}"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889617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806C8FAF-4868-42FD-A94D-06D155CFE494}"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1422139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423AB9CE-A87C-4723-8625-7CCBED75D1F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6588755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411F1526-82CC-46FB-97C9-314E8D31294E}"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4446902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36E158CA-AD5C-43E0-8BB5-6F279A3D817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7254392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1792D4A7-1049-4EA8-835C-9A0C9605A46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9057200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8B8C69FD-99F0-4D1F-909C-F3A057E54224}"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9199277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469BC4AC-85DB-4E9F-A8FD-4FF282BC71C5}"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7831317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48350"/>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7813"/>
            <a:ext cx="6019800" cy="58483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F5CC3CA1-36F4-47BA-B169-F15FEEBCB85D}"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673306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uk-UA" smtClean="0"/>
              <a:t>Зразок заголовка</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uk-UA" smtClean="0"/>
              <a:t>Зразок тексту</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uk-UA" smtClean="0"/>
              <a:t>Зразок тексту</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7" name="Date Placeholder 9"/>
          <p:cNvSpPr>
            <a:spLocks noGrp="1"/>
          </p:cNvSpPr>
          <p:nvPr>
            <p:ph type="dt" sz="half" idx="10"/>
          </p:nvPr>
        </p:nvSpPr>
        <p:spPr/>
        <p:txBody>
          <a:bodyPr/>
          <a:lstStyle>
            <a:lvl1pPr>
              <a:defRPr/>
            </a:lvl1pPr>
          </a:lstStyle>
          <a:p>
            <a:pPr>
              <a:defRPr/>
            </a:pPr>
            <a:endParaRPr lang="ru-RU">
              <a:solidFill>
                <a:srgbClr val="DBF5F9">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ru-RU">
              <a:solidFill>
                <a:srgbClr val="DBF5F9">
                  <a:shade val="90000"/>
                </a:srgbClr>
              </a:solidFill>
            </a:endParaRPr>
          </a:p>
        </p:txBody>
      </p:sp>
      <p:sp>
        <p:nvSpPr>
          <p:cNvPr id="9" name="Slide Number Placeholder 17"/>
          <p:cNvSpPr>
            <a:spLocks noGrp="1"/>
          </p:cNvSpPr>
          <p:nvPr>
            <p:ph type="sldNum" sz="quarter" idx="12"/>
          </p:nvPr>
        </p:nvSpPr>
        <p:spPr/>
        <p:txBody>
          <a:bodyPr/>
          <a:lstStyle>
            <a:lvl1pPr>
              <a:defRPr/>
            </a:lvl1pPr>
          </a:lstStyle>
          <a:p>
            <a:fld id="{126AC680-8673-48ED-9441-0D33F4268A4A}" type="slidenum">
              <a:rPr lang="ru-RU" altLang="ru-RU"/>
              <a:pPr/>
              <a:t>‹#›</a:t>
            </a:fld>
            <a:endParaRPr lang="ru-RU" altLang="ru-RU"/>
          </a:p>
        </p:txBody>
      </p:sp>
    </p:spTree>
    <p:extLst>
      <p:ext uri="{BB962C8B-B14F-4D97-AF65-F5344CB8AC3E}">
        <p14:creationId xmlns:p14="http://schemas.microsoft.com/office/powerpoint/2010/main" val="4238880223"/>
      </p:ext>
    </p:extLst>
  </p:cSld>
  <p:clrMapOvr>
    <a:masterClrMapping/>
  </p:clrMapOvr>
  <p:transition spd="slow">
    <p:wip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Картинка 3"/>
          <p:cNvSpPr>
            <a:spLocks noGrp="1"/>
          </p:cNvSpPr>
          <p:nvPr>
            <p:ph type="clipArt" sz="half" idx="2"/>
          </p:nvPr>
        </p:nvSpPr>
        <p:spPr>
          <a:xfrm>
            <a:off x="4648200" y="1600200"/>
            <a:ext cx="4038600" cy="4525963"/>
          </a:xfrm>
        </p:spPr>
        <p:txBody>
          <a:bodyPr/>
          <a:lstStyle/>
          <a:p>
            <a:pPr lvl="0"/>
            <a:endParaRPr lang="uk-UA" noProof="0" smtClean="0"/>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F80FBEF9-9725-478B-BB2E-4213AA8EB8FD}"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7964062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6914D298-08ED-45E5-8736-5E1685A5D7AE}"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702890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C546E031-995C-48BF-A6E2-1260BC8E2C6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7792673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952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ru-RU" altLang="uk-UA" noProof="0" smtClean="0"/>
              <a:t>Образец заголовка</a:t>
            </a:r>
          </a:p>
        </p:txBody>
      </p:sp>
      <p:sp>
        <p:nvSpPr>
          <p:cNvPr id="1952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uk-UA" noProof="0" smtClean="0"/>
              <a:t>Образец подзаголовка</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ru-RU" altLang="uk-UA">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ru-RU" altLang="uk-UA">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F14C3920-2D66-43C9-A50A-2136A52BCD4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778553520"/>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23F8CD77-CB1B-41B5-97EF-28913BD80050}"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9534552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DFFF5C00-1F00-498E-A3C9-7F44E6E03A25}"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0256349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96082599-4C2E-4701-847C-918B89F319F0}"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4669522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DC7E6DED-44BB-4B2D-8969-9DFB914F712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465038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597723A8-1DFC-4CD2-814D-AEA15ACBBA0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7289120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3F5E993A-E894-46EC-8694-1AF2D0C2869A}"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20231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uk-UA" smtClean="0"/>
              <a:t>Зразок заголовка</a:t>
            </a:r>
            <a:endParaRPr lang="en-US"/>
          </a:p>
        </p:txBody>
      </p:sp>
      <p:sp>
        <p:nvSpPr>
          <p:cNvPr id="3" name="Date Placeholder 9"/>
          <p:cNvSpPr>
            <a:spLocks noGrp="1"/>
          </p:cNvSpPr>
          <p:nvPr>
            <p:ph type="dt" sz="half" idx="10"/>
          </p:nvPr>
        </p:nvSpPr>
        <p:spPr/>
        <p:txBody>
          <a:bodyPr/>
          <a:lstStyle>
            <a:lvl1pPr>
              <a:defRPr/>
            </a:lvl1pPr>
          </a:lstStyle>
          <a:p>
            <a:pPr>
              <a:defRPr/>
            </a:pPr>
            <a:endParaRPr lang="ru-RU">
              <a:solidFill>
                <a:srgbClr val="DBF5F9">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ru-RU">
              <a:solidFill>
                <a:srgbClr val="DBF5F9">
                  <a:shade val="90000"/>
                </a:srgbClr>
              </a:solidFill>
            </a:endParaRPr>
          </a:p>
        </p:txBody>
      </p:sp>
      <p:sp>
        <p:nvSpPr>
          <p:cNvPr id="5" name="Slide Number Placeholder 17"/>
          <p:cNvSpPr>
            <a:spLocks noGrp="1"/>
          </p:cNvSpPr>
          <p:nvPr>
            <p:ph type="sldNum" sz="quarter" idx="12"/>
          </p:nvPr>
        </p:nvSpPr>
        <p:spPr/>
        <p:txBody>
          <a:bodyPr/>
          <a:lstStyle>
            <a:lvl1pPr>
              <a:defRPr/>
            </a:lvl1pPr>
          </a:lstStyle>
          <a:p>
            <a:fld id="{3B3E1D3C-727D-43CE-A204-AC69CA7187FC}" type="slidenum">
              <a:rPr lang="ru-RU" altLang="ru-RU"/>
              <a:pPr/>
              <a:t>‹#›</a:t>
            </a:fld>
            <a:endParaRPr lang="ru-RU" altLang="ru-RU"/>
          </a:p>
        </p:txBody>
      </p:sp>
    </p:spTree>
    <p:extLst>
      <p:ext uri="{BB962C8B-B14F-4D97-AF65-F5344CB8AC3E}">
        <p14:creationId xmlns:p14="http://schemas.microsoft.com/office/powerpoint/2010/main" val="719357003"/>
      </p:ext>
    </p:extLst>
  </p:cSld>
  <p:clrMapOvr>
    <a:masterClrMapping/>
  </p:clrMapOvr>
  <p:transition spd="slow">
    <p:wip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C1BE9E99-1E85-4197-AC11-83E21DB7DFA5}"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1102097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49008FFF-E299-409C-BAEE-D8A6BA180D1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9787462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E9C794AC-9ED5-40A3-8EDB-FA3069ADE88A}"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8218079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48350"/>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7813"/>
            <a:ext cx="6019800" cy="58483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D7E35945-2217-4B19-B9AC-D54D9E80D3ED}"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6280673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Картинка 3"/>
          <p:cNvSpPr>
            <a:spLocks noGrp="1"/>
          </p:cNvSpPr>
          <p:nvPr>
            <p:ph type="clipArt" sz="half" idx="2"/>
          </p:nvPr>
        </p:nvSpPr>
        <p:spPr>
          <a:xfrm>
            <a:off x="4648200" y="1600200"/>
            <a:ext cx="4038600" cy="4525963"/>
          </a:xfrm>
        </p:spPr>
        <p:txBody>
          <a:bodyPr/>
          <a:lstStyle/>
          <a:p>
            <a:pPr lvl="0"/>
            <a:endParaRPr lang="uk-UA" noProof="0" smtClean="0"/>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291954BC-B951-420A-AF17-CD9E6E6E4560}"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5788369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1F606541-CFDA-4D8E-BFC0-15D5D8E38332}"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0302781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5A790765-D884-4839-AB7F-A13BB603C202}"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8307499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952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ru-RU" altLang="uk-UA" noProof="0" smtClean="0"/>
              <a:t>Образец заголовка</a:t>
            </a:r>
          </a:p>
        </p:txBody>
      </p:sp>
      <p:sp>
        <p:nvSpPr>
          <p:cNvPr id="1952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uk-UA" noProof="0" smtClean="0"/>
              <a:t>Образец подзаголовка</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ru-RU" altLang="uk-UA">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ru-RU" altLang="uk-UA">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A5C3017C-58E5-4B11-91BA-1D43D720704A}"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579619427"/>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289D1627-2A38-4425-B2B3-E39E19E5D1A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946029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3B64369A-1C40-4BDC-8E29-02D058D3987C}"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236603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ru-RU">
              <a:solidFill>
                <a:srgbClr val="DBF5F9">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ru-RU">
              <a:solidFill>
                <a:srgbClr val="DBF5F9">
                  <a:shade val="90000"/>
                </a:srgbClr>
              </a:solidFill>
            </a:endParaRPr>
          </a:p>
        </p:txBody>
      </p:sp>
      <p:sp>
        <p:nvSpPr>
          <p:cNvPr id="4" name="Slide Number Placeholder 17"/>
          <p:cNvSpPr>
            <a:spLocks noGrp="1"/>
          </p:cNvSpPr>
          <p:nvPr>
            <p:ph type="sldNum" sz="quarter" idx="12"/>
          </p:nvPr>
        </p:nvSpPr>
        <p:spPr/>
        <p:txBody>
          <a:bodyPr/>
          <a:lstStyle>
            <a:lvl1pPr>
              <a:defRPr/>
            </a:lvl1pPr>
          </a:lstStyle>
          <a:p>
            <a:fld id="{1B78CE9E-7C64-450C-A547-53AA08B5EBAF}" type="slidenum">
              <a:rPr lang="ru-RU" altLang="ru-RU"/>
              <a:pPr/>
              <a:t>‹#›</a:t>
            </a:fld>
            <a:endParaRPr lang="ru-RU" altLang="ru-RU"/>
          </a:p>
        </p:txBody>
      </p:sp>
    </p:spTree>
    <p:extLst>
      <p:ext uri="{BB962C8B-B14F-4D97-AF65-F5344CB8AC3E}">
        <p14:creationId xmlns:p14="http://schemas.microsoft.com/office/powerpoint/2010/main" val="1620288553"/>
      </p:ext>
    </p:extLst>
  </p:cSld>
  <p:clrMapOvr>
    <a:masterClrMapping/>
  </p:clrMapOvr>
  <p:transition spd="slow">
    <p:wip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ED66A428-B5F2-4144-BF76-F12577A5B23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7760156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31D6F3DA-8A39-498E-AF1F-F0D84157C66D}"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2321811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F67AD620-A545-4B88-BF30-9BD95A19388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4418911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9CDD8BAC-3547-40B1-8110-AD967C6E6BC0}"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0720721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980855FD-FC85-491D-9727-8072249DE89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955517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D412ADD3-EA53-4EC7-AA62-F8E8F61D422A}"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844247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C9622A42-2F63-408C-BE1C-DD4870BEB1C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200352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48350"/>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7813"/>
            <a:ext cx="6019800" cy="58483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D4D1C6F7-0BA8-4130-B1F3-5AB634CE8F75}"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8399600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Картинка 3"/>
          <p:cNvSpPr>
            <a:spLocks noGrp="1"/>
          </p:cNvSpPr>
          <p:nvPr>
            <p:ph type="clipArt" sz="half" idx="2"/>
          </p:nvPr>
        </p:nvSpPr>
        <p:spPr>
          <a:xfrm>
            <a:off x="4648200" y="1600200"/>
            <a:ext cx="4038600" cy="4525963"/>
          </a:xfrm>
        </p:spPr>
        <p:txBody>
          <a:bodyPr/>
          <a:lstStyle/>
          <a:p>
            <a:pPr lvl="0"/>
            <a:endParaRPr lang="uk-UA" noProof="0" smtClean="0"/>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1BB608BD-0D1E-48DB-BA49-E6B86DA26D18}"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295848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6F8A4738-4385-4265-B15C-312A4E91C8C8}"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401667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uk-UA" smtClean="0"/>
              <a:t>Зразок заголовка</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uk-UA" smtClean="0"/>
              <a:t>Зразок тексту</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5" name="Date Placeholder 9"/>
          <p:cNvSpPr>
            <a:spLocks noGrp="1"/>
          </p:cNvSpPr>
          <p:nvPr>
            <p:ph type="dt" sz="half" idx="10"/>
          </p:nvPr>
        </p:nvSpPr>
        <p:spPr/>
        <p:txBody>
          <a:bodyPr/>
          <a:lstStyle>
            <a:lvl1pPr>
              <a:defRPr/>
            </a:lvl1pPr>
          </a:lstStyle>
          <a:p>
            <a:pPr>
              <a:defRPr/>
            </a:pPr>
            <a:endParaRPr lang="ru-RU">
              <a:solidFill>
                <a:srgbClr val="DBF5F9">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ru-RU">
              <a:solidFill>
                <a:srgbClr val="DBF5F9">
                  <a:shade val="90000"/>
                </a:srgbClr>
              </a:solidFill>
            </a:endParaRPr>
          </a:p>
        </p:txBody>
      </p:sp>
      <p:sp>
        <p:nvSpPr>
          <p:cNvPr id="7" name="Slide Number Placeholder 17"/>
          <p:cNvSpPr>
            <a:spLocks noGrp="1"/>
          </p:cNvSpPr>
          <p:nvPr>
            <p:ph type="sldNum" sz="quarter" idx="12"/>
          </p:nvPr>
        </p:nvSpPr>
        <p:spPr/>
        <p:txBody>
          <a:bodyPr/>
          <a:lstStyle>
            <a:lvl1pPr>
              <a:defRPr/>
            </a:lvl1pPr>
          </a:lstStyle>
          <a:p>
            <a:fld id="{2CEC5503-9A4B-411F-B9B6-3ECB6F995BCF}" type="slidenum">
              <a:rPr lang="ru-RU" altLang="ru-RU"/>
              <a:pPr/>
              <a:t>‹#›</a:t>
            </a:fld>
            <a:endParaRPr lang="ru-RU" altLang="ru-RU"/>
          </a:p>
        </p:txBody>
      </p:sp>
    </p:spTree>
    <p:extLst>
      <p:ext uri="{BB962C8B-B14F-4D97-AF65-F5344CB8AC3E}">
        <p14:creationId xmlns:p14="http://schemas.microsoft.com/office/powerpoint/2010/main" val="962101604"/>
      </p:ext>
    </p:extLst>
  </p:cSld>
  <p:clrMapOvr>
    <a:masterClrMapping/>
  </p:clrMapOvr>
  <p:transition spd="slow">
    <p:wip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80E3A6A8-FAAA-4C28-A86F-FE3793E43199}"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2293972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952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ru-RU" altLang="uk-UA" noProof="0" smtClean="0"/>
              <a:t>Образец заголовка</a:t>
            </a:r>
          </a:p>
        </p:txBody>
      </p:sp>
      <p:sp>
        <p:nvSpPr>
          <p:cNvPr id="1952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uk-UA" noProof="0" smtClean="0"/>
              <a:t>Образец подзаголовка</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ru-RU" altLang="uk-UA">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ru-RU" altLang="uk-UA">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08F662F1-42AD-4EC9-8737-D90C4070AA9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828857860"/>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248455B4-73F8-4554-8DDA-D370002B5E05}"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35838087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23B8A245-264C-48D1-85C7-A124D6C8239E}"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8827981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6505DD15-4829-4757-80AB-07AFB57BCB99}"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1983501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40823853-3275-494E-8E76-76C169165E89}"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12754529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0572D570-7A9E-4818-B63D-FDA8D520CB6C}"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330829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1993474E-EAA7-4010-A25B-6C45D45648FD}"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7791939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9E505900-4147-49D2-AAC0-19B5BC5FFFB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4268783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A87ECB63-5A78-4541-B0D7-D09A3F778F63}"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763986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126521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defRPr/>
            </a:pPr>
            <a:endParaRPr lang="en-US" sz="1800">
              <a:solidFill>
                <a:prstClr val="white"/>
              </a:solidFill>
            </a:endParaRPr>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defRPr/>
            </a:pPr>
            <a:endParaRPr lang="en-US" sz="1800">
              <a:solidFill>
                <a:prstClr val="white"/>
              </a:solidFill>
            </a:endParaRPr>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lgn="l">
              <a:defRPr/>
            </a:pPr>
            <a:endParaRPr lang="en-US" sz="1800">
              <a:solidFill>
                <a:prstClr val="white"/>
              </a:solidFill>
              <a:latin typeface="Constantia"/>
              <a:cs typeface="Arial" charset="0"/>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lgn="l">
              <a:defRPr/>
            </a:pPr>
            <a:endParaRPr lang="en-US" sz="1800">
              <a:solidFill>
                <a:prstClr val="white"/>
              </a:solidFill>
              <a:latin typeface="Constantia"/>
              <a:cs typeface="Arial"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uk-UA" smtClean="0"/>
              <a:t>Зразок заголовка</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uk-UA" smtClean="0"/>
              <a:t>Зразок тексту</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uk-UA" noProof="0" smtClean="0"/>
              <a:t>Клацніть піктограму, щоб додати зображення</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ru-RU">
              <a:solidFill>
                <a:srgbClr val="DBF5F9">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ru-RU">
              <a:solidFill>
                <a:srgbClr val="DBF5F9">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6C7EE23E-4934-4D8D-B494-A1FABDB1050C}" type="slidenum">
              <a:rPr lang="ru-RU" altLang="ru-RU"/>
              <a:pPr/>
              <a:t>‹#›</a:t>
            </a:fld>
            <a:endParaRPr lang="ru-RU" altLang="ru-RU"/>
          </a:p>
        </p:txBody>
      </p:sp>
    </p:spTree>
    <p:extLst>
      <p:ext uri="{BB962C8B-B14F-4D97-AF65-F5344CB8AC3E}">
        <p14:creationId xmlns:p14="http://schemas.microsoft.com/office/powerpoint/2010/main" val="1422880959"/>
      </p:ext>
    </p:extLst>
  </p:cSld>
  <p:clrMapOvr>
    <a:masterClrMapping/>
  </p:clrMapOvr>
  <p:transition spd="slow">
    <p:wip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9E925C38-53CC-4038-A59A-7F79253BD97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1319885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48350"/>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7813"/>
            <a:ext cx="6019800" cy="58483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BEE96CF3-FEB5-4CD5-9DC5-AC3497C5970C}"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9216831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Картинка 3"/>
          <p:cNvSpPr>
            <a:spLocks noGrp="1"/>
          </p:cNvSpPr>
          <p:nvPr>
            <p:ph type="clipArt" sz="half" idx="2"/>
          </p:nvPr>
        </p:nvSpPr>
        <p:spPr>
          <a:xfrm>
            <a:off x="4648200" y="1600200"/>
            <a:ext cx="4038600" cy="4525963"/>
          </a:xfrm>
        </p:spPr>
        <p:txBody>
          <a:bodyPr/>
          <a:lstStyle/>
          <a:p>
            <a:pPr lvl="0"/>
            <a:endParaRPr lang="uk-UA" noProof="0" smtClean="0"/>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06C1E075-CD60-4C9B-B961-F3880A79BBE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2554161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95A59697-5DE8-48C3-8FD0-F358AB526748}"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6774482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5724DD59-D111-4CB4-AB4C-82195710E5F8}"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1082551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9CE133-BC9E-4B81-8A94-B89F4D553FDA}"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837911589"/>
      </p:ext>
    </p:extLst>
  </p:cSld>
  <p:clrMapOvr>
    <a:masterClrMapping/>
  </p:clrMapOvr>
  <p:transition spd="med">
    <p:newsflash/>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7850CB-6E72-48B9-9402-0E6C66ABD591}"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630162962"/>
      </p:ext>
    </p:extLst>
  </p:cSld>
  <p:clrMapOvr>
    <a:masterClrMapping/>
  </p:clrMapOvr>
  <p:transition spd="med">
    <p:newsflash/>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1698A1-27B4-48F0-8F2B-CCB662182481}"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930941891"/>
      </p:ext>
    </p:extLst>
  </p:cSld>
  <p:clrMapOvr>
    <a:masterClrMapping/>
  </p:clrMapOvr>
  <p:transition spd="med">
    <p:newsflash/>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8F4A61-B307-4715-9E73-41E5C7F17E1A}"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755526899"/>
      </p:ext>
    </p:extLst>
  </p:cSld>
  <p:clrMapOvr>
    <a:masterClrMapping/>
  </p:clrMapOvr>
  <p:transition spd="med">
    <p:newsflash/>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3E9F8E-9967-4AD9-8370-558C90E05A3B}"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050473715"/>
      </p:ext>
    </p:extLst>
  </p:cSld>
  <p:clrMapOvr>
    <a:masterClrMapping/>
  </p:clrMapOvr>
  <p:transition spd="med">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a:p>
        </p:txBody>
      </p:sp>
      <p:sp>
        <p:nvSpPr>
          <p:cNvPr id="3" name="Vertical Text Placeholder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9"/>
          <p:cNvSpPr>
            <a:spLocks noGrp="1"/>
          </p:cNvSpPr>
          <p:nvPr>
            <p:ph type="dt" sz="half" idx="10"/>
          </p:nvPr>
        </p:nvSpPr>
        <p:spPr/>
        <p:txBody>
          <a:bodyPr/>
          <a:lstStyle>
            <a:lvl1pPr>
              <a:defRPr/>
            </a:lvl1pPr>
          </a:lstStyle>
          <a:p>
            <a:pPr>
              <a:defRPr/>
            </a:pPr>
            <a:endParaRPr lang="ru-RU">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ru-RU">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2A3D8206-08F3-4413-9DFA-B796E2B80B0E}" type="slidenum">
              <a:rPr lang="ru-RU" altLang="ru-RU"/>
              <a:pPr/>
              <a:t>‹#›</a:t>
            </a:fld>
            <a:endParaRPr lang="ru-RU" altLang="ru-RU"/>
          </a:p>
        </p:txBody>
      </p:sp>
    </p:spTree>
    <p:extLst>
      <p:ext uri="{BB962C8B-B14F-4D97-AF65-F5344CB8AC3E}">
        <p14:creationId xmlns:p14="http://schemas.microsoft.com/office/powerpoint/2010/main" val="3726318226"/>
      </p:ext>
    </p:extLst>
  </p:cSld>
  <p:clrMapOvr>
    <a:masterClrMapping/>
  </p:clrMapOvr>
  <p:transition spd="slow">
    <p:wip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844CF35-92A5-47EF-A387-DC897DF383BF}"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809289327"/>
      </p:ext>
    </p:extLst>
  </p:cSld>
  <p:clrMapOvr>
    <a:masterClrMapping/>
  </p:clrMapOvr>
  <p:transition spd="med">
    <p:newsflash/>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D50B275-0D6A-4998-9D4C-94DD7D06B218}"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456205851"/>
      </p:ext>
    </p:extLst>
  </p:cSld>
  <p:clrMapOvr>
    <a:masterClrMapping/>
  </p:clrMapOvr>
  <p:transition spd="med">
    <p:newsflash/>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0F87C6-505D-4A00-8450-6B5CE0E6E609}"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202660080"/>
      </p:ext>
    </p:extLst>
  </p:cSld>
  <p:clrMapOvr>
    <a:masterClrMapping/>
  </p:clrMapOvr>
  <p:transition spd="med">
    <p:newsflash/>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F2E0C-778D-42F8-A336-B3A9EC029784}"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120982044"/>
      </p:ext>
    </p:extLst>
  </p:cSld>
  <p:clrMapOvr>
    <a:masterClrMapping/>
  </p:clrMapOvr>
  <p:transition spd="med">
    <p:newsflash/>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71E0F1-1284-4D30-B04B-ADF3136303CE}"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276352202"/>
      </p:ext>
    </p:extLst>
  </p:cSld>
  <p:clrMapOvr>
    <a:masterClrMapping/>
  </p:clrMapOvr>
  <p:transition spd="med">
    <p:newsflash/>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A2A020-BFC7-4A1D-9738-020210286510}"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4126971643"/>
      </p:ext>
    </p:extLst>
  </p:cSld>
  <p:clrMapOvr>
    <a:masterClrMapping/>
  </p:clrMapOvr>
  <p:transition spd="med">
    <p:newsflash/>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latin typeface="Tahoma" pitchFamily="34" charset="0"/>
            </a:endParaRPr>
          </a:p>
        </p:txBody>
      </p:sp>
      <p:sp>
        <p:nvSpPr>
          <p:cNvPr id="921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ru-RU" noProof="0" smtClean="0"/>
              <a:t>Образец заголовка</a:t>
            </a:r>
          </a:p>
        </p:txBody>
      </p:sp>
      <p:sp>
        <p:nvSpPr>
          <p:cNvPr id="921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ru-RU" noProof="0" smtClean="0"/>
              <a:t>Образец подзаголовка</a:t>
            </a:r>
          </a:p>
        </p:txBody>
      </p:sp>
      <p:sp>
        <p:nvSpPr>
          <p:cNvPr id="5" name="Rectangle 5"/>
          <p:cNvSpPr>
            <a:spLocks noGrp="1" noChangeArrowheads="1"/>
          </p:cNvSpPr>
          <p:nvPr>
            <p:ph type="ftr" sz="quarter" idx="10"/>
          </p:nvPr>
        </p:nvSpPr>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4CE050C-C12C-468E-B0C1-FC3E96CABAB6}" type="slidenum">
              <a:rPr lang="ru-RU">
                <a:solidFill>
                  <a:srgbClr val="FFFFFF"/>
                </a:solidFill>
              </a:rPr>
              <a:pPr>
                <a:defRPr/>
              </a:pPr>
              <a:t>‹#›</a:t>
            </a:fld>
            <a:endParaRPr lang="ru-RU">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113130608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6E0E14-DC81-477C-B173-4A97F366159D}"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8570558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8E8458-018B-4163-8FBA-8133FCE72C64}"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22109193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649218-AFC7-4CEA-A14D-D3096D7AF0E3}"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246376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uk-UA" smtClean="0"/>
              <a:t>Зразок заголовка</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9"/>
          <p:cNvSpPr>
            <a:spLocks noGrp="1"/>
          </p:cNvSpPr>
          <p:nvPr>
            <p:ph type="dt" sz="half" idx="10"/>
          </p:nvPr>
        </p:nvSpPr>
        <p:spPr/>
        <p:txBody>
          <a:bodyPr/>
          <a:lstStyle>
            <a:lvl1pPr>
              <a:defRPr/>
            </a:lvl1pPr>
          </a:lstStyle>
          <a:p>
            <a:pPr>
              <a:defRPr/>
            </a:pPr>
            <a:endParaRPr lang="ru-RU">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ru-RU">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13955D4E-902D-4363-88F5-581B759AA6CE}" type="slidenum">
              <a:rPr lang="ru-RU" altLang="ru-RU"/>
              <a:pPr/>
              <a:t>‹#›</a:t>
            </a:fld>
            <a:endParaRPr lang="ru-RU" altLang="ru-RU"/>
          </a:p>
        </p:txBody>
      </p:sp>
    </p:spTree>
    <p:extLst>
      <p:ext uri="{BB962C8B-B14F-4D97-AF65-F5344CB8AC3E}">
        <p14:creationId xmlns:p14="http://schemas.microsoft.com/office/powerpoint/2010/main" val="1759610676"/>
      </p:ext>
    </p:extLst>
  </p:cSld>
  <p:clrMapOvr>
    <a:masterClrMapping/>
  </p:clrMapOvr>
  <p:transition spd="slow">
    <p:wip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8355593-FCDF-4231-9E37-2B7EE615565E}"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37291947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3EA5DA-15F7-4C6B-A0E6-494F96BB3BF7}"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404689392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FE34F6-60F6-4D57-841C-26ACF69BB36E}"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3207036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4CFC98-334D-4526-A9E4-AA1491695ECB}"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29565471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1911BE-E088-4B1C-B20F-B123E1C469C0}"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1657632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E30B69-052F-417C-80E4-2EAA272124F6}"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390438500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92100"/>
            <a:ext cx="2057400" cy="5727700"/>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92100"/>
            <a:ext cx="6019800" cy="57277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A217BE-F28A-49A1-BE34-D3B0F18A80F0}"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1671649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9050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9050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E3FD52-786D-4E35-A389-BA121B6EB284}"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7961819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smtClean="0"/>
              <a:t>Образец заголовка</a:t>
            </a:r>
            <a:endParaRPr lang="uk-UA"/>
          </a:p>
        </p:txBody>
      </p:sp>
      <p:sp>
        <p:nvSpPr>
          <p:cNvPr id="3" name="Объект 2"/>
          <p:cNvSpPr>
            <a:spLocks noGrp="1"/>
          </p:cNvSpPr>
          <p:nvPr>
            <p:ph sz="half" idx="1"/>
          </p:nvPr>
        </p:nvSpPr>
        <p:spPr>
          <a:xfrm>
            <a:off x="457200" y="19050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648200" y="19050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B6E279-E9B6-4021-B851-52042BE096C6}"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25372577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DD1C2B-4EB7-44D7-99D4-96603A43E6C1}"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7161108"/>
      </p:ext>
    </p:extLst>
  </p:cSld>
  <p:clrMapOvr>
    <a:masterClrMapping/>
  </p:clrMapOvr>
  <p:transition spd="med">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952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ru-RU" altLang="uk-UA" noProof="0" smtClean="0"/>
              <a:t>Образец заголовка</a:t>
            </a:r>
          </a:p>
        </p:txBody>
      </p:sp>
      <p:sp>
        <p:nvSpPr>
          <p:cNvPr id="1952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uk-UA" noProof="0" smtClean="0"/>
              <a:t>Образец подзаголовка</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ru-RU" altLang="uk-UA">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ru-RU" altLang="uk-UA">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6DC5152E-34C1-4E11-9AB2-E8D310567F95}"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334653645"/>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575185-5CA6-4FCD-91E5-1E2D464B8722}"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950293154"/>
      </p:ext>
    </p:extLst>
  </p:cSld>
  <p:clrMapOvr>
    <a:masterClrMapping/>
  </p:clrMapOvr>
  <p:transition spd="med">
    <p:newsflash/>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10C588-95BC-44D1-BD72-A5C3D43ADD93}"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747466906"/>
      </p:ext>
    </p:extLst>
  </p:cSld>
  <p:clrMapOvr>
    <a:masterClrMapping/>
  </p:clrMapOvr>
  <p:transition spd="med">
    <p:newsflash/>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2BEAF8-E4A2-429D-84F2-7C9D55C86D12}"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4073631983"/>
      </p:ext>
    </p:extLst>
  </p:cSld>
  <p:clrMapOvr>
    <a:masterClrMapping/>
  </p:clrMapOvr>
  <p:transition spd="med">
    <p:newsflash/>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9B60C9-C2F6-4618-82E8-1FDF6BE8B5AE}"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53003444"/>
      </p:ext>
    </p:extLst>
  </p:cSld>
  <p:clrMapOvr>
    <a:masterClrMapping/>
  </p:clrMapOvr>
  <p:transition spd="med">
    <p:newsflash/>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8E6F68-B365-467F-87EC-D3FBF58C391D}"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724299429"/>
      </p:ext>
    </p:extLst>
  </p:cSld>
  <p:clrMapOvr>
    <a:masterClrMapping/>
  </p:clrMapOvr>
  <p:transition spd="med">
    <p:newsflash/>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38CEEF8-52DE-4212-893B-1D4DCF3A79A9}"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77967080"/>
      </p:ext>
    </p:extLst>
  </p:cSld>
  <p:clrMapOvr>
    <a:masterClrMapping/>
  </p:clrMapOvr>
  <p:transition spd="med">
    <p:newsflash/>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85F62B-5BD9-450B-8074-F303A2A1B316}"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34772402"/>
      </p:ext>
    </p:extLst>
  </p:cSld>
  <p:clrMapOvr>
    <a:masterClrMapping/>
  </p:clrMapOvr>
  <p:transition spd="med">
    <p:newsflash/>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1C3C1E-9883-4D40-8950-578C37F48EED}"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120597028"/>
      </p:ext>
    </p:extLst>
  </p:cSld>
  <p:clrMapOvr>
    <a:masterClrMapping/>
  </p:clrMapOvr>
  <p:transition spd="med">
    <p:newsflash/>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149E78-6202-456C-9049-A9AB42D94381}"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678312308"/>
      </p:ext>
    </p:extLst>
  </p:cSld>
  <p:clrMapOvr>
    <a:masterClrMapping/>
  </p:clrMapOvr>
  <p:transition spd="med">
    <p:newsflash/>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48F46E-F374-41DD-BC4D-E3099974E129}"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082020689"/>
      </p:ext>
    </p:extLst>
  </p:cSld>
  <p:clrMapOvr>
    <a:masterClrMapping/>
  </p:clrMapOvr>
  <p:transition spd="med">
    <p:newsfla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514861C5-BE62-4356-A512-2131B49CF4E3}"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30634825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DBBE9-AF3E-4BA2-8D13-91872BC009FB}"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227280797"/>
      </p:ext>
    </p:extLst>
  </p:cSld>
  <p:clrMapOvr>
    <a:masterClrMapping/>
  </p:clrMapOvr>
  <p:transition spd="med">
    <p:newsflash/>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BB0A03-4448-4C42-ABB0-1378F02F185F}"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99271678"/>
      </p:ext>
    </p:extLst>
  </p:cSld>
  <p:clrMapOvr>
    <a:masterClrMapping/>
  </p:clrMapOvr>
  <p:transition spd="med">
    <p:newsflash/>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D94DB6-E879-4B13-99C5-3EE58D44BFCE}"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182911953"/>
      </p:ext>
    </p:extLst>
  </p:cSld>
  <p:clrMapOvr>
    <a:masterClrMapping/>
  </p:clrMapOvr>
  <p:transition spd="med">
    <p:newsflash/>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E2877F-9C3F-4D21-8A0E-85D0579EEC4E}"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584689680"/>
      </p:ext>
    </p:extLst>
  </p:cSld>
  <p:clrMapOvr>
    <a:masterClrMapping/>
  </p:clrMapOvr>
  <p:transition spd="med">
    <p:newsflash/>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C1F400-3E89-408E-993D-2539D9AD991D}"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619392063"/>
      </p:ext>
    </p:extLst>
  </p:cSld>
  <p:clrMapOvr>
    <a:masterClrMapping/>
  </p:clrMapOvr>
  <p:transition spd="med">
    <p:newsflash/>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7B4DA1-38C4-44EC-BAC8-7C82C2C090AA}"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363621886"/>
      </p:ext>
    </p:extLst>
  </p:cSld>
  <p:clrMapOvr>
    <a:masterClrMapping/>
  </p:clrMapOvr>
  <p:transition spd="med">
    <p:newsflash/>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A5E9522-64BC-4271-B31B-371B19FAF98C}"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212403374"/>
      </p:ext>
    </p:extLst>
  </p:cSld>
  <p:clrMapOvr>
    <a:masterClrMapping/>
  </p:clrMapOvr>
  <p:transition spd="med">
    <p:newsflash/>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5BFF0A-7B1B-4219-B361-267515FE7626}"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466284461"/>
      </p:ext>
    </p:extLst>
  </p:cSld>
  <p:clrMapOvr>
    <a:masterClrMapping/>
  </p:clrMapOvr>
  <p:transition spd="med">
    <p:newsflash/>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A02319-528F-44B8-BE59-8BDFD3628BF9}"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445920184"/>
      </p:ext>
    </p:extLst>
  </p:cSld>
  <p:clrMapOvr>
    <a:masterClrMapping/>
  </p:clrMapOvr>
  <p:transition spd="med">
    <p:newsflash/>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947D83-650D-42ED-B5EC-77D6D4EDE127}"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687958842"/>
      </p:ext>
    </p:extLst>
  </p:cSld>
  <p:clrMapOvr>
    <a:masterClrMapping/>
  </p:clrMapOvr>
  <p:transition spd="med">
    <p:newsfla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3BB8C1AF-B744-4B9E-B138-A3856F756C44}"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50420159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612F83-A2E8-4C6C-BB93-67D64ECA7357}"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515960050"/>
      </p:ext>
    </p:extLst>
  </p:cSld>
  <p:clrMapOvr>
    <a:masterClrMapping/>
  </p:clrMapOvr>
  <p:transition spd="med">
    <p:newsflash/>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5B3439-765A-4CF7-9926-C39734E479C8}"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377676102"/>
      </p:ext>
    </p:extLst>
  </p:cSld>
  <p:clrMapOvr>
    <a:masterClrMapping/>
  </p:clrMapOvr>
  <p:transition spd="med">
    <p:newsflash/>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35C555-50F5-4AFE-B5ED-4791B0DBF78B}"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4021422585"/>
      </p:ext>
    </p:extLst>
  </p:cSld>
  <p:clrMapOvr>
    <a:masterClrMapping/>
  </p:clrMapOvr>
  <p:transition spd="med">
    <p:newsflash/>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F1928-18CD-45F8-92ED-9D260030A1FF}"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693414800"/>
      </p:ext>
    </p:extLst>
  </p:cSld>
  <p:clrMapOvr>
    <a:masterClrMapping/>
  </p:clrMapOvr>
  <p:transition spd="med">
    <p:newsflash/>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51A0FB-4595-411E-B628-F6C3B91B27DE}"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599791276"/>
      </p:ext>
    </p:extLst>
  </p:cSld>
  <p:clrMapOvr>
    <a:masterClrMapping/>
  </p:clrMapOvr>
  <p:transition spd="med">
    <p:newsflash/>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1EBB28-32A4-4311-850A-FEBFDD9C6B7A}"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923856313"/>
      </p:ext>
    </p:extLst>
  </p:cSld>
  <p:clrMapOvr>
    <a:masterClrMapping/>
  </p:clrMapOvr>
  <p:transition spd="med">
    <p:newsflash/>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8820F3-50F1-47E6-88E5-F0C5A6065396}"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579310133"/>
      </p:ext>
    </p:extLst>
  </p:cSld>
  <p:clrMapOvr>
    <a:masterClrMapping/>
  </p:clrMapOvr>
  <p:transition spd="med">
    <p:newsflash/>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358568-73DA-4957-B3CB-798BCD7660A4}"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401786447"/>
      </p:ext>
    </p:extLst>
  </p:cSld>
  <p:clrMapOvr>
    <a:masterClrMapping/>
  </p:clrMapOvr>
  <p:transition spd="med">
    <p:newsflash/>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E7E86-1FA9-4D5B-AA5D-71FE8A8D7372}"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0412215"/>
      </p:ext>
    </p:extLst>
  </p:cSld>
  <p:clrMapOvr>
    <a:masterClrMapping/>
  </p:clrMapOvr>
  <p:transition spd="med">
    <p:newsflash/>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0945CB-9133-46A7-936D-76F371048398}"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969062446"/>
      </p:ext>
    </p:extLst>
  </p:cSld>
  <p:clrMapOvr>
    <a:masterClrMapping/>
  </p:clrMapOvr>
  <p:transition spd="med">
    <p:newsfla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7AC8BE40-512F-414B-9E52-4A3AE62BAB5E}"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73032002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500BE8-45C3-415D-8753-43221B70B471}"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338587609"/>
      </p:ext>
    </p:extLst>
  </p:cSld>
  <p:clrMapOvr>
    <a:masterClrMapping/>
  </p:clrMapOvr>
  <p:transition spd="med">
    <p:newsflash/>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B52E40-E304-4750-B7AF-712048F95751}"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376971171"/>
      </p:ext>
    </p:extLst>
  </p:cSld>
  <p:clrMapOvr>
    <a:masterClrMapping/>
  </p:clrMapOvr>
  <p:transition spd="med">
    <p:newsflash/>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A805A-8181-4554-B2F9-6A86AB3FF2CA}"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505712409"/>
      </p:ext>
    </p:extLst>
  </p:cSld>
  <p:clrMapOvr>
    <a:masterClrMapping/>
  </p:clrMapOvr>
  <p:transition spd="med">
    <p:newsflash/>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7BE1F8-38C5-40B5-B04F-E3092CAB99A0}"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771376677"/>
      </p:ext>
    </p:extLst>
  </p:cSld>
  <p:clrMapOvr>
    <a:masterClrMapping/>
  </p:clrMapOvr>
  <p:transition spd="med">
    <p:newsflash/>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2A3DC2-181D-427D-89F7-C364726B99F3}"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02676205"/>
      </p:ext>
    </p:extLst>
  </p:cSld>
  <p:clrMapOvr>
    <a:masterClrMapping/>
  </p:clrMapOvr>
  <p:transition spd="med">
    <p:newsflash/>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358DBD-2BCD-4F54-BB5F-B68013BD520E}"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505548724"/>
      </p:ext>
    </p:extLst>
  </p:cSld>
  <p:clrMapOvr>
    <a:masterClrMapping/>
  </p:clrMapOvr>
  <p:transition spd="med">
    <p:newsflash/>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BEAABE-14BB-4101-9CC5-100765405D77}"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281070740"/>
      </p:ext>
    </p:extLst>
  </p:cSld>
  <p:clrMapOvr>
    <a:masterClrMapping/>
  </p:clrMapOvr>
  <p:transition spd="med">
    <p:newsflash/>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E4F4193-2D7F-43AE-9561-249D4B3F828D}"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179150492"/>
      </p:ext>
    </p:extLst>
  </p:cSld>
  <p:clrMapOvr>
    <a:masterClrMapping/>
  </p:clrMapOvr>
  <p:transition spd="med">
    <p:newsflash/>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71BE1E9-D133-4F8B-ABBA-69A43F391EBF}"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043608184"/>
      </p:ext>
    </p:extLst>
  </p:cSld>
  <p:clrMapOvr>
    <a:masterClrMapping/>
  </p:clrMapOvr>
  <p:transition spd="med">
    <p:newsflash/>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8EB269-7440-41F7-943E-2C52CD728239}"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55892885"/>
      </p:ext>
    </p:extLst>
  </p:cSld>
  <p:clrMapOvr>
    <a:masterClrMapping/>
  </p:clrMapOvr>
  <p:transition spd="med">
    <p:newsfla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E1BFE19D-6628-449E-8119-EFF582DFABC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6888628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621FBC-1A6F-49B6-900A-9ED36B01A1C2}"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588938764"/>
      </p:ext>
    </p:extLst>
  </p:cSld>
  <p:clrMapOvr>
    <a:masterClrMapping/>
  </p:clrMapOvr>
  <p:transition spd="med">
    <p:newsflash/>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EBF26-0A0B-4B31-A59B-394022037791}"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634535913"/>
      </p:ext>
    </p:extLst>
  </p:cSld>
  <p:clrMapOvr>
    <a:masterClrMapping/>
  </p:clrMapOvr>
  <p:transition spd="med">
    <p:newsflash/>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1C0631-B73D-4E2E-84A6-39085BF67B15}"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98302613"/>
      </p:ext>
    </p:extLst>
  </p:cSld>
  <p:clrMapOvr>
    <a:masterClrMapping/>
  </p:clrMapOvr>
  <p:transition spd="med">
    <p:newsflash/>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6592CD-A501-48B4-B926-26D41065668F}"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886750462"/>
      </p:ext>
    </p:extLst>
  </p:cSld>
  <p:clrMapOvr>
    <a:masterClrMapping/>
  </p:clrMapOvr>
  <p:transition spd="med">
    <p:newsflash/>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22BD30-C165-4364-8207-07C7987C6765}"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371895682"/>
      </p:ext>
    </p:extLst>
  </p:cSld>
  <p:clrMapOvr>
    <a:masterClrMapping/>
  </p:clrMapOvr>
  <p:transition spd="med">
    <p:newsflash/>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BFFE7-B079-4523-AC21-A1658A70A3DD}"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817641778"/>
      </p:ext>
    </p:extLst>
  </p:cSld>
  <p:clrMapOvr>
    <a:masterClrMapping/>
  </p:clrMapOvr>
  <p:transition spd="med">
    <p:newsflash/>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463226-FD4D-47EB-82AF-8D69FAFE126B}"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891343151"/>
      </p:ext>
    </p:extLst>
  </p:cSld>
  <p:clrMapOvr>
    <a:masterClrMapping/>
  </p:clrMapOvr>
  <p:transition spd="med">
    <p:newsflash/>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914842-BE1C-4108-93AC-2B9C6C0A9082}"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027717004"/>
      </p:ext>
    </p:extLst>
  </p:cSld>
  <p:clrMapOvr>
    <a:masterClrMapping/>
  </p:clrMapOvr>
  <p:transition spd="med">
    <p:newsflash/>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74B7B-2165-408E-9198-94E71D30E243}"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273892292"/>
      </p:ext>
    </p:extLst>
  </p:cSld>
  <p:clrMapOvr>
    <a:masterClrMapping/>
  </p:clrMapOvr>
  <p:transition spd="med">
    <p:newsflash/>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3566BF2-AF2A-4400-9B03-6405C96C4C03}"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531626210"/>
      </p:ext>
    </p:extLst>
  </p:cSld>
  <p:clrMapOvr>
    <a:masterClrMapping/>
  </p:clrMapOvr>
  <p:transition spd="med">
    <p:newsfla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C4933379-0F24-4E9D-890F-D4DD3512C3F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31897455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18BE4C-6484-43C3-A2FB-AACB32B7BA8C}"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83652094"/>
      </p:ext>
    </p:extLst>
  </p:cSld>
  <p:clrMapOvr>
    <a:masterClrMapping/>
  </p:clrMapOvr>
  <p:transition spd="med">
    <p:newsflash/>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0E4CF1-49FA-432C-8C93-91B8CB807F58}"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138679547"/>
      </p:ext>
    </p:extLst>
  </p:cSld>
  <p:clrMapOvr>
    <a:masterClrMapping/>
  </p:clrMapOvr>
  <p:transition spd="med">
    <p:newsflash/>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6448E9-E50E-44DA-8753-79D46768639C}"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21469878"/>
      </p:ext>
    </p:extLst>
  </p:cSld>
  <p:clrMapOvr>
    <a:masterClrMapping/>
  </p:clrMapOvr>
  <p:transition spd="med">
    <p:newsflash/>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C77D-B9AA-486F-837E-C37A3B2176B5}"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841704835"/>
      </p:ext>
    </p:extLst>
  </p:cSld>
  <p:clrMapOvr>
    <a:masterClrMapping/>
  </p:clrMapOvr>
  <p:transition spd="med">
    <p:newsflash/>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A09397-A742-408C-B7FD-1C4E9C121A91}"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837008563"/>
      </p:ext>
    </p:extLst>
  </p:cSld>
  <p:clrMapOvr>
    <a:masterClrMapping/>
  </p:clrMapOvr>
  <p:transition spd="med">
    <p:newsflash/>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81FD89-F2C5-43D6-A17A-A28DC79955DB}"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451949157"/>
      </p:ext>
    </p:extLst>
  </p:cSld>
  <p:clrMapOvr>
    <a:masterClrMapping/>
  </p:clrMapOvr>
  <p:transition spd="med">
    <p:newsflash/>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B23CAE-2F5C-439D-870E-51377F2424F4}"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953334619"/>
      </p:ext>
    </p:extLst>
  </p:cSld>
  <p:clrMapOvr>
    <a:masterClrMapping/>
  </p:clrMapOvr>
  <p:transition spd="med">
    <p:newsflash/>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2307B3-C743-4BF6-A59E-AC9920DF4C9D}"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703521605"/>
      </p:ext>
    </p:extLst>
  </p:cSld>
  <p:clrMapOvr>
    <a:masterClrMapping/>
  </p:clrMapOvr>
  <p:transition spd="med">
    <p:newsflash/>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5C787C-8B21-456D-950A-1F63C85FF606}"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121219845"/>
      </p:ext>
    </p:extLst>
  </p:cSld>
  <p:clrMapOvr>
    <a:masterClrMapping/>
  </p:clrMapOvr>
  <p:transition spd="med">
    <p:newsflash/>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E204C9-AE68-4FA5-9D7E-6E13684684BA}"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634408510"/>
      </p:ext>
    </p:extLst>
  </p:cSld>
  <p:clrMapOvr>
    <a:masterClrMapping/>
  </p:clrMapOvr>
  <p:transition spd="med">
    <p:newsfla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DC348ACA-BDA1-4D06-AF8E-FFA73F203DC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66154602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F2087A-8ED8-4145-96E3-6AA0EAB8C52F}"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918050367"/>
      </p:ext>
    </p:extLst>
  </p:cSld>
  <p:clrMapOvr>
    <a:masterClrMapping/>
  </p:clrMapOvr>
  <p:transition spd="med">
    <p:newsflash/>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5366D0-7F53-4916-BE34-1B51729EC571}"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456131969"/>
      </p:ext>
    </p:extLst>
  </p:cSld>
  <p:clrMapOvr>
    <a:masterClrMapping/>
  </p:clrMapOvr>
  <p:transition spd="med">
    <p:newsflash/>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DC0591-B437-4958-9BA9-41E594793E8B}"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972125788"/>
      </p:ext>
    </p:extLst>
  </p:cSld>
  <p:clrMapOvr>
    <a:masterClrMapping/>
  </p:clrMapOvr>
  <p:transition spd="med">
    <p:newsflash/>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527420-E389-42AD-AD20-3E91F6DD0533}"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80884662"/>
      </p:ext>
    </p:extLst>
  </p:cSld>
  <p:clrMapOvr>
    <a:masterClrMapping/>
  </p:clrMapOvr>
  <p:transition spd="med">
    <p:newsflash/>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332AE-80A1-445E-B5AB-64ECDF3A7925}"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790578519"/>
      </p:ext>
    </p:extLst>
  </p:cSld>
  <p:clrMapOvr>
    <a:masterClrMapping/>
  </p:clrMapOvr>
  <p:transition spd="med">
    <p:newsflash/>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D98859-0091-47F5-ABFE-A68D880F7096}"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445635732"/>
      </p:ext>
    </p:extLst>
  </p:cSld>
  <p:clrMapOvr>
    <a:masterClrMapping/>
  </p:clrMapOvr>
  <p:transition spd="med">
    <p:newsflash/>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BCD185-8A08-4B59-9814-140DE9586309}"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376158493"/>
      </p:ext>
    </p:extLst>
  </p:cSld>
  <p:clrMapOvr>
    <a:masterClrMapping/>
  </p:clrMapOvr>
  <p:transition spd="med">
    <p:newsflash/>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38545-889F-4D1B-B670-3F30191D6636}"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931190927"/>
      </p:ext>
    </p:extLst>
  </p:cSld>
  <p:clrMapOvr>
    <a:masterClrMapping/>
  </p:clrMapOvr>
  <p:transition spd="med">
    <p:newsflash/>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B8065B-10F2-46CF-9A06-952705E9B500}"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233580096"/>
      </p:ext>
    </p:extLst>
  </p:cSld>
  <p:clrMapOvr>
    <a:masterClrMapping/>
  </p:clrMapOvr>
  <p:transition spd="med">
    <p:newsflash/>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7A90378-1F55-4235-9D8C-3FDB28950DCF}"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721822845"/>
      </p:ext>
    </p:extLst>
  </p:cSld>
  <p:clrMapOvr>
    <a:masterClrMapping/>
  </p:clrMapOvr>
  <p:transition spd="med">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3386716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A77B799B-5CB1-4384-86D1-2BA7E2D4374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0753099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4B9F98-F73F-482A-BFE5-9824EDAA182F}"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29630684"/>
      </p:ext>
    </p:extLst>
  </p:cSld>
  <p:clrMapOvr>
    <a:masterClrMapping/>
  </p:clrMapOvr>
  <p:transition spd="med">
    <p:newsflash/>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A93DB5-E2C7-409E-AFDD-6E232E963154}"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932513945"/>
      </p:ext>
    </p:extLst>
  </p:cSld>
  <p:clrMapOvr>
    <a:masterClrMapping/>
  </p:clrMapOvr>
  <p:transition spd="med">
    <p:newsflash/>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13BF1-830C-406D-8945-BAD1EC4A0E39}"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458119596"/>
      </p:ext>
    </p:extLst>
  </p:cSld>
  <p:clrMapOvr>
    <a:masterClrMapping/>
  </p:clrMapOvr>
  <p:transition spd="med">
    <p:newsflash/>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10A9B9-55BA-40D4-9209-CE23AA2DCA3A}"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11382800"/>
      </p:ext>
    </p:extLst>
  </p:cSld>
  <p:clrMapOvr>
    <a:masterClrMapping/>
  </p:clrMapOvr>
  <p:transition spd="med">
    <p:newsflash/>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53FF1-F7AB-46A8-8DB8-7AE5E442B1D6}"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745064284"/>
      </p:ext>
    </p:extLst>
  </p:cSld>
  <p:clrMapOvr>
    <a:masterClrMapping/>
  </p:clrMapOvr>
  <p:transition spd="med">
    <p:newsflash/>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C16ACF-D26D-4D89-A7CC-E8CB1A4597FE}"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063086965"/>
      </p:ext>
    </p:extLst>
  </p:cSld>
  <p:clrMapOvr>
    <a:masterClrMapping/>
  </p:clrMapOvr>
  <p:transition spd="med">
    <p:newsflash/>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CE9D9-83DA-442D-81D2-C723C30B01E4}"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622709637"/>
      </p:ext>
    </p:extLst>
  </p:cSld>
  <p:clrMapOvr>
    <a:masterClrMapping/>
  </p:clrMapOvr>
  <p:transition spd="med">
    <p:newsflash/>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348637-DA58-479D-98E8-739EBE76EE16}"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957350719"/>
      </p:ext>
    </p:extLst>
  </p:cSld>
  <p:clrMapOvr>
    <a:masterClrMapping/>
  </p:clrMapOvr>
  <p:transition spd="med">
    <p:newsflash/>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B7E4D0-6D57-4702-A040-63EB291A57DB}"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4279807977"/>
      </p:ext>
    </p:extLst>
  </p:cSld>
  <p:clrMapOvr>
    <a:masterClrMapping/>
  </p:clrMapOvr>
  <p:transition spd="med">
    <p:newsflash/>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8F00AD-9718-493B-8C42-878B1931FBDC}"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212252882"/>
      </p:ext>
    </p:extLst>
  </p:cSld>
  <p:clrMapOvr>
    <a:masterClrMapping/>
  </p:clrMapOvr>
  <p:transition spd="med">
    <p:newsfla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A0CA7FCE-004F-47FE-9AA2-45639A458192}"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66809457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A89852-4554-4DCE-B678-34D1E035D19E}"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707986098"/>
      </p:ext>
    </p:extLst>
  </p:cSld>
  <p:clrMapOvr>
    <a:masterClrMapping/>
  </p:clrMapOvr>
  <p:transition spd="med">
    <p:newsflash/>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AF7082A-19C9-4556-89B8-312ECE7E75C7}"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719481236"/>
      </p:ext>
    </p:extLst>
  </p:cSld>
  <p:clrMapOvr>
    <a:masterClrMapping/>
  </p:clrMapOvr>
  <p:transition spd="med">
    <p:newsflash/>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EA138E-C9F3-4BC7-AFF9-02C601AC52CB}"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092263678"/>
      </p:ext>
    </p:extLst>
  </p:cSld>
  <p:clrMapOvr>
    <a:masterClrMapping/>
  </p:clrMapOvr>
  <p:transition spd="med">
    <p:newsflash/>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4E2C78-5A25-4232-B865-FD3E6C4C5BC2}"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616411459"/>
      </p:ext>
    </p:extLst>
  </p:cSld>
  <p:clrMapOvr>
    <a:masterClrMapping/>
  </p:clrMapOvr>
  <p:transition spd="med">
    <p:newsflash/>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4CD986-6B6B-4EBA-9960-36BCF93A9D02}"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324219543"/>
      </p:ext>
    </p:extLst>
  </p:cSld>
  <p:clrMapOvr>
    <a:masterClrMapping/>
  </p:clrMapOvr>
  <p:transition spd="med">
    <p:newsflash/>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CE2291-5226-490C-849E-80B5E3B9D983}"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124491620"/>
      </p:ext>
    </p:extLst>
  </p:cSld>
  <p:clrMapOvr>
    <a:masterClrMapping/>
  </p:clrMapOvr>
  <p:transition spd="med">
    <p:newsflash/>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C03810-F5C0-428F-8D68-3249C8CD43A4}"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061317965"/>
      </p:ext>
    </p:extLst>
  </p:cSld>
  <p:clrMapOvr>
    <a:masterClrMapping/>
  </p:clrMapOvr>
  <p:transition spd="med">
    <p:newsflash/>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DEA0A8-C4C4-488D-BE48-D7B5F0B05CC7}"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553226503"/>
      </p:ext>
    </p:extLst>
  </p:cSld>
  <p:clrMapOvr>
    <a:masterClrMapping/>
  </p:clrMapOvr>
  <p:transition spd="med">
    <p:newsflash/>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417CBA-CC55-4AE4-81BC-09B92FECFD3C}"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350953084"/>
      </p:ext>
    </p:extLst>
  </p:cSld>
  <p:clrMapOvr>
    <a:masterClrMapping/>
  </p:clrMapOvr>
  <p:transition spd="med">
    <p:newsflash/>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5A9F76-B1A1-475B-B937-0CCEA2662E5D}"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338293356"/>
      </p:ext>
    </p:extLst>
  </p:cSld>
  <p:clrMapOvr>
    <a:masterClrMapping/>
  </p:clrMapOvr>
  <p:transition spd="med">
    <p:newsfla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4D803BA6-F0C4-4A94-968D-CF1D93870643}"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64864579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79665B-17F1-4E62-A8E2-530DC6FC2505}"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139339218"/>
      </p:ext>
    </p:extLst>
  </p:cSld>
  <p:clrMapOvr>
    <a:masterClrMapping/>
  </p:clrMapOvr>
  <p:transition spd="med">
    <p:newsflash/>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7920EC5-9709-40B5-A20A-02E6091F508D}"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101026587"/>
      </p:ext>
    </p:extLst>
  </p:cSld>
  <p:clrMapOvr>
    <a:masterClrMapping/>
  </p:clrMapOvr>
  <p:transition spd="med">
    <p:newsflash/>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2F06E9-8B63-47EF-AB0B-F8D763E7643A}"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838661727"/>
      </p:ext>
    </p:extLst>
  </p:cSld>
  <p:clrMapOvr>
    <a:masterClrMapping/>
  </p:clrMapOvr>
  <p:transition spd="med">
    <p:newsflash/>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FB4887-F469-4D4A-9044-83F7B27A5D07}"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31105294"/>
      </p:ext>
    </p:extLst>
  </p:cSld>
  <p:clrMapOvr>
    <a:masterClrMapping/>
  </p:clrMapOvr>
  <p:transition spd="med">
    <p:newsflash/>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CCE443-B0B0-4B94-AFB3-6C052BADB3C7}"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299661771"/>
      </p:ext>
    </p:extLst>
  </p:cSld>
  <p:clrMapOvr>
    <a:masterClrMapping/>
  </p:clrMapOvr>
  <p:transition spd="med">
    <p:newsflash/>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3448EF-0850-49E0-BF11-1C3E1F74F41F}"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661895284"/>
      </p:ext>
    </p:extLst>
  </p:cSld>
  <p:clrMapOvr>
    <a:masterClrMapping/>
  </p:clrMapOvr>
  <p:transition spd="med">
    <p:newsflash/>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4B9004-14FB-45D0-B316-694F5D507971}"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74387328"/>
      </p:ext>
    </p:extLst>
  </p:cSld>
  <p:clrMapOvr>
    <a:masterClrMapping/>
  </p:clrMapOvr>
  <p:transition spd="med">
    <p:newsflash/>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5C1E53-9636-47D9-B5CF-5D9F7FC49F7F}"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776204680"/>
      </p:ext>
    </p:extLst>
  </p:cSld>
  <p:clrMapOvr>
    <a:masterClrMapping/>
  </p:clrMapOvr>
  <p:transition spd="med">
    <p:newsflash/>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840837-CF57-4EE3-A11C-A62DCBFC291B}"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922478316"/>
      </p:ext>
    </p:extLst>
  </p:cSld>
  <p:clrMapOvr>
    <a:masterClrMapping/>
  </p:clrMapOvr>
  <p:transition spd="med">
    <p:newsflash/>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815CD-2DE6-4E82-B232-972E11C9C706}"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434750655"/>
      </p:ext>
    </p:extLst>
  </p:cSld>
  <p:clrMapOvr>
    <a:masterClrMapping/>
  </p:clrMapOvr>
  <p:transition spd="med">
    <p:newsfla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48350"/>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7813"/>
            <a:ext cx="6019800" cy="58483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E6ACFFE1-F8FC-49A4-B72E-1F35D3B82B9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55507451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FA95A-AAB7-48FE-9F7A-950B705B2D10}"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708471571"/>
      </p:ext>
    </p:extLst>
  </p:cSld>
  <p:clrMapOvr>
    <a:masterClrMapping/>
  </p:clrMapOvr>
  <p:transition spd="med">
    <p:newsflash/>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D60464-EB71-4151-9BFC-9993890867F6}"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977347328"/>
      </p:ext>
    </p:extLst>
  </p:cSld>
  <p:clrMapOvr>
    <a:masterClrMapping/>
  </p:clrMapOvr>
  <p:transition spd="med">
    <p:newsflash/>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E46356B-6775-49E1-A0CD-32A8FCF521D7}"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545305813"/>
      </p:ext>
    </p:extLst>
  </p:cSld>
  <p:clrMapOvr>
    <a:masterClrMapping/>
  </p:clrMapOvr>
  <p:transition spd="med">
    <p:newsflash/>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466A82F-C01D-445E-8F38-C145AB58ED15}"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463989081"/>
      </p:ext>
    </p:extLst>
  </p:cSld>
  <p:clrMapOvr>
    <a:masterClrMapping/>
  </p:clrMapOvr>
  <p:transition spd="med">
    <p:newsflash/>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04ACE0-7C30-44B8-9C51-25FD6CE28FA8}"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146187633"/>
      </p:ext>
    </p:extLst>
  </p:cSld>
  <p:clrMapOvr>
    <a:masterClrMapping/>
  </p:clrMapOvr>
  <p:transition spd="med">
    <p:newsflash/>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1B4C3-A8FC-442F-8FAE-552C54A3912B}"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821618398"/>
      </p:ext>
    </p:extLst>
  </p:cSld>
  <p:clrMapOvr>
    <a:masterClrMapping/>
  </p:clrMapOvr>
  <p:transition spd="med">
    <p:newsflash/>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A9E51-F14D-433A-80E1-7FCFB7B2D2E8}"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851475980"/>
      </p:ext>
    </p:extLst>
  </p:cSld>
  <p:clrMapOvr>
    <a:masterClrMapping/>
  </p:clrMapOvr>
  <p:transition spd="med">
    <p:newsflash/>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F7CB9B-C56D-438B-A5DE-A0EE85CB90D9}"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563951468"/>
      </p:ext>
    </p:extLst>
  </p:cSld>
  <p:clrMapOvr>
    <a:masterClrMapping/>
  </p:clrMapOvr>
  <p:transition spd="med">
    <p:newsflash/>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5B571A-3F11-4B8D-BB72-19E8E5959D54}"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433502557"/>
      </p:ext>
    </p:extLst>
  </p:cSld>
  <p:clrMapOvr>
    <a:masterClrMapping/>
  </p:clrMapOvr>
  <p:transition spd="med">
    <p:newsflash/>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CEA70958-AC2E-42FF-A0FA-85FE53E399FE}" type="datetimeFigureOut">
              <a:rPr lang="ru-RU" smtClean="0"/>
              <a:pPr/>
              <a:t>07.09.2020</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E8D7EE1E-9F97-4241-B2D3-3A19944E5BAF}" type="slidenum">
              <a:rPr lang="ru-RU" smtClean="0"/>
              <a:pPr/>
              <a:t>‹#›</a:t>
            </a:fld>
            <a:endParaRPr lang="ru-RU"/>
          </a:p>
        </p:txBody>
      </p:sp>
    </p:spTree>
    <p:extLst>
      <p:ext uri="{BB962C8B-B14F-4D97-AF65-F5344CB8AC3E}">
        <p14:creationId xmlns:p14="http://schemas.microsoft.com/office/powerpoint/2010/main" val="2751922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Картинка 3"/>
          <p:cNvSpPr>
            <a:spLocks noGrp="1"/>
          </p:cNvSpPr>
          <p:nvPr>
            <p:ph type="clipArt" sz="half" idx="2"/>
          </p:nvPr>
        </p:nvSpPr>
        <p:spPr>
          <a:xfrm>
            <a:off x="4648200" y="1600200"/>
            <a:ext cx="4038600" cy="4525963"/>
          </a:xfrm>
        </p:spPr>
        <p:txBody>
          <a:bodyPr/>
          <a:lstStyle/>
          <a:p>
            <a:pPr lvl="0"/>
            <a:endParaRPr lang="uk-UA" noProof="0" smtClean="0"/>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7BD0F094-DEFA-44FE-BB12-520785CBCCF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14190426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EA70958-AC2E-42FF-A0FA-85FE53E399FE}" type="datetimeFigureOut">
              <a:rPr lang="ru-RU" smtClean="0"/>
              <a:pPr/>
              <a:t>07.09.2020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D7EE1E-9F97-4241-B2D3-3A19944E5BAF}" type="slidenum">
              <a:rPr lang="ru-RU" smtClean="0"/>
              <a:pPr/>
              <a:t>‹#›</a:t>
            </a:fld>
            <a:endParaRPr lang="ru-RU"/>
          </a:p>
        </p:txBody>
      </p:sp>
      <p:sp>
        <p:nvSpPr>
          <p:cNvPr id="7" name="Заголовок 6"/>
          <p:cNvSpPr>
            <a:spLocks noGrp="1"/>
          </p:cNvSpPr>
          <p:nvPr>
            <p:ph type="title"/>
          </p:nvPr>
        </p:nvSpPr>
        <p:spPr/>
        <p:txBody>
          <a:bodyPr rtlCol="0"/>
          <a:lstStyle/>
          <a:p>
            <a:r>
              <a:rPr kumimoji="0" lang="ru-RU" smtClean="0"/>
              <a:t>Образец заголовка</a:t>
            </a:r>
            <a:endParaRPr kumimoji="0" lang="en-US"/>
          </a:p>
        </p:txBody>
      </p:sp>
    </p:spTree>
    <p:extLst>
      <p:ext uri="{BB962C8B-B14F-4D97-AF65-F5344CB8AC3E}">
        <p14:creationId xmlns:p14="http://schemas.microsoft.com/office/powerpoint/2010/main" val="258393949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CEA70958-AC2E-42FF-A0FA-85FE53E399FE}" type="datetimeFigureOut">
              <a:rPr lang="ru-RU" smtClean="0"/>
              <a:pPr/>
              <a:t>07.09.2020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D7EE1E-9F97-4241-B2D3-3A19944E5BAF}" type="slidenum">
              <a:rPr lang="ru-RU" smtClean="0"/>
              <a:pPr/>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163514441"/>
      </p:ext>
    </p:extLst>
  </p:cSld>
  <p:clrMapOvr>
    <a:overrideClrMapping bg1="dk1" tx1="lt1" bg2="dk2" tx2="lt2" accent1="accent1" accent2="accent2" accent3="accent3" accent4="accent4" accent5="accent5" accent6="accent6" hlink="hlink" folHlink="folHlink"/>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CEA70958-AC2E-42FF-A0FA-85FE53E399FE}" type="datetimeFigureOut">
              <a:rPr lang="ru-RU" smtClean="0"/>
              <a:pPr/>
              <a:t>07.09.2020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8D7EE1E-9F97-4241-B2D3-3A19944E5BAF}" type="slidenum">
              <a:rPr lang="ru-RU" smtClean="0"/>
              <a:pPr/>
              <a:t>‹#›</a:t>
            </a:fld>
            <a:endParaRPr lang="ru-RU"/>
          </a:p>
        </p:txBody>
      </p:sp>
      <p:sp>
        <p:nvSpPr>
          <p:cNvPr id="8" name="Заголовок 7"/>
          <p:cNvSpPr>
            <a:spLocks noGrp="1"/>
          </p:cNvSpPr>
          <p:nvPr>
            <p:ph type="title"/>
          </p:nvPr>
        </p:nvSpPr>
        <p:spPr/>
        <p:txBody>
          <a:bodyPr rtlCol="0"/>
          <a:lstStyle/>
          <a:p>
            <a:r>
              <a:rPr kumimoji="0" lang="ru-RU" smtClean="0"/>
              <a:t>Образец заголовка</a:t>
            </a:r>
            <a:endParaRPr kumimoji="0" lang="en-US"/>
          </a:p>
        </p:txBody>
      </p:sp>
    </p:spTree>
    <p:extLst>
      <p:ext uri="{BB962C8B-B14F-4D97-AF65-F5344CB8AC3E}">
        <p14:creationId xmlns:p14="http://schemas.microsoft.com/office/powerpoint/2010/main" val="1249717699"/>
      </p:ext>
    </p:extLst>
  </p:cSld>
  <p:clrMapOvr>
    <a:overrideClrMapping bg1="dk1" tx1="lt1" bg2="dk2" tx2="lt2" accent1="accent1" accent2="accent2" accent3="accent3" accent4="accent4" accent5="accent5" accent6="accent6" hlink="hlink" folHlink="folHlink"/>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CEA70958-AC2E-42FF-A0FA-85FE53E399FE}" type="datetimeFigureOut">
              <a:rPr lang="ru-RU" smtClean="0"/>
              <a:pPr/>
              <a:t>07.09.2020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8D7EE1E-9F97-4241-B2D3-3A19944E5BAF}" type="slidenum">
              <a:rPr lang="ru-RU" smtClean="0"/>
              <a:pPr/>
              <a:t>‹#›</a:t>
            </a:fld>
            <a:endParaRPr lang="ru-RU"/>
          </a:p>
        </p:txBody>
      </p:sp>
    </p:spTree>
    <p:extLst>
      <p:ext uri="{BB962C8B-B14F-4D97-AF65-F5344CB8AC3E}">
        <p14:creationId xmlns:p14="http://schemas.microsoft.com/office/powerpoint/2010/main" val="510533559"/>
      </p:ext>
    </p:extLst>
  </p:cSld>
  <p:clrMapOvr>
    <a:overrideClrMapping bg1="lt1" tx1="dk1" bg2="lt2" tx2="dk2" accent1="accent1" accent2="accent2" accent3="accent3" accent4="accent4" accent5="accent5" accent6="accent6" hlink="hlink" folHlink="folHlink"/>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EA70958-AC2E-42FF-A0FA-85FE53E399FE}" type="datetimeFigureOut">
              <a:rPr lang="ru-RU" smtClean="0"/>
              <a:pPr/>
              <a:t>07.09.2020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8D7EE1E-9F97-4241-B2D3-3A19944E5BAF}" type="slidenum">
              <a:rPr lang="ru-RU" smtClean="0"/>
              <a:pPr/>
              <a:t>‹#›</a:t>
            </a:fld>
            <a:endParaRPr lang="ru-RU"/>
          </a:p>
        </p:txBody>
      </p:sp>
      <p:sp>
        <p:nvSpPr>
          <p:cNvPr id="6" name="Заголовок 5"/>
          <p:cNvSpPr>
            <a:spLocks noGrp="1"/>
          </p:cNvSpPr>
          <p:nvPr>
            <p:ph type="title"/>
          </p:nvPr>
        </p:nvSpPr>
        <p:spPr/>
        <p:txBody>
          <a:bodyPr rtlCol="0"/>
          <a:lstStyle/>
          <a:p>
            <a:r>
              <a:rPr kumimoji="0" lang="ru-RU" smtClean="0"/>
              <a:t>Образец заголовка</a:t>
            </a:r>
            <a:endParaRPr kumimoji="0" lang="en-US"/>
          </a:p>
        </p:txBody>
      </p:sp>
    </p:spTree>
    <p:extLst>
      <p:ext uri="{BB962C8B-B14F-4D97-AF65-F5344CB8AC3E}">
        <p14:creationId xmlns:p14="http://schemas.microsoft.com/office/powerpoint/2010/main" val="193979166"/>
      </p:ext>
    </p:extLst>
  </p:cSld>
  <p:clrMapOvr>
    <a:overrideClrMapping bg1="dk1" tx1="lt1" bg2="dk2" tx2="lt2" accent1="accent1" accent2="accent2" accent3="accent3" accent4="accent4" accent5="accent5" accent6="accent6" hlink="hlink" folHlink="folHlink"/>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EA70958-AC2E-42FF-A0FA-85FE53E399FE}" type="datetimeFigureOut">
              <a:rPr lang="ru-RU" smtClean="0"/>
              <a:pPr/>
              <a:t>07.09.2020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8D7EE1E-9F97-4241-B2D3-3A19944E5BAF}" type="slidenum">
              <a:rPr lang="ru-RU" smtClean="0"/>
              <a:pPr/>
              <a:t>‹#›</a:t>
            </a:fld>
            <a:endParaRPr lang="ru-RU"/>
          </a:p>
        </p:txBody>
      </p:sp>
    </p:spTree>
    <p:extLst>
      <p:ext uri="{BB962C8B-B14F-4D97-AF65-F5344CB8AC3E}">
        <p14:creationId xmlns:p14="http://schemas.microsoft.com/office/powerpoint/2010/main" val="147136432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p>
            <a:fld id="{CEA70958-AC2E-42FF-A0FA-85FE53E399FE}" type="datetimeFigureOut">
              <a:rPr lang="ru-RU" smtClean="0"/>
              <a:pPr/>
              <a:t>07.09.2020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8D7EE1E-9F97-4241-B2D3-3A19944E5BAF}" type="slidenum">
              <a:rPr lang="ru-RU" smtClean="0"/>
              <a:pPr/>
              <a:t>‹#›</a:t>
            </a:fld>
            <a:endParaRPr lang="ru-RU"/>
          </a:p>
        </p:txBody>
      </p:sp>
    </p:spTree>
    <p:extLst>
      <p:ext uri="{BB962C8B-B14F-4D97-AF65-F5344CB8AC3E}">
        <p14:creationId xmlns:p14="http://schemas.microsoft.com/office/powerpoint/2010/main" val="2458560813"/>
      </p:ext>
    </p:extLst>
  </p:cSld>
  <p:clrMapOvr>
    <a:overrideClrMapping bg1="lt1" tx1="dk1" bg2="lt2" tx2="dk2" accent1="accent1" accent2="accent2" accent3="accent3" accent4="accent4" accent5="accent5" accent6="accent6" hlink="hlink" folHlink="folHlink"/>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CEA70958-AC2E-42FF-A0FA-85FE53E399FE}" type="datetimeFigureOut">
              <a:rPr lang="ru-RU" smtClean="0"/>
              <a:pPr/>
              <a:t>07.09.2020</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E8D7EE1E-9F97-4241-B2D3-3A19944E5BAF}" type="slidenum">
              <a:rPr lang="ru-RU" smtClean="0"/>
              <a:pPr/>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олилиния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1107715662"/>
      </p:ext>
    </p:extLst>
  </p:cSld>
  <p:clrMapOvr>
    <a:overrideClrMapping bg1="dk1" tx1="lt1" bg2="dk2" tx2="lt2" accent1="accent1" accent2="accent2" accent3="accent3" accent4="accent4" accent5="accent5" accent6="accent6" hlink="hlink" folHlink="folHlink"/>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EA70958-AC2E-42FF-A0FA-85FE53E399FE}" type="datetimeFigureOut">
              <a:rPr lang="ru-RU" smtClean="0"/>
              <a:pPr/>
              <a:t>07.09.2020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D7EE1E-9F97-4241-B2D3-3A19944E5BAF}" type="slidenum">
              <a:rPr lang="ru-RU" smtClean="0"/>
              <a:pPr/>
              <a:t>‹#›</a:t>
            </a:fld>
            <a:endParaRPr lang="ru-RU"/>
          </a:p>
        </p:txBody>
      </p:sp>
    </p:spTree>
    <p:extLst>
      <p:ext uri="{BB962C8B-B14F-4D97-AF65-F5344CB8AC3E}">
        <p14:creationId xmlns:p14="http://schemas.microsoft.com/office/powerpoint/2010/main" val="51229144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EA70958-AC2E-42FF-A0FA-85FE53E399FE}" type="datetimeFigureOut">
              <a:rPr lang="ru-RU" smtClean="0"/>
              <a:pPr/>
              <a:t>07.09.2020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D7EE1E-9F97-4241-B2D3-3A19944E5BAF}" type="slidenum">
              <a:rPr lang="ru-RU" smtClean="0"/>
              <a:pPr/>
              <a:t>‹#›</a:t>
            </a:fld>
            <a:endParaRPr lang="ru-RU"/>
          </a:p>
        </p:txBody>
      </p:sp>
    </p:spTree>
    <p:extLst>
      <p:ext uri="{BB962C8B-B14F-4D97-AF65-F5344CB8AC3E}">
        <p14:creationId xmlns:p14="http://schemas.microsoft.com/office/powerpoint/2010/main" val="1808443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48D04EF2-C126-4D18-8A5A-0D706A48DCD3}"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74501144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171" name="Rectangle 3"/>
          <p:cNvSpPr>
            <a:spLocks noGrp="1" noChangeArrowheads="1"/>
          </p:cNvSpPr>
          <p:nvPr>
            <p:ph type="ctrTitle"/>
          </p:nvPr>
        </p:nvSpPr>
        <p:spPr>
          <a:xfrm>
            <a:off x="685800" y="2130425"/>
            <a:ext cx="7772400" cy="1470025"/>
          </a:xfrm>
        </p:spPr>
        <p:txBody>
          <a:bodyPr/>
          <a:lstStyle>
            <a:lvl1pPr>
              <a:defRPr b="1"/>
            </a:lvl1pPr>
          </a:lstStyle>
          <a:p>
            <a:r>
              <a:rPr lang="ru-RU"/>
              <a:t>Образец заголовка</a:t>
            </a:r>
          </a:p>
        </p:txBody>
      </p:sp>
      <p:sp>
        <p:nvSpPr>
          <p:cNvPr id="7172" name="Rectangle 4"/>
          <p:cNvSpPr>
            <a:spLocks noGrp="1" noChangeArrowheads="1"/>
          </p:cNvSpPr>
          <p:nvPr>
            <p:ph type="subTitle" idx="1"/>
          </p:nvPr>
        </p:nvSpPr>
        <p:spPr>
          <a:xfrm>
            <a:off x="1371600" y="3886200"/>
            <a:ext cx="6400800" cy="1752600"/>
          </a:xfrm>
        </p:spPr>
        <p:txBody>
          <a:bodyPr/>
          <a:lstStyle>
            <a:lvl1pPr marL="0" indent="0" algn="ctr">
              <a:buFontTx/>
              <a:buNone/>
              <a:defRPr b="1"/>
            </a:lvl1pPr>
          </a:lstStyle>
          <a:p>
            <a:r>
              <a:rPr lang="ru-RU"/>
              <a:t>Образец подзаголовка</a:t>
            </a:r>
          </a:p>
        </p:txBody>
      </p:sp>
      <p:sp>
        <p:nvSpPr>
          <p:cNvPr id="4" name="Rectangle 5"/>
          <p:cNvSpPr>
            <a:spLocks noGrp="1" noChangeArrowheads="1"/>
          </p:cNvSpPr>
          <p:nvPr>
            <p:ph type="dt" sz="half" idx="10"/>
          </p:nvPr>
        </p:nvSpPr>
        <p:spPr/>
        <p:txBody>
          <a:bodyPr/>
          <a:lstStyle>
            <a:lvl1pPr>
              <a:defRPr/>
            </a:lvl1pPr>
          </a:lstStyle>
          <a:p>
            <a:pPr>
              <a:defRPr/>
            </a:pPr>
            <a:endParaRPr lang="ru-RU"/>
          </a:p>
        </p:txBody>
      </p:sp>
      <p:sp>
        <p:nvSpPr>
          <p:cNvPr id="5" name="Rectangle 6"/>
          <p:cNvSpPr>
            <a:spLocks noGrp="1" noChangeArrowheads="1"/>
          </p:cNvSpPr>
          <p:nvPr>
            <p:ph type="ftr" sz="quarter" idx="11"/>
          </p:nvPr>
        </p:nvSpPr>
        <p:spPr/>
        <p:txBody>
          <a:bodyPr/>
          <a:lstStyle>
            <a:lvl1pPr>
              <a:defRPr/>
            </a:lvl1pPr>
          </a:lstStyle>
          <a:p>
            <a:pPr>
              <a:defRPr/>
            </a:pPr>
            <a:endParaRPr lang="ru-RU"/>
          </a:p>
        </p:txBody>
      </p:sp>
      <p:sp>
        <p:nvSpPr>
          <p:cNvPr id="6" name="Rectangle 7"/>
          <p:cNvSpPr>
            <a:spLocks noGrp="1" noChangeArrowheads="1"/>
          </p:cNvSpPr>
          <p:nvPr>
            <p:ph type="sldNum" sz="quarter" idx="12"/>
          </p:nvPr>
        </p:nvSpPr>
        <p:spPr/>
        <p:txBody>
          <a:bodyPr/>
          <a:lstStyle>
            <a:lvl1pPr>
              <a:defRPr/>
            </a:lvl1pPr>
          </a:lstStyle>
          <a:p>
            <a:pPr>
              <a:defRPr/>
            </a:pPr>
            <a:fld id="{0518E8A9-0B54-48BD-AADA-2E5C14402BA6}" type="slidenum">
              <a:rPr lang="ru-RU"/>
              <a:pPr>
                <a:defRPr/>
              </a:pPr>
              <a:t>‹#›</a:t>
            </a:fld>
            <a:endParaRPr lang="ru-RU"/>
          </a:p>
        </p:txBody>
      </p:sp>
    </p:spTree>
    <p:extLst>
      <p:ext uri="{BB962C8B-B14F-4D97-AF65-F5344CB8AC3E}">
        <p14:creationId xmlns:p14="http://schemas.microsoft.com/office/powerpoint/2010/main" val="3171457022"/>
      </p:ext>
    </p:extLst>
  </p:cSld>
  <p:clrMapOvr>
    <a:masterClrMapping/>
  </p:clrMapOvr>
  <p:transition spd="slow"/>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47F82AC-ACBE-4E91-BACC-82ED5F6B6590}" type="slidenum">
              <a:rPr lang="ru-RU"/>
              <a:pPr>
                <a:defRPr/>
              </a:pPr>
              <a:t>‹#›</a:t>
            </a:fld>
            <a:endParaRPr lang="ru-RU"/>
          </a:p>
        </p:txBody>
      </p:sp>
    </p:spTree>
    <p:extLst>
      <p:ext uri="{BB962C8B-B14F-4D97-AF65-F5344CB8AC3E}">
        <p14:creationId xmlns:p14="http://schemas.microsoft.com/office/powerpoint/2010/main" val="2573397382"/>
      </p:ext>
    </p:extLst>
  </p:cSld>
  <p:clrMapOvr>
    <a:masterClrMapping/>
  </p:clrMapOvr>
  <p:transition spd="slow"/>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5E6D8AA-B6F9-4FF1-ABC8-F67357C84858}" type="slidenum">
              <a:rPr lang="ru-RU"/>
              <a:pPr>
                <a:defRPr/>
              </a:pPr>
              <a:t>‹#›</a:t>
            </a:fld>
            <a:endParaRPr lang="ru-RU"/>
          </a:p>
        </p:txBody>
      </p:sp>
    </p:spTree>
    <p:extLst>
      <p:ext uri="{BB962C8B-B14F-4D97-AF65-F5344CB8AC3E}">
        <p14:creationId xmlns:p14="http://schemas.microsoft.com/office/powerpoint/2010/main" val="1028353527"/>
      </p:ext>
    </p:extLst>
  </p:cSld>
  <p:clrMapOvr>
    <a:masterClrMapping/>
  </p:clrMapOvr>
  <p:transition spd="slow"/>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23C2DF0-2BD0-4E62-BB58-D38E8B1EBE31}" type="slidenum">
              <a:rPr lang="ru-RU"/>
              <a:pPr>
                <a:defRPr/>
              </a:pPr>
              <a:t>‹#›</a:t>
            </a:fld>
            <a:endParaRPr lang="ru-RU"/>
          </a:p>
        </p:txBody>
      </p:sp>
    </p:spTree>
    <p:extLst>
      <p:ext uri="{BB962C8B-B14F-4D97-AF65-F5344CB8AC3E}">
        <p14:creationId xmlns:p14="http://schemas.microsoft.com/office/powerpoint/2010/main" val="3861660740"/>
      </p:ext>
    </p:extLst>
  </p:cSld>
  <p:clrMapOvr>
    <a:masterClrMapping/>
  </p:clrMapOvr>
  <p:transition spd="slow"/>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FB138610-E927-47B3-B9A9-A5F8B7E15B03}" type="slidenum">
              <a:rPr lang="ru-RU"/>
              <a:pPr>
                <a:defRPr/>
              </a:pPr>
              <a:t>‹#›</a:t>
            </a:fld>
            <a:endParaRPr lang="ru-RU"/>
          </a:p>
        </p:txBody>
      </p:sp>
    </p:spTree>
    <p:extLst>
      <p:ext uri="{BB962C8B-B14F-4D97-AF65-F5344CB8AC3E}">
        <p14:creationId xmlns:p14="http://schemas.microsoft.com/office/powerpoint/2010/main" val="584627718"/>
      </p:ext>
    </p:extLst>
  </p:cSld>
  <p:clrMapOvr>
    <a:masterClrMapping/>
  </p:clrMapOvr>
  <p:transition spd="slow"/>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B79DC1CD-876C-44FF-9F1B-68C235BB5F83}" type="slidenum">
              <a:rPr lang="ru-RU"/>
              <a:pPr>
                <a:defRPr/>
              </a:pPr>
              <a:t>‹#›</a:t>
            </a:fld>
            <a:endParaRPr lang="ru-RU"/>
          </a:p>
        </p:txBody>
      </p:sp>
    </p:spTree>
    <p:extLst>
      <p:ext uri="{BB962C8B-B14F-4D97-AF65-F5344CB8AC3E}">
        <p14:creationId xmlns:p14="http://schemas.microsoft.com/office/powerpoint/2010/main" val="3338965696"/>
      </p:ext>
    </p:extLst>
  </p:cSld>
  <p:clrMapOvr>
    <a:masterClrMapping/>
  </p:clrMapOvr>
  <p:transition spd="slow"/>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DA5E529C-6942-414E-B9B9-EF15373C9898}" type="slidenum">
              <a:rPr lang="ru-RU"/>
              <a:pPr>
                <a:defRPr/>
              </a:pPr>
              <a:t>‹#›</a:t>
            </a:fld>
            <a:endParaRPr lang="ru-RU"/>
          </a:p>
        </p:txBody>
      </p:sp>
    </p:spTree>
    <p:extLst>
      <p:ext uri="{BB962C8B-B14F-4D97-AF65-F5344CB8AC3E}">
        <p14:creationId xmlns:p14="http://schemas.microsoft.com/office/powerpoint/2010/main" val="62587501"/>
      </p:ext>
    </p:extLst>
  </p:cSld>
  <p:clrMapOvr>
    <a:masterClrMapping/>
  </p:clrMapOvr>
  <p:transition spd="slow"/>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2364CE3-890A-463E-8ECD-96138EB37F5E}" type="slidenum">
              <a:rPr lang="ru-RU"/>
              <a:pPr>
                <a:defRPr/>
              </a:pPr>
              <a:t>‹#›</a:t>
            </a:fld>
            <a:endParaRPr lang="ru-RU"/>
          </a:p>
        </p:txBody>
      </p:sp>
    </p:spTree>
    <p:extLst>
      <p:ext uri="{BB962C8B-B14F-4D97-AF65-F5344CB8AC3E}">
        <p14:creationId xmlns:p14="http://schemas.microsoft.com/office/powerpoint/2010/main" val="1880243321"/>
      </p:ext>
    </p:extLst>
  </p:cSld>
  <p:clrMapOvr>
    <a:masterClrMapping/>
  </p:clrMapOvr>
  <p:transition spd="slow"/>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893BD3F-EFDB-4EE5-A84A-C5BFB6994E38}" type="slidenum">
              <a:rPr lang="ru-RU"/>
              <a:pPr>
                <a:defRPr/>
              </a:pPr>
              <a:t>‹#›</a:t>
            </a:fld>
            <a:endParaRPr lang="ru-RU"/>
          </a:p>
        </p:txBody>
      </p:sp>
    </p:spTree>
    <p:extLst>
      <p:ext uri="{BB962C8B-B14F-4D97-AF65-F5344CB8AC3E}">
        <p14:creationId xmlns:p14="http://schemas.microsoft.com/office/powerpoint/2010/main" val="3855043254"/>
      </p:ext>
    </p:extLst>
  </p:cSld>
  <p:clrMapOvr>
    <a:masterClrMapping/>
  </p:clrMapOvr>
  <p:transition spd="slow"/>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5A29001-EC03-4437-B956-13DDB29D7A25}" type="slidenum">
              <a:rPr lang="ru-RU"/>
              <a:pPr>
                <a:defRPr/>
              </a:pPr>
              <a:t>‹#›</a:t>
            </a:fld>
            <a:endParaRPr lang="ru-RU"/>
          </a:p>
        </p:txBody>
      </p:sp>
    </p:spTree>
    <p:extLst>
      <p:ext uri="{BB962C8B-B14F-4D97-AF65-F5344CB8AC3E}">
        <p14:creationId xmlns:p14="http://schemas.microsoft.com/office/powerpoint/2010/main" val="991043863"/>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18CD90E7-0728-45A5-91C0-F33BD0FF111D}"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36592208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BFCC4DD-0AD5-4DA2-A39F-E17E6B0AC275}" type="slidenum">
              <a:rPr lang="ru-RU"/>
              <a:pPr>
                <a:defRPr/>
              </a:pPr>
              <a:t>‹#›</a:t>
            </a:fld>
            <a:endParaRPr lang="ru-RU"/>
          </a:p>
        </p:txBody>
      </p:sp>
    </p:spTree>
    <p:extLst>
      <p:ext uri="{BB962C8B-B14F-4D97-AF65-F5344CB8AC3E}">
        <p14:creationId xmlns:p14="http://schemas.microsoft.com/office/powerpoint/2010/main" val="3539764596"/>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952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ru-RU" altLang="uk-UA" noProof="0" smtClean="0"/>
              <a:t>Образец заголовка</a:t>
            </a:r>
          </a:p>
        </p:txBody>
      </p:sp>
      <p:sp>
        <p:nvSpPr>
          <p:cNvPr id="1952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uk-UA" noProof="0" smtClean="0"/>
              <a:t>Образец подзаголовка</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ru-RU" altLang="uk-UA">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ru-RU" altLang="uk-UA">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95B5C46E-8AEC-40D2-9681-1BEE494E2558}"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52963203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EB9ABFAF-5051-41AB-ACAE-965BD4FBAED8}"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347773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177F220E-2B6A-4D11-A528-3015BE4C4690}"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763337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2362200" y="2057400"/>
            <a:ext cx="3162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676900" y="2057400"/>
            <a:ext cx="3162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3951665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D284CE42-E0DE-4DF1-B8AC-6DE1EF3614BC}"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89040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5CB98537-6BE8-4D1E-8E6A-EC73B7AC56D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5387476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715FA87D-D123-4BED-84D4-0F4BA206268A}"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777929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75B86D33-BFD7-4E99-8C4A-B3DBC8ABAC2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833494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4F00E16D-06B6-40DA-BEAC-DDEE7CE92E1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0942430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9458FC2D-D1A9-4077-8556-F91B83C01B59}"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084676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B49EADA9-D066-41EA-9840-E25764F15AD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5091210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48350"/>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7813"/>
            <a:ext cx="6019800" cy="58483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17E6C059-8186-4B30-9575-5B69009D48E9}"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94228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Картинка 3"/>
          <p:cNvSpPr>
            <a:spLocks noGrp="1"/>
          </p:cNvSpPr>
          <p:nvPr>
            <p:ph type="clipArt" sz="half" idx="2"/>
          </p:nvPr>
        </p:nvSpPr>
        <p:spPr>
          <a:xfrm>
            <a:off x="4648200" y="1600200"/>
            <a:ext cx="4038600" cy="4525963"/>
          </a:xfrm>
        </p:spPr>
        <p:txBody>
          <a:bodyPr/>
          <a:lstStyle/>
          <a:p>
            <a:pPr lvl="0"/>
            <a:endParaRPr lang="uk-UA" noProof="0" smtClean="0"/>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234B6280-B7F1-4931-9DA9-CE8396BBCCBC}"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2262636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0CD0E2AF-06EE-46D6-8972-5ABD823C10DA}"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462228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41905177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1C3BA516-116A-4E7D-A4B7-77042A9669C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3521529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952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ru-RU" altLang="uk-UA" noProof="0" smtClean="0"/>
              <a:t>Образец заголовка</a:t>
            </a:r>
          </a:p>
        </p:txBody>
      </p:sp>
      <p:sp>
        <p:nvSpPr>
          <p:cNvPr id="1952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uk-UA" noProof="0" smtClean="0"/>
              <a:t>Образец подзаголовка</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ru-RU" altLang="uk-UA">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ru-RU" altLang="uk-UA">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75E03A1F-E7CF-4DD6-8862-DC7C2CE7552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55207922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38D62B7A-5DC6-47F1-84FE-1621532D6E59}"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5534398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73EF2F35-14FD-48B0-BF82-0C296E3AF063}"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249342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DCA5E018-7342-43BB-9EE3-9BE2E6BFF61A}"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5534977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B260DF73-61D1-4435-AAA8-9D66C5D9C4F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1346641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D4A481BD-CB08-4584-B40B-4806C326044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650591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FEF774F0-FC0A-42EA-A11E-8912409089E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9061742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12B1773C-266C-4399-B879-D14074FF0950}"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5763022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C0DDFB13-246F-4F60-80CD-68D887170D40}"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272637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10041276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5B3CBDC3-CA78-454E-898A-1BE7773043F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7920809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48350"/>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7813"/>
            <a:ext cx="6019800" cy="58483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8CD872E9-F278-457C-9D4C-223330959142}"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922763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Картинка 3"/>
          <p:cNvSpPr>
            <a:spLocks noGrp="1"/>
          </p:cNvSpPr>
          <p:nvPr>
            <p:ph type="clipArt" sz="half" idx="2"/>
          </p:nvPr>
        </p:nvSpPr>
        <p:spPr>
          <a:xfrm>
            <a:off x="4648200" y="1600200"/>
            <a:ext cx="4038600" cy="4525963"/>
          </a:xfrm>
        </p:spPr>
        <p:txBody>
          <a:bodyPr/>
          <a:lstStyle/>
          <a:p>
            <a:pPr lvl="0"/>
            <a:endParaRPr lang="uk-UA" noProof="0" smtClean="0"/>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E77F9196-18CE-4AEF-96BF-70B038711274}"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01305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E26EBB3E-84E1-41F5-A3E8-C57D862F66CD}"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266280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84B182DA-478A-4E9E-9436-8693F53DF5B4}"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892805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952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ru-RU" altLang="uk-UA" noProof="0" smtClean="0"/>
              <a:t>Образец заголовка</a:t>
            </a:r>
          </a:p>
        </p:txBody>
      </p:sp>
      <p:sp>
        <p:nvSpPr>
          <p:cNvPr id="1952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uk-UA" noProof="0" smtClean="0"/>
              <a:t>Образец подзаголовка</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ru-RU" altLang="uk-UA">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ru-RU" altLang="uk-UA">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BEBC3551-5731-4291-93E2-75EF2C6EB5E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33045218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95EF9FFC-D0F8-4BEC-ABC7-5F17FD14A9D2}"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0418203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4D5FE75A-8638-4DDE-819E-56D1678C8E0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5880935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5805E5E2-4E46-4A46-8436-D5726B540449}"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92259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B7124BD5-0932-41BD-93B1-6FB9EF07D4C9}"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530675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4802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BFCA6AB2-E282-46AD-BB82-E5EF6BF6C9B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1400976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8196FFE7-22A5-4D9E-9478-6244D003E9F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3415752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5FEA62D3-AE0A-4A4B-83FC-8F773898588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6399633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11E55C13-3FB3-40CA-885E-41E158F61C29}"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5284520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AB2AAE66-2702-47E6-A295-7A412B4905B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7205655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48350"/>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7813"/>
            <a:ext cx="6019800" cy="58483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FD5AA3A9-FED4-407F-AFA6-F8458EE9B7EE}"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984471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Картинка 3"/>
          <p:cNvSpPr>
            <a:spLocks noGrp="1"/>
          </p:cNvSpPr>
          <p:nvPr>
            <p:ph type="clipArt" sz="half" idx="2"/>
          </p:nvPr>
        </p:nvSpPr>
        <p:spPr>
          <a:xfrm>
            <a:off x="4648200" y="1600200"/>
            <a:ext cx="4038600" cy="4525963"/>
          </a:xfrm>
        </p:spPr>
        <p:txBody>
          <a:bodyPr/>
          <a:lstStyle/>
          <a:p>
            <a:pPr lvl="0"/>
            <a:endParaRPr lang="uk-UA" noProof="0" smtClean="0"/>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C9F87128-A3AA-435F-8236-63BB3492427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801149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4AD06A4E-A513-4B1A-BDF5-DA0EBC6B1724}"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370431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EA6EC866-11F1-451F-9F29-169F8A61B27C}"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599762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952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ru-RU" altLang="uk-UA" noProof="0" smtClean="0"/>
              <a:t>Образец заголовка</a:t>
            </a:r>
          </a:p>
        </p:txBody>
      </p:sp>
      <p:sp>
        <p:nvSpPr>
          <p:cNvPr id="1952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uk-UA" noProof="0" smtClean="0"/>
              <a:t>Образец подзаголовка</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ru-RU" altLang="uk-UA">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ru-RU" altLang="uk-UA">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AEB35CF8-64BB-4603-BA08-4101CE72A89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3545000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8171637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05CBE2E7-4A9F-4724-AC16-80867F66CF0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6322322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1F569217-B806-4B99-AD87-885A63E43C8D}"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2780841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219823E4-A206-44DE-9A39-9779AF7B802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918411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419D23BC-A21C-42D9-8BFF-E5D690A33873}"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1502448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5B13CF32-B125-444C-8331-624D84F4647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8199912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BB6675EE-F5E2-4984-A698-A771370C6D6C}"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2649044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EEC4D1F2-2B96-454A-B284-91EA4372D77D}"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9755305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D6EE4F50-CC5C-48F8-8044-86C1A20231BA}"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3527369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CF13521A-4104-4E89-A57C-C59ED6098CEA}"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7093797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48350"/>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7813"/>
            <a:ext cx="6019800" cy="58483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EE7E012C-EFE5-4F40-AEA6-EA399096146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86172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35567014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Картинка 3"/>
          <p:cNvSpPr>
            <a:spLocks noGrp="1"/>
          </p:cNvSpPr>
          <p:nvPr>
            <p:ph type="clipArt" sz="half" idx="2"/>
          </p:nvPr>
        </p:nvSpPr>
        <p:spPr>
          <a:xfrm>
            <a:off x="4648200" y="1600200"/>
            <a:ext cx="4038600" cy="4525963"/>
          </a:xfrm>
        </p:spPr>
        <p:txBody>
          <a:bodyPr/>
          <a:lstStyle/>
          <a:p>
            <a:pPr lvl="0"/>
            <a:endParaRPr lang="uk-UA" noProof="0" smtClean="0"/>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D5E71752-7159-4D32-9498-3F3BC8857D1C}"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0354751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37B80BCB-D86F-4FE1-AD37-592890B00B39}"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6489372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1C1ABDE4-10E6-4FFB-BF31-6286CF01806A}"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475122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952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ru-RU" altLang="uk-UA" noProof="0" smtClean="0"/>
              <a:t>Образец заголовка</a:t>
            </a:r>
          </a:p>
        </p:txBody>
      </p:sp>
      <p:sp>
        <p:nvSpPr>
          <p:cNvPr id="1952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uk-UA" noProof="0" smtClean="0"/>
              <a:t>Образец подзаголовка</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ru-RU" altLang="uk-UA">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ru-RU" altLang="uk-UA">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F8143F13-3AE2-43D1-842C-AA1C0A0BEE6A}"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014238153"/>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0120C752-5163-4A35-8B89-7CD48C65743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2666752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3E08BF01-4767-499F-B1CD-947EAFD17EFD}"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383353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E099DC77-4205-4CCF-A58F-F41088B9EC2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5870717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FAE3CA05-B065-428D-898C-52475E89CC9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471868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7866FB72-64EC-49C0-BCD7-D06E35D9243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0165882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ru-RU" altLang="uk-UA">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ru-RU" altLang="uk-UA">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9338146E-928F-492A-96F6-556A4080AE2E}"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72709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theme" Target="../theme/theme10.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theme" Target="../theme/theme11.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theme" Target="../theme/theme12.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theme" Target="../theme/theme13.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theme" Target="../theme/theme14.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theme" Target="../theme/theme1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image" Target="../media/image5.jpeg"/><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18.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19.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0.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1.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2.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3.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4.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5.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26.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27.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image" Target="../media/image6.jpeg"/><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28.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image" Target="../media/image7.jpeg"/><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29.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8.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theme" Target="../theme/theme9.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324100" y="322263"/>
            <a:ext cx="64770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sp>
        <p:nvSpPr>
          <p:cNvPr id="1027" name="Rectangle 3"/>
          <p:cNvSpPr>
            <a:spLocks noGrp="1" noChangeArrowheads="1"/>
          </p:cNvSpPr>
          <p:nvPr>
            <p:ph type="body" idx="1"/>
          </p:nvPr>
        </p:nvSpPr>
        <p:spPr bwMode="auto">
          <a:xfrm>
            <a:off x="2362200" y="2057400"/>
            <a:ext cx="6477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accent1"/>
          </a:solidFill>
          <a:latin typeface="+mn-lt"/>
          <a:ea typeface="+mn-ea"/>
          <a:cs typeface="+mn-cs"/>
        </a:defRPr>
      </a:lvl1pPr>
      <a:lvl2pPr marL="742950" indent="-285750" algn="l" rtl="0" eaLnBrk="1" fontAlgn="base" hangingPunct="1">
        <a:spcBef>
          <a:spcPct val="20000"/>
        </a:spcBef>
        <a:spcAft>
          <a:spcPct val="0"/>
        </a:spcAft>
        <a:buChar char="–"/>
        <a:defRPr sz="2800">
          <a:solidFill>
            <a:schemeClr val="accent1"/>
          </a:solidFill>
          <a:latin typeface="+mn-lt"/>
        </a:defRPr>
      </a:lvl2pPr>
      <a:lvl3pPr marL="1143000" indent="-228600" algn="l" rtl="0" eaLnBrk="1" fontAlgn="base" hangingPunct="1">
        <a:spcBef>
          <a:spcPct val="20000"/>
        </a:spcBef>
        <a:spcAft>
          <a:spcPct val="0"/>
        </a:spcAft>
        <a:buChar char="•"/>
        <a:defRPr sz="2400">
          <a:solidFill>
            <a:schemeClr val="accent1"/>
          </a:solidFill>
          <a:latin typeface="+mn-lt"/>
        </a:defRPr>
      </a:lvl3pPr>
      <a:lvl4pPr marL="1600200" indent="-228600" algn="l" rtl="0" eaLnBrk="1" fontAlgn="base" hangingPunct="1">
        <a:spcBef>
          <a:spcPct val="20000"/>
        </a:spcBef>
        <a:spcAft>
          <a:spcPct val="0"/>
        </a:spcAft>
        <a:buChar char="–"/>
        <a:defRPr sz="2000">
          <a:solidFill>
            <a:schemeClr val="accent1"/>
          </a:solidFill>
          <a:latin typeface="+mn-lt"/>
        </a:defRPr>
      </a:lvl4pPr>
      <a:lvl5pPr marL="2057400" indent="-228600" algn="l" rtl="0" eaLnBrk="1" fontAlgn="base" hangingPunct="1">
        <a:spcBef>
          <a:spcPct val="20000"/>
        </a:spcBef>
        <a:spcAft>
          <a:spcPct val="0"/>
        </a:spcAft>
        <a:buChar char="»"/>
        <a:defRPr sz="2000">
          <a:solidFill>
            <a:schemeClr val="accent1"/>
          </a:solidFill>
          <a:latin typeface="+mn-lt"/>
        </a:defRPr>
      </a:lvl5pPr>
      <a:lvl6pPr marL="2514600" indent="-228600" algn="l" rtl="0" eaLnBrk="1" fontAlgn="base" hangingPunct="1">
        <a:spcBef>
          <a:spcPct val="20000"/>
        </a:spcBef>
        <a:spcAft>
          <a:spcPct val="0"/>
        </a:spcAft>
        <a:buChar char="»"/>
        <a:defRPr sz="2000">
          <a:solidFill>
            <a:schemeClr val="accent1"/>
          </a:solidFill>
          <a:latin typeface="+mn-lt"/>
        </a:defRPr>
      </a:lvl6pPr>
      <a:lvl7pPr marL="2971800" indent="-228600" algn="l" rtl="0" eaLnBrk="1" fontAlgn="base" hangingPunct="1">
        <a:spcBef>
          <a:spcPct val="20000"/>
        </a:spcBef>
        <a:spcAft>
          <a:spcPct val="0"/>
        </a:spcAft>
        <a:buChar char="»"/>
        <a:defRPr sz="2000">
          <a:solidFill>
            <a:schemeClr val="accent1"/>
          </a:solidFill>
          <a:latin typeface="+mn-lt"/>
        </a:defRPr>
      </a:lvl7pPr>
      <a:lvl8pPr marL="3429000" indent="-228600" algn="l" rtl="0" eaLnBrk="1" fontAlgn="base" hangingPunct="1">
        <a:spcBef>
          <a:spcPct val="20000"/>
        </a:spcBef>
        <a:spcAft>
          <a:spcPct val="0"/>
        </a:spcAft>
        <a:buChar char="»"/>
        <a:defRPr sz="2000">
          <a:solidFill>
            <a:schemeClr val="accent1"/>
          </a:solidFill>
          <a:latin typeface="+mn-lt"/>
        </a:defRPr>
      </a:lvl8pPr>
      <a:lvl9pPr marL="3886200" indent="-228600" algn="l" rtl="0" eaLnBrk="1" fontAlgn="base" hangingPunct="1">
        <a:spcBef>
          <a:spcPct val="20000"/>
        </a:spcBef>
        <a:spcAft>
          <a:spcPct val="0"/>
        </a:spcAft>
        <a:buChar char="»"/>
        <a:defRPr sz="2000">
          <a:solidFill>
            <a:schemeClr val="accent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1843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3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845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5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6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8469"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0"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1"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2"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3"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4"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5"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77"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8"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9"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8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8499"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uk-UA" smtClean="0"/>
              <a:t>Образец заголовка</a:t>
            </a:r>
          </a:p>
        </p:txBody>
      </p:sp>
      <p:sp>
        <p:nvSpPr>
          <p:cNvPr id="18500"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8501"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000000"/>
                  </a:outerShdw>
                </a:effectLst>
              </a:defRPr>
            </a:lvl1pPr>
          </a:lstStyle>
          <a:p>
            <a:pPr algn="l">
              <a:defRPr/>
            </a:pPr>
            <a:endParaRPr lang="ru-RU" altLang="uk-UA">
              <a:solidFill>
                <a:srgbClr val="FFFFFF"/>
              </a:solidFill>
            </a:endParaRPr>
          </a:p>
        </p:txBody>
      </p:sp>
      <p:sp>
        <p:nvSpPr>
          <p:cNvPr id="18502"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000000"/>
                  </a:outerShdw>
                </a:effectLst>
              </a:defRPr>
            </a:lvl1pPr>
          </a:lstStyle>
          <a:p>
            <a:pPr>
              <a:defRPr/>
            </a:pPr>
            <a:endParaRPr lang="ru-RU" altLang="uk-UA">
              <a:solidFill>
                <a:srgbClr val="FFFFFF"/>
              </a:solidFill>
            </a:endParaRPr>
          </a:p>
        </p:txBody>
      </p:sp>
      <p:sp>
        <p:nvSpPr>
          <p:cNvPr id="18503"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smtClean="0">
                <a:effectLst>
                  <a:outerShdw blurRad="38100" dist="38100" dir="2700000" algn="tl">
                    <a:srgbClr val="000000"/>
                  </a:outerShdw>
                </a:effectLst>
              </a:defRPr>
            </a:lvl1pPr>
          </a:lstStyle>
          <a:p>
            <a:pPr>
              <a:defRPr/>
            </a:pPr>
            <a:fld id="{A20B54A6-F847-433A-8CC0-7F309C75AEF8}"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58457914"/>
      </p:ext>
    </p:extLst>
  </p:cSld>
  <p:clrMap bg1="dk2" tx1="lt1" bg2="dk1"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499"/>
                                        </p:tgtEl>
                                        <p:attrNameLst>
                                          <p:attrName>style.visibility</p:attrName>
                                        </p:attrNameLst>
                                      </p:cBhvr>
                                      <p:to>
                                        <p:strVal val="visible"/>
                                      </p:to>
                                    </p:set>
                                    <p:animEffect transition="in" filter="dissolve">
                                      <p:cBhvr>
                                        <p:cTn id="7" dur="500"/>
                                        <p:tgtEl>
                                          <p:spTgt spid="18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500">
                                            <p:txEl>
                                              <p:pRg st="0" end="0"/>
                                            </p:txEl>
                                          </p:spTgt>
                                        </p:tgtEl>
                                        <p:attrNameLst>
                                          <p:attrName>style.visibility</p:attrName>
                                        </p:attrNameLst>
                                      </p:cBhvr>
                                      <p:to>
                                        <p:strVal val="visible"/>
                                      </p:to>
                                    </p:set>
                                    <p:animEffect transition="in" filter="dissolve">
                                      <p:cBhvr>
                                        <p:cTn id="12" dur="500"/>
                                        <p:tgtEl>
                                          <p:spTgt spid="18500">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500">
                                            <p:txEl>
                                              <p:pRg st="1" end="1"/>
                                            </p:txEl>
                                          </p:spTgt>
                                        </p:tgtEl>
                                        <p:attrNameLst>
                                          <p:attrName>style.visibility</p:attrName>
                                        </p:attrNameLst>
                                      </p:cBhvr>
                                      <p:to>
                                        <p:strVal val="visible"/>
                                      </p:to>
                                    </p:set>
                                    <p:animEffect transition="in" filter="dissolve">
                                      <p:cBhvr>
                                        <p:cTn id="15" dur="500"/>
                                        <p:tgtEl>
                                          <p:spTgt spid="18500">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500">
                                            <p:txEl>
                                              <p:pRg st="2" end="2"/>
                                            </p:txEl>
                                          </p:spTgt>
                                        </p:tgtEl>
                                        <p:attrNameLst>
                                          <p:attrName>style.visibility</p:attrName>
                                        </p:attrNameLst>
                                      </p:cBhvr>
                                      <p:to>
                                        <p:strVal val="visible"/>
                                      </p:to>
                                    </p:set>
                                    <p:animEffect transition="in" filter="dissolve">
                                      <p:cBhvr>
                                        <p:cTn id="18" dur="500"/>
                                        <p:tgtEl>
                                          <p:spTgt spid="18500">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500">
                                            <p:txEl>
                                              <p:pRg st="3" end="3"/>
                                            </p:txEl>
                                          </p:spTgt>
                                        </p:tgtEl>
                                        <p:attrNameLst>
                                          <p:attrName>style.visibility</p:attrName>
                                        </p:attrNameLst>
                                      </p:cBhvr>
                                      <p:to>
                                        <p:strVal val="visible"/>
                                      </p:to>
                                    </p:set>
                                    <p:animEffect transition="in" filter="dissolve">
                                      <p:cBhvr>
                                        <p:cTn id="21" dur="500"/>
                                        <p:tgtEl>
                                          <p:spTgt spid="18500">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500">
                                            <p:txEl>
                                              <p:pRg st="4" end="4"/>
                                            </p:txEl>
                                          </p:spTgt>
                                        </p:tgtEl>
                                        <p:attrNameLst>
                                          <p:attrName>style.visibility</p:attrName>
                                        </p:attrNameLst>
                                      </p:cBhvr>
                                      <p:to>
                                        <p:strVal val="visible"/>
                                      </p:to>
                                    </p:set>
                                    <p:animEffect transition="in" filter="dissolve">
                                      <p:cBhvr>
                                        <p:cTn id="24" dur="500"/>
                                        <p:tgtEl>
                                          <p:spTgt spid="185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9" grpId="0"/>
      <p:bldP spid="18500" grpId="0" build="p">
        <p:tmplLst>
          <p:tmpl lvl="1">
            <p:tnLst>
              <p:par>
                <p:cTn presetID="9" presetClass="entr" presetSubtype="0" fill="hold" nodeType="click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1843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3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845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5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6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8469"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0"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1"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2"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3"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4"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5"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77"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8"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9"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8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8499"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uk-UA" smtClean="0"/>
              <a:t>Образец заголовка</a:t>
            </a:r>
          </a:p>
        </p:txBody>
      </p:sp>
      <p:sp>
        <p:nvSpPr>
          <p:cNvPr id="18500"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8501"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000000"/>
                  </a:outerShdw>
                </a:effectLst>
              </a:defRPr>
            </a:lvl1pPr>
          </a:lstStyle>
          <a:p>
            <a:pPr algn="l">
              <a:defRPr/>
            </a:pPr>
            <a:endParaRPr lang="ru-RU" altLang="uk-UA">
              <a:solidFill>
                <a:srgbClr val="FFFFFF"/>
              </a:solidFill>
            </a:endParaRPr>
          </a:p>
        </p:txBody>
      </p:sp>
      <p:sp>
        <p:nvSpPr>
          <p:cNvPr id="18502"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000000"/>
                  </a:outerShdw>
                </a:effectLst>
              </a:defRPr>
            </a:lvl1pPr>
          </a:lstStyle>
          <a:p>
            <a:pPr>
              <a:defRPr/>
            </a:pPr>
            <a:endParaRPr lang="ru-RU" altLang="uk-UA">
              <a:solidFill>
                <a:srgbClr val="FFFFFF"/>
              </a:solidFill>
            </a:endParaRPr>
          </a:p>
        </p:txBody>
      </p:sp>
      <p:sp>
        <p:nvSpPr>
          <p:cNvPr id="18503"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smtClean="0">
                <a:effectLst>
                  <a:outerShdw blurRad="38100" dist="38100" dir="2700000" algn="tl">
                    <a:srgbClr val="000000"/>
                  </a:outerShdw>
                </a:effectLst>
              </a:defRPr>
            </a:lvl1pPr>
          </a:lstStyle>
          <a:p>
            <a:pPr>
              <a:defRPr/>
            </a:pPr>
            <a:fld id="{81FC1C8B-4E72-48BE-8F2C-66BEB541BD2C}"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424724887"/>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499"/>
                                        </p:tgtEl>
                                        <p:attrNameLst>
                                          <p:attrName>style.visibility</p:attrName>
                                        </p:attrNameLst>
                                      </p:cBhvr>
                                      <p:to>
                                        <p:strVal val="visible"/>
                                      </p:to>
                                    </p:set>
                                    <p:animEffect transition="in" filter="dissolve">
                                      <p:cBhvr>
                                        <p:cTn id="7" dur="500"/>
                                        <p:tgtEl>
                                          <p:spTgt spid="18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500">
                                            <p:txEl>
                                              <p:pRg st="0" end="0"/>
                                            </p:txEl>
                                          </p:spTgt>
                                        </p:tgtEl>
                                        <p:attrNameLst>
                                          <p:attrName>style.visibility</p:attrName>
                                        </p:attrNameLst>
                                      </p:cBhvr>
                                      <p:to>
                                        <p:strVal val="visible"/>
                                      </p:to>
                                    </p:set>
                                    <p:animEffect transition="in" filter="dissolve">
                                      <p:cBhvr>
                                        <p:cTn id="12" dur="500"/>
                                        <p:tgtEl>
                                          <p:spTgt spid="18500">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500">
                                            <p:txEl>
                                              <p:pRg st="1" end="1"/>
                                            </p:txEl>
                                          </p:spTgt>
                                        </p:tgtEl>
                                        <p:attrNameLst>
                                          <p:attrName>style.visibility</p:attrName>
                                        </p:attrNameLst>
                                      </p:cBhvr>
                                      <p:to>
                                        <p:strVal val="visible"/>
                                      </p:to>
                                    </p:set>
                                    <p:animEffect transition="in" filter="dissolve">
                                      <p:cBhvr>
                                        <p:cTn id="15" dur="500"/>
                                        <p:tgtEl>
                                          <p:spTgt spid="18500">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500">
                                            <p:txEl>
                                              <p:pRg st="2" end="2"/>
                                            </p:txEl>
                                          </p:spTgt>
                                        </p:tgtEl>
                                        <p:attrNameLst>
                                          <p:attrName>style.visibility</p:attrName>
                                        </p:attrNameLst>
                                      </p:cBhvr>
                                      <p:to>
                                        <p:strVal val="visible"/>
                                      </p:to>
                                    </p:set>
                                    <p:animEffect transition="in" filter="dissolve">
                                      <p:cBhvr>
                                        <p:cTn id="18" dur="500"/>
                                        <p:tgtEl>
                                          <p:spTgt spid="18500">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500">
                                            <p:txEl>
                                              <p:pRg st="3" end="3"/>
                                            </p:txEl>
                                          </p:spTgt>
                                        </p:tgtEl>
                                        <p:attrNameLst>
                                          <p:attrName>style.visibility</p:attrName>
                                        </p:attrNameLst>
                                      </p:cBhvr>
                                      <p:to>
                                        <p:strVal val="visible"/>
                                      </p:to>
                                    </p:set>
                                    <p:animEffect transition="in" filter="dissolve">
                                      <p:cBhvr>
                                        <p:cTn id="21" dur="500"/>
                                        <p:tgtEl>
                                          <p:spTgt spid="18500">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500">
                                            <p:txEl>
                                              <p:pRg st="4" end="4"/>
                                            </p:txEl>
                                          </p:spTgt>
                                        </p:tgtEl>
                                        <p:attrNameLst>
                                          <p:attrName>style.visibility</p:attrName>
                                        </p:attrNameLst>
                                      </p:cBhvr>
                                      <p:to>
                                        <p:strVal val="visible"/>
                                      </p:to>
                                    </p:set>
                                    <p:animEffect transition="in" filter="dissolve">
                                      <p:cBhvr>
                                        <p:cTn id="24" dur="500"/>
                                        <p:tgtEl>
                                          <p:spTgt spid="185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9" grpId="0"/>
      <p:bldP spid="18500" grpId="0" build="p">
        <p:tmplLst>
          <p:tmpl lvl="1">
            <p:tnLst>
              <p:par>
                <p:cTn presetID="9" presetClass="entr" presetSubtype="0" fill="hold" nodeType="click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1843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3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845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5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6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8469"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0"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1"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2"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3"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4"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5"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77"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8"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9"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8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8499"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uk-UA" smtClean="0"/>
              <a:t>Образец заголовка</a:t>
            </a:r>
          </a:p>
        </p:txBody>
      </p:sp>
      <p:sp>
        <p:nvSpPr>
          <p:cNvPr id="18500"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8501"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000000"/>
                  </a:outerShdw>
                </a:effectLst>
              </a:defRPr>
            </a:lvl1pPr>
          </a:lstStyle>
          <a:p>
            <a:pPr algn="l">
              <a:defRPr/>
            </a:pPr>
            <a:endParaRPr lang="ru-RU" altLang="uk-UA">
              <a:solidFill>
                <a:srgbClr val="FFFFFF"/>
              </a:solidFill>
            </a:endParaRPr>
          </a:p>
        </p:txBody>
      </p:sp>
      <p:sp>
        <p:nvSpPr>
          <p:cNvPr id="18502"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000000"/>
                  </a:outerShdw>
                </a:effectLst>
              </a:defRPr>
            </a:lvl1pPr>
          </a:lstStyle>
          <a:p>
            <a:pPr>
              <a:defRPr/>
            </a:pPr>
            <a:endParaRPr lang="ru-RU" altLang="uk-UA">
              <a:solidFill>
                <a:srgbClr val="FFFFFF"/>
              </a:solidFill>
            </a:endParaRPr>
          </a:p>
        </p:txBody>
      </p:sp>
      <p:sp>
        <p:nvSpPr>
          <p:cNvPr id="18503"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smtClean="0">
                <a:effectLst>
                  <a:outerShdw blurRad="38100" dist="38100" dir="2700000" algn="tl">
                    <a:srgbClr val="000000"/>
                  </a:outerShdw>
                </a:effectLst>
              </a:defRPr>
            </a:lvl1pPr>
          </a:lstStyle>
          <a:p>
            <a:pPr>
              <a:defRPr/>
            </a:pPr>
            <a:fld id="{7DDDADBE-4881-4019-A111-7B6A869B5992}"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04292608"/>
      </p:ext>
    </p:extLst>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499"/>
                                        </p:tgtEl>
                                        <p:attrNameLst>
                                          <p:attrName>style.visibility</p:attrName>
                                        </p:attrNameLst>
                                      </p:cBhvr>
                                      <p:to>
                                        <p:strVal val="visible"/>
                                      </p:to>
                                    </p:set>
                                    <p:animEffect transition="in" filter="dissolve">
                                      <p:cBhvr>
                                        <p:cTn id="7" dur="500"/>
                                        <p:tgtEl>
                                          <p:spTgt spid="18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500">
                                            <p:txEl>
                                              <p:pRg st="0" end="0"/>
                                            </p:txEl>
                                          </p:spTgt>
                                        </p:tgtEl>
                                        <p:attrNameLst>
                                          <p:attrName>style.visibility</p:attrName>
                                        </p:attrNameLst>
                                      </p:cBhvr>
                                      <p:to>
                                        <p:strVal val="visible"/>
                                      </p:to>
                                    </p:set>
                                    <p:animEffect transition="in" filter="dissolve">
                                      <p:cBhvr>
                                        <p:cTn id="12" dur="500"/>
                                        <p:tgtEl>
                                          <p:spTgt spid="18500">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500">
                                            <p:txEl>
                                              <p:pRg st="1" end="1"/>
                                            </p:txEl>
                                          </p:spTgt>
                                        </p:tgtEl>
                                        <p:attrNameLst>
                                          <p:attrName>style.visibility</p:attrName>
                                        </p:attrNameLst>
                                      </p:cBhvr>
                                      <p:to>
                                        <p:strVal val="visible"/>
                                      </p:to>
                                    </p:set>
                                    <p:animEffect transition="in" filter="dissolve">
                                      <p:cBhvr>
                                        <p:cTn id="15" dur="500"/>
                                        <p:tgtEl>
                                          <p:spTgt spid="18500">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500">
                                            <p:txEl>
                                              <p:pRg st="2" end="2"/>
                                            </p:txEl>
                                          </p:spTgt>
                                        </p:tgtEl>
                                        <p:attrNameLst>
                                          <p:attrName>style.visibility</p:attrName>
                                        </p:attrNameLst>
                                      </p:cBhvr>
                                      <p:to>
                                        <p:strVal val="visible"/>
                                      </p:to>
                                    </p:set>
                                    <p:animEffect transition="in" filter="dissolve">
                                      <p:cBhvr>
                                        <p:cTn id="18" dur="500"/>
                                        <p:tgtEl>
                                          <p:spTgt spid="18500">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500">
                                            <p:txEl>
                                              <p:pRg st="3" end="3"/>
                                            </p:txEl>
                                          </p:spTgt>
                                        </p:tgtEl>
                                        <p:attrNameLst>
                                          <p:attrName>style.visibility</p:attrName>
                                        </p:attrNameLst>
                                      </p:cBhvr>
                                      <p:to>
                                        <p:strVal val="visible"/>
                                      </p:to>
                                    </p:set>
                                    <p:animEffect transition="in" filter="dissolve">
                                      <p:cBhvr>
                                        <p:cTn id="21" dur="500"/>
                                        <p:tgtEl>
                                          <p:spTgt spid="18500">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500">
                                            <p:txEl>
                                              <p:pRg st="4" end="4"/>
                                            </p:txEl>
                                          </p:spTgt>
                                        </p:tgtEl>
                                        <p:attrNameLst>
                                          <p:attrName>style.visibility</p:attrName>
                                        </p:attrNameLst>
                                      </p:cBhvr>
                                      <p:to>
                                        <p:strVal val="visible"/>
                                      </p:to>
                                    </p:set>
                                    <p:animEffect transition="in" filter="dissolve">
                                      <p:cBhvr>
                                        <p:cTn id="24" dur="500"/>
                                        <p:tgtEl>
                                          <p:spTgt spid="185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9" grpId="0"/>
      <p:bldP spid="18500" grpId="0" build="p">
        <p:tmplLst>
          <p:tmpl lvl="1">
            <p:tnLst>
              <p:par>
                <p:cTn presetID="9" presetClass="entr" presetSubtype="0" fill="hold" nodeType="click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1843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3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845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5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6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8469"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0"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1"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2"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3"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4"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5"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77"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8"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9"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8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8499"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uk-UA" smtClean="0"/>
              <a:t>Образец заголовка</a:t>
            </a:r>
          </a:p>
        </p:txBody>
      </p:sp>
      <p:sp>
        <p:nvSpPr>
          <p:cNvPr id="18500"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8501"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000000"/>
                  </a:outerShdw>
                </a:effectLst>
              </a:defRPr>
            </a:lvl1pPr>
          </a:lstStyle>
          <a:p>
            <a:pPr algn="l">
              <a:defRPr/>
            </a:pPr>
            <a:endParaRPr lang="ru-RU" altLang="uk-UA">
              <a:solidFill>
                <a:srgbClr val="FFFFFF"/>
              </a:solidFill>
            </a:endParaRPr>
          </a:p>
        </p:txBody>
      </p:sp>
      <p:sp>
        <p:nvSpPr>
          <p:cNvPr id="18502"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000000"/>
                  </a:outerShdw>
                </a:effectLst>
              </a:defRPr>
            </a:lvl1pPr>
          </a:lstStyle>
          <a:p>
            <a:pPr>
              <a:defRPr/>
            </a:pPr>
            <a:endParaRPr lang="ru-RU" altLang="uk-UA">
              <a:solidFill>
                <a:srgbClr val="FFFFFF"/>
              </a:solidFill>
            </a:endParaRPr>
          </a:p>
        </p:txBody>
      </p:sp>
      <p:sp>
        <p:nvSpPr>
          <p:cNvPr id="18503"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smtClean="0">
                <a:effectLst>
                  <a:outerShdw blurRad="38100" dist="38100" dir="2700000" algn="tl">
                    <a:srgbClr val="000000"/>
                  </a:outerShdw>
                </a:effectLst>
              </a:defRPr>
            </a:lvl1pPr>
          </a:lstStyle>
          <a:p>
            <a:pPr>
              <a:defRPr/>
            </a:pPr>
            <a:fld id="{5F67AE2C-6523-4D3A-9C3D-30C92E7BA2F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726694323"/>
      </p:ext>
    </p:extLst>
  </p:cSld>
  <p:clrMap bg1="dk2" tx1="lt1" bg2="dk1"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499"/>
                                        </p:tgtEl>
                                        <p:attrNameLst>
                                          <p:attrName>style.visibility</p:attrName>
                                        </p:attrNameLst>
                                      </p:cBhvr>
                                      <p:to>
                                        <p:strVal val="visible"/>
                                      </p:to>
                                    </p:set>
                                    <p:animEffect transition="in" filter="dissolve">
                                      <p:cBhvr>
                                        <p:cTn id="7" dur="500"/>
                                        <p:tgtEl>
                                          <p:spTgt spid="18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500">
                                            <p:txEl>
                                              <p:pRg st="0" end="0"/>
                                            </p:txEl>
                                          </p:spTgt>
                                        </p:tgtEl>
                                        <p:attrNameLst>
                                          <p:attrName>style.visibility</p:attrName>
                                        </p:attrNameLst>
                                      </p:cBhvr>
                                      <p:to>
                                        <p:strVal val="visible"/>
                                      </p:to>
                                    </p:set>
                                    <p:animEffect transition="in" filter="dissolve">
                                      <p:cBhvr>
                                        <p:cTn id="12" dur="500"/>
                                        <p:tgtEl>
                                          <p:spTgt spid="18500">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500">
                                            <p:txEl>
                                              <p:pRg st="1" end="1"/>
                                            </p:txEl>
                                          </p:spTgt>
                                        </p:tgtEl>
                                        <p:attrNameLst>
                                          <p:attrName>style.visibility</p:attrName>
                                        </p:attrNameLst>
                                      </p:cBhvr>
                                      <p:to>
                                        <p:strVal val="visible"/>
                                      </p:to>
                                    </p:set>
                                    <p:animEffect transition="in" filter="dissolve">
                                      <p:cBhvr>
                                        <p:cTn id="15" dur="500"/>
                                        <p:tgtEl>
                                          <p:spTgt spid="18500">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500">
                                            <p:txEl>
                                              <p:pRg st="2" end="2"/>
                                            </p:txEl>
                                          </p:spTgt>
                                        </p:tgtEl>
                                        <p:attrNameLst>
                                          <p:attrName>style.visibility</p:attrName>
                                        </p:attrNameLst>
                                      </p:cBhvr>
                                      <p:to>
                                        <p:strVal val="visible"/>
                                      </p:to>
                                    </p:set>
                                    <p:animEffect transition="in" filter="dissolve">
                                      <p:cBhvr>
                                        <p:cTn id="18" dur="500"/>
                                        <p:tgtEl>
                                          <p:spTgt spid="18500">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500">
                                            <p:txEl>
                                              <p:pRg st="3" end="3"/>
                                            </p:txEl>
                                          </p:spTgt>
                                        </p:tgtEl>
                                        <p:attrNameLst>
                                          <p:attrName>style.visibility</p:attrName>
                                        </p:attrNameLst>
                                      </p:cBhvr>
                                      <p:to>
                                        <p:strVal val="visible"/>
                                      </p:to>
                                    </p:set>
                                    <p:animEffect transition="in" filter="dissolve">
                                      <p:cBhvr>
                                        <p:cTn id="21" dur="500"/>
                                        <p:tgtEl>
                                          <p:spTgt spid="18500">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500">
                                            <p:txEl>
                                              <p:pRg st="4" end="4"/>
                                            </p:txEl>
                                          </p:spTgt>
                                        </p:tgtEl>
                                        <p:attrNameLst>
                                          <p:attrName>style.visibility</p:attrName>
                                        </p:attrNameLst>
                                      </p:cBhvr>
                                      <p:to>
                                        <p:strVal val="visible"/>
                                      </p:to>
                                    </p:set>
                                    <p:animEffect transition="in" filter="dissolve">
                                      <p:cBhvr>
                                        <p:cTn id="24" dur="500"/>
                                        <p:tgtEl>
                                          <p:spTgt spid="185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9" grpId="0"/>
      <p:bldP spid="18500" grpId="0" build="p">
        <p:tmplLst>
          <p:tmpl lvl="1">
            <p:tnLst>
              <p:par>
                <p:cTn presetID="9" presetClass="entr" presetSubtype="0" fill="hold" nodeType="click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1843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3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845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5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6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8469"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0"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1"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2"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3"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4"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5"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77"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8"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9"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8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8499"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uk-UA" smtClean="0"/>
              <a:t>Образец заголовка</a:t>
            </a:r>
          </a:p>
        </p:txBody>
      </p:sp>
      <p:sp>
        <p:nvSpPr>
          <p:cNvPr id="18500"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8501"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000000"/>
                  </a:outerShdw>
                </a:effectLst>
              </a:defRPr>
            </a:lvl1pPr>
          </a:lstStyle>
          <a:p>
            <a:pPr algn="l">
              <a:defRPr/>
            </a:pPr>
            <a:endParaRPr lang="ru-RU" altLang="uk-UA">
              <a:solidFill>
                <a:srgbClr val="FFFFFF"/>
              </a:solidFill>
            </a:endParaRPr>
          </a:p>
        </p:txBody>
      </p:sp>
      <p:sp>
        <p:nvSpPr>
          <p:cNvPr id="18502"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000000"/>
                  </a:outerShdw>
                </a:effectLst>
              </a:defRPr>
            </a:lvl1pPr>
          </a:lstStyle>
          <a:p>
            <a:pPr>
              <a:defRPr/>
            </a:pPr>
            <a:endParaRPr lang="ru-RU" altLang="uk-UA">
              <a:solidFill>
                <a:srgbClr val="FFFFFF"/>
              </a:solidFill>
            </a:endParaRPr>
          </a:p>
        </p:txBody>
      </p:sp>
      <p:sp>
        <p:nvSpPr>
          <p:cNvPr id="18503"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smtClean="0">
                <a:effectLst>
                  <a:outerShdw blurRad="38100" dist="38100" dir="2700000" algn="tl">
                    <a:srgbClr val="000000"/>
                  </a:outerShdw>
                </a:effectLst>
              </a:defRPr>
            </a:lvl1pPr>
          </a:lstStyle>
          <a:p>
            <a:pPr>
              <a:defRPr/>
            </a:pPr>
            <a:fld id="{7DA3D770-3361-46EE-B503-448B12DCBFC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43056448"/>
      </p:ext>
    </p:extLst>
  </p:cSld>
  <p:clrMap bg1="dk2" tx1="lt1" bg2="dk1"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499"/>
                                        </p:tgtEl>
                                        <p:attrNameLst>
                                          <p:attrName>style.visibility</p:attrName>
                                        </p:attrNameLst>
                                      </p:cBhvr>
                                      <p:to>
                                        <p:strVal val="visible"/>
                                      </p:to>
                                    </p:set>
                                    <p:animEffect transition="in" filter="dissolve">
                                      <p:cBhvr>
                                        <p:cTn id="7" dur="500"/>
                                        <p:tgtEl>
                                          <p:spTgt spid="18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500">
                                            <p:txEl>
                                              <p:pRg st="0" end="0"/>
                                            </p:txEl>
                                          </p:spTgt>
                                        </p:tgtEl>
                                        <p:attrNameLst>
                                          <p:attrName>style.visibility</p:attrName>
                                        </p:attrNameLst>
                                      </p:cBhvr>
                                      <p:to>
                                        <p:strVal val="visible"/>
                                      </p:to>
                                    </p:set>
                                    <p:animEffect transition="in" filter="dissolve">
                                      <p:cBhvr>
                                        <p:cTn id="12" dur="500"/>
                                        <p:tgtEl>
                                          <p:spTgt spid="18500">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500">
                                            <p:txEl>
                                              <p:pRg st="1" end="1"/>
                                            </p:txEl>
                                          </p:spTgt>
                                        </p:tgtEl>
                                        <p:attrNameLst>
                                          <p:attrName>style.visibility</p:attrName>
                                        </p:attrNameLst>
                                      </p:cBhvr>
                                      <p:to>
                                        <p:strVal val="visible"/>
                                      </p:to>
                                    </p:set>
                                    <p:animEffect transition="in" filter="dissolve">
                                      <p:cBhvr>
                                        <p:cTn id="15" dur="500"/>
                                        <p:tgtEl>
                                          <p:spTgt spid="18500">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500">
                                            <p:txEl>
                                              <p:pRg st="2" end="2"/>
                                            </p:txEl>
                                          </p:spTgt>
                                        </p:tgtEl>
                                        <p:attrNameLst>
                                          <p:attrName>style.visibility</p:attrName>
                                        </p:attrNameLst>
                                      </p:cBhvr>
                                      <p:to>
                                        <p:strVal val="visible"/>
                                      </p:to>
                                    </p:set>
                                    <p:animEffect transition="in" filter="dissolve">
                                      <p:cBhvr>
                                        <p:cTn id="18" dur="500"/>
                                        <p:tgtEl>
                                          <p:spTgt spid="18500">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500">
                                            <p:txEl>
                                              <p:pRg st="3" end="3"/>
                                            </p:txEl>
                                          </p:spTgt>
                                        </p:tgtEl>
                                        <p:attrNameLst>
                                          <p:attrName>style.visibility</p:attrName>
                                        </p:attrNameLst>
                                      </p:cBhvr>
                                      <p:to>
                                        <p:strVal val="visible"/>
                                      </p:to>
                                    </p:set>
                                    <p:animEffect transition="in" filter="dissolve">
                                      <p:cBhvr>
                                        <p:cTn id="21" dur="500"/>
                                        <p:tgtEl>
                                          <p:spTgt spid="18500">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500">
                                            <p:txEl>
                                              <p:pRg st="4" end="4"/>
                                            </p:txEl>
                                          </p:spTgt>
                                        </p:tgtEl>
                                        <p:attrNameLst>
                                          <p:attrName>style.visibility</p:attrName>
                                        </p:attrNameLst>
                                      </p:cBhvr>
                                      <p:to>
                                        <p:strVal val="visible"/>
                                      </p:to>
                                    </p:set>
                                    <p:animEffect transition="in" filter="dissolve">
                                      <p:cBhvr>
                                        <p:cTn id="24" dur="500"/>
                                        <p:tgtEl>
                                          <p:spTgt spid="185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9" grpId="0"/>
      <p:bldP spid="18500" grpId="0" build="p">
        <p:tmplLst>
          <p:tmpl lvl="1">
            <p:tnLst>
              <p:par>
                <p:cTn presetID="9" presetClass="entr" presetSubtype="0" fill="hold" nodeType="click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1843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3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845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5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6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8469"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0"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1"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2"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3"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4"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5"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77"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8"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9"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8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8499"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uk-UA" smtClean="0"/>
              <a:t>Образец заголовка</a:t>
            </a:r>
          </a:p>
        </p:txBody>
      </p:sp>
      <p:sp>
        <p:nvSpPr>
          <p:cNvPr id="18500"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8501"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000000"/>
                  </a:outerShdw>
                </a:effectLst>
              </a:defRPr>
            </a:lvl1pPr>
          </a:lstStyle>
          <a:p>
            <a:pPr algn="l">
              <a:defRPr/>
            </a:pPr>
            <a:endParaRPr lang="ru-RU" altLang="uk-UA">
              <a:solidFill>
                <a:srgbClr val="FFFFFF"/>
              </a:solidFill>
            </a:endParaRPr>
          </a:p>
        </p:txBody>
      </p:sp>
      <p:sp>
        <p:nvSpPr>
          <p:cNvPr id="18502"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000000"/>
                  </a:outerShdw>
                </a:effectLst>
              </a:defRPr>
            </a:lvl1pPr>
          </a:lstStyle>
          <a:p>
            <a:pPr>
              <a:defRPr/>
            </a:pPr>
            <a:endParaRPr lang="ru-RU" altLang="uk-UA">
              <a:solidFill>
                <a:srgbClr val="FFFFFF"/>
              </a:solidFill>
            </a:endParaRPr>
          </a:p>
        </p:txBody>
      </p:sp>
      <p:sp>
        <p:nvSpPr>
          <p:cNvPr id="18503"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smtClean="0">
                <a:effectLst>
                  <a:outerShdw blurRad="38100" dist="38100" dir="2700000" algn="tl">
                    <a:srgbClr val="000000"/>
                  </a:outerShdw>
                </a:effectLst>
              </a:defRPr>
            </a:lvl1pPr>
          </a:lstStyle>
          <a:p>
            <a:pPr>
              <a:defRPr/>
            </a:pPr>
            <a:fld id="{A4D57AFA-F868-4A64-990B-E7DECE993A25}"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021016871"/>
      </p:ext>
    </p:extLst>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499"/>
                                        </p:tgtEl>
                                        <p:attrNameLst>
                                          <p:attrName>style.visibility</p:attrName>
                                        </p:attrNameLst>
                                      </p:cBhvr>
                                      <p:to>
                                        <p:strVal val="visible"/>
                                      </p:to>
                                    </p:set>
                                    <p:animEffect transition="in" filter="dissolve">
                                      <p:cBhvr>
                                        <p:cTn id="7" dur="500"/>
                                        <p:tgtEl>
                                          <p:spTgt spid="18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500">
                                            <p:txEl>
                                              <p:pRg st="0" end="0"/>
                                            </p:txEl>
                                          </p:spTgt>
                                        </p:tgtEl>
                                        <p:attrNameLst>
                                          <p:attrName>style.visibility</p:attrName>
                                        </p:attrNameLst>
                                      </p:cBhvr>
                                      <p:to>
                                        <p:strVal val="visible"/>
                                      </p:to>
                                    </p:set>
                                    <p:animEffect transition="in" filter="dissolve">
                                      <p:cBhvr>
                                        <p:cTn id="12" dur="500"/>
                                        <p:tgtEl>
                                          <p:spTgt spid="18500">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500">
                                            <p:txEl>
                                              <p:pRg st="1" end="1"/>
                                            </p:txEl>
                                          </p:spTgt>
                                        </p:tgtEl>
                                        <p:attrNameLst>
                                          <p:attrName>style.visibility</p:attrName>
                                        </p:attrNameLst>
                                      </p:cBhvr>
                                      <p:to>
                                        <p:strVal val="visible"/>
                                      </p:to>
                                    </p:set>
                                    <p:animEffect transition="in" filter="dissolve">
                                      <p:cBhvr>
                                        <p:cTn id="15" dur="500"/>
                                        <p:tgtEl>
                                          <p:spTgt spid="18500">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500">
                                            <p:txEl>
                                              <p:pRg st="2" end="2"/>
                                            </p:txEl>
                                          </p:spTgt>
                                        </p:tgtEl>
                                        <p:attrNameLst>
                                          <p:attrName>style.visibility</p:attrName>
                                        </p:attrNameLst>
                                      </p:cBhvr>
                                      <p:to>
                                        <p:strVal val="visible"/>
                                      </p:to>
                                    </p:set>
                                    <p:animEffect transition="in" filter="dissolve">
                                      <p:cBhvr>
                                        <p:cTn id="18" dur="500"/>
                                        <p:tgtEl>
                                          <p:spTgt spid="18500">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500">
                                            <p:txEl>
                                              <p:pRg st="3" end="3"/>
                                            </p:txEl>
                                          </p:spTgt>
                                        </p:tgtEl>
                                        <p:attrNameLst>
                                          <p:attrName>style.visibility</p:attrName>
                                        </p:attrNameLst>
                                      </p:cBhvr>
                                      <p:to>
                                        <p:strVal val="visible"/>
                                      </p:to>
                                    </p:set>
                                    <p:animEffect transition="in" filter="dissolve">
                                      <p:cBhvr>
                                        <p:cTn id="21" dur="500"/>
                                        <p:tgtEl>
                                          <p:spTgt spid="18500">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500">
                                            <p:txEl>
                                              <p:pRg st="4" end="4"/>
                                            </p:txEl>
                                          </p:spTgt>
                                        </p:tgtEl>
                                        <p:attrNameLst>
                                          <p:attrName>style.visibility</p:attrName>
                                        </p:attrNameLst>
                                      </p:cBhvr>
                                      <p:to>
                                        <p:strVal val="visible"/>
                                      </p:to>
                                    </p:set>
                                    <p:animEffect transition="in" filter="dissolve">
                                      <p:cBhvr>
                                        <p:cTn id="24" dur="500"/>
                                        <p:tgtEl>
                                          <p:spTgt spid="185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9" grpId="0"/>
      <p:bldP spid="18500" grpId="0" build="p">
        <p:tmplLst>
          <p:tmpl lvl="1">
            <p:tnLst>
              <p:par>
                <p:cTn presetID="9" presetClass="entr" presetSubtype="0" fill="hold" nodeType="click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l">
              <a:defRPr/>
            </a:pPr>
            <a:endParaRPr lang="ru-RU" altLang="uk-UA">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ltLang="uk-UA">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31B244C0-402B-4BB7-BB1E-B5E2B54AFBF3}"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93893462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ransition spd="med">
    <p:newsflash/>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8195"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algn="l">
              <a:defRPr/>
            </a:pPr>
            <a:endParaRPr lang="ru-RU">
              <a:solidFill>
                <a:srgbClr val="FFFFFF"/>
              </a:solidFill>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a:defRPr/>
            </a:pPr>
            <a:endParaRPr lang="ru-RU">
              <a:solidFill>
                <a:srgbClr val="FFFFFF"/>
              </a:solidFill>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718AF264-0A3A-47A1-BE73-E4EEF3ADA24D}"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404770120"/>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l">
              <a:defRPr/>
            </a:pPr>
            <a:endParaRPr lang="ru-RU" altLang="uk-UA">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ltLang="uk-UA">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31A09822-165D-4F08-9A13-32B61F10ED4B}"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400991943"/>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ransition spd="med">
    <p:newsflash/>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l">
              <a:defRPr/>
            </a:pPr>
            <a:endParaRPr lang="ru-RU" altLang="uk-UA">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ltLang="uk-UA">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DD38B84-B339-4E6D-9871-2BFD1C1F8476}"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432056434"/>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ransition spd="med">
    <p:newsflash/>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lgn="l">
              <a:defRPr/>
            </a:pPr>
            <a:endParaRPr lang="en-US" sz="1800">
              <a:solidFill>
                <a:prstClr val="white"/>
              </a:solidFill>
              <a:latin typeface="Constantia"/>
              <a:cs typeface="Arial"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lgn="l">
              <a:defRPr/>
            </a:pPr>
            <a:endParaRPr lang="en-US" sz="1800">
              <a:solidFill>
                <a:prstClr val="white"/>
              </a:solidFill>
              <a:latin typeface="Constantia"/>
              <a:cs typeface="Arial" charset="0"/>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uk-UA" altLang="ru-RU" smtClean="0"/>
              <a:t>Зразок заголовка</a:t>
            </a:r>
            <a:endParaRPr lang="en-US" altLang="ru-RU" smtClean="0"/>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uk-UA" altLang="ru-RU" smtClean="0"/>
              <a:t>Зразок тексту</a:t>
            </a:r>
          </a:p>
          <a:p>
            <a:pPr lvl="1"/>
            <a:r>
              <a:rPr lang="uk-UA" altLang="ru-RU" smtClean="0"/>
              <a:t>Другий рівень</a:t>
            </a:r>
          </a:p>
          <a:p>
            <a:pPr lvl="2"/>
            <a:r>
              <a:rPr lang="uk-UA" altLang="ru-RU" smtClean="0"/>
              <a:t>Третій рівень</a:t>
            </a:r>
          </a:p>
          <a:p>
            <a:pPr lvl="3"/>
            <a:r>
              <a:rPr lang="uk-UA" altLang="ru-RU" smtClean="0"/>
              <a:t>Четвертий рівень</a:t>
            </a:r>
          </a:p>
          <a:p>
            <a:pPr lvl="4"/>
            <a:r>
              <a:rPr lang="uk-UA" altLang="ru-RU" smtClean="0"/>
              <a:t>П'ятий рівень</a:t>
            </a:r>
            <a:endParaRPr lang="en-US" altLang="ru-RU" smtClean="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ru-RU">
              <a:solidFill>
                <a:srgbClr val="DBF5F9">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ru-RU">
              <a:solidFill>
                <a:srgbClr val="DBF5F9">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D1EAEE"/>
                </a:solidFill>
              </a:defRPr>
            </a:lvl1pPr>
          </a:lstStyle>
          <a:p>
            <a:fld id="{ECEF7B0F-DC66-4737-A8C4-02151094C9C1}" type="slidenum">
              <a:rPr lang="ru-RU" altLang="ru-RU">
                <a:cs typeface="Arial" charset="0"/>
              </a:rPr>
              <a:pPr/>
              <a:t>‹#›</a:t>
            </a:fld>
            <a:endParaRPr lang="ru-RU" altLang="ru-RU">
              <a:cs typeface="Arial" charset="0"/>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lgn="l">
                <a:defRPr/>
              </a:pPr>
              <a:endParaRPr lang="en-US" sz="1800">
                <a:solidFill>
                  <a:prstClr val="white"/>
                </a:solidFill>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lgn="l">
                <a:defRPr/>
              </a:pPr>
              <a:endParaRPr lang="en-US" sz="1800">
                <a:solidFill>
                  <a:prstClr val="white"/>
                </a:solidFill>
                <a:cs typeface="Arial" charset="0"/>
              </a:endParaRPr>
            </a:p>
          </p:txBody>
        </p:sp>
      </p:grpSp>
    </p:spTree>
    <p:extLst>
      <p:ext uri="{BB962C8B-B14F-4D97-AF65-F5344CB8AC3E}">
        <p14:creationId xmlns:p14="http://schemas.microsoft.com/office/powerpoint/2010/main" val="404258679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l">
              <a:defRPr/>
            </a:pPr>
            <a:endParaRPr lang="ru-RU" altLang="uk-UA">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ltLang="uk-UA">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B4F7F4C-9A51-4933-863C-B842C9CEBB7D}"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157545065"/>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ransition spd="med">
    <p:newsflash/>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l">
              <a:defRPr/>
            </a:pPr>
            <a:endParaRPr lang="ru-RU" altLang="uk-UA">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ltLang="uk-UA">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3D5D3C9-04B0-4C8B-8BF2-E109BCE135DB}"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562223897"/>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ransition spd="med">
    <p:newsflash/>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l">
              <a:defRPr/>
            </a:pPr>
            <a:endParaRPr lang="ru-RU" altLang="uk-UA">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ltLang="uk-UA">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9DE0E01-9233-4D83-A9F8-34AEBC62AE80}"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767369734"/>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spd="med">
    <p:newsflash/>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l">
              <a:defRPr/>
            </a:pPr>
            <a:endParaRPr lang="ru-RU" altLang="uk-UA">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ltLang="uk-UA">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33E1D6DD-7F98-4DF0-A5F7-4D8487722F50}"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3995146775"/>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ransition spd="med">
    <p:newsflash/>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l">
              <a:defRPr/>
            </a:pPr>
            <a:endParaRPr lang="ru-RU" altLang="uk-UA">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ltLang="uk-UA">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EB66A6A-5928-481A-81C8-0D2D19E6124F}"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1850391777"/>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ransition spd="med">
    <p:newsflash/>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l">
              <a:defRPr/>
            </a:pPr>
            <a:endParaRPr lang="ru-RU" altLang="uk-UA">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ltLang="uk-UA">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094E35D4-4F48-48D7-9965-9E2CD1C2B429}"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234627308"/>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ransition spd="med">
    <p:newsflash/>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l">
              <a:defRPr/>
            </a:pPr>
            <a:endParaRPr lang="ru-RU" altLang="uk-UA">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ltLang="uk-UA">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EA8646E-6CF7-4AA9-AFE0-66F17C232980}"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4168739736"/>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ransition spd="med">
    <p:newsflash/>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a:defRPr/>
            </a:pPr>
            <a:endParaRPr lang="ru-RU" altLang="uk-UA">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ltLang="uk-UA">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30C1C0D8-A4A6-4FF2-A8E8-E1A6CCC57C18}" type="slidenum">
              <a:rPr lang="ru-RU" altLang="uk-UA">
                <a:solidFill>
                  <a:srgbClr val="000000"/>
                </a:solidFill>
              </a:rPr>
              <a:pPr>
                <a:defRPr/>
              </a:pPr>
              <a:t>‹#›</a:t>
            </a:fld>
            <a:endParaRPr lang="ru-RU" altLang="uk-UA">
              <a:solidFill>
                <a:srgbClr val="000000"/>
              </a:solidFill>
            </a:endParaRPr>
          </a:p>
        </p:txBody>
      </p:sp>
    </p:spTree>
    <p:extLst>
      <p:ext uri="{BB962C8B-B14F-4D97-AF65-F5344CB8AC3E}">
        <p14:creationId xmlns:p14="http://schemas.microsoft.com/office/powerpoint/2010/main" val="506423479"/>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ransition spd="med">
    <p:newsflash/>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олилиния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CEA70958-AC2E-42FF-A0FA-85FE53E399FE}" type="datetimeFigureOut">
              <a:rPr lang="ru-RU" smtClean="0"/>
              <a:pPr/>
              <a:t>07.09.2020</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E8D7EE1E-9F97-4241-B2D3-3A19944E5BAF}" type="slidenum">
              <a:rPr lang="ru-RU" smtClean="0"/>
              <a:pPr/>
              <a:t>‹#›</a:t>
            </a:fld>
            <a:endParaRPr lang="ru-RU"/>
          </a:p>
        </p:txBody>
      </p:sp>
    </p:spTree>
    <p:extLst>
      <p:ext uri="{BB962C8B-B14F-4D97-AF65-F5344CB8AC3E}">
        <p14:creationId xmlns:p14="http://schemas.microsoft.com/office/powerpoint/2010/main" val="801676897"/>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1628775"/>
            <a:ext cx="9144000" cy="5229225"/>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uk-UA" altLang="uk-UA" smtClean="0">
              <a:solidFill>
                <a:srgbClr val="C86560"/>
              </a:solidFill>
            </a:endParaRPr>
          </a:p>
        </p:txBody>
      </p:sp>
      <p:sp>
        <p:nvSpPr>
          <p:cNvPr id="1027" name="Rectangle 2"/>
          <p:cNvSpPr>
            <a:spLocks noGrp="1" noChangeArrowheads="1"/>
          </p:cNvSpPr>
          <p:nvPr>
            <p:ph type="title"/>
          </p:nvPr>
        </p:nvSpPr>
        <p:spPr bwMode="auto">
          <a:xfrm>
            <a:off x="457200" y="274638"/>
            <a:ext cx="8229600" cy="1143000"/>
          </a:xfrm>
          <a:prstGeom prst="rect">
            <a:avLst/>
          </a:prstGeom>
          <a:gradFill rotWithShape="1">
            <a:gsLst>
              <a:gs pos="0">
                <a:srgbClr val="FF9966">
                  <a:alpha val="39998"/>
                </a:srgbClr>
              </a:gs>
              <a:gs pos="100000">
                <a:srgbClr val="FDED9D"/>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3300"/>
                </a:solidFill>
                <a:latin typeface="+mn-lt"/>
              </a:defRPr>
            </a:lvl1pPr>
          </a:lstStyle>
          <a:p>
            <a:pPr fontAlgn="base">
              <a:spcBef>
                <a:spcPct val="0"/>
              </a:spcBef>
              <a:spcAft>
                <a:spcPct val="0"/>
              </a:spcAft>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3300"/>
                </a:solidFill>
                <a:latin typeface="+mn-lt"/>
              </a:defRPr>
            </a:lvl1pPr>
          </a:lstStyle>
          <a:p>
            <a:pPr fontAlgn="base">
              <a:spcBef>
                <a:spcPct val="0"/>
              </a:spcBef>
              <a:spcAft>
                <a:spcPct val="0"/>
              </a:spcAft>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3300"/>
                </a:solidFill>
                <a:latin typeface="+mn-lt"/>
              </a:defRPr>
            </a:lvl1pPr>
          </a:lstStyle>
          <a:p>
            <a:pPr fontAlgn="base">
              <a:spcBef>
                <a:spcPct val="0"/>
              </a:spcBef>
              <a:spcAft>
                <a:spcPct val="0"/>
              </a:spcAft>
              <a:defRPr/>
            </a:pPr>
            <a:fld id="{78D6F6F7-730C-41FF-848A-BE19BD2B8783}" type="slidenum">
              <a:rPr lang="ru-RU"/>
              <a:pPr fontAlgn="base">
                <a:spcBef>
                  <a:spcPct val="0"/>
                </a:spcBef>
                <a:spcAft>
                  <a:spcPct val="0"/>
                </a:spcAft>
                <a:defRPr/>
              </a:pPr>
              <a:t>‹#›</a:t>
            </a:fld>
            <a:endParaRPr lang="ru-RU"/>
          </a:p>
        </p:txBody>
      </p:sp>
    </p:spTree>
    <p:extLst>
      <p:ext uri="{BB962C8B-B14F-4D97-AF65-F5344CB8AC3E}">
        <p14:creationId xmlns:p14="http://schemas.microsoft.com/office/powerpoint/2010/main" val="3320214400"/>
      </p:ext>
    </p:extLst>
  </p:cSld>
  <p:clrMap bg1="dk2" tx1="lt1" bg2="dk1" tx2="lt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ransition spd="slow"/>
  <p:txStyles>
    <p:titleStyle>
      <a:lvl1pPr algn="ctr" rtl="0" eaLnBrk="0" fontAlgn="base" hangingPunct="0">
        <a:spcBef>
          <a:spcPct val="0"/>
        </a:spcBef>
        <a:spcAft>
          <a:spcPct val="0"/>
        </a:spcAft>
        <a:defRPr sz="4400">
          <a:solidFill>
            <a:srgbClr val="005000"/>
          </a:solidFill>
          <a:latin typeface="+mj-lt"/>
          <a:ea typeface="+mj-ea"/>
          <a:cs typeface="+mj-cs"/>
        </a:defRPr>
      </a:lvl1pPr>
      <a:lvl2pPr algn="ctr" rtl="0" eaLnBrk="0" fontAlgn="base" hangingPunct="0">
        <a:spcBef>
          <a:spcPct val="0"/>
        </a:spcBef>
        <a:spcAft>
          <a:spcPct val="0"/>
        </a:spcAft>
        <a:defRPr sz="4400">
          <a:solidFill>
            <a:srgbClr val="005000"/>
          </a:solidFill>
          <a:latin typeface="Calibri" pitchFamily="34" charset="0"/>
        </a:defRPr>
      </a:lvl2pPr>
      <a:lvl3pPr algn="ctr" rtl="0" eaLnBrk="0" fontAlgn="base" hangingPunct="0">
        <a:spcBef>
          <a:spcPct val="0"/>
        </a:spcBef>
        <a:spcAft>
          <a:spcPct val="0"/>
        </a:spcAft>
        <a:defRPr sz="4400">
          <a:solidFill>
            <a:srgbClr val="005000"/>
          </a:solidFill>
          <a:latin typeface="Calibri" pitchFamily="34" charset="0"/>
        </a:defRPr>
      </a:lvl3pPr>
      <a:lvl4pPr algn="ctr" rtl="0" eaLnBrk="0" fontAlgn="base" hangingPunct="0">
        <a:spcBef>
          <a:spcPct val="0"/>
        </a:spcBef>
        <a:spcAft>
          <a:spcPct val="0"/>
        </a:spcAft>
        <a:defRPr sz="4400">
          <a:solidFill>
            <a:srgbClr val="005000"/>
          </a:solidFill>
          <a:latin typeface="Calibri" pitchFamily="34" charset="0"/>
        </a:defRPr>
      </a:lvl4pPr>
      <a:lvl5pPr algn="ctr" rtl="0" eaLnBrk="0" fontAlgn="base" hangingPunct="0">
        <a:spcBef>
          <a:spcPct val="0"/>
        </a:spcBef>
        <a:spcAft>
          <a:spcPct val="0"/>
        </a:spcAft>
        <a:defRPr sz="4400">
          <a:solidFill>
            <a:srgbClr val="005000"/>
          </a:solidFill>
          <a:latin typeface="Calibri" pitchFamily="34" charset="0"/>
        </a:defRPr>
      </a:lvl5pPr>
      <a:lvl6pPr marL="457200" algn="ctr" rtl="0" fontAlgn="base">
        <a:spcBef>
          <a:spcPct val="0"/>
        </a:spcBef>
        <a:spcAft>
          <a:spcPct val="0"/>
        </a:spcAft>
        <a:defRPr sz="4400">
          <a:solidFill>
            <a:srgbClr val="005000"/>
          </a:solidFill>
          <a:latin typeface="Calibri" pitchFamily="34" charset="0"/>
        </a:defRPr>
      </a:lvl6pPr>
      <a:lvl7pPr marL="914400" algn="ctr" rtl="0" fontAlgn="base">
        <a:spcBef>
          <a:spcPct val="0"/>
        </a:spcBef>
        <a:spcAft>
          <a:spcPct val="0"/>
        </a:spcAft>
        <a:defRPr sz="4400">
          <a:solidFill>
            <a:srgbClr val="005000"/>
          </a:solidFill>
          <a:latin typeface="Calibri" pitchFamily="34" charset="0"/>
        </a:defRPr>
      </a:lvl7pPr>
      <a:lvl8pPr marL="1371600" algn="ctr" rtl="0" fontAlgn="base">
        <a:spcBef>
          <a:spcPct val="0"/>
        </a:spcBef>
        <a:spcAft>
          <a:spcPct val="0"/>
        </a:spcAft>
        <a:defRPr sz="4400">
          <a:solidFill>
            <a:srgbClr val="005000"/>
          </a:solidFill>
          <a:latin typeface="Calibri" pitchFamily="34" charset="0"/>
        </a:defRPr>
      </a:lvl8pPr>
      <a:lvl9pPr marL="1828800" algn="ctr" rtl="0" fontAlgn="base">
        <a:spcBef>
          <a:spcPct val="0"/>
        </a:spcBef>
        <a:spcAft>
          <a:spcPct val="0"/>
        </a:spcAft>
        <a:defRPr sz="4400">
          <a:solidFill>
            <a:srgbClr val="005000"/>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rgbClr val="0033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00"/>
          </a:solidFill>
          <a:latin typeface="+mn-lt"/>
        </a:defRPr>
      </a:lvl2pPr>
      <a:lvl3pPr marL="1143000" indent="-228600" algn="l" rtl="0" eaLnBrk="0" fontAlgn="base" hangingPunct="0">
        <a:spcBef>
          <a:spcPct val="20000"/>
        </a:spcBef>
        <a:spcAft>
          <a:spcPct val="0"/>
        </a:spcAft>
        <a:buChar char="•"/>
        <a:defRPr sz="2400">
          <a:solidFill>
            <a:srgbClr val="003300"/>
          </a:solidFill>
          <a:latin typeface="+mn-lt"/>
        </a:defRPr>
      </a:lvl3pPr>
      <a:lvl4pPr marL="1600200" indent="-228600" algn="l" rtl="0" eaLnBrk="0" fontAlgn="base" hangingPunct="0">
        <a:spcBef>
          <a:spcPct val="20000"/>
        </a:spcBef>
        <a:spcAft>
          <a:spcPct val="0"/>
        </a:spcAft>
        <a:buChar char="–"/>
        <a:defRPr sz="2000">
          <a:solidFill>
            <a:srgbClr val="003300"/>
          </a:solidFill>
          <a:latin typeface="+mn-lt"/>
        </a:defRPr>
      </a:lvl4pPr>
      <a:lvl5pPr marL="2057400" indent="-228600" algn="l" rtl="0" eaLnBrk="0" fontAlgn="base" hangingPunct="0">
        <a:spcBef>
          <a:spcPct val="20000"/>
        </a:spcBef>
        <a:spcAft>
          <a:spcPct val="0"/>
        </a:spcAft>
        <a:buChar char="»"/>
        <a:defRPr sz="2000">
          <a:solidFill>
            <a:srgbClr val="003300"/>
          </a:solidFill>
          <a:latin typeface="+mn-lt"/>
        </a:defRPr>
      </a:lvl5pPr>
      <a:lvl6pPr marL="2514600" indent="-228600" algn="l" rtl="0" fontAlgn="base">
        <a:spcBef>
          <a:spcPct val="20000"/>
        </a:spcBef>
        <a:spcAft>
          <a:spcPct val="0"/>
        </a:spcAft>
        <a:buChar char="»"/>
        <a:defRPr sz="2000">
          <a:solidFill>
            <a:srgbClr val="003300"/>
          </a:solidFill>
          <a:latin typeface="+mn-lt"/>
        </a:defRPr>
      </a:lvl6pPr>
      <a:lvl7pPr marL="2971800" indent="-228600" algn="l" rtl="0" fontAlgn="base">
        <a:spcBef>
          <a:spcPct val="20000"/>
        </a:spcBef>
        <a:spcAft>
          <a:spcPct val="0"/>
        </a:spcAft>
        <a:buChar char="»"/>
        <a:defRPr sz="2000">
          <a:solidFill>
            <a:srgbClr val="003300"/>
          </a:solidFill>
          <a:latin typeface="+mn-lt"/>
        </a:defRPr>
      </a:lvl7pPr>
      <a:lvl8pPr marL="3429000" indent="-228600" algn="l" rtl="0" fontAlgn="base">
        <a:spcBef>
          <a:spcPct val="20000"/>
        </a:spcBef>
        <a:spcAft>
          <a:spcPct val="0"/>
        </a:spcAft>
        <a:buChar char="»"/>
        <a:defRPr sz="2000">
          <a:solidFill>
            <a:srgbClr val="003300"/>
          </a:solidFill>
          <a:latin typeface="+mn-lt"/>
        </a:defRPr>
      </a:lvl8pPr>
      <a:lvl9pPr marL="3886200" indent="-228600" algn="l" rtl="0" fontAlgn="base">
        <a:spcBef>
          <a:spcPct val="20000"/>
        </a:spcBef>
        <a:spcAft>
          <a:spcPct val="0"/>
        </a:spcAft>
        <a:buChar char="»"/>
        <a:defRPr sz="2000">
          <a:solidFill>
            <a:srgbClr val="003300"/>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1843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3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845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5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6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8469"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0"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1"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2"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3"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4"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5"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77"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8"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9"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8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8499"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uk-UA" smtClean="0"/>
              <a:t>Образец заголовка</a:t>
            </a:r>
          </a:p>
        </p:txBody>
      </p:sp>
      <p:sp>
        <p:nvSpPr>
          <p:cNvPr id="18500"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8501"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000000"/>
                  </a:outerShdw>
                </a:effectLst>
              </a:defRPr>
            </a:lvl1pPr>
          </a:lstStyle>
          <a:p>
            <a:pPr algn="l">
              <a:defRPr/>
            </a:pPr>
            <a:endParaRPr lang="ru-RU" altLang="uk-UA">
              <a:solidFill>
                <a:srgbClr val="FFFFFF"/>
              </a:solidFill>
            </a:endParaRPr>
          </a:p>
        </p:txBody>
      </p:sp>
      <p:sp>
        <p:nvSpPr>
          <p:cNvPr id="18502"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000000"/>
                  </a:outerShdw>
                </a:effectLst>
              </a:defRPr>
            </a:lvl1pPr>
          </a:lstStyle>
          <a:p>
            <a:pPr>
              <a:defRPr/>
            </a:pPr>
            <a:endParaRPr lang="ru-RU" altLang="uk-UA">
              <a:solidFill>
                <a:srgbClr val="FFFFFF"/>
              </a:solidFill>
            </a:endParaRPr>
          </a:p>
        </p:txBody>
      </p:sp>
      <p:sp>
        <p:nvSpPr>
          <p:cNvPr id="18503"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smtClean="0">
                <a:effectLst>
                  <a:outerShdw blurRad="38100" dist="38100" dir="2700000" algn="tl">
                    <a:srgbClr val="000000"/>
                  </a:outerShdw>
                </a:effectLst>
              </a:defRPr>
            </a:lvl1pPr>
          </a:lstStyle>
          <a:p>
            <a:pPr>
              <a:defRPr/>
            </a:pPr>
            <a:fld id="{64CE845F-B155-4596-9BF1-1D9520E2E48D}"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289697798"/>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499"/>
                                        </p:tgtEl>
                                        <p:attrNameLst>
                                          <p:attrName>style.visibility</p:attrName>
                                        </p:attrNameLst>
                                      </p:cBhvr>
                                      <p:to>
                                        <p:strVal val="visible"/>
                                      </p:to>
                                    </p:set>
                                    <p:animEffect transition="in" filter="dissolve">
                                      <p:cBhvr>
                                        <p:cTn id="7" dur="500"/>
                                        <p:tgtEl>
                                          <p:spTgt spid="18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500">
                                            <p:txEl>
                                              <p:pRg st="0" end="0"/>
                                            </p:txEl>
                                          </p:spTgt>
                                        </p:tgtEl>
                                        <p:attrNameLst>
                                          <p:attrName>style.visibility</p:attrName>
                                        </p:attrNameLst>
                                      </p:cBhvr>
                                      <p:to>
                                        <p:strVal val="visible"/>
                                      </p:to>
                                    </p:set>
                                    <p:animEffect transition="in" filter="dissolve">
                                      <p:cBhvr>
                                        <p:cTn id="12" dur="500"/>
                                        <p:tgtEl>
                                          <p:spTgt spid="18500">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500">
                                            <p:txEl>
                                              <p:pRg st="1" end="1"/>
                                            </p:txEl>
                                          </p:spTgt>
                                        </p:tgtEl>
                                        <p:attrNameLst>
                                          <p:attrName>style.visibility</p:attrName>
                                        </p:attrNameLst>
                                      </p:cBhvr>
                                      <p:to>
                                        <p:strVal val="visible"/>
                                      </p:to>
                                    </p:set>
                                    <p:animEffect transition="in" filter="dissolve">
                                      <p:cBhvr>
                                        <p:cTn id="15" dur="500"/>
                                        <p:tgtEl>
                                          <p:spTgt spid="18500">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500">
                                            <p:txEl>
                                              <p:pRg st="2" end="2"/>
                                            </p:txEl>
                                          </p:spTgt>
                                        </p:tgtEl>
                                        <p:attrNameLst>
                                          <p:attrName>style.visibility</p:attrName>
                                        </p:attrNameLst>
                                      </p:cBhvr>
                                      <p:to>
                                        <p:strVal val="visible"/>
                                      </p:to>
                                    </p:set>
                                    <p:animEffect transition="in" filter="dissolve">
                                      <p:cBhvr>
                                        <p:cTn id="18" dur="500"/>
                                        <p:tgtEl>
                                          <p:spTgt spid="18500">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500">
                                            <p:txEl>
                                              <p:pRg st="3" end="3"/>
                                            </p:txEl>
                                          </p:spTgt>
                                        </p:tgtEl>
                                        <p:attrNameLst>
                                          <p:attrName>style.visibility</p:attrName>
                                        </p:attrNameLst>
                                      </p:cBhvr>
                                      <p:to>
                                        <p:strVal val="visible"/>
                                      </p:to>
                                    </p:set>
                                    <p:animEffect transition="in" filter="dissolve">
                                      <p:cBhvr>
                                        <p:cTn id="21" dur="500"/>
                                        <p:tgtEl>
                                          <p:spTgt spid="18500">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500">
                                            <p:txEl>
                                              <p:pRg st="4" end="4"/>
                                            </p:txEl>
                                          </p:spTgt>
                                        </p:tgtEl>
                                        <p:attrNameLst>
                                          <p:attrName>style.visibility</p:attrName>
                                        </p:attrNameLst>
                                      </p:cBhvr>
                                      <p:to>
                                        <p:strVal val="visible"/>
                                      </p:to>
                                    </p:set>
                                    <p:animEffect transition="in" filter="dissolve">
                                      <p:cBhvr>
                                        <p:cTn id="24" dur="500"/>
                                        <p:tgtEl>
                                          <p:spTgt spid="185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9" grpId="0"/>
      <p:bldP spid="18500" grpId="0" build="p">
        <p:tmplLst>
          <p:tmpl lvl="1">
            <p:tnLst>
              <p:par>
                <p:cTn presetID="9" presetClass="entr" presetSubtype="0" fill="hold" nodeType="click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1843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3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845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5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6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8469"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0"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1"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2"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3"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4"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5"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77"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8"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9"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8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8499"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uk-UA" smtClean="0"/>
              <a:t>Образец заголовка</a:t>
            </a:r>
          </a:p>
        </p:txBody>
      </p:sp>
      <p:sp>
        <p:nvSpPr>
          <p:cNvPr id="18500"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8501"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000000"/>
                  </a:outerShdw>
                </a:effectLst>
              </a:defRPr>
            </a:lvl1pPr>
          </a:lstStyle>
          <a:p>
            <a:pPr algn="l">
              <a:defRPr/>
            </a:pPr>
            <a:endParaRPr lang="ru-RU" altLang="uk-UA">
              <a:solidFill>
                <a:srgbClr val="FFFFFF"/>
              </a:solidFill>
            </a:endParaRPr>
          </a:p>
        </p:txBody>
      </p:sp>
      <p:sp>
        <p:nvSpPr>
          <p:cNvPr id="18502"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000000"/>
                  </a:outerShdw>
                </a:effectLst>
              </a:defRPr>
            </a:lvl1pPr>
          </a:lstStyle>
          <a:p>
            <a:pPr>
              <a:defRPr/>
            </a:pPr>
            <a:endParaRPr lang="ru-RU" altLang="uk-UA">
              <a:solidFill>
                <a:srgbClr val="FFFFFF"/>
              </a:solidFill>
            </a:endParaRPr>
          </a:p>
        </p:txBody>
      </p:sp>
      <p:sp>
        <p:nvSpPr>
          <p:cNvPr id="18503"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smtClean="0">
                <a:effectLst>
                  <a:outerShdw blurRad="38100" dist="38100" dir="2700000" algn="tl">
                    <a:srgbClr val="000000"/>
                  </a:outerShdw>
                </a:effectLst>
              </a:defRPr>
            </a:lvl1pPr>
          </a:lstStyle>
          <a:p>
            <a:pPr>
              <a:defRPr/>
            </a:pPr>
            <a:fld id="{42006F7B-9A5B-44B5-9B5D-977755051EF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867877044"/>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499"/>
                                        </p:tgtEl>
                                        <p:attrNameLst>
                                          <p:attrName>style.visibility</p:attrName>
                                        </p:attrNameLst>
                                      </p:cBhvr>
                                      <p:to>
                                        <p:strVal val="visible"/>
                                      </p:to>
                                    </p:set>
                                    <p:animEffect transition="in" filter="dissolve">
                                      <p:cBhvr>
                                        <p:cTn id="7" dur="500"/>
                                        <p:tgtEl>
                                          <p:spTgt spid="18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500">
                                            <p:txEl>
                                              <p:pRg st="0" end="0"/>
                                            </p:txEl>
                                          </p:spTgt>
                                        </p:tgtEl>
                                        <p:attrNameLst>
                                          <p:attrName>style.visibility</p:attrName>
                                        </p:attrNameLst>
                                      </p:cBhvr>
                                      <p:to>
                                        <p:strVal val="visible"/>
                                      </p:to>
                                    </p:set>
                                    <p:animEffect transition="in" filter="dissolve">
                                      <p:cBhvr>
                                        <p:cTn id="12" dur="500"/>
                                        <p:tgtEl>
                                          <p:spTgt spid="18500">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500">
                                            <p:txEl>
                                              <p:pRg st="1" end="1"/>
                                            </p:txEl>
                                          </p:spTgt>
                                        </p:tgtEl>
                                        <p:attrNameLst>
                                          <p:attrName>style.visibility</p:attrName>
                                        </p:attrNameLst>
                                      </p:cBhvr>
                                      <p:to>
                                        <p:strVal val="visible"/>
                                      </p:to>
                                    </p:set>
                                    <p:animEffect transition="in" filter="dissolve">
                                      <p:cBhvr>
                                        <p:cTn id="15" dur="500"/>
                                        <p:tgtEl>
                                          <p:spTgt spid="18500">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500">
                                            <p:txEl>
                                              <p:pRg st="2" end="2"/>
                                            </p:txEl>
                                          </p:spTgt>
                                        </p:tgtEl>
                                        <p:attrNameLst>
                                          <p:attrName>style.visibility</p:attrName>
                                        </p:attrNameLst>
                                      </p:cBhvr>
                                      <p:to>
                                        <p:strVal val="visible"/>
                                      </p:to>
                                    </p:set>
                                    <p:animEffect transition="in" filter="dissolve">
                                      <p:cBhvr>
                                        <p:cTn id="18" dur="500"/>
                                        <p:tgtEl>
                                          <p:spTgt spid="18500">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500">
                                            <p:txEl>
                                              <p:pRg st="3" end="3"/>
                                            </p:txEl>
                                          </p:spTgt>
                                        </p:tgtEl>
                                        <p:attrNameLst>
                                          <p:attrName>style.visibility</p:attrName>
                                        </p:attrNameLst>
                                      </p:cBhvr>
                                      <p:to>
                                        <p:strVal val="visible"/>
                                      </p:to>
                                    </p:set>
                                    <p:animEffect transition="in" filter="dissolve">
                                      <p:cBhvr>
                                        <p:cTn id="21" dur="500"/>
                                        <p:tgtEl>
                                          <p:spTgt spid="18500">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500">
                                            <p:txEl>
                                              <p:pRg st="4" end="4"/>
                                            </p:txEl>
                                          </p:spTgt>
                                        </p:tgtEl>
                                        <p:attrNameLst>
                                          <p:attrName>style.visibility</p:attrName>
                                        </p:attrNameLst>
                                      </p:cBhvr>
                                      <p:to>
                                        <p:strVal val="visible"/>
                                      </p:to>
                                    </p:set>
                                    <p:animEffect transition="in" filter="dissolve">
                                      <p:cBhvr>
                                        <p:cTn id="24" dur="500"/>
                                        <p:tgtEl>
                                          <p:spTgt spid="185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9" grpId="0"/>
      <p:bldP spid="18500" grpId="0" build="p">
        <p:tmplLst>
          <p:tmpl lvl="1">
            <p:tnLst>
              <p:par>
                <p:cTn presetID="9" presetClass="entr" presetSubtype="0" fill="hold" nodeType="click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1843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3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845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5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6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8469"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0"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1"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2"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3"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4"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5"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77"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8"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9"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8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8499"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uk-UA" smtClean="0"/>
              <a:t>Образец заголовка</a:t>
            </a:r>
          </a:p>
        </p:txBody>
      </p:sp>
      <p:sp>
        <p:nvSpPr>
          <p:cNvPr id="18500"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8501"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000000"/>
                  </a:outerShdw>
                </a:effectLst>
              </a:defRPr>
            </a:lvl1pPr>
          </a:lstStyle>
          <a:p>
            <a:pPr algn="l">
              <a:defRPr/>
            </a:pPr>
            <a:endParaRPr lang="ru-RU" altLang="uk-UA">
              <a:solidFill>
                <a:srgbClr val="FFFFFF"/>
              </a:solidFill>
            </a:endParaRPr>
          </a:p>
        </p:txBody>
      </p:sp>
      <p:sp>
        <p:nvSpPr>
          <p:cNvPr id="18502"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000000"/>
                  </a:outerShdw>
                </a:effectLst>
              </a:defRPr>
            </a:lvl1pPr>
          </a:lstStyle>
          <a:p>
            <a:pPr>
              <a:defRPr/>
            </a:pPr>
            <a:endParaRPr lang="ru-RU" altLang="uk-UA">
              <a:solidFill>
                <a:srgbClr val="FFFFFF"/>
              </a:solidFill>
            </a:endParaRPr>
          </a:p>
        </p:txBody>
      </p:sp>
      <p:sp>
        <p:nvSpPr>
          <p:cNvPr id="18503"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smtClean="0">
                <a:effectLst>
                  <a:outerShdw blurRad="38100" dist="38100" dir="2700000" algn="tl">
                    <a:srgbClr val="000000"/>
                  </a:outerShdw>
                </a:effectLst>
              </a:defRPr>
            </a:lvl1pPr>
          </a:lstStyle>
          <a:p>
            <a:pPr>
              <a:defRPr/>
            </a:pPr>
            <a:fld id="{07245453-CCB5-4E8B-A889-EE9593CFA818}"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936252818"/>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499"/>
                                        </p:tgtEl>
                                        <p:attrNameLst>
                                          <p:attrName>style.visibility</p:attrName>
                                        </p:attrNameLst>
                                      </p:cBhvr>
                                      <p:to>
                                        <p:strVal val="visible"/>
                                      </p:to>
                                    </p:set>
                                    <p:animEffect transition="in" filter="dissolve">
                                      <p:cBhvr>
                                        <p:cTn id="7" dur="500"/>
                                        <p:tgtEl>
                                          <p:spTgt spid="18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500">
                                            <p:txEl>
                                              <p:pRg st="0" end="0"/>
                                            </p:txEl>
                                          </p:spTgt>
                                        </p:tgtEl>
                                        <p:attrNameLst>
                                          <p:attrName>style.visibility</p:attrName>
                                        </p:attrNameLst>
                                      </p:cBhvr>
                                      <p:to>
                                        <p:strVal val="visible"/>
                                      </p:to>
                                    </p:set>
                                    <p:animEffect transition="in" filter="dissolve">
                                      <p:cBhvr>
                                        <p:cTn id="12" dur="500"/>
                                        <p:tgtEl>
                                          <p:spTgt spid="18500">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500">
                                            <p:txEl>
                                              <p:pRg st="1" end="1"/>
                                            </p:txEl>
                                          </p:spTgt>
                                        </p:tgtEl>
                                        <p:attrNameLst>
                                          <p:attrName>style.visibility</p:attrName>
                                        </p:attrNameLst>
                                      </p:cBhvr>
                                      <p:to>
                                        <p:strVal val="visible"/>
                                      </p:to>
                                    </p:set>
                                    <p:animEffect transition="in" filter="dissolve">
                                      <p:cBhvr>
                                        <p:cTn id="15" dur="500"/>
                                        <p:tgtEl>
                                          <p:spTgt spid="18500">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500">
                                            <p:txEl>
                                              <p:pRg st="2" end="2"/>
                                            </p:txEl>
                                          </p:spTgt>
                                        </p:tgtEl>
                                        <p:attrNameLst>
                                          <p:attrName>style.visibility</p:attrName>
                                        </p:attrNameLst>
                                      </p:cBhvr>
                                      <p:to>
                                        <p:strVal val="visible"/>
                                      </p:to>
                                    </p:set>
                                    <p:animEffect transition="in" filter="dissolve">
                                      <p:cBhvr>
                                        <p:cTn id="18" dur="500"/>
                                        <p:tgtEl>
                                          <p:spTgt spid="18500">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500">
                                            <p:txEl>
                                              <p:pRg st="3" end="3"/>
                                            </p:txEl>
                                          </p:spTgt>
                                        </p:tgtEl>
                                        <p:attrNameLst>
                                          <p:attrName>style.visibility</p:attrName>
                                        </p:attrNameLst>
                                      </p:cBhvr>
                                      <p:to>
                                        <p:strVal val="visible"/>
                                      </p:to>
                                    </p:set>
                                    <p:animEffect transition="in" filter="dissolve">
                                      <p:cBhvr>
                                        <p:cTn id="21" dur="500"/>
                                        <p:tgtEl>
                                          <p:spTgt spid="18500">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500">
                                            <p:txEl>
                                              <p:pRg st="4" end="4"/>
                                            </p:txEl>
                                          </p:spTgt>
                                        </p:tgtEl>
                                        <p:attrNameLst>
                                          <p:attrName>style.visibility</p:attrName>
                                        </p:attrNameLst>
                                      </p:cBhvr>
                                      <p:to>
                                        <p:strVal val="visible"/>
                                      </p:to>
                                    </p:set>
                                    <p:animEffect transition="in" filter="dissolve">
                                      <p:cBhvr>
                                        <p:cTn id="24" dur="500"/>
                                        <p:tgtEl>
                                          <p:spTgt spid="185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9" grpId="0"/>
      <p:bldP spid="18500" grpId="0" build="p">
        <p:tmplLst>
          <p:tmpl lvl="1">
            <p:tnLst>
              <p:par>
                <p:cTn presetID="9" presetClass="entr" presetSubtype="0" fill="hold" nodeType="click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1843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3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845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5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6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8469"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0"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1"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2"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3"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4"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5"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77"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8"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9"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8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8499"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uk-UA" smtClean="0"/>
              <a:t>Образец заголовка</a:t>
            </a:r>
          </a:p>
        </p:txBody>
      </p:sp>
      <p:sp>
        <p:nvSpPr>
          <p:cNvPr id="18500"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8501"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000000"/>
                  </a:outerShdw>
                </a:effectLst>
              </a:defRPr>
            </a:lvl1pPr>
          </a:lstStyle>
          <a:p>
            <a:pPr algn="l">
              <a:defRPr/>
            </a:pPr>
            <a:endParaRPr lang="ru-RU" altLang="uk-UA">
              <a:solidFill>
                <a:srgbClr val="FFFFFF"/>
              </a:solidFill>
            </a:endParaRPr>
          </a:p>
        </p:txBody>
      </p:sp>
      <p:sp>
        <p:nvSpPr>
          <p:cNvPr id="18502"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000000"/>
                  </a:outerShdw>
                </a:effectLst>
              </a:defRPr>
            </a:lvl1pPr>
          </a:lstStyle>
          <a:p>
            <a:pPr>
              <a:defRPr/>
            </a:pPr>
            <a:endParaRPr lang="ru-RU" altLang="uk-UA">
              <a:solidFill>
                <a:srgbClr val="FFFFFF"/>
              </a:solidFill>
            </a:endParaRPr>
          </a:p>
        </p:txBody>
      </p:sp>
      <p:sp>
        <p:nvSpPr>
          <p:cNvPr id="18503"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smtClean="0">
                <a:effectLst>
                  <a:outerShdw blurRad="38100" dist="38100" dir="2700000" algn="tl">
                    <a:srgbClr val="000000"/>
                  </a:outerShdw>
                </a:effectLst>
              </a:defRPr>
            </a:lvl1pPr>
          </a:lstStyle>
          <a:p>
            <a:pPr>
              <a:defRPr/>
            </a:pPr>
            <a:fld id="{135F97FF-7008-4F65-830B-0FD40037D40C}"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190355859"/>
      </p:ext>
    </p:extLst>
  </p:cSld>
  <p:clrMap bg1="dk2" tx1="lt1" bg2="dk1"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499"/>
                                        </p:tgtEl>
                                        <p:attrNameLst>
                                          <p:attrName>style.visibility</p:attrName>
                                        </p:attrNameLst>
                                      </p:cBhvr>
                                      <p:to>
                                        <p:strVal val="visible"/>
                                      </p:to>
                                    </p:set>
                                    <p:animEffect transition="in" filter="dissolve">
                                      <p:cBhvr>
                                        <p:cTn id="7" dur="500"/>
                                        <p:tgtEl>
                                          <p:spTgt spid="18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500">
                                            <p:txEl>
                                              <p:pRg st="0" end="0"/>
                                            </p:txEl>
                                          </p:spTgt>
                                        </p:tgtEl>
                                        <p:attrNameLst>
                                          <p:attrName>style.visibility</p:attrName>
                                        </p:attrNameLst>
                                      </p:cBhvr>
                                      <p:to>
                                        <p:strVal val="visible"/>
                                      </p:to>
                                    </p:set>
                                    <p:animEffect transition="in" filter="dissolve">
                                      <p:cBhvr>
                                        <p:cTn id="12" dur="500"/>
                                        <p:tgtEl>
                                          <p:spTgt spid="18500">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500">
                                            <p:txEl>
                                              <p:pRg st="1" end="1"/>
                                            </p:txEl>
                                          </p:spTgt>
                                        </p:tgtEl>
                                        <p:attrNameLst>
                                          <p:attrName>style.visibility</p:attrName>
                                        </p:attrNameLst>
                                      </p:cBhvr>
                                      <p:to>
                                        <p:strVal val="visible"/>
                                      </p:to>
                                    </p:set>
                                    <p:animEffect transition="in" filter="dissolve">
                                      <p:cBhvr>
                                        <p:cTn id="15" dur="500"/>
                                        <p:tgtEl>
                                          <p:spTgt spid="18500">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500">
                                            <p:txEl>
                                              <p:pRg st="2" end="2"/>
                                            </p:txEl>
                                          </p:spTgt>
                                        </p:tgtEl>
                                        <p:attrNameLst>
                                          <p:attrName>style.visibility</p:attrName>
                                        </p:attrNameLst>
                                      </p:cBhvr>
                                      <p:to>
                                        <p:strVal val="visible"/>
                                      </p:to>
                                    </p:set>
                                    <p:animEffect transition="in" filter="dissolve">
                                      <p:cBhvr>
                                        <p:cTn id="18" dur="500"/>
                                        <p:tgtEl>
                                          <p:spTgt spid="18500">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500">
                                            <p:txEl>
                                              <p:pRg st="3" end="3"/>
                                            </p:txEl>
                                          </p:spTgt>
                                        </p:tgtEl>
                                        <p:attrNameLst>
                                          <p:attrName>style.visibility</p:attrName>
                                        </p:attrNameLst>
                                      </p:cBhvr>
                                      <p:to>
                                        <p:strVal val="visible"/>
                                      </p:to>
                                    </p:set>
                                    <p:animEffect transition="in" filter="dissolve">
                                      <p:cBhvr>
                                        <p:cTn id="21" dur="500"/>
                                        <p:tgtEl>
                                          <p:spTgt spid="18500">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500">
                                            <p:txEl>
                                              <p:pRg st="4" end="4"/>
                                            </p:txEl>
                                          </p:spTgt>
                                        </p:tgtEl>
                                        <p:attrNameLst>
                                          <p:attrName>style.visibility</p:attrName>
                                        </p:attrNameLst>
                                      </p:cBhvr>
                                      <p:to>
                                        <p:strVal val="visible"/>
                                      </p:to>
                                    </p:set>
                                    <p:animEffect transition="in" filter="dissolve">
                                      <p:cBhvr>
                                        <p:cTn id="24" dur="500"/>
                                        <p:tgtEl>
                                          <p:spTgt spid="185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9" grpId="0"/>
      <p:bldP spid="18500" grpId="0" build="p">
        <p:tmplLst>
          <p:tmpl lvl="1">
            <p:tnLst>
              <p:par>
                <p:cTn presetID="9" presetClass="entr" presetSubtype="0" fill="hold" nodeType="click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1843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3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845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5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6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8469"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0"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1"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2"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3"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4"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5"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77"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8"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9"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8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8499"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uk-UA" smtClean="0"/>
              <a:t>Образец заголовка</a:t>
            </a:r>
          </a:p>
        </p:txBody>
      </p:sp>
      <p:sp>
        <p:nvSpPr>
          <p:cNvPr id="18500"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8501"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000000"/>
                  </a:outerShdw>
                </a:effectLst>
              </a:defRPr>
            </a:lvl1pPr>
          </a:lstStyle>
          <a:p>
            <a:pPr algn="l">
              <a:defRPr/>
            </a:pPr>
            <a:endParaRPr lang="ru-RU" altLang="uk-UA">
              <a:solidFill>
                <a:srgbClr val="FFFFFF"/>
              </a:solidFill>
            </a:endParaRPr>
          </a:p>
        </p:txBody>
      </p:sp>
      <p:sp>
        <p:nvSpPr>
          <p:cNvPr id="18502"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000000"/>
                  </a:outerShdw>
                </a:effectLst>
              </a:defRPr>
            </a:lvl1pPr>
          </a:lstStyle>
          <a:p>
            <a:pPr>
              <a:defRPr/>
            </a:pPr>
            <a:endParaRPr lang="ru-RU" altLang="uk-UA">
              <a:solidFill>
                <a:srgbClr val="FFFFFF"/>
              </a:solidFill>
            </a:endParaRPr>
          </a:p>
        </p:txBody>
      </p:sp>
      <p:sp>
        <p:nvSpPr>
          <p:cNvPr id="18503"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smtClean="0">
                <a:effectLst>
                  <a:outerShdw blurRad="38100" dist="38100" dir="2700000" algn="tl">
                    <a:srgbClr val="000000"/>
                  </a:outerShdw>
                </a:effectLst>
              </a:defRPr>
            </a:lvl1pPr>
          </a:lstStyle>
          <a:p>
            <a:pPr>
              <a:defRPr/>
            </a:pPr>
            <a:fld id="{981FC79D-9917-42A7-AA19-337FD8C0A532}"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916494778"/>
      </p:ext>
    </p:extLst>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499"/>
                                        </p:tgtEl>
                                        <p:attrNameLst>
                                          <p:attrName>style.visibility</p:attrName>
                                        </p:attrNameLst>
                                      </p:cBhvr>
                                      <p:to>
                                        <p:strVal val="visible"/>
                                      </p:to>
                                    </p:set>
                                    <p:animEffect transition="in" filter="dissolve">
                                      <p:cBhvr>
                                        <p:cTn id="7" dur="500"/>
                                        <p:tgtEl>
                                          <p:spTgt spid="18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500">
                                            <p:txEl>
                                              <p:pRg st="0" end="0"/>
                                            </p:txEl>
                                          </p:spTgt>
                                        </p:tgtEl>
                                        <p:attrNameLst>
                                          <p:attrName>style.visibility</p:attrName>
                                        </p:attrNameLst>
                                      </p:cBhvr>
                                      <p:to>
                                        <p:strVal val="visible"/>
                                      </p:to>
                                    </p:set>
                                    <p:animEffect transition="in" filter="dissolve">
                                      <p:cBhvr>
                                        <p:cTn id="12" dur="500"/>
                                        <p:tgtEl>
                                          <p:spTgt spid="18500">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500">
                                            <p:txEl>
                                              <p:pRg st="1" end="1"/>
                                            </p:txEl>
                                          </p:spTgt>
                                        </p:tgtEl>
                                        <p:attrNameLst>
                                          <p:attrName>style.visibility</p:attrName>
                                        </p:attrNameLst>
                                      </p:cBhvr>
                                      <p:to>
                                        <p:strVal val="visible"/>
                                      </p:to>
                                    </p:set>
                                    <p:animEffect transition="in" filter="dissolve">
                                      <p:cBhvr>
                                        <p:cTn id="15" dur="500"/>
                                        <p:tgtEl>
                                          <p:spTgt spid="18500">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500">
                                            <p:txEl>
                                              <p:pRg st="2" end="2"/>
                                            </p:txEl>
                                          </p:spTgt>
                                        </p:tgtEl>
                                        <p:attrNameLst>
                                          <p:attrName>style.visibility</p:attrName>
                                        </p:attrNameLst>
                                      </p:cBhvr>
                                      <p:to>
                                        <p:strVal val="visible"/>
                                      </p:to>
                                    </p:set>
                                    <p:animEffect transition="in" filter="dissolve">
                                      <p:cBhvr>
                                        <p:cTn id="18" dur="500"/>
                                        <p:tgtEl>
                                          <p:spTgt spid="18500">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500">
                                            <p:txEl>
                                              <p:pRg st="3" end="3"/>
                                            </p:txEl>
                                          </p:spTgt>
                                        </p:tgtEl>
                                        <p:attrNameLst>
                                          <p:attrName>style.visibility</p:attrName>
                                        </p:attrNameLst>
                                      </p:cBhvr>
                                      <p:to>
                                        <p:strVal val="visible"/>
                                      </p:to>
                                    </p:set>
                                    <p:animEffect transition="in" filter="dissolve">
                                      <p:cBhvr>
                                        <p:cTn id="21" dur="500"/>
                                        <p:tgtEl>
                                          <p:spTgt spid="18500">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500">
                                            <p:txEl>
                                              <p:pRg st="4" end="4"/>
                                            </p:txEl>
                                          </p:spTgt>
                                        </p:tgtEl>
                                        <p:attrNameLst>
                                          <p:attrName>style.visibility</p:attrName>
                                        </p:attrNameLst>
                                      </p:cBhvr>
                                      <p:to>
                                        <p:strVal val="visible"/>
                                      </p:to>
                                    </p:set>
                                    <p:animEffect transition="in" filter="dissolve">
                                      <p:cBhvr>
                                        <p:cTn id="24" dur="500"/>
                                        <p:tgtEl>
                                          <p:spTgt spid="185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9" grpId="0"/>
      <p:bldP spid="18500" grpId="0" build="p">
        <p:tmplLst>
          <p:tmpl lvl="1">
            <p:tnLst>
              <p:par>
                <p:cTn presetID="9" presetClass="entr" presetSubtype="0" fill="hold" nodeType="click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1843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3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845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5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6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8469"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0"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1"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2"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3"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4"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5"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77"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8"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9"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8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8499"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uk-UA" smtClean="0"/>
              <a:t>Образец заголовка</a:t>
            </a:r>
          </a:p>
        </p:txBody>
      </p:sp>
      <p:sp>
        <p:nvSpPr>
          <p:cNvPr id="18500"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8501"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000000"/>
                  </a:outerShdw>
                </a:effectLst>
              </a:defRPr>
            </a:lvl1pPr>
          </a:lstStyle>
          <a:p>
            <a:pPr algn="l">
              <a:defRPr/>
            </a:pPr>
            <a:endParaRPr lang="ru-RU" altLang="uk-UA">
              <a:solidFill>
                <a:srgbClr val="FFFFFF"/>
              </a:solidFill>
            </a:endParaRPr>
          </a:p>
        </p:txBody>
      </p:sp>
      <p:sp>
        <p:nvSpPr>
          <p:cNvPr id="18502"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000000"/>
                  </a:outerShdw>
                </a:effectLst>
              </a:defRPr>
            </a:lvl1pPr>
          </a:lstStyle>
          <a:p>
            <a:pPr>
              <a:defRPr/>
            </a:pPr>
            <a:endParaRPr lang="ru-RU" altLang="uk-UA">
              <a:solidFill>
                <a:srgbClr val="FFFFFF"/>
              </a:solidFill>
            </a:endParaRPr>
          </a:p>
        </p:txBody>
      </p:sp>
      <p:sp>
        <p:nvSpPr>
          <p:cNvPr id="18503"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smtClean="0">
                <a:effectLst>
                  <a:outerShdw blurRad="38100" dist="38100" dir="2700000" algn="tl">
                    <a:srgbClr val="000000"/>
                  </a:outerShdw>
                </a:effectLst>
              </a:defRPr>
            </a:lvl1pPr>
          </a:lstStyle>
          <a:p>
            <a:pPr>
              <a:defRPr/>
            </a:pPr>
            <a:fld id="{426C0C0B-5363-4759-9CDE-9AFEE8AB7430}"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495081941"/>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499"/>
                                        </p:tgtEl>
                                        <p:attrNameLst>
                                          <p:attrName>style.visibility</p:attrName>
                                        </p:attrNameLst>
                                      </p:cBhvr>
                                      <p:to>
                                        <p:strVal val="visible"/>
                                      </p:to>
                                    </p:set>
                                    <p:animEffect transition="in" filter="dissolve">
                                      <p:cBhvr>
                                        <p:cTn id="7" dur="500"/>
                                        <p:tgtEl>
                                          <p:spTgt spid="18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500">
                                            <p:txEl>
                                              <p:pRg st="0" end="0"/>
                                            </p:txEl>
                                          </p:spTgt>
                                        </p:tgtEl>
                                        <p:attrNameLst>
                                          <p:attrName>style.visibility</p:attrName>
                                        </p:attrNameLst>
                                      </p:cBhvr>
                                      <p:to>
                                        <p:strVal val="visible"/>
                                      </p:to>
                                    </p:set>
                                    <p:animEffect transition="in" filter="dissolve">
                                      <p:cBhvr>
                                        <p:cTn id="12" dur="500"/>
                                        <p:tgtEl>
                                          <p:spTgt spid="18500">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500">
                                            <p:txEl>
                                              <p:pRg st="1" end="1"/>
                                            </p:txEl>
                                          </p:spTgt>
                                        </p:tgtEl>
                                        <p:attrNameLst>
                                          <p:attrName>style.visibility</p:attrName>
                                        </p:attrNameLst>
                                      </p:cBhvr>
                                      <p:to>
                                        <p:strVal val="visible"/>
                                      </p:to>
                                    </p:set>
                                    <p:animEffect transition="in" filter="dissolve">
                                      <p:cBhvr>
                                        <p:cTn id="15" dur="500"/>
                                        <p:tgtEl>
                                          <p:spTgt spid="18500">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500">
                                            <p:txEl>
                                              <p:pRg st="2" end="2"/>
                                            </p:txEl>
                                          </p:spTgt>
                                        </p:tgtEl>
                                        <p:attrNameLst>
                                          <p:attrName>style.visibility</p:attrName>
                                        </p:attrNameLst>
                                      </p:cBhvr>
                                      <p:to>
                                        <p:strVal val="visible"/>
                                      </p:to>
                                    </p:set>
                                    <p:animEffect transition="in" filter="dissolve">
                                      <p:cBhvr>
                                        <p:cTn id="18" dur="500"/>
                                        <p:tgtEl>
                                          <p:spTgt spid="18500">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500">
                                            <p:txEl>
                                              <p:pRg st="3" end="3"/>
                                            </p:txEl>
                                          </p:spTgt>
                                        </p:tgtEl>
                                        <p:attrNameLst>
                                          <p:attrName>style.visibility</p:attrName>
                                        </p:attrNameLst>
                                      </p:cBhvr>
                                      <p:to>
                                        <p:strVal val="visible"/>
                                      </p:to>
                                    </p:set>
                                    <p:animEffect transition="in" filter="dissolve">
                                      <p:cBhvr>
                                        <p:cTn id="21" dur="500"/>
                                        <p:tgtEl>
                                          <p:spTgt spid="18500">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500">
                                            <p:txEl>
                                              <p:pRg st="4" end="4"/>
                                            </p:txEl>
                                          </p:spTgt>
                                        </p:tgtEl>
                                        <p:attrNameLst>
                                          <p:attrName>style.visibility</p:attrName>
                                        </p:attrNameLst>
                                      </p:cBhvr>
                                      <p:to>
                                        <p:strVal val="visible"/>
                                      </p:to>
                                    </p:set>
                                    <p:animEffect transition="in" filter="dissolve">
                                      <p:cBhvr>
                                        <p:cTn id="24" dur="500"/>
                                        <p:tgtEl>
                                          <p:spTgt spid="185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9" grpId="0"/>
      <p:bldP spid="18500" grpId="0" build="p">
        <p:tmplLst>
          <p:tmpl lvl="1">
            <p:tnLst>
              <p:par>
                <p:cTn presetID="9" presetClass="entr" presetSubtype="0" fill="hold" nodeType="click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1843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3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4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4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845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5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5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6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6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8469"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0"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1"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2"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3"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4"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5"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8477"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8"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79"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defRPr/>
                </a:pPr>
                <a:endParaRPr lang="uk-UA" sz="1800">
                  <a:solidFill>
                    <a:srgbClr val="FFFFFF"/>
                  </a:solidFill>
                </a:endParaRPr>
              </a:p>
            </p:txBody>
          </p:sp>
          <p:sp>
            <p:nvSpPr>
              <p:cNvPr id="1848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sp>
            <p:nvSpPr>
              <p:cNvPr id="1848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defRPr/>
                </a:pPr>
                <a:endParaRPr lang="uk-UA" sz="1800">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uk-UA" sz="1800">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endParaRPr lang="uk-UA" altLang="uk-UA" sz="1800">
                    <a:solidFill>
                      <a:srgbClr val="FFFFFF"/>
                    </a:solidFill>
                  </a:endParaRPr>
                </a:p>
              </p:txBody>
            </p:sp>
          </p:grpSp>
        </p:grpSp>
      </p:grpSp>
      <p:sp>
        <p:nvSpPr>
          <p:cNvPr id="18499"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uk-UA" smtClean="0"/>
              <a:t>Образец заголовка</a:t>
            </a:r>
          </a:p>
        </p:txBody>
      </p:sp>
      <p:sp>
        <p:nvSpPr>
          <p:cNvPr id="18500"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8501"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000000"/>
                  </a:outerShdw>
                </a:effectLst>
              </a:defRPr>
            </a:lvl1pPr>
          </a:lstStyle>
          <a:p>
            <a:pPr algn="l">
              <a:defRPr/>
            </a:pPr>
            <a:endParaRPr lang="ru-RU" altLang="uk-UA">
              <a:solidFill>
                <a:srgbClr val="FFFFFF"/>
              </a:solidFill>
            </a:endParaRPr>
          </a:p>
        </p:txBody>
      </p:sp>
      <p:sp>
        <p:nvSpPr>
          <p:cNvPr id="18502"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000000"/>
                  </a:outerShdw>
                </a:effectLst>
              </a:defRPr>
            </a:lvl1pPr>
          </a:lstStyle>
          <a:p>
            <a:pPr>
              <a:defRPr/>
            </a:pPr>
            <a:endParaRPr lang="ru-RU" altLang="uk-UA">
              <a:solidFill>
                <a:srgbClr val="FFFFFF"/>
              </a:solidFill>
            </a:endParaRPr>
          </a:p>
        </p:txBody>
      </p:sp>
      <p:sp>
        <p:nvSpPr>
          <p:cNvPr id="18503"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smtClean="0">
                <a:effectLst>
                  <a:outerShdw blurRad="38100" dist="38100" dir="2700000" algn="tl">
                    <a:srgbClr val="000000"/>
                  </a:outerShdw>
                </a:effectLst>
              </a:defRPr>
            </a:lvl1pPr>
          </a:lstStyle>
          <a:p>
            <a:pPr>
              <a:defRPr/>
            </a:pPr>
            <a:fld id="{376269AD-C865-4964-B403-D39090E9883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457345975"/>
      </p:ext>
    </p:extLst>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499"/>
                                        </p:tgtEl>
                                        <p:attrNameLst>
                                          <p:attrName>style.visibility</p:attrName>
                                        </p:attrNameLst>
                                      </p:cBhvr>
                                      <p:to>
                                        <p:strVal val="visible"/>
                                      </p:to>
                                    </p:set>
                                    <p:animEffect transition="in" filter="dissolve">
                                      <p:cBhvr>
                                        <p:cTn id="7" dur="500"/>
                                        <p:tgtEl>
                                          <p:spTgt spid="18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500">
                                            <p:txEl>
                                              <p:pRg st="0" end="0"/>
                                            </p:txEl>
                                          </p:spTgt>
                                        </p:tgtEl>
                                        <p:attrNameLst>
                                          <p:attrName>style.visibility</p:attrName>
                                        </p:attrNameLst>
                                      </p:cBhvr>
                                      <p:to>
                                        <p:strVal val="visible"/>
                                      </p:to>
                                    </p:set>
                                    <p:animEffect transition="in" filter="dissolve">
                                      <p:cBhvr>
                                        <p:cTn id="12" dur="500"/>
                                        <p:tgtEl>
                                          <p:spTgt spid="18500">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500">
                                            <p:txEl>
                                              <p:pRg st="1" end="1"/>
                                            </p:txEl>
                                          </p:spTgt>
                                        </p:tgtEl>
                                        <p:attrNameLst>
                                          <p:attrName>style.visibility</p:attrName>
                                        </p:attrNameLst>
                                      </p:cBhvr>
                                      <p:to>
                                        <p:strVal val="visible"/>
                                      </p:to>
                                    </p:set>
                                    <p:animEffect transition="in" filter="dissolve">
                                      <p:cBhvr>
                                        <p:cTn id="15" dur="500"/>
                                        <p:tgtEl>
                                          <p:spTgt spid="18500">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500">
                                            <p:txEl>
                                              <p:pRg st="2" end="2"/>
                                            </p:txEl>
                                          </p:spTgt>
                                        </p:tgtEl>
                                        <p:attrNameLst>
                                          <p:attrName>style.visibility</p:attrName>
                                        </p:attrNameLst>
                                      </p:cBhvr>
                                      <p:to>
                                        <p:strVal val="visible"/>
                                      </p:to>
                                    </p:set>
                                    <p:animEffect transition="in" filter="dissolve">
                                      <p:cBhvr>
                                        <p:cTn id="18" dur="500"/>
                                        <p:tgtEl>
                                          <p:spTgt spid="18500">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500">
                                            <p:txEl>
                                              <p:pRg st="3" end="3"/>
                                            </p:txEl>
                                          </p:spTgt>
                                        </p:tgtEl>
                                        <p:attrNameLst>
                                          <p:attrName>style.visibility</p:attrName>
                                        </p:attrNameLst>
                                      </p:cBhvr>
                                      <p:to>
                                        <p:strVal val="visible"/>
                                      </p:to>
                                    </p:set>
                                    <p:animEffect transition="in" filter="dissolve">
                                      <p:cBhvr>
                                        <p:cTn id="21" dur="500"/>
                                        <p:tgtEl>
                                          <p:spTgt spid="18500">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500">
                                            <p:txEl>
                                              <p:pRg st="4" end="4"/>
                                            </p:txEl>
                                          </p:spTgt>
                                        </p:tgtEl>
                                        <p:attrNameLst>
                                          <p:attrName>style.visibility</p:attrName>
                                        </p:attrNameLst>
                                      </p:cBhvr>
                                      <p:to>
                                        <p:strVal val="visible"/>
                                      </p:to>
                                    </p:set>
                                    <p:animEffect transition="in" filter="dissolve">
                                      <p:cBhvr>
                                        <p:cTn id="24" dur="500"/>
                                        <p:tgtEl>
                                          <p:spTgt spid="185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9" grpId="0"/>
      <p:bldP spid="18500" grpId="0" build="p">
        <p:tmplLst>
          <p:tmpl lvl="1">
            <p:tnLst>
              <p:par>
                <p:cTn presetID="9" presetClass="entr" presetSubtype="0" fill="hold" nodeType="click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8500"/>
                        </p:tgtEl>
                        <p:attrNameLst>
                          <p:attrName>style.visibility</p:attrName>
                        </p:attrNameLst>
                      </p:cBhvr>
                      <p:to>
                        <p:strVal val="visible"/>
                      </p:to>
                    </p:set>
                    <p:animEffect transition="in" filter="dissolve">
                      <p:cBhvr>
                        <p:cTn dur="500"/>
                        <p:tgtEl>
                          <p:spTgt spid="18500"/>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9.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file:///E:\&#1060;&#1086;&#1090;&#1086;\&#1060;&#1086;&#1090;&#1086;%20&#1071;&#1074;&#1080;&#1097;%20&#1055;&#1088;&#1080;&#1088;&#1086;&#1076;&#1080;\55.jp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file:///E:\&#1060;&#1086;&#1090;&#1086;\&#1060;&#1086;&#1090;&#1086;%20&#1071;&#1074;&#1080;&#1097;%20&#1055;&#1088;&#1080;&#1088;&#1086;&#1076;&#1080;\28.jpg" TargetMode="External"/><Relationship Id="rId2" Type="http://schemas.openxmlformats.org/officeDocument/2006/relationships/image" Target="../media/image29.jpeg"/><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9.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file:///D:\profile\&#1057;&#1090;&#1110;&#1083;&#1100;&#1085;&#1080;&#1094;&#1103;\&#1075;&#1088;&#1072;&#1076;\default%20(2).jpeg" TargetMode="External"/><Relationship Id="rId2" Type="http://schemas.openxmlformats.org/officeDocument/2006/relationships/image" Target="../media/image37.jpeg"/><Relationship Id="rId1" Type="http://schemas.openxmlformats.org/officeDocument/2006/relationships/slideLayout" Target="../slideLayouts/slideLayout16.xml"/><Relationship Id="rId5" Type="http://schemas.openxmlformats.org/officeDocument/2006/relationships/image" Target="file:///D:\profile\&#1057;&#1090;&#1110;&#1083;&#1100;&#1085;&#1080;&#1094;&#1103;\&#1075;&#1088;&#1072;&#1076;\272.jpg" TargetMode="Externa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uk.wikipedia.org/wiki/%D0%A1%D1%83%D0%B1%D0%BB%D1%96%D0%BC%D0%B0%D1%86%D1%96%D1%8F" TargetMode="External"/><Relationship Id="rId2" Type="http://schemas.openxmlformats.org/officeDocument/2006/relationships/hyperlink" Target="http://uk.wikipedia.org/wiki/%D0%9B%D1%96%D0%B4" TargetMode="External"/><Relationship Id="rId1" Type="http://schemas.openxmlformats.org/officeDocument/2006/relationships/slideLayout" Target="../slideLayouts/slideLayout21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34.xml"/><Relationship Id="rId1" Type="http://schemas.openxmlformats.org/officeDocument/2006/relationships/tags" Target="../tags/tag1.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48.xml"/><Relationship Id="rId1" Type="http://schemas.openxmlformats.org/officeDocument/2006/relationships/tags" Target="../tags/tag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63.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91.xml"/><Relationship Id="rId1" Type="http://schemas.openxmlformats.org/officeDocument/2006/relationships/tags" Target="../tags/tag4.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7.xml"/><Relationship Id="rId1" Type="http://schemas.openxmlformats.org/officeDocument/2006/relationships/tags" Target="../tags/tag5.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19.xml"/><Relationship Id="rId1" Type="http://schemas.openxmlformats.org/officeDocument/2006/relationships/tags" Target="../tags/tag6.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05.xml"/><Relationship Id="rId1" Type="http://schemas.openxmlformats.org/officeDocument/2006/relationships/tags" Target="../tags/tag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47.xml"/><Relationship Id="rId1" Type="http://schemas.openxmlformats.org/officeDocument/2006/relationships/tags" Target="../tags/tag8.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33.xml"/><Relationship Id="rId1" Type="http://schemas.openxmlformats.org/officeDocument/2006/relationships/tags" Target="../tags/tag9.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62.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2.jpeg"/><Relationship Id="rId1" Type="http://schemas.openxmlformats.org/officeDocument/2006/relationships/slideLayout" Target="../slideLayouts/slideLayout164.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9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8.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file:///D:\profile\&#1057;&#1090;&#1110;&#1083;&#1100;&#1085;&#1080;&#1094;&#1103;\&#1084;&#1077;&#1090;&#1077;&#1086;\13270072_588f430f.jp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file:///F:\2010_12_21\IMG_0002.jpg"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0.xml"/></Relationships>
</file>

<file path=ppt/slides/_rels/slide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1.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jpeg"/><Relationship Id="rId1" Type="http://schemas.openxmlformats.org/officeDocument/2006/relationships/slideLayout" Target="../slideLayouts/slideLayout25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11.xml"/></Relationships>
</file>

<file path=ppt/slides/_rels/slide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6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79.xml"/><Relationship Id="rId5" Type="http://schemas.openxmlformats.org/officeDocument/2006/relationships/image" Target="../media/image73.png"/><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85.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01.xml"/><Relationship Id="rId5" Type="http://schemas.openxmlformats.org/officeDocument/2006/relationships/image" Target="../media/image77.png"/><Relationship Id="rId4" Type="http://schemas.openxmlformats.org/officeDocument/2006/relationships/image" Target="../media/image76.png"/></Relationships>
</file>

<file path=ppt/slides/_rels/slide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7.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23.xml"/><Relationship Id="rId5" Type="http://schemas.openxmlformats.org/officeDocument/2006/relationships/image" Target="../media/image81.png"/><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0.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40.xml"/></Relationships>
</file>

<file path=ppt/slides/_rels/slide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0.xml"/></Relationships>
</file>

<file path=ppt/slides/_rels/slide8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40.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7.jpeg"/><Relationship Id="rId1" Type="http://schemas.openxmlformats.org/officeDocument/2006/relationships/slideLayout" Target="../slideLayouts/slideLayout35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file:///D:\profile\&#1057;&#1090;&#1110;&#1083;&#1100;&#1085;&#1080;&#1094;&#1103;\&#1084;&#1077;&#1090;&#1077;&#1086;\images.jpe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52400" y="2130425"/>
            <a:ext cx="8763000" cy="1470025"/>
          </a:xfrm>
        </p:spPr>
        <p:txBody>
          <a:bodyPr/>
          <a:lstStyle/>
          <a:p>
            <a:pPr eaLnBrk="1" hangingPunct="1">
              <a:defRPr/>
            </a:pPr>
            <a:r>
              <a:rPr lang="uk-UA" altLang="ru-RU" sz="66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Презентація КУРСУ:</a:t>
            </a:r>
            <a:r>
              <a:rPr lang="ru-RU" dirty="0">
                <a:solidFill>
                  <a:srgbClr val="000000"/>
                </a:solidFill>
              </a:rPr>
              <a:t> «</a:t>
            </a:r>
            <a:r>
              <a:rPr lang="ru-RU" dirty="0" err="1">
                <a:solidFill>
                  <a:srgbClr val="000000"/>
                </a:solidFill>
              </a:rPr>
              <a:t>Метеорологія</a:t>
            </a:r>
            <a:r>
              <a:rPr lang="ru-RU" dirty="0">
                <a:solidFill>
                  <a:srgbClr val="000000"/>
                </a:solidFill>
              </a:rPr>
              <a:t> та </a:t>
            </a:r>
            <a:r>
              <a:rPr lang="ru-RU" dirty="0" err="1">
                <a:solidFill>
                  <a:srgbClr val="000000"/>
                </a:solidFill>
              </a:rPr>
              <a:t>кліматологія</a:t>
            </a:r>
            <a:r>
              <a:rPr lang="ru-RU" dirty="0">
                <a:solidFill>
                  <a:srgbClr val="000000"/>
                </a:solidFill>
              </a:rPr>
              <a:t>»</a:t>
            </a:r>
            <a:r>
              <a:rPr lang="uk-UA" altLang="ru-RU" sz="66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uk-UA" altLang="ru-RU" sz="66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r>
            <a:br>
              <a:rPr lang="uk-UA" altLang="ru-RU" sz="66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br>
            <a:r>
              <a:rPr lang="uk-UA" altLang="ru-RU" sz="66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endParaRPr lang="ru-RU" altLang="uk-UA" sz="6600" b="1" dirty="0" smtClean="0">
              <a:solidFill>
                <a:srgbClr val="FF0000"/>
              </a:solidFill>
              <a:effectLst>
                <a:outerShdw blurRad="38100" dist="38100" dir="2700000" algn="tl">
                  <a:srgbClr val="C0C0C0"/>
                </a:outerShdw>
              </a:effectLst>
            </a:endParaRPr>
          </a:p>
        </p:txBody>
      </p:sp>
      <p:sp>
        <p:nvSpPr>
          <p:cNvPr id="2051" name="Rectangle 3"/>
          <p:cNvSpPr>
            <a:spLocks noGrp="1" noChangeArrowheads="1"/>
          </p:cNvSpPr>
          <p:nvPr>
            <p:ph type="subTitle" idx="1"/>
          </p:nvPr>
        </p:nvSpPr>
        <p:spPr>
          <a:xfrm>
            <a:off x="1371600" y="5157192"/>
            <a:ext cx="6400800" cy="1015008"/>
          </a:xfrm>
        </p:spPr>
        <p:txBody>
          <a:bodyPr/>
          <a:lstStyle/>
          <a:p>
            <a:pPr eaLnBrk="1" hangingPunct="1"/>
            <a:endParaRPr lang="ru-RU" altLang="uk-UA" b="1" dirty="0" smtClean="0">
              <a:solidFill>
                <a:schemeClr val="accent2"/>
              </a:solidFill>
            </a:endParaRPr>
          </a:p>
        </p:txBody>
      </p:sp>
    </p:spTree>
    <p:extLst>
      <p:ext uri="{BB962C8B-B14F-4D97-AF65-F5344CB8AC3E}">
        <p14:creationId xmlns:p14="http://schemas.microsoft.com/office/powerpoint/2010/main" val="3861468951"/>
      </p:ext>
    </p:extLst>
  </p:cSld>
  <p:clrMapOvr>
    <a:masterClrMapping/>
  </p:clrMapOvr>
  <p:transition spd="med">
    <p:newsfla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03848" y="188640"/>
            <a:ext cx="4264124" cy="715962"/>
          </a:xfrm>
        </p:spPr>
        <p:txBody>
          <a:bodyPr/>
          <a:lstStyle/>
          <a:p>
            <a:r>
              <a:rPr lang="uk-UA" sz="2800" dirty="0" smtClean="0">
                <a:solidFill>
                  <a:srgbClr val="000000"/>
                </a:solidFill>
                <a:latin typeface="Times New Roman" panose="02020603050405020304" pitchFamily="18" charset="0"/>
                <a:cs typeface="Times New Roman" panose="02020603050405020304" pitchFamily="18" charset="0"/>
              </a:rPr>
              <a:t>Типи річного ходу опадів:</a:t>
            </a:r>
            <a:endParaRPr lang="ru-RU" sz="2800" dirty="0">
              <a:solidFill>
                <a:srgbClr val="00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339752" y="836712"/>
            <a:ext cx="6477000" cy="5877272"/>
          </a:xfrm>
        </p:spPr>
        <p:txBody>
          <a:bodyPr/>
          <a:lstStyle/>
          <a:p>
            <a:pPr marL="0" indent="0" algn="just">
              <a:buNone/>
            </a:pPr>
            <a:r>
              <a:rPr lang="uk-UA" sz="1800" dirty="0" smtClean="0">
                <a:solidFill>
                  <a:srgbClr val="000000"/>
                </a:solidFill>
                <a:latin typeface="Times New Roman" panose="02020603050405020304" pitchFamily="18" charset="0"/>
                <a:cs typeface="Times New Roman" panose="02020603050405020304" pitchFamily="18" charset="0"/>
              </a:rPr>
              <a:t>На земну поверхню випадає пересічно 1130 мм/рік опадів. Для характеристики клімату важливо знати не лише їх загальну кількість, а й розподіл протягом року. Всю різноманітність річного ходу опадів можна звести до кількох типів, які відображають його зональність: екваторіальний, тропічний, субтропічний, помірний і полярний.</a:t>
            </a:r>
          </a:p>
          <a:p>
            <a:pPr marL="0" indent="0" algn="just">
              <a:buNone/>
            </a:pPr>
            <a:r>
              <a:rPr lang="uk-UA" sz="1800" dirty="0" smtClean="0">
                <a:solidFill>
                  <a:srgbClr val="000000"/>
                </a:solidFill>
                <a:latin typeface="Times New Roman" panose="02020603050405020304" pitchFamily="18" charset="0"/>
                <a:cs typeface="Times New Roman" panose="02020603050405020304" pitchFamily="18" charset="0"/>
              </a:rPr>
              <a:t>Для екваторіального типу характерні два вологі сезони - весна й осінь, які розділені двома сухими сезонами — літо й зима.</a:t>
            </a:r>
          </a:p>
          <a:p>
            <a:pPr marL="0" indent="0" algn="just">
              <a:buNone/>
            </a:pPr>
            <a:r>
              <a:rPr lang="uk-UA" sz="1800" dirty="0" smtClean="0">
                <a:solidFill>
                  <a:srgbClr val="000000"/>
                </a:solidFill>
                <a:latin typeface="Times New Roman" panose="02020603050405020304" pitchFamily="18" charset="0"/>
                <a:cs typeface="Times New Roman" panose="02020603050405020304" pitchFamily="18" charset="0"/>
              </a:rPr>
              <a:t>Тропічний тип має один максимум опадів улітку. Дощовий сезон триває близько чотирьох місяців.</a:t>
            </a:r>
          </a:p>
          <a:p>
            <a:pPr marL="0" indent="0" algn="just">
              <a:buNone/>
            </a:pPr>
            <a:r>
              <a:rPr lang="uk-UA" sz="1800" dirty="0" smtClean="0">
                <a:solidFill>
                  <a:srgbClr val="000000"/>
                </a:solidFill>
                <a:latin typeface="Times New Roman" panose="02020603050405020304" pitchFamily="18" charset="0"/>
                <a:cs typeface="Times New Roman" panose="02020603050405020304" pitchFamily="18" charset="0"/>
              </a:rPr>
              <a:t>Для субтропічного типу також характерний один максимум опадів, але він приходиться на зиму. Волога зима зумовлена циклонами помірних широт, сухе літо - субтропічними антициклонами. Обидва сезони тривають по півроку. Цей тип називають також середземноморським.</a:t>
            </a:r>
          </a:p>
          <a:p>
            <a:pPr marL="0" indent="0" algn="just">
              <a:buNone/>
            </a:pPr>
            <a:r>
              <a:rPr lang="uk-UA" sz="1800" dirty="0" smtClean="0">
                <a:solidFill>
                  <a:srgbClr val="000000"/>
                </a:solidFill>
                <a:latin typeface="Times New Roman" panose="02020603050405020304" pitchFamily="18" charset="0"/>
                <a:cs typeface="Times New Roman" panose="02020603050405020304" pitchFamily="18" charset="0"/>
              </a:rPr>
              <a:t>У помірному типі річний хід має свої особливості над материками і океанами. Над материками максимум опадів приходиться на літо, над океанами - на зиму.</a:t>
            </a:r>
          </a:p>
          <a:p>
            <a:pPr marL="0" indent="0" algn="just">
              <a:buNone/>
            </a:pPr>
            <a:r>
              <a:rPr lang="uk-UA" sz="1800" dirty="0" smtClean="0">
                <a:solidFill>
                  <a:srgbClr val="000000"/>
                </a:solidFill>
                <a:latin typeface="Times New Roman" panose="02020603050405020304" pitchFamily="18" charset="0"/>
                <a:cs typeface="Times New Roman" panose="02020603050405020304" pitchFamily="18" charset="0"/>
              </a:rPr>
              <a:t>Полярний тип характеризується рівномірним розподілом опадів протягом усього року.</a:t>
            </a:r>
            <a:endParaRPr lang="uk-UA" sz="1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97767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1800" y="404664"/>
            <a:ext cx="3544044" cy="715962"/>
          </a:xfrm>
        </p:spPr>
        <p:txBody>
          <a:bodyPr/>
          <a:lstStyle/>
          <a:p>
            <a:r>
              <a:rPr lang="uk-UA" sz="2800" dirty="0" smtClean="0">
                <a:solidFill>
                  <a:srgbClr val="000000"/>
                </a:solidFill>
                <a:latin typeface="Times New Roman" panose="02020603050405020304" pitchFamily="18" charset="0"/>
                <a:cs typeface="Times New Roman" panose="02020603050405020304" pitchFamily="18" charset="0"/>
              </a:rPr>
              <a:t>Дощомір і опадомір</a:t>
            </a:r>
            <a:endParaRPr lang="ru-RU" sz="2800" dirty="0">
              <a:solidFill>
                <a:srgbClr val="000000"/>
              </a:solidFill>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7504" y="1556792"/>
            <a:ext cx="4032448" cy="4248472"/>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923928" y="1340768"/>
            <a:ext cx="5220072" cy="4680520"/>
          </a:xfrm>
        </p:spPr>
      </p:pic>
    </p:spTree>
    <p:extLst>
      <p:ext uri="{BB962C8B-B14F-4D97-AF65-F5344CB8AC3E}">
        <p14:creationId xmlns:p14="http://schemas.microsoft.com/office/powerpoint/2010/main" val="2755532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1026" name="Picture 2" descr="C:\Users\Галина\Desktop\img3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487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27984" y="836712"/>
            <a:ext cx="2520280" cy="715962"/>
          </a:xfrm>
        </p:spPr>
        <p:txBody>
          <a:bodyPr/>
          <a:lstStyle/>
          <a:p>
            <a:r>
              <a:rPr lang="uk-UA" sz="2800" dirty="0" smtClean="0">
                <a:solidFill>
                  <a:srgbClr val="000000"/>
                </a:solidFill>
                <a:latin typeface="Times New Roman" panose="02020603050405020304" pitchFamily="18" charset="0"/>
                <a:cs typeface="Times New Roman" panose="02020603050405020304" pitchFamily="18" charset="0"/>
              </a:rPr>
              <a:t>Види опадів</a:t>
            </a:r>
            <a:endParaRPr lang="ru-RU" sz="2800" dirty="0">
              <a:solidFill>
                <a:srgbClr val="00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411760" y="1916832"/>
            <a:ext cx="6192688" cy="3096344"/>
          </a:xfrm>
        </p:spPr>
        <p:txBody>
          <a:bodyPr/>
          <a:lstStyle/>
          <a:p>
            <a:pPr algn="just"/>
            <a:r>
              <a:rPr lang="uk-UA" sz="1800" dirty="0" smtClean="0">
                <a:solidFill>
                  <a:srgbClr val="000000"/>
                </a:solidFill>
                <a:latin typeface="Times New Roman" panose="02020603050405020304" pitchFamily="18" charset="0"/>
                <a:cs typeface="Times New Roman" panose="02020603050405020304" pitchFamily="18" charset="0"/>
              </a:rPr>
              <a:t>    </a:t>
            </a:r>
            <a:r>
              <a:rPr lang="uk-UA" sz="1800" b="1" dirty="0" smtClean="0">
                <a:solidFill>
                  <a:srgbClr val="000000"/>
                </a:solidFill>
                <a:latin typeface="Times New Roman" panose="02020603050405020304" pitchFamily="18" charset="0"/>
                <a:cs typeface="Times New Roman" panose="02020603050405020304" pitchFamily="18" charset="0"/>
              </a:rPr>
              <a:t>Дощ</a:t>
            </a:r>
            <a:r>
              <a:rPr lang="uk-UA" sz="1800" dirty="0" smtClean="0">
                <a:solidFill>
                  <a:srgbClr val="000000"/>
                </a:solidFill>
                <a:latin typeface="Times New Roman" panose="02020603050405020304" pitchFamily="18" charset="0"/>
                <a:cs typeface="Times New Roman" panose="02020603050405020304" pitchFamily="18" charset="0"/>
              </a:rPr>
              <a:t> – рідкі опади, що складаються з крапель діаметром 0,5–6 мм. Краплі більш значних розмірів при падінні розбиваються на частинки. У зливових дощах величина краплі більша, ніж в облогових, особливо на початку дощу. При негативних температурах іноді можуть випадати переохолоджені краплі. Стикаючись із земною поверхнею, вони замерзають і покривають її крижаною кіркою. Саме дощ є переважаючою формою опадів, які випадають з шарувато-дощових і купчасто-дощових хмар.</a:t>
            </a:r>
            <a:endParaRPr lang="uk-UA" sz="1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862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4617686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5320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28378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78512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6"/>
          <p:cNvSpPr>
            <a:spLocks noGrp="1"/>
          </p:cNvSpPr>
          <p:nvPr>
            <p:ph type="title"/>
          </p:nvPr>
        </p:nvSpPr>
        <p:spPr>
          <a:xfrm>
            <a:off x="457200" y="116632"/>
            <a:ext cx="8229600" cy="864096"/>
          </a:xfrm>
        </p:spPr>
        <p:txBody>
          <a:bodyPr/>
          <a:lstStyle/>
          <a:p>
            <a:pPr eaLnBrk="1" hangingPunct="1"/>
            <a:r>
              <a:rPr lang="uk-UA" altLang="ru-RU" sz="4500" dirty="0" smtClean="0"/>
              <a:t>                         </a:t>
            </a:r>
            <a:r>
              <a:rPr lang="uk-UA" altLang="ru-RU" sz="4500" dirty="0" smtClean="0">
                <a:solidFill>
                  <a:srgbClr val="C00000"/>
                </a:solidFill>
              </a:rPr>
              <a:t>Роса</a:t>
            </a:r>
            <a:r>
              <a:rPr lang="uk-UA" altLang="ru-RU" sz="4500" dirty="0" smtClean="0"/>
              <a:t>  </a:t>
            </a:r>
          </a:p>
        </p:txBody>
      </p:sp>
      <p:sp>
        <p:nvSpPr>
          <p:cNvPr id="15363" name="Місце для вмісту 7"/>
          <p:cNvSpPr>
            <a:spLocks noGrp="1"/>
          </p:cNvSpPr>
          <p:nvPr>
            <p:ph sz="half" idx="1"/>
          </p:nvPr>
        </p:nvSpPr>
        <p:spPr>
          <a:xfrm>
            <a:off x="468313" y="1124745"/>
            <a:ext cx="4038600" cy="3024336"/>
          </a:xfrm>
        </p:spPr>
        <p:txBody>
          <a:bodyPr/>
          <a:lstStyle/>
          <a:p>
            <a:pPr eaLnBrk="1" hangingPunct="1"/>
            <a:r>
              <a:rPr lang="uk-UA" altLang="ru-RU" dirty="0" smtClean="0">
                <a:solidFill>
                  <a:srgbClr val="C00000"/>
                </a:solidFill>
              </a:rPr>
              <a:t>Роса</a:t>
            </a:r>
            <a:r>
              <a:rPr lang="uk-UA" altLang="ru-RU" dirty="0" smtClean="0">
                <a:solidFill>
                  <a:schemeClr val="tx2"/>
                </a:solidFill>
              </a:rPr>
              <a:t> </a:t>
            </a:r>
            <a:r>
              <a:rPr lang="uk-UA" altLang="ru-RU" dirty="0" smtClean="0"/>
              <a:t>– дрібні крапельки води, що виділяються в результаті зіткнення повітря з </a:t>
            </a:r>
            <a:r>
              <a:rPr lang="uk-UA" altLang="ru-RU" dirty="0" err="1" smtClean="0"/>
              <a:t>вихололою</a:t>
            </a:r>
            <a:r>
              <a:rPr lang="uk-UA" altLang="ru-RU" dirty="0" smtClean="0"/>
              <a:t> поверхнею Землі.</a:t>
            </a:r>
          </a:p>
          <a:p>
            <a:pPr eaLnBrk="1" hangingPunct="1"/>
            <a:endParaRPr lang="uk-UA" altLang="ru-RU" dirty="0" smtClean="0"/>
          </a:p>
        </p:txBody>
      </p:sp>
      <p:sp>
        <p:nvSpPr>
          <p:cNvPr id="15364" name="Місце для вмісту 1"/>
          <p:cNvSpPr>
            <a:spLocks noGrp="1"/>
          </p:cNvSpPr>
          <p:nvPr>
            <p:ph sz="half" idx="2"/>
          </p:nvPr>
        </p:nvSpPr>
        <p:spPr>
          <a:xfrm>
            <a:off x="4648200" y="1920875"/>
            <a:ext cx="4038600" cy="4433888"/>
          </a:xfrm>
        </p:spPr>
        <p:txBody>
          <a:bodyPr/>
          <a:lstStyle/>
          <a:p>
            <a:pPr eaLnBrk="1" hangingPunct="1"/>
            <a:endParaRPr lang="uk-UA" altLang="ru-RU" smtClean="0"/>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573016"/>
            <a:ext cx="4784353" cy="328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980729"/>
            <a:ext cx="4259262"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002155"/>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 name="Объект 2"/>
          <p:cNvSpPr>
            <a:spLocks noGrp="1"/>
          </p:cNvSpPr>
          <p:nvPr>
            <p:ph idx="1"/>
          </p:nvPr>
        </p:nvSpPr>
        <p:spPr>
          <a:xfrm>
            <a:off x="469403" y="404664"/>
            <a:ext cx="8205192" cy="1224136"/>
          </a:xfrm>
        </p:spPr>
        <p:txBody>
          <a:bodyPr/>
          <a:lstStyle/>
          <a:p>
            <a:pPr algn="just"/>
            <a:r>
              <a:rPr lang="uk-UA" sz="1800" b="1" dirty="0" smtClean="0">
                <a:solidFill>
                  <a:srgbClr val="000000"/>
                </a:solidFill>
                <a:latin typeface="Times New Roman" panose="02020603050405020304" pitchFamily="18" charset="0"/>
                <a:cs typeface="Times New Roman" panose="02020603050405020304" pitchFamily="18" charset="0"/>
              </a:rPr>
              <a:t>Роса</a:t>
            </a:r>
            <a:r>
              <a:rPr lang="uk-UA" sz="1800" dirty="0" smtClean="0">
                <a:solidFill>
                  <a:srgbClr val="000000"/>
                </a:solidFill>
                <a:latin typeface="Times New Roman" panose="02020603050405020304" pitchFamily="18" charset="0"/>
                <a:cs typeface="Times New Roman" panose="02020603050405020304" pitchFamily="18" charset="0"/>
              </a:rPr>
              <a:t> – дрібні краплі води, що утворились на поверхні Землі і предметах в результаті конденсації за умов охолодження при нічному ефективному випромінюванні.</a:t>
            </a:r>
            <a:endParaRPr lang="uk-UA" sz="1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26819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Метою </a:t>
            </a:r>
            <a:r>
              <a:rPr lang="ru-RU" dirty="0" err="1"/>
              <a:t>викладання</a:t>
            </a:r>
            <a:r>
              <a:rPr lang="ru-RU" dirty="0"/>
              <a:t> </a:t>
            </a:r>
            <a:r>
              <a:rPr lang="ru-RU" dirty="0" err="1"/>
              <a:t>навчальної</a:t>
            </a:r>
            <a:r>
              <a:rPr lang="ru-RU" dirty="0"/>
              <a:t> </a:t>
            </a:r>
            <a:r>
              <a:rPr lang="ru-RU" dirty="0" err="1"/>
              <a:t>дисципліни</a:t>
            </a:r>
            <a:r>
              <a:rPr lang="ru-RU" dirty="0"/>
              <a:t> «</a:t>
            </a:r>
            <a:r>
              <a:rPr lang="ru-RU" dirty="0" err="1"/>
              <a:t>Метеорологія</a:t>
            </a:r>
            <a:r>
              <a:rPr lang="ru-RU" dirty="0"/>
              <a:t> та </a:t>
            </a:r>
            <a:r>
              <a:rPr lang="ru-RU" dirty="0" err="1"/>
              <a:t>кліматологія</a:t>
            </a:r>
            <a:r>
              <a:rPr lang="ru-RU" dirty="0"/>
              <a:t>» є: </a:t>
            </a:r>
          </a:p>
        </p:txBody>
      </p:sp>
      <p:sp>
        <p:nvSpPr>
          <p:cNvPr id="3" name="Объект 2"/>
          <p:cNvSpPr>
            <a:spLocks noGrp="1"/>
          </p:cNvSpPr>
          <p:nvPr>
            <p:ph idx="1"/>
          </p:nvPr>
        </p:nvSpPr>
        <p:spPr>
          <a:xfrm>
            <a:off x="0" y="1600200"/>
            <a:ext cx="8892480" cy="4525963"/>
          </a:xfrm>
        </p:spPr>
        <p:txBody>
          <a:bodyPr/>
          <a:lstStyle/>
          <a:p>
            <a:pPr marL="0" indent="0">
              <a:buNone/>
            </a:pPr>
            <a:endParaRPr lang="ru-RU" dirty="0"/>
          </a:p>
          <a:p>
            <a:pPr algn="just"/>
            <a:r>
              <a:rPr lang="ru-RU" sz="2800" dirty="0" err="1" smtClean="0"/>
              <a:t>вивчення</a:t>
            </a:r>
            <a:r>
              <a:rPr lang="ru-RU" sz="2800" dirty="0" smtClean="0"/>
              <a:t> </a:t>
            </a:r>
            <a:r>
              <a:rPr lang="ru-RU" sz="2800" dirty="0" err="1"/>
              <a:t>основних</a:t>
            </a:r>
            <a:r>
              <a:rPr lang="ru-RU" sz="2800" dirty="0"/>
              <a:t> </a:t>
            </a:r>
            <a:r>
              <a:rPr lang="ru-RU" sz="2800" dirty="0" err="1"/>
              <a:t>фізичних</a:t>
            </a:r>
            <a:r>
              <a:rPr lang="ru-RU" sz="2800" dirty="0"/>
              <a:t> </a:t>
            </a:r>
            <a:r>
              <a:rPr lang="ru-RU" sz="2800" dirty="0" err="1"/>
              <a:t>властивостей</a:t>
            </a:r>
            <a:r>
              <a:rPr lang="ru-RU" sz="2800" dirty="0"/>
              <a:t> </a:t>
            </a:r>
            <a:r>
              <a:rPr lang="ru-RU" sz="2800" dirty="0" err="1"/>
              <a:t>атмосфери</a:t>
            </a:r>
            <a:r>
              <a:rPr lang="ru-RU" sz="2800" dirty="0"/>
              <a:t> та умов </a:t>
            </a:r>
            <a:r>
              <a:rPr lang="ru-RU" sz="2800" dirty="0" err="1"/>
              <a:t>кліматотворення</a:t>
            </a:r>
            <a:r>
              <a:rPr lang="ru-RU" sz="2800" dirty="0"/>
              <a:t> в </a:t>
            </a:r>
            <a:r>
              <a:rPr lang="ru-RU" sz="2800" dirty="0" err="1"/>
              <a:t>земних</a:t>
            </a:r>
            <a:r>
              <a:rPr lang="ru-RU" sz="2800" dirty="0"/>
              <a:t> </a:t>
            </a:r>
            <a:r>
              <a:rPr lang="ru-RU" sz="2800" dirty="0" err="1"/>
              <a:t>умовах</a:t>
            </a:r>
            <a:r>
              <a:rPr lang="ru-RU" sz="2800" dirty="0"/>
              <a:t>. </a:t>
            </a:r>
            <a:r>
              <a:rPr lang="ru-RU" sz="2800" dirty="0" err="1"/>
              <a:t>Він</a:t>
            </a:r>
            <a:r>
              <a:rPr lang="ru-RU" sz="2800" dirty="0"/>
              <a:t> </a:t>
            </a:r>
            <a:r>
              <a:rPr lang="ru-RU" sz="2800" dirty="0" err="1"/>
              <a:t>передбачає</a:t>
            </a:r>
            <a:r>
              <a:rPr lang="ru-RU" sz="2800" dirty="0"/>
              <a:t> </a:t>
            </a:r>
            <a:r>
              <a:rPr lang="ru-RU" sz="2800" dirty="0" err="1"/>
              <a:t>формування</a:t>
            </a:r>
            <a:r>
              <a:rPr lang="ru-RU" sz="2800" dirty="0"/>
              <a:t> у </a:t>
            </a:r>
            <a:r>
              <a:rPr lang="ru-RU" sz="2800" dirty="0" err="1"/>
              <a:t>студентів</a:t>
            </a:r>
            <a:r>
              <a:rPr lang="ru-RU" sz="2800" dirty="0"/>
              <a:t> </a:t>
            </a:r>
            <a:r>
              <a:rPr lang="ru-RU" sz="2800" dirty="0" err="1"/>
              <a:t>фундаментальних</a:t>
            </a:r>
            <a:r>
              <a:rPr lang="ru-RU" sz="2800" dirty="0"/>
              <a:t> </a:t>
            </a:r>
            <a:r>
              <a:rPr lang="ru-RU" sz="2800" dirty="0" err="1"/>
              <a:t>знань</a:t>
            </a:r>
            <a:r>
              <a:rPr lang="ru-RU" sz="2800" dirty="0"/>
              <a:t> про: </a:t>
            </a:r>
            <a:r>
              <a:rPr lang="ru-RU" sz="2800" dirty="0" err="1"/>
              <a:t>будову</a:t>
            </a:r>
            <a:r>
              <a:rPr lang="ru-RU" sz="2800" dirty="0"/>
              <a:t> </a:t>
            </a:r>
            <a:r>
              <a:rPr lang="ru-RU" sz="2800" dirty="0" err="1"/>
              <a:t>атмосфери</a:t>
            </a:r>
            <a:r>
              <a:rPr lang="ru-RU" sz="2800" dirty="0"/>
              <a:t> та </a:t>
            </a:r>
            <a:r>
              <a:rPr lang="ru-RU" sz="2800" dirty="0" err="1"/>
              <a:t>її</a:t>
            </a:r>
            <a:r>
              <a:rPr lang="ru-RU" sz="2800" dirty="0"/>
              <a:t> </a:t>
            </a:r>
            <a:r>
              <a:rPr lang="ru-RU" sz="2800" dirty="0" err="1"/>
              <a:t>якісні</a:t>
            </a:r>
            <a:r>
              <a:rPr lang="ru-RU" sz="2800" dirty="0"/>
              <a:t> характеристики; </a:t>
            </a:r>
            <a:r>
              <a:rPr lang="ru-RU" sz="2800" dirty="0" err="1"/>
              <a:t>атмосферні</a:t>
            </a:r>
            <a:r>
              <a:rPr lang="ru-RU" sz="2800" dirty="0"/>
              <a:t> </a:t>
            </a:r>
            <a:r>
              <a:rPr lang="ru-RU" sz="2800" dirty="0" err="1"/>
              <a:t>процеси</a:t>
            </a:r>
            <a:r>
              <a:rPr lang="ru-RU" sz="2800" dirty="0"/>
              <a:t> та </a:t>
            </a:r>
            <a:r>
              <a:rPr lang="ru-RU" sz="2800" dirty="0" err="1"/>
              <a:t>явища</a:t>
            </a:r>
            <a:r>
              <a:rPr lang="ru-RU" sz="2800" dirty="0"/>
              <a:t>, </a:t>
            </a:r>
            <a:r>
              <a:rPr lang="ru-RU" sz="2800" dirty="0" err="1"/>
              <a:t>їх</a:t>
            </a:r>
            <a:r>
              <a:rPr lang="ru-RU" sz="2800" dirty="0"/>
              <a:t> природу й </a:t>
            </a:r>
            <a:r>
              <a:rPr lang="ru-RU" sz="2800" dirty="0" err="1"/>
              <a:t>наслідки</a:t>
            </a:r>
            <a:r>
              <a:rPr lang="ru-RU" sz="2800" dirty="0"/>
              <a:t>; </a:t>
            </a:r>
            <a:r>
              <a:rPr lang="ru-RU" sz="2800" dirty="0" err="1"/>
              <a:t>розподіл</a:t>
            </a:r>
            <a:r>
              <a:rPr lang="ru-RU" sz="2800" dirty="0"/>
              <a:t> </a:t>
            </a:r>
            <a:r>
              <a:rPr lang="ru-RU" sz="2800" dirty="0" err="1"/>
              <a:t>метеорологічних</a:t>
            </a:r>
            <a:r>
              <a:rPr lang="ru-RU" sz="2800" dirty="0"/>
              <a:t> величин у </a:t>
            </a:r>
            <a:r>
              <a:rPr lang="ru-RU" sz="2800" dirty="0" err="1"/>
              <a:t>просторі</a:t>
            </a:r>
            <a:r>
              <a:rPr lang="ru-RU" sz="2800" dirty="0"/>
              <a:t> й </a:t>
            </a:r>
            <a:r>
              <a:rPr lang="ru-RU" sz="2800" dirty="0" err="1"/>
              <a:t>часі</a:t>
            </a:r>
            <a:r>
              <a:rPr lang="ru-RU" sz="2800" dirty="0"/>
              <a:t>; </a:t>
            </a:r>
            <a:r>
              <a:rPr lang="ru-RU" sz="2800" dirty="0" err="1"/>
              <a:t>метеорологічний</a:t>
            </a:r>
            <a:r>
              <a:rPr lang="ru-RU" sz="2800" dirty="0"/>
              <a:t> </a:t>
            </a:r>
            <a:r>
              <a:rPr lang="ru-RU" sz="2800" dirty="0" err="1"/>
              <a:t>моніторинг</a:t>
            </a:r>
            <a:r>
              <a:rPr lang="ru-RU" sz="2800" dirty="0"/>
              <a:t>; </a:t>
            </a:r>
            <a:r>
              <a:rPr lang="ru-RU" sz="2800" dirty="0" err="1"/>
              <a:t>різноманіття</a:t>
            </a:r>
            <a:r>
              <a:rPr lang="ru-RU" sz="2800" dirty="0"/>
              <a:t> </a:t>
            </a:r>
            <a:r>
              <a:rPr lang="ru-RU" sz="2800" dirty="0" err="1"/>
              <a:t>кліматів</a:t>
            </a:r>
            <a:r>
              <a:rPr lang="ru-RU" sz="2800" dirty="0"/>
              <a:t> </a:t>
            </a:r>
            <a:r>
              <a:rPr lang="ru-RU" sz="2800" dirty="0" err="1"/>
              <a:t>Землі</a:t>
            </a:r>
            <a:r>
              <a:rPr lang="ru-RU" sz="2800" dirty="0"/>
              <a:t>, </a:t>
            </a:r>
            <a:r>
              <a:rPr lang="ru-RU" sz="2800" dirty="0" err="1"/>
              <a:t>їх</a:t>
            </a:r>
            <a:r>
              <a:rPr lang="ru-RU" sz="2800" dirty="0"/>
              <a:t> </a:t>
            </a:r>
            <a:r>
              <a:rPr lang="ru-RU" sz="2800" dirty="0" err="1"/>
              <a:t>географію</a:t>
            </a:r>
            <a:r>
              <a:rPr lang="ru-RU" sz="2800" dirty="0"/>
              <a:t>; причини </a:t>
            </a:r>
            <a:r>
              <a:rPr lang="ru-RU" sz="2800" dirty="0" err="1"/>
              <a:t>змін</a:t>
            </a:r>
            <a:r>
              <a:rPr lang="ru-RU" sz="2800" dirty="0"/>
              <a:t> і </a:t>
            </a:r>
            <a:r>
              <a:rPr lang="ru-RU" sz="2800" dirty="0" err="1"/>
              <a:t>коливань</a:t>
            </a:r>
            <a:r>
              <a:rPr lang="ru-RU" sz="2800" dirty="0"/>
              <a:t> </a:t>
            </a:r>
            <a:r>
              <a:rPr lang="ru-RU" sz="2800" dirty="0" err="1" smtClean="0"/>
              <a:t>клімату</a:t>
            </a:r>
            <a:r>
              <a:rPr lang="ru-RU" sz="2800" dirty="0" smtClean="0"/>
              <a:t>.</a:t>
            </a:r>
          </a:p>
        </p:txBody>
      </p:sp>
    </p:spTree>
    <p:extLst>
      <p:ext uri="{BB962C8B-B14F-4D97-AF65-F5344CB8AC3E}">
        <p14:creationId xmlns:p14="http://schemas.microsoft.com/office/powerpoint/2010/main" val="4249321947"/>
      </p:ext>
    </p:extLst>
  </p:cSld>
  <p:clrMapOvr>
    <a:masterClrMapping/>
  </p:clrMapOvr>
  <p:transition spd="med">
    <p:newsfla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09260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Объект 2"/>
          <p:cNvSpPr>
            <a:spLocks noGrp="1"/>
          </p:cNvSpPr>
          <p:nvPr>
            <p:ph idx="1"/>
          </p:nvPr>
        </p:nvSpPr>
        <p:spPr>
          <a:xfrm>
            <a:off x="251520" y="260648"/>
            <a:ext cx="8637240" cy="1368152"/>
          </a:xfrm>
        </p:spPr>
        <p:txBody>
          <a:bodyPr/>
          <a:lstStyle/>
          <a:p>
            <a:pPr algn="just"/>
            <a:r>
              <a:rPr lang="uk-UA" sz="2800" b="1" dirty="0" smtClean="0">
                <a:solidFill>
                  <a:srgbClr val="C00000"/>
                </a:solidFill>
                <a:latin typeface="Times New Roman" panose="02020603050405020304" pitchFamily="18" charset="0"/>
                <a:cs typeface="Times New Roman" panose="02020603050405020304" pitchFamily="18" charset="0"/>
              </a:rPr>
              <a:t>Мряка</a:t>
            </a:r>
            <a:r>
              <a:rPr lang="uk-UA" sz="2800" dirty="0" smtClean="0">
                <a:solidFill>
                  <a:srgbClr val="000000"/>
                </a:solidFill>
                <a:latin typeface="Times New Roman" panose="02020603050405020304" pitchFamily="18" charset="0"/>
                <a:cs typeface="Times New Roman" panose="02020603050405020304" pitchFamily="18" charset="0"/>
              </a:rPr>
              <a:t> – рідкі опади, що складаються з крапель діаметром порядку 0,5–0,05 мм. Вони легко переносяться вітром у горизонтальному напрямку. Швидкість падіння крапель настільки мала, що вони здаються завислими у повітрі. Інтенсивність осадів при мряці невелика і становить 0,05-0,25 мм/год.</a:t>
            </a:r>
            <a:endParaRPr lang="uk-UA"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79263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23728" y="404664"/>
            <a:ext cx="6715472" cy="4104456"/>
          </a:xfrm>
        </p:spPr>
        <p:txBody>
          <a:bodyPr/>
          <a:lstStyle/>
          <a:p>
            <a:pPr algn="just"/>
            <a:r>
              <a:rPr lang="uk-UA" sz="2800" b="1" dirty="0" smtClean="0">
                <a:solidFill>
                  <a:srgbClr val="C00000"/>
                </a:solidFill>
                <a:latin typeface="Times New Roman" panose="02020603050405020304" pitchFamily="18" charset="0"/>
                <a:cs typeface="Times New Roman" panose="02020603050405020304" pitchFamily="18" charset="0"/>
              </a:rPr>
              <a:t>Туман</a:t>
            </a:r>
            <a:r>
              <a:rPr lang="uk-UA" sz="2800" dirty="0" smtClean="0">
                <a:solidFill>
                  <a:srgbClr val="C00000"/>
                </a:solidFill>
                <a:latin typeface="Times New Roman" panose="02020603050405020304" pitchFamily="18" charset="0"/>
                <a:cs typeface="Times New Roman" panose="02020603050405020304" pitchFamily="18" charset="0"/>
              </a:rPr>
              <a:t> </a:t>
            </a:r>
            <a:r>
              <a:rPr lang="uk-UA" sz="2800" dirty="0" smtClean="0">
                <a:solidFill>
                  <a:srgbClr val="000000"/>
                </a:solidFill>
                <a:latin typeface="Times New Roman" panose="02020603050405020304" pitchFamily="18" charset="0"/>
                <a:cs typeface="Times New Roman" panose="02020603050405020304" pitchFamily="18" charset="0"/>
              </a:rPr>
              <a:t>– це скупчення мілких водяних капель, </a:t>
            </a:r>
            <a:r>
              <a:rPr lang="uk-UA" sz="2800" dirty="0">
                <a:solidFill>
                  <a:srgbClr val="000000"/>
                </a:solidFill>
                <a:latin typeface="Times New Roman" panose="02020603050405020304" pitchFamily="18" charset="0"/>
                <a:cs typeface="Times New Roman" panose="02020603050405020304" pitchFamily="18" charset="0"/>
              </a:rPr>
              <a:t>щ</a:t>
            </a:r>
            <a:r>
              <a:rPr lang="uk-UA" sz="2800" dirty="0" smtClean="0">
                <a:solidFill>
                  <a:srgbClr val="000000"/>
                </a:solidFill>
                <a:latin typeface="Times New Roman" panose="02020603050405020304" pitchFamily="18" charset="0"/>
                <a:cs typeface="Times New Roman" panose="02020603050405020304" pitchFamily="18" charset="0"/>
              </a:rPr>
              <a:t>о понижують горизонтальну видимість до 1 кілометра. Туман утворюється в результаті конденсації або сублімації водяного пару на аерозольних частинках. Туман з водяних капель спостерігається при температурах не нижче – 20 град. Видимість в тумані залежить від розміру частинок і від його водянистості. Радіус капель туману коливається від 1 до 60 мкм.</a:t>
            </a:r>
          </a:p>
          <a:p>
            <a:pPr algn="just"/>
            <a:endParaRPr lang="uk-UA" sz="1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02303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68313" y="188641"/>
            <a:ext cx="8229600" cy="936104"/>
          </a:xfrm>
        </p:spPr>
        <p:txBody>
          <a:bodyPr>
            <a:normAutofit/>
          </a:bodyPr>
          <a:lstStyle/>
          <a:p>
            <a:pPr eaLnBrk="1" hangingPunct="1">
              <a:defRPr/>
            </a:pPr>
            <a:r>
              <a:rPr lang="uk-UA" altLang="ru-RU" sz="5400" dirty="0" smtClean="0"/>
              <a:t>                   Т</a:t>
            </a:r>
            <a:r>
              <a:rPr lang="uk-UA" altLang="ru-RU" sz="3200" dirty="0" smtClean="0"/>
              <a:t>УМАН  </a:t>
            </a:r>
          </a:p>
        </p:txBody>
      </p:sp>
      <p:sp>
        <p:nvSpPr>
          <p:cNvPr id="13315" name="Місце для вмісту 7"/>
          <p:cNvSpPr>
            <a:spLocks noGrp="1"/>
          </p:cNvSpPr>
          <p:nvPr>
            <p:ph sz="half" idx="1"/>
          </p:nvPr>
        </p:nvSpPr>
        <p:spPr>
          <a:xfrm>
            <a:off x="179388" y="1557338"/>
            <a:ext cx="4316412" cy="5113337"/>
          </a:xfrm>
        </p:spPr>
        <p:txBody>
          <a:bodyPr/>
          <a:lstStyle/>
          <a:p>
            <a:pPr eaLnBrk="1" hangingPunct="1">
              <a:lnSpc>
                <a:spcPct val="80000"/>
              </a:lnSpc>
            </a:pPr>
            <a:r>
              <a:rPr lang="uk-UA" altLang="ru-RU" sz="2400" smtClean="0">
                <a:solidFill>
                  <a:schemeClr val="bg1"/>
                </a:solidFill>
              </a:rPr>
              <a:t>Туман </a:t>
            </a:r>
            <a:r>
              <a:rPr lang="uk-UA" altLang="ru-RU" sz="2400" b="1" smtClean="0"/>
              <a:t>– </a:t>
            </a:r>
            <a:r>
              <a:rPr lang="uk-UA" altLang="ru-RU" sz="2400" smtClean="0"/>
              <a:t>конденсована водяна пара, що виникає в приземному шарі повітря в результаті зниження температури.</a:t>
            </a:r>
          </a:p>
          <a:p>
            <a:pPr eaLnBrk="1" hangingPunct="1">
              <a:lnSpc>
                <a:spcPct val="80000"/>
              </a:lnSpc>
              <a:buFont typeface="Wingdings 2" pitchFamily="18" charset="2"/>
              <a:buNone/>
            </a:pPr>
            <a:endParaRPr lang="uk-UA" altLang="ru-RU" sz="2400" smtClean="0"/>
          </a:p>
          <a:p>
            <a:pPr eaLnBrk="1" hangingPunct="1">
              <a:lnSpc>
                <a:spcPct val="80000"/>
              </a:lnSpc>
            </a:pPr>
            <a:r>
              <a:rPr lang="uk-UA" altLang="ru-RU" sz="2400" smtClean="0"/>
              <a:t>Найчастіше тумани спостерігаються в Арктиці та в південних частинах океанів біля Антарктиди. В помірних широтах виділяють район </a:t>
            </a:r>
          </a:p>
          <a:p>
            <a:pPr eaLnBrk="1" hangingPunct="1">
              <a:lnSpc>
                <a:spcPct val="80000"/>
              </a:lnSpc>
              <a:buFont typeface="Wingdings 2" pitchFamily="18" charset="2"/>
              <a:buNone/>
            </a:pPr>
            <a:r>
              <a:rPr lang="uk-UA" altLang="ru-RU" sz="2400" smtClean="0"/>
              <a:t>    о. Ньюфаундленда, біля якого зустрічаються тепла течія Гольфстрім і холодна Лабрадорська течія.</a:t>
            </a:r>
          </a:p>
        </p:txBody>
      </p:sp>
      <p:pic>
        <p:nvPicPr>
          <p:cNvPr id="13316" name="Місце для вмісту 9" descr="E:\Фото\Фото Явищ Природи\55.jpg"/>
          <p:cNvPicPr>
            <a:picLocks noGrp="1" noChangeAspect="1"/>
          </p:cNvPicPr>
          <p:nvPr>
            <p:ph sz="half" idx="2"/>
          </p:nvPr>
        </p:nvPicPr>
        <p:blipFill>
          <a:blip r:embed="rId3" r:link="rId4">
            <a:extLst>
              <a:ext uri="{28A0092B-C50C-407E-A947-70E740481C1C}">
                <a14:useLocalDpi xmlns:a14="http://schemas.microsoft.com/office/drawing/2010/main" val="0"/>
              </a:ext>
            </a:extLst>
          </a:blip>
          <a:srcRect/>
          <a:stretch>
            <a:fillRect/>
          </a:stretch>
        </p:blipFill>
        <p:spPr>
          <a:xfrm>
            <a:off x="4572000" y="1679575"/>
            <a:ext cx="4572000" cy="4413250"/>
          </a:xfrm>
        </p:spPr>
      </p:pic>
    </p:spTree>
    <p:extLst>
      <p:ext uri="{BB962C8B-B14F-4D97-AF65-F5344CB8AC3E}">
        <p14:creationId xmlns:p14="http://schemas.microsoft.com/office/powerpoint/2010/main" val="260601524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30260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57021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0"/>
          <p:cNvSpPr>
            <a:spLocks noGrp="1"/>
          </p:cNvSpPr>
          <p:nvPr>
            <p:ph type="title"/>
          </p:nvPr>
        </p:nvSpPr>
        <p:spPr>
          <a:xfrm>
            <a:off x="457200" y="116633"/>
            <a:ext cx="8229600" cy="1080120"/>
          </a:xfrm>
        </p:spPr>
        <p:txBody>
          <a:bodyPr/>
          <a:lstStyle/>
          <a:p>
            <a:pPr eaLnBrk="1" hangingPunct="1"/>
            <a:r>
              <a:rPr lang="uk-UA" altLang="ru-RU" smtClean="0"/>
              <a:t>       Тверді атмосферні опади</a:t>
            </a:r>
          </a:p>
        </p:txBody>
      </p:sp>
      <p:sp>
        <p:nvSpPr>
          <p:cNvPr id="12" name="Місце для вмісту 11"/>
          <p:cNvSpPr>
            <a:spLocks noGrp="1"/>
          </p:cNvSpPr>
          <p:nvPr>
            <p:ph sz="half" idx="1"/>
          </p:nvPr>
        </p:nvSpPr>
        <p:spPr>
          <a:xfrm>
            <a:off x="0" y="1920875"/>
            <a:ext cx="4283968" cy="4433888"/>
          </a:xfrm>
        </p:spPr>
        <p:txBody>
          <a:bodyPr>
            <a:normAutofit/>
          </a:bodyPr>
          <a:lstStyle/>
          <a:p>
            <a:pPr marL="274320" indent="-274320" eaLnBrk="1" fontAlgn="auto" hangingPunct="1">
              <a:spcAft>
                <a:spcPts val="0"/>
              </a:spcAft>
              <a:buClr>
                <a:schemeClr val="accent3"/>
              </a:buClr>
              <a:buFont typeface="Wingdings 2"/>
              <a:buChar char=""/>
              <a:defRPr/>
            </a:pPr>
            <a:r>
              <a:rPr lang="ru-RU" dirty="0" err="1">
                <a:solidFill>
                  <a:schemeClr val="bg1"/>
                </a:solidFill>
              </a:rPr>
              <a:t>Сніг</a:t>
            </a:r>
            <a:r>
              <a:rPr lang="ru-RU" dirty="0">
                <a:solidFill>
                  <a:schemeClr val="tx2"/>
                </a:solidFill>
              </a:rPr>
              <a:t> </a:t>
            </a:r>
            <a:r>
              <a:rPr lang="ru-RU" dirty="0" err="1"/>
              <a:t>утворюється</a:t>
            </a:r>
            <a:r>
              <a:rPr lang="ru-RU" dirty="0"/>
              <a:t> у </a:t>
            </a:r>
            <a:r>
              <a:rPr lang="ru-RU" dirty="0" err="1"/>
              <a:t>хмарах</a:t>
            </a:r>
            <a:r>
              <a:rPr lang="ru-RU" dirty="0"/>
              <a:t>, </a:t>
            </a:r>
            <a:r>
              <a:rPr lang="ru-RU" dirty="0" err="1"/>
              <a:t>що</a:t>
            </a:r>
            <a:r>
              <a:rPr lang="ru-RU" dirty="0"/>
              <a:t> при температурах </a:t>
            </a:r>
            <a:r>
              <a:rPr lang="ru-RU" dirty="0" err="1" smtClean="0"/>
              <a:t>нижче</a:t>
            </a:r>
            <a:r>
              <a:rPr lang="ru-RU" dirty="0" smtClean="0"/>
              <a:t> </a:t>
            </a:r>
            <a:r>
              <a:rPr lang="ru-RU" sz="3200" dirty="0" smtClean="0"/>
              <a:t>0</a:t>
            </a:r>
            <a:r>
              <a:rPr lang="ru-RU" sz="3200" baseline="30000" dirty="0" smtClean="0"/>
              <a:t>0</a:t>
            </a:r>
            <a:r>
              <a:rPr lang="ru-RU" sz="3200" dirty="0" smtClean="0"/>
              <a:t>с </a:t>
            </a:r>
            <a:r>
              <a:rPr lang="ru-RU" dirty="0" smtClean="0"/>
              <a:t> </a:t>
            </a:r>
            <a:r>
              <a:rPr lang="ru-RU" dirty="0" err="1"/>
              <a:t>складаються</a:t>
            </a:r>
            <a:r>
              <a:rPr lang="ru-RU" dirty="0"/>
              <a:t> з </a:t>
            </a:r>
            <a:r>
              <a:rPr lang="ru-RU" dirty="0" err="1"/>
              <a:t>дрібнесеньких</a:t>
            </a:r>
            <a:r>
              <a:rPr lang="ru-RU" dirty="0"/>
              <a:t> </a:t>
            </a:r>
            <a:r>
              <a:rPr lang="ru-RU" dirty="0" err="1"/>
              <a:t>кристаликів-голочок</a:t>
            </a:r>
            <a:r>
              <a:rPr lang="ru-RU" dirty="0"/>
              <a:t>, </a:t>
            </a:r>
            <a:r>
              <a:rPr lang="ru-RU" dirty="0" err="1"/>
              <a:t>що</a:t>
            </a:r>
            <a:r>
              <a:rPr lang="ru-RU" dirty="0"/>
              <a:t> </a:t>
            </a:r>
            <a:r>
              <a:rPr lang="ru-RU" dirty="0" err="1"/>
              <a:t>з’єднуються</a:t>
            </a:r>
            <a:r>
              <a:rPr lang="ru-RU" dirty="0"/>
              <a:t> у </a:t>
            </a:r>
            <a:r>
              <a:rPr lang="ru-RU" dirty="0" err="1"/>
              <a:t>сніжинки</a:t>
            </a:r>
            <a:r>
              <a:rPr lang="ru-RU" dirty="0"/>
              <a:t>. </a:t>
            </a:r>
            <a:r>
              <a:rPr lang="ru-RU" dirty="0" err="1"/>
              <a:t>Сніг</a:t>
            </a:r>
            <a:r>
              <a:rPr lang="ru-RU" dirty="0"/>
              <a:t> </a:t>
            </a:r>
            <a:r>
              <a:rPr lang="ru-RU" dirty="0" err="1"/>
              <a:t>випадає</a:t>
            </a:r>
            <a:r>
              <a:rPr lang="ru-RU" dirty="0"/>
              <a:t> у </a:t>
            </a:r>
            <a:r>
              <a:rPr lang="ru-RU" dirty="0" err="1"/>
              <a:t>помірних</a:t>
            </a:r>
            <a:r>
              <a:rPr lang="ru-RU" dirty="0"/>
              <a:t> широтах </a:t>
            </a:r>
            <a:r>
              <a:rPr lang="ru-RU" dirty="0" err="1"/>
              <a:t>взимку</a:t>
            </a:r>
            <a:r>
              <a:rPr lang="ru-RU" dirty="0"/>
              <a:t>, а в </a:t>
            </a:r>
            <a:r>
              <a:rPr lang="ru-RU" dirty="0" err="1"/>
              <a:t>полярних</a:t>
            </a:r>
            <a:r>
              <a:rPr lang="ru-RU" dirty="0"/>
              <a:t> – </a:t>
            </a:r>
            <a:r>
              <a:rPr lang="ru-RU" dirty="0" err="1"/>
              <a:t>цілий</a:t>
            </a:r>
            <a:r>
              <a:rPr lang="ru-RU" dirty="0"/>
              <a:t> </a:t>
            </a:r>
            <a:r>
              <a:rPr lang="ru-RU" dirty="0" err="1"/>
              <a:t>рік</a:t>
            </a:r>
            <a:r>
              <a:rPr lang="ru-RU" dirty="0"/>
              <a:t>. </a:t>
            </a:r>
            <a:endParaRPr lang="uk-UA" dirty="0"/>
          </a:p>
        </p:txBody>
      </p:sp>
      <p:pic>
        <p:nvPicPr>
          <p:cNvPr id="14340" name="Picture 4" descr="E:\Фото\Фото Явищ Природи\28.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560888" y="1930400"/>
            <a:ext cx="4103687" cy="307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463" y="5157788"/>
            <a:ext cx="208915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716463" y="4581525"/>
            <a:ext cx="2016125" cy="2087563"/>
          </a:xfrm>
        </p:spPr>
      </p:pic>
    </p:spTree>
    <p:extLst>
      <p:ext uri="{BB962C8B-B14F-4D97-AF65-F5344CB8AC3E}">
        <p14:creationId xmlns:p14="http://schemas.microsoft.com/office/powerpoint/2010/main" val="3379232608"/>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51720" y="260648"/>
            <a:ext cx="6837040" cy="5976664"/>
          </a:xfrm>
        </p:spPr>
        <p:txBody>
          <a:bodyPr/>
          <a:lstStyle/>
          <a:p>
            <a:pPr algn="just"/>
            <a:r>
              <a:rPr lang="uk-UA" sz="2400" b="1" dirty="0" smtClean="0">
                <a:solidFill>
                  <a:srgbClr val="000000"/>
                </a:solidFill>
                <a:latin typeface="Times New Roman" panose="02020603050405020304" pitchFamily="18" charset="0"/>
                <a:cs typeface="Times New Roman" panose="02020603050405020304" pitchFamily="18" charset="0"/>
              </a:rPr>
              <a:t>Сніг</a:t>
            </a:r>
            <a:r>
              <a:rPr lang="uk-UA" sz="2400" dirty="0" smtClean="0">
                <a:solidFill>
                  <a:srgbClr val="000000"/>
                </a:solidFill>
                <a:latin typeface="Times New Roman" panose="02020603050405020304" pitchFamily="18" charset="0"/>
                <a:cs typeface="Times New Roman" panose="02020603050405020304" pitchFamily="18" charset="0"/>
              </a:rPr>
              <a:t> – тверді опади, що складаються зі складних крижаних кристалів (сніжинок). Форми їх різноманітні і залежать від умов утворення. Основна форма сніжних кристалів – шестипроменева зірка. Зірки виходять із шестикутних пластинок, тому що сублімація водяної пари найбільше швидко відбувається на кутах пластинок, де і наростають промені. На цих променях, у свою чергу, створюються розгалуження. Діаметри сніжинок, що випадають, можуть бути дуже різними (у середньому, порядку декількох міліметрів). Сніжинки при падінні часто зливаються у великі клапті. При температурах, близьких до нуля і вище нуля, випадає мокрий сніг або сніг з дощем. Для нього характерні великі клапті.</a:t>
            </a:r>
          </a:p>
          <a:p>
            <a:pPr algn="just"/>
            <a:endParaRPr lang="uk-UA" sz="1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48531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64436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Галина\Desktop\img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872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err="1">
                <a:solidFill>
                  <a:srgbClr val="000000"/>
                </a:solidFill>
              </a:rPr>
              <a:t>Основними</a:t>
            </a:r>
            <a:r>
              <a:rPr lang="ru-RU" sz="3200" dirty="0">
                <a:solidFill>
                  <a:srgbClr val="000000"/>
                </a:solidFill>
              </a:rPr>
              <a:t> </a:t>
            </a:r>
            <a:r>
              <a:rPr lang="ru-RU" sz="3200" dirty="0" err="1">
                <a:solidFill>
                  <a:srgbClr val="FF0000"/>
                </a:solidFill>
              </a:rPr>
              <a:t>завданнями</a:t>
            </a:r>
            <a:r>
              <a:rPr lang="ru-RU" sz="3200" dirty="0">
                <a:solidFill>
                  <a:srgbClr val="FF0000"/>
                </a:solidFill>
              </a:rPr>
              <a:t> </a:t>
            </a:r>
            <a:r>
              <a:rPr lang="ru-RU" sz="3200" dirty="0" err="1">
                <a:solidFill>
                  <a:srgbClr val="000000"/>
                </a:solidFill>
              </a:rPr>
              <a:t>вивчення</a:t>
            </a:r>
            <a:r>
              <a:rPr lang="ru-RU" sz="3200" dirty="0">
                <a:solidFill>
                  <a:srgbClr val="000000"/>
                </a:solidFill>
              </a:rPr>
              <a:t> </a:t>
            </a:r>
            <a:r>
              <a:rPr lang="ru-RU" sz="3200" dirty="0" err="1">
                <a:solidFill>
                  <a:srgbClr val="000000"/>
                </a:solidFill>
              </a:rPr>
              <a:t>дисципліни</a:t>
            </a:r>
            <a:r>
              <a:rPr lang="ru-RU" sz="3200" dirty="0">
                <a:solidFill>
                  <a:srgbClr val="000000"/>
                </a:solidFill>
              </a:rPr>
              <a:t>: «</a:t>
            </a:r>
            <a:r>
              <a:rPr lang="ru-RU" sz="3200" dirty="0" err="1">
                <a:solidFill>
                  <a:srgbClr val="000000"/>
                </a:solidFill>
              </a:rPr>
              <a:t>Метеорологія</a:t>
            </a:r>
            <a:r>
              <a:rPr lang="ru-RU" sz="3200" dirty="0">
                <a:solidFill>
                  <a:srgbClr val="000000"/>
                </a:solidFill>
              </a:rPr>
              <a:t> та </a:t>
            </a:r>
            <a:r>
              <a:rPr lang="ru-RU" dirty="0" err="1">
                <a:solidFill>
                  <a:srgbClr val="000000"/>
                </a:solidFill>
              </a:rPr>
              <a:t>кліматологія</a:t>
            </a:r>
            <a:r>
              <a:rPr lang="ru-RU" dirty="0">
                <a:solidFill>
                  <a:srgbClr val="000000"/>
                </a:solidFill>
              </a:rPr>
              <a:t>» є: </a:t>
            </a:r>
            <a:endParaRPr lang="ru-RU" dirty="0"/>
          </a:p>
        </p:txBody>
      </p:sp>
      <p:sp>
        <p:nvSpPr>
          <p:cNvPr id="3" name="Объект 2"/>
          <p:cNvSpPr>
            <a:spLocks noGrp="1"/>
          </p:cNvSpPr>
          <p:nvPr>
            <p:ph idx="1"/>
          </p:nvPr>
        </p:nvSpPr>
        <p:spPr>
          <a:xfrm>
            <a:off x="0" y="1600200"/>
            <a:ext cx="9036496" cy="4525963"/>
          </a:xfrm>
        </p:spPr>
        <p:txBody>
          <a:bodyPr/>
          <a:lstStyle/>
          <a:p>
            <a:pPr algn="just"/>
            <a:r>
              <a:rPr lang="ru-RU" dirty="0">
                <a:solidFill>
                  <a:srgbClr val="000000"/>
                </a:solidFill>
              </a:rPr>
              <a:t> </a:t>
            </a:r>
            <a:r>
              <a:rPr lang="ru-RU" sz="2400" dirty="0">
                <a:solidFill>
                  <a:srgbClr val="000000"/>
                </a:solidFill>
              </a:rPr>
              <a:t>	</a:t>
            </a:r>
            <a:r>
              <a:rPr lang="ru-RU" sz="2400" dirty="0" err="1" smtClean="0">
                <a:solidFill>
                  <a:srgbClr val="000000"/>
                </a:solidFill>
              </a:rPr>
              <a:t>сформувати</a:t>
            </a:r>
            <a:r>
              <a:rPr lang="ru-RU" sz="2400" dirty="0" smtClean="0">
                <a:solidFill>
                  <a:srgbClr val="000000"/>
                </a:solidFill>
              </a:rPr>
              <a:t> </a:t>
            </a:r>
            <a:r>
              <a:rPr lang="ru-RU" sz="2400" dirty="0">
                <a:solidFill>
                  <a:srgbClr val="000000"/>
                </a:solidFill>
              </a:rPr>
              <a:t>у </a:t>
            </a:r>
            <a:r>
              <a:rPr lang="ru-RU" sz="2400" dirty="0" err="1">
                <a:solidFill>
                  <a:srgbClr val="000000"/>
                </a:solidFill>
              </a:rPr>
              <a:t>студентів</a:t>
            </a:r>
            <a:r>
              <a:rPr lang="ru-RU" sz="2400" dirty="0">
                <a:solidFill>
                  <a:srgbClr val="000000"/>
                </a:solidFill>
              </a:rPr>
              <a:t> </a:t>
            </a:r>
            <a:r>
              <a:rPr lang="ru-RU" sz="2400" dirty="0" err="1">
                <a:solidFill>
                  <a:srgbClr val="000000"/>
                </a:solidFill>
              </a:rPr>
              <a:t>чіткі</a:t>
            </a:r>
            <a:r>
              <a:rPr lang="ru-RU" sz="2400" dirty="0">
                <a:solidFill>
                  <a:srgbClr val="000000"/>
                </a:solidFill>
              </a:rPr>
              <a:t> </a:t>
            </a:r>
            <a:r>
              <a:rPr lang="ru-RU" sz="2400" dirty="0" err="1">
                <a:solidFill>
                  <a:srgbClr val="000000"/>
                </a:solidFill>
              </a:rPr>
              <a:t>поняття</a:t>
            </a:r>
            <a:r>
              <a:rPr lang="ru-RU" sz="2400" dirty="0">
                <a:solidFill>
                  <a:srgbClr val="000000"/>
                </a:solidFill>
              </a:rPr>
              <a:t> і </a:t>
            </a:r>
            <a:r>
              <a:rPr lang="ru-RU" sz="2400" dirty="0" err="1">
                <a:solidFill>
                  <a:srgbClr val="000000"/>
                </a:solidFill>
              </a:rPr>
              <a:t>уявлення</a:t>
            </a:r>
            <a:r>
              <a:rPr lang="ru-RU" sz="2400" dirty="0">
                <a:solidFill>
                  <a:srgbClr val="000000"/>
                </a:solidFill>
              </a:rPr>
              <a:t> про </a:t>
            </a:r>
            <a:r>
              <a:rPr lang="ru-RU" sz="2400" dirty="0" err="1">
                <a:solidFill>
                  <a:srgbClr val="000000"/>
                </a:solidFill>
              </a:rPr>
              <a:t>властивості</a:t>
            </a:r>
            <a:r>
              <a:rPr lang="ru-RU" sz="2400" dirty="0">
                <a:solidFill>
                  <a:srgbClr val="000000"/>
                </a:solidFill>
              </a:rPr>
              <a:t> </a:t>
            </a:r>
            <a:r>
              <a:rPr lang="ru-RU" sz="2400" dirty="0" err="1">
                <a:solidFill>
                  <a:srgbClr val="000000"/>
                </a:solidFill>
              </a:rPr>
              <a:t>атмосфери</a:t>
            </a:r>
            <a:r>
              <a:rPr lang="ru-RU" sz="2400" dirty="0">
                <a:solidFill>
                  <a:srgbClr val="000000"/>
                </a:solidFill>
              </a:rPr>
              <a:t> </a:t>
            </a:r>
            <a:r>
              <a:rPr lang="ru-RU" sz="2400" dirty="0" err="1">
                <a:solidFill>
                  <a:srgbClr val="000000"/>
                </a:solidFill>
              </a:rPr>
              <a:t>Землі</a:t>
            </a:r>
            <a:r>
              <a:rPr lang="ru-RU" sz="2400" dirty="0">
                <a:solidFill>
                  <a:srgbClr val="000000"/>
                </a:solidFill>
              </a:rPr>
              <a:t> як </a:t>
            </a:r>
            <a:r>
              <a:rPr lang="ru-RU" sz="2400" dirty="0" err="1">
                <a:solidFill>
                  <a:srgbClr val="000000"/>
                </a:solidFill>
              </a:rPr>
              <a:t>невід'ємного</a:t>
            </a:r>
            <a:r>
              <a:rPr lang="ru-RU" sz="2400" dirty="0">
                <a:solidFill>
                  <a:srgbClr val="000000"/>
                </a:solidFill>
              </a:rPr>
              <a:t> </a:t>
            </a:r>
            <a:r>
              <a:rPr lang="ru-RU" sz="2400" dirty="0" err="1">
                <a:solidFill>
                  <a:srgbClr val="000000"/>
                </a:solidFill>
              </a:rPr>
              <a:t>елементу</a:t>
            </a:r>
            <a:r>
              <a:rPr lang="ru-RU" sz="2400" dirty="0">
                <a:solidFill>
                  <a:srgbClr val="000000"/>
                </a:solidFill>
              </a:rPr>
              <a:t> </a:t>
            </a:r>
            <a:r>
              <a:rPr lang="ru-RU" sz="2400" dirty="0" err="1">
                <a:solidFill>
                  <a:srgbClr val="000000"/>
                </a:solidFill>
              </a:rPr>
              <a:t>географічного</a:t>
            </a:r>
            <a:r>
              <a:rPr lang="ru-RU" sz="2400" dirty="0">
                <a:solidFill>
                  <a:srgbClr val="000000"/>
                </a:solidFill>
              </a:rPr>
              <a:t> </a:t>
            </a:r>
            <a:r>
              <a:rPr lang="ru-RU" sz="2400" dirty="0" err="1">
                <a:solidFill>
                  <a:srgbClr val="000000"/>
                </a:solidFill>
              </a:rPr>
              <a:t>середовища</a:t>
            </a:r>
            <a:r>
              <a:rPr lang="ru-RU" sz="2400" dirty="0">
                <a:solidFill>
                  <a:srgbClr val="000000"/>
                </a:solidFill>
              </a:rPr>
              <a:t>, </a:t>
            </a:r>
            <a:r>
              <a:rPr lang="ru-RU" sz="2400" dirty="0" err="1">
                <a:solidFill>
                  <a:srgbClr val="000000"/>
                </a:solidFill>
              </a:rPr>
              <a:t>що</a:t>
            </a:r>
            <a:r>
              <a:rPr lang="ru-RU" sz="2400" dirty="0">
                <a:solidFill>
                  <a:srgbClr val="000000"/>
                </a:solidFill>
              </a:rPr>
              <a:t> разом </a:t>
            </a:r>
            <a:r>
              <a:rPr lang="ru-RU" sz="2400" dirty="0" err="1">
                <a:solidFill>
                  <a:srgbClr val="000000"/>
                </a:solidFill>
              </a:rPr>
              <a:t>із</a:t>
            </a:r>
            <a:r>
              <a:rPr lang="ru-RU" sz="2400" dirty="0">
                <a:solidFill>
                  <a:srgbClr val="000000"/>
                </a:solidFill>
              </a:rPr>
              <a:t> </a:t>
            </a:r>
            <a:r>
              <a:rPr lang="ru-RU" sz="2400" dirty="0" err="1">
                <a:solidFill>
                  <a:srgbClr val="000000"/>
                </a:solidFill>
              </a:rPr>
              <a:t>іншими</a:t>
            </a:r>
            <a:r>
              <a:rPr lang="ru-RU" sz="2400" dirty="0">
                <a:solidFill>
                  <a:srgbClr val="000000"/>
                </a:solidFill>
              </a:rPr>
              <a:t> </a:t>
            </a:r>
            <a:r>
              <a:rPr lang="ru-RU" sz="2400" dirty="0" err="1">
                <a:solidFill>
                  <a:srgbClr val="000000"/>
                </a:solidFill>
              </a:rPr>
              <a:t>складовими</a:t>
            </a:r>
            <a:r>
              <a:rPr lang="ru-RU" sz="2400" dirty="0">
                <a:solidFill>
                  <a:srgbClr val="000000"/>
                </a:solidFill>
              </a:rPr>
              <a:t> </a:t>
            </a:r>
            <a:r>
              <a:rPr lang="ru-RU" sz="2400" dirty="0" err="1">
                <a:solidFill>
                  <a:srgbClr val="000000"/>
                </a:solidFill>
              </a:rPr>
              <a:t>географічної</a:t>
            </a:r>
            <a:r>
              <a:rPr lang="ru-RU" sz="2400" dirty="0">
                <a:solidFill>
                  <a:srgbClr val="000000"/>
                </a:solidFill>
              </a:rPr>
              <a:t> </a:t>
            </a:r>
            <a:r>
              <a:rPr lang="ru-RU" sz="2400" dirty="0" err="1">
                <a:solidFill>
                  <a:srgbClr val="000000"/>
                </a:solidFill>
              </a:rPr>
              <a:t>оболонки</a:t>
            </a:r>
            <a:r>
              <a:rPr lang="ru-RU" sz="2400" dirty="0">
                <a:solidFill>
                  <a:srgbClr val="000000"/>
                </a:solidFill>
              </a:rPr>
              <a:t> (формами </a:t>
            </a:r>
            <a:r>
              <a:rPr lang="ru-RU" sz="2400" dirty="0" err="1">
                <a:solidFill>
                  <a:srgbClr val="000000"/>
                </a:solidFill>
              </a:rPr>
              <a:t>земної</a:t>
            </a:r>
            <a:r>
              <a:rPr lang="ru-RU" sz="2400" dirty="0">
                <a:solidFill>
                  <a:srgbClr val="000000"/>
                </a:solidFill>
              </a:rPr>
              <a:t> </a:t>
            </a:r>
            <a:r>
              <a:rPr lang="ru-RU" sz="2400" dirty="0" err="1">
                <a:solidFill>
                  <a:srgbClr val="000000"/>
                </a:solidFill>
              </a:rPr>
              <a:t>поверхні</a:t>
            </a:r>
            <a:r>
              <a:rPr lang="ru-RU" sz="2400" dirty="0">
                <a:solidFill>
                  <a:srgbClr val="000000"/>
                </a:solidFill>
              </a:rPr>
              <a:t>, </a:t>
            </a:r>
            <a:r>
              <a:rPr lang="ru-RU" sz="2400" dirty="0" err="1">
                <a:solidFill>
                  <a:srgbClr val="000000"/>
                </a:solidFill>
              </a:rPr>
              <a:t>гідросферою</a:t>
            </a:r>
            <a:r>
              <a:rPr lang="ru-RU" sz="2400" dirty="0">
                <a:solidFill>
                  <a:srgbClr val="000000"/>
                </a:solidFill>
              </a:rPr>
              <a:t>, </a:t>
            </a:r>
            <a:r>
              <a:rPr lang="ru-RU" sz="2400" dirty="0" err="1">
                <a:solidFill>
                  <a:srgbClr val="000000"/>
                </a:solidFill>
              </a:rPr>
              <a:t>біогенними</a:t>
            </a:r>
            <a:r>
              <a:rPr lang="ru-RU" sz="2400" dirty="0">
                <a:solidFill>
                  <a:srgbClr val="000000"/>
                </a:solidFill>
              </a:rPr>
              <a:t> компонентами) </a:t>
            </a:r>
            <a:r>
              <a:rPr lang="ru-RU" sz="2400" dirty="0" err="1">
                <a:solidFill>
                  <a:srgbClr val="000000"/>
                </a:solidFill>
              </a:rPr>
              <a:t>визначає</a:t>
            </a:r>
            <a:r>
              <a:rPr lang="ru-RU" sz="2400" dirty="0">
                <a:solidFill>
                  <a:srgbClr val="000000"/>
                </a:solidFill>
              </a:rPr>
              <a:t> </a:t>
            </a:r>
            <a:r>
              <a:rPr lang="ru-RU" sz="2400" dirty="0" err="1">
                <a:solidFill>
                  <a:srgbClr val="000000"/>
                </a:solidFill>
              </a:rPr>
              <a:t>умови</a:t>
            </a:r>
            <a:r>
              <a:rPr lang="ru-RU" sz="2400" dirty="0">
                <a:solidFill>
                  <a:srgbClr val="000000"/>
                </a:solidFill>
              </a:rPr>
              <a:t> </a:t>
            </a:r>
            <a:r>
              <a:rPr lang="ru-RU" sz="2400" dirty="0" err="1">
                <a:solidFill>
                  <a:srgbClr val="000000"/>
                </a:solidFill>
              </a:rPr>
              <a:t>життєдіяльності</a:t>
            </a:r>
            <a:r>
              <a:rPr lang="ru-RU" sz="2400" dirty="0">
                <a:solidFill>
                  <a:srgbClr val="000000"/>
                </a:solidFill>
              </a:rPr>
              <a:t> </a:t>
            </a:r>
            <a:r>
              <a:rPr lang="ru-RU" sz="2400" dirty="0" err="1">
                <a:solidFill>
                  <a:srgbClr val="000000"/>
                </a:solidFill>
              </a:rPr>
              <a:t>людини</a:t>
            </a:r>
            <a:r>
              <a:rPr lang="ru-RU" sz="2400" dirty="0">
                <a:solidFill>
                  <a:srgbClr val="000000"/>
                </a:solidFill>
              </a:rPr>
              <a:t>, </a:t>
            </a:r>
            <a:r>
              <a:rPr lang="ru-RU" sz="2400" dirty="0" err="1">
                <a:solidFill>
                  <a:srgbClr val="000000"/>
                </a:solidFill>
              </a:rPr>
              <a:t>різноманіття</a:t>
            </a:r>
            <a:r>
              <a:rPr lang="ru-RU" sz="2400" dirty="0">
                <a:solidFill>
                  <a:srgbClr val="000000"/>
                </a:solidFill>
              </a:rPr>
              <a:t> </a:t>
            </a:r>
            <a:r>
              <a:rPr lang="ru-RU" sz="2400" dirty="0" err="1">
                <a:solidFill>
                  <a:srgbClr val="000000"/>
                </a:solidFill>
              </a:rPr>
              <a:t>природних</a:t>
            </a:r>
            <a:r>
              <a:rPr lang="ru-RU" sz="2400" dirty="0">
                <a:solidFill>
                  <a:srgbClr val="000000"/>
                </a:solidFill>
              </a:rPr>
              <a:t> умов; </a:t>
            </a:r>
            <a:r>
              <a:rPr lang="ru-RU" sz="2400" dirty="0" err="1">
                <a:solidFill>
                  <a:srgbClr val="000000"/>
                </a:solidFill>
              </a:rPr>
              <a:t>навчити</a:t>
            </a:r>
            <a:r>
              <a:rPr lang="ru-RU" sz="2400" dirty="0">
                <a:solidFill>
                  <a:srgbClr val="000000"/>
                </a:solidFill>
              </a:rPr>
              <a:t> </a:t>
            </a:r>
            <a:r>
              <a:rPr lang="ru-RU" sz="2400" dirty="0" err="1">
                <a:solidFill>
                  <a:srgbClr val="000000"/>
                </a:solidFill>
              </a:rPr>
              <a:t>студентів</a:t>
            </a:r>
            <a:r>
              <a:rPr lang="ru-RU" sz="2400" dirty="0">
                <a:solidFill>
                  <a:srgbClr val="000000"/>
                </a:solidFill>
              </a:rPr>
              <a:t> </a:t>
            </a:r>
            <a:r>
              <a:rPr lang="ru-RU" sz="2400" dirty="0" err="1">
                <a:solidFill>
                  <a:srgbClr val="000000"/>
                </a:solidFill>
              </a:rPr>
              <a:t>розуміти</a:t>
            </a:r>
            <a:r>
              <a:rPr lang="ru-RU" sz="2400" dirty="0">
                <a:solidFill>
                  <a:srgbClr val="000000"/>
                </a:solidFill>
              </a:rPr>
              <a:t> природу </a:t>
            </a:r>
            <a:r>
              <a:rPr lang="ru-RU" sz="2400" dirty="0" err="1">
                <a:solidFill>
                  <a:srgbClr val="000000"/>
                </a:solidFill>
              </a:rPr>
              <a:t>атмосферних</a:t>
            </a:r>
            <a:r>
              <a:rPr lang="ru-RU" sz="2400" dirty="0">
                <a:solidFill>
                  <a:srgbClr val="000000"/>
                </a:solidFill>
              </a:rPr>
              <a:t> </a:t>
            </a:r>
            <a:r>
              <a:rPr lang="ru-RU" sz="2400" dirty="0" err="1">
                <a:solidFill>
                  <a:srgbClr val="000000"/>
                </a:solidFill>
              </a:rPr>
              <a:t>явищ</a:t>
            </a:r>
            <a:r>
              <a:rPr lang="ru-RU" sz="2400" dirty="0">
                <a:solidFill>
                  <a:srgbClr val="000000"/>
                </a:solidFill>
              </a:rPr>
              <a:t>, </a:t>
            </a:r>
            <a:r>
              <a:rPr lang="ru-RU" sz="2400" dirty="0" err="1">
                <a:solidFill>
                  <a:srgbClr val="000000"/>
                </a:solidFill>
              </a:rPr>
              <a:t>їх</a:t>
            </a:r>
            <a:r>
              <a:rPr lang="ru-RU" sz="2400" dirty="0">
                <a:solidFill>
                  <a:srgbClr val="000000"/>
                </a:solidFill>
              </a:rPr>
              <a:t> </a:t>
            </a:r>
            <a:r>
              <a:rPr lang="ru-RU" sz="2400" dirty="0" err="1">
                <a:solidFill>
                  <a:srgbClr val="000000"/>
                </a:solidFill>
              </a:rPr>
              <a:t>фізичну</a:t>
            </a:r>
            <a:r>
              <a:rPr lang="ru-RU" sz="2400" dirty="0">
                <a:solidFill>
                  <a:srgbClr val="000000"/>
                </a:solidFill>
              </a:rPr>
              <a:t> </a:t>
            </a:r>
            <a:r>
              <a:rPr lang="ru-RU" sz="2400" dirty="0" err="1">
                <a:solidFill>
                  <a:srgbClr val="000000"/>
                </a:solidFill>
              </a:rPr>
              <a:t>сутність</a:t>
            </a:r>
            <a:r>
              <a:rPr lang="ru-RU" sz="2400" dirty="0">
                <a:solidFill>
                  <a:srgbClr val="000000"/>
                </a:solidFill>
              </a:rPr>
              <a:t>, </a:t>
            </a:r>
            <a:r>
              <a:rPr lang="ru-RU" sz="2400" dirty="0" err="1">
                <a:solidFill>
                  <a:srgbClr val="000000"/>
                </a:solidFill>
              </a:rPr>
              <a:t>міру</a:t>
            </a:r>
            <a:r>
              <a:rPr lang="ru-RU" sz="2400" dirty="0">
                <a:solidFill>
                  <a:srgbClr val="000000"/>
                </a:solidFill>
              </a:rPr>
              <a:t> </a:t>
            </a:r>
            <a:r>
              <a:rPr lang="ru-RU" sz="2400" dirty="0" err="1">
                <a:solidFill>
                  <a:srgbClr val="000000"/>
                </a:solidFill>
              </a:rPr>
              <a:t>впливу</a:t>
            </a:r>
            <a:r>
              <a:rPr lang="ru-RU" sz="2400" dirty="0">
                <a:solidFill>
                  <a:srgbClr val="000000"/>
                </a:solidFill>
              </a:rPr>
              <a:t> на </a:t>
            </a:r>
            <a:r>
              <a:rPr lang="ru-RU" sz="2400" dirty="0" err="1">
                <a:solidFill>
                  <a:srgbClr val="000000"/>
                </a:solidFill>
              </a:rPr>
              <a:t>інші</a:t>
            </a:r>
            <a:r>
              <a:rPr lang="ru-RU" sz="2400" dirty="0">
                <a:solidFill>
                  <a:srgbClr val="000000"/>
                </a:solidFill>
              </a:rPr>
              <a:t> </a:t>
            </a:r>
            <a:r>
              <a:rPr lang="ru-RU" sz="2400" dirty="0" err="1">
                <a:solidFill>
                  <a:srgbClr val="000000"/>
                </a:solidFill>
              </a:rPr>
              <a:t>природні</a:t>
            </a:r>
            <a:r>
              <a:rPr lang="ru-RU" sz="2400" dirty="0">
                <a:solidFill>
                  <a:srgbClr val="000000"/>
                </a:solidFill>
              </a:rPr>
              <a:t> </a:t>
            </a:r>
            <a:r>
              <a:rPr lang="ru-RU" sz="2400" dirty="0" err="1">
                <a:solidFill>
                  <a:srgbClr val="000000"/>
                </a:solidFill>
              </a:rPr>
              <a:t>процеси</a:t>
            </a:r>
            <a:r>
              <a:rPr lang="ru-RU" sz="2400" dirty="0">
                <a:solidFill>
                  <a:srgbClr val="000000"/>
                </a:solidFill>
              </a:rPr>
              <a:t>, на </a:t>
            </a:r>
            <a:r>
              <a:rPr lang="ru-RU" sz="2400" dirty="0" err="1">
                <a:solidFill>
                  <a:srgbClr val="000000"/>
                </a:solidFill>
              </a:rPr>
              <a:t>екологічний</a:t>
            </a:r>
            <a:r>
              <a:rPr lang="ru-RU" sz="2400" dirty="0">
                <a:solidFill>
                  <a:srgbClr val="000000"/>
                </a:solidFill>
              </a:rPr>
              <a:t> стан </a:t>
            </a:r>
            <a:r>
              <a:rPr lang="ru-RU" sz="2400" dirty="0" err="1">
                <a:solidFill>
                  <a:srgbClr val="000000"/>
                </a:solidFill>
              </a:rPr>
              <a:t>довкілля</a:t>
            </a:r>
            <a:r>
              <a:rPr lang="ru-RU" sz="2400" dirty="0">
                <a:solidFill>
                  <a:srgbClr val="000000"/>
                </a:solidFill>
              </a:rPr>
              <a:t>; </a:t>
            </a:r>
            <a:r>
              <a:rPr lang="ru-RU" sz="2400" dirty="0" err="1">
                <a:solidFill>
                  <a:srgbClr val="000000"/>
                </a:solidFill>
              </a:rPr>
              <a:t>ознайомити</a:t>
            </a:r>
            <a:r>
              <a:rPr lang="ru-RU" sz="2400" dirty="0">
                <a:solidFill>
                  <a:srgbClr val="000000"/>
                </a:solidFill>
              </a:rPr>
              <a:t> </a:t>
            </a:r>
            <a:r>
              <a:rPr lang="ru-RU" sz="2400" dirty="0" err="1">
                <a:solidFill>
                  <a:srgbClr val="000000"/>
                </a:solidFill>
              </a:rPr>
              <a:t>студентів</a:t>
            </a:r>
            <a:r>
              <a:rPr lang="ru-RU" sz="2400" dirty="0">
                <a:solidFill>
                  <a:srgbClr val="000000"/>
                </a:solidFill>
              </a:rPr>
              <a:t> з методами </a:t>
            </a:r>
            <a:r>
              <a:rPr lang="ru-RU" sz="2400" dirty="0" err="1">
                <a:solidFill>
                  <a:srgbClr val="000000"/>
                </a:solidFill>
              </a:rPr>
              <a:t>спостережень</a:t>
            </a:r>
            <a:r>
              <a:rPr lang="ru-RU" sz="2400" dirty="0">
                <a:solidFill>
                  <a:srgbClr val="000000"/>
                </a:solidFill>
              </a:rPr>
              <a:t> за станом </a:t>
            </a:r>
            <a:r>
              <a:rPr lang="ru-RU" sz="2400" dirty="0" err="1">
                <a:solidFill>
                  <a:srgbClr val="000000"/>
                </a:solidFill>
              </a:rPr>
              <a:t>атмосфери</a:t>
            </a:r>
            <a:r>
              <a:rPr lang="ru-RU" sz="2400" dirty="0">
                <a:solidFill>
                  <a:srgbClr val="000000"/>
                </a:solidFill>
              </a:rPr>
              <a:t>, </a:t>
            </a:r>
            <a:r>
              <a:rPr lang="ru-RU" sz="2400" dirty="0" err="1">
                <a:solidFill>
                  <a:srgbClr val="000000"/>
                </a:solidFill>
              </a:rPr>
              <a:t>метеорологічними</a:t>
            </a:r>
            <a:r>
              <a:rPr lang="ru-RU" sz="2400" dirty="0">
                <a:solidFill>
                  <a:srgbClr val="000000"/>
                </a:solidFill>
              </a:rPr>
              <a:t> </a:t>
            </a:r>
            <a:r>
              <a:rPr lang="ru-RU" sz="2400" dirty="0" err="1">
                <a:solidFill>
                  <a:srgbClr val="000000"/>
                </a:solidFill>
              </a:rPr>
              <a:t>приладами</a:t>
            </a:r>
            <a:r>
              <a:rPr lang="ru-RU" sz="2400" dirty="0">
                <a:solidFill>
                  <a:srgbClr val="000000"/>
                </a:solidFill>
              </a:rPr>
              <a:t>, </a:t>
            </a:r>
            <a:r>
              <a:rPr lang="ru-RU" sz="2400" dirty="0" err="1">
                <a:solidFill>
                  <a:srgbClr val="000000"/>
                </a:solidFill>
              </a:rPr>
              <a:t>навчити</a:t>
            </a:r>
            <a:r>
              <a:rPr lang="ru-RU" sz="2400" dirty="0">
                <a:solidFill>
                  <a:srgbClr val="000000"/>
                </a:solidFill>
              </a:rPr>
              <a:t> </a:t>
            </a:r>
            <a:r>
              <a:rPr lang="ru-RU" sz="2400" dirty="0" err="1">
                <a:solidFill>
                  <a:srgbClr val="000000"/>
                </a:solidFill>
              </a:rPr>
              <a:t>виконувати</a:t>
            </a:r>
            <a:r>
              <a:rPr lang="ru-RU" sz="2400" dirty="0">
                <a:solidFill>
                  <a:srgbClr val="000000"/>
                </a:solidFill>
              </a:rPr>
              <a:t> </a:t>
            </a:r>
            <a:r>
              <a:rPr lang="ru-RU" sz="2400" dirty="0" err="1">
                <a:solidFill>
                  <a:srgbClr val="000000"/>
                </a:solidFill>
              </a:rPr>
              <a:t>метеорологічні</a:t>
            </a:r>
            <a:r>
              <a:rPr lang="ru-RU" sz="2400" dirty="0">
                <a:solidFill>
                  <a:srgbClr val="000000"/>
                </a:solidFill>
              </a:rPr>
              <a:t> </a:t>
            </a:r>
            <a:r>
              <a:rPr lang="ru-RU" sz="2400" dirty="0" err="1">
                <a:solidFill>
                  <a:srgbClr val="000000"/>
                </a:solidFill>
              </a:rPr>
              <a:t>спостереження</a:t>
            </a:r>
            <a:r>
              <a:rPr lang="ru-RU" sz="2400" dirty="0">
                <a:solidFill>
                  <a:srgbClr val="000000"/>
                </a:solidFill>
              </a:rPr>
              <a:t>; </a:t>
            </a:r>
            <a:r>
              <a:rPr lang="ru-RU" sz="2400" dirty="0" err="1">
                <a:solidFill>
                  <a:srgbClr val="000000"/>
                </a:solidFill>
              </a:rPr>
              <a:t>вивчити</a:t>
            </a:r>
            <a:r>
              <a:rPr lang="ru-RU" sz="2400" dirty="0">
                <a:solidFill>
                  <a:srgbClr val="000000"/>
                </a:solidFill>
              </a:rPr>
              <a:t> </a:t>
            </a:r>
            <a:r>
              <a:rPr lang="ru-RU" sz="2400" dirty="0" err="1">
                <a:solidFill>
                  <a:srgbClr val="000000"/>
                </a:solidFill>
              </a:rPr>
              <a:t>географічний</a:t>
            </a:r>
            <a:r>
              <a:rPr lang="ru-RU" sz="2400" dirty="0">
                <a:solidFill>
                  <a:srgbClr val="000000"/>
                </a:solidFill>
              </a:rPr>
              <a:t> </a:t>
            </a:r>
            <a:r>
              <a:rPr lang="ru-RU" sz="2400" dirty="0" err="1">
                <a:solidFill>
                  <a:srgbClr val="000000"/>
                </a:solidFill>
              </a:rPr>
              <a:t>розподіл</a:t>
            </a:r>
            <a:r>
              <a:rPr lang="ru-RU" sz="2400" dirty="0">
                <a:solidFill>
                  <a:srgbClr val="000000"/>
                </a:solidFill>
              </a:rPr>
              <a:t> </a:t>
            </a:r>
            <a:r>
              <a:rPr lang="ru-RU" sz="2400" dirty="0" err="1">
                <a:solidFill>
                  <a:srgbClr val="000000"/>
                </a:solidFill>
              </a:rPr>
              <a:t>кліматичних</a:t>
            </a:r>
            <a:r>
              <a:rPr lang="ru-RU" sz="2400" dirty="0">
                <a:solidFill>
                  <a:srgbClr val="000000"/>
                </a:solidFill>
              </a:rPr>
              <a:t> </a:t>
            </a:r>
            <a:r>
              <a:rPr lang="ru-RU" sz="2400" dirty="0" err="1">
                <a:solidFill>
                  <a:srgbClr val="000000"/>
                </a:solidFill>
              </a:rPr>
              <a:t>елементів</a:t>
            </a:r>
            <a:r>
              <a:rPr lang="ru-RU" sz="2400" dirty="0">
                <a:solidFill>
                  <a:srgbClr val="000000"/>
                </a:solidFill>
              </a:rPr>
              <a:t>, </a:t>
            </a:r>
            <a:r>
              <a:rPr lang="ru-RU" sz="2400" dirty="0" err="1">
                <a:solidFill>
                  <a:srgbClr val="000000"/>
                </a:solidFill>
              </a:rPr>
              <a:t>з’ясувати</a:t>
            </a:r>
            <a:r>
              <a:rPr lang="ru-RU" sz="2400" dirty="0">
                <a:solidFill>
                  <a:srgbClr val="000000"/>
                </a:solidFill>
              </a:rPr>
              <a:t> </a:t>
            </a:r>
            <a:r>
              <a:rPr lang="ru-RU" sz="2400" dirty="0" err="1">
                <a:solidFill>
                  <a:srgbClr val="000000"/>
                </a:solidFill>
              </a:rPr>
              <a:t>особливості</a:t>
            </a:r>
            <a:r>
              <a:rPr lang="ru-RU" sz="2400" dirty="0">
                <a:solidFill>
                  <a:srgbClr val="000000"/>
                </a:solidFill>
              </a:rPr>
              <a:t> </a:t>
            </a:r>
            <a:r>
              <a:rPr lang="ru-RU" sz="2400" dirty="0" err="1">
                <a:solidFill>
                  <a:srgbClr val="000000"/>
                </a:solidFill>
              </a:rPr>
              <a:t>формування</a:t>
            </a:r>
            <a:r>
              <a:rPr lang="ru-RU" sz="2400" dirty="0">
                <a:solidFill>
                  <a:srgbClr val="000000"/>
                </a:solidFill>
              </a:rPr>
              <a:t> </a:t>
            </a:r>
            <a:r>
              <a:rPr lang="ru-RU" sz="2400" dirty="0" err="1">
                <a:solidFill>
                  <a:srgbClr val="000000"/>
                </a:solidFill>
              </a:rPr>
              <a:t>кліматів</a:t>
            </a:r>
            <a:r>
              <a:rPr lang="ru-RU" sz="2400" dirty="0">
                <a:solidFill>
                  <a:srgbClr val="000000"/>
                </a:solidFill>
              </a:rPr>
              <a:t> </a:t>
            </a:r>
            <a:r>
              <a:rPr lang="ru-RU" sz="2400" dirty="0" err="1">
                <a:solidFill>
                  <a:srgbClr val="000000"/>
                </a:solidFill>
              </a:rPr>
              <a:t>Землі</a:t>
            </a:r>
            <a:r>
              <a:rPr lang="ru-RU" sz="2400" dirty="0">
                <a:solidFill>
                  <a:srgbClr val="000000"/>
                </a:solidFill>
              </a:rPr>
              <a:t> та </a:t>
            </a:r>
            <a:r>
              <a:rPr lang="ru-RU" sz="2400" dirty="0" err="1">
                <a:solidFill>
                  <a:srgbClr val="000000"/>
                </a:solidFill>
              </a:rPr>
              <a:t>їх</a:t>
            </a:r>
            <a:r>
              <a:rPr lang="ru-RU" sz="2400" dirty="0">
                <a:solidFill>
                  <a:srgbClr val="000000"/>
                </a:solidFill>
              </a:rPr>
              <a:t> </a:t>
            </a:r>
            <a:r>
              <a:rPr lang="ru-RU" sz="2400" dirty="0" err="1">
                <a:solidFill>
                  <a:srgbClr val="000000"/>
                </a:solidFill>
              </a:rPr>
              <a:t>різноманіття</a:t>
            </a:r>
            <a:r>
              <a:rPr lang="ru-RU" sz="2400" dirty="0">
                <a:solidFill>
                  <a:srgbClr val="000000"/>
                </a:solidFill>
              </a:rPr>
              <a:t>. </a:t>
            </a:r>
            <a:endParaRPr lang="ru-RU" sz="2400" dirty="0"/>
          </a:p>
        </p:txBody>
      </p:sp>
    </p:spTree>
    <p:extLst>
      <p:ext uri="{BB962C8B-B14F-4D97-AF65-F5344CB8AC3E}">
        <p14:creationId xmlns:p14="http://schemas.microsoft.com/office/powerpoint/2010/main" val="3983073945"/>
      </p:ext>
    </p:extLst>
  </p:cSld>
  <p:clrMapOvr>
    <a:masterClrMapping/>
  </p:clrMapOvr>
  <p:transition spd="med">
    <p:newsfla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8" name="Rectangle 8"/>
          <p:cNvSpPr>
            <a:spLocks noGrp="1" noChangeArrowheads="1"/>
          </p:cNvSpPr>
          <p:nvPr>
            <p:ph type="title"/>
          </p:nvPr>
        </p:nvSpPr>
        <p:spPr>
          <a:xfrm>
            <a:off x="457200" y="704850"/>
            <a:ext cx="8229600" cy="563563"/>
          </a:xfrm>
        </p:spPr>
        <p:txBody>
          <a:bodyPr>
            <a:normAutofit fontScale="90000"/>
          </a:bodyPr>
          <a:lstStyle/>
          <a:p>
            <a:pPr eaLnBrk="1" fontAlgn="auto" hangingPunct="1">
              <a:spcAft>
                <a:spcPts val="0"/>
              </a:spcAft>
              <a:defRPr/>
            </a:pPr>
            <a:r>
              <a:rPr lang="uk-UA" dirty="0" smtClean="0"/>
              <a:t>           Кристалічна паморозь </a:t>
            </a:r>
            <a:endParaRPr lang="ru-RU" dirty="0" smtClean="0"/>
          </a:p>
        </p:txBody>
      </p:sp>
      <p:pic>
        <p:nvPicPr>
          <p:cNvPr id="17411" name="Picture 7" descr="IMG_235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65163" y="1341438"/>
            <a:ext cx="7813675" cy="4981575"/>
          </a:xfrm>
        </p:spPr>
      </p:pic>
    </p:spTree>
    <p:extLst>
      <p:ext uri="{BB962C8B-B14F-4D97-AF65-F5344CB8AC3E}">
        <p14:creationId xmlns:p14="http://schemas.microsoft.com/office/powerpoint/2010/main" val="1136041472"/>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23516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91680" y="260648"/>
            <a:ext cx="7344816" cy="6336704"/>
          </a:xfrm>
        </p:spPr>
        <p:txBody>
          <a:bodyPr/>
          <a:lstStyle/>
          <a:p>
            <a:pPr algn="just"/>
            <a:r>
              <a:rPr lang="uk-UA" sz="1800" dirty="0" smtClean="0">
                <a:solidFill>
                  <a:srgbClr val="000000"/>
                </a:solidFill>
                <a:latin typeface="Times New Roman" panose="02020603050405020304" pitchFamily="18" charset="0"/>
                <a:cs typeface="Times New Roman" panose="02020603050405020304" pitchFamily="18" charset="0"/>
              </a:rPr>
              <a:t>Із шарувато-дощових і купчасто-дощових хмар при негативних температурах випадає іще крупа, сніжні крижинки, – опади, що складаються з крижаних і сильно озернених сніжинок діаметром більш 1 мм. Найчастіше крупа спостерігається при температурах, близьких до нуля, особливо восени і навесні. </a:t>
            </a:r>
            <a:r>
              <a:rPr lang="uk-UA" sz="1800" b="1" dirty="0" smtClean="0">
                <a:solidFill>
                  <a:srgbClr val="000000"/>
                </a:solidFill>
                <a:latin typeface="Times New Roman" panose="02020603050405020304" pitchFamily="18" charset="0"/>
                <a:cs typeface="Times New Roman" panose="02020603050405020304" pitchFamily="18" charset="0"/>
              </a:rPr>
              <a:t>Сніжна крупа </a:t>
            </a:r>
            <a:r>
              <a:rPr lang="uk-UA" sz="1800" dirty="0" smtClean="0">
                <a:solidFill>
                  <a:srgbClr val="000000"/>
                </a:solidFill>
                <a:latin typeface="Times New Roman" panose="02020603050405020304" pitchFamily="18" charset="0"/>
                <a:cs typeface="Times New Roman" panose="02020603050405020304" pitchFamily="18" charset="0"/>
              </a:rPr>
              <a:t>має снігоподібну будову: крупинки легко стискуються пальцями. Ядерця крижаної крупи мають закляклу поверхню. Роздавити їх важко, при падінні на землю вони підскакують.</a:t>
            </a:r>
          </a:p>
          <a:p>
            <a:pPr algn="just"/>
            <a:r>
              <a:rPr lang="uk-UA" sz="1800" dirty="0">
                <a:solidFill>
                  <a:srgbClr val="000000"/>
                </a:solidFill>
                <a:latin typeface="Times New Roman" panose="02020603050405020304" pitchFamily="18" charset="0"/>
                <a:cs typeface="Times New Roman" panose="02020603050405020304" pitchFamily="18" charset="0"/>
              </a:rPr>
              <a:t>Із шаруватих хмар узимку замість мряки випадають </a:t>
            </a:r>
            <a:r>
              <a:rPr lang="uk-UA" sz="1800" b="1" dirty="0">
                <a:solidFill>
                  <a:srgbClr val="000000"/>
                </a:solidFill>
                <a:latin typeface="Times New Roman" panose="02020603050405020304" pitchFamily="18" charset="0"/>
                <a:cs typeface="Times New Roman" panose="02020603050405020304" pitchFamily="18" charset="0"/>
              </a:rPr>
              <a:t>сніжні зерна </a:t>
            </a:r>
            <a:r>
              <a:rPr lang="uk-UA" sz="1800" dirty="0">
                <a:solidFill>
                  <a:srgbClr val="000000"/>
                </a:solidFill>
                <a:latin typeface="Times New Roman" panose="02020603050405020304" pitchFamily="18" charset="0"/>
                <a:cs typeface="Times New Roman" panose="02020603050405020304" pitchFamily="18" charset="0"/>
              </a:rPr>
              <a:t>– маленькі крупинки діаметром менш 1 мм, що нагадують манну крупу. Узимку при низьких температурах із хмар нижнього або середнього ярусу іноді випадають </a:t>
            </a:r>
            <a:r>
              <a:rPr lang="uk-UA" sz="1800" b="1" dirty="0">
                <a:solidFill>
                  <a:srgbClr val="000000"/>
                </a:solidFill>
                <a:latin typeface="Times New Roman" panose="02020603050405020304" pitchFamily="18" charset="0"/>
                <a:cs typeface="Times New Roman" panose="02020603050405020304" pitchFamily="18" charset="0"/>
              </a:rPr>
              <a:t>сніжні голки </a:t>
            </a:r>
            <a:r>
              <a:rPr lang="uk-UA" sz="1800" dirty="0">
                <a:solidFill>
                  <a:srgbClr val="000000"/>
                </a:solidFill>
                <a:latin typeface="Times New Roman" panose="02020603050405020304" pitchFamily="18" charset="0"/>
                <a:cs typeface="Times New Roman" panose="02020603050405020304" pitchFamily="18" charset="0"/>
              </a:rPr>
              <a:t>– опади, що складаються з крижаних кристалів у виді шестикутних призм і пластин без розгалужень.</a:t>
            </a:r>
          </a:p>
          <a:p>
            <a:pPr algn="just"/>
            <a:r>
              <a:rPr lang="uk-UA" sz="1800" dirty="0" smtClean="0">
                <a:solidFill>
                  <a:srgbClr val="000000"/>
                </a:solidFill>
                <a:latin typeface="Times New Roman" panose="02020603050405020304" pitchFamily="18" charset="0"/>
                <a:cs typeface="Times New Roman" panose="02020603050405020304" pitchFamily="18" charset="0"/>
              </a:rPr>
              <a:t>При </a:t>
            </a:r>
            <a:r>
              <a:rPr lang="uk-UA" sz="1800" dirty="0">
                <a:solidFill>
                  <a:srgbClr val="000000"/>
                </a:solidFill>
                <a:latin typeface="Times New Roman" panose="02020603050405020304" pitchFamily="18" charset="0"/>
                <a:cs typeface="Times New Roman" panose="02020603050405020304" pitchFamily="18" charset="0"/>
              </a:rPr>
              <a:t>значних морозах такі кристали можуть виникати в повітрі поблизу земної поверхні. Вони особливо добре видні в сонячний день, коли блискають своїми гранями, відбиваючи сонячні промені. З подібних крижаних голок складаються хмари верхнього ярусу. Особливий характер має </a:t>
            </a:r>
            <a:r>
              <a:rPr lang="uk-UA" sz="1800" b="1" dirty="0">
                <a:solidFill>
                  <a:srgbClr val="000000"/>
                </a:solidFill>
                <a:latin typeface="Times New Roman" panose="02020603050405020304" pitchFamily="18" charset="0"/>
                <a:cs typeface="Times New Roman" panose="02020603050405020304" pitchFamily="18" charset="0"/>
              </a:rPr>
              <a:t>крижаний дощ </a:t>
            </a:r>
            <a:r>
              <a:rPr lang="uk-UA" sz="1800" dirty="0">
                <a:solidFill>
                  <a:srgbClr val="000000"/>
                </a:solidFill>
                <a:latin typeface="Times New Roman" panose="02020603050405020304" pitchFamily="18" charset="0"/>
                <a:cs typeface="Times New Roman" panose="02020603050405020304" pitchFamily="18" charset="0"/>
              </a:rPr>
              <a:t>– опади, що складаються з прозорих крижаних кульок (</a:t>
            </a:r>
            <a:r>
              <a:rPr lang="uk-UA" sz="1800" dirty="0" smtClean="0">
                <a:solidFill>
                  <a:srgbClr val="000000"/>
                </a:solidFill>
                <a:latin typeface="Times New Roman" panose="02020603050405020304" pitchFamily="18" charset="0"/>
                <a:cs typeface="Times New Roman" panose="02020603050405020304" pitchFamily="18" charset="0"/>
              </a:rPr>
              <a:t>замерзлі </a:t>
            </a:r>
            <a:r>
              <a:rPr lang="uk-UA" sz="1800" dirty="0">
                <a:solidFill>
                  <a:srgbClr val="000000"/>
                </a:solidFill>
                <a:latin typeface="Times New Roman" panose="02020603050405020304" pitchFamily="18" charset="0"/>
                <a:cs typeface="Times New Roman" panose="02020603050405020304" pitchFamily="18" charset="0"/>
              </a:rPr>
              <a:t>в повітрі крапельки дощу) діаметром 1–3 мм. Їхнє випадання ясно говорить про наявність інверсії температури.</a:t>
            </a:r>
            <a:endParaRPr lang="uk-UA" sz="1800" dirty="0" smtClean="0">
              <a:solidFill>
                <a:srgbClr val="000000"/>
              </a:solidFill>
              <a:latin typeface="Times New Roman" panose="02020603050405020304" pitchFamily="18" charset="0"/>
              <a:cs typeface="Times New Roman" panose="02020603050405020304" pitchFamily="18" charset="0"/>
            </a:endParaRPr>
          </a:p>
          <a:p>
            <a:pPr algn="just"/>
            <a:endParaRPr lang="uk-UA" sz="1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18759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3978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3"/>
          <p:cNvSpPr>
            <a:spLocks noGrp="1"/>
          </p:cNvSpPr>
          <p:nvPr>
            <p:ph type="title"/>
          </p:nvPr>
        </p:nvSpPr>
        <p:spPr>
          <a:xfrm>
            <a:off x="468313" y="188913"/>
            <a:ext cx="8229600" cy="1944687"/>
          </a:xfrm>
        </p:spPr>
        <p:txBody>
          <a:bodyPr/>
          <a:lstStyle/>
          <a:p>
            <a:pPr eaLnBrk="1" hangingPunct="1"/>
            <a:r>
              <a:rPr lang="uk-UA" altLang="ru-RU" sz="2000" b="1" smtClean="0">
                <a:solidFill>
                  <a:schemeClr val="tx1"/>
                </a:solidFill>
              </a:rPr>
              <a:t>За величиною розміри градин бувають різні. Як правило, привертають увагу найбільші. Наприклад, є відомості, що в Індії і в Китаї випадали з неба крижані глиби вагою 2—3 кг. В 1961 році в північній Індії важка крижана глиба вбила слона. </a:t>
            </a:r>
            <a:br>
              <a:rPr lang="uk-UA" altLang="ru-RU" sz="2000" b="1" smtClean="0">
                <a:solidFill>
                  <a:schemeClr val="tx1"/>
                </a:solidFill>
              </a:rPr>
            </a:br>
            <a:r>
              <a:rPr lang="uk-UA" altLang="ru-RU" sz="2000" b="1" smtClean="0">
                <a:solidFill>
                  <a:schemeClr val="tx1"/>
                </a:solidFill>
              </a:rPr>
              <a:t>В помірних широтах спостерігались градини вагою 1 кг.</a:t>
            </a:r>
          </a:p>
        </p:txBody>
      </p:sp>
      <p:pic>
        <p:nvPicPr>
          <p:cNvPr id="16387" name="Місце для вмісту 9" descr="D:\profile\Стільниця\град\default (2).jpeg"/>
          <p:cNvPicPr>
            <a:picLocks noGrp="1" noChangeAspect="1"/>
          </p:cNvPicPr>
          <p:nvPr>
            <p:ph sz="quarter" idx="2"/>
          </p:nvPr>
        </p:nvPicPr>
        <p:blipFill>
          <a:blip r:embed="rId2" r:link="rId3">
            <a:extLst>
              <a:ext uri="{28A0092B-C50C-407E-A947-70E740481C1C}">
                <a14:useLocalDpi xmlns:a14="http://schemas.microsoft.com/office/drawing/2010/main" val="0"/>
              </a:ext>
            </a:extLst>
          </a:blip>
          <a:srcRect/>
          <a:stretch>
            <a:fillRect/>
          </a:stretch>
        </p:blipFill>
        <p:spPr>
          <a:xfrm>
            <a:off x="468313" y="2205038"/>
            <a:ext cx="4032250" cy="4248150"/>
          </a:xfrm>
        </p:spPr>
      </p:pic>
      <p:pic>
        <p:nvPicPr>
          <p:cNvPr id="16388" name="Місце для вмісту 10" descr="D:\profile\Стільниця\град\272.jpg"/>
          <p:cNvPicPr>
            <a:picLocks noGrp="1" noChangeAspect="1"/>
          </p:cNvPicPr>
          <p:nvPr>
            <p:ph sz="quarter" idx="4"/>
          </p:nvPr>
        </p:nvPicPr>
        <p:blipFill>
          <a:blip r:embed="rId4" r:link="rId5">
            <a:extLst>
              <a:ext uri="{28A0092B-C50C-407E-A947-70E740481C1C}">
                <a14:useLocalDpi xmlns:a14="http://schemas.microsoft.com/office/drawing/2010/main" val="0"/>
              </a:ext>
            </a:extLst>
          </a:blip>
          <a:srcRect/>
          <a:stretch>
            <a:fillRect/>
          </a:stretch>
        </p:blipFill>
        <p:spPr>
          <a:xfrm>
            <a:off x="4643438" y="2133600"/>
            <a:ext cx="4041775" cy="4275138"/>
          </a:xfrm>
        </p:spPr>
      </p:pic>
    </p:spTree>
    <p:extLst>
      <p:ext uri="{BB962C8B-B14F-4D97-AF65-F5344CB8AC3E}">
        <p14:creationId xmlns:p14="http://schemas.microsoft.com/office/powerpoint/2010/main" val="3464725130"/>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6916408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39752" y="620688"/>
            <a:ext cx="6477000" cy="5991944"/>
          </a:xfrm>
        </p:spPr>
        <p:txBody>
          <a:bodyPr/>
          <a:lstStyle/>
          <a:p>
            <a:pPr algn="just"/>
            <a:r>
              <a:rPr lang="uk-UA" sz="2800" b="1" dirty="0" smtClean="0">
                <a:solidFill>
                  <a:srgbClr val="000000"/>
                </a:solidFill>
                <a:latin typeface="Times New Roman" panose="02020603050405020304" pitchFamily="18" charset="0"/>
                <a:cs typeface="Times New Roman" panose="02020603050405020304" pitchFamily="18" charset="0"/>
              </a:rPr>
              <a:t>Град</a:t>
            </a:r>
            <a:r>
              <a:rPr lang="uk-UA" sz="2800" dirty="0" smtClean="0">
                <a:solidFill>
                  <a:srgbClr val="000000"/>
                </a:solidFill>
                <a:latin typeface="Times New Roman" panose="02020603050405020304" pitchFamily="18" charset="0"/>
                <a:cs typeface="Times New Roman" panose="02020603050405020304" pitchFamily="18" charset="0"/>
              </a:rPr>
              <a:t> </a:t>
            </a:r>
            <a:r>
              <a:rPr lang="uk-UA" sz="1800" dirty="0" smtClean="0">
                <a:solidFill>
                  <a:srgbClr val="000000"/>
                </a:solidFill>
                <a:latin typeface="Times New Roman" panose="02020603050405020304" pitchFamily="18" charset="0"/>
                <a:cs typeface="Times New Roman" panose="02020603050405020304" pitchFamily="18" charset="0"/>
              </a:rPr>
              <a:t>випадає з купчасто-дощових хмар при грозах і, як правило, разом зі зливовим дощем. Вид і розміри градин говорять про те, що вони протягом своєї «життя» багаторазово захоплюються то нагору, то вниз сильними струменями конвекції. У результаті зіткнення з переохолодженими краплями градини нарощують свої розміри. У спадних струмах градини опускаються в шари з позитивними температурами, де обтають зверху потім у висхідних потоках вони знову піднімаються нагору і замерзають з поверхні і т.д. Для утворення градин необхідна велика водність хмар, тому град випадає тільки в теплий час року при високих температурах у земної поверхні. Найчастіше град випадає в помірних широтах, а з найбільшою інтенсивністю – у тропіках. У полярних широтах град не спостерігається. Відзначено випадки, коли град довго лежав на землі шаром у кілька десятків сантиметрів. Град часто шкодить посівам і знищує їх (градобою). В окремих випадках від нього можуть постраждати тварини і навіть люди.</a:t>
            </a:r>
            <a:endParaRPr lang="uk-UA" sz="1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90352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29013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8365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5"/>
          <p:cNvSpPr>
            <a:spLocks noGrp="1" noChangeArrowheads="1"/>
          </p:cNvSpPr>
          <p:nvPr>
            <p:ph type="title"/>
          </p:nvPr>
        </p:nvSpPr>
        <p:spPr>
          <a:xfrm>
            <a:off x="457200" y="188640"/>
            <a:ext cx="8229600" cy="1576660"/>
          </a:xfrm>
        </p:spPr>
        <p:txBody>
          <a:bodyPr/>
          <a:lstStyle/>
          <a:p>
            <a:pPr eaLnBrk="1" hangingPunct="1">
              <a:defRPr/>
            </a:pPr>
            <a:r>
              <a:rPr lang="ru-RU" sz="2800" b="1" dirty="0" err="1" smtClean="0">
                <a:solidFill>
                  <a:srgbClr val="C00000"/>
                </a:solidFill>
              </a:rPr>
              <a:t>І́ній</a:t>
            </a:r>
            <a:r>
              <a:rPr lang="ru-RU" sz="2800" dirty="0" smtClean="0">
                <a:solidFill>
                  <a:srgbClr val="C00000"/>
                </a:solidFill>
              </a:rPr>
              <a:t> </a:t>
            </a:r>
            <a:r>
              <a:rPr lang="ru-RU" sz="2800" dirty="0" err="1" smtClean="0">
                <a:solidFill>
                  <a:srgbClr val="C00000"/>
                </a:solidFill>
              </a:rPr>
              <a:t>або</a:t>
            </a:r>
            <a:r>
              <a:rPr lang="ru-RU" sz="2800" dirty="0" smtClean="0">
                <a:solidFill>
                  <a:srgbClr val="C00000"/>
                </a:solidFill>
              </a:rPr>
              <a:t> </a:t>
            </a:r>
            <a:r>
              <a:rPr lang="ru-RU" sz="2800" b="1" dirty="0" err="1" smtClean="0">
                <a:solidFill>
                  <a:srgbClr val="C00000"/>
                </a:solidFill>
              </a:rPr>
              <a:t>Сать</a:t>
            </a:r>
            <a:r>
              <a:rPr lang="ru-RU" sz="2800" dirty="0" smtClean="0">
                <a:solidFill>
                  <a:srgbClr val="C00000"/>
                </a:solidFill>
              </a:rPr>
              <a:t> </a:t>
            </a:r>
            <a:r>
              <a:rPr lang="ru-RU" sz="2000" dirty="0" smtClean="0"/>
              <a:t>— шар </a:t>
            </a:r>
            <a:r>
              <a:rPr lang="ru-RU" sz="2000" dirty="0" err="1" smtClean="0"/>
              <a:t>кристалів</a:t>
            </a:r>
            <a:r>
              <a:rPr lang="ru-RU" sz="2000" dirty="0" smtClean="0"/>
              <a:t> </a:t>
            </a:r>
            <a:r>
              <a:rPr lang="ru-RU" sz="2000" dirty="0" err="1" smtClean="0">
                <a:hlinkClick r:id="rId2" tooltip="Лід"/>
              </a:rPr>
              <a:t>льоду</a:t>
            </a:r>
            <a:r>
              <a:rPr lang="ru-RU" sz="2000" dirty="0" smtClean="0"/>
              <a:t>, </a:t>
            </a:r>
            <a:r>
              <a:rPr lang="ru-RU" sz="2000" dirty="0" err="1" smtClean="0"/>
              <a:t>що</a:t>
            </a:r>
            <a:r>
              <a:rPr lang="ru-RU" sz="2000" dirty="0" smtClean="0"/>
              <a:t> </a:t>
            </a:r>
            <a:r>
              <a:rPr lang="ru-RU" sz="2000" dirty="0" err="1" smtClean="0"/>
              <a:t>утворюється</a:t>
            </a:r>
            <a:r>
              <a:rPr lang="ru-RU" sz="2000" dirty="0" smtClean="0"/>
              <a:t> на </a:t>
            </a:r>
            <a:r>
              <a:rPr lang="ru-RU" sz="2000" dirty="0" err="1" smtClean="0"/>
              <a:t>горизонтальних</a:t>
            </a:r>
            <a:r>
              <a:rPr lang="ru-RU" sz="2000" dirty="0" smtClean="0"/>
              <a:t> </a:t>
            </a:r>
            <a:r>
              <a:rPr lang="ru-RU" sz="2000" dirty="0" err="1" smtClean="0"/>
              <a:t>поверхнях</a:t>
            </a:r>
            <a:r>
              <a:rPr lang="ru-RU" sz="2000" dirty="0" smtClean="0"/>
              <a:t> (</a:t>
            </a:r>
            <a:r>
              <a:rPr lang="ru-RU" sz="2000" dirty="0" err="1" smtClean="0"/>
              <a:t>ґрунті</a:t>
            </a:r>
            <a:r>
              <a:rPr lang="ru-RU" sz="2000" dirty="0" smtClean="0"/>
              <a:t>, </a:t>
            </a:r>
            <a:r>
              <a:rPr lang="ru-RU" sz="2000" dirty="0" err="1" smtClean="0"/>
              <a:t>траві</a:t>
            </a:r>
            <a:r>
              <a:rPr lang="ru-RU" sz="2000" dirty="0" smtClean="0"/>
              <a:t>, предметах) шляхом </a:t>
            </a:r>
            <a:r>
              <a:rPr lang="ru-RU" sz="2000" dirty="0" err="1" smtClean="0">
                <a:hlinkClick r:id="rId3" tooltip="Сублімація"/>
              </a:rPr>
              <a:t>сублімації</a:t>
            </a:r>
            <a:r>
              <a:rPr lang="ru-RU" sz="2000" dirty="0" smtClean="0"/>
              <a:t> </a:t>
            </a:r>
            <a:r>
              <a:rPr lang="ru-RU" sz="2000" dirty="0" err="1" smtClean="0"/>
              <a:t>водяної</a:t>
            </a:r>
            <a:r>
              <a:rPr lang="ru-RU" sz="2000" dirty="0" smtClean="0"/>
              <a:t> пари </a:t>
            </a:r>
            <a:r>
              <a:rPr lang="ru-RU" sz="2000" dirty="0" err="1" smtClean="0"/>
              <a:t>внаслідок</a:t>
            </a:r>
            <a:r>
              <a:rPr lang="ru-RU" sz="2000" dirty="0" smtClean="0"/>
              <a:t> </a:t>
            </a:r>
            <a:r>
              <a:rPr lang="ru-RU" sz="2000" dirty="0" err="1" smtClean="0"/>
              <a:t>їх</a:t>
            </a:r>
            <a:r>
              <a:rPr lang="ru-RU" sz="2000" dirty="0" smtClean="0"/>
              <a:t> </a:t>
            </a:r>
            <a:r>
              <a:rPr lang="ru-RU" sz="2000" dirty="0" err="1" smtClean="0"/>
              <a:t>радіаційного</a:t>
            </a:r>
            <a:r>
              <a:rPr lang="ru-RU" sz="2000" dirty="0" smtClean="0"/>
              <a:t> </a:t>
            </a:r>
            <a:r>
              <a:rPr lang="ru-RU" sz="2000" dirty="0" err="1" smtClean="0"/>
              <a:t>вихолоджування</a:t>
            </a:r>
            <a:r>
              <a:rPr lang="ru-RU" sz="2000" dirty="0" smtClean="0"/>
              <a:t> до </a:t>
            </a:r>
            <a:r>
              <a:rPr lang="ru-RU" sz="2000" dirty="0" err="1" smtClean="0"/>
              <a:t>від'ємних</a:t>
            </a:r>
            <a:r>
              <a:rPr lang="ru-RU" sz="2000" dirty="0" smtClean="0"/>
              <a:t> температур. </a:t>
            </a:r>
            <a:r>
              <a:rPr lang="ru-RU" sz="2000" dirty="0" err="1" smtClean="0"/>
              <a:t>Утворюється</a:t>
            </a:r>
            <a:r>
              <a:rPr lang="ru-RU" sz="2000" dirty="0" smtClean="0"/>
              <a:t> в </a:t>
            </a:r>
            <a:r>
              <a:rPr lang="ru-RU" sz="2000" dirty="0" err="1" smtClean="0"/>
              <a:t>ясні</a:t>
            </a:r>
            <a:r>
              <a:rPr lang="ru-RU" sz="2000" dirty="0" smtClean="0"/>
              <a:t> </a:t>
            </a:r>
            <a:r>
              <a:rPr lang="ru-RU" sz="2000" dirty="0" err="1" smtClean="0"/>
              <a:t>тихі</a:t>
            </a:r>
            <a:r>
              <a:rPr lang="ru-RU" sz="2000" dirty="0" smtClean="0"/>
              <a:t> </a:t>
            </a:r>
            <a:r>
              <a:rPr lang="ru-RU" sz="2000" dirty="0" err="1" smtClean="0"/>
              <a:t>ночі</a:t>
            </a:r>
            <a:r>
              <a:rPr lang="ru-RU" sz="2000" dirty="0" smtClean="0"/>
              <a:t>.</a:t>
            </a:r>
            <a:r>
              <a:rPr lang="ru-RU" sz="4000" dirty="0" smtClean="0"/>
              <a:t> </a:t>
            </a:r>
          </a:p>
        </p:txBody>
      </p:sp>
      <p:pic>
        <p:nvPicPr>
          <p:cNvPr id="13315" name="Picture 6" desc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228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descr="інІй"/>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905000"/>
            <a:ext cx="3886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descr="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200400"/>
            <a:ext cx="2438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956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a:xfrm>
            <a:off x="2483768" y="908720"/>
            <a:ext cx="5184576" cy="360040"/>
          </a:xfrm>
        </p:spPr>
        <p:txBody>
          <a:bodyPr/>
          <a:lstStyle/>
          <a:p>
            <a:pPr algn="just"/>
            <a:r>
              <a:rPr lang="uk-UA" altLang="ru-RU" sz="2800" b="1" dirty="0">
                <a:latin typeface="Arial" panose="020B0604020202020204" pitchFamily="34" charset="0"/>
                <a:ea typeface="Times New Roman" panose="02020603050405020304" pitchFamily="18" charset="0"/>
              </a:rPr>
              <a:t>Теми лекційних занять</a:t>
            </a:r>
            <a:r>
              <a:rPr lang="uk-UA" altLang="ru-RU" sz="4000" dirty="0">
                <a:latin typeface="Arial" panose="020B0604020202020204" pitchFamily="34" charset="0"/>
              </a:rPr>
              <a:t/>
            </a:r>
            <a:br>
              <a:rPr lang="uk-UA" altLang="ru-RU" sz="4000" dirty="0">
                <a:latin typeface="Arial" panose="020B0604020202020204" pitchFamily="34" charset="0"/>
              </a:rPr>
            </a:br>
            <a:endParaRPr lang="en-US" altLang="ru-RU" sz="2800" dirty="0">
              <a:solidFill>
                <a:srgbClr val="000000"/>
              </a:solidFill>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338560109"/>
              </p:ext>
            </p:extLst>
          </p:nvPr>
        </p:nvGraphicFramePr>
        <p:xfrm>
          <a:off x="1089916" y="1120919"/>
          <a:ext cx="7887480" cy="4722468"/>
        </p:xfrm>
        <a:graphic>
          <a:graphicData uri="http://schemas.openxmlformats.org/drawingml/2006/table">
            <a:tbl>
              <a:tblPr firstRow="1" firstCol="1" lastRow="1" lastCol="1" bandRow="1" bandCol="1"/>
              <a:tblGrid>
                <a:gridCol w="597715">
                  <a:extLst>
                    <a:ext uri="{9D8B030D-6E8A-4147-A177-3AD203B41FA5}">
                      <a16:colId xmlns:a16="http://schemas.microsoft.com/office/drawing/2014/main" val="1863338166"/>
                    </a:ext>
                  </a:extLst>
                </a:gridCol>
                <a:gridCol w="6281652">
                  <a:extLst>
                    <a:ext uri="{9D8B030D-6E8A-4147-A177-3AD203B41FA5}">
                      <a16:colId xmlns:a16="http://schemas.microsoft.com/office/drawing/2014/main" val="638233266"/>
                    </a:ext>
                  </a:extLst>
                </a:gridCol>
                <a:gridCol w="1008113">
                  <a:extLst>
                    <a:ext uri="{9D8B030D-6E8A-4147-A177-3AD203B41FA5}">
                      <a16:colId xmlns:a16="http://schemas.microsoft.com/office/drawing/2014/main" val="374688004"/>
                    </a:ext>
                  </a:extLst>
                </a:gridCol>
              </a:tblGrid>
              <a:tr h="360038">
                <a:tc>
                  <a:txBody>
                    <a:bodyPr/>
                    <a:lstStyle/>
                    <a:p>
                      <a:pPr marL="90170" indent="-90170" algn="ctr">
                        <a:spcAft>
                          <a:spcPts val="0"/>
                        </a:spcAft>
                      </a:pPr>
                      <a:r>
                        <a:rPr lang="uk-UA" sz="1200">
                          <a:effectLst/>
                          <a:latin typeface="Times New Roman" panose="02020603050405020304" pitchFamily="18" charset="0"/>
                          <a:ea typeface="Times New Roman" panose="02020603050405020304" pitchFamily="18" charset="0"/>
                        </a:rPr>
                        <a:t>№</a:t>
                      </a:r>
                      <a:endParaRPr lang="ru-RU" sz="1400">
                        <a:effectLst/>
                        <a:latin typeface="Times New Roman" panose="02020603050405020304" pitchFamily="18" charset="0"/>
                        <a:ea typeface="Times New Roman" panose="02020603050405020304" pitchFamily="18" charset="0"/>
                      </a:endParaRPr>
                    </a:p>
                    <a:p>
                      <a:pPr marL="90170" indent="-90170" algn="ctr">
                        <a:spcAft>
                          <a:spcPts val="0"/>
                        </a:spcAft>
                      </a:pPr>
                      <a:r>
                        <a:rPr lang="uk-UA" sz="1200">
                          <a:effectLst/>
                          <a:latin typeface="Times New Roman" panose="02020603050405020304" pitchFamily="18" charset="0"/>
                          <a:ea typeface="Times New Roman" panose="02020603050405020304" pitchFamily="18" charset="0"/>
                        </a:rPr>
                        <a:t>з/п</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Назва теми</a:t>
                      </a:r>
                      <a:endParaRPr lang="ru-RU"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effectLst/>
                          <a:latin typeface="Times New Roman" panose="02020603050405020304" pitchFamily="18" charset="0"/>
                          <a:ea typeface="Times New Roman" panose="02020603050405020304" pitchFamily="18" charset="0"/>
                        </a:rPr>
                        <a:t>Кількість</a:t>
                      </a:r>
                      <a:endParaRPr lang="ru-RU" sz="1400">
                        <a:effectLst/>
                        <a:latin typeface="Times New Roman" panose="02020603050405020304" pitchFamily="18" charset="0"/>
                        <a:ea typeface="Times New Roman" panose="02020603050405020304" pitchFamily="18" charset="0"/>
                      </a:endParaRPr>
                    </a:p>
                    <a:p>
                      <a:pPr algn="ctr">
                        <a:spcAft>
                          <a:spcPts val="0"/>
                        </a:spcAft>
                      </a:pPr>
                      <a:r>
                        <a:rPr lang="uk-UA" sz="1200">
                          <a:effectLst/>
                          <a:latin typeface="Times New Roman" panose="02020603050405020304" pitchFamily="18" charset="0"/>
                          <a:ea typeface="Times New Roman" panose="02020603050405020304" pitchFamily="18" charset="0"/>
                        </a:rPr>
                        <a:t>годин</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749256"/>
                  </a:ext>
                </a:extLst>
              </a:tr>
              <a:tr h="1068226">
                <a:tc>
                  <a:txBody>
                    <a:bodyPr/>
                    <a:lstStyle/>
                    <a:p>
                      <a:pPr algn="ctr">
                        <a:spcAft>
                          <a:spcPts val="0"/>
                        </a:spcAft>
                      </a:pPr>
                      <a:r>
                        <a:rPr lang="uk-UA" sz="1200">
                          <a:effectLst/>
                          <a:latin typeface="Times New Roman" panose="02020603050405020304" pitchFamily="18" charset="0"/>
                          <a:ea typeface="Times New Roman" panose="02020603050405020304" pitchFamily="18" charset="0"/>
                        </a:rPr>
                        <a:t>1</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effectLst/>
                          <a:latin typeface="Times New Roman" panose="02020603050405020304" pitchFamily="18" charset="0"/>
                          <a:ea typeface="MS Mincho" panose="02020609040205080304" pitchFamily="49" charset="-128"/>
                        </a:rPr>
                        <a:t>Предмет і задачі курсу. Основні </a:t>
                      </a:r>
                      <a:r>
                        <a:rPr lang="uk-UA" sz="1600" dirty="0" err="1">
                          <a:effectLst/>
                          <a:latin typeface="Times New Roman" panose="02020603050405020304" pitchFamily="18" charset="0"/>
                          <a:ea typeface="MS Mincho" panose="02020609040205080304" pitchFamily="49" charset="-128"/>
                        </a:rPr>
                        <a:t>етани</a:t>
                      </a:r>
                      <a:r>
                        <a:rPr lang="uk-UA" sz="1600" dirty="0">
                          <a:effectLst/>
                          <a:latin typeface="Times New Roman" panose="02020603050405020304" pitchFamily="18" charset="0"/>
                          <a:ea typeface="MS Mincho" panose="02020609040205080304" pitchFamily="49" charset="-128"/>
                        </a:rPr>
                        <a:t> історії розвитку метеорології та кліматології. Методи метеорології і кліматології. Метеорологічні спостереження. Метеорологічна служба. Всесвітня метеорологічна організація (ВМО). </a:t>
                      </a:r>
                      <a:endParaRPr lang="ru-RU"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Times New Roman" panose="02020603050405020304" pitchFamily="18" charset="0"/>
                          <a:ea typeface="Times New Roman" panose="02020603050405020304" pitchFamily="18" charset="0"/>
                        </a:rPr>
                        <a:t>2</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3704729"/>
                  </a:ext>
                </a:extLst>
              </a:tr>
              <a:tr h="492102">
                <a:tc>
                  <a:txBody>
                    <a:bodyPr/>
                    <a:lstStyle/>
                    <a:p>
                      <a:pPr algn="ctr">
                        <a:spcAft>
                          <a:spcPts val="0"/>
                        </a:spcAft>
                      </a:pPr>
                      <a:r>
                        <a:rPr lang="en-US" sz="1200">
                          <a:effectLst/>
                          <a:latin typeface="Times New Roman" panose="02020603050405020304" pitchFamily="18" charset="0"/>
                          <a:ea typeface="Times New Roman" panose="02020603050405020304" pitchFamily="18" charset="0"/>
                        </a:rPr>
                        <a:t>2</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a:effectLst/>
                          <a:latin typeface="Times New Roman" panose="02020603050405020304" pitchFamily="18" charset="0"/>
                          <a:ea typeface="MS Mincho" panose="02020609040205080304" pitchFamily="49" charset="-128"/>
                        </a:rPr>
                        <a:t>Повітря та атмосфера.</a:t>
                      </a:r>
                      <a:endParaRPr lang="ru-RU"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Times New Roman" panose="02020603050405020304" pitchFamily="18" charset="0"/>
                          <a:ea typeface="Times New Roman" panose="02020603050405020304" pitchFamily="18" charset="0"/>
                        </a:rPr>
                        <a:t>           </a:t>
                      </a:r>
                      <a:r>
                        <a:rPr lang="uk-UA" sz="1200">
                          <a:effectLst/>
                          <a:latin typeface="Times New Roman" panose="02020603050405020304" pitchFamily="18" charset="0"/>
                          <a:ea typeface="Times New Roman" panose="02020603050405020304" pitchFamily="18" charset="0"/>
                        </a:rPr>
                        <a:t>4</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897529"/>
                  </a:ext>
                </a:extLst>
              </a:tr>
              <a:tr h="594190">
                <a:tc>
                  <a:txBody>
                    <a:bodyPr/>
                    <a:lstStyle/>
                    <a:p>
                      <a:pPr algn="ctr">
                        <a:spcAft>
                          <a:spcPts val="0"/>
                        </a:spcAft>
                      </a:pPr>
                      <a:r>
                        <a:rPr lang="en-US" sz="1200">
                          <a:effectLst/>
                          <a:latin typeface="Times New Roman" panose="02020603050405020304" pitchFamily="18" charset="0"/>
                          <a:ea typeface="Times New Roman" panose="02020603050405020304" pitchFamily="18" charset="0"/>
                        </a:rPr>
                        <a:t>3</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effectLst/>
                          <a:latin typeface="Times New Roman" panose="02020603050405020304" pitchFamily="18" charset="0"/>
                          <a:ea typeface="MS Mincho" panose="02020609040205080304" pitchFamily="49" charset="-128"/>
                        </a:rPr>
                        <a:t>Радіація в атмосфері. Тепловий режим земної поверхні та атмосфери.</a:t>
                      </a:r>
                      <a:endParaRPr lang="ru-RU"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Times New Roman" panose="02020603050405020304" pitchFamily="18" charset="0"/>
                          <a:ea typeface="Times New Roman" panose="02020603050405020304" pitchFamily="18" charset="0"/>
                        </a:rPr>
                        <a:t>4</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699577"/>
                  </a:ext>
                </a:extLst>
              </a:tr>
              <a:tr h="473998">
                <a:tc>
                  <a:txBody>
                    <a:bodyPr/>
                    <a:lstStyle/>
                    <a:p>
                      <a:pPr algn="ctr">
                        <a:spcAft>
                          <a:spcPts val="0"/>
                        </a:spcAft>
                      </a:pPr>
                      <a:r>
                        <a:rPr lang="en-US" sz="1200">
                          <a:effectLst/>
                          <a:latin typeface="Times New Roman" panose="02020603050405020304" pitchFamily="18" charset="0"/>
                          <a:ea typeface="Times New Roman" panose="02020603050405020304" pitchFamily="18" charset="0"/>
                        </a:rPr>
                        <a:t>4</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a:effectLst/>
                          <a:latin typeface="Times New Roman" panose="02020603050405020304" pitchFamily="18" charset="0"/>
                          <a:ea typeface="MS Mincho" panose="02020609040205080304" pitchFamily="49" charset="-128"/>
                        </a:rPr>
                        <a:t>Вода в атмосфері.  </a:t>
                      </a:r>
                      <a:endParaRPr lang="ru-RU"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effectLst/>
                          <a:latin typeface="Times New Roman" panose="02020603050405020304" pitchFamily="18" charset="0"/>
                          <a:ea typeface="Times New Roman" panose="02020603050405020304" pitchFamily="18" charset="0"/>
                        </a:rPr>
                        <a:t>4</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0442208"/>
                  </a:ext>
                </a:extLst>
              </a:tr>
              <a:tr h="473998">
                <a:tc>
                  <a:txBody>
                    <a:bodyPr/>
                    <a:lstStyle/>
                    <a:p>
                      <a:pPr algn="ctr">
                        <a:spcAft>
                          <a:spcPts val="0"/>
                        </a:spcAft>
                      </a:pPr>
                      <a:r>
                        <a:rPr lang="en-US" sz="1200">
                          <a:effectLst/>
                          <a:latin typeface="Times New Roman" panose="02020603050405020304" pitchFamily="18" charset="0"/>
                          <a:ea typeface="Times New Roman" panose="02020603050405020304" pitchFamily="18" charset="0"/>
                        </a:rPr>
                        <a:t>5</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a:effectLst/>
                          <a:latin typeface="Times New Roman" panose="02020603050405020304" pitchFamily="18" charset="0"/>
                          <a:ea typeface="MS Mincho" panose="02020609040205080304" pitchFamily="49" charset="-128"/>
                        </a:rPr>
                        <a:t>Баричне поле та вітер.</a:t>
                      </a:r>
                      <a:endParaRPr lang="ru-RU"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effectLst/>
                          <a:latin typeface="Times New Roman" panose="02020603050405020304" pitchFamily="18" charset="0"/>
                          <a:ea typeface="Times New Roman" panose="02020603050405020304" pitchFamily="18" charset="0"/>
                        </a:rPr>
                        <a:t>2</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6254773"/>
                  </a:ext>
                </a:extLst>
              </a:tr>
              <a:tr h="473998">
                <a:tc>
                  <a:txBody>
                    <a:bodyPr/>
                    <a:lstStyle/>
                    <a:p>
                      <a:pPr algn="ctr">
                        <a:spcAft>
                          <a:spcPts val="0"/>
                        </a:spcAft>
                      </a:pPr>
                      <a:r>
                        <a:rPr lang="en-US" sz="1200">
                          <a:effectLst/>
                          <a:latin typeface="Times New Roman" panose="02020603050405020304" pitchFamily="18" charset="0"/>
                          <a:ea typeface="Times New Roman" panose="02020603050405020304" pitchFamily="18" charset="0"/>
                        </a:rPr>
                        <a:t>6</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a:effectLst/>
                          <a:latin typeface="Times New Roman" panose="02020603050405020304" pitchFamily="18" charset="0"/>
                          <a:ea typeface="MS Mincho" panose="02020609040205080304" pitchFamily="49" charset="-128"/>
                        </a:rPr>
                        <a:t>Циркуляція атмосфери. Кліматоутворення. Клімат і мікроклімат.</a:t>
                      </a:r>
                      <a:endParaRPr lang="ru-RU"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Times New Roman" panose="02020603050405020304" pitchFamily="18" charset="0"/>
                          <a:ea typeface="Times New Roman" panose="02020603050405020304" pitchFamily="18" charset="0"/>
                        </a:rPr>
                        <a:t>4</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0429429"/>
                  </a:ext>
                </a:extLst>
              </a:tr>
              <a:tr h="306198">
                <a:tc>
                  <a:txBody>
                    <a:bodyPr/>
                    <a:lstStyle/>
                    <a:p>
                      <a:pPr algn="ctr">
                        <a:spcAft>
                          <a:spcPts val="0"/>
                        </a:spcAft>
                      </a:pPr>
                      <a:r>
                        <a:rPr lang="en-US" sz="1200">
                          <a:effectLst/>
                          <a:latin typeface="Times New Roman" panose="02020603050405020304" pitchFamily="18" charset="0"/>
                          <a:ea typeface="Times New Roman" panose="02020603050405020304" pitchFamily="18" charset="0"/>
                        </a:rPr>
                        <a:t>7</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a:effectLst/>
                          <a:latin typeface="Times New Roman" panose="02020603050405020304" pitchFamily="18" charset="0"/>
                          <a:ea typeface="MS Mincho" panose="02020609040205080304" pitchFamily="49" charset="-128"/>
                        </a:rPr>
                        <a:t>Клімати Землі.	</a:t>
                      </a:r>
                      <a:endParaRPr lang="ru-RU"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Times New Roman" panose="02020603050405020304" pitchFamily="18" charset="0"/>
                          <a:ea typeface="Times New Roman" panose="02020603050405020304" pitchFamily="18" charset="0"/>
                        </a:rPr>
                        <a:t>4</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848392"/>
                  </a:ext>
                </a:extLst>
              </a:tr>
              <a:tr h="473998">
                <a:tc>
                  <a:txBody>
                    <a:bodyPr/>
                    <a:lstStyle/>
                    <a:p>
                      <a:pPr algn="ctr">
                        <a:spcAft>
                          <a:spcPts val="0"/>
                        </a:spcAft>
                      </a:pPr>
                      <a:r>
                        <a:rPr lang="en-US" sz="1200">
                          <a:effectLst/>
                          <a:latin typeface="Times New Roman" panose="02020603050405020304" pitchFamily="18" charset="0"/>
                          <a:ea typeface="Times New Roman" panose="02020603050405020304" pitchFamily="18" charset="0"/>
                        </a:rPr>
                        <a:t>8</a:t>
                      </a:r>
                      <a:endParaRPr lang="ru-RU"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effectLst/>
                          <a:latin typeface="Times New Roman" panose="02020603050405020304" pitchFamily="18" charset="0"/>
                          <a:ea typeface="MS Mincho" panose="02020609040205080304" pitchFamily="49" charset="-128"/>
                        </a:rPr>
                        <a:t>Великомасштабні зміни клімату. Клімат України.</a:t>
                      </a:r>
                      <a:endParaRPr lang="ru-RU"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a:t>
                      </a:r>
                      <a:endParaRPr lang="ru-RU"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4629047"/>
                  </a:ext>
                </a:extLst>
              </a:tr>
            </a:tbl>
          </a:graphicData>
        </a:graphic>
      </p:graphicFrame>
      <p:sp>
        <p:nvSpPr>
          <p:cNvPr id="3" name="Rectangle 1"/>
          <p:cNvSpPr>
            <a:spLocks noGrp="1" noChangeArrowheads="1"/>
          </p:cNvSpPr>
          <p:nvPr>
            <p:ph type="body" idx="1"/>
          </p:nvPr>
        </p:nvSpPr>
        <p:spPr bwMode="auto">
          <a:xfrm>
            <a:off x="838567" y="3205154"/>
            <a:ext cx="816715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ru-RU"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endParaRPr kumimoji="0" lang="uk-UA" altLang="ru-RU"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95736" y="260648"/>
            <a:ext cx="6840760" cy="6264696"/>
          </a:xfrm>
        </p:spPr>
        <p:txBody>
          <a:bodyPr/>
          <a:lstStyle/>
          <a:p>
            <a:pPr algn="just"/>
            <a:r>
              <a:rPr lang="uk-UA" sz="2800" b="1" dirty="0">
                <a:solidFill>
                  <a:srgbClr val="000000"/>
                </a:solidFill>
                <a:latin typeface="Times New Roman" panose="02020603050405020304" pitchFamily="18" charset="0"/>
                <a:cs typeface="Times New Roman" panose="02020603050405020304" pitchFamily="18" charset="0"/>
              </a:rPr>
              <a:t>О</a:t>
            </a:r>
            <a:r>
              <a:rPr lang="vi-VN" sz="2800" b="1" dirty="0" smtClean="0">
                <a:solidFill>
                  <a:srgbClr val="000000"/>
                </a:solidFill>
                <a:latin typeface="Times New Roman" panose="02020603050405020304" pitchFamily="18" charset="0"/>
                <a:cs typeface="Times New Roman" panose="02020603050405020304" pitchFamily="18" charset="0"/>
              </a:rPr>
              <a:t>желедиця</a:t>
            </a:r>
            <a:r>
              <a:rPr lang="uk-UA" sz="2800" b="1" dirty="0" smtClean="0">
                <a:solidFill>
                  <a:srgbClr val="000000"/>
                </a:solidFill>
                <a:latin typeface="Times New Roman" panose="02020603050405020304" pitchFamily="18" charset="0"/>
                <a:cs typeface="Times New Roman" panose="02020603050405020304" pitchFamily="18" charset="0"/>
              </a:rPr>
              <a:t> </a:t>
            </a:r>
            <a:r>
              <a:rPr lang="vi-VN" sz="1800" dirty="0" smtClean="0">
                <a:solidFill>
                  <a:srgbClr val="000000"/>
                </a:solidFill>
                <a:latin typeface="Times New Roman" panose="02020603050405020304" pitchFamily="18" charset="0"/>
                <a:cs typeface="Times New Roman" panose="02020603050405020304" pitchFamily="18" charset="0"/>
              </a:rPr>
              <a:t>— </a:t>
            </a:r>
            <a:r>
              <a:rPr lang="vi-VN" sz="1800" dirty="0">
                <a:solidFill>
                  <a:srgbClr val="000000"/>
                </a:solidFill>
                <a:latin typeface="Times New Roman" panose="02020603050405020304" pitchFamily="18" charset="0"/>
                <a:cs typeface="Times New Roman" panose="02020603050405020304" pitchFamily="18" charset="0"/>
              </a:rPr>
              <a:t>тонкий шар льоду на земній поверхні, що утворюється після дощу або відлиги при зниженні температури; також прозорий шар льоду, що утворюється внаслідок замерзання крапель мряки чи дощу на поверхні землі або предметів при температурі від 0 до -6 °</a:t>
            </a:r>
            <a:r>
              <a:rPr lang="en-US" sz="1800" dirty="0">
                <a:solidFill>
                  <a:srgbClr val="000000"/>
                </a:solidFill>
                <a:latin typeface="Times New Roman" panose="02020603050405020304" pitchFamily="18" charset="0"/>
                <a:cs typeface="Times New Roman" panose="02020603050405020304" pitchFamily="18" charset="0"/>
              </a:rPr>
              <a:t>C.</a:t>
            </a:r>
          </a:p>
          <a:p>
            <a:pPr algn="just"/>
            <a:r>
              <a:rPr lang="vi-VN" sz="1800" dirty="0" smtClean="0">
                <a:solidFill>
                  <a:srgbClr val="000000"/>
                </a:solidFill>
                <a:latin typeface="Times New Roman" panose="02020603050405020304" pitchFamily="18" charset="0"/>
                <a:cs typeface="Times New Roman" panose="02020603050405020304" pitchFamily="18" charset="0"/>
              </a:rPr>
              <a:t>Для </a:t>
            </a:r>
            <a:r>
              <a:rPr lang="vi-VN" sz="1800" dirty="0">
                <a:solidFill>
                  <a:srgbClr val="000000"/>
                </a:solidFill>
                <a:latin typeface="Times New Roman" panose="02020603050405020304" pitchFamily="18" charset="0"/>
                <a:cs typeface="Times New Roman" panose="02020603050405020304" pitchFamily="18" charset="0"/>
              </a:rPr>
              <a:t>виникнення ожеледі потрібна зміна температури, оскільки при плюсових температурах вода не замерзне, а за постійних мінусових вода замерзає ще в повітрі і випадає у вигляді снігу та інею. Потрібні для виникнення ожеледі умови зазвичай бувають при зміні погоди (похолоданні) за рахунок різниці між денною (вище нуля) та нічною (нижче нуля) темперетурою, при мінусових температурах поряд </a:t>
            </a:r>
            <a:r>
              <a:rPr lang="vi-VN" sz="1800" dirty="0" smtClean="0">
                <a:solidFill>
                  <a:srgbClr val="000000"/>
                </a:solidFill>
                <a:latin typeface="Times New Roman" panose="02020603050405020304" pitchFamily="18" charset="0"/>
                <a:cs typeface="Times New Roman" panose="02020603050405020304" pitchFamily="18" charset="0"/>
              </a:rPr>
              <a:t>з</a:t>
            </a:r>
            <a:r>
              <a:rPr lang="uk-UA" sz="1800" dirty="0" smtClean="0">
                <a:solidFill>
                  <a:srgbClr val="000000"/>
                </a:solidFill>
                <a:latin typeface="Times New Roman" panose="02020603050405020304" pitchFamily="18" charset="0"/>
                <a:cs typeface="Times New Roman" panose="02020603050405020304" pitchFamily="18" charset="0"/>
              </a:rPr>
              <a:t> </a:t>
            </a:r>
            <a:r>
              <a:rPr lang="vi-VN" sz="1800" dirty="0" smtClean="0">
                <a:solidFill>
                  <a:srgbClr val="000000"/>
                </a:solidFill>
                <a:latin typeface="Times New Roman" panose="02020603050405020304" pitchFamily="18" charset="0"/>
                <a:cs typeface="Times New Roman" panose="02020603050405020304" pitchFamily="18" charset="0"/>
              </a:rPr>
              <a:t>незамерзлими </a:t>
            </a:r>
            <a:r>
              <a:rPr lang="vi-VN" sz="1800" dirty="0">
                <a:solidFill>
                  <a:srgbClr val="000000"/>
                </a:solidFill>
                <a:latin typeface="Times New Roman" panose="02020603050405020304" pitchFamily="18" charset="0"/>
                <a:cs typeface="Times New Roman" panose="02020603050405020304" pitchFamily="18" charset="0"/>
              </a:rPr>
              <a:t>водоймами (замерзають зірвані вітром з поверхні води краплі).</a:t>
            </a:r>
          </a:p>
          <a:p>
            <a:pPr algn="just"/>
            <a:r>
              <a:rPr lang="vi-VN" sz="1800" dirty="0" smtClean="0">
                <a:solidFill>
                  <a:srgbClr val="000000"/>
                </a:solidFill>
                <a:latin typeface="Times New Roman" panose="02020603050405020304" pitchFamily="18" charset="0"/>
                <a:cs typeface="Times New Roman" panose="02020603050405020304" pitchFamily="18" charset="0"/>
              </a:rPr>
              <a:t>Ожеледь </a:t>
            </a:r>
            <a:r>
              <a:rPr lang="vi-VN" sz="1800" dirty="0">
                <a:solidFill>
                  <a:srgbClr val="000000"/>
                </a:solidFill>
                <a:latin typeface="Times New Roman" panose="02020603050405020304" pitchFamily="18" charset="0"/>
                <a:cs typeface="Times New Roman" panose="02020603050405020304" pitchFamily="18" charset="0"/>
              </a:rPr>
              <a:t>завдає чималої шкоди, внаслідок неї значно погіршується зчеплення коліс транспорту з поверхнею доріг, що різко збільшує кількість аварій та змушує їздити з меншою швидкістю. Великої шкоди завдає ожеледь на морі — поєднання сильного вітру з морозом в незамерзлому морі призводить до обмерзання усього, на що падають краплі, товстим шаром криги, часом подібне може призвести навіть до перевертання суден, у яких один з бортів вкрився товстим шаром льоду.</a:t>
            </a:r>
            <a:endParaRPr lang="ru-RU" sz="1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2238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7624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9346352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35696" y="188640"/>
            <a:ext cx="7200800" cy="6552728"/>
          </a:xfrm>
        </p:spPr>
        <p:txBody>
          <a:bodyPr/>
          <a:lstStyle/>
          <a:p>
            <a:pPr algn="just"/>
            <a:r>
              <a:rPr lang="uk-UA" sz="1800" b="1" dirty="0" smtClean="0">
                <a:solidFill>
                  <a:srgbClr val="000000"/>
                </a:solidFill>
                <a:latin typeface="Times New Roman" panose="02020603050405020304" pitchFamily="18" charset="0"/>
                <a:cs typeface="Times New Roman" panose="02020603050405020304" pitchFamily="18" charset="0"/>
              </a:rPr>
              <a:t>Гроза</a:t>
            </a:r>
            <a:r>
              <a:rPr lang="uk-UA" sz="1800" dirty="0" smtClean="0">
                <a:solidFill>
                  <a:srgbClr val="000000"/>
                </a:solidFill>
                <a:latin typeface="Times New Roman" panose="02020603050405020304" pitchFamily="18" charset="0"/>
                <a:cs typeface="Times New Roman" panose="02020603050405020304" pitchFamily="18" charset="0"/>
              </a:rPr>
              <a:t> – електричне атмосферне явище, при якому в могутніх купчасто-дощових хмарах або між хмарами і земною поверхнею виникають багаторазові електричні розряди (блискавки), що супроводжуються громом. Грозам звичайно супроводжують шквалисті вітри, зливові опади, нерідко з градом. Середня тривалість зливового дощу – 25 хвилин, в основному, сильний дощ продовжується від 5–15 хв., потім його інтенсивність слабшає. </a:t>
            </a:r>
          </a:p>
          <a:p>
            <a:pPr algn="just"/>
            <a:r>
              <a:rPr lang="uk-UA" sz="1800" dirty="0" smtClean="0">
                <a:solidFill>
                  <a:srgbClr val="000000"/>
                </a:solidFill>
                <a:latin typeface="Times New Roman" panose="02020603050405020304" pitchFamily="18" charset="0"/>
                <a:cs typeface="Times New Roman" panose="02020603050405020304" pitchFamily="18" charset="0"/>
              </a:rPr>
              <a:t>За умовами розвитку грози розділяються: на </a:t>
            </a:r>
            <a:r>
              <a:rPr lang="uk-UA" sz="1800" b="1" dirty="0" err="1" smtClean="0">
                <a:solidFill>
                  <a:srgbClr val="000000"/>
                </a:solidFill>
                <a:latin typeface="Times New Roman" panose="02020603050405020304" pitchFamily="18" charset="0"/>
                <a:cs typeface="Times New Roman" panose="02020603050405020304" pitchFamily="18" charset="0"/>
              </a:rPr>
              <a:t>внутрімасові</a:t>
            </a:r>
            <a:r>
              <a:rPr lang="uk-UA" sz="1800" b="1" dirty="0" smtClean="0">
                <a:solidFill>
                  <a:srgbClr val="000000"/>
                </a:solidFill>
                <a:latin typeface="Times New Roman" panose="02020603050405020304" pitchFamily="18" charset="0"/>
                <a:cs typeface="Times New Roman" panose="02020603050405020304" pitchFamily="18" charset="0"/>
              </a:rPr>
              <a:t> і фронтальні. </a:t>
            </a:r>
            <a:r>
              <a:rPr lang="uk-UA" sz="1800" dirty="0" err="1" smtClean="0">
                <a:solidFill>
                  <a:srgbClr val="000000"/>
                </a:solidFill>
                <a:latin typeface="Times New Roman" panose="02020603050405020304" pitchFamily="18" charset="0"/>
                <a:cs typeface="Times New Roman" panose="02020603050405020304" pitchFamily="18" charset="0"/>
              </a:rPr>
              <a:t>Внутрімасові</a:t>
            </a:r>
            <a:r>
              <a:rPr lang="uk-UA" sz="1800" dirty="0" smtClean="0">
                <a:solidFill>
                  <a:srgbClr val="000000"/>
                </a:solidFill>
                <a:latin typeface="Times New Roman" panose="02020603050405020304" pitchFamily="18" charset="0"/>
                <a:cs typeface="Times New Roman" panose="02020603050405020304" pitchFamily="18" charset="0"/>
              </a:rPr>
              <a:t> грози над материком виникають у результаті місцевого прогрівання повітря від земної поверхні, що приводить до розвитку в ньому висхідних струменів місцевої конвекції і до утворення могутніх купчасто-дощових хмар. Тому </a:t>
            </a:r>
            <a:r>
              <a:rPr lang="uk-UA" sz="1800" dirty="0" err="1" smtClean="0">
                <a:solidFill>
                  <a:srgbClr val="000000"/>
                </a:solidFill>
                <a:latin typeface="Times New Roman" panose="02020603050405020304" pitchFamily="18" charset="0"/>
                <a:cs typeface="Times New Roman" panose="02020603050405020304" pitchFamily="18" charset="0"/>
              </a:rPr>
              <a:t>внутрімасові</a:t>
            </a:r>
            <a:r>
              <a:rPr lang="uk-UA" sz="1800" dirty="0" smtClean="0">
                <a:solidFill>
                  <a:srgbClr val="000000"/>
                </a:solidFill>
                <a:latin typeface="Times New Roman" panose="02020603050405020304" pitchFamily="18" charset="0"/>
                <a:cs typeface="Times New Roman" panose="02020603050405020304" pitchFamily="18" charset="0"/>
              </a:rPr>
              <a:t> грози над сушею розвиваються переважно в </a:t>
            </a:r>
            <a:r>
              <a:rPr lang="uk-UA" sz="1800" dirty="0" err="1" smtClean="0">
                <a:solidFill>
                  <a:srgbClr val="000000"/>
                </a:solidFill>
                <a:latin typeface="Times New Roman" panose="02020603050405020304" pitchFamily="18" charset="0"/>
                <a:cs typeface="Times New Roman" panose="02020603050405020304" pitchFamily="18" charset="0"/>
              </a:rPr>
              <a:t>післяполуденні</a:t>
            </a:r>
            <a:r>
              <a:rPr lang="uk-UA" sz="1800" dirty="0" smtClean="0">
                <a:solidFill>
                  <a:srgbClr val="000000"/>
                </a:solidFill>
                <a:latin typeface="Times New Roman" panose="02020603050405020304" pitchFamily="18" charset="0"/>
                <a:cs typeface="Times New Roman" panose="02020603050405020304" pitchFamily="18" charset="0"/>
              </a:rPr>
              <a:t> години. Над морями найбільш сприятливі умови для розвитку конвекції спостерігаються в нічний час, і максимум у добовому ході приходиться на 4–5 годин ранку.</a:t>
            </a:r>
          </a:p>
          <a:p>
            <a:pPr algn="just"/>
            <a:r>
              <a:rPr lang="uk-UA" sz="1800" dirty="0" smtClean="0">
                <a:solidFill>
                  <a:srgbClr val="000000"/>
                </a:solidFill>
                <a:latin typeface="Times New Roman" panose="02020603050405020304" pitchFamily="18" charset="0"/>
                <a:cs typeface="Times New Roman" panose="02020603050405020304" pitchFamily="18" charset="0"/>
              </a:rPr>
              <a:t>Фронтальні грози виникають на фронтальних розділах, тобто на границях між теплими і холодними повітряними масами і не мають регулярного добового ходу. Над материками помірного пояса вони найбільш часті й інтенсивні влітку, у посушливих районах – навесні і восени. Зимові грози виникають у виняткових випадках – при проходженні особливо різких холодних фронтів.</a:t>
            </a:r>
            <a:endParaRPr lang="uk-UA" sz="1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214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4"/>
          <p:cNvSpPr>
            <a:spLocks noGrp="1"/>
          </p:cNvSpPr>
          <p:nvPr>
            <p:ph type="title"/>
          </p:nvPr>
        </p:nvSpPr>
        <p:spPr>
          <a:xfrm flipV="1">
            <a:off x="744538" y="-819150"/>
            <a:ext cx="8229600" cy="331787"/>
          </a:xfrm>
        </p:spPr>
        <p:txBody>
          <a:bodyPr>
            <a:normAutofit fontScale="90000"/>
          </a:bodyPr>
          <a:lstStyle/>
          <a:p>
            <a:pPr eaLnBrk="1" fontAlgn="auto" hangingPunct="1">
              <a:spcAft>
                <a:spcPts val="0"/>
              </a:spcAft>
              <a:defRPr/>
            </a:pPr>
            <a:endParaRPr lang="uk-UA" dirty="0" smtClean="0"/>
          </a:p>
        </p:txBody>
      </p:sp>
      <p:sp>
        <p:nvSpPr>
          <p:cNvPr id="13315" name="Місце для вмісту 5"/>
          <p:cNvSpPr>
            <a:spLocks noGrp="1"/>
          </p:cNvSpPr>
          <p:nvPr>
            <p:ph sz="half" idx="1"/>
          </p:nvPr>
        </p:nvSpPr>
        <p:spPr>
          <a:xfrm>
            <a:off x="107504" y="908050"/>
            <a:ext cx="4388296" cy="5446713"/>
          </a:xfrm>
        </p:spPr>
        <p:txBody>
          <a:bodyPr/>
          <a:lstStyle/>
          <a:p>
            <a:pPr eaLnBrk="1" hangingPunct="1"/>
            <a:r>
              <a:rPr lang="uk-UA" altLang="ru-RU" dirty="0" smtClean="0"/>
              <a:t>Залежно від вологості повітря, хмарності, швидкості вітру опади бувають: </a:t>
            </a:r>
          </a:p>
          <a:p>
            <a:pPr eaLnBrk="1" hangingPunct="1"/>
            <a:r>
              <a:rPr lang="uk-UA" altLang="ru-RU" dirty="0" smtClean="0">
                <a:solidFill>
                  <a:schemeClr val="bg1"/>
                </a:solidFill>
              </a:rPr>
              <a:t>затяжні</a:t>
            </a:r>
          </a:p>
          <a:p>
            <a:pPr eaLnBrk="1" hangingPunct="1"/>
            <a:r>
              <a:rPr lang="uk-UA" altLang="ru-RU" dirty="0" smtClean="0">
                <a:solidFill>
                  <a:schemeClr val="bg1"/>
                </a:solidFill>
              </a:rPr>
              <a:t>зливові</a:t>
            </a:r>
          </a:p>
          <a:p>
            <a:pPr eaLnBrk="1" hangingPunct="1"/>
            <a:r>
              <a:rPr lang="uk-UA" altLang="ru-RU" dirty="0" smtClean="0">
                <a:solidFill>
                  <a:schemeClr val="bg1"/>
                </a:solidFill>
              </a:rPr>
              <a:t>мрячні</a:t>
            </a:r>
          </a:p>
          <a:p>
            <a:pPr eaLnBrk="1" hangingPunct="1">
              <a:buFont typeface="Wingdings 2" pitchFamily="18" charset="2"/>
              <a:buNone/>
            </a:pPr>
            <a:endParaRPr lang="uk-UA" altLang="ru-RU" dirty="0" smtClean="0">
              <a:solidFill>
                <a:schemeClr val="bg1"/>
              </a:solidFill>
            </a:endParaRPr>
          </a:p>
          <a:p>
            <a:pPr eaLnBrk="1" hangingPunct="1"/>
            <a:r>
              <a:rPr lang="uk-UA" altLang="ru-RU" dirty="0" smtClean="0"/>
              <a:t>Проходження грози супроводжується</a:t>
            </a:r>
            <a:r>
              <a:rPr lang="uk-UA" altLang="ru-RU" dirty="0" smtClean="0">
                <a:solidFill>
                  <a:schemeClr val="tx2"/>
                </a:solidFill>
              </a:rPr>
              <a:t> </a:t>
            </a:r>
            <a:r>
              <a:rPr lang="uk-UA" altLang="ru-RU" dirty="0" smtClean="0">
                <a:solidFill>
                  <a:schemeClr val="bg1"/>
                </a:solidFill>
              </a:rPr>
              <a:t>громом </a:t>
            </a:r>
            <a:r>
              <a:rPr lang="uk-UA" altLang="ru-RU" dirty="0" smtClean="0"/>
              <a:t>та</a:t>
            </a:r>
            <a:r>
              <a:rPr lang="uk-UA" altLang="ru-RU" dirty="0" smtClean="0">
                <a:solidFill>
                  <a:schemeClr val="bg1"/>
                </a:solidFill>
              </a:rPr>
              <a:t> блискавкою.</a:t>
            </a:r>
          </a:p>
          <a:p>
            <a:pPr eaLnBrk="1" hangingPunct="1"/>
            <a:endParaRPr lang="uk-UA" altLang="ru-RU" dirty="0" smtClean="0">
              <a:solidFill>
                <a:schemeClr val="tx2"/>
              </a:solidFill>
            </a:endParaRPr>
          </a:p>
          <a:p>
            <a:pPr eaLnBrk="1" hangingPunct="1"/>
            <a:endParaRPr lang="uk-UA" altLang="ru-RU" dirty="0" smtClean="0"/>
          </a:p>
          <a:p>
            <a:pPr eaLnBrk="1" hangingPunct="1"/>
            <a:endParaRPr lang="uk-UA" altLang="ru-RU" dirty="0" smtClean="0">
              <a:solidFill>
                <a:schemeClr val="tx2"/>
              </a:solidFill>
            </a:endParaRPr>
          </a:p>
          <a:p>
            <a:pPr eaLnBrk="1" hangingPunct="1">
              <a:buFont typeface="Wingdings 2" pitchFamily="18" charset="2"/>
              <a:buNone/>
            </a:pPr>
            <a:endParaRPr lang="uk-UA" altLang="ru-RU" dirty="0" smtClean="0">
              <a:solidFill>
                <a:schemeClr val="tx2"/>
              </a:solidFill>
            </a:endParaRPr>
          </a:p>
          <a:p>
            <a:pPr eaLnBrk="1" hangingPunct="1">
              <a:buFont typeface="Wingdings 2" pitchFamily="18" charset="2"/>
              <a:buNone/>
            </a:pPr>
            <a:endParaRPr lang="uk-UA" altLang="ru-RU" dirty="0" smtClean="0">
              <a:solidFill>
                <a:schemeClr val="tx2"/>
              </a:solidFill>
            </a:endParaRPr>
          </a:p>
        </p:txBody>
      </p:sp>
      <p:pic>
        <p:nvPicPr>
          <p:cNvPr id="1331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27984" y="1"/>
            <a:ext cx="4716015" cy="37170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5" y="3451452"/>
            <a:ext cx="4716015"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7967256"/>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62200" y="980728"/>
            <a:ext cx="6477000" cy="5343872"/>
          </a:xfrm>
        </p:spPr>
        <p:txBody>
          <a:bodyPr/>
          <a:lstStyle/>
          <a:p>
            <a:pPr algn="just"/>
            <a:r>
              <a:rPr lang="uk-UA" sz="2800" b="1" dirty="0" smtClean="0">
                <a:solidFill>
                  <a:srgbClr val="C00000"/>
                </a:solidFill>
                <a:latin typeface="Times New Roman" panose="02020603050405020304" pitchFamily="18" charset="0"/>
                <a:cs typeface="Times New Roman" panose="02020603050405020304" pitchFamily="18" charset="0"/>
              </a:rPr>
              <a:t>Грім</a:t>
            </a:r>
            <a:r>
              <a:rPr lang="uk-UA" sz="1800" dirty="0" smtClean="0">
                <a:solidFill>
                  <a:srgbClr val="000000"/>
                </a:solidFill>
                <a:latin typeface="Times New Roman" panose="02020603050405020304" pitchFamily="18" charset="0"/>
                <a:cs typeface="Times New Roman" panose="02020603050405020304" pitchFamily="18" charset="0"/>
              </a:rPr>
              <a:t> – звукове явище в атмосфері, що супроводжує блискавку. Грім викликається коливаннями повітря в результаті швидкого нагрівання і розширення повітря на шляху блискавки. Грім має характер тривалих розкатів і звичайно чутний на відстані не більш 15-20 км. Гуркоти грому пояснюються відбиванням звуку від хмар, а також тим, що блискавка має велику довжину, і звук від різних її ділянок доходить до вуха спостерігача не одночасно.</a:t>
            </a:r>
          </a:p>
          <a:p>
            <a:pPr algn="just"/>
            <a:r>
              <a:rPr lang="uk-UA" sz="2800" b="1" dirty="0">
                <a:solidFill>
                  <a:srgbClr val="C00000"/>
                </a:solidFill>
                <a:latin typeface="Times New Roman" panose="02020603050405020304" pitchFamily="18" charset="0"/>
                <a:cs typeface="Times New Roman" panose="02020603050405020304" pitchFamily="18" charset="0"/>
              </a:rPr>
              <a:t>Блискавка</a:t>
            </a:r>
            <a:r>
              <a:rPr lang="uk-UA" sz="1800" dirty="0">
                <a:solidFill>
                  <a:srgbClr val="000000"/>
                </a:solidFill>
                <a:latin typeface="Times New Roman" panose="02020603050405020304" pitchFamily="18" charset="0"/>
                <a:cs typeface="Times New Roman" panose="02020603050405020304" pitchFamily="18" charset="0"/>
              </a:rPr>
              <a:t> – гігантський електричний іскровий розряд в атмосфері між хмарами або між хмарами і земною поверхнею довжиною кілька кілометрів, діаметром десятки сантиметрів і тривалістю десяті частки секунди (лінійна блискавка). Зрідка спостерігаються кульові блискавки. Звичайно блискавка </a:t>
            </a:r>
            <a:r>
              <a:rPr lang="uk-UA" sz="1800" dirty="0" err="1">
                <a:solidFill>
                  <a:srgbClr val="000000"/>
                </a:solidFill>
                <a:latin typeface="Times New Roman" panose="02020603050405020304" pitchFamily="18" charset="0"/>
                <a:cs typeface="Times New Roman" panose="02020603050405020304" pitchFamily="18" charset="0"/>
              </a:rPr>
              <a:t>–це</a:t>
            </a:r>
            <a:r>
              <a:rPr lang="uk-UA" sz="1800" dirty="0">
                <a:solidFill>
                  <a:srgbClr val="000000"/>
                </a:solidFill>
                <a:latin typeface="Times New Roman" panose="02020603050405020304" pitchFamily="18" charset="0"/>
                <a:cs typeface="Times New Roman" panose="02020603050405020304" pitchFamily="18" charset="0"/>
              </a:rPr>
              <a:t> яскравий спалах світла, він супроводжується громом і містить кілька повторних розрядів, тривалість багаторазової блискавки іноді перевищує 1 с.</a:t>
            </a:r>
          </a:p>
        </p:txBody>
      </p:sp>
    </p:spTree>
    <p:extLst>
      <p:ext uri="{BB962C8B-B14F-4D97-AF65-F5344CB8AC3E}">
        <p14:creationId xmlns:p14="http://schemas.microsoft.com/office/powerpoint/2010/main" val="8633881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35268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0" y="549275"/>
            <a:ext cx="4362450" cy="5616575"/>
          </a:xfrm>
        </p:spPr>
        <p:txBody>
          <a:bodyPr/>
          <a:lstStyle/>
          <a:p>
            <a:pPr eaLnBrk="1" hangingPunct="1">
              <a:defRPr/>
            </a:pPr>
            <a:r>
              <a:rPr lang="uk-UA" altLang="uk-UA" sz="2800" smtClean="0"/>
              <a:t>...Блискавки приносять користь. У своєму «блискавичному» польоті вони встигають вихопити з повітря мільйони тонн азоту, «зв'язати» його й направити в землю. Це безкоштовне добриво збагачує ґрунт, на якій ростуть злаки</a:t>
            </a:r>
            <a:r>
              <a:rPr lang="ru-RU" altLang="uk-UA" sz="2800" smtClean="0"/>
              <a:t> </a:t>
            </a:r>
          </a:p>
        </p:txBody>
      </p:sp>
      <p:pic>
        <p:nvPicPr>
          <p:cNvPr id="3075" name="Picture 6" descr="1011944-PH05796"/>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211638" y="404813"/>
            <a:ext cx="4681537" cy="5832475"/>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27642449"/>
      </p:ext>
    </p:extLst>
  </p:cSld>
  <p:clrMapOvr>
    <a:masterClrMapping/>
  </p:clrMapOvr>
  <p:transition advTm="9922"/>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Grp="1" noChangeArrowheads="1"/>
          </p:cNvSpPr>
          <p:nvPr>
            <p:ph type="body" sz="half" idx="1"/>
          </p:nvPr>
        </p:nvSpPr>
        <p:spPr>
          <a:xfrm>
            <a:off x="0" y="0"/>
            <a:ext cx="4495800" cy="6126163"/>
          </a:xfrm>
        </p:spPr>
        <p:txBody>
          <a:bodyPr/>
          <a:lstStyle/>
          <a:p>
            <a:pPr eaLnBrk="1" hangingPunct="1">
              <a:defRPr/>
            </a:pPr>
            <a:r>
              <a:rPr lang="uk-UA" altLang="uk-UA" sz="2800" b="1" smtClean="0"/>
              <a:t>Лінійна блискавка </a:t>
            </a:r>
            <a:br>
              <a:rPr lang="uk-UA" altLang="uk-UA" sz="2800" b="1" smtClean="0"/>
            </a:br>
            <a:r>
              <a:rPr lang="uk-UA" altLang="uk-UA" sz="2800" smtClean="0"/>
              <a:t>Найпоширеніший тип. Серія розрядів проходить по зламаному іонному каналі в атмосфері. Найчастіше б'ють усередині хмар, рідше  від хмари до землі, ще рідше від землі в хмару. Звичайно в землю вдаряє негативний заряд</a:t>
            </a:r>
            <a:endParaRPr lang="ru-RU" altLang="uk-UA" sz="2800" smtClean="0"/>
          </a:p>
        </p:txBody>
      </p:sp>
      <p:pic>
        <p:nvPicPr>
          <p:cNvPr id="4099" name="Picture 7" descr="rep_92_058_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84663" y="0"/>
            <a:ext cx="4859337" cy="6381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3614666811"/>
      </p:ext>
    </p:extLst>
  </p:cSld>
  <p:clrMapOvr>
    <a:masterClrMapping/>
  </p:clrMapOvr>
  <p:transition advTm="16734"/>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body" sz="half" idx="1"/>
          </p:nvPr>
        </p:nvSpPr>
        <p:spPr>
          <a:xfrm>
            <a:off x="0" y="260350"/>
            <a:ext cx="4495800" cy="6264275"/>
          </a:xfrm>
        </p:spPr>
        <p:txBody>
          <a:bodyPr/>
          <a:lstStyle/>
          <a:p>
            <a:pPr eaLnBrk="1" hangingPunct="1">
              <a:lnSpc>
                <a:spcPct val="90000"/>
              </a:lnSpc>
              <a:defRPr/>
            </a:pPr>
            <a:r>
              <a:rPr lang="uk-UA" altLang="uk-UA" sz="2800" b="1" smtClean="0"/>
              <a:t>Лінійна блискавка з позитивним розрядом</a:t>
            </a:r>
            <a:r>
              <a:rPr lang="uk-UA" altLang="uk-UA" sz="2800" smtClean="0"/>
              <a:t/>
            </a:r>
            <a:br>
              <a:rPr lang="uk-UA" altLang="uk-UA" sz="2800" smtClean="0"/>
            </a:br>
            <a:r>
              <a:rPr lang="uk-UA" altLang="uk-UA" sz="2800" smtClean="0"/>
              <a:t> Рідкий вид, не більше 5%. Цей розряд жахливий: він триває в десять разів довше звичайної негативної блискавки, десятикратно могутніше її й може вдарити в землю на відстані десятків і сотень кілометрів від хмари, часто при абсолютно ясній погоді</a:t>
            </a:r>
            <a:r>
              <a:rPr lang="ru-RU" altLang="uk-UA" sz="2800" smtClean="0"/>
              <a:t> </a:t>
            </a:r>
          </a:p>
        </p:txBody>
      </p:sp>
      <p:pic>
        <p:nvPicPr>
          <p:cNvPr id="5123" name="Picture 7" descr="rep_92_058_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56100" y="0"/>
            <a:ext cx="47879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1697496730"/>
      </p:ext>
    </p:extLst>
  </p:cSld>
  <p:clrMapOvr>
    <a:masterClrMapping/>
  </p:clrMapOvr>
  <p:transition advTm="135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1026" name="Picture 2" descr="C:\Users\Галина\Desktop\img-NbM2s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65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5"/>
          <p:cNvSpPr>
            <a:spLocks noGrp="1" noChangeArrowheads="1"/>
          </p:cNvSpPr>
          <p:nvPr>
            <p:ph type="body" sz="half" idx="1"/>
          </p:nvPr>
        </p:nvSpPr>
        <p:spPr>
          <a:xfrm>
            <a:off x="0" y="188913"/>
            <a:ext cx="4495800" cy="6669087"/>
          </a:xfrm>
        </p:spPr>
        <p:txBody>
          <a:bodyPr/>
          <a:lstStyle/>
          <a:p>
            <a:pPr eaLnBrk="1" hangingPunct="1">
              <a:defRPr/>
            </a:pPr>
            <a:r>
              <a:rPr lang="uk-UA" altLang="uk-UA" sz="2800" b="1" smtClean="0"/>
              <a:t>Стрічкова блискавка</a:t>
            </a:r>
            <a:br>
              <a:rPr lang="uk-UA" altLang="uk-UA" sz="2800" b="1" smtClean="0"/>
            </a:br>
            <a:r>
              <a:rPr lang="uk-UA" altLang="uk-UA" sz="2800" b="1" smtClean="0"/>
              <a:t> </a:t>
            </a:r>
            <a:r>
              <a:rPr lang="uk-UA" altLang="uk-UA" sz="2800" smtClean="0"/>
              <a:t>Серія лінійних розрядів, що зміщаються по одному каналі при сильному бічному вітрі. Між розрядами вітер мало-мало зносить канал, і наше око бачить світну смугу</a:t>
            </a:r>
            <a:endParaRPr lang="ru-RU" altLang="uk-UA" sz="2800" smtClean="0"/>
          </a:p>
        </p:txBody>
      </p:sp>
      <p:pic>
        <p:nvPicPr>
          <p:cNvPr id="7171" name="Picture 7" descr="rep_92_058_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84663" y="0"/>
            <a:ext cx="485933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658254575"/>
      </p:ext>
    </p:extLst>
  </p:cSld>
  <p:clrMapOvr>
    <a:masterClrMapping/>
  </p:clrMapOvr>
  <p:transition advTm="1164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5"/>
          <p:cNvSpPr>
            <a:spLocks noGrp="1" noChangeArrowheads="1"/>
          </p:cNvSpPr>
          <p:nvPr>
            <p:ph type="body" sz="half" idx="1"/>
          </p:nvPr>
        </p:nvSpPr>
        <p:spPr>
          <a:xfrm>
            <a:off x="0" y="188913"/>
            <a:ext cx="4495800" cy="6480175"/>
          </a:xfrm>
        </p:spPr>
        <p:txBody>
          <a:bodyPr/>
          <a:lstStyle/>
          <a:p>
            <a:pPr eaLnBrk="1" hangingPunct="1">
              <a:defRPr/>
            </a:pPr>
            <a:r>
              <a:rPr lang="uk-UA" altLang="uk-UA" sz="2800" b="1" smtClean="0"/>
              <a:t>Точкова блискавка </a:t>
            </a:r>
            <a:br>
              <a:rPr lang="uk-UA" altLang="uk-UA" sz="2800" b="1" smtClean="0"/>
            </a:br>
            <a:r>
              <a:rPr lang="uk-UA" altLang="uk-UA" sz="2800" smtClean="0"/>
              <a:t>На каналі розряду з'являються яскраві стовщення, які світяться довше звичайного. Виникають через нерівномірне остигання каналу: широкі місця остигають повільніше</a:t>
            </a:r>
            <a:r>
              <a:rPr lang="ru-RU" altLang="uk-UA" sz="2800" smtClean="0"/>
              <a:t> </a:t>
            </a:r>
          </a:p>
        </p:txBody>
      </p:sp>
      <p:pic>
        <p:nvPicPr>
          <p:cNvPr id="6147" name="Picture 7" descr="rep_92_058_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27538" y="0"/>
            <a:ext cx="471646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2162437025"/>
      </p:ext>
    </p:extLst>
  </p:cSld>
  <p:clrMapOvr>
    <a:masterClrMapping/>
  </p:clrMapOvr>
  <p:transition advTm="10514"/>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Grp="1" noChangeArrowheads="1"/>
          </p:cNvSpPr>
          <p:nvPr>
            <p:ph type="body" sz="half" idx="1"/>
          </p:nvPr>
        </p:nvSpPr>
        <p:spPr>
          <a:xfrm>
            <a:off x="0" y="0"/>
            <a:ext cx="4495800" cy="6858000"/>
          </a:xfrm>
        </p:spPr>
        <p:txBody>
          <a:bodyPr/>
          <a:lstStyle/>
          <a:p>
            <a:pPr eaLnBrk="1" hangingPunct="1">
              <a:defRPr/>
            </a:pPr>
            <a:r>
              <a:rPr lang="uk-UA" altLang="uk-UA" sz="2800" b="1" smtClean="0"/>
              <a:t>Спрайт</a:t>
            </a:r>
            <a:r>
              <a:rPr lang="uk-UA" altLang="uk-UA" sz="2800" smtClean="0"/>
              <a:t/>
            </a:r>
            <a:br>
              <a:rPr lang="uk-UA" altLang="uk-UA" sz="2800" smtClean="0"/>
            </a:br>
            <a:r>
              <a:rPr lang="uk-UA" altLang="uk-UA" sz="2800" smtClean="0"/>
              <a:t> Стратосферний розряд, відкритий зовсім недавно  в 1989 році. Виникає над грозовими хмарами на висоті 50–150 км у вигляді кільця 10–20-кілометрових «свіч». Побічний ефект лінійної блискавки з позитивним розрядом</a:t>
            </a:r>
            <a:r>
              <a:rPr lang="ru-RU" altLang="uk-UA" sz="2800" smtClean="0"/>
              <a:t> </a:t>
            </a:r>
          </a:p>
        </p:txBody>
      </p:sp>
      <p:pic>
        <p:nvPicPr>
          <p:cNvPr id="9219" name="Picture 7" descr="rep_92_058_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56100" y="0"/>
            <a:ext cx="47879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2004047313"/>
      </p:ext>
    </p:extLst>
  </p:cSld>
  <p:clrMapOvr>
    <a:masterClrMapping/>
  </p:clrMapOvr>
  <p:transition advTm="16017"/>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p:cNvSpPr>
            <a:spLocks noGrp="1" noChangeArrowheads="1"/>
          </p:cNvSpPr>
          <p:nvPr>
            <p:ph type="body" sz="half" idx="1"/>
          </p:nvPr>
        </p:nvSpPr>
        <p:spPr>
          <a:xfrm>
            <a:off x="0" y="0"/>
            <a:ext cx="4495800" cy="6858000"/>
          </a:xfrm>
        </p:spPr>
        <p:txBody>
          <a:bodyPr/>
          <a:lstStyle/>
          <a:p>
            <a:pPr eaLnBrk="1" hangingPunct="1">
              <a:defRPr/>
            </a:pPr>
            <a:r>
              <a:rPr lang="uk-UA" altLang="uk-UA" sz="2400" b="1" smtClean="0"/>
              <a:t>Кульова блискавка</a:t>
            </a:r>
            <a:r>
              <a:rPr lang="uk-UA" altLang="uk-UA" sz="2400" smtClean="0"/>
              <a:t> </a:t>
            </a:r>
            <a:br>
              <a:rPr lang="uk-UA" altLang="uk-UA" sz="2400" smtClean="0"/>
            </a:br>
            <a:r>
              <a:rPr lang="uk-UA" altLang="uk-UA" sz="2400" smtClean="0"/>
              <a:t>Загадковий об'єкт: світна куля від декількох сантиметрів до декількох метрів у діаметрі, що повільно пливе в повітрі. Час життя — до декількох хвилин. Існує досить багато свідчень очевидців, але фахівці спостерігали кульову блискавку лічені рази. Природа цього явища дотепер неясна, незважаючи на те що в лабораторіях удалося одержати візуально схожі об'єкти. </a:t>
            </a:r>
            <a:endParaRPr lang="ru-RU" altLang="uk-UA" sz="2400" smtClean="0"/>
          </a:p>
        </p:txBody>
      </p:sp>
      <p:pic>
        <p:nvPicPr>
          <p:cNvPr id="8195" name="Picture 7" descr="rep_92_058_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00563" y="0"/>
            <a:ext cx="464343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859196030"/>
      </p:ext>
    </p:extLst>
  </p:cSld>
  <p:clrMapOvr>
    <a:masterClrMapping/>
  </p:clrMapOvr>
  <p:transition advTm="20358"/>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Grp="1" noChangeArrowheads="1"/>
          </p:cNvSpPr>
          <p:nvPr>
            <p:ph type="body" sz="half" idx="1"/>
          </p:nvPr>
        </p:nvSpPr>
        <p:spPr>
          <a:xfrm>
            <a:off x="0" y="188913"/>
            <a:ext cx="4495800" cy="6669087"/>
          </a:xfrm>
        </p:spPr>
        <p:txBody>
          <a:bodyPr/>
          <a:lstStyle/>
          <a:p>
            <a:pPr eaLnBrk="1" hangingPunct="1">
              <a:defRPr/>
            </a:pPr>
            <a:r>
              <a:rPr lang="uk-UA" altLang="uk-UA" sz="2800" b="1" smtClean="0"/>
              <a:t>Ельф</a:t>
            </a:r>
            <a:r>
              <a:rPr lang="uk-UA" altLang="uk-UA" sz="2800" smtClean="0"/>
              <a:t> </a:t>
            </a:r>
            <a:br>
              <a:rPr lang="uk-UA" altLang="uk-UA" sz="2800" smtClean="0"/>
            </a:br>
            <a:r>
              <a:rPr lang="uk-UA" altLang="uk-UA" sz="2800" smtClean="0"/>
              <a:t>Червона дуже короткий спалах на висоті близько 100 км. Величезна по ширині — до 400 км. Виникає в результаті порушення атомів азоту магнітним імпульсом від розрядів блискавок у хмарах унизу.</a:t>
            </a:r>
            <a:endParaRPr lang="ru-RU" altLang="uk-UA" sz="2800" smtClean="0"/>
          </a:p>
        </p:txBody>
      </p:sp>
      <p:pic>
        <p:nvPicPr>
          <p:cNvPr id="11267" name="Picture 7" descr="rep_92_058_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00563" y="0"/>
            <a:ext cx="464343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307123972"/>
      </p:ext>
    </p:extLst>
  </p:cSld>
  <p:clrMapOvr>
    <a:masterClrMapping/>
  </p:clrMapOvr>
  <p:transition advTm="15546"/>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body" sz="half" idx="1"/>
          </p:nvPr>
        </p:nvSpPr>
        <p:spPr>
          <a:xfrm>
            <a:off x="0" y="0"/>
            <a:ext cx="4495800" cy="6669088"/>
          </a:xfrm>
        </p:spPr>
        <p:txBody>
          <a:bodyPr/>
          <a:lstStyle/>
          <a:p>
            <a:pPr eaLnBrk="1" hangingPunct="1">
              <a:defRPr/>
            </a:pPr>
            <a:r>
              <a:rPr lang="uk-UA" altLang="uk-UA" sz="2800" b="1" smtClean="0"/>
              <a:t>Синій джет</a:t>
            </a:r>
            <a:r>
              <a:rPr lang="uk-UA" altLang="uk-UA" sz="2800" smtClean="0"/>
              <a:t> </a:t>
            </a:r>
            <a:br>
              <a:rPr lang="uk-UA" altLang="uk-UA" sz="2800" smtClean="0"/>
            </a:br>
            <a:r>
              <a:rPr lang="uk-UA" altLang="uk-UA" sz="2800" smtClean="0"/>
              <a:t>Рідкий атмосферний розряд, що йде від грозової хмари нагору на десятки кілометрів. Відкритий в 1989 році при спостереженнях з космічного корабля Шаттл. Найбільше скупчення - п'ять гігантських 60-70-кілометрових джетов - спостерігали в 2002 році над Південим морем.</a:t>
            </a:r>
            <a:endParaRPr lang="ru-RU" altLang="uk-UA" sz="2800" smtClean="0"/>
          </a:p>
        </p:txBody>
      </p:sp>
      <p:pic>
        <p:nvPicPr>
          <p:cNvPr id="10243" name="Picture 7" descr="rep_92_058_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00563" y="0"/>
            <a:ext cx="4643437" cy="6669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2977484158"/>
      </p:ext>
    </p:extLst>
  </p:cSld>
  <p:clrMapOvr>
    <a:masterClrMapping/>
  </p:clrMapOvr>
  <p:transition advTm="21858"/>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5"/>
          <p:cNvSpPr>
            <a:spLocks noGrp="1" noChangeArrowheads="1"/>
          </p:cNvSpPr>
          <p:nvPr>
            <p:ph type="title"/>
          </p:nvPr>
        </p:nvSpPr>
        <p:spPr/>
        <p:txBody>
          <a:bodyPr/>
          <a:lstStyle/>
          <a:p>
            <a:pPr eaLnBrk="1" hangingPunct="1">
              <a:defRPr/>
            </a:pPr>
            <a:r>
              <a:rPr lang="uk-UA" altLang="uk-UA" smtClean="0"/>
              <a:t>Інші фото блискавок</a:t>
            </a:r>
            <a:endParaRPr lang="ru-RU" altLang="uk-UA" smtClean="0"/>
          </a:p>
        </p:txBody>
      </p:sp>
      <p:sp>
        <p:nvSpPr>
          <p:cNvPr id="38919" name="Rectangle 7"/>
          <p:cNvSpPr>
            <a:spLocks noGrp="1" noChangeArrowheads="1"/>
          </p:cNvSpPr>
          <p:nvPr>
            <p:ph sz="half" idx="2"/>
          </p:nvPr>
        </p:nvSpPr>
        <p:spPr/>
        <p:txBody>
          <a:bodyPr/>
          <a:lstStyle/>
          <a:p>
            <a:pPr eaLnBrk="1" hangingPunct="1">
              <a:defRPr/>
            </a:pPr>
            <a:endParaRPr lang="uk-UA" altLang="uk-UA" sz="2800" smtClean="0"/>
          </a:p>
        </p:txBody>
      </p:sp>
      <p:pic>
        <p:nvPicPr>
          <p:cNvPr id="12292" name="Picture 8" descr="Ball_Light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7363" y="3235325"/>
            <a:ext cx="5492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 descr="d73f1b913b01df61305422b4f556740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413"/>
            <a:ext cx="91440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613489"/>
      </p:ext>
    </p:extLst>
  </p:cSld>
  <p:clrMapOvr>
    <a:masterClrMapping/>
  </p:clrMapOvr>
  <p:transition advTm="4688"/>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58032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moln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11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Ball_Light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363" y="0"/>
            <a:ext cx="4846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227098"/>
      </p:ext>
    </p:extLst>
  </p:cSld>
  <p:clrMapOvr>
    <a:masterClrMapping/>
  </p:clrMapOvr>
  <p:transition advTm="3235"/>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1746cfb4a91dc1a155793954f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017987"/>
      </p:ext>
    </p:extLst>
  </p:cSld>
  <p:clrMapOvr>
    <a:masterClrMapping/>
  </p:clrMapOvr>
  <p:transition advTm="4109"/>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627784" y="188640"/>
            <a:ext cx="6215608" cy="715963"/>
          </a:xfrm>
        </p:spPr>
        <p:txBody>
          <a:bodyPr/>
          <a:lstStyle/>
          <a:p>
            <a:r>
              <a:rPr lang="uk-UA" altLang="ru-RU" sz="2800" dirty="0" smtClean="0">
                <a:solidFill>
                  <a:srgbClr val="000000"/>
                </a:solidFill>
                <a:latin typeface="Times New Roman" panose="02020603050405020304" pitchFamily="18" charset="0"/>
                <a:cs typeface="Times New Roman" panose="02020603050405020304" pitchFamily="18" charset="0"/>
              </a:rPr>
              <a:t>Атмосферні опади та їх утворення</a:t>
            </a:r>
            <a:endParaRPr lang="en-US" altLang="ru-RU" sz="2800" dirty="0">
              <a:solidFill>
                <a:srgbClr val="000000"/>
              </a:solidFill>
              <a:latin typeface="Times New Roman" panose="02020603050405020304" pitchFamily="18" charset="0"/>
              <a:cs typeface="Times New Roman" panose="02020603050405020304" pitchFamily="18" charset="0"/>
            </a:endParaRPr>
          </a:p>
        </p:txBody>
      </p:sp>
      <p:sp>
        <p:nvSpPr>
          <p:cNvPr id="60419" name="Rectangle 3"/>
          <p:cNvSpPr>
            <a:spLocks noGrp="1" noChangeArrowheads="1"/>
          </p:cNvSpPr>
          <p:nvPr>
            <p:ph type="body" idx="1"/>
          </p:nvPr>
        </p:nvSpPr>
        <p:spPr>
          <a:xfrm>
            <a:off x="1979712" y="764704"/>
            <a:ext cx="6934200" cy="5904656"/>
          </a:xfrm>
        </p:spPr>
        <p:txBody>
          <a:bodyPr/>
          <a:lstStyle/>
          <a:p>
            <a:pPr marL="0" indent="0" algn="just">
              <a:lnSpc>
                <a:spcPct val="80000"/>
              </a:lnSpc>
              <a:buNone/>
            </a:pPr>
            <a:r>
              <a:rPr lang="uk-UA" altLang="ru-RU" sz="1800" b="1" dirty="0" smtClean="0">
                <a:solidFill>
                  <a:srgbClr val="000000"/>
                </a:solidFill>
                <a:latin typeface="Times New Roman" panose="02020603050405020304" pitchFamily="18" charset="0"/>
                <a:cs typeface="Times New Roman" panose="02020603050405020304" pitchFamily="18" charset="0"/>
              </a:rPr>
              <a:t>Атмосферні опади </a:t>
            </a:r>
            <a:r>
              <a:rPr lang="uk-UA" altLang="ru-RU" sz="1800" dirty="0" smtClean="0">
                <a:solidFill>
                  <a:srgbClr val="000000"/>
                </a:solidFill>
                <a:latin typeface="Times New Roman" panose="02020603050405020304" pitchFamily="18" charset="0"/>
                <a:cs typeface="Times New Roman" panose="02020603050405020304" pitchFamily="18" charset="0"/>
              </a:rPr>
              <a:t>— це вода в рідкому і твердому стані, що випадає з хмар, а також та, яка виділяється з повітря на земну поверхню і на предмети. Із хмар атмосферні опади випадають у вигляді дощу, снігу, крупи, граду, мряки, мокрого снігу, льодового дощу. З повітря виділяються на ґрунті на наземні предмети роса, рідкий наліт, іній, твердий наліт, мряка. До атмосферних опадів належить також ожеледь.</a:t>
            </a:r>
            <a:endParaRPr lang="en-US" altLang="ru-RU" sz="1800" dirty="0">
              <a:solidFill>
                <a:srgbClr val="000000"/>
              </a:solidFill>
              <a:latin typeface="Times New Roman" panose="02020603050405020304" pitchFamily="18" charset="0"/>
              <a:cs typeface="Times New Roman" panose="02020603050405020304" pitchFamily="18" charset="0"/>
            </a:endParaRPr>
          </a:p>
          <a:p>
            <a:pPr marL="0" indent="0" algn="just">
              <a:lnSpc>
                <a:spcPct val="80000"/>
              </a:lnSpc>
              <a:buNone/>
            </a:pPr>
            <a:r>
              <a:rPr lang="uk-UA" altLang="ru-RU" sz="1800" dirty="0">
                <a:solidFill>
                  <a:srgbClr val="000000"/>
                </a:solidFill>
                <a:latin typeface="Times New Roman" panose="02020603050405020304" pitchFamily="18" charset="0"/>
                <a:cs typeface="Times New Roman" panose="02020603050405020304" pitchFamily="18" charset="0"/>
              </a:rPr>
              <a:t>Коли хмарні краплі і кристали збільшуються і стають важчі, вони починають падати швидше, і з хмари випадає дощ або сніг. Основною умовою утворення опадів є одночасна наявність у повітрі твердої, рідкої і газоподібної води, яка перебуває у змішаних хмарах. Крапельки в хмарах можуть зберігатися в рідкому стані і при температурі нижче 0 °С, але частіше при низьких температурах утворюються кристалики льоду або сніжинки. При температурі від -7 до -18 °С хмари складаються одночасно з льодових кристаликів і водяних крапель. Досягаючи розмірів від 0,05 до 0,1 мм, краплинки води в хмарах не можуть більше перебувати у повітрі і падають на землю у вигляді атмосферних опадів</a:t>
            </a:r>
            <a:r>
              <a:rPr lang="uk-UA" altLang="ru-RU" sz="1800" dirty="0" smtClean="0">
                <a:solidFill>
                  <a:srgbClr val="000000"/>
                </a:solidFill>
                <a:latin typeface="Times New Roman" panose="02020603050405020304" pitchFamily="18" charset="0"/>
                <a:cs typeface="Times New Roman" panose="02020603050405020304" pitchFamily="18" charset="0"/>
              </a:rPr>
              <a:t>.</a:t>
            </a:r>
            <a:endParaRPr lang="en-US" altLang="ru-RU" sz="1800" dirty="0" smtClean="0">
              <a:solidFill>
                <a:srgbClr val="000000"/>
              </a:solidFill>
              <a:latin typeface="Times New Roman" panose="02020603050405020304" pitchFamily="18" charset="0"/>
              <a:cs typeface="Times New Roman" panose="02020603050405020304" pitchFamily="18" charset="0"/>
            </a:endParaRPr>
          </a:p>
          <a:p>
            <a:pPr marL="0" indent="0" algn="just">
              <a:lnSpc>
                <a:spcPct val="80000"/>
              </a:lnSpc>
              <a:buNone/>
            </a:pPr>
            <a:r>
              <a:rPr lang="uk-UA" altLang="ru-RU" sz="1800" dirty="0">
                <a:solidFill>
                  <a:srgbClr val="000000"/>
                </a:solidFill>
                <a:latin typeface="Times New Roman" panose="02020603050405020304" pitchFamily="18" charset="0"/>
                <a:cs typeface="Times New Roman" panose="02020603050405020304" pitchFamily="18" charset="0"/>
              </a:rPr>
              <a:t>При від'ємних температурах водяні крапельки випаровують вологу, а льодові кристалики конденсують її. Збільшуючись, вони палають, приєднуючи до себе інші крапельки води, які приморожуються до кристалів. Зимою такі кристалики падають на земну поверхню у вигляді снігу або крупи, а літом внаслідок танення в нижніх шарах атмосфери — у вигляді дощових крапель різної величини (діаметром від 0,05 до 7 мм). Під час грози вони можуть випадати у вигляді граду.</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o-00000779-a-000001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047339"/>
      </p:ext>
    </p:extLst>
  </p:cSld>
  <p:clrMapOvr>
    <a:masterClrMapping/>
  </p:clrMapOvr>
  <p:transition advTm="3093"/>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835696" y="0"/>
            <a:ext cx="7308304" cy="904603"/>
          </a:xfrm>
        </p:spPr>
        <p:txBody>
          <a:bodyPr/>
          <a:lstStyle/>
          <a:p>
            <a:pPr algn="ctr"/>
            <a:r>
              <a:rPr lang="uk-UA" altLang="ru-RU" sz="2800" dirty="0" smtClean="0">
                <a:solidFill>
                  <a:srgbClr val="000000"/>
                </a:solidFill>
                <a:latin typeface="Times New Roman" panose="02020603050405020304" pitchFamily="18" charset="0"/>
                <a:cs typeface="Times New Roman" panose="02020603050405020304" pitchFamily="18" charset="0"/>
              </a:rPr>
              <a:t>Географічний розподіл опадів на поверхні земної кулі</a:t>
            </a:r>
            <a:endParaRPr lang="uk-UA" altLang="ru-RU" sz="2800" dirty="0">
              <a:solidFill>
                <a:srgbClr val="000000"/>
              </a:solidFill>
              <a:latin typeface="Times New Roman" panose="02020603050405020304" pitchFamily="18" charset="0"/>
              <a:cs typeface="Times New Roman" panose="02020603050405020304" pitchFamily="18" charset="0"/>
            </a:endParaRPr>
          </a:p>
        </p:txBody>
      </p:sp>
      <p:sp>
        <p:nvSpPr>
          <p:cNvPr id="60419" name="Rectangle 3"/>
          <p:cNvSpPr>
            <a:spLocks noGrp="1" noChangeArrowheads="1"/>
          </p:cNvSpPr>
          <p:nvPr>
            <p:ph type="body" idx="1"/>
          </p:nvPr>
        </p:nvSpPr>
        <p:spPr>
          <a:xfrm>
            <a:off x="1691680" y="908720"/>
            <a:ext cx="7463266" cy="5832648"/>
          </a:xfrm>
        </p:spPr>
        <p:txBody>
          <a:bodyPr/>
          <a:lstStyle/>
          <a:p>
            <a:pPr algn="just">
              <a:lnSpc>
                <a:spcPct val="80000"/>
              </a:lnSpc>
            </a:pPr>
            <a:r>
              <a:rPr lang="uk-UA" altLang="ru-RU" sz="1800" dirty="0">
                <a:solidFill>
                  <a:srgbClr val="000000"/>
                </a:solidFill>
                <a:latin typeface="Times New Roman" panose="02020603050405020304" pitchFamily="18" charset="0"/>
                <a:cs typeface="Times New Roman" panose="02020603050405020304" pitchFamily="18" charset="0"/>
              </a:rPr>
              <a:t>У </a:t>
            </a:r>
            <a:r>
              <a:rPr lang="uk-UA" altLang="ru-RU" sz="1800" dirty="0" smtClean="0">
                <a:solidFill>
                  <a:srgbClr val="000000"/>
                </a:solidFill>
                <a:latin typeface="Times New Roman" panose="02020603050405020304" pitchFamily="18" charset="0"/>
                <a:cs typeface="Times New Roman" panose="02020603050405020304" pitchFamily="18" charset="0"/>
              </a:rPr>
              <a:t>холодних </a:t>
            </a:r>
            <a:r>
              <a:rPr lang="uk-UA" altLang="ru-RU" sz="1800" dirty="0">
                <a:solidFill>
                  <a:srgbClr val="000000"/>
                </a:solidFill>
                <a:latin typeface="Times New Roman" panose="02020603050405020304" pitchFamily="18" charset="0"/>
                <a:cs typeface="Times New Roman" panose="02020603050405020304" pitchFamily="18" charset="0"/>
              </a:rPr>
              <a:t>широтах випаровування незначне, мала випаровуваність, оскільки холодне повітря може утримувати малий вміст водяної пари. І хоча відносна вологість повітря може бути досить високою, але при конденсації малої кількості пари випадає мізерна кількість опадів. У жаркому поясі спостерігається протилежне явище: велике випаровування і велика випаровуваність, а, отже, й абсолютна вологість повітря зумовлюють випадання значної кількості опадів. Отже, атмосферні опади розподіляються зонально.</a:t>
            </a:r>
          </a:p>
          <a:p>
            <a:pPr algn="just">
              <a:lnSpc>
                <a:spcPct val="80000"/>
              </a:lnSpc>
            </a:pPr>
            <a:r>
              <a:rPr lang="uk-UA" altLang="ru-RU" sz="1800" dirty="0">
                <a:solidFill>
                  <a:srgbClr val="000000"/>
                </a:solidFill>
                <a:latin typeface="Times New Roman" panose="02020603050405020304" pitchFamily="18" charset="0"/>
                <a:cs typeface="Times New Roman" panose="02020603050405020304" pitchFamily="18" charset="0"/>
              </a:rPr>
              <a:t>В екваторіальному поясі випадає найбільша кількість опадів — 1000—2000 мм і більше, оскільки там увесь рік спостерігаються високі температури, велике випаровування і переважають висхідні потоки повітря.</a:t>
            </a:r>
          </a:p>
          <a:p>
            <a:pPr algn="just">
              <a:lnSpc>
                <a:spcPct val="80000"/>
              </a:lnSpc>
            </a:pPr>
            <a:r>
              <a:rPr lang="uk-UA" altLang="ru-RU" sz="1800" dirty="0">
                <a:solidFill>
                  <a:srgbClr val="000000"/>
                </a:solidFill>
                <a:latin typeface="Times New Roman" panose="02020603050405020304" pitchFamily="18" charset="0"/>
                <a:cs typeface="Times New Roman" panose="02020603050405020304" pitchFamily="18" charset="0"/>
              </a:rPr>
              <a:t>У тропічних широтах кількість опадів зменшується до 300—500 мм, а у внутрішніх пустельних областях материків — їх менше за 100 мм. Причиною цього є панування тут високого тиску і низхідних потоків повітря, що при цьому нагріваються і віддаляються від стану насичення. </a:t>
            </a:r>
          </a:p>
          <a:p>
            <a:pPr algn="just">
              <a:lnSpc>
                <a:spcPct val="80000"/>
              </a:lnSpc>
            </a:pPr>
            <a:r>
              <a:rPr lang="uk-UA" altLang="ru-RU" sz="1800" dirty="0">
                <a:solidFill>
                  <a:srgbClr val="000000"/>
                </a:solidFill>
                <a:latin typeface="Times New Roman" panose="02020603050405020304" pitchFamily="18" charset="0"/>
                <a:cs typeface="Times New Roman" panose="02020603050405020304" pitchFamily="18" charset="0"/>
              </a:rPr>
              <a:t>У помірних широтах кількість опадів знову збільшується до 500—1000 </a:t>
            </a:r>
            <a:r>
              <a:rPr lang="ru-RU" altLang="ru-RU" sz="1800" smtClean="0">
                <a:solidFill>
                  <a:srgbClr val="000000"/>
                </a:solidFill>
                <a:latin typeface="Times New Roman" panose="02020603050405020304" pitchFamily="18" charset="0"/>
                <a:cs typeface="Times New Roman" panose="02020603050405020304" pitchFamily="18" charset="0"/>
              </a:rPr>
              <a:t>м</a:t>
            </a:r>
            <a:r>
              <a:rPr lang="uk-UA" altLang="ru-RU" sz="1800" dirty="0" smtClean="0">
                <a:solidFill>
                  <a:srgbClr val="000000"/>
                </a:solidFill>
                <a:latin typeface="Times New Roman" panose="02020603050405020304" pitchFamily="18" charset="0"/>
                <a:cs typeface="Times New Roman" panose="02020603050405020304" pitchFamily="18" charset="0"/>
              </a:rPr>
              <a:t>м</a:t>
            </a:r>
            <a:r>
              <a:rPr lang="uk-UA" altLang="ru-RU" sz="1800" dirty="0">
                <a:solidFill>
                  <a:srgbClr val="000000"/>
                </a:solidFill>
                <a:latin typeface="Times New Roman" panose="02020603050405020304" pitchFamily="18" charset="0"/>
                <a:cs typeface="Times New Roman" panose="02020603050405020304" pitchFamily="18" charset="0"/>
              </a:rPr>
              <a:t>. Найбільше їх випадає на західних узбережжях материків, оскільки там впродовж року переважають західні вітри з боку океанів. Більшій кількості опадів тут також сприяють теплі течії та гірський рельєф.</a:t>
            </a:r>
          </a:p>
          <a:p>
            <a:pPr algn="just">
              <a:lnSpc>
                <a:spcPct val="80000"/>
              </a:lnSpc>
            </a:pPr>
            <a:r>
              <a:rPr lang="uk-UA" altLang="ru-RU" sz="1800" dirty="0">
                <a:solidFill>
                  <a:srgbClr val="000000"/>
                </a:solidFill>
                <a:latin typeface="Times New Roman" panose="02020603050405020304" pitchFamily="18" charset="0"/>
                <a:cs typeface="Times New Roman" panose="02020603050405020304" pitchFamily="18" charset="0"/>
              </a:rPr>
              <a:t>У полярних районах річна кількість опадів становить всього 100—200 мм, що зумовлено малим вмістом вологи в повітрі, незважаючи на велику хмарність.</a:t>
            </a:r>
          </a:p>
          <a:p>
            <a:pPr marL="0" indent="0" algn="just">
              <a:lnSpc>
                <a:spcPct val="80000"/>
              </a:lnSpc>
              <a:buNone/>
            </a:pPr>
            <a:endParaRPr lang="uk-UA" altLang="ru-RU" sz="1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20824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923925"/>
          </a:xfrm>
        </p:spPr>
        <p:txBody>
          <a:bodyPr>
            <a:normAutofit fontScale="90000"/>
          </a:bodyPr>
          <a:lstStyle/>
          <a:p>
            <a:pPr eaLnBrk="1" fontAlgn="auto" hangingPunct="1">
              <a:spcAft>
                <a:spcPts val="0"/>
              </a:spcAft>
              <a:defRPr/>
            </a:pPr>
            <a:r>
              <a:rPr lang="uk-UA" dirty="0" smtClean="0"/>
              <a:t>   Розподіл опадів на земній кулі</a:t>
            </a:r>
            <a:endParaRPr lang="uk-UA" dirty="0"/>
          </a:p>
        </p:txBody>
      </p:sp>
      <p:sp>
        <p:nvSpPr>
          <p:cNvPr id="11267" name="Місце для вмісту 2"/>
          <p:cNvSpPr>
            <a:spLocks noGrp="1"/>
          </p:cNvSpPr>
          <p:nvPr>
            <p:ph sz="half" idx="1"/>
          </p:nvPr>
        </p:nvSpPr>
        <p:spPr>
          <a:xfrm>
            <a:off x="457200" y="1920875"/>
            <a:ext cx="4038600" cy="4433888"/>
          </a:xfrm>
        </p:spPr>
        <p:txBody>
          <a:bodyPr/>
          <a:lstStyle/>
          <a:p>
            <a:pPr eaLnBrk="1" hangingPunct="1">
              <a:lnSpc>
                <a:spcPct val="90000"/>
              </a:lnSpc>
            </a:pPr>
            <a:r>
              <a:rPr lang="uk-UA" altLang="ru-RU" smtClean="0"/>
              <a:t>Найбільша кількість опадів у вигляді дощу на Землі випадає в районі селища </a:t>
            </a:r>
            <a:r>
              <a:rPr lang="uk-UA" altLang="ru-RU" smtClean="0">
                <a:solidFill>
                  <a:schemeClr val="bg1"/>
                </a:solidFill>
              </a:rPr>
              <a:t>Черапунджі</a:t>
            </a:r>
            <a:r>
              <a:rPr lang="uk-UA" altLang="ru-RU" smtClean="0"/>
              <a:t> на північному сході Індії, де в середньому за рік випадає близько 12000 мм опадів. Найбільша кількість опадів тут зафіксована у 1947 році — 24 326 мм.</a:t>
            </a:r>
          </a:p>
          <a:p>
            <a:pPr eaLnBrk="1" hangingPunct="1">
              <a:lnSpc>
                <a:spcPct val="90000"/>
              </a:lnSpc>
            </a:pPr>
            <a:endParaRPr lang="uk-UA" altLang="ru-RU" smtClean="0"/>
          </a:p>
        </p:txBody>
      </p:sp>
      <p:pic>
        <p:nvPicPr>
          <p:cNvPr id="11268" name="Місце для вмісту 4"/>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35488" y="2060575"/>
            <a:ext cx="4608512" cy="4248150"/>
          </a:xfrm>
        </p:spPr>
      </p:pic>
    </p:spTree>
    <p:extLst>
      <p:ext uri="{BB962C8B-B14F-4D97-AF65-F5344CB8AC3E}">
        <p14:creationId xmlns:p14="http://schemas.microsoft.com/office/powerpoint/2010/main" val="3022740396"/>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779463"/>
          </a:xfrm>
        </p:spPr>
        <p:txBody>
          <a:bodyPr>
            <a:normAutofit fontScale="90000"/>
          </a:bodyPr>
          <a:lstStyle/>
          <a:p>
            <a:pPr eaLnBrk="1" fontAlgn="auto" hangingPunct="1">
              <a:spcAft>
                <a:spcPts val="0"/>
              </a:spcAft>
              <a:defRPr/>
            </a:pPr>
            <a:r>
              <a:rPr lang="uk-UA" sz="6000" dirty="0" smtClean="0"/>
              <a:t/>
            </a:r>
            <a:br>
              <a:rPr lang="uk-UA" sz="6000" dirty="0" smtClean="0"/>
            </a:br>
            <a:r>
              <a:rPr lang="uk-UA" sz="6000" dirty="0"/>
              <a:t> </a:t>
            </a:r>
            <a:r>
              <a:rPr lang="uk-UA" sz="6000" dirty="0" smtClean="0"/>
              <a:t>                Х</a:t>
            </a:r>
            <a:r>
              <a:rPr lang="uk-UA" sz="5400" dirty="0" smtClean="0"/>
              <a:t>МАРНІСТЬ </a:t>
            </a:r>
            <a:endParaRPr lang="uk-UA" sz="5400" dirty="0"/>
          </a:p>
        </p:txBody>
      </p:sp>
      <p:sp>
        <p:nvSpPr>
          <p:cNvPr id="4" name="Місце для вмісту 3"/>
          <p:cNvSpPr>
            <a:spLocks noGrp="1"/>
          </p:cNvSpPr>
          <p:nvPr>
            <p:ph sz="half" idx="1"/>
          </p:nvPr>
        </p:nvSpPr>
        <p:spPr>
          <a:xfrm>
            <a:off x="457200" y="1557338"/>
            <a:ext cx="4038600" cy="4797425"/>
          </a:xfrm>
        </p:spPr>
        <p:txBody>
          <a:bodyPr>
            <a:normAutofit/>
          </a:bodyPr>
          <a:lstStyle/>
          <a:p>
            <a:pPr marL="274320" indent="-274320" eaLnBrk="1" fontAlgn="auto" hangingPunct="1">
              <a:spcAft>
                <a:spcPts val="0"/>
              </a:spcAft>
              <a:buClr>
                <a:schemeClr val="accent3"/>
              </a:buClr>
              <a:buFont typeface="Wingdings 2"/>
              <a:buChar char=""/>
              <a:defRPr/>
            </a:pPr>
            <a:r>
              <a:rPr lang="uk-UA" sz="1600" b="1" dirty="0" smtClean="0">
                <a:solidFill>
                  <a:schemeClr val="tx2"/>
                </a:solidFill>
              </a:rPr>
              <a:t>ХМАРНІСТЬ </a:t>
            </a:r>
            <a:r>
              <a:rPr lang="uk-UA" sz="1800" b="1" dirty="0" smtClean="0"/>
              <a:t>–  </a:t>
            </a:r>
            <a:r>
              <a:rPr lang="uk-UA" sz="2000" b="1" dirty="0" smtClean="0"/>
              <a:t>ступінь покриття неба хмарами. </a:t>
            </a:r>
          </a:p>
          <a:p>
            <a:pPr marL="274320" indent="-274320" eaLnBrk="1" fontAlgn="auto" hangingPunct="1">
              <a:spcAft>
                <a:spcPts val="0"/>
              </a:spcAft>
              <a:buClr>
                <a:schemeClr val="accent3"/>
              </a:buClr>
              <a:buFont typeface="Wingdings 2"/>
              <a:buChar char=""/>
              <a:defRPr/>
            </a:pPr>
            <a:r>
              <a:rPr lang="uk-UA" sz="2000" b="1" dirty="0" smtClean="0"/>
              <a:t>Метеорологи оцінюють хмарність за  </a:t>
            </a:r>
            <a:r>
              <a:rPr lang="uk-UA" sz="2000" b="1" dirty="0" smtClean="0">
                <a:solidFill>
                  <a:schemeClr val="tx2"/>
                </a:solidFill>
              </a:rPr>
              <a:t>10-ти  бальною шкалою.</a:t>
            </a:r>
          </a:p>
          <a:p>
            <a:pPr marL="274320" indent="-274320" eaLnBrk="1" fontAlgn="auto" hangingPunct="1">
              <a:spcAft>
                <a:spcPts val="0"/>
              </a:spcAft>
              <a:buClr>
                <a:schemeClr val="accent3"/>
              </a:buClr>
              <a:buFont typeface="Wingdings 2"/>
              <a:buChar char=""/>
              <a:defRPr/>
            </a:pPr>
            <a:r>
              <a:rPr lang="uk-UA" sz="2000" b="1" dirty="0" smtClean="0">
                <a:solidFill>
                  <a:schemeClr val="tx2"/>
                </a:solidFill>
              </a:rPr>
              <a:t>Хмари - </a:t>
            </a:r>
            <a:r>
              <a:rPr lang="uk-UA" sz="2000" b="1" dirty="0" smtClean="0"/>
              <a:t>скупчення в атмосфері продуктів конденсації  водяної пари (крапель води або кристалів льоду). </a:t>
            </a:r>
          </a:p>
          <a:p>
            <a:pPr marL="274320" indent="-274320" eaLnBrk="1" fontAlgn="auto" hangingPunct="1">
              <a:spcAft>
                <a:spcPts val="0"/>
              </a:spcAft>
              <a:buClr>
                <a:schemeClr val="accent3"/>
              </a:buClr>
              <a:buFont typeface="Wingdings 2"/>
              <a:buChar char=""/>
              <a:defRPr/>
            </a:pPr>
            <a:r>
              <a:rPr lang="uk-UA" sz="2000" b="1" dirty="0" smtClean="0"/>
              <a:t>Найпоширеніші типи хмар:</a:t>
            </a:r>
            <a:endParaRPr lang="uk-UA" sz="2000" b="1" dirty="0" smtClean="0">
              <a:solidFill>
                <a:schemeClr val="tx2"/>
              </a:solidFill>
            </a:endParaRPr>
          </a:p>
          <a:p>
            <a:pPr marL="0" indent="0" eaLnBrk="1" fontAlgn="auto" hangingPunct="1">
              <a:spcAft>
                <a:spcPts val="0"/>
              </a:spcAft>
              <a:buClr>
                <a:schemeClr val="accent3"/>
              </a:buClr>
              <a:buFont typeface="Wingdings 2"/>
              <a:buNone/>
              <a:defRPr/>
            </a:pPr>
            <a:r>
              <a:rPr lang="uk-UA" sz="2000" b="1" dirty="0" smtClean="0">
                <a:solidFill>
                  <a:schemeClr val="tx2"/>
                </a:solidFill>
              </a:rPr>
              <a:t>    Купчасті</a:t>
            </a:r>
          </a:p>
          <a:p>
            <a:pPr marL="0" indent="0" eaLnBrk="1" fontAlgn="auto" hangingPunct="1">
              <a:spcAft>
                <a:spcPts val="0"/>
              </a:spcAft>
              <a:buClr>
                <a:schemeClr val="accent3"/>
              </a:buClr>
              <a:buFont typeface="Wingdings 2"/>
              <a:buNone/>
              <a:defRPr/>
            </a:pPr>
            <a:r>
              <a:rPr lang="uk-UA" sz="2000" b="1" dirty="0" smtClean="0">
                <a:solidFill>
                  <a:schemeClr val="tx2"/>
                </a:solidFill>
              </a:rPr>
              <a:t>                     Перисті</a:t>
            </a:r>
          </a:p>
          <a:p>
            <a:pPr marL="0" indent="0" eaLnBrk="1" fontAlgn="auto" hangingPunct="1">
              <a:spcAft>
                <a:spcPts val="0"/>
              </a:spcAft>
              <a:buClr>
                <a:schemeClr val="accent3"/>
              </a:buClr>
              <a:buFont typeface="Wingdings 2"/>
              <a:buNone/>
              <a:defRPr/>
            </a:pPr>
            <a:r>
              <a:rPr lang="uk-UA" sz="2000" b="1" dirty="0" smtClean="0">
                <a:solidFill>
                  <a:schemeClr val="tx2"/>
                </a:solidFill>
              </a:rPr>
              <a:t>                                      Шаруваті</a:t>
            </a:r>
          </a:p>
          <a:p>
            <a:pPr marL="274320" indent="-274320" eaLnBrk="1" fontAlgn="auto" hangingPunct="1">
              <a:spcAft>
                <a:spcPts val="0"/>
              </a:spcAft>
              <a:buClr>
                <a:schemeClr val="accent3"/>
              </a:buClr>
              <a:buFont typeface="Wingdings 2"/>
              <a:buChar char=""/>
              <a:defRPr/>
            </a:pPr>
            <a:endParaRPr lang="uk-UA" sz="2000" b="1" dirty="0" smtClean="0"/>
          </a:p>
          <a:p>
            <a:pPr marL="274320" indent="-274320" eaLnBrk="1" fontAlgn="auto" hangingPunct="1">
              <a:spcAft>
                <a:spcPts val="0"/>
              </a:spcAft>
              <a:buClr>
                <a:schemeClr val="accent3"/>
              </a:buClr>
              <a:buFont typeface="Wingdings 2"/>
              <a:buChar char=""/>
              <a:defRPr/>
            </a:pPr>
            <a:endParaRPr lang="uk-UA" sz="2000" b="1" dirty="0" smtClean="0"/>
          </a:p>
          <a:p>
            <a:pPr marL="274320" indent="-274320" eaLnBrk="1" fontAlgn="auto" hangingPunct="1">
              <a:spcAft>
                <a:spcPts val="0"/>
              </a:spcAft>
              <a:buClr>
                <a:schemeClr val="accent3"/>
              </a:buClr>
              <a:buFont typeface="Wingdings 2"/>
              <a:buChar char=""/>
              <a:defRPr/>
            </a:pPr>
            <a:endParaRPr lang="uk-UA" sz="2000" b="1" dirty="0" smtClean="0"/>
          </a:p>
          <a:p>
            <a:pPr marL="0" indent="0" eaLnBrk="1" fontAlgn="auto" hangingPunct="1">
              <a:spcAft>
                <a:spcPts val="0"/>
              </a:spcAft>
              <a:buClr>
                <a:schemeClr val="accent3"/>
              </a:buClr>
              <a:buFont typeface="Wingdings 2"/>
              <a:buNone/>
              <a:defRPr/>
            </a:pPr>
            <a:endParaRPr lang="uk-UA" sz="2000" b="1" dirty="0" smtClean="0">
              <a:solidFill>
                <a:schemeClr val="tx2"/>
              </a:solidFill>
            </a:endParaRPr>
          </a:p>
          <a:p>
            <a:pPr marL="274320" indent="-274320" eaLnBrk="1" fontAlgn="auto" hangingPunct="1">
              <a:spcAft>
                <a:spcPts val="0"/>
              </a:spcAft>
              <a:buClr>
                <a:schemeClr val="accent3"/>
              </a:buClr>
              <a:buFont typeface="Wingdings 2"/>
              <a:buChar char=""/>
              <a:defRPr/>
            </a:pPr>
            <a:endParaRPr lang="uk-UA" sz="1800" b="1" dirty="0">
              <a:solidFill>
                <a:schemeClr val="tx2"/>
              </a:solidFill>
            </a:endParaRPr>
          </a:p>
        </p:txBody>
      </p:sp>
      <p:pic>
        <p:nvPicPr>
          <p:cNvPr id="4100" name="Місце для вмісту 5" descr="D:\profile\Стільниця\метео\13270072_588f430f.jpg"/>
          <p:cNvPicPr>
            <a:picLocks noGrp="1" noChangeAspect="1"/>
          </p:cNvPicPr>
          <p:nvPr>
            <p:ph sz="half" idx="2"/>
          </p:nvPr>
        </p:nvPicPr>
        <p:blipFill>
          <a:blip r:embed="rId3" r:link="rId4">
            <a:extLst>
              <a:ext uri="{28A0092B-C50C-407E-A947-70E740481C1C}">
                <a14:useLocalDpi xmlns:a14="http://schemas.microsoft.com/office/drawing/2010/main" val="0"/>
              </a:ext>
            </a:extLst>
          </a:blip>
          <a:srcRect/>
          <a:stretch>
            <a:fillRect/>
          </a:stretch>
        </p:blipFill>
        <p:spPr>
          <a:xfrm>
            <a:off x="4572000" y="1700213"/>
            <a:ext cx="4032250" cy="4465637"/>
          </a:xfrm>
        </p:spPr>
      </p:pic>
    </p:spTree>
    <p:extLst>
      <p:ext uri="{BB962C8B-B14F-4D97-AF65-F5344CB8AC3E}">
        <p14:creationId xmlns:p14="http://schemas.microsoft.com/office/powerpoint/2010/main" val="108826204"/>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539750" y="765175"/>
            <a:ext cx="8229600" cy="1143000"/>
          </a:xfrm>
        </p:spPr>
        <p:txBody>
          <a:bodyPr/>
          <a:lstStyle/>
          <a:p>
            <a:pPr eaLnBrk="1" hangingPunct="1"/>
            <a:r>
              <a:rPr lang="uk-UA" altLang="ru-RU" smtClean="0"/>
              <a:t>       Схема утворення хмар</a:t>
            </a:r>
          </a:p>
        </p:txBody>
      </p:sp>
      <p:pic>
        <p:nvPicPr>
          <p:cNvPr id="4" name="Місце для вмісту 3" descr="F:\2010_12_21\IMG_0002.jpg"/>
          <p:cNvPicPr>
            <a:picLocks noGrp="1" noChangeAspect="1"/>
          </p:cNvPicPr>
          <p:nvPr>
            <p:ph idx="1"/>
          </p:nvPr>
        </p:nvPicPr>
        <p:blipFill>
          <a:blip r:embed="rId3" r:link="rId4">
            <a:extLst>
              <a:ext uri="{28A0092B-C50C-407E-A947-70E740481C1C}">
                <a14:useLocalDpi xmlns:a14="http://schemas.microsoft.com/office/drawing/2010/main" val="0"/>
              </a:ext>
            </a:extLst>
          </a:blip>
          <a:srcRect/>
          <a:stretch>
            <a:fillRect/>
          </a:stretch>
        </p:blipFill>
        <p:spPr>
          <a:xfrm>
            <a:off x="900113" y="1989138"/>
            <a:ext cx="7542212" cy="4319587"/>
          </a:xfrm>
        </p:spPr>
      </p:pic>
    </p:spTree>
    <p:extLst>
      <p:ext uri="{BB962C8B-B14F-4D97-AF65-F5344CB8AC3E}">
        <p14:creationId xmlns:p14="http://schemas.microsoft.com/office/powerpoint/2010/main" val="42171104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ru-RU" altLang="uk-UA" b="1" smtClean="0">
                <a:solidFill>
                  <a:schemeClr val="accent2"/>
                </a:solidFill>
                <a:effectLst>
                  <a:outerShdw blurRad="38100" dist="38100" dir="2700000" algn="tl">
                    <a:srgbClr val="C0C0C0"/>
                  </a:outerShdw>
                </a:effectLst>
                <a:latin typeface="Times New Roman" pitchFamily="18" charset="0"/>
              </a:rPr>
              <a:t>Классификация облаков</a:t>
            </a:r>
          </a:p>
        </p:txBody>
      </p:sp>
      <p:sp>
        <p:nvSpPr>
          <p:cNvPr id="37891" name="Rectangle 3"/>
          <p:cNvSpPr>
            <a:spLocks noGrp="1" noChangeArrowheads="1"/>
          </p:cNvSpPr>
          <p:nvPr>
            <p:ph type="body" idx="1"/>
          </p:nvPr>
        </p:nvSpPr>
        <p:spPr/>
        <p:txBody>
          <a:bodyPr/>
          <a:lstStyle/>
          <a:p>
            <a:pPr eaLnBrk="1" hangingPunct="1">
              <a:lnSpc>
                <a:spcPct val="80000"/>
              </a:lnSpc>
              <a:buFontTx/>
              <a:buNone/>
              <a:defRPr/>
            </a:pPr>
            <a:r>
              <a:rPr lang="ru-RU" altLang="uk-UA" sz="2800" smtClean="0"/>
              <a:t>    </a:t>
            </a:r>
            <a:r>
              <a:rPr lang="ru-RU" altLang="uk-UA" sz="2800" b="1" smtClean="0">
                <a:effectLst>
                  <a:outerShdw blurRad="38100" dist="38100" dir="2700000" algn="tl">
                    <a:srgbClr val="C0C0C0"/>
                  </a:outerShdw>
                </a:effectLst>
                <a:latin typeface="Times New Roman" pitchFamily="18" charset="0"/>
              </a:rPr>
              <a:t>В соответствии с основными признаками облаков существуют следующие их классификации:</a:t>
            </a:r>
          </a:p>
          <a:p>
            <a:pPr eaLnBrk="1" hangingPunct="1">
              <a:lnSpc>
                <a:spcPct val="80000"/>
              </a:lnSpc>
              <a:defRPr/>
            </a:pPr>
            <a:r>
              <a:rPr lang="ru-RU" altLang="uk-UA" sz="2800" b="1" u="sng" smtClean="0">
                <a:effectLst>
                  <a:outerShdw blurRad="38100" dist="38100" dir="2700000" algn="tl">
                    <a:srgbClr val="C0C0C0"/>
                  </a:outerShdw>
                </a:effectLst>
                <a:latin typeface="Times New Roman" pitchFamily="18" charset="0"/>
              </a:rPr>
              <a:t>Морфологическая классификация</a:t>
            </a:r>
            <a:r>
              <a:rPr lang="ru-RU" altLang="uk-UA" sz="2800" b="1" smtClean="0">
                <a:effectLst>
                  <a:outerShdw blurRad="38100" dist="38100" dir="2700000" algn="tl">
                    <a:srgbClr val="C0C0C0"/>
                  </a:outerShdw>
                </a:effectLst>
                <a:latin typeface="Times New Roman" pitchFamily="18" charset="0"/>
              </a:rPr>
              <a:t>, в которой облака определяют по внешнему виду.</a:t>
            </a:r>
          </a:p>
          <a:p>
            <a:pPr eaLnBrk="1" hangingPunct="1">
              <a:lnSpc>
                <a:spcPct val="80000"/>
              </a:lnSpc>
              <a:defRPr/>
            </a:pPr>
            <a:r>
              <a:rPr lang="ru-RU" altLang="uk-UA" sz="2800" b="1" smtClean="0">
                <a:effectLst>
                  <a:outerShdw blurRad="38100" dist="38100" dir="2700000" algn="tl">
                    <a:srgbClr val="C0C0C0"/>
                  </a:outerShdw>
                </a:effectLst>
                <a:latin typeface="Times New Roman" pitchFamily="18" charset="0"/>
              </a:rPr>
              <a:t> </a:t>
            </a:r>
            <a:r>
              <a:rPr lang="ru-RU" altLang="uk-UA" sz="2800" b="1" u="sng" smtClean="0">
                <a:effectLst>
                  <a:outerShdw blurRad="38100" dist="38100" dir="2700000" algn="tl">
                    <a:srgbClr val="C0C0C0"/>
                  </a:outerShdw>
                </a:effectLst>
                <a:latin typeface="Times New Roman" pitchFamily="18" charset="0"/>
              </a:rPr>
              <a:t>Генетическая классификация</a:t>
            </a:r>
            <a:r>
              <a:rPr lang="ru-RU" altLang="uk-UA" sz="2800" b="1" smtClean="0">
                <a:effectLst>
                  <a:outerShdw blurRad="38100" dist="38100" dir="2700000" algn="tl">
                    <a:srgbClr val="C0C0C0"/>
                  </a:outerShdw>
                </a:effectLst>
                <a:latin typeface="Times New Roman" pitchFamily="18" charset="0"/>
              </a:rPr>
              <a:t>, в которой облака определяют по происхождению, т. е. по характеру процесса их образования.</a:t>
            </a:r>
          </a:p>
          <a:p>
            <a:pPr eaLnBrk="1" hangingPunct="1">
              <a:lnSpc>
                <a:spcPct val="80000"/>
              </a:lnSpc>
              <a:defRPr/>
            </a:pPr>
            <a:r>
              <a:rPr lang="ru-RU" altLang="uk-UA" sz="2800" b="1" smtClean="0">
                <a:effectLst>
                  <a:outerShdw blurRad="38100" dist="38100" dir="2700000" algn="tl">
                    <a:srgbClr val="C0C0C0"/>
                  </a:outerShdw>
                </a:effectLst>
                <a:latin typeface="Times New Roman" pitchFamily="18" charset="0"/>
              </a:rPr>
              <a:t> </a:t>
            </a:r>
            <a:r>
              <a:rPr lang="ru-RU" altLang="uk-UA" sz="2800" b="1" u="sng" smtClean="0">
                <a:effectLst>
                  <a:outerShdw blurRad="38100" dist="38100" dir="2700000" algn="tl">
                    <a:srgbClr val="C0C0C0"/>
                  </a:outerShdw>
                </a:effectLst>
                <a:latin typeface="Times New Roman" pitchFamily="18" charset="0"/>
              </a:rPr>
              <a:t>Классификация по микрофизическому строению</a:t>
            </a:r>
            <a:r>
              <a:rPr lang="ru-RU" altLang="uk-UA" sz="2800" b="1" smtClean="0">
                <a:effectLst>
                  <a:outerShdw blurRad="38100" dist="38100" dir="2700000" algn="tl">
                    <a:srgbClr val="C0C0C0"/>
                  </a:outerShdw>
                </a:effectLst>
                <a:latin typeface="Times New Roman" pitchFamily="18" charset="0"/>
              </a:rPr>
              <a:t>, т. е. классификация по агрегатному состоянию, виду и размерам облачных частиц, а также по их распределению внутри облака.</a:t>
            </a:r>
          </a:p>
        </p:txBody>
      </p:sp>
    </p:spTree>
    <p:extLst>
      <p:ext uri="{BB962C8B-B14F-4D97-AF65-F5344CB8AC3E}">
        <p14:creationId xmlns:p14="http://schemas.microsoft.com/office/powerpoint/2010/main" val="1970682076"/>
      </p:ext>
    </p:extLst>
  </p:cSld>
  <p:clrMapOvr>
    <a:masterClrMapping/>
  </p:clrMapOvr>
  <p:transition spd="med">
    <p:newsflash/>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ru-RU" altLang="uk-UA" b="1" smtClean="0">
                <a:solidFill>
                  <a:schemeClr val="accent2"/>
                </a:solidFill>
                <a:effectLst>
                  <a:outerShdw blurRad="38100" dist="38100" dir="2700000" algn="tl">
                    <a:srgbClr val="C0C0C0"/>
                  </a:outerShdw>
                </a:effectLst>
                <a:latin typeface="Times New Roman" pitchFamily="18" charset="0"/>
              </a:rPr>
              <a:t>Классификация облаков</a:t>
            </a:r>
          </a:p>
        </p:txBody>
      </p:sp>
      <p:sp>
        <p:nvSpPr>
          <p:cNvPr id="37891" name="Rectangle 3"/>
          <p:cNvSpPr>
            <a:spLocks noGrp="1" noChangeArrowheads="1"/>
          </p:cNvSpPr>
          <p:nvPr>
            <p:ph type="body" idx="1"/>
          </p:nvPr>
        </p:nvSpPr>
        <p:spPr/>
        <p:txBody>
          <a:bodyPr/>
          <a:lstStyle/>
          <a:p>
            <a:pPr eaLnBrk="1" hangingPunct="1">
              <a:lnSpc>
                <a:spcPct val="80000"/>
              </a:lnSpc>
              <a:buFontTx/>
              <a:buNone/>
              <a:defRPr/>
            </a:pPr>
            <a:r>
              <a:rPr lang="ru-RU" altLang="uk-UA" sz="2800" smtClean="0"/>
              <a:t>    </a:t>
            </a:r>
            <a:r>
              <a:rPr lang="ru-RU" altLang="uk-UA" sz="2800" b="1" smtClean="0">
                <a:effectLst>
                  <a:outerShdw blurRad="38100" dist="38100" dir="2700000" algn="tl">
                    <a:srgbClr val="C0C0C0"/>
                  </a:outerShdw>
                </a:effectLst>
                <a:latin typeface="Times New Roman" pitchFamily="18" charset="0"/>
              </a:rPr>
              <a:t>В соответствии с основными признаками облаков существуют следующие их классификации:</a:t>
            </a:r>
          </a:p>
          <a:p>
            <a:pPr eaLnBrk="1" hangingPunct="1">
              <a:lnSpc>
                <a:spcPct val="80000"/>
              </a:lnSpc>
              <a:defRPr/>
            </a:pPr>
            <a:r>
              <a:rPr lang="ru-RU" altLang="uk-UA" sz="2800" b="1" u="sng" smtClean="0">
                <a:effectLst>
                  <a:outerShdw blurRad="38100" dist="38100" dir="2700000" algn="tl">
                    <a:srgbClr val="C0C0C0"/>
                  </a:outerShdw>
                </a:effectLst>
                <a:latin typeface="Times New Roman" pitchFamily="18" charset="0"/>
              </a:rPr>
              <a:t>Морфологическая классификация</a:t>
            </a:r>
            <a:r>
              <a:rPr lang="ru-RU" altLang="uk-UA" sz="2800" b="1" smtClean="0">
                <a:effectLst>
                  <a:outerShdw blurRad="38100" dist="38100" dir="2700000" algn="tl">
                    <a:srgbClr val="C0C0C0"/>
                  </a:outerShdw>
                </a:effectLst>
                <a:latin typeface="Times New Roman" pitchFamily="18" charset="0"/>
              </a:rPr>
              <a:t>, в которой облака определяют по внешнему виду.</a:t>
            </a:r>
          </a:p>
          <a:p>
            <a:pPr eaLnBrk="1" hangingPunct="1">
              <a:lnSpc>
                <a:spcPct val="80000"/>
              </a:lnSpc>
              <a:defRPr/>
            </a:pPr>
            <a:r>
              <a:rPr lang="ru-RU" altLang="uk-UA" sz="2800" b="1" smtClean="0">
                <a:effectLst>
                  <a:outerShdw blurRad="38100" dist="38100" dir="2700000" algn="tl">
                    <a:srgbClr val="C0C0C0"/>
                  </a:outerShdw>
                </a:effectLst>
                <a:latin typeface="Times New Roman" pitchFamily="18" charset="0"/>
              </a:rPr>
              <a:t> </a:t>
            </a:r>
            <a:r>
              <a:rPr lang="ru-RU" altLang="uk-UA" sz="2800" b="1" u="sng" smtClean="0">
                <a:effectLst>
                  <a:outerShdw blurRad="38100" dist="38100" dir="2700000" algn="tl">
                    <a:srgbClr val="C0C0C0"/>
                  </a:outerShdw>
                </a:effectLst>
                <a:latin typeface="Times New Roman" pitchFamily="18" charset="0"/>
              </a:rPr>
              <a:t>Генетическая классификация</a:t>
            </a:r>
            <a:r>
              <a:rPr lang="ru-RU" altLang="uk-UA" sz="2800" b="1" smtClean="0">
                <a:effectLst>
                  <a:outerShdw blurRad="38100" dist="38100" dir="2700000" algn="tl">
                    <a:srgbClr val="C0C0C0"/>
                  </a:outerShdw>
                </a:effectLst>
                <a:latin typeface="Times New Roman" pitchFamily="18" charset="0"/>
              </a:rPr>
              <a:t>, в которой облака определяют по происхождению, т. е. по характеру процесса их образования.</a:t>
            </a:r>
          </a:p>
          <a:p>
            <a:pPr eaLnBrk="1" hangingPunct="1">
              <a:lnSpc>
                <a:spcPct val="80000"/>
              </a:lnSpc>
              <a:defRPr/>
            </a:pPr>
            <a:r>
              <a:rPr lang="ru-RU" altLang="uk-UA" sz="2800" b="1" smtClean="0">
                <a:effectLst>
                  <a:outerShdw blurRad="38100" dist="38100" dir="2700000" algn="tl">
                    <a:srgbClr val="C0C0C0"/>
                  </a:outerShdw>
                </a:effectLst>
                <a:latin typeface="Times New Roman" pitchFamily="18" charset="0"/>
              </a:rPr>
              <a:t> </a:t>
            </a:r>
            <a:r>
              <a:rPr lang="ru-RU" altLang="uk-UA" sz="2800" b="1" u="sng" smtClean="0">
                <a:effectLst>
                  <a:outerShdw blurRad="38100" dist="38100" dir="2700000" algn="tl">
                    <a:srgbClr val="C0C0C0"/>
                  </a:outerShdw>
                </a:effectLst>
                <a:latin typeface="Times New Roman" pitchFamily="18" charset="0"/>
              </a:rPr>
              <a:t>Классификация по микрофизическому строению</a:t>
            </a:r>
            <a:r>
              <a:rPr lang="ru-RU" altLang="uk-UA" sz="2800" b="1" smtClean="0">
                <a:effectLst>
                  <a:outerShdw blurRad="38100" dist="38100" dir="2700000" algn="tl">
                    <a:srgbClr val="C0C0C0"/>
                  </a:outerShdw>
                </a:effectLst>
                <a:latin typeface="Times New Roman" pitchFamily="18" charset="0"/>
              </a:rPr>
              <a:t>, т. е. классификация по агрегатному состоянию, виду и размерам облачных частиц, а также по их распределению внутри облака.</a:t>
            </a:r>
          </a:p>
        </p:txBody>
      </p:sp>
    </p:spTree>
    <p:extLst>
      <p:ext uri="{BB962C8B-B14F-4D97-AF65-F5344CB8AC3E}">
        <p14:creationId xmlns:p14="http://schemas.microsoft.com/office/powerpoint/2010/main" val="3427030544"/>
      </p:ext>
    </p:extLst>
  </p:cSld>
  <p:clrMapOvr>
    <a:masterClrMapping/>
  </p:clrMapOvr>
  <p:transition spd="med">
    <p:newsflash/>
  </p:transition>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rot="10800000" flipV="1">
            <a:off x="457200" y="0"/>
            <a:ext cx="8229600" cy="274638"/>
          </a:xfrm>
        </p:spPr>
        <p:txBody>
          <a:bodyPr/>
          <a:lstStyle/>
          <a:p>
            <a:pPr eaLnBrk="1" hangingPunct="1"/>
            <a:endParaRPr lang="uk-UA" altLang="uk-UA" sz="4000" dirty="0" smtClean="0"/>
          </a:p>
        </p:txBody>
      </p:sp>
      <p:sp>
        <p:nvSpPr>
          <p:cNvPr id="39939" name="Rectangle 3"/>
          <p:cNvSpPr>
            <a:spLocks noGrp="1" noChangeArrowheads="1"/>
          </p:cNvSpPr>
          <p:nvPr>
            <p:ph type="body" idx="1"/>
          </p:nvPr>
        </p:nvSpPr>
        <p:spPr>
          <a:xfrm>
            <a:off x="487871" y="-272720"/>
            <a:ext cx="8145391" cy="6356719"/>
          </a:xfrm>
        </p:spPr>
        <p:txBody>
          <a:bodyPr/>
          <a:lstStyle/>
          <a:p>
            <a:pPr eaLnBrk="1" hangingPunct="1">
              <a:lnSpc>
                <a:spcPct val="90000"/>
              </a:lnSpc>
              <a:buFontTx/>
              <a:buNone/>
              <a:defRPr/>
            </a:pPr>
            <a:r>
              <a:rPr lang="ru-RU" altLang="uk-UA" sz="2400" dirty="0" smtClean="0"/>
              <a:t>   </a:t>
            </a:r>
            <a:endParaRPr lang="en-US" altLang="uk-UA" sz="2400" dirty="0" smtClean="0"/>
          </a:p>
          <a:p>
            <a:pPr eaLnBrk="1" hangingPunct="1">
              <a:lnSpc>
                <a:spcPct val="90000"/>
              </a:lnSpc>
              <a:buFontTx/>
              <a:buNone/>
              <a:defRPr/>
            </a:pPr>
            <a:r>
              <a:rPr lang="ru-RU" altLang="uk-UA" sz="2400" b="1" dirty="0" smtClean="0">
                <a:effectLst>
                  <a:outerShdw blurRad="38100" dist="38100" dir="2700000" algn="tl">
                    <a:srgbClr val="C0C0C0"/>
                  </a:outerShdw>
                </a:effectLst>
                <a:latin typeface="Times New Roman" pitchFamily="18" charset="0"/>
              </a:rPr>
              <a:t>В зависимости от высоты нижнего основания облаков их относят к одному из трех ярусов – верхнему, среднему или нижнему. </a:t>
            </a:r>
          </a:p>
          <a:p>
            <a:pPr eaLnBrk="1" hangingPunct="1">
              <a:lnSpc>
                <a:spcPct val="90000"/>
              </a:lnSpc>
              <a:buFontTx/>
              <a:buNone/>
              <a:defRPr/>
            </a:pPr>
            <a:r>
              <a:rPr lang="ru-RU" altLang="uk-UA" sz="2400" b="1" dirty="0" smtClean="0">
                <a:effectLst>
                  <a:outerShdw blurRad="38100" dist="38100" dir="2700000" algn="tl">
                    <a:srgbClr val="C0C0C0"/>
                  </a:outerShdw>
                </a:effectLst>
                <a:latin typeface="Times New Roman" pitchFamily="18" charset="0"/>
              </a:rPr>
              <a:t>   В отдельную группу выделяют облака вертикального развития – отдельные облачные массы, значительно простирающиеся по вертикали вверх. Основание таких облаков обычно находится в нижнем ярусе, а вершина может достигать среднего или даже верхнего яруса.</a:t>
            </a:r>
          </a:p>
        </p:txBody>
      </p:sp>
      <p:pic>
        <p:nvPicPr>
          <p:cNvPr id="26628" name="Picture 4" descr="Рисунок3"/>
          <p:cNvPicPr>
            <a:picLocks noChangeAspect="1" noChangeArrowheads="1"/>
          </p:cNvPicPr>
          <p:nvPr/>
        </p:nvPicPr>
        <p:blipFill>
          <a:blip r:embed="rId3">
            <a:extLst>
              <a:ext uri="{28A0092B-C50C-407E-A947-70E740481C1C}">
                <a14:useLocalDpi xmlns:a14="http://schemas.microsoft.com/office/drawing/2010/main" val="0"/>
              </a:ext>
            </a:extLst>
          </a:blip>
          <a:srcRect t="25972"/>
          <a:stretch>
            <a:fillRect/>
          </a:stretch>
        </p:blipFill>
        <p:spPr bwMode="auto">
          <a:xfrm>
            <a:off x="0" y="3505200"/>
            <a:ext cx="914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505733"/>
      </p:ext>
    </p:extLst>
  </p:cSld>
  <p:clrMapOvr>
    <a:masterClrMapping/>
  </p:clrMapOvr>
  <p:transition spd="med">
    <p:newsflash/>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576810"/>
      </p:ext>
    </p:extLst>
  </p:cSld>
  <p:clrMapOvr>
    <a:masterClrMapping/>
  </p:clrMapOvr>
  <p:transition spd="med">
    <p:newsflash/>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uk-UA" altLang="uk-UA" b="1" dirty="0" smtClean="0">
                <a:solidFill>
                  <a:schemeClr val="accent2"/>
                </a:solidFill>
                <a:effectLst>
                  <a:outerShdw blurRad="38100" dist="38100" dir="2700000" algn="tl">
                    <a:srgbClr val="C0C0C0"/>
                  </a:outerShdw>
                </a:effectLst>
                <a:latin typeface="Times New Roman" pitchFamily="18" charset="0"/>
              </a:rPr>
              <a:t>Хмари</a:t>
            </a:r>
            <a:r>
              <a:rPr lang="ru-RU" altLang="uk-UA" b="1" dirty="0" smtClean="0">
                <a:solidFill>
                  <a:schemeClr val="accent2"/>
                </a:solidFill>
                <a:effectLst>
                  <a:outerShdw blurRad="38100" dist="38100" dir="2700000" algn="tl">
                    <a:srgbClr val="C0C0C0"/>
                  </a:outerShdw>
                </a:effectLst>
                <a:latin typeface="Times New Roman" pitchFamily="18" charset="0"/>
              </a:rPr>
              <a:t> </a:t>
            </a:r>
            <a:r>
              <a:rPr lang="ru-RU" altLang="uk-UA" b="1" dirty="0" err="1" smtClean="0">
                <a:solidFill>
                  <a:schemeClr val="accent2"/>
                </a:solidFill>
                <a:effectLst>
                  <a:outerShdw blurRad="38100" dist="38100" dir="2700000" algn="tl">
                    <a:srgbClr val="C0C0C0"/>
                  </a:outerShdw>
                </a:effectLst>
                <a:latin typeface="Times New Roman" pitchFamily="18" charset="0"/>
              </a:rPr>
              <a:t>верхнього</a:t>
            </a:r>
            <a:r>
              <a:rPr lang="ru-RU" altLang="uk-UA" b="1" dirty="0" smtClean="0">
                <a:solidFill>
                  <a:schemeClr val="accent2"/>
                </a:solidFill>
                <a:effectLst>
                  <a:outerShdw blurRad="38100" dist="38100" dir="2700000" algn="tl">
                    <a:srgbClr val="C0C0C0"/>
                  </a:outerShdw>
                </a:effectLst>
                <a:latin typeface="Times New Roman" pitchFamily="18" charset="0"/>
              </a:rPr>
              <a:t> ярусу</a:t>
            </a:r>
          </a:p>
        </p:txBody>
      </p:sp>
      <p:sp>
        <p:nvSpPr>
          <p:cNvPr id="40963" name="Rectangle 3"/>
          <p:cNvSpPr>
            <a:spLocks noGrp="1" noChangeArrowheads="1"/>
          </p:cNvSpPr>
          <p:nvPr>
            <p:ph type="body" idx="1"/>
          </p:nvPr>
        </p:nvSpPr>
        <p:spPr/>
        <p:txBody>
          <a:bodyPr/>
          <a:lstStyle/>
          <a:p>
            <a:pPr eaLnBrk="1" hangingPunct="1">
              <a:lnSpc>
                <a:spcPct val="80000"/>
              </a:lnSpc>
              <a:buFontTx/>
              <a:buNone/>
              <a:defRPr/>
            </a:pPr>
            <a:r>
              <a:rPr lang="ru-RU" altLang="uk-UA" sz="2800" smtClean="0"/>
              <a:t>    </a:t>
            </a:r>
            <a:r>
              <a:rPr lang="ru-RU" altLang="uk-UA" sz="2800" b="1" smtClean="0">
                <a:effectLst>
                  <a:outerShdw blurRad="38100" dist="38100" dir="2700000" algn="tl">
                    <a:srgbClr val="C0C0C0"/>
                  </a:outerShdw>
                </a:effectLst>
                <a:latin typeface="Times New Roman" pitchFamily="18" charset="0"/>
              </a:rPr>
              <a:t>Высота нижнего основания таких облаков в умеренных широтах составляет 7-10 км, изредка бывает меньше 6 км или больше 12 км, в тропиках достигает 17-18 км. В арктических районах при низкой температуре воздуха могут распространяться до поверхности земли. Толщина облаков верхнего яруса колеблется в широких пределах, от сотен метров до нескольких километров. К основным формам облаков верхнего яруса относятся перистые, перисто-слоистые, перисто-кучевые.</a:t>
            </a:r>
          </a:p>
        </p:txBody>
      </p:sp>
    </p:spTree>
    <p:extLst>
      <p:ext uri="{BB962C8B-B14F-4D97-AF65-F5344CB8AC3E}">
        <p14:creationId xmlns:p14="http://schemas.microsoft.com/office/powerpoint/2010/main" val="602326644"/>
      </p:ext>
    </p:extLst>
  </p:cSld>
  <p:clrMapOvr>
    <a:masterClrMapping/>
  </p:clrMapOvr>
  <p:transition spd="med">
    <p:newsfla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4"/>
          <p:cNvSpPr>
            <a:spLocks noGrp="1"/>
          </p:cNvSpPr>
          <p:nvPr>
            <p:ph type="title"/>
          </p:nvPr>
        </p:nvSpPr>
        <p:spPr>
          <a:xfrm>
            <a:off x="457200" y="704850"/>
            <a:ext cx="8229600" cy="995363"/>
          </a:xfrm>
        </p:spPr>
        <p:txBody>
          <a:bodyPr/>
          <a:lstStyle/>
          <a:p>
            <a:pPr eaLnBrk="1" hangingPunct="1"/>
            <a:r>
              <a:rPr lang="uk-UA" altLang="ru-RU" smtClean="0"/>
              <a:t>          Атмосферні опади</a:t>
            </a:r>
          </a:p>
        </p:txBody>
      </p:sp>
      <p:sp>
        <p:nvSpPr>
          <p:cNvPr id="6" name="Місце для вмісту 5"/>
          <p:cNvSpPr>
            <a:spLocks noGrp="1"/>
          </p:cNvSpPr>
          <p:nvPr>
            <p:ph sz="half" idx="1"/>
          </p:nvPr>
        </p:nvSpPr>
        <p:spPr>
          <a:xfrm>
            <a:off x="457200" y="1920875"/>
            <a:ext cx="4038600" cy="4433888"/>
          </a:xfrm>
        </p:spPr>
        <p:txBody>
          <a:bodyPr>
            <a:normAutofit fontScale="92500" lnSpcReduction="10000"/>
          </a:bodyPr>
          <a:lstStyle/>
          <a:p>
            <a:pPr marL="274320" indent="-274320" algn="just" eaLnBrk="1" fontAlgn="auto" hangingPunct="1">
              <a:spcAft>
                <a:spcPts val="0"/>
              </a:spcAft>
              <a:buClr>
                <a:schemeClr val="accent3"/>
              </a:buClr>
              <a:buFont typeface="Wingdings 2"/>
              <a:buChar char=""/>
              <a:defRPr/>
            </a:pPr>
            <a:r>
              <a:rPr lang="uk-UA" dirty="0" smtClean="0">
                <a:solidFill>
                  <a:schemeClr val="bg1"/>
                </a:solidFill>
              </a:rPr>
              <a:t>Атмосферні опади </a:t>
            </a:r>
            <a:r>
              <a:rPr lang="uk-UA" dirty="0" smtClean="0"/>
              <a:t>– це вода у твердому й рідкому стані, що </a:t>
            </a:r>
            <a:r>
              <a:rPr lang="uk-UA" b="1" dirty="0" smtClean="0"/>
              <a:t>випадає з хмар</a:t>
            </a:r>
            <a:r>
              <a:rPr lang="uk-UA" dirty="0" smtClean="0"/>
              <a:t> або </a:t>
            </a:r>
            <a:r>
              <a:rPr lang="uk-UA" b="1" dirty="0" smtClean="0"/>
              <a:t>виділяється з повітря</a:t>
            </a:r>
            <a:r>
              <a:rPr lang="uk-UA" dirty="0" smtClean="0"/>
              <a:t>. </a:t>
            </a:r>
            <a:r>
              <a:rPr lang="uk-UA" dirty="0" smtClean="0">
                <a:solidFill>
                  <a:schemeClr val="bg1"/>
                </a:solidFill>
              </a:rPr>
              <a:t>За станом атмосферні опади поділяють на </a:t>
            </a:r>
          </a:p>
          <a:p>
            <a:pPr marL="0" indent="0" algn="just" eaLnBrk="1" fontAlgn="auto" hangingPunct="1">
              <a:spcAft>
                <a:spcPts val="0"/>
              </a:spcAft>
              <a:buClr>
                <a:schemeClr val="accent3"/>
              </a:buClr>
              <a:buFont typeface="Wingdings 2"/>
              <a:buNone/>
              <a:defRPr/>
            </a:pPr>
            <a:r>
              <a:rPr lang="uk-UA" dirty="0">
                <a:solidFill>
                  <a:schemeClr val="accent1"/>
                </a:solidFill>
              </a:rPr>
              <a:t> </a:t>
            </a:r>
            <a:r>
              <a:rPr lang="uk-UA" dirty="0" smtClean="0">
                <a:solidFill>
                  <a:schemeClr val="accent1"/>
                </a:solidFill>
              </a:rPr>
              <a:t>       </a:t>
            </a:r>
            <a:r>
              <a:rPr lang="uk-UA" dirty="0" smtClean="0">
                <a:solidFill>
                  <a:srgbClr val="C00000"/>
                </a:solidFill>
              </a:rPr>
              <a:t>рідкі    та     тверді.</a:t>
            </a:r>
            <a:r>
              <a:rPr lang="ru-RU" dirty="0">
                <a:solidFill>
                  <a:srgbClr val="C00000"/>
                </a:solidFill>
              </a:rPr>
              <a:t> </a:t>
            </a:r>
            <a:endParaRPr lang="ru-RU" dirty="0" smtClean="0">
              <a:solidFill>
                <a:srgbClr val="C00000"/>
              </a:solidFill>
            </a:endParaRPr>
          </a:p>
          <a:p>
            <a:pPr marL="0" indent="0" algn="just" eaLnBrk="1" fontAlgn="auto" hangingPunct="1">
              <a:spcAft>
                <a:spcPts val="0"/>
              </a:spcAft>
              <a:buClr>
                <a:schemeClr val="accent3"/>
              </a:buClr>
              <a:buFont typeface="Wingdings 2"/>
              <a:buNone/>
              <a:defRPr/>
            </a:pPr>
            <a:r>
              <a:rPr lang="ru-RU" dirty="0" smtClean="0"/>
              <a:t> </a:t>
            </a:r>
            <a:r>
              <a:rPr lang="ru-RU" dirty="0" err="1" smtClean="0">
                <a:solidFill>
                  <a:schemeClr val="bg1"/>
                </a:solidFill>
              </a:rPr>
              <a:t>Рідкі</a:t>
            </a:r>
            <a:r>
              <a:rPr lang="ru-RU" dirty="0">
                <a:solidFill>
                  <a:schemeClr val="bg1"/>
                </a:solidFill>
              </a:rPr>
              <a:t> </a:t>
            </a:r>
            <a:r>
              <a:rPr lang="ru-RU" dirty="0" smtClean="0">
                <a:solidFill>
                  <a:schemeClr val="bg1"/>
                </a:solidFill>
              </a:rPr>
              <a:t> опади </a:t>
            </a:r>
            <a:r>
              <a:rPr lang="ru-RU" dirty="0" smtClean="0"/>
              <a:t>:</a:t>
            </a:r>
            <a:endParaRPr lang="ru-RU" dirty="0"/>
          </a:p>
          <a:p>
            <a:pPr marL="0" indent="0" algn="just" eaLnBrk="1" fontAlgn="auto" hangingPunct="1">
              <a:spcAft>
                <a:spcPts val="0"/>
              </a:spcAft>
              <a:buClr>
                <a:schemeClr val="accent3"/>
              </a:buClr>
              <a:buFont typeface="Wingdings 2"/>
              <a:buNone/>
              <a:defRPr/>
            </a:pPr>
            <a:r>
              <a:rPr lang="ru-RU" dirty="0" smtClean="0"/>
              <a:t>     </a:t>
            </a:r>
            <a:r>
              <a:rPr lang="ru-RU" dirty="0" err="1" smtClean="0">
                <a:solidFill>
                  <a:srgbClr val="C00000"/>
                </a:solidFill>
              </a:rPr>
              <a:t>дощ</a:t>
            </a:r>
            <a:r>
              <a:rPr lang="ru-RU" dirty="0" smtClean="0">
                <a:solidFill>
                  <a:srgbClr val="C00000"/>
                </a:solidFill>
              </a:rPr>
              <a:t>,    роса,    туман</a:t>
            </a:r>
          </a:p>
          <a:p>
            <a:pPr marL="0" indent="0" algn="just" eaLnBrk="1" fontAlgn="auto" hangingPunct="1">
              <a:spcAft>
                <a:spcPts val="0"/>
              </a:spcAft>
              <a:buClr>
                <a:schemeClr val="accent3"/>
              </a:buClr>
              <a:buFont typeface="Wingdings 2"/>
              <a:buNone/>
              <a:defRPr/>
            </a:pPr>
            <a:r>
              <a:rPr lang="ru-RU" dirty="0"/>
              <a:t> </a:t>
            </a:r>
            <a:r>
              <a:rPr lang="ru-RU" dirty="0" err="1" smtClean="0">
                <a:solidFill>
                  <a:schemeClr val="bg1"/>
                </a:solidFill>
              </a:rPr>
              <a:t>Тверді</a:t>
            </a:r>
            <a:r>
              <a:rPr lang="ru-RU" dirty="0" smtClean="0">
                <a:solidFill>
                  <a:schemeClr val="bg1"/>
                </a:solidFill>
              </a:rPr>
              <a:t>  опади</a:t>
            </a:r>
            <a:r>
              <a:rPr lang="ru-RU" dirty="0" smtClean="0"/>
              <a:t>:</a:t>
            </a:r>
          </a:p>
          <a:p>
            <a:pPr marL="0" indent="0" algn="just" eaLnBrk="1" fontAlgn="auto" hangingPunct="1">
              <a:spcAft>
                <a:spcPts val="0"/>
              </a:spcAft>
              <a:buClr>
                <a:schemeClr val="accent3"/>
              </a:buClr>
              <a:buFont typeface="Wingdings 2"/>
              <a:buNone/>
              <a:defRPr/>
            </a:pPr>
            <a:r>
              <a:rPr lang="ru-RU" dirty="0" smtClean="0">
                <a:solidFill>
                  <a:schemeClr val="tx2"/>
                </a:solidFill>
              </a:rPr>
              <a:t>    </a:t>
            </a:r>
            <a:r>
              <a:rPr lang="ru-RU" dirty="0" smtClean="0">
                <a:solidFill>
                  <a:srgbClr val="C00000"/>
                </a:solidFill>
              </a:rPr>
              <a:t> </a:t>
            </a:r>
            <a:r>
              <a:rPr lang="ru-RU" dirty="0" err="1">
                <a:solidFill>
                  <a:srgbClr val="C00000"/>
                </a:solidFill>
              </a:rPr>
              <a:t>с</a:t>
            </a:r>
            <a:r>
              <a:rPr lang="ru-RU" dirty="0" err="1" smtClean="0">
                <a:solidFill>
                  <a:srgbClr val="C00000"/>
                </a:solidFill>
              </a:rPr>
              <a:t>ніг</a:t>
            </a:r>
            <a:r>
              <a:rPr lang="ru-RU" dirty="0" smtClean="0">
                <a:solidFill>
                  <a:srgbClr val="C00000"/>
                </a:solidFill>
              </a:rPr>
              <a:t>, град, </a:t>
            </a:r>
            <a:r>
              <a:rPr lang="ru-RU" dirty="0" err="1" smtClean="0">
                <a:solidFill>
                  <a:srgbClr val="C00000"/>
                </a:solidFill>
              </a:rPr>
              <a:t>паморозь</a:t>
            </a:r>
            <a:endParaRPr lang="ru-RU" dirty="0" smtClean="0">
              <a:solidFill>
                <a:srgbClr val="C00000"/>
              </a:solidFill>
            </a:endParaRPr>
          </a:p>
          <a:p>
            <a:pPr marL="274320" indent="-274320" algn="just" eaLnBrk="1" fontAlgn="auto" hangingPunct="1">
              <a:spcAft>
                <a:spcPts val="0"/>
              </a:spcAft>
              <a:buClr>
                <a:schemeClr val="accent3"/>
              </a:buClr>
              <a:buFont typeface="Wingdings 2"/>
              <a:buChar char=""/>
              <a:defRPr/>
            </a:pPr>
            <a:endParaRPr lang="ru-RU" dirty="0"/>
          </a:p>
          <a:p>
            <a:pPr marL="274320" indent="-274320" algn="just" eaLnBrk="1" fontAlgn="auto" hangingPunct="1">
              <a:spcAft>
                <a:spcPts val="0"/>
              </a:spcAft>
              <a:buClr>
                <a:schemeClr val="accent3"/>
              </a:buClr>
              <a:buFont typeface="Wingdings 2"/>
              <a:buChar char=""/>
              <a:defRPr/>
            </a:pPr>
            <a:endParaRPr lang="uk-UA" dirty="0" smtClean="0"/>
          </a:p>
          <a:p>
            <a:pPr marL="274320" indent="-274320" algn="just" eaLnBrk="1" fontAlgn="auto" hangingPunct="1">
              <a:spcAft>
                <a:spcPts val="0"/>
              </a:spcAft>
              <a:buClr>
                <a:schemeClr val="accent3"/>
              </a:buClr>
              <a:buFont typeface="Wingdings 2"/>
              <a:buChar char=""/>
              <a:defRPr/>
            </a:pPr>
            <a:endParaRPr lang="uk-UA" dirty="0">
              <a:solidFill>
                <a:schemeClr val="accent1"/>
              </a:solidFill>
            </a:endParaRPr>
          </a:p>
        </p:txBody>
      </p:sp>
      <p:pic>
        <p:nvPicPr>
          <p:cNvPr id="13316" name="Місце для вмісту 1"/>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7544" y="0"/>
            <a:ext cx="6426460" cy="3523658"/>
          </a:xfrm>
        </p:spPr>
      </p:pic>
      <p:pic>
        <p:nvPicPr>
          <p:cNvPr id="133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501008"/>
            <a:ext cx="4499992" cy="335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1061341"/>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7" descr="Рисунок7"/>
          <p:cNvPicPr>
            <a:picLocks noChangeAspect="1" noChangeArrowheads="1"/>
          </p:cNvPicPr>
          <p:nvPr/>
        </p:nvPicPr>
        <p:blipFill>
          <a:blip r:embed="rId4">
            <a:extLst>
              <a:ext uri="{28A0092B-C50C-407E-A947-70E740481C1C}">
                <a14:useLocalDpi xmlns:a14="http://schemas.microsoft.com/office/drawing/2010/main" val="0"/>
              </a:ext>
            </a:extLst>
          </a:blip>
          <a:srcRect l="21622" t="1691"/>
          <a:stretch>
            <a:fillRect/>
          </a:stretch>
        </p:blipFill>
        <p:spPr bwMode="auto">
          <a:xfrm>
            <a:off x="4114800" y="3389313"/>
            <a:ext cx="5029200"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52800"/>
            <a:ext cx="457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Line 9"/>
          <p:cNvSpPr>
            <a:spLocks noChangeShapeType="1"/>
          </p:cNvSpPr>
          <p:nvPr/>
        </p:nvSpPr>
        <p:spPr bwMode="auto">
          <a:xfrm>
            <a:off x="0" y="3352800"/>
            <a:ext cx="9144000" cy="0"/>
          </a:xfrm>
          <a:prstGeom prst="line">
            <a:avLst/>
          </a:prstGeom>
          <a:noFill/>
          <a:ln w="635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uk-UA" sz="1800">
              <a:solidFill>
                <a:srgbClr val="000000"/>
              </a:solidFill>
            </a:endParaRPr>
          </a:p>
        </p:txBody>
      </p:sp>
      <p:sp>
        <p:nvSpPr>
          <p:cNvPr id="28679" name="Line 10"/>
          <p:cNvSpPr>
            <a:spLocks noChangeShapeType="1"/>
          </p:cNvSpPr>
          <p:nvPr/>
        </p:nvSpPr>
        <p:spPr bwMode="auto">
          <a:xfrm>
            <a:off x="4572000" y="0"/>
            <a:ext cx="0" cy="6858000"/>
          </a:xfrm>
          <a:prstGeom prst="line">
            <a:avLst/>
          </a:prstGeom>
          <a:noFill/>
          <a:ln w="635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uk-UA" sz="1800">
              <a:solidFill>
                <a:srgbClr val="000000"/>
              </a:solidFill>
            </a:endParaRPr>
          </a:p>
        </p:txBody>
      </p:sp>
    </p:spTree>
    <p:extLst>
      <p:ext uri="{BB962C8B-B14F-4D97-AF65-F5344CB8AC3E}">
        <p14:creationId xmlns:p14="http://schemas.microsoft.com/office/powerpoint/2010/main" val="900905048"/>
      </p:ext>
    </p:extLst>
  </p:cSld>
  <p:clrMapOvr>
    <a:masterClrMapping/>
  </p:clrMapOvr>
  <p:transition spd="med">
    <p:newsflash/>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lang="ru-RU" altLang="uk-UA" b="1" dirty="0" smtClean="0">
                <a:solidFill>
                  <a:schemeClr val="accent2"/>
                </a:solidFill>
                <a:effectLst>
                  <a:outerShdw blurRad="38100" dist="38100" dir="2700000" algn="tl">
                    <a:srgbClr val="C0C0C0"/>
                  </a:outerShdw>
                </a:effectLst>
                <a:latin typeface="Times New Roman" pitchFamily="18" charset="0"/>
              </a:rPr>
              <a:t>Хмари </a:t>
            </a:r>
            <a:r>
              <a:rPr lang="ru-RU" altLang="uk-UA" b="1" dirty="0" err="1" smtClean="0">
                <a:solidFill>
                  <a:schemeClr val="accent2"/>
                </a:solidFill>
                <a:effectLst>
                  <a:outerShdw blurRad="38100" dist="38100" dir="2700000" algn="tl">
                    <a:srgbClr val="C0C0C0"/>
                  </a:outerShdw>
                </a:effectLst>
                <a:latin typeface="Times New Roman" pitchFamily="18" charset="0"/>
              </a:rPr>
              <a:t>середнього</a:t>
            </a:r>
            <a:r>
              <a:rPr lang="ru-RU" altLang="uk-UA" b="1" dirty="0" smtClean="0">
                <a:solidFill>
                  <a:schemeClr val="accent2"/>
                </a:solidFill>
                <a:effectLst>
                  <a:outerShdw blurRad="38100" dist="38100" dir="2700000" algn="tl">
                    <a:srgbClr val="C0C0C0"/>
                  </a:outerShdw>
                </a:effectLst>
                <a:latin typeface="Times New Roman" pitchFamily="18" charset="0"/>
              </a:rPr>
              <a:t> ярусу</a:t>
            </a:r>
          </a:p>
        </p:txBody>
      </p:sp>
      <p:sp>
        <p:nvSpPr>
          <p:cNvPr id="43011" name="Rectangle 3"/>
          <p:cNvSpPr>
            <a:spLocks noGrp="1" noChangeArrowheads="1"/>
          </p:cNvSpPr>
          <p:nvPr>
            <p:ph type="body" idx="1"/>
          </p:nvPr>
        </p:nvSpPr>
        <p:spPr/>
        <p:txBody>
          <a:bodyPr/>
          <a:lstStyle/>
          <a:p>
            <a:pPr eaLnBrk="1" hangingPunct="1">
              <a:buFontTx/>
              <a:buNone/>
              <a:defRPr/>
            </a:pPr>
            <a:r>
              <a:rPr lang="ru-RU" altLang="uk-UA" smtClean="0"/>
              <a:t>   </a:t>
            </a:r>
            <a:r>
              <a:rPr lang="ru-RU" altLang="uk-UA" b="1" smtClean="0">
                <a:effectLst>
                  <a:outerShdw blurRad="38100" dist="38100" dir="2700000" algn="tl">
                    <a:srgbClr val="C0C0C0"/>
                  </a:outerShdw>
                </a:effectLst>
                <a:latin typeface="Times New Roman" pitchFamily="18" charset="0"/>
              </a:rPr>
              <a:t>Основание облаков находится в пределах от 2 до 6 км в умеренных широтах. В полярных широтах эти облака лежат на высотах 2-4 км, а над тропиками высота основания может достигать 8 км. Толщина облачного слоя – в среднем от 200 до 1000 м. К основным формам облаков среднего яруса относятся высоко-кучевые и высоко-слоистые.</a:t>
            </a:r>
          </a:p>
        </p:txBody>
      </p:sp>
    </p:spTree>
    <p:extLst>
      <p:ext uri="{BB962C8B-B14F-4D97-AF65-F5344CB8AC3E}">
        <p14:creationId xmlns:p14="http://schemas.microsoft.com/office/powerpoint/2010/main" val="1677549260"/>
      </p:ext>
    </p:extLst>
  </p:cSld>
  <p:clrMapOvr>
    <a:masterClrMapping/>
  </p:clrMapOvr>
  <p:transition spd="med">
    <p:newsfla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24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5"/>
          <p:cNvPicPr>
            <a:picLocks noChangeAspect="1" noChangeArrowheads="1"/>
          </p:cNvPicPr>
          <p:nvPr/>
        </p:nvPicPr>
        <p:blipFill>
          <a:blip r:embed="rId3">
            <a:extLst>
              <a:ext uri="{28A0092B-C50C-407E-A947-70E740481C1C}">
                <a14:useLocalDpi xmlns:a14="http://schemas.microsoft.com/office/drawing/2010/main" val="0"/>
              </a:ext>
            </a:extLst>
          </a:blip>
          <a:srcRect b="7831"/>
          <a:stretch>
            <a:fillRect/>
          </a:stretch>
        </p:blipFill>
        <p:spPr bwMode="auto">
          <a:xfrm>
            <a:off x="0" y="3429000"/>
            <a:ext cx="472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0"/>
            <a:ext cx="44196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p:cNvPicPr>
            <a:picLocks noChangeAspect="1" noChangeArrowheads="1"/>
          </p:cNvPicPr>
          <p:nvPr/>
        </p:nvPicPr>
        <p:blipFill>
          <a:blip r:embed="rId5">
            <a:extLst>
              <a:ext uri="{28A0092B-C50C-407E-A947-70E740481C1C}">
                <a14:useLocalDpi xmlns:a14="http://schemas.microsoft.com/office/drawing/2010/main" val="0"/>
              </a:ext>
            </a:extLst>
          </a:blip>
          <a:srcRect b="6087"/>
          <a:stretch>
            <a:fillRect/>
          </a:stretch>
        </p:blipFill>
        <p:spPr bwMode="auto">
          <a:xfrm>
            <a:off x="4724400" y="342900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Line 8"/>
          <p:cNvSpPr>
            <a:spLocks noChangeShapeType="1"/>
          </p:cNvSpPr>
          <p:nvPr/>
        </p:nvSpPr>
        <p:spPr bwMode="auto">
          <a:xfrm>
            <a:off x="0" y="3429000"/>
            <a:ext cx="9144000" cy="0"/>
          </a:xfrm>
          <a:prstGeom prst="line">
            <a:avLst/>
          </a:prstGeom>
          <a:noFill/>
          <a:ln w="635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uk-UA" sz="1800">
              <a:solidFill>
                <a:srgbClr val="000000"/>
              </a:solidFill>
            </a:endParaRPr>
          </a:p>
        </p:txBody>
      </p:sp>
      <p:sp>
        <p:nvSpPr>
          <p:cNvPr id="30727" name="Line 9"/>
          <p:cNvSpPr>
            <a:spLocks noChangeShapeType="1"/>
          </p:cNvSpPr>
          <p:nvPr/>
        </p:nvSpPr>
        <p:spPr bwMode="auto">
          <a:xfrm>
            <a:off x="4724400" y="0"/>
            <a:ext cx="0" cy="6858000"/>
          </a:xfrm>
          <a:prstGeom prst="line">
            <a:avLst/>
          </a:prstGeom>
          <a:noFill/>
          <a:ln w="635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uk-UA" sz="1800">
              <a:solidFill>
                <a:srgbClr val="000000"/>
              </a:solidFill>
            </a:endParaRPr>
          </a:p>
        </p:txBody>
      </p:sp>
    </p:spTree>
    <p:extLst>
      <p:ext uri="{BB962C8B-B14F-4D97-AF65-F5344CB8AC3E}">
        <p14:creationId xmlns:p14="http://schemas.microsoft.com/office/powerpoint/2010/main" val="677062641"/>
      </p:ext>
    </p:extLst>
  </p:cSld>
  <p:clrMapOvr>
    <a:masterClrMapping/>
  </p:clrMapOvr>
  <p:transition spd="med">
    <p:newsflash/>
  </p:transition>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ru-RU" altLang="uk-UA" sz="4000" b="1" dirty="0" smtClean="0">
                <a:solidFill>
                  <a:schemeClr val="accent2"/>
                </a:solidFill>
                <a:effectLst>
                  <a:outerShdw blurRad="38100" dist="38100" dir="2700000" algn="tl">
                    <a:srgbClr val="C0C0C0"/>
                  </a:outerShdw>
                </a:effectLst>
                <a:latin typeface="Times New Roman" pitchFamily="18" charset="0"/>
              </a:rPr>
              <a:t>Хмари вертикального </a:t>
            </a:r>
            <a:r>
              <a:rPr lang="ru-RU" altLang="uk-UA" sz="4000" b="1" dirty="0" err="1" smtClean="0">
                <a:solidFill>
                  <a:schemeClr val="accent2"/>
                </a:solidFill>
                <a:effectLst>
                  <a:outerShdw blurRad="38100" dist="38100" dir="2700000" algn="tl">
                    <a:srgbClr val="C0C0C0"/>
                  </a:outerShdw>
                </a:effectLst>
                <a:latin typeface="Times New Roman" pitchFamily="18" charset="0"/>
              </a:rPr>
              <a:t>розвитку</a:t>
            </a:r>
            <a:endParaRPr lang="ru-RU" altLang="uk-UA" sz="4000" b="1" dirty="0" smtClean="0">
              <a:solidFill>
                <a:schemeClr val="accent2"/>
              </a:solidFill>
              <a:effectLst>
                <a:outerShdw blurRad="38100" dist="38100" dir="2700000" algn="tl">
                  <a:srgbClr val="C0C0C0"/>
                </a:outerShdw>
              </a:effectLst>
              <a:latin typeface="Times New Roman" pitchFamily="18" charset="0"/>
            </a:endParaRPr>
          </a:p>
        </p:txBody>
      </p:sp>
      <p:sp>
        <p:nvSpPr>
          <p:cNvPr id="45059" name="Rectangle 3"/>
          <p:cNvSpPr>
            <a:spLocks noGrp="1" noChangeArrowheads="1"/>
          </p:cNvSpPr>
          <p:nvPr>
            <p:ph type="body" idx="1"/>
          </p:nvPr>
        </p:nvSpPr>
        <p:spPr/>
        <p:txBody>
          <a:bodyPr/>
          <a:lstStyle/>
          <a:p>
            <a:pPr eaLnBrk="1" hangingPunct="1">
              <a:lnSpc>
                <a:spcPct val="90000"/>
              </a:lnSpc>
              <a:buFontTx/>
              <a:buNone/>
              <a:defRPr/>
            </a:pPr>
            <a:r>
              <a:rPr lang="ru-RU" altLang="uk-UA" smtClean="0"/>
              <a:t>   </a:t>
            </a:r>
            <a:r>
              <a:rPr lang="ru-RU" altLang="uk-UA" b="1" smtClean="0">
                <a:effectLst>
                  <a:outerShdw blurRad="38100" dist="38100" dir="2700000" algn="tl">
                    <a:srgbClr val="C0C0C0"/>
                  </a:outerShdw>
                </a:effectLst>
                <a:latin typeface="Times New Roman" pitchFamily="18" charset="0"/>
              </a:rPr>
              <a:t>К этой группе относятся две основные формы: кучевые и кучево-дождевые. Высота основания облаков в умеренных широтах обычно составляет от 0,8 до 1,5 км. Толщина по вертикали – от сотни метров до нескольких километров, у кучево-дождевых облаков вершина иногда может достигать тропопаузы (слой атмосферы, разделяющий тропосферу и стратосферу).</a:t>
            </a:r>
          </a:p>
        </p:txBody>
      </p:sp>
    </p:spTree>
    <p:extLst>
      <p:ext uri="{BB962C8B-B14F-4D97-AF65-F5344CB8AC3E}">
        <p14:creationId xmlns:p14="http://schemas.microsoft.com/office/powerpoint/2010/main" val="527697583"/>
      </p:ext>
    </p:extLst>
  </p:cSld>
  <p:clrMapOvr>
    <a:masterClrMapping/>
  </p:clrMapOvr>
  <p:transition spd="med">
    <p:newsflash/>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5800"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2800"/>
            <a:ext cx="4495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0"/>
            <a:ext cx="4648200" cy="332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325813"/>
            <a:ext cx="4648200" cy="353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4" name="Line 8"/>
          <p:cNvSpPr>
            <a:spLocks noChangeShapeType="1"/>
          </p:cNvSpPr>
          <p:nvPr/>
        </p:nvSpPr>
        <p:spPr bwMode="auto">
          <a:xfrm>
            <a:off x="0" y="3352800"/>
            <a:ext cx="9144000" cy="0"/>
          </a:xfrm>
          <a:prstGeom prst="line">
            <a:avLst/>
          </a:prstGeom>
          <a:noFill/>
          <a:ln w="635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uk-UA" sz="1800">
              <a:solidFill>
                <a:srgbClr val="000000"/>
              </a:solidFill>
            </a:endParaRPr>
          </a:p>
        </p:txBody>
      </p:sp>
      <p:sp>
        <p:nvSpPr>
          <p:cNvPr id="32775" name="Line 9"/>
          <p:cNvSpPr>
            <a:spLocks noChangeShapeType="1"/>
          </p:cNvSpPr>
          <p:nvPr/>
        </p:nvSpPr>
        <p:spPr bwMode="auto">
          <a:xfrm>
            <a:off x="4495800" y="0"/>
            <a:ext cx="0" cy="6858000"/>
          </a:xfrm>
          <a:prstGeom prst="line">
            <a:avLst/>
          </a:prstGeom>
          <a:noFill/>
          <a:ln w="635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uk-UA" sz="1800">
              <a:solidFill>
                <a:srgbClr val="000000"/>
              </a:solidFill>
            </a:endParaRPr>
          </a:p>
        </p:txBody>
      </p:sp>
    </p:spTree>
    <p:extLst>
      <p:ext uri="{BB962C8B-B14F-4D97-AF65-F5344CB8AC3E}">
        <p14:creationId xmlns:p14="http://schemas.microsoft.com/office/powerpoint/2010/main" val="655271464"/>
      </p:ext>
    </p:extLst>
  </p:cSld>
  <p:clrMapOvr>
    <a:masterClrMapping/>
  </p:clrMapOvr>
  <p:transition spd="med">
    <p:newsfla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4"/>
          <p:cNvSpPr>
            <a:spLocks noGrp="1"/>
          </p:cNvSpPr>
          <p:nvPr>
            <p:ph type="title"/>
          </p:nvPr>
        </p:nvSpPr>
        <p:spPr>
          <a:xfrm>
            <a:off x="457200" y="260350"/>
            <a:ext cx="8229600" cy="647700"/>
          </a:xfrm>
        </p:spPr>
        <p:txBody>
          <a:bodyPr/>
          <a:lstStyle/>
          <a:p>
            <a:pPr eaLnBrk="1" hangingPunct="1"/>
            <a:r>
              <a:rPr lang="uk-UA" altLang="ru-RU" sz="3200" smtClean="0"/>
              <a:t>  Характеристика найпоширеніших видів хмар</a:t>
            </a:r>
          </a:p>
        </p:txBody>
      </p:sp>
      <p:graphicFrame>
        <p:nvGraphicFramePr>
          <p:cNvPr id="7" name="Місце для вмісту 6"/>
          <p:cNvGraphicFramePr>
            <a:graphicFrameLocks noGrp="1"/>
          </p:cNvGraphicFramePr>
          <p:nvPr>
            <p:ph idx="1"/>
          </p:nvPr>
        </p:nvGraphicFramePr>
        <p:xfrm>
          <a:off x="468313" y="1092200"/>
          <a:ext cx="8229600" cy="5578475"/>
        </p:xfrm>
        <a:graphic>
          <a:graphicData uri="http://schemas.openxmlformats.org/drawingml/2006/table">
            <a:tbl>
              <a:tblPr firstRow="1" bandRow="1">
                <a:tableStyleId>{8799B23B-EC83-4686-B30A-512413B5E67A}</a:tableStyleId>
              </a:tblPr>
              <a:tblGrid>
                <a:gridCol w="864096">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800200">
                  <a:extLst>
                    <a:ext uri="{9D8B030D-6E8A-4147-A177-3AD203B41FA5}">
                      <a16:colId xmlns:a16="http://schemas.microsoft.com/office/drawing/2014/main" val="20003"/>
                    </a:ext>
                  </a:extLst>
                </a:gridCol>
                <a:gridCol w="2324944">
                  <a:extLst>
                    <a:ext uri="{9D8B030D-6E8A-4147-A177-3AD203B41FA5}">
                      <a16:colId xmlns:a16="http://schemas.microsoft.com/office/drawing/2014/main" val="20004"/>
                    </a:ext>
                  </a:extLst>
                </a:gridCol>
              </a:tblGrid>
              <a:tr h="914495">
                <a:tc>
                  <a:txBody>
                    <a:bodyPr/>
                    <a:lstStyle/>
                    <a:p>
                      <a:r>
                        <a:rPr lang="uk-UA" sz="1800" dirty="0" smtClean="0"/>
                        <a:t>Назва хмар</a:t>
                      </a:r>
                      <a:endParaRPr lang="uk-UA" sz="1800" dirty="0"/>
                    </a:p>
                  </a:txBody>
                  <a:tcPr marT="45713" marB="45713"/>
                </a:tc>
                <a:tc>
                  <a:txBody>
                    <a:bodyPr/>
                    <a:lstStyle/>
                    <a:p>
                      <a:r>
                        <a:rPr lang="uk-UA" sz="1800" dirty="0" smtClean="0"/>
                        <a:t>Особливості</a:t>
                      </a:r>
                    </a:p>
                    <a:p>
                      <a:r>
                        <a:rPr lang="uk-UA" sz="1800" dirty="0" smtClean="0"/>
                        <a:t>формування</a:t>
                      </a:r>
                      <a:endParaRPr lang="uk-UA" sz="1800" dirty="0"/>
                    </a:p>
                  </a:txBody>
                  <a:tcPr marT="45713" marB="45713"/>
                </a:tc>
                <a:tc>
                  <a:txBody>
                    <a:bodyPr/>
                    <a:lstStyle/>
                    <a:p>
                      <a:r>
                        <a:rPr lang="uk-UA" sz="1800" dirty="0" smtClean="0"/>
                        <a:t>Висота </a:t>
                      </a:r>
                    </a:p>
                    <a:p>
                      <a:r>
                        <a:rPr lang="uk-UA" sz="1800" dirty="0" smtClean="0"/>
                        <a:t>утворення</a:t>
                      </a:r>
                      <a:endParaRPr lang="uk-UA" sz="1800" dirty="0"/>
                    </a:p>
                  </a:txBody>
                  <a:tcPr marT="45713" marB="45713"/>
                </a:tc>
                <a:tc>
                  <a:txBody>
                    <a:bodyPr/>
                    <a:lstStyle/>
                    <a:p>
                      <a:r>
                        <a:rPr lang="uk-UA" sz="1800" dirty="0" smtClean="0"/>
                        <a:t>Форма</a:t>
                      </a:r>
                      <a:endParaRPr lang="uk-UA" sz="1800" dirty="0"/>
                    </a:p>
                  </a:txBody>
                  <a:tcPr marT="45713" marB="45713"/>
                </a:tc>
                <a:tc>
                  <a:txBody>
                    <a:bodyPr/>
                    <a:lstStyle/>
                    <a:p>
                      <a:r>
                        <a:rPr lang="uk-UA" sz="1800" dirty="0" smtClean="0"/>
                        <a:t>Можливі зміни погоди</a:t>
                      </a:r>
                      <a:endParaRPr lang="uk-UA" sz="1800" dirty="0"/>
                    </a:p>
                  </a:txBody>
                  <a:tcPr marT="45713" marB="45713"/>
                </a:tc>
                <a:extLst>
                  <a:ext uri="{0D108BD9-81ED-4DB2-BD59-A6C34878D82A}">
                    <a16:rowId xmlns:a16="http://schemas.microsoft.com/office/drawing/2014/main" val="10000"/>
                  </a:ext>
                </a:extLst>
              </a:tr>
              <a:tr h="2011921">
                <a:tc>
                  <a:txBody>
                    <a:bodyPr/>
                    <a:lstStyle/>
                    <a:p>
                      <a:r>
                        <a:rPr lang="uk-UA" sz="1800" dirty="0" err="1" smtClean="0"/>
                        <a:t>Шару-ваті</a:t>
                      </a:r>
                      <a:endParaRPr lang="uk-UA" sz="1800" dirty="0" smtClean="0"/>
                    </a:p>
                  </a:txBody>
                  <a:tcPr marT="45713" marB="45713"/>
                </a:tc>
                <a:tc>
                  <a:txBody>
                    <a:bodyPr/>
                    <a:lstStyle/>
                    <a:p>
                      <a:r>
                        <a:rPr lang="ru-RU" sz="1800" dirty="0" smtClean="0"/>
                        <a:t>При </a:t>
                      </a:r>
                      <a:r>
                        <a:rPr lang="ru-RU" sz="1800" dirty="0" err="1" smtClean="0"/>
                        <a:t>горизон</a:t>
                      </a:r>
                      <a:r>
                        <a:rPr lang="ru-RU" sz="1800" dirty="0" smtClean="0"/>
                        <a:t>-</a:t>
                      </a:r>
                    </a:p>
                    <a:p>
                      <a:r>
                        <a:rPr lang="ru-RU" sz="1800" dirty="0" err="1" smtClean="0"/>
                        <a:t>тальних</a:t>
                      </a:r>
                      <a:r>
                        <a:rPr lang="ru-RU" sz="1800" dirty="0" smtClean="0"/>
                        <a:t> </a:t>
                      </a:r>
                      <a:r>
                        <a:rPr lang="ru-RU" sz="1800" dirty="0" err="1" smtClean="0"/>
                        <a:t>рухах</a:t>
                      </a:r>
                      <a:r>
                        <a:rPr lang="ru-RU" sz="1800" dirty="0" smtClean="0"/>
                        <a:t> </a:t>
                      </a:r>
                      <a:r>
                        <a:rPr lang="ru-RU" sz="1800" dirty="0" err="1" smtClean="0"/>
                        <a:t>двох</a:t>
                      </a:r>
                      <a:r>
                        <a:rPr lang="ru-RU" sz="1800" dirty="0" smtClean="0"/>
                        <a:t> </a:t>
                      </a:r>
                      <a:r>
                        <a:rPr lang="ru-RU" sz="1800" dirty="0" err="1" smtClean="0"/>
                        <a:t>шарів</a:t>
                      </a:r>
                      <a:r>
                        <a:rPr lang="ru-RU" sz="1800" dirty="0" smtClean="0"/>
                        <a:t>  </a:t>
                      </a:r>
                      <a:r>
                        <a:rPr lang="ru-RU" sz="1800" dirty="0" err="1" smtClean="0"/>
                        <a:t>повітря</a:t>
                      </a:r>
                      <a:r>
                        <a:rPr lang="ru-RU" sz="1800" dirty="0" smtClean="0"/>
                        <a:t>, </a:t>
                      </a:r>
                      <a:r>
                        <a:rPr lang="ru-RU" sz="1800" dirty="0" err="1" smtClean="0"/>
                        <a:t>які</a:t>
                      </a:r>
                      <a:r>
                        <a:rPr lang="ru-RU" sz="1800" dirty="0" smtClean="0"/>
                        <a:t> </a:t>
                      </a:r>
                      <a:r>
                        <a:rPr lang="ru-RU" sz="1800" dirty="0" err="1" smtClean="0"/>
                        <a:t>мають</a:t>
                      </a:r>
                      <a:r>
                        <a:rPr lang="ru-RU" sz="1800" dirty="0" smtClean="0"/>
                        <a:t> </a:t>
                      </a:r>
                      <a:r>
                        <a:rPr lang="ru-RU" sz="1800" dirty="0" err="1" smtClean="0"/>
                        <a:t>різну</a:t>
                      </a:r>
                      <a:r>
                        <a:rPr lang="ru-RU" sz="1800" dirty="0" smtClean="0"/>
                        <a:t> температуру</a:t>
                      </a:r>
                    </a:p>
                    <a:p>
                      <a:endParaRPr lang="uk-UA" sz="1800" dirty="0"/>
                    </a:p>
                  </a:txBody>
                  <a:tcPr marT="45713" marB="45713"/>
                </a:tc>
                <a:tc>
                  <a:txBody>
                    <a:bodyPr/>
                    <a:lstStyle/>
                    <a:p>
                      <a:r>
                        <a:rPr lang="uk-UA" sz="1800" baseline="0" dirty="0" smtClean="0"/>
                        <a:t> до 2  км</a:t>
                      </a:r>
                      <a:endParaRPr lang="uk-UA" sz="1800" dirty="0"/>
                    </a:p>
                  </a:txBody>
                  <a:tcPr marT="45713" marB="45713"/>
                </a:tc>
                <a:tc>
                  <a:txBody>
                    <a:bodyPr/>
                    <a:lstStyle/>
                    <a:p>
                      <a:r>
                        <a:rPr lang="ru-RU" sz="1800" dirty="0" err="1" smtClean="0"/>
                        <a:t>Горизонтальні</a:t>
                      </a:r>
                      <a:r>
                        <a:rPr lang="ru-RU" sz="1800" dirty="0" smtClean="0"/>
                        <a:t> </a:t>
                      </a:r>
                      <a:r>
                        <a:rPr lang="ru-RU" sz="1800" dirty="0" err="1" smtClean="0"/>
                        <a:t>смуги</a:t>
                      </a:r>
                      <a:r>
                        <a:rPr lang="ru-RU" sz="1800" dirty="0" smtClean="0"/>
                        <a:t> </a:t>
                      </a:r>
                      <a:r>
                        <a:rPr lang="ru-RU" sz="1800" dirty="0" err="1" smtClean="0"/>
                        <a:t>або</a:t>
                      </a:r>
                      <a:r>
                        <a:rPr lang="ru-RU" sz="1800" dirty="0" smtClean="0"/>
                        <a:t> шари </a:t>
                      </a:r>
                      <a:r>
                        <a:rPr lang="ru-RU" sz="1800" dirty="0" err="1" smtClean="0"/>
                        <a:t>сіруватого</a:t>
                      </a:r>
                      <a:r>
                        <a:rPr lang="ru-RU" sz="1800" dirty="0" smtClean="0"/>
                        <a:t> </a:t>
                      </a:r>
                      <a:r>
                        <a:rPr lang="ru-RU" sz="1800" dirty="0" err="1" smtClean="0"/>
                        <a:t>кольору</a:t>
                      </a:r>
                      <a:endParaRPr lang="ru-RU" sz="1800" dirty="0" smtClean="0"/>
                    </a:p>
                    <a:p>
                      <a:endParaRPr lang="uk-UA" sz="1800" dirty="0"/>
                    </a:p>
                  </a:txBody>
                  <a:tcPr marT="45713" marB="45713"/>
                </a:tc>
                <a:tc>
                  <a:txBody>
                    <a:bodyPr/>
                    <a:lstStyle/>
                    <a:p>
                      <a:r>
                        <a:rPr lang="uk-UA" sz="1800" dirty="0" smtClean="0"/>
                        <a:t>Як правило, приносять тривалий дощ або сніг</a:t>
                      </a:r>
                      <a:endParaRPr lang="uk-UA" sz="1800" dirty="0"/>
                    </a:p>
                  </a:txBody>
                  <a:tcPr marT="45713" marB="45713"/>
                </a:tc>
                <a:extLst>
                  <a:ext uri="{0D108BD9-81ED-4DB2-BD59-A6C34878D82A}">
                    <a16:rowId xmlns:a16="http://schemas.microsoft.com/office/drawing/2014/main" val="10001"/>
                  </a:ext>
                </a:extLst>
              </a:tr>
              <a:tr h="1188851">
                <a:tc>
                  <a:txBody>
                    <a:bodyPr/>
                    <a:lstStyle/>
                    <a:p>
                      <a:r>
                        <a:rPr lang="uk-UA" sz="1800" dirty="0" smtClean="0"/>
                        <a:t>Куп -</a:t>
                      </a:r>
                    </a:p>
                    <a:p>
                      <a:r>
                        <a:rPr lang="uk-UA" sz="1800" dirty="0" smtClean="0"/>
                        <a:t>часті</a:t>
                      </a:r>
                      <a:endParaRPr lang="uk-UA" sz="1800" dirty="0"/>
                    </a:p>
                  </a:txBody>
                  <a:tcPr marT="45713" marB="45713"/>
                </a:tc>
                <a:tc>
                  <a:txBody>
                    <a:bodyPr/>
                    <a:lstStyle/>
                    <a:p>
                      <a:r>
                        <a:rPr lang="uk-UA" sz="1800" dirty="0" smtClean="0"/>
                        <a:t>Над добре прогрітими ділянками земної поверхні</a:t>
                      </a:r>
                      <a:endParaRPr lang="uk-UA" sz="1800" dirty="0"/>
                    </a:p>
                  </a:txBody>
                  <a:tcPr marT="45713" marB="45713"/>
                </a:tc>
                <a:tc>
                  <a:txBody>
                    <a:bodyPr/>
                    <a:lstStyle/>
                    <a:p>
                      <a:r>
                        <a:rPr lang="uk-UA" sz="1800" dirty="0" smtClean="0"/>
                        <a:t>2</a:t>
                      </a:r>
                      <a:r>
                        <a:rPr lang="uk-UA" sz="1800" baseline="0" dirty="0" smtClean="0"/>
                        <a:t> – 5 км</a:t>
                      </a:r>
                      <a:endParaRPr lang="uk-UA" sz="1800" dirty="0"/>
                    </a:p>
                  </a:txBody>
                  <a:tcPr marT="45713" marB="45713"/>
                </a:tc>
                <a:tc>
                  <a:txBody>
                    <a:bodyPr/>
                    <a:lstStyle/>
                    <a:p>
                      <a:r>
                        <a:rPr lang="uk-UA" sz="1800" dirty="0" smtClean="0"/>
                        <a:t>Дуже різноманітні, нагадують гори, тварин</a:t>
                      </a:r>
                      <a:endParaRPr lang="uk-UA" sz="1800" dirty="0"/>
                    </a:p>
                  </a:txBody>
                  <a:tcPr marT="45713" marB="45713"/>
                </a:tc>
                <a:tc>
                  <a:txBody>
                    <a:bodyPr/>
                    <a:lstStyle/>
                    <a:p>
                      <a:r>
                        <a:rPr lang="uk-UA" sz="1800" dirty="0" smtClean="0"/>
                        <a:t>При зниженні</a:t>
                      </a:r>
                      <a:r>
                        <a:rPr lang="uk-UA" sz="1800" baseline="0" dirty="0" smtClean="0"/>
                        <a:t> температури т</a:t>
                      </a:r>
                      <a:r>
                        <a:rPr lang="uk-UA" sz="1800" dirty="0" smtClean="0"/>
                        <a:t>емнішають (ознака наближення грози)</a:t>
                      </a:r>
                      <a:endParaRPr lang="uk-UA" sz="1800" dirty="0"/>
                    </a:p>
                  </a:txBody>
                  <a:tcPr marT="45713" marB="45713"/>
                </a:tc>
                <a:extLst>
                  <a:ext uri="{0D108BD9-81ED-4DB2-BD59-A6C34878D82A}">
                    <a16:rowId xmlns:a16="http://schemas.microsoft.com/office/drawing/2014/main" val="10002"/>
                  </a:ext>
                </a:extLst>
              </a:tr>
              <a:tr h="1463208">
                <a:tc>
                  <a:txBody>
                    <a:bodyPr/>
                    <a:lstStyle/>
                    <a:p>
                      <a:r>
                        <a:rPr lang="uk-UA" sz="1800" dirty="0" err="1" smtClean="0"/>
                        <a:t>Пе</a:t>
                      </a:r>
                      <a:r>
                        <a:rPr lang="uk-UA" sz="1800" dirty="0" smtClean="0"/>
                        <a:t> -</a:t>
                      </a:r>
                    </a:p>
                    <a:p>
                      <a:r>
                        <a:rPr lang="uk-UA" sz="1800" dirty="0" err="1" smtClean="0"/>
                        <a:t>ристі</a:t>
                      </a:r>
                      <a:endParaRPr lang="uk-UA" sz="1800" dirty="0"/>
                    </a:p>
                  </a:txBody>
                  <a:tcPr marT="45713" marB="45713"/>
                </a:tc>
                <a:tc>
                  <a:txBody>
                    <a:bodyPr/>
                    <a:lstStyle/>
                    <a:p>
                      <a:r>
                        <a:rPr lang="uk-UA" sz="1800" dirty="0" smtClean="0"/>
                        <a:t>Виникають у верхніх шарах атмосфери з кристаликів льоду</a:t>
                      </a:r>
                      <a:endParaRPr lang="uk-UA" sz="1800" dirty="0"/>
                    </a:p>
                  </a:txBody>
                  <a:tcPr marT="45713" marB="45713"/>
                </a:tc>
                <a:tc>
                  <a:txBody>
                    <a:bodyPr/>
                    <a:lstStyle/>
                    <a:p>
                      <a:r>
                        <a:rPr lang="uk-UA" sz="1800" dirty="0" smtClean="0"/>
                        <a:t>6 – 10 км</a:t>
                      </a:r>
                      <a:endParaRPr lang="uk-UA" sz="1800" dirty="0"/>
                    </a:p>
                  </a:txBody>
                  <a:tcPr marT="45713" marB="45713"/>
                </a:tc>
                <a:tc>
                  <a:txBody>
                    <a:bodyPr/>
                    <a:lstStyle/>
                    <a:p>
                      <a:r>
                        <a:rPr lang="uk-UA" sz="1800" dirty="0" smtClean="0"/>
                        <a:t>Тонкі та прозорі, нагадують нитки,пір'я, промені</a:t>
                      </a:r>
                      <a:endParaRPr lang="uk-UA" sz="1800" dirty="0"/>
                    </a:p>
                  </a:txBody>
                  <a:tcPr marT="45713" marB="45713"/>
                </a:tc>
                <a:tc>
                  <a:txBody>
                    <a:bodyPr/>
                    <a:lstStyle/>
                    <a:p>
                      <a:r>
                        <a:rPr lang="uk-UA" sz="1800" dirty="0" smtClean="0"/>
                        <a:t>Не приносять опадів, але можуть віщувати зміну погоди</a:t>
                      </a:r>
                      <a:endParaRPr lang="uk-UA" sz="1800" dirty="0"/>
                    </a:p>
                  </a:txBody>
                  <a:tcPr marT="45713" marB="45713"/>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85327437"/>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6"/>
          <p:cNvSpPr>
            <a:spLocks noGrp="1"/>
          </p:cNvSpPr>
          <p:nvPr>
            <p:ph type="title"/>
          </p:nvPr>
        </p:nvSpPr>
        <p:spPr/>
        <p:txBody>
          <a:bodyPr/>
          <a:lstStyle/>
          <a:p>
            <a:pPr eaLnBrk="1" hangingPunct="1"/>
            <a:r>
              <a:rPr lang="uk-UA" altLang="ru-RU" smtClean="0"/>
              <a:t>               Шаруваті хмари</a:t>
            </a:r>
          </a:p>
        </p:txBody>
      </p:sp>
      <p:pic>
        <p:nvPicPr>
          <p:cNvPr id="7171" name="Місце для вмісту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2133600"/>
            <a:ext cx="7345363" cy="4175125"/>
          </a:xfrm>
        </p:spPr>
      </p:pic>
    </p:spTree>
    <p:extLst>
      <p:ext uri="{BB962C8B-B14F-4D97-AF65-F5344CB8AC3E}">
        <p14:creationId xmlns:p14="http://schemas.microsoft.com/office/powerpoint/2010/main" val="809926671"/>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p:txBody>
          <a:bodyPr/>
          <a:lstStyle/>
          <a:p>
            <a:pPr eaLnBrk="1" hangingPunct="1"/>
            <a:r>
              <a:rPr lang="uk-UA" altLang="ru-RU" smtClean="0"/>
              <a:t>                Купчасті хмари</a:t>
            </a:r>
          </a:p>
        </p:txBody>
      </p:sp>
      <p:pic>
        <p:nvPicPr>
          <p:cNvPr id="8195"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2060575"/>
            <a:ext cx="7488238" cy="4008438"/>
          </a:xfrm>
        </p:spPr>
      </p:pic>
    </p:spTree>
    <p:extLst>
      <p:ext uri="{BB962C8B-B14F-4D97-AF65-F5344CB8AC3E}">
        <p14:creationId xmlns:p14="http://schemas.microsoft.com/office/powerpoint/2010/main" val="2425564691"/>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pPr eaLnBrk="1" hangingPunct="1"/>
            <a:r>
              <a:rPr lang="uk-UA" altLang="ru-RU" smtClean="0"/>
              <a:t>                Перисті хмари</a:t>
            </a:r>
          </a:p>
        </p:txBody>
      </p:sp>
      <p:pic>
        <p:nvPicPr>
          <p:cNvPr id="9219"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79525" y="1935163"/>
            <a:ext cx="6584950" cy="4389437"/>
          </a:xfrm>
        </p:spPr>
      </p:pic>
    </p:spTree>
    <p:extLst>
      <p:ext uri="{BB962C8B-B14F-4D97-AF65-F5344CB8AC3E}">
        <p14:creationId xmlns:p14="http://schemas.microsoft.com/office/powerpoint/2010/main" val="3786332917"/>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908720"/>
            <a:ext cx="8568952" cy="5616624"/>
          </a:xfrm>
        </p:spPr>
        <p:txBody>
          <a:bodyPr>
            <a:normAutofit fontScale="85000" lnSpcReduction="10000"/>
          </a:bodyPr>
          <a:lstStyle/>
          <a:p>
            <a:pPr algn="just">
              <a:lnSpc>
                <a:spcPct val="115000"/>
              </a:lnSpc>
            </a:pPr>
            <a:r>
              <a:rPr lang="uk-UA" sz="2800" b="1" dirty="0">
                <a:solidFill>
                  <a:srgbClr val="000000"/>
                </a:solidFill>
                <a:latin typeface="Times New Roman"/>
                <a:ea typeface="Times New Roman"/>
                <a:cs typeface="Times New Roman"/>
              </a:rPr>
              <a:t> </a:t>
            </a:r>
            <a:endParaRPr lang="uk-UA" sz="2000" dirty="0">
              <a:latin typeface="Calibri"/>
              <a:ea typeface="Calibri"/>
              <a:cs typeface="Times New Roman"/>
            </a:endParaRPr>
          </a:p>
          <a:p>
            <a:pPr algn="just">
              <a:lnSpc>
                <a:spcPct val="115000"/>
              </a:lnSpc>
            </a:pPr>
            <a:r>
              <a:rPr lang="uk-UA" sz="2800" b="1" dirty="0">
                <a:solidFill>
                  <a:srgbClr val="000000"/>
                </a:solidFill>
                <a:latin typeface="Times New Roman"/>
                <a:ea typeface="Times New Roman"/>
                <a:cs typeface="Times New Roman"/>
              </a:rPr>
              <a:t>       </a:t>
            </a:r>
            <a:r>
              <a:rPr lang="uk-UA" sz="2800" dirty="0">
                <a:solidFill>
                  <a:srgbClr val="000000"/>
                </a:solidFill>
                <a:latin typeface="Times New Roman"/>
                <a:ea typeface="Times New Roman"/>
                <a:cs typeface="Times New Roman"/>
              </a:rPr>
              <a:t> </a:t>
            </a:r>
            <a:r>
              <a:rPr lang="uk-UA" sz="2800" dirty="0">
                <a:solidFill>
                  <a:srgbClr val="FF0000"/>
                </a:solidFill>
                <a:latin typeface="Times New Roman"/>
                <a:ea typeface="Times New Roman"/>
                <a:cs typeface="Times New Roman"/>
              </a:rPr>
              <a:t>Погодою називають сукупність атмосферних процесів і метеорологічних величин, які характеризують фізичний стан атмосфери в певний момент або проміжок часу. </a:t>
            </a:r>
            <a:r>
              <a:rPr lang="uk-UA" sz="2800" dirty="0">
                <a:solidFill>
                  <a:srgbClr val="000000"/>
                </a:solidFill>
                <a:latin typeface="Times New Roman"/>
                <a:ea typeface="Times New Roman"/>
                <a:cs typeface="Times New Roman"/>
              </a:rPr>
              <a:t>Закономірні зміни погоди - це режим погоди. Погода характеризується наступними метеорологічними елементами: сонячна радіація, тривалість сонячного сяяння в годинах, температура повітря і поверхні ґрунту, вологість повітря, атмосферний тиск, вітер, хмарність, опади (кількість днів з опадами, види опадів, час випадання), сніговий покрив, горизонтальна видимість, наземні опади та інші атмосферні явища (іній, паморозь, ожеледиця, гроза, тумани, полярні сяйва. веселка, кола й вінці навколо Сонця і Місяця).</a:t>
            </a:r>
            <a:endParaRPr lang="uk-UA" sz="2000" dirty="0">
              <a:latin typeface="Calibri"/>
              <a:ea typeface="Calibri"/>
              <a:cs typeface="Times New Roman"/>
            </a:endParaRPr>
          </a:p>
          <a:p>
            <a:endParaRPr lang="uk-UA" dirty="0"/>
          </a:p>
        </p:txBody>
      </p:sp>
      <p:sp>
        <p:nvSpPr>
          <p:cNvPr id="3" name="Заголовок 2"/>
          <p:cNvSpPr>
            <a:spLocks noGrp="1"/>
          </p:cNvSpPr>
          <p:nvPr>
            <p:ph type="title"/>
          </p:nvPr>
        </p:nvSpPr>
        <p:spPr/>
        <p:txBody>
          <a:bodyPr>
            <a:normAutofit fontScale="90000"/>
          </a:bodyPr>
          <a:lstStyle/>
          <a:p>
            <a:r>
              <a:rPr lang="uk-UA" sz="4400" dirty="0">
                <a:solidFill>
                  <a:srgbClr val="000000"/>
                </a:solidFill>
                <a:latin typeface="Times New Roman"/>
                <a:ea typeface="Times New Roman"/>
                <a:cs typeface="Times New Roman"/>
              </a:rPr>
              <a:t>1. Елементи погоди</a:t>
            </a:r>
            <a:r>
              <a:rPr lang="uk-UA" sz="3600" dirty="0">
                <a:latin typeface="Calibri"/>
                <a:ea typeface="Calibri"/>
                <a:cs typeface="Times New Roman"/>
              </a:rPr>
              <a:t/>
            </a:r>
            <a:br>
              <a:rPr lang="uk-UA" sz="3600" dirty="0">
                <a:latin typeface="Calibri"/>
                <a:ea typeface="Calibri"/>
                <a:cs typeface="Times New Roman"/>
              </a:rPr>
            </a:br>
            <a:endParaRPr lang="uk-UA" dirty="0"/>
          </a:p>
        </p:txBody>
      </p:sp>
    </p:spTree>
    <p:extLst>
      <p:ext uri="{BB962C8B-B14F-4D97-AF65-F5344CB8AC3E}">
        <p14:creationId xmlns:p14="http://schemas.microsoft.com/office/powerpoint/2010/main" val="3284948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15816" y="188640"/>
            <a:ext cx="4896544" cy="571946"/>
          </a:xfrm>
        </p:spPr>
        <p:txBody>
          <a:bodyPr/>
          <a:lstStyle/>
          <a:p>
            <a:r>
              <a:rPr lang="uk-UA" sz="2800" dirty="0" smtClean="0">
                <a:solidFill>
                  <a:srgbClr val="000000"/>
                </a:solidFill>
                <a:latin typeface="Times New Roman" panose="02020603050405020304" pitchFamily="18" charset="0"/>
                <a:cs typeface="Times New Roman" panose="02020603050405020304" pitchFamily="18" charset="0"/>
              </a:rPr>
              <a:t>Вимірювання кількості опадів </a:t>
            </a:r>
            <a:endParaRPr lang="ru-RU" sz="2800" dirty="0">
              <a:solidFill>
                <a:srgbClr val="00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267744" y="764704"/>
            <a:ext cx="6477000" cy="5904656"/>
          </a:xfrm>
        </p:spPr>
        <p:txBody>
          <a:bodyPr/>
          <a:lstStyle/>
          <a:p>
            <a:pPr marL="0" indent="0" algn="just">
              <a:buNone/>
            </a:pPr>
            <a:r>
              <a:rPr lang="uk-UA" sz="1800" dirty="0" smtClean="0">
                <a:solidFill>
                  <a:srgbClr val="000000"/>
                </a:solidFill>
                <a:latin typeface="Times New Roman" panose="02020603050405020304" pitchFamily="18" charset="0"/>
                <a:cs typeface="Times New Roman" panose="02020603050405020304" pitchFamily="18" charset="0"/>
              </a:rPr>
              <a:t>Кількість опадів вимірюється товщиною шару води в міліметрах, який міг би утворитися внаслідок їхнього випадання на горизонтальну поверхню при відсутності випаровування і просочування в ґрунт. Для вимірювання кількості опадів використовують дощомір (металевий циліндр заввишки 40 см і площею поперечного перерізу 500 см2 із вставленою діафрагмою для запобігання випаровування). Опадомір відрізняється від дощоміра спеціальним захистом. Тверді опади (сніг, град, крупа) попередньо розтоплюють. Кількість води, що попала в дощомір, вимірюють за допомогою скляної циліндричної посудини, площа дна якої в 10 разів менша за площу дна дощоміра. Отже, коли шар води, злитої з дощоміра, на дні посудини дорівнює 20 мм, то це означає, що на поверхню Землі випав шар води заввишки 2 мм.</a:t>
            </a:r>
          </a:p>
          <a:p>
            <a:pPr marL="0" indent="0" algn="just">
              <a:buNone/>
            </a:pPr>
            <a:r>
              <a:rPr lang="uk-UA" sz="1800" dirty="0">
                <a:solidFill>
                  <a:srgbClr val="000000"/>
                </a:solidFill>
                <a:latin typeface="Times New Roman" panose="02020603050405020304" pitchFamily="18" charset="0"/>
                <a:cs typeface="Times New Roman" panose="02020603050405020304" pitchFamily="18" charset="0"/>
              </a:rPr>
              <a:t>Усі вимірювання кількості опадів підсумовують за кожний місяць і виводять місячну, а потім річну кількість опадів. Чим тривалішими є спостереження, тим точніше можна розрахувати середньомісячну і, відповідно, середньорічну норми опадів для цього місця спостережень. Лінії на карті, що з'єднують точки з однаковою кількістю опадів у міліметрах за визначений період часу (наприклад, за рік), називаються </a:t>
            </a:r>
            <a:r>
              <a:rPr lang="uk-UA" sz="1800" dirty="0" err="1">
                <a:solidFill>
                  <a:srgbClr val="000000"/>
                </a:solidFill>
                <a:latin typeface="Times New Roman" panose="02020603050405020304" pitchFamily="18" charset="0"/>
                <a:cs typeface="Times New Roman" panose="02020603050405020304" pitchFamily="18" charset="0"/>
              </a:rPr>
              <a:t>ізогієтами</a:t>
            </a:r>
            <a:r>
              <a:rPr lang="uk-UA" sz="18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887428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340768"/>
            <a:ext cx="8964488" cy="5832648"/>
          </a:xfrm>
        </p:spPr>
        <p:txBody>
          <a:bodyPr>
            <a:normAutofit fontScale="47500" lnSpcReduction="20000"/>
          </a:bodyPr>
          <a:lstStyle/>
          <a:p>
            <a:pPr algn="just">
              <a:lnSpc>
                <a:spcPct val="115000"/>
              </a:lnSpc>
            </a:pPr>
            <a:r>
              <a:rPr lang="uk-UA" sz="2800" dirty="0">
                <a:solidFill>
                  <a:srgbClr val="000000"/>
                </a:solidFill>
                <a:latin typeface="Times New Roman"/>
                <a:ea typeface="Times New Roman"/>
                <a:cs typeface="Times New Roman"/>
              </a:rPr>
              <a:t> </a:t>
            </a:r>
            <a:endParaRPr lang="uk-UA" sz="2000" dirty="0">
              <a:latin typeface="Calibri"/>
              <a:ea typeface="Calibri"/>
              <a:cs typeface="Times New Roman"/>
            </a:endParaRPr>
          </a:p>
          <a:p>
            <a:pPr algn="just">
              <a:lnSpc>
                <a:spcPct val="115000"/>
              </a:lnSpc>
            </a:pPr>
            <a:r>
              <a:rPr lang="uk-UA" sz="4600" dirty="0">
                <a:solidFill>
                  <a:srgbClr val="000000"/>
                </a:solidFill>
                <a:latin typeface="Times New Roman"/>
                <a:ea typeface="Times New Roman"/>
                <a:cs typeface="Times New Roman"/>
              </a:rPr>
              <a:t>       </a:t>
            </a:r>
            <a:r>
              <a:rPr lang="uk-UA" sz="4600" i="1" dirty="0">
                <a:solidFill>
                  <a:srgbClr val="000000"/>
                </a:solidFill>
                <a:latin typeface="Times New Roman"/>
                <a:ea typeface="Times New Roman"/>
                <a:cs typeface="Times New Roman"/>
              </a:rPr>
              <a:t> Прогноз  погоди - </a:t>
            </a:r>
            <a:r>
              <a:rPr lang="uk-UA" sz="4600" dirty="0">
                <a:solidFill>
                  <a:srgbClr val="000000"/>
                </a:solidFill>
                <a:latin typeface="Times New Roman"/>
                <a:ea typeface="Times New Roman"/>
                <a:cs typeface="Times New Roman"/>
              </a:rPr>
              <a:t>це науково обґрунтоване забезпечення її змін у тому або в іншому районі. Метеорологи при складанні прогнозів погоди не просто висловлюють свої здогадки про майбутню погоду, а спираються на закономірності фізичних процесів, які розвиваються в атмосфері. Адже погода – це природне явище, яке підпорядковане певним законам. </a:t>
            </a:r>
            <a:r>
              <a:rPr lang="uk-UA" sz="4600" i="1" dirty="0">
                <a:solidFill>
                  <a:srgbClr val="000000"/>
                </a:solidFill>
                <a:latin typeface="Times New Roman"/>
                <a:ea typeface="Times New Roman"/>
                <a:cs typeface="Times New Roman"/>
              </a:rPr>
              <a:t>Прогнози погоди бувають загальні і спеціалізовані.</a:t>
            </a:r>
            <a:r>
              <a:rPr lang="uk-UA" sz="4600" dirty="0">
                <a:solidFill>
                  <a:srgbClr val="000000"/>
                </a:solidFill>
                <a:latin typeface="Times New Roman"/>
                <a:ea typeface="Times New Roman"/>
                <a:cs typeface="Times New Roman"/>
              </a:rPr>
              <a:t> У загальних прогнозах подаються відомості про основні метеорологічні елементи й небезпечні явища.</a:t>
            </a:r>
            <a:endParaRPr lang="uk-UA" sz="4600" dirty="0">
              <a:latin typeface="Calibri"/>
              <a:ea typeface="Calibri"/>
              <a:cs typeface="Times New Roman"/>
            </a:endParaRPr>
          </a:p>
          <a:p>
            <a:pPr indent="180340" algn="just">
              <a:lnSpc>
                <a:spcPct val="115000"/>
              </a:lnSpc>
            </a:pPr>
            <a:r>
              <a:rPr lang="uk-UA" sz="4600" dirty="0">
                <a:solidFill>
                  <a:srgbClr val="000000"/>
                </a:solidFill>
                <a:latin typeface="Times New Roman"/>
                <a:ea typeface="Times New Roman"/>
                <a:cs typeface="Times New Roman"/>
              </a:rPr>
              <a:t>    Спеціалізовані прогнози складаються  з урахуванням особливостей народного господарства.  При складанні прогнозів погоди основну увагу звертають на можливість появи неперіодичних змін погоди та їх характер. Передусім потрібно знати місцезнаходження різних типів повітряних мас, атмосферних фронтів, циклонів та антициклонів. </a:t>
            </a:r>
            <a:endParaRPr lang="uk-UA" sz="4600" dirty="0">
              <a:latin typeface="Calibri"/>
              <a:ea typeface="Calibri"/>
              <a:cs typeface="Times New Roman"/>
            </a:endParaRPr>
          </a:p>
          <a:p>
            <a:endParaRPr lang="uk-UA" dirty="0"/>
          </a:p>
        </p:txBody>
      </p:sp>
      <p:sp>
        <p:nvSpPr>
          <p:cNvPr id="3" name="Заголовок 2"/>
          <p:cNvSpPr>
            <a:spLocks noGrp="1"/>
          </p:cNvSpPr>
          <p:nvPr>
            <p:ph type="title"/>
          </p:nvPr>
        </p:nvSpPr>
        <p:spPr>
          <a:xfrm>
            <a:off x="457200" y="274638"/>
            <a:ext cx="8229600" cy="922114"/>
          </a:xfrm>
        </p:spPr>
        <p:txBody>
          <a:bodyPr>
            <a:normAutofit fontScale="90000"/>
          </a:bodyPr>
          <a:lstStyle/>
          <a:p>
            <a:pPr algn="just"/>
            <a:r>
              <a:rPr lang="en-US" sz="4400" dirty="0" smtClean="0">
                <a:solidFill>
                  <a:srgbClr val="000000"/>
                </a:solidFill>
                <a:latin typeface="Times New Roman"/>
                <a:ea typeface="Times New Roman"/>
                <a:cs typeface="Times New Roman"/>
              </a:rPr>
              <a:t/>
            </a:r>
            <a:br>
              <a:rPr lang="en-US" sz="4400" dirty="0" smtClean="0">
                <a:solidFill>
                  <a:srgbClr val="000000"/>
                </a:solidFill>
                <a:latin typeface="Times New Roman"/>
                <a:ea typeface="Times New Roman"/>
                <a:cs typeface="Times New Roman"/>
              </a:rPr>
            </a:br>
            <a:r>
              <a:rPr lang="uk-UA" sz="4400" dirty="0" smtClean="0">
                <a:solidFill>
                  <a:srgbClr val="000000"/>
                </a:solidFill>
                <a:latin typeface="Times New Roman"/>
                <a:ea typeface="Times New Roman"/>
                <a:cs typeface="Times New Roman"/>
              </a:rPr>
              <a:t>2</a:t>
            </a:r>
            <a:r>
              <a:rPr lang="uk-UA" sz="4400" dirty="0">
                <a:solidFill>
                  <a:srgbClr val="000000"/>
                </a:solidFill>
                <a:latin typeface="Times New Roman"/>
                <a:ea typeface="Times New Roman"/>
                <a:cs typeface="Times New Roman"/>
              </a:rPr>
              <a:t>. </a:t>
            </a:r>
            <a:r>
              <a:rPr lang="uk-UA" sz="4000" dirty="0">
                <a:solidFill>
                  <a:srgbClr val="000000"/>
                </a:solidFill>
                <a:latin typeface="Times New Roman"/>
                <a:ea typeface="Times New Roman"/>
                <a:cs typeface="Times New Roman"/>
              </a:rPr>
              <a:t>Синоптичний аналіз і завбачення погоди</a:t>
            </a:r>
            <a:r>
              <a:rPr lang="uk-UA" sz="3600" dirty="0">
                <a:latin typeface="Calibri"/>
                <a:ea typeface="Calibri"/>
                <a:cs typeface="Times New Roman"/>
              </a:rPr>
              <a:t/>
            </a:r>
            <a:br>
              <a:rPr lang="uk-UA" sz="3600" dirty="0">
                <a:latin typeface="Calibri"/>
                <a:ea typeface="Calibri"/>
                <a:cs typeface="Times New Roman"/>
              </a:rPr>
            </a:br>
            <a:endParaRPr lang="uk-UA" dirty="0"/>
          </a:p>
        </p:txBody>
      </p:sp>
    </p:spTree>
    <p:extLst>
      <p:ext uri="{BB962C8B-B14F-4D97-AF65-F5344CB8AC3E}">
        <p14:creationId xmlns:p14="http://schemas.microsoft.com/office/powerpoint/2010/main" val="19391686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uk-UA"/>
          </a:p>
        </p:txBody>
      </p:sp>
      <p:pic>
        <p:nvPicPr>
          <p:cNvPr id="1026" name="Picture 2" descr="C:\Users\Галина\Desktop\Global-forecas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7360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uk-UA"/>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66571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uk-UA"/>
          </a:p>
        </p:txBody>
      </p:sp>
      <p:pic>
        <p:nvPicPr>
          <p:cNvPr id="1026" name="Picture 2" descr="C:\Users\Галина\Desktop\img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4665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bright="-20000"/>
          </a:blip>
          <a:srcRect/>
          <a:stretch>
            <a:fillRect/>
          </a:stretch>
        </a:blipFill>
        <a:effectLst/>
      </p:bgPr>
    </p:bg>
    <p:spTree>
      <p:nvGrpSpPr>
        <p:cNvPr id="1" name=""/>
        <p:cNvGrpSpPr/>
        <p:nvPr/>
      </p:nvGrpSpPr>
      <p:grpSpPr>
        <a:xfrm>
          <a:off x="0" y="0"/>
          <a:ext cx="0" cy="0"/>
          <a:chOff x="0" y="0"/>
          <a:chExt cx="0" cy="0"/>
        </a:xfrm>
      </p:grpSpPr>
      <p:sp>
        <p:nvSpPr>
          <p:cNvPr id="4099" name="Содержимое 2"/>
          <p:cNvSpPr>
            <a:spLocks noGrp="1"/>
          </p:cNvSpPr>
          <p:nvPr>
            <p:ph idx="1"/>
          </p:nvPr>
        </p:nvSpPr>
        <p:spPr>
          <a:xfrm>
            <a:off x="-285750" y="1643063"/>
            <a:ext cx="6572250" cy="4525962"/>
          </a:xfrm>
        </p:spPr>
        <p:txBody>
          <a:bodyPr/>
          <a:lstStyle/>
          <a:p>
            <a:pPr eaLnBrk="1" hangingPunct="1">
              <a:buFontTx/>
              <a:buNone/>
              <a:defRPr/>
            </a:pPr>
            <a:r>
              <a:rPr lang="uk-UA" sz="2400" dirty="0" smtClean="0"/>
              <a:t>     </a:t>
            </a:r>
            <a:r>
              <a:rPr lang="uk-UA" sz="2400" dirty="0" smtClean="0">
                <a:solidFill>
                  <a:schemeClr val="accent4">
                    <a:lumMod val="10000"/>
                  </a:schemeClr>
                </a:solidFill>
              </a:rPr>
              <a:t>Клімат (</a:t>
            </a:r>
            <a:r>
              <a:rPr lang="uk-UA" sz="2400" dirty="0" err="1" smtClean="0">
                <a:solidFill>
                  <a:schemeClr val="accent4">
                    <a:lumMod val="10000"/>
                  </a:schemeClr>
                </a:solidFill>
              </a:rPr>
              <a:t>грец</a:t>
            </a:r>
            <a:r>
              <a:rPr lang="uk-UA" sz="2400" dirty="0" smtClean="0">
                <a:solidFill>
                  <a:schemeClr val="accent4">
                    <a:lumMod val="10000"/>
                  </a:schemeClr>
                </a:solidFill>
              </a:rPr>
              <a:t>. κλίμα (</a:t>
            </a:r>
            <a:r>
              <a:rPr lang="uk-UA" sz="2400" dirty="0" err="1" smtClean="0">
                <a:solidFill>
                  <a:schemeClr val="accent4">
                    <a:lumMod val="10000"/>
                  </a:schemeClr>
                </a:solidFill>
              </a:rPr>
              <a:t>klimatos</a:t>
            </a:r>
            <a:r>
              <a:rPr lang="uk-UA" sz="2400" dirty="0" smtClean="0">
                <a:solidFill>
                  <a:schemeClr val="accent4">
                    <a:lumMod val="10000"/>
                  </a:schemeClr>
                </a:solidFill>
              </a:rPr>
              <a:t>) - нахил) - багаторічний статистичний режим погоди, характерний для даної місцевості в силу її географічного положення. </a:t>
            </a:r>
            <a:br>
              <a:rPr lang="uk-UA" sz="2400" dirty="0" smtClean="0">
                <a:solidFill>
                  <a:schemeClr val="accent4">
                    <a:lumMod val="10000"/>
                  </a:schemeClr>
                </a:solidFill>
              </a:rPr>
            </a:br>
            <a:r>
              <a:rPr lang="uk-UA" sz="2400" dirty="0" smtClean="0">
                <a:solidFill>
                  <a:schemeClr val="accent4">
                    <a:lumMod val="10000"/>
                  </a:schemeClr>
                </a:solidFill>
              </a:rPr>
              <a:t>Під кліматом прийнято розуміти узагальнене значення погоди за тривалий проміжок часу (порядку декількох десятиліть) тобто клімат - це середня погода. Таким чином, погода - це миттєвий стан деяких характеристик (температура, вологість, атмосферний тиск). Але відхилення погоди від кліматичної норми не може розглядатися як зміна клімату, наприклад, дуже холодна зима не говорить про похолодання клімату. </a:t>
            </a:r>
            <a:endParaRPr lang="ru-RU" sz="2400" dirty="0" smtClean="0">
              <a:solidFill>
                <a:schemeClr val="accent4">
                  <a:lumMod val="10000"/>
                </a:schemeClr>
              </a:solidFill>
            </a:endParaRPr>
          </a:p>
        </p:txBody>
      </p:sp>
      <p:sp>
        <p:nvSpPr>
          <p:cNvPr id="4" name="Прямоугольник 3"/>
          <p:cNvSpPr/>
          <p:nvPr/>
        </p:nvSpPr>
        <p:spPr>
          <a:xfrm>
            <a:off x="722119" y="285728"/>
            <a:ext cx="7953780"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uk-UA" sz="5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Arial" charset="0"/>
                <a:ea typeface="+mn-ea"/>
                <a:cs typeface="+mn-cs"/>
              </a:rPr>
              <a:t>Поняття про</a:t>
            </a:r>
            <a:r>
              <a:rPr kumimoji="0" lang="en-US" sz="5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Arial" charset="0"/>
                <a:ea typeface="+mn-ea"/>
                <a:cs typeface="+mn-cs"/>
              </a:rPr>
              <a:t> </a:t>
            </a:r>
            <a:r>
              <a:rPr kumimoji="0" lang="uk-UA" sz="5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Arial" charset="0"/>
                <a:ea typeface="+mn-ea"/>
                <a:cs typeface="+mn-cs"/>
              </a:rPr>
              <a:t>“ клімат ”</a:t>
            </a:r>
            <a:endParaRPr kumimoji="0" lang="ru-RU" sz="5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Arial" charset="0"/>
              <a:ea typeface="+mn-ea"/>
              <a:cs typeface="+mn-cs"/>
            </a:endParaRPr>
          </a:p>
        </p:txBody>
      </p:sp>
      <p:pic>
        <p:nvPicPr>
          <p:cNvPr id="4100" name="Picture 5" descr="http://ecos.org.ua/wp-content/aerozol-klimat-ec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2071688"/>
            <a:ext cx="2786063"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235324"/>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nodeType="clickEffect">
                                  <p:stCondLst>
                                    <p:cond delay="0"/>
                                  </p:stCondLst>
                                  <p:childTnLst>
                                    <p:set>
                                      <p:cBhvr>
                                        <p:cTn id="15" dur="1" fill="hold">
                                          <p:stCondLst>
                                            <p:cond delay="0"/>
                                          </p:stCondLst>
                                        </p:cTn>
                                        <p:tgtEl>
                                          <p:spTgt spid="4100"/>
                                        </p:tgtEl>
                                        <p:attrNameLst>
                                          <p:attrName>style.visibility</p:attrName>
                                        </p:attrNameLst>
                                      </p:cBhvr>
                                      <p:to>
                                        <p:strVal val="visible"/>
                                      </p:to>
                                    </p:set>
                                    <p:anim calcmode="lin" valueType="num">
                                      <p:cBhvr>
                                        <p:cTn id="16" dur="500" fill="hold"/>
                                        <p:tgtEl>
                                          <p:spTgt spid="4100"/>
                                        </p:tgtEl>
                                        <p:attrNameLst>
                                          <p:attrName>ppt_w</p:attrName>
                                        </p:attrNameLst>
                                      </p:cBhvr>
                                      <p:tavLst>
                                        <p:tav tm="0">
                                          <p:val>
                                            <p:fltVal val="0"/>
                                          </p:val>
                                        </p:tav>
                                        <p:tav tm="100000">
                                          <p:val>
                                            <p:strVal val="#ppt_w"/>
                                          </p:val>
                                        </p:tav>
                                      </p:tavLst>
                                    </p:anim>
                                    <p:anim calcmode="lin" valueType="num">
                                      <p:cBhvr>
                                        <p:cTn id="17" dur="500" fill="hold"/>
                                        <p:tgtEl>
                                          <p:spTgt spid="4100"/>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99"/>
                                        </p:tgtEl>
                                        <p:attrNameLst>
                                          <p:attrName>style.visibility</p:attrName>
                                        </p:attrNameLst>
                                      </p:cBhvr>
                                      <p:to>
                                        <p:strVal val="visible"/>
                                      </p:to>
                                    </p:set>
                                    <p:animEffect transition="in" filter="blinds(horizontal)">
                                      <p:cBhvr>
                                        <p:cTn id="22"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2"/>
          <p:cNvSpPr>
            <a:spLocks noGrp="1"/>
          </p:cNvSpPr>
          <p:nvPr>
            <p:ph type="title"/>
          </p:nvPr>
        </p:nvSpPr>
        <p:spPr>
          <a:xfrm>
            <a:off x="457200" y="704850"/>
            <a:ext cx="8229600" cy="923925"/>
          </a:xfrm>
        </p:spPr>
        <p:txBody>
          <a:bodyPr/>
          <a:lstStyle/>
          <a:p>
            <a:pPr eaLnBrk="1" hangingPunct="1"/>
            <a:r>
              <a:rPr lang="uk-UA" altLang="ru-RU" smtClean="0"/>
              <a:t>  Як виміряти кількість опадів</a:t>
            </a:r>
          </a:p>
        </p:txBody>
      </p:sp>
      <p:sp>
        <p:nvSpPr>
          <p:cNvPr id="6" name="Місце для вмісту 5"/>
          <p:cNvSpPr>
            <a:spLocks noGrp="1"/>
          </p:cNvSpPr>
          <p:nvPr>
            <p:ph sz="half" idx="1"/>
          </p:nvPr>
        </p:nvSpPr>
        <p:spPr>
          <a:xfrm>
            <a:off x="246063" y="2060575"/>
            <a:ext cx="4038600" cy="4433888"/>
          </a:xfrm>
        </p:spPr>
        <p:txBody>
          <a:bodyPr>
            <a:normAutofit fontScale="92500" lnSpcReduction="20000"/>
          </a:bodyPr>
          <a:lstStyle/>
          <a:p>
            <a:pPr marL="274320" indent="-274320" eaLnBrk="1" fontAlgn="auto" hangingPunct="1">
              <a:spcAft>
                <a:spcPts val="0"/>
              </a:spcAft>
              <a:buClr>
                <a:schemeClr val="accent3"/>
              </a:buClr>
              <a:buFont typeface="Wingdings 2"/>
              <a:buChar char=""/>
              <a:defRPr/>
            </a:pPr>
            <a:endParaRPr lang="uk-UA" dirty="0"/>
          </a:p>
          <a:p>
            <a:pPr marL="274320" indent="-274320" eaLnBrk="1" fontAlgn="auto" hangingPunct="1">
              <a:spcAft>
                <a:spcPts val="0"/>
              </a:spcAft>
              <a:buClr>
                <a:schemeClr val="accent3"/>
              </a:buClr>
              <a:buFont typeface="Wingdings 2"/>
              <a:buChar char=""/>
              <a:defRPr/>
            </a:pPr>
            <a:r>
              <a:rPr lang="uk-UA" dirty="0"/>
              <a:t>Вимірюються атмосферні опади </a:t>
            </a:r>
            <a:r>
              <a:rPr lang="uk-UA" dirty="0">
                <a:solidFill>
                  <a:schemeClr val="bg1"/>
                </a:solidFill>
              </a:rPr>
              <a:t>дощомірами, опадомірами, плювіографами </a:t>
            </a:r>
            <a:r>
              <a:rPr lang="uk-UA" dirty="0"/>
              <a:t>на метеорологічних станціях, а для великих площ — за допомогою радіолокації. Кількість опадів виражається в мм шару води, що випала, а інтенсивність — у міліметрах на хвилину, годину, добу.</a:t>
            </a:r>
          </a:p>
        </p:txBody>
      </p:sp>
      <p:pic>
        <p:nvPicPr>
          <p:cNvPr id="18436" name="Місце для вмісту 6" descr="D:\profile\Стільниця\метео\images.jpeg"/>
          <p:cNvPicPr>
            <a:picLocks noGrp="1" noChangeAspect="1"/>
          </p:cNvPicPr>
          <p:nvPr>
            <p:ph sz="half" idx="2"/>
          </p:nvPr>
        </p:nvPicPr>
        <p:blipFill>
          <a:blip r:embed="rId3" r:link="rId4">
            <a:extLst>
              <a:ext uri="{28A0092B-C50C-407E-A947-70E740481C1C}">
                <a14:useLocalDpi xmlns:a14="http://schemas.microsoft.com/office/drawing/2010/main" val="0"/>
              </a:ext>
            </a:extLst>
          </a:blip>
          <a:srcRect/>
          <a:stretch>
            <a:fillRect/>
          </a:stretch>
        </p:blipFill>
        <p:spPr>
          <a:xfrm>
            <a:off x="4284663" y="2205038"/>
            <a:ext cx="4859337" cy="3816350"/>
          </a:xfrm>
        </p:spPr>
      </p:pic>
    </p:spTree>
    <p:extLst>
      <p:ext uri="{BB962C8B-B14F-4D97-AF65-F5344CB8AC3E}">
        <p14:creationId xmlns:p14="http://schemas.microsoft.com/office/powerpoint/2010/main" val="857963807"/>
      </p:ext>
    </p:extLst>
  </p:cSld>
  <p:clrMapOvr>
    <a:masterClrMapping/>
  </p:clrMapOvr>
  <p:transition spd="slow">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
</p:tagLst>
</file>

<file path=ppt/tags/tag2.xml><?xml version="1.0" encoding="utf-8"?>
<p:tagLst xmlns:a="http://schemas.openxmlformats.org/drawingml/2006/main" xmlns:r="http://schemas.openxmlformats.org/officeDocument/2006/relationships" xmlns:p="http://schemas.openxmlformats.org/presentationml/2006/main">
  <p:tag name="TIMING" val="|1|1.2"/>
</p:tagLst>
</file>

<file path=ppt/tags/tag3.xml><?xml version="1.0" encoding="utf-8"?>
<p:tagLst xmlns:a="http://schemas.openxmlformats.org/drawingml/2006/main" xmlns:r="http://schemas.openxmlformats.org/officeDocument/2006/relationships" xmlns:p="http://schemas.openxmlformats.org/presentationml/2006/main">
  <p:tag name="TIMING" val="|1.1|1.7"/>
</p:tagLst>
</file>

<file path=ppt/tags/tag4.xml><?xml version="1.0" encoding="utf-8"?>
<p:tagLst xmlns:a="http://schemas.openxmlformats.org/drawingml/2006/main" xmlns:r="http://schemas.openxmlformats.org/officeDocument/2006/relationships" xmlns:p="http://schemas.openxmlformats.org/presentationml/2006/main">
  <p:tag name="TIMING" val="|0.6|3.4"/>
</p:tagLst>
</file>

<file path=ppt/tags/tag5.xml><?xml version="1.0" encoding="utf-8"?>
<p:tagLst xmlns:a="http://schemas.openxmlformats.org/drawingml/2006/main" xmlns:r="http://schemas.openxmlformats.org/officeDocument/2006/relationships" xmlns:p="http://schemas.openxmlformats.org/presentationml/2006/main">
  <p:tag name="TIMING" val="|1.1|1.2"/>
</p:tagLst>
</file>

<file path=ppt/tags/tag6.xml><?xml version="1.0" encoding="utf-8"?>
<p:tagLst xmlns:a="http://schemas.openxmlformats.org/drawingml/2006/main" xmlns:r="http://schemas.openxmlformats.org/officeDocument/2006/relationships" xmlns:p="http://schemas.openxmlformats.org/presentationml/2006/main">
  <p:tag name="TIMING" val="|0.9|2.4"/>
</p:tagLst>
</file>

<file path=ppt/tags/tag7.xml><?xml version="1.0" encoding="utf-8"?>
<p:tagLst xmlns:a="http://schemas.openxmlformats.org/drawingml/2006/main" xmlns:r="http://schemas.openxmlformats.org/officeDocument/2006/relationships" xmlns:p="http://schemas.openxmlformats.org/presentationml/2006/main">
  <p:tag name="TIMING" val="|0.7|1.5"/>
</p:tagLst>
</file>

<file path=ppt/tags/tag8.xml><?xml version="1.0" encoding="utf-8"?>
<p:tagLst xmlns:a="http://schemas.openxmlformats.org/drawingml/2006/main" xmlns:r="http://schemas.openxmlformats.org/officeDocument/2006/relationships" xmlns:p="http://schemas.openxmlformats.org/presentationml/2006/main">
  <p:tag name="TIMING" val="|0.7|1.6"/>
</p:tagLst>
</file>

<file path=ppt/tags/tag9.xml><?xml version="1.0" encoding="utf-8"?>
<p:tagLst xmlns:a="http://schemas.openxmlformats.org/drawingml/2006/main" xmlns:r="http://schemas.openxmlformats.org/officeDocument/2006/relationships" xmlns:p="http://schemas.openxmlformats.org/presentationml/2006/main">
  <p:tag name="TIMING" val="|0.8|2.5"/>
</p:tagLst>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28.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powerpoint-template">
  <a:themeElements>
    <a:clrScheme name="powerpoint-template-24 13">
      <a:dk1>
        <a:srgbClr val="4D4D4D"/>
      </a:dk1>
      <a:lt1>
        <a:srgbClr val="FFFFFF"/>
      </a:lt1>
      <a:dk2>
        <a:srgbClr val="4D4D4D"/>
      </a:dk2>
      <a:lt2>
        <a:srgbClr val="888381"/>
      </a:lt2>
      <a:accent1>
        <a:srgbClr val="544F4D"/>
      </a:accent1>
      <a:accent2>
        <a:srgbClr val="44403E"/>
      </a:accent2>
      <a:accent3>
        <a:srgbClr val="FFFFFF"/>
      </a:accent3>
      <a:accent4>
        <a:srgbClr val="404040"/>
      </a:accent4>
      <a:accent5>
        <a:srgbClr val="B3B2B2"/>
      </a:accent5>
      <a:accent6>
        <a:srgbClr val="3D3937"/>
      </a:accent6>
      <a:hlink>
        <a:srgbClr val="161413"/>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0E0F83"/>
        </a:lt2>
        <a:accent1>
          <a:srgbClr val="4049D2"/>
        </a:accent1>
        <a:accent2>
          <a:srgbClr val="494FD9"/>
        </a:accent2>
        <a:accent3>
          <a:srgbClr val="FFFFFF"/>
        </a:accent3>
        <a:accent4>
          <a:srgbClr val="404040"/>
        </a:accent4>
        <a:accent5>
          <a:srgbClr val="AFB1E5"/>
        </a:accent5>
        <a:accent6>
          <a:srgbClr val="4147C4"/>
        </a:accent6>
        <a:hlink>
          <a:srgbClr val="757DD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4B8ACD"/>
        </a:lt2>
        <a:accent1>
          <a:srgbClr val="5C98C2"/>
        </a:accent1>
        <a:accent2>
          <a:srgbClr val="93BAD6"/>
        </a:accent2>
        <a:accent3>
          <a:srgbClr val="FFFFFF"/>
        </a:accent3>
        <a:accent4>
          <a:srgbClr val="404040"/>
        </a:accent4>
        <a:accent5>
          <a:srgbClr val="B5CADD"/>
        </a:accent5>
        <a:accent6>
          <a:srgbClr val="85A8C2"/>
        </a:accent6>
        <a:hlink>
          <a:srgbClr val="AECDE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114682"/>
        </a:lt2>
        <a:accent1>
          <a:srgbClr val="295B99"/>
        </a:accent1>
        <a:accent2>
          <a:srgbClr val="406DA6"/>
        </a:accent2>
        <a:accent3>
          <a:srgbClr val="FFFFFF"/>
        </a:accent3>
        <a:accent4>
          <a:srgbClr val="404040"/>
        </a:accent4>
        <a:accent5>
          <a:srgbClr val="ACB5CA"/>
        </a:accent5>
        <a:accent6>
          <a:srgbClr val="396296"/>
        </a:accent6>
        <a:hlink>
          <a:srgbClr val="5F84B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617180"/>
        </a:lt2>
        <a:accent1>
          <a:srgbClr val="85919F"/>
        </a:accent1>
        <a:accent2>
          <a:srgbClr val="96A3AF"/>
        </a:accent2>
        <a:accent3>
          <a:srgbClr val="FFFFFF"/>
        </a:accent3>
        <a:accent4>
          <a:srgbClr val="404040"/>
        </a:accent4>
        <a:accent5>
          <a:srgbClr val="C2C7CD"/>
        </a:accent5>
        <a:accent6>
          <a:srgbClr val="87939E"/>
        </a:accent6>
        <a:hlink>
          <a:srgbClr val="AFB9C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C8C8C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F2000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D0000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397AFD"/>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3892F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4B4B4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888381"/>
        </a:lt2>
        <a:accent1>
          <a:srgbClr val="544F4D"/>
        </a:accent1>
        <a:accent2>
          <a:srgbClr val="44403E"/>
        </a:accent2>
        <a:accent3>
          <a:srgbClr val="FFFFFF"/>
        </a:accent3>
        <a:accent4>
          <a:srgbClr val="404040"/>
        </a:accent4>
        <a:accent5>
          <a:srgbClr val="B3B2B2"/>
        </a:accent5>
        <a:accent6>
          <a:srgbClr val="3D3937"/>
        </a:accent6>
        <a:hlink>
          <a:srgbClr val="161413"/>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Круги">
  <a:themeElements>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Круг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руги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Круги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Круги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Круги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Круги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Круги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Круги">
  <a:themeElements>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Круг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руги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Круги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Круги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Круги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Круги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Круги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Круги">
  <a:themeElements>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Круг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руги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Круги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Круги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Круги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Круги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Круги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Круги">
  <a:themeElements>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Круг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руги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Круги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Круги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Круги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Круги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Круги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Круги">
  <a:themeElements>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Круг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руги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Круги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Круги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Круги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Круги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Круги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Круги">
  <a:themeElements>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Круг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руги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Круги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Круги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Круги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Круги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Круги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Океан">
  <a:themeElements>
    <a:clrScheme name="Океан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Океан">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кеан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Океан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Океан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Океан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Океан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Океан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Океан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Океан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Потік">
  <a:themeElements>
    <a:clrScheme name="Поті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і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і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0.xml><?xml version="1.0" encoding="utf-8"?>
<a:theme xmlns:a="http://schemas.openxmlformats.org/drawingml/2006/main" name="3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0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9.xml><?xml version="1.0" encoding="utf-8"?>
<a:theme xmlns:a="http://schemas.openxmlformats.org/drawingml/2006/main" name="11_Yellow_stone">
  <a:themeElements>
    <a:clrScheme name="Другая 2">
      <a:dk1>
        <a:srgbClr val="FFFF33"/>
      </a:dk1>
      <a:lt1>
        <a:srgbClr val="C86560"/>
      </a:lt1>
      <a:dk2>
        <a:srgbClr val="FFFF84"/>
      </a:dk2>
      <a:lt2>
        <a:srgbClr val="EDCDCB"/>
      </a:lt2>
      <a:accent1>
        <a:srgbClr val="FFC000"/>
      </a:accent1>
      <a:accent2>
        <a:srgbClr val="FF7547"/>
      </a:accent2>
      <a:accent3>
        <a:srgbClr val="C0AAAA"/>
      </a:accent3>
      <a:accent4>
        <a:srgbClr val="DADADA"/>
      </a:accent4>
      <a:accent5>
        <a:srgbClr val="E2ADAA"/>
      </a:accent5>
      <a:accent6>
        <a:srgbClr val="AC6D56"/>
      </a:accent6>
      <a:hlink>
        <a:srgbClr val="FFFF99"/>
      </a:hlink>
      <a:folHlink>
        <a:srgbClr val="D3A219"/>
      </a:folHlink>
    </a:clrScheme>
    <a:fontScheme name="11_Yellow_stone">
      <a:majorFont>
        <a:latin typeface="Calibri"/>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Yellow_sto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Yellow_sto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Yellow_sto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Yellow_sto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Yellow_sto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Yellow_sto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Yellow_ston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Yellow_sto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Yellow_sto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Yellow_sto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Yellow_sto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Yellow_sto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Круги">
  <a:themeElements>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Круг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руги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Круги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Круги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Круги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Круги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Круги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Круги">
  <a:themeElements>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Круг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руги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Круги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Круги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Круги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Круги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Круги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Круги">
  <a:themeElements>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Круг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руги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Круги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Круги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Круги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Круги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Круги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Круги">
  <a:themeElements>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Круг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руги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Круги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Круги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Круги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Круги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Круги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Круги">
  <a:themeElements>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Круг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руги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Круги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Круги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Круги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Круги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Круги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Круги">
  <a:themeElements>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Круг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руги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Круги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Круги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Круги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Круги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Круги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Круги">
  <a:themeElements>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Круг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руги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Круги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Круги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Круги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Круги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Круги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powerpoint-template</Template>
  <TotalTime>301</TotalTime>
  <Words>4077</Words>
  <Application>Microsoft Office PowerPoint</Application>
  <PresentationFormat>Экран (4:3)</PresentationFormat>
  <Paragraphs>198</Paragraphs>
  <Slides>84</Slides>
  <Notes>9</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29</vt:i4>
      </vt:variant>
      <vt:variant>
        <vt:lpstr>Заголовки слайдов</vt:lpstr>
      </vt:variant>
      <vt:variant>
        <vt:i4>84</vt:i4>
      </vt:variant>
    </vt:vector>
  </HeadingPairs>
  <TitlesOfParts>
    <vt:vector size="125" baseType="lpstr">
      <vt:lpstr>MS Mincho</vt:lpstr>
      <vt:lpstr>Arial</vt:lpstr>
      <vt:lpstr>Calibri</vt:lpstr>
      <vt:lpstr>Constantia</vt:lpstr>
      <vt:lpstr>Lucida Sans Unicode</vt:lpstr>
      <vt:lpstr>Microsoft Sans Serif</vt:lpstr>
      <vt:lpstr>Tahoma</vt:lpstr>
      <vt:lpstr>Times New Roman</vt:lpstr>
      <vt:lpstr>Verdana</vt:lpstr>
      <vt:lpstr>Wingdings</vt:lpstr>
      <vt:lpstr>Wingdings 2</vt:lpstr>
      <vt:lpstr>Wingdings 3</vt:lpstr>
      <vt:lpstr>powerpoint-template</vt:lpstr>
      <vt:lpstr>1_Потік</vt:lpstr>
      <vt:lpstr>Круги</vt:lpstr>
      <vt:lpstr>1_Круги</vt:lpstr>
      <vt:lpstr>2_Круги</vt:lpstr>
      <vt:lpstr>3_Круги</vt:lpstr>
      <vt:lpstr>4_Круги</vt:lpstr>
      <vt:lpstr>5_Круги</vt:lpstr>
      <vt:lpstr>6_Круги</vt:lpstr>
      <vt:lpstr>7_Круги</vt:lpstr>
      <vt:lpstr>8_Круги</vt:lpstr>
      <vt:lpstr>9_Круги</vt:lpstr>
      <vt:lpstr>10_Круги</vt:lpstr>
      <vt:lpstr>11_Круги</vt:lpstr>
      <vt:lpstr>12_Круги</vt:lpstr>
      <vt:lpstr>Оформление по умолчанию</vt:lpstr>
      <vt:lpstr>Океан</vt:lpstr>
      <vt:lpstr>1_Оформление по умолчанию</vt:lpstr>
      <vt:lpstr>2_Оформление по умолчанию</vt:lpstr>
      <vt:lpstr>3_Оформление по умолчанию</vt:lpstr>
      <vt:lpstr>4_Оформление по умолчанию</vt:lpstr>
      <vt:lpstr>5_Оформление по умолчанию</vt:lpstr>
      <vt:lpstr>6_Оформление по умолчанию</vt:lpstr>
      <vt:lpstr>7_Оформление по умолчанию</vt:lpstr>
      <vt:lpstr>9_Оформление по умолчанию</vt:lpstr>
      <vt:lpstr>10_Оформление по умолчанию</vt:lpstr>
      <vt:lpstr>8_Оформление по умолчанию</vt:lpstr>
      <vt:lpstr>Открытая</vt:lpstr>
      <vt:lpstr>11_Yellow_stone</vt:lpstr>
      <vt:lpstr>Презентація КУРСУ: «Метеорологія та кліматологія»    </vt:lpstr>
      <vt:lpstr>Метою викладання навчальної дисципліни «Метеорологія та кліматологія» є: </vt:lpstr>
      <vt:lpstr>Основними завданнями вивчення дисципліни: «Метеорологія та кліматологія» є: </vt:lpstr>
      <vt:lpstr>Теми лекційних занять </vt:lpstr>
      <vt:lpstr>Презентация PowerPoint</vt:lpstr>
      <vt:lpstr>Атмосферні опади та їх утворення</vt:lpstr>
      <vt:lpstr>          Атмосферні опади</vt:lpstr>
      <vt:lpstr>Вимірювання кількості опадів </vt:lpstr>
      <vt:lpstr>  Як виміряти кількість опадів</vt:lpstr>
      <vt:lpstr>Типи річного ходу опадів:</vt:lpstr>
      <vt:lpstr>Дощомір і опадомір</vt:lpstr>
      <vt:lpstr>Презентация PowerPoint</vt:lpstr>
      <vt:lpstr>Види опадів</vt:lpstr>
      <vt:lpstr>Презентация PowerPoint</vt:lpstr>
      <vt:lpstr>Презентация PowerPoint</vt:lpstr>
      <vt:lpstr>Презентация PowerPoint</vt:lpstr>
      <vt:lpstr>Презентация PowerPoint</vt:lpstr>
      <vt:lpstr>                         Роса  </vt:lpstr>
      <vt:lpstr>Презентация PowerPoint</vt:lpstr>
      <vt:lpstr>Презентация PowerPoint</vt:lpstr>
      <vt:lpstr>Презентация PowerPoint</vt:lpstr>
      <vt:lpstr>Презентация PowerPoint</vt:lpstr>
      <vt:lpstr>                   ТУМАН  </vt:lpstr>
      <vt:lpstr>Презентация PowerPoint</vt:lpstr>
      <vt:lpstr>Презентация PowerPoint</vt:lpstr>
      <vt:lpstr>       Тверді атмосферні опади</vt:lpstr>
      <vt:lpstr>Презентация PowerPoint</vt:lpstr>
      <vt:lpstr>Презентация PowerPoint</vt:lpstr>
      <vt:lpstr>Презентация PowerPoint</vt:lpstr>
      <vt:lpstr>           Кристалічна паморозь </vt:lpstr>
      <vt:lpstr>Презентация PowerPoint</vt:lpstr>
      <vt:lpstr>Презентация PowerPoint</vt:lpstr>
      <vt:lpstr>Презентация PowerPoint</vt:lpstr>
      <vt:lpstr>За величиною розміри градин бувають різні. Як правило, привертають увагу найбільші. Наприклад, є відомості, що в Індії і в Китаї випадали з неба крижані глиби вагою 2—3 кг. В 1961 році в північній Індії важка крижана глиба вбила слона.  В помірних широтах спостерігались градини вагою 1 кг.</vt:lpstr>
      <vt:lpstr>Презентация PowerPoint</vt:lpstr>
      <vt:lpstr>Презентация PowerPoint</vt:lpstr>
      <vt:lpstr>Презентация PowerPoint</vt:lpstr>
      <vt:lpstr>Презентация PowerPoint</vt:lpstr>
      <vt:lpstr>І́ній або Сать — шар кристалів льоду, що утворюється на горизонтальних поверхнях (ґрунті, траві, предметах) шляхом сублімації водяної пари внаслідок їх радіаційного вихолоджування до від'ємних температур. Утворюється в ясні тихі ночі.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Інші фото блискавок</vt:lpstr>
      <vt:lpstr>Презентация PowerPoint</vt:lpstr>
      <vt:lpstr>Презентация PowerPoint</vt:lpstr>
      <vt:lpstr>Презентация PowerPoint</vt:lpstr>
      <vt:lpstr>Презентация PowerPoint</vt:lpstr>
      <vt:lpstr>Географічний розподіл опадів на поверхні земної кулі</vt:lpstr>
      <vt:lpstr>   Розподіл опадів на земній кулі</vt:lpstr>
      <vt:lpstr>                  ХМАРНІСТЬ </vt:lpstr>
      <vt:lpstr>       Схема утворення хмар</vt:lpstr>
      <vt:lpstr>Классификация облаков</vt:lpstr>
      <vt:lpstr>Классификация облаков</vt:lpstr>
      <vt:lpstr>Презентация PowerPoint</vt:lpstr>
      <vt:lpstr>Презентация PowerPoint</vt:lpstr>
      <vt:lpstr>Хмари верхнього ярусу</vt:lpstr>
      <vt:lpstr>Презентация PowerPoint</vt:lpstr>
      <vt:lpstr>Хмари середнього ярусу</vt:lpstr>
      <vt:lpstr>Презентация PowerPoint</vt:lpstr>
      <vt:lpstr>Хмари вертикального розвитку</vt:lpstr>
      <vt:lpstr>Презентация PowerPoint</vt:lpstr>
      <vt:lpstr>  Характеристика найпоширеніших видів хмар</vt:lpstr>
      <vt:lpstr>               Шаруваті хмари</vt:lpstr>
      <vt:lpstr>                Купчасті хмари</vt:lpstr>
      <vt:lpstr>                Перисті хмари</vt:lpstr>
      <vt:lpstr>1. Елементи погоди </vt:lpstr>
      <vt:lpstr> 2. Синоптичний аналіз і завбачення погоди </vt:lpstr>
      <vt:lpstr>Презентация PowerPoint</vt:lpstr>
      <vt:lpstr>Презентация PowerPoint</vt:lpstr>
      <vt:lpstr>Презентация PowerPoint</vt:lpstr>
      <vt:lpstr>Презентация PowerPoint</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 тему </dc:title>
  <dc:creator>Катруся</dc:creator>
  <cp:lastModifiedBy>User</cp:lastModifiedBy>
  <cp:revision>91</cp:revision>
  <dcterms:created xsi:type="dcterms:W3CDTF">2014-11-16T10:00:55Z</dcterms:created>
  <dcterms:modified xsi:type="dcterms:W3CDTF">2020-09-07T06:53:31Z</dcterms:modified>
</cp:coreProperties>
</file>