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7412E-682F-4DDC-92A8-958CA437C2B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2FFF6-169B-472B-B988-66518F41881B}">
      <dgm:prSet custT="1"/>
      <dgm:spPr/>
      <dgm:t>
        <a:bodyPr/>
        <a:lstStyle/>
        <a:p>
          <a:pPr rtl="0"/>
          <a:r>
            <a:rPr lang="uk-UA" sz="4400" dirty="0" smtClean="0"/>
            <a:t>Мультимедійна презентація</a:t>
          </a:r>
          <a:endParaRPr lang="ru-RU" sz="4400" b="0" dirty="0"/>
        </a:p>
      </dgm:t>
    </dgm:pt>
    <dgm:pt modelId="{A36B7026-907E-4E10-8BA8-893B6DB7201C}" type="parTrans" cxnId="{B4B418B8-676D-4098-BF07-9021FC1198AB}">
      <dgm:prSet/>
      <dgm:spPr/>
      <dgm:t>
        <a:bodyPr/>
        <a:lstStyle/>
        <a:p>
          <a:endParaRPr lang="ru-RU"/>
        </a:p>
      </dgm:t>
    </dgm:pt>
    <dgm:pt modelId="{39D92C60-0827-49AE-8291-DA409EA2927A}" type="sibTrans" cxnId="{B4B418B8-676D-4098-BF07-9021FC1198AB}">
      <dgm:prSet/>
      <dgm:spPr/>
      <dgm:t>
        <a:bodyPr/>
        <a:lstStyle/>
        <a:p>
          <a:endParaRPr lang="ru-RU"/>
        </a:p>
      </dgm:t>
    </dgm:pt>
    <dgm:pt modelId="{43EB47EB-4804-44F6-B9C9-9E0ED953CD7A}">
      <dgm:prSet custT="1"/>
      <dgm:spPr/>
      <dgm:t>
        <a:bodyPr/>
        <a:lstStyle/>
        <a:p>
          <a:pPr rtl="0"/>
          <a:r>
            <a:rPr lang="uk-UA" sz="2000" dirty="0" smtClean="0"/>
            <a:t>сприяє диференційованому навчанню</a:t>
          </a:r>
          <a:r>
            <a:rPr lang="uk-UA" sz="2000" dirty="0" smtClean="0"/>
            <a:t>; </a:t>
          </a:r>
          <a:endParaRPr lang="ru-RU" sz="2000" dirty="0"/>
        </a:p>
      </dgm:t>
    </dgm:pt>
    <dgm:pt modelId="{5BD5E81E-4F2C-4251-9BFB-3C933E7BA83B}" type="parTrans" cxnId="{86AFCA97-3082-4542-B6E8-21D7C6B12C38}">
      <dgm:prSet/>
      <dgm:spPr/>
      <dgm:t>
        <a:bodyPr/>
        <a:lstStyle/>
        <a:p>
          <a:endParaRPr lang="ru-RU"/>
        </a:p>
      </dgm:t>
    </dgm:pt>
    <dgm:pt modelId="{4E3435AA-D26A-4CA2-878C-CC947F40FB12}" type="sibTrans" cxnId="{86AFCA97-3082-4542-B6E8-21D7C6B12C38}">
      <dgm:prSet/>
      <dgm:spPr/>
      <dgm:t>
        <a:bodyPr/>
        <a:lstStyle/>
        <a:p>
          <a:endParaRPr lang="ru-RU"/>
        </a:p>
      </dgm:t>
    </dgm:pt>
    <dgm:pt modelId="{7462E819-E30D-48F4-B78D-711877DCA959}">
      <dgm:prSet custT="1"/>
      <dgm:spPr/>
      <dgm:t>
        <a:bodyPr/>
        <a:lstStyle/>
        <a:p>
          <a:pPr rtl="0"/>
          <a:r>
            <a:rPr lang="uk-UA" sz="2000" dirty="0" smtClean="0"/>
            <a:t>забезпечує </a:t>
          </a:r>
          <a:r>
            <a:rPr lang="uk-UA" sz="2000" dirty="0" err="1" smtClean="0"/>
            <a:t>інтерактивність</a:t>
          </a:r>
          <a:endParaRPr lang="ru-RU" sz="2000" dirty="0"/>
        </a:p>
      </dgm:t>
    </dgm:pt>
    <dgm:pt modelId="{A94F969F-297C-4D48-9571-256190B9CCA4}" type="parTrans" cxnId="{F85285B4-8EB5-4906-9962-0851027D7597}">
      <dgm:prSet/>
      <dgm:spPr/>
      <dgm:t>
        <a:bodyPr/>
        <a:lstStyle/>
        <a:p>
          <a:endParaRPr lang="ru-RU"/>
        </a:p>
      </dgm:t>
    </dgm:pt>
    <dgm:pt modelId="{6647DDBE-DA1A-4C15-8D7B-3D83A60B0583}" type="sibTrans" cxnId="{F85285B4-8EB5-4906-9962-0851027D7597}">
      <dgm:prSet/>
      <dgm:spPr/>
      <dgm:t>
        <a:bodyPr/>
        <a:lstStyle/>
        <a:p>
          <a:endParaRPr lang="ru-RU"/>
        </a:p>
      </dgm:t>
    </dgm:pt>
    <dgm:pt modelId="{AD2BB4A2-0F33-47C5-9468-BFA690AD3176}">
      <dgm:prSet custT="1"/>
      <dgm:spPr/>
      <dgm:t>
        <a:bodyPr/>
        <a:lstStyle/>
        <a:p>
          <a:pPr rtl="0"/>
          <a:r>
            <a:rPr lang="uk-UA" sz="2000" dirty="0" smtClean="0"/>
            <a:t>підвищує мотивацію учнів</a:t>
          </a:r>
          <a:r>
            <a:rPr lang="uk-UA" sz="2000" dirty="0" smtClean="0"/>
            <a:t>;</a:t>
          </a:r>
          <a:endParaRPr lang="ru-RU" sz="2000" dirty="0"/>
        </a:p>
      </dgm:t>
    </dgm:pt>
    <dgm:pt modelId="{6CFE76FB-A193-497C-A7BE-DA8C0E769115}" type="parTrans" cxnId="{8B25FF37-89A8-45BE-BC96-E02C5F22E2B6}">
      <dgm:prSet/>
      <dgm:spPr/>
      <dgm:t>
        <a:bodyPr/>
        <a:lstStyle/>
        <a:p>
          <a:endParaRPr lang="ru-RU"/>
        </a:p>
      </dgm:t>
    </dgm:pt>
    <dgm:pt modelId="{58EC998B-3A1A-4FCD-B6A9-C8B03558C5C8}" type="sibTrans" cxnId="{8B25FF37-89A8-45BE-BC96-E02C5F22E2B6}">
      <dgm:prSet/>
      <dgm:spPr/>
      <dgm:t>
        <a:bodyPr/>
        <a:lstStyle/>
        <a:p>
          <a:endParaRPr lang="ru-RU"/>
        </a:p>
      </dgm:t>
    </dgm:pt>
    <dgm:pt modelId="{8D0116B9-7884-41D6-A366-001E3795A655}" type="pres">
      <dgm:prSet presAssocID="{4397412E-682F-4DDC-92A8-958CA437C2B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4E21B05-3011-4005-A806-0E97689A82E5}" type="pres">
      <dgm:prSet presAssocID="{3EB2FFF6-169B-472B-B988-66518F41881B}" presName="root" presStyleCnt="0">
        <dgm:presLayoutVars>
          <dgm:chMax/>
          <dgm:chPref/>
        </dgm:presLayoutVars>
      </dgm:prSet>
      <dgm:spPr/>
    </dgm:pt>
    <dgm:pt modelId="{8CDCF84C-11E9-48D0-A944-06AB5B4605B7}" type="pres">
      <dgm:prSet presAssocID="{3EB2FFF6-169B-472B-B988-66518F41881B}" presName="rootComposite" presStyleCnt="0">
        <dgm:presLayoutVars/>
      </dgm:prSet>
      <dgm:spPr/>
    </dgm:pt>
    <dgm:pt modelId="{CB170616-FCA8-4603-9F35-0EE55044561B}" type="pres">
      <dgm:prSet presAssocID="{3EB2FFF6-169B-472B-B988-66518F41881B}" presName="ParentAccent" presStyleLbl="alignNode1" presStyleIdx="0" presStyleCnt="1" custScaleY="281421" custLinFactY="-61825" custLinFactNeighborX="-4988" custLinFactNeighborY="-100000"/>
      <dgm:spPr/>
    </dgm:pt>
    <dgm:pt modelId="{277A1C7B-16EA-4138-A6BF-79B3F507DB3E}" type="pres">
      <dgm:prSet presAssocID="{3EB2FFF6-169B-472B-B988-66518F41881B}" presName="ParentSmallAccent" presStyleLbl="fgAcc1" presStyleIdx="0" presStyleCnt="1" custLinFactX="-66020" custLinFactY="-125822" custLinFactNeighborX="-100000" custLinFactNeighborY="-200000"/>
      <dgm:spPr/>
    </dgm:pt>
    <dgm:pt modelId="{8C96FB1A-E0F6-4691-A167-FF3A02C5700E}" type="pres">
      <dgm:prSet presAssocID="{3EB2FFF6-169B-472B-B988-66518F41881B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D5AE5-C849-4572-9515-06662012A6E4}" type="pres">
      <dgm:prSet presAssocID="{3EB2FFF6-169B-472B-B988-66518F41881B}" presName="childShape" presStyleCnt="0">
        <dgm:presLayoutVars>
          <dgm:chMax val="0"/>
          <dgm:chPref val="0"/>
        </dgm:presLayoutVars>
      </dgm:prSet>
      <dgm:spPr/>
    </dgm:pt>
    <dgm:pt modelId="{60197B78-CD66-4675-B00C-90CC01A4C6AF}" type="pres">
      <dgm:prSet presAssocID="{AD2BB4A2-0F33-47C5-9468-BFA690AD3176}" presName="childComposite" presStyleCnt="0">
        <dgm:presLayoutVars>
          <dgm:chMax val="0"/>
          <dgm:chPref val="0"/>
        </dgm:presLayoutVars>
      </dgm:prSet>
      <dgm:spPr/>
    </dgm:pt>
    <dgm:pt modelId="{3392A3E1-CA2A-4247-90EB-3172C117F1ED}" type="pres">
      <dgm:prSet presAssocID="{AD2BB4A2-0F33-47C5-9468-BFA690AD3176}" presName="ChildAccent" presStyleLbl="solidFgAcc1" presStyleIdx="0" presStyleCnt="3" custLinFactY="-83574" custLinFactNeighborY="-100000"/>
      <dgm:spPr/>
    </dgm:pt>
    <dgm:pt modelId="{457B95D5-AD9B-42D1-A632-9A5C94F5F41A}" type="pres">
      <dgm:prSet presAssocID="{AD2BB4A2-0F33-47C5-9468-BFA690AD3176}" presName="Child" presStyleLbl="revTx" presStyleIdx="1" presStyleCnt="4" custLinFactNeighborX="674" custLinFactNeighborY="-65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5D720-9A5F-447F-83C9-9A426BDE8EDD}" type="pres">
      <dgm:prSet presAssocID="{43EB47EB-4804-44F6-B9C9-9E0ED953CD7A}" presName="childComposite" presStyleCnt="0">
        <dgm:presLayoutVars>
          <dgm:chMax val="0"/>
          <dgm:chPref val="0"/>
        </dgm:presLayoutVars>
      </dgm:prSet>
      <dgm:spPr/>
    </dgm:pt>
    <dgm:pt modelId="{D2EB3D46-D426-4786-9260-8EEC309AA841}" type="pres">
      <dgm:prSet presAssocID="{43EB47EB-4804-44F6-B9C9-9E0ED953CD7A}" presName="ChildAccent" presStyleLbl="solidFgAcc1" presStyleIdx="1" presStyleCnt="3" custLinFactY="-62228" custLinFactNeighborY="-100000"/>
      <dgm:spPr/>
    </dgm:pt>
    <dgm:pt modelId="{E6582542-4064-48C5-A4B6-386DA51E6EF7}" type="pres">
      <dgm:prSet presAssocID="{43EB47EB-4804-44F6-B9C9-9E0ED953CD7A}" presName="Child" presStyleLbl="revTx" presStyleIdx="2" presStyleCnt="4" custLinFactNeighborX="1686" custLinFactNeighborY="-71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65522-599E-44B3-A06D-65163F0993CE}" type="pres">
      <dgm:prSet presAssocID="{7462E819-E30D-48F4-B78D-711877DCA959}" presName="childComposite" presStyleCnt="0">
        <dgm:presLayoutVars>
          <dgm:chMax val="0"/>
          <dgm:chPref val="0"/>
        </dgm:presLayoutVars>
      </dgm:prSet>
      <dgm:spPr/>
    </dgm:pt>
    <dgm:pt modelId="{94452443-4B9D-4074-AE3A-08444F5EEB9C}" type="pres">
      <dgm:prSet presAssocID="{7462E819-E30D-48F4-B78D-711877DCA959}" presName="ChildAccent" presStyleLbl="solidFgAcc1" presStyleIdx="2" presStyleCnt="3" custLinFactY="-19536" custLinFactNeighborX="-8538" custLinFactNeighborY="-100000"/>
      <dgm:spPr/>
    </dgm:pt>
    <dgm:pt modelId="{3D3EC428-C174-40A1-B653-E3F51ACE9481}" type="pres">
      <dgm:prSet presAssocID="{7462E819-E30D-48F4-B78D-711877DCA959}" presName="Child" presStyleLbl="revTx" presStyleIdx="3" presStyleCnt="4" custLinFactNeighborX="2361" custLinFactNeighborY="-43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25FF37-89A8-45BE-BC96-E02C5F22E2B6}" srcId="{3EB2FFF6-169B-472B-B988-66518F41881B}" destId="{AD2BB4A2-0F33-47C5-9468-BFA690AD3176}" srcOrd="0" destOrd="0" parTransId="{6CFE76FB-A193-497C-A7BE-DA8C0E769115}" sibTransId="{58EC998B-3A1A-4FCD-B6A9-C8B03558C5C8}"/>
    <dgm:cxn modelId="{F050104B-ABBF-4F7B-AAA6-386839771AC2}" type="presOf" srcId="{AD2BB4A2-0F33-47C5-9468-BFA690AD3176}" destId="{457B95D5-AD9B-42D1-A632-9A5C94F5F41A}" srcOrd="0" destOrd="0" presId="urn:microsoft.com/office/officeart/2008/layout/SquareAccentList"/>
    <dgm:cxn modelId="{F85285B4-8EB5-4906-9962-0851027D7597}" srcId="{3EB2FFF6-169B-472B-B988-66518F41881B}" destId="{7462E819-E30D-48F4-B78D-711877DCA959}" srcOrd="2" destOrd="0" parTransId="{A94F969F-297C-4D48-9571-256190B9CCA4}" sibTransId="{6647DDBE-DA1A-4C15-8D7B-3D83A60B0583}"/>
    <dgm:cxn modelId="{A9ABA0A7-8DAB-43D9-9946-81CDE5F381A4}" type="presOf" srcId="{43EB47EB-4804-44F6-B9C9-9E0ED953CD7A}" destId="{E6582542-4064-48C5-A4B6-386DA51E6EF7}" srcOrd="0" destOrd="0" presId="urn:microsoft.com/office/officeart/2008/layout/SquareAccentList"/>
    <dgm:cxn modelId="{A7AB3EC2-82AF-49E7-9EDB-06C69E4EC684}" type="presOf" srcId="{7462E819-E30D-48F4-B78D-711877DCA959}" destId="{3D3EC428-C174-40A1-B653-E3F51ACE9481}" srcOrd="0" destOrd="0" presId="urn:microsoft.com/office/officeart/2008/layout/SquareAccentList"/>
    <dgm:cxn modelId="{E7653084-CF49-4D4F-B5CD-E2AB2269EDAF}" type="presOf" srcId="{4397412E-682F-4DDC-92A8-958CA437C2BE}" destId="{8D0116B9-7884-41D6-A366-001E3795A655}" srcOrd="0" destOrd="0" presId="urn:microsoft.com/office/officeart/2008/layout/SquareAccentList"/>
    <dgm:cxn modelId="{86AFCA97-3082-4542-B6E8-21D7C6B12C38}" srcId="{3EB2FFF6-169B-472B-B988-66518F41881B}" destId="{43EB47EB-4804-44F6-B9C9-9E0ED953CD7A}" srcOrd="1" destOrd="0" parTransId="{5BD5E81E-4F2C-4251-9BFB-3C933E7BA83B}" sibTransId="{4E3435AA-D26A-4CA2-878C-CC947F40FB12}"/>
    <dgm:cxn modelId="{B4B418B8-676D-4098-BF07-9021FC1198AB}" srcId="{4397412E-682F-4DDC-92A8-958CA437C2BE}" destId="{3EB2FFF6-169B-472B-B988-66518F41881B}" srcOrd="0" destOrd="0" parTransId="{A36B7026-907E-4E10-8BA8-893B6DB7201C}" sibTransId="{39D92C60-0827-49AE-8291-DA409EA2927A}"/>
    <dgm:cxn modelId="{2A80E161-98AA-470E-9900-89BAF12AB69A}" type="presOf" srcId="{3EB2FFF6-169B-472B-B988-66518F41881B}" destId="{8C96FB1A-E0F6-4691-A167-FF3A02C5700E}" srcOrd="0" destOrd="0" presId="urn:microsoft.com/office/officeart/2008/layout/SquareAccentList"/>
    <dgm:cxn modelId="{D611319D-95B4-45BF-8F9F-DE5BA89175DC}" type="presParOf" srcId="{8D0116B9-7884-41D6-A366-001E3795A655}" destId="{F4E21B05-3011-4005-A806-0E97689A82E5}" srcOrd="0" destOrd="0" presId="urn:microsoft.com/office/officeart/2008/layout/SquareAccentList"/>
    <dgm:cxn modelId="{5B0759A7-4CE6-424F-8609-8F46C0077B5A}" type="presParOf" srcId="{F4E21B05-3011-4005-A806-0E97689A82E5}" destId="{8CDCF84C-11E9-48D0-A944-06AB5B4605B7}" srcOrd="0" destOrd="0" presId="urn:microsoft.com/office/officeart/2008/layout/SquareAccentList"/>
    <dgm:cxn modelId="{32DC8E84-BF79-468A-A0A4-75C2FDD89F66}" type="presParOf" srcId="{8CDCF84C-11E9-48D0-A944-06AB5B4605B7}" destId="{CB170616-FCA8-4603-9F35-0EE55044561B}" srcOrd="0" destOrd="0" presId="urn:microsoft.com/office/officeart/2008/layout/SquareAccentList"/>
    <dgm:cxn modelId="{5EFCA949-3238-4675-A9F1-374F5B0B9F8D}" type="presParOf" srcId="{8CDCF84C-11E9-48D0-A944-06AB5B4605B7}" destId="{277A1C7B-16EA-4138-A6BF-79B3F507DB3E}" srcOrd="1" destOrd="0" presId="urn:microsoft.com/office/officeart/2008/layout/SquareAccentList"/>
    <dgm:cxn modelId="{F837AB4E-AAD1-4021-B895-567A5B5A1E03}" type="presParOf" srcId="{8CDCF84C-11E9-48D0-A944-06AB5B4605B7}" destId="{8C96FB1A-E0F6-4691-A167-FF3A02C5700E}" srcOrd="2" destOrd="0" presId="urn:microsoft.com/office/officeart/2008/layout/SquareAccentList"/>
    <dgm:cxn modelId="{5769DBCE-BDA6-4681-A41B-2BC426A5EC82}" type="presParOf" srcId="{F4E21B05-3011-4005-A806-0E97689A82E5}" destId="{FB4D5AE5-C849-4572-9515-06662012A6E4}" srcOrd="1" destOrd="0" presId="urn:microsoft.com/office/officeart/2008/layout/SquareAccentList"/>
    <dgm:cxn modelId="{1561C95C-6153-4E94-B41F-6DFABECE7C8C}" type="presParOf" srcId="{FB4D5AE5-C849-4572-9515-06662012A6E4}" destId="{60197B78-CD66-4675-B00C-90CC01A4C6AF}" srcOrd="0" destOrd="0" presId="urn:microsoft.com/office/officeart/2008/layout/SquareAccentList"/>
    <dgm:cxn modelId="{45143A0A-4A96-4B83-9ED5-9C0B72DAFB14}" type="presParOf" srcId="{60197B78-CD66-4675-B00C-90CC01A4C6AF}" destId="{3392A3E1-CA2A-4247-90EB-3172C117F1ED}" srcOrd="0" destOrd="0" presId="urn:microsoft.com/office/officeart/2008/layout/SquareAccentList"/>
    <dgm:cxn modelId="{5594AD04-F8CF-4C75-85DC-4A4A9F9AE95F}" type="presParOf" srcId="{60197B78-CD66-4675-B00C-90CC01A4C6AF}" destId="{457B95D5-AD9B-42D1-A632-9A5C94F5F41A}" srcOrd="1" destOrd="0" presId="urn:microsoft.com/office/officeart/2008/layout/SquareAccentList"/>
    <dgm:cxn modelId="{46510BBD-7F41-4387-9322-DAC5C5DFF4AD}" type="presParOf" srcId="{FB4D5AE5-C849-4572-9515-06662012A6E4}" destId="{ABA5D720-9A5F-447F-83C9-9A426BDE8EDD}" srcOrd="1" destOrd="0" presId="urn:microsoft.com/office/officeart/2008/layout/SquareAccentList"/>
    <dgm:cxn modelId="{FACC426C-C2E6-4166-9245-AAF24C89B8F7}" type="presParOf" srcId="{ABA5D720-9A5F-447F-83C9-9A426BDE8EDD}" destId="{D2EB3D46-D426-4786-9260-8EEC309AA841}" srcOrd="0" destOrd="0" presId="urn:microsoft.com/office/officeart/2008/layout/SquareAccentList"/>
    <dgm:cxn modelId="{41C189BC-2D10-49E6-9458-46A4263B09A5}" type="presParOf" srcId="{ABA5D720-9A5F-447F-83C9-9A426BDE8EDD}" destId="{E6582542-4064-48C5-A4B6-386DA51E6EF7}" srcOrd="1" destOrd="0" presId="urn:microsoft.com/office/officeart/2008/layout/SquareAccentList"/>
    <dgm:cxn modelId="{BB070EA3-1A58-4AEA-9602-56A603A2BA12}" type="presParOf" srcId="{FB4D5AE5-C849-4572-9515-06662012A6E4}" destId="{D0965522-599E-44B3-A06D-65163F0993CE}" srcOrd="2" destOrd="0" presId="urn:microsoft.com/office/officeart/2008/layout/SquareAccentList"/>
    <dgm:cxn modelId="{46750CAF-F1F1-4A37-9945-58B7B3FD13F2}" type="presParOf" srcId="{D0965522-599E-44B3-A06D-65163F0993CE}" destId="{94452443-4B9D-4074-AE3A-08444F5EEB9C}" srcOrd="0" destOrd="0" presId="urn:microsoft.com/office/officeart/2008/layout/SquareAccentList"/>
    <dgm:cxn modelId="{7A4D0ABA-5886-4673-9F10-6EE02960AB81}" type="presParOf" srcId="{D0965522-599E-44B3-A06D-65163F0993CE}" destId="{3D3EC428-C174-40A1-B653-E3F51ACE948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3127A-787B-4AFA-AB2A-F50237BDD782}" type="doc">
      <dgm:prSet loTypeId="urn:microsoft.com/office/officeart/2008/layout/VerticalCircleList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4EFFDA1-A276-46ED-ADDB-79233403D521}">
      <dgm:prSet/>
      <dgm:spPr/>
      <dgm:t>
        <a:bodyPr/>
        <a:lstStyle/>
        <a:p>
          <a:pPr rtl="0"/>
          <a:r>
            <a:rPr lang="uk-UA" b="0" i="0" dirty="0" smtClean="0"/>
            <a:t>мультимедійна презентація </a:t>
          </a:r>
          <a:r>
            <a:rPr lang="uk-UA" dirty="0" smtClean="0"/>
            <a:t>— інструмент для подачі інформації, який поєднує кілька різних типів даних</a:t>
          </a:r>
          <a:endParaRPr lang="ru-RU" dirty="0"/>
        </a:p>
      </dgm:t>
    </dgm:pt>
    <dgm:pt modelId="{46572540-B4F5-45FE-B4C0-F98EA81D34B4}" type="parTrans" cxnId="{C42CE361-B19E-44A5-ADC4-C49DA866A417}">
      <dgm:prSet/>
      <dgm:spPr/>
      <dgm:t>
        <a:bodyPr/>
        <a:lstStyle/>
        <a:p>
          <a:endParaRPr lang="ru-RU"/>
        </a:p>
      </dgm:t>
    </dgm:pt>
    <dgm:pt modelId="{F1B92F34-6CBC-4156-9870-210C20204690}" type="sibTrans" cxnId="{C42CE361-B19E-44A5-ADC4-C49DA866A417}">
      <dgm:prSet/>
      <dgm:spPr/>
      <dgm:t>
        <a:bodyPr/>
        <a:lstStyle/>
        <a:p>
          <a:endParaRPr lang="ru-RU"/>
        </a:p>
      </dgm:t>
    </dgm:pt>
    <dgm:pt modelId="{87E6B1BF-2655-464D-B1A4-4D91B97E0842}">
      <dgm:prSet/>
      <dgm:spPr/>
      <dgm:t>
        <a:bodyPr/>
        <a:lstStyle/>
        <a:p>
          <a:pPr rtl="0"/>
          <a:r>
            <a:rPr lang="uk-UA" dirty="0" smtClean="0"/>
            <a:t>сприйняття з підключенням різних видів пам’яті – зорової, слухової, емоційної та ін.</a:t>
          </a:r>
          <a:endParaRPr lang="ru-RU" dirty="0"/>
        </a:p>
      </dgm:t>
    </dgm:pt>
    <dgm:pt modelId="{8839CD01-CDBC-48AB-B4CA-A9AF950C58C9}" type="parTrans" cxnId="{617A23B9-4245-4999-97AD-3A62B7CD560D}">
      <dgm:prSet/>
      <dgm:spPr/>
      <dgm:t>
        <a:bodyPr/>
        <a:lstStyle/>
        <a:p>
          <a:endParaRPr lang="ru-RU"/>
        </a:p>
      </dgm:t>
    </dgm:pt>
    <dgm:pt modelId="{FC3CCD13-C2A6-4EED-8AE1-4F4376CBF3CE}" type="sibTrans" cxnId="{617A23B9-4245-4999-97AD-3A62B7CD560D}">
      <dgm:prSet/>
      <dgm:spPr/>
      <dgm:t>
        <a:bodyPr/>
        <a:lstStyle/>
        <a:p>
          <a:endParaRPr lang="ru-RU"/>
        </a:p>
      </dgm:t>
    </dgm:pt>
    <dgm:pt modelId="{252A6087-6F42-4013-9F64-3DA89299E282}">
      <dgm:prSet/>
      <dgm:spPr/>
      <dgm:t>
        <a:bodyPr/>
        <a:lstStyle/>
        <a:p>
          <a:r>
            <a:rPr lang="uk-UA" dirty="0" err="1" smtClean="0"/>
            <a:t>multimedia</a:t>
          </a:r>
          <a:r>
            <a:rPr lang="uk-UA" dirty="0" smtClean="0"/>
            <a:t>, від англ. </a:t>
          </a:r>
          <a:r>
            <a:rPr lang="uk-UA" dirty="0" err="1" smtClean="0"/>
            <a:t>multi</a:t>
          </a:r>
          <a:r>
            <a:rPr lang="uk-UA" dirty="0" smtClean="0"/>
            <a:t> – багато і </a:t>
          </a:r>
          <a:r>
            <a:rPr lang="uk-UA" dirty="0" err="1" smtClean="0"/>
            <a:t>media</a:t>
          </a:r>
          <a:r>
            <a:rPr lang="uk-UA" dirty="0" smtClean="0"/>
            <a:t> носій, середовище</a:t>
          </a:r>
          <a:endParaRPr lang="ru-RU" dirty="0"/>
        </a:p>
      </dgm:t>
    </dgm:pt>
    <dgm:pt modelId="{EF0EE322-F6B8-4583-9C1C-757BF2BF5D9E}" type="parTrans" cxnId="{6EA3827B-A46A-472C-A675-2053C63E2B84}">
      <dgm:prSet/>
      <dgm:spPr/>
      <dgm:t>
        <a:bodyPr/>
        <a:lstStyle/>
        <a:p>
          <a:endParaRPr lang="ru-RU"/>
        </a:p>
      </dgm:t>
    </dgm:pt>
    <dgm:pt modelId="{118C71AA-9EB3-404F-936C-5BF3F3181509}" type="sibTrans" cxnId="{6EA3827B-A46A-472C-A675-2053C63E2B84}">
      <dgm:prSet/>
      <dgm:spPr/>
      <dgm:t>
        <a:bodyPr/>
        <a:lstStyle/>
        <a:p>
          <a:endParaRPr lang="ru-RU"/>
        </a:p>
      </dgm:t>
    </dgm:pt>
    <dgm:pt modelId="{0AC0F1A0-FB47-4C8E-9E1F-CDAD7B40E62C}" type="pres">
      <dgm:prSet presAssocID="{CB13127A-787B-4AFA-AB2A-F50237BDD78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5695E52-FCD5-4206-9236-054DF6DB378A}" type="pres">
      <dgm:prSet presAssocID="{252A6087-6F42-4013-9F64-3DA89299E282}" presName="noChildren" presStyleCnt="0"/>
      <dgm:spPr/>
    </dgm:pt>
    <dgm:pt modelId="{5B9F9C7B-FBBE-46CB-98B4-AC2174D9E764}" type="pres">
      <dgm:prSet presAssocID="{252A6087-6F42-4013-9F64-3DA89299E282}" presName="gap" presStyleCnt="0"/>
      <dgm:spPr/>
    </dgm:pt>
    <dgm:pt modelId="{1BAB4659-38FC-4AEE-8639-FEE934EC0F91}" type="pres">
      <dgm:prSet presAssocID="{252A6087-6F42-4013-9F64-3DA89299E282}" presName="medCircle2" presStyleLbl="vennNode1" presStyleIdx="0" presStyleCnt="3"/>
      <dgm:spPr/>
    </dgm:pt>
    <dgm:pt modelId="{6BE87519-6095-4F1D-84E8-E2C6AF096FE7}" type="pres">
      <dgm:prSet presAssocID="{252A6087-6F42-4013-9F64-3DA89299E282}" presName="txLvlOnly1" presStyleLbl="revTx" presStyleIdx="0" presStyleCnt="3"/>
      <dgm:spPr/>
      <dgm:t>
        <a:bodyPr/>
        <a:lstStyle/>
        <a:p>
          <a:endParaRPr lang="ru-RU"/>
        </a:p>
      </dgm:t>
    </dgm:pt>
    <dgm:pt modelId="{593818DF-BB12-4F28-9229-3047BEF1162B}" type="pres">
      <dgm:prSet presAssocID="{34EFFDA1-A276-46ED-ADDB-79233403D521}" presName="noChildren" presStyleCnt="0"/>
      <dgm:spPr/>
    </dgm:pt>
    <dgm:pt modelId="{3C944FFA-958B-4A07-A4CE-15C31C11220C}" type="pres">
      <dgm:prSet presAssocID="{34EFFDA1-A276-46ED-ADDB-79233403D521}" presName="gap" presStyleCnt="0"/>
      <dgm:spPr/>
    </dgm:pt>
    <dgm:pt modelId="{AAFC2048-442F-4312-80AB-BE78691A70BA}" type="pres">
      <dgm:prSet presAssocID="{34EFFDA1-A276-46ED-ADDB-79233403D521}" presName="medCircle2" presStyleLbl="vennNode1" presStyleIdx="1" presStyleCnt="3"/>
      <dgm:spPr/>
    </dgm:pt>
    <dgm:pt modelId="{EE197E9F-E1F2-4B37-A656-776F46ED6E04}" type="pres">
      <dgm:prSet presAssocID="{34EFFDA1-A276-46ED-ADDB-79233403D521}" presName="txLvlOnly1" presStyleLbl="revTx" presStyleIdx="1" presStyleCnt="3"/>
      <dgm:spPr/>
      <dgm:t>
        <a:bodyPr/>
        <a:lstStyle/>
        <a:p>
          <a:endParaRPr lang="ru-RU"/>
        </a:p>
      </dgm:t>
    </dgm:pt>
    <dgm:pt modelId="{667C5D2E-28CC-4D14-B964-B52DB4DE7BCC}" type="pres">
      <dgm:prSet presAssocID="{87E6B1BF-2655-464D-B1A4-4D91B97E0842}" presName="noChildren" presStyleCnt="0"/>
      <dgm:spPr/>
    </dgm:pt>
    <dgm:pt modelId="{536B9C8F-CF9A-4920-98DE-1C0B75BE9F27}" type="pres">
      <dgm:prSet presAssocID="{87E6B1BF-2655-464D-B1A4-4D91B97E0842}" presName="gap" presStyleCnt="0"/>
      <dgm:spPr/>
    </dgm:pt>
    <dgm:pt modelId="{97CED5C7-6D78-42C4-805B-130A7AEB733E}" type="pres">
      <dgm:prSet presAssocID="{87E6B1BF-2655-464D-B1A4-4D91B97E0842}" presName="medCircle2" presStyleLbl="vennNode1" presStyleIdx="2" presStyleCnt="3"/>
      <dgm:spPr/>
    </dgm:pt>
    <dgm:pt modelId="{B504D997-1705-43F2-81E5-CB3710A18647}" type="pres">
      <dgm:prSet presAssocID="{87E6B1BF-2655-464D-B1A4-4D91B97E0842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C42CE361-B19E-44A5-ADC4-C49DA866A417}" srcId="{CB13127A-787B-4AFA-AB2A-F50237BDD782}" destId="{34EFFDA1-A276-46ED-ADDB-79233403D521}" srcOrd="1" destOrd="0" parTransId="{46572540-B4F5-45FE-B4C0-F98EA81D34B4}" sibTransId="{F1B92F34-6CBC-4156-9870-210C20204690}"/>
    <dgm:cxn modelId="{6EA3827B-A46A-472C-A675-2053C63E2B84}" srcId="{CB13127A-787B-4AFA-AB2A-F50237BDD782}" destId="{252A6087-6F42-4013-9F64-3DA89299E282}" srcOrd="0" destOrd="0" parTransId="{EF0EE322-F6B8-4583-9C1C-757BF2BF5D9E}" sibTransId="{118C71AA-9EB3-404F-936C-5BF3F3181509}"/>
    <dgm:cxn modelId="{617A23B9-4245-4999-97AD-3A62B7CD560D}" srcId="{CB13127A-787B-4AFA-AB2A-F50237BDD782}" destId="{87E6B1BF-2655-464D-B1A4-4D91B97E0842}" srcOrd="2" destOrd="0" parTransId="{8839CD01-CDBC-48AB-B4CA-A9AF950C58C9}" sibTransId="{FC3CCD13-C2A6-4EED-8AE1-4F4376CBF3CE}"/>
    <dgm:cxn modelId="{6A6EE58C-937C-4E76-9D92-4AD3DF92037C}" type="presOf" srcId="{252A6087-6F42-4013-9F64-3DA89299E282}" destId="{6BE87519-6095-4F1D-84E8-E2C6AF096FE7}" srcOrd="0" destOrd="0" presId="urn:microsoft.com/office/officeart/2008/layout/VerticalCircleList"/>
    <dgm:cxn modelId="{185E21A5-885F-4A8C-BC5C-07B2058211BB}" type="presOf" srcId="{CB13127A-787B-4AFA-AB2A-F50237BDD782}" destId="{0AC0F1A0-FB47-4C8E-9E1F-CDAD7B40E62C}" srcOrd="0" destOrd="0" presId="urn:microsoft.com/office/officeart/2008/layout/VerticalCircleList"/>
    <dgm:cxn modelId="{5EDCF828-CA07-4C3A-980D-0E71141ACB1F}" type="presOf" srcId="{87E6B1BF-2655-464D-B1A4-4D91B97E0842}" destId="{B504D997-1705-43F2-81E5-CB3710A18647}" srcOrd="0" destOrd="0" presId="urn:microsoft.com/office/officeart/2008/layout/VerticalCircleList"/>
    <dgm:cxn modelId="{E2D9B0E0-FCD1-4E31-B99F-AC5A50D4CCE4}" type="presOf" srcId="{34EFFDA1-A276-46ED-ADDB-79233403D521}" destId="{EE197E9F-E1F2-4B37-A656-776F46ED6E04}" srcOrd="0" destOrd="0" presId="urn:microsoft.com/office/officeart/2008/layout/VerticalCircleList"/>
    <dgm:cxn modelId="{026837A3-FA16-4CBB-B359-37B895EBC2BF}" type="presParOf" srcId="{0AC0F1A0-FB47-4C8E-9E1F-CDAD7B40E62C}" destId="{B5695E52-FCD5-4206-9236-054DF6DB378A}" srcOrd="0" destOrd="0" presId="urn:microsoft.com/office/officeart/2008/layout/VerticalCircleList"/>
    <dgm:cxn modelId="{DCA38C75-74A8-4B96-A9EF-3E668705BD7B}" type="presParOf" srcId="{B5695E52-FCD5-4206-9236-054DF6DB378A}" destId="{5B9F9C7B-FBBE-46CB-98B4-AC2174D9E764}" srcOrd="0" destOrd="0" presId="urn:microsoft.com/office/officeart/2008/layout/VerticalCircleList"/>
    <dgm:cxn modelId="{EAC87A1B-5DBD-46A2-A596-B1469C098F5D}" type="presParOf" srcId="{B5695E52-FCD5-4206-9236-054DF6DB378A}" destId="{1BAB4659-38FC-4AEE-8639-FEE934EC0F91}" srcOrd="1" destOrd="0" presId="urn:microsoft.com/office/officeart/2008/layout/VerticalCircleList"/>
    <dgm:cxn modelId="{AE72A893-76D5-4CEF-A4C9-9A97EDBD2AFE}" type="presParOf" srcId="{B5695E52-FCD5-4206-9236-054DF6DB378A}" destId="{6BE87519-6095-4F1D-84E8-E2C6AF096FE7}" srcOrd="2" destOrd="0" presId="urn:microsoft.com/office/officeart/2008/layout/VerticalCircleList"/>
    <dgm:cxn modelId="{CB7255E0-5554-44C9-A1EF-78F28C47BCD2}" type="presParOf" srcId="{0AC0F1A0-FB47-4C8E-9E1F-CDAD7B40E62C}" destId="{593818DF-BB12-4F28-9229-3047BEF1162B}" srcOrd="1" destOrd="0" presId="urn:microsoft.com/office/officeart/2008/layout/VerticalCircleList"/>
    <dgm:cxn modelId="{FCC5FCDE-FCA1-4683-8490-765F36F3A7EF}" type="presParOf" srcId="{593818DF-BB12-4F28-9229-3047BEF1162B}" destId="{3C944FFA-958B-4A07-A4CE-15C31C11220C}" srcOrd="0" destOrd="0" presId="urn:microsoft.com/office/officeart/2008/layout/VerticalCircleList"/>
    <dgm:cxn modelId="{D2460078-D00D-418D-9AA2-B67E855F3223}" type="presParOf" srcId="{593818DF-BB12-4F28-9229-3047BEF1162B}" destId="{AAFC2048-442F-4312-80AB-BE78691A70BA}" srcOrd="1" destOrd="0" presId="urn:microsoft.com/office/officeart/2008/layout/VerticalCircleList"/>
    <dgm:cxn modelId="{A157CE94-F4A1-4D30-8D1C-1C5C8DC70A4D}" type="presParOf" srcId="{593818DF-BB12-4F28-9229-3047BEF1162B}" destId="{EE197E9F-E1F2-4B37-A656-776F46ED6E04}" srcOrd="2" destOrd="0" presId="urn:microsoft.com/office/officeart/2008/layout/VerticalCircleList"/>
    <dgm:cxn modelId="{335AC572-FEF9-4EE6-89ED-ABBC6A8D223A}" type="presParOf" srcId="{0AC0F1A0-FB47-4C8E-9E1F-CDAD7B40E62C}" destId="{667C5D2E-28CC-4D14-B964-B52DB4DE7BCC}" srcOrd="2" destOrd="0" presId="urn:microsoft.com/office/officeart/2008/layout/VerticalCircleList"/>
    <dgm:cxn modelId="{CE041FE5-3F10-4AF5-A173-21C1ACBA2871}" type="presParOf" srcId="{667C5D2E-28CC-4D14-B964-B52DB4DE7BCC}" destId="{536B9C8F-CF9A-4920-98DE-1C0B75BE9F27}" srcOrd="0" destOrd="0" presId="urn:microsoft.com/office/officeart/2008/layout/VerticalCircleList"/>
    <dgm:cxn modelId="{71BBD422-CD0A-4269-9166-936877D19E8C}" type="presParOf" srcId="{667C5D2E-28CC-4D14-B964-B52DB4DE7BCC}" destId="{97CED5C7-6D78-42C4-805B-130A7AEB733E}" srcOrd="1" destOrd="0" presId="urn:microsoft.com/office/officeart/2008/layout/VerticalCircleList"/>
    <dgm:cxn modelId="{69A3F5A3-0062-49E7-AF82-F1D3D3070F93}" type="presParOf" srcId="{667C5D2E-28CC-4D14-B964-B52DB4DE7BCC}" destId="{B504D997-1705-43F2-81E5-CB3710A1864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4B677-5BAA-4B81-A9A7-6C2625698F31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E8CB901-6A96-44FE-BDF1-4B98AF8CE23F}">
      <dgm:prSet phldrT="[Текст]"/>
      <dgm:spPr/>
      <dgm:t>
        <a:bodyPr/>
        <a:lstStyle/>
        <a:p>
          <a:r>
            <a:rPr lang="uk-UA" dirty="0" smtClean="0"/>
            <a:t>Мультимедійні презентації: завдання</a:t>
          </a:r>
          <a:endParaRPr lang="ru-RU" dirty="0"/>
        </a:p>
      </dgm:t>
    </dgm:pt>
    <dgm:pt modelId="{93B3A18F-6EB6-41AA-A5B4-3F6A84F433A6}" type="parTrans" cxnId="{DEC40E7A-68A4-4BBD-8B9A-5CF8E83EF0DA}">
      <dgm:prSet/>
      <dgm:spPr/>
      <dgm:t>
        <a:bodyPr/>
        <a:lstStyle/>
        <a:p>
          <a:endParaRPr lang="ru-RU"/>
        </a:p>
      </dgm:t>
    </dgm:pt>
    <dgm:pt modelId="{8BBC44B5-B9D9-4157-A2B4-32069743D64A}" type="sibTrans" cxnId="{DEC40E7A-68A4-4BBD-8B9A-5CF8E83EF0DA}">
      <dgm:prSet/>
      <dgm:spPr/>
      <dgm:t>
        <a:bodyPr/>
        <a:lstStyle/>
        <a:p>
          <a:endParaRPr lang="ru-RU"/>
        </a:p>
      </dgm:t>
    </dgm:pt>
    <dgm:pt modelId="{A95A5F60-D988-4D97-819C-5561FEF2DD59}">
      <dgm:prSet phldrT="[Текст]"/>
      <dgm:spPr/>
      <dgm:t>
        <a:bodyPr/>
        <a:lstStyle/>
        <a:p>
          <a:r>
            <a:rPr lang="uk-UA" dirty="0" smtClean="0"/>
            <a:t>Пояснення складного матеріалу </a:t>
          </a:r>
          <a:endParaRPr lang="ru-RU" dirty="0"/>
        </a:p>
      </dgm:t>
    </dgm:pt>
    <dgm:pt modelId="{99C3BB1D-8F34-4B02-803B-6D6EC9BCDB17}" type="parTrans" cxnId="{35E583F5-DC3B-41E0-B2F4-B1BE4D77E9AA}">
      <dgm:prSet/>
      <dgm:spPr/>
      <dgm:t>
        <a:bodyPr/>
        <a:lstStyle/>
        <a:p>
          <a:endParaRPr lang="ru-RU"/>
        </a:p>
      </dgm:t>
    </dgm:pt>
    <dgm:pt modelId="{E43C7F75-2E95-4021-B9A8-105A673121EB}" type="sibTrans" cxnId="{35E583F5-DC3B-41E0-B2F4-B1BE4D77E9AA}">
      <dgm:prSet/>
      <dgm:spPr/>
      <dgm:t>
        <a:bodyPr/>
        <a:lstStyle/>
        <a:p>
          <a:endParaRPr lang="ru-RU"/>
        </a:p>
      </dgm:t>
    </dgm:pt>
    <dgm:pt modelId="{DD920368-4988-4C25-9982-CCBF8C93FE36}">
      <dgm:prSet phldrT="[Текст]"/>
      <dgm:spPr/>
      <dgm:t>
        <a:bodyPr/>
        <a:lstStyle/>
        <a:p>
          <a:r>
            <a:rPr lang="uk-UA" dirty="0" smtClean="0"/>
            <a:t>Створення інтерактивного середовища</a:t>
          </a:r>
          <a:endParaRPr lang="ru-RU" dirty="0"/>
        </a:p>
      </dgm:t>
    </dgm:pt>
    <dgm:pt modelId="{8F3F0F3F-B5D4-42A7-8648-700A03573E97}" type="parTrans" cxnId="{9C4BB82F-030E-40BC-A99A-BC6F4A010576}">
      <dgm:prSet/>
      <dgm:spPr/>
      <dgm:t>
        <a:bodyPr/>
        <a:lstStyle/>
        <a:p>
          <a:endParaRPr lang="ru-RU"/>
        </a:p>
      </dgm:t>
    </dgm:pt>
    <dgm:pt modelId="{4D7A3CC2-45FD-40C7-AAAA-89636F0037E3}" type="sibTrans" cxnId="{9C4BB82F-030E-40BC-A99A-BC6F4A010576}">
      <dgm:prSet/>
      <dgm:spPr/>
      <dgm:t>
        <a:bodyPr/>
        <a:lstStyle/>
        <a:p>
          <a:endParaRPr lang="ru-RU"/>
        </a:p>
      </dgm:t>
    </dgm:pt>
    <dgm:pt modelId="{0AF7CACD-D6AF-4A2D-BC08-830DACDB5308}">
      <dgm:prSet phldrT="[Текст]"/>
      <dgm:spPr/>
      <dgm:t>
        <a:bodyPr/>
        <a:lstStyle/>
        <a:p>
          <a:r>
            <a:rPr lang="uk-UA" dirty="0" smtClean="0"/>
            <a:t>Демонстрація результатів досліджень</a:t>
          </a:r>
          <a:endParaRPr lang="ru-RU" dirty="0"/>
        </a:p>
      </dgm:t>
    </dgm:pt>
    <dgm:pt modelId="{6C2F7F60-0FBE-4166-B96D-3FDBBEA4C297}" type="parTrans" cxnId="{DA304460-7F89-45AD-89D2-4AB34D21214B}">
      <dgm:prSet/>
      <dgm:spPr/>
      <dgm:t>
        <a:bodyPr/>
        <a:lstStyle/>
        <a:p>
          <a:endParaRPr lang="ru-RU"/>
        </a:p>
      </dgm:t>
    </dgm:pt>
    <dgm:pt modelId="{6A85E8AD-046A-4810-8330-1E112C5CF467}" type="sibTrans" cxnId="{DA304460-7F89-45AD-89D2-4AB34D21214B}">
      <dgm:prSet/>
      <dgm:spPr/>
      <dgm:t>
        <a:bodyPr/>
        <a:lstStyle/>
        <a:p>
          <a:endParaRPr lang="ru-RU"/>
        </a:p>
      </dgm:t>
    </dgm:pt>
    <dgm:pt modelId="{C7B1FB40-E479-46D9-8692-0D4B4810693E}">
      <dgm:prSet phldrT="[Текст]"/>
      <dgm:spPr/>
      <dgm:t>
        <a:bodyPr/>
        <a:lstStyle/>
        <a:p>
          <a:r>
            <a:rPr lang="uk-UA" dirty="0" smtClean="0"/>
            <a:t>Залучення завдяки динамічним елементам</a:t>
          </a:r>
          <a:endParaRPr lang="ru-RU" dirty="0"/>
        </a:p>
      </dgm:t>
    </dgm:pt>
    <dgm:pt modelId="{CD6414AC-2433-4F48-A51C-95393614DDFB}" type="parTrans" cxnId="{675BD750-F7B4-4F2F-8368-4960DA2F6AC8}">
      <dgm:prSet/>
      <dgm:spPr/>
      <dgm:t>
        <a:bodyPr/>
        <a:lstStyle/>
        <a:p>
          <a:endParaRPr lang="ru-RU"/>
        </a:p>
      </dgm:t>
    </dgm:pt>
    <dgm:pt modelId="{59E1A20C-FB06-4E36-9365-67CD9707B97D}" type="sibTrans" cxnId="{675BD750-F7B4-4F2F-8368-4960DA2F6AC8}">
      <dgm:prSet/>
      <dgm:spPr/>
      <dgm:t>
        <a:bodyPr/>
        <a:lstStyle/>
        <a:p>
          <a:endParaRPr lang="ru-RU"/>
        </a:p>
      </dgm:t>
    </dgm:pt>
    <dgm:pt modelId="{C691E5D7-81C3-4CFE-9C03-B5B03DE234C4}">
      <dgm:prSet phldrT="[Текст]"/>
      <dgm:spPr/>
    </dgm:pt>
    <dgm:pt modelId="{C1EA77CF-763D-444A-A9D5-1F9DA4A34B1C}" type="parTrans" cxnId="{386B2FB2-B953-4813-80DE-481BF7C6D86E}">
      <dgm:prSet/>
      <dgm:spPr/>
      <dgm:t>
        <a:bodyPr/>
        <a:lstStyle/>
        <a:p>
          <a:endParaRPr lang="ru-RU"/>
        </a:p>
      </dgm:t>
    </dgm:pt>
    <dgm:pt modelId="{7A44348A-7FDA-4DA3-A8C1-60B8C77FFF8B}" type="sibTrans" cxnId="{386B2FB2-B953-4813-80DE-481BF7C6D86E}">
      <dgm:prSet/>
      <dgm:spPr/>
      <dgm:t>
        <a:bodyPr/>
        <a:lstStyle/>
        <a:p>
          <a:endParaRPr lang="ru-RU"/>
        </a:p>
      </dgm:t>
    </dgm:pt>
    <dgm:pt modelId="{912D1422-44E1-403D-97DF-25BF71B4EAF8}" type="pres">
      <dgm:prSet presAssocID="{F144B677-5BAA-4B81-A9A7-6C2625698F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FA9E0-291C-41E6-9853-6108177AC55F}" type="pres">
      <dgm:prSet presAssocID="{BE8CB901-6A96-44FE-BDF1-4B98AF8CE23F}" presName="centerShape" presStyleLbl="node0" presStyleIdx="0" presStyleCnt="1"/>
      <dgm:spPr/>
      <dgm:t>
        <a:bodyPr/>
        <a:lstStyle/>
        <a:p>
          <a:endParaRPr lang="ru-RU"/>
        </a:p>
      </dgm:t>
    </dgm:pt>
    <dgm:pt modelId="{D9351707-39B0-43C9-9373-D6153BC976A4}" type="pres">
      <dgm:prSet presAssocID="{A95A5F60-D988-4D97-819C-5561FEF2DD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2FC0F-2D57-4C6E-A0CC-AE4FE64D36BE}" type="pres">
      <dgm:prSet presAssocID="{A95A5F60-D988-4D97-819C-5561FEF2DD59}" presName="dummy" presStyleCnt="0"/>
      <dgm:spPr/>
    </dgm:pt>
    <dgm:pt modelId="{5A904338-5560-4663-989B-3FB5972A455C}" type="pres">
      <dgm:prSet presAssocID="{E43C7F75-2E95-4021-B9A8-105A673121E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5DAEE80-CB98-4D58-A47B-7C7300CA7F63}" type="pres">
      <dgm:prSet presAssocID="{DD920368-4988-4C25-9982-CCBF8C93FE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88C23-C0D4-4FAD-8C97-95B5A601E60E}" type="pres">
      <dgm:prSet presAssocID="{DD920368-4988-4C25-9982-CCBF8C93FE36}" presName="dummy" presStyleCnt="0"/>
      <dgm:spPr/>
    </dgm:pt>
    <dgm:pt modelId="{A3F303D9-299A-4E43-82CA-8EB3AAE30FFA}" type="pres">
      <dgm:prSet presAssocID="{4D7A3CC2-45FD-40C7-AAAA-89636F0037E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C0F8B1C-0A5A-4DCF-B95B-964FCBACB8F1}" type="pres">
      <dgm:prSet presAssocID="{0AF7CACD-D6AF-4A2D-BC08-830DACDB53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D338F-8CF1-48AE-8163-E1C951736021}" type="pres">
      <dgm:prSet presAssocID="{0AF7CACD-D6AF-4A2D-BC08-830DACDB5308}" presName="dummy" presStyleCnt="0"/>
      <dgm:spPr/>
    </dgm:pt>
    <dgm:pt modelId="{C4E54991-36A7-47AA-B7B6-4E4E859234FA}" type="pres">
      <dgm:prSet presAssocID="{6A85E8AD-046A-4810-8330-1E112C5CF46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B3FC199-56B1-41EC-9AEC-8704F3105DA2}" type="pres">
      <dgm:prSet presAssocID="{C7B1FB40-E479-46D9-8692-0D4B4810693E}" presName="node" presStyleLbl="node1" presStyleIdx="3" presStyleCnt="4" custScaleX="104042" custScaleY="100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D4A49-A94E-4165-B460-B419183B5219}" type="pres">
      <dgm:prSet presAssocID="{C7B1FB40-E479-46D9-8692-0D4B4810693E}" presName="dummy" presStyleCnt="0"/>
      <dgm:spPr/>
    </dgm:pt>
    <dgm:pt modelId="{E3359E9F-05C6-4641-B35A-E72CA01417EB}" type="pres">
      <dgm:prSet presAssocID="{59E1A20C-FB06-4E36-9365-67CD9707B97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EEF40C4-96D8-4BB6-9F84-872018E53535}" type="presOf" srcId="{BE8CB901-6A96-44FE-BDF1-4B98AF8CE23F}" destId="{A2CFA9E0-291C-41E6-9853-6108177AC55F}" srcOrd="0" destOrd="0" presId="urn:microsoft.com/office/officeart/2005/8/layout/radial6"/>
    <dgm:cxn modelId="{DEC40E7A-68A4-4BBD-8B9A-5CF8E83EF0DA}" srcId="{F144B677-5BAA-4B81-A9A7-6C2625698F31}" destId="{BE8CB901-6A96-44FE-BDF1-4B98AF8CE23F}" srcOrd="0" destOrd="0" parTransId="{93B3A18F-6EB6-41AA-A5B4-3F6A84F433A6}" sibTransId="{8BBC44B5-B9D9-4157-A2B4-32069743D64A}"/>
    <dgm:cxn modelId="{DA304460-7F89-45AD-89D2-4AB34D21214B}" srcId="{BE8CB901-6A96-44FE-BDF1-4B98AF8CE23F}" destId="{0AF7CACD-D6AF-4A2D-BC08-830DACDB5308}" srcOrd="2" destOrd="0" parTransId="{6C2F7F60-0FBE-4166-B96D-3FDBBEA4C297}" sibTransId="{6A85E8AD-046A-4810-8330-1E112C5CF467}"/>
    <dgm:cxn modelId="{60210E1D-75DB-41F0-BA8B-E9AF84F275C5}" type="presOf" srcId="{F144B677-5BAA-4B81-A9A7-6C2625698F31}" destId="{912D1422-44E1-403D-97DF-25BF71B4EAF8}" srcOrd="0" destOrd="0" presId="urn:microsoft.com/office/officeart/2005/8/layout/radial6"/>
    <dgm:cxn modelId="{EA65F263-1460-4E15-9378-939D98E029C4}" type="presOf" srcId="{59E1A20C-FB06-4E36-9365-67CD9707B97D}" destId="{E3359E9F-05C6-4641-B35A-E72CA01417EB}" srcOrd="0" destOrd="0" presId="urn:microsoft.com/office/officeart/2005/8/layout/radial6"/>
    <dgm:cxn modelId="{909B7255-3627-442F-B6C8-7A266525B6E0}" type="presOf" srcId="{0AF7CACD-D6AF-4A2D-BC08-830DACDB5308}" destId="{0C0F8B1C-0A5A-4DCF-B95B-964FCBACB8F1}" srcOrd="0" destOrd="0" presId="urn:microsoft.com/office/officeart/2005/8/layout/radial6"/>
    <dgm:cxn modelId="{35E583F5-DC3B-41E0-B2F4-B1BE4D77E9AA}" srcId="{BE8CB901-6A96-44FE-BDF1-4B98AF8CE23F}" destId="{A95A5F60-D988-4D97-819C-5561FEF2DD59}" srcOrd="0" destOrd="0" parTransId="{99C3BB1D-8F34-4B02-803B-6D6EC9BCDB17}" sibTransId="{E43C7F75-2E95-4021-B9A8-105A673121EB}"/>
    <dgm:cxn modelId="{BEF9B9C2-F394-4C15-83B0-5DE41FEDDAE3}" type="presOf" srcId="{A95A5F60-D988-4D97-819C-5561FEF2DD59}" destId="{D9351707-39B0-43C9-9373-D6153BC976A4}" srcOrd="0" destOrd="0" presId="urn:microsoft.com/office/officeart/2005/8/layout/radial6"/>
    <dgm:cxn modelId="{9D41B0C0-0E10-4D34-8914-2F886216A959}" type="presOf" srcId="{6A85E8AD-046A-4810-8330-1E112C5CF467}" destId="{C4E54991-36A7-47AA-B7B6-4E4E859234FA}" srcOrd="0" destOrd="0" presId="urn:microsoft.com/office/officeart/2005/8/layout/radial6"/>
    <dgm:cxn modelId="{11D239EC-634D-4178-BAA7-14FB74A08FDE}" type="presOf" srcId="{C7B1FB40-E479-46D9-8692-0D4B4810693E}" destId="{DB3FC199-56B1-41EC-9AEC-8704F3105DA2}" srcOrd="0" destOrd="0" presId="urn:microsoft.com/office/officeart/2005/8/layout/radial6"/>
    <dgm:cxn modelId="{675BD750-F7B4-4F2F-8368-4960DA2F6AC8}" srcId="{BE8CB901-6A96-44FE-BDF1-4B98AF8CE23F}" destId="{C7B1FB40-E479-46D9-8692-0D4B4810693E}" srcOrd="3" destOrd="0" parTransId="{CD6414AC-2433-4F48-A51C-95393614DDFB}" sibTransId="{59E1A20C-FB06-4E36-9365-67CD9707B97D}"/>
    <dgm:cxn modelId="{386B2FB2-B953-4813-80DE-481BF7C6D86E}" srcId="{F144B677-5BAA-4B81-A9A7-6C2625698F31}" destId="{C691E5D7-81C3-4CFE-9C03-B5B03DE234C4}" srcOrd="1" destOrd="0" parTransId="{C1EA77CF-763D-444A-A9D5-1F9DA4A34B1C}" sibTransId="{7A44348A-7FDA-4DA3-A8C1-60B8C77FFF8B}"/>
    <dgm:cxn modelId="{186B656D-5D0A-451E-8895-02499AC29F26}" type="presOf" srcId="{4D7A3CC2-45FD-40C7-AAAA-89636F0037E3}" destId="{A3F303D9-299A-4E43-82CA-8EB3AAE30FFA}" srcOrd="0" destOrd="0" presId="urn:microsoft.com/office/officeart/2005/8/layout/radial6"/>
    <dgm:cxn modelId="{8AF1E958-89FB-4CD8-B43A-63A36D1F9B6A}" type="presOf" srcId="{DD920368-4988-4C25-9982-CCBF8C93FE36}" destId="{15DAEE80-CB98-4D58-A47B-7C7300CA7F63}" srcOrd="0" destOrd="0" presId="urn:microsoft.com/office/officeart/2005/8/layout/radial6"/>
    <dgm:cxn modelId="{9C4BB82F-030E-40BC-A99A-BC6F4A010576}" srcId="{BE8CB901-6A96-44FE-BDF1-4B98AF8CE23F}" destId="{DD920368-4988-4C25-9982-CCBF8C93FE36}" srcOrd="1" destOrd="0" parTransId="{8F3F0F3F-B5D4-42A7-8648-700A03573E97}" sibTransId="{4D7A3CC2-45FD-40C7-AAAA-89636F0037E3}"/>
    <dgm:cxn modelId="{67D862F3-30D9-46DB-902F-95B0F2199048}" type="presOf" srcId="{E43C7F75-2E95-4021-B9A8-105A673121EB}" destId="{5A904338-5560-4663-989B-3FB5972A455C}" srcOrd="0" destOrd="0" presId="urn:microsoft.com/office/officeart/2005/8/layout/radial6"/>
    <dgm:cxn modelId="{C6C603B8-9695-4A6F-9102-54CFDC85ACF9}" type="presParOf" srcId="{912D1422-44E1-403D-97DF-25BF71B4EAF8}" destId="{A2CFA9E0-291C-41E6-9853-6108177AC55F}" srcOrd="0" destOrd="0" presId="urn:microsoft.com/office/officeart/2005/8/layout/radial6"/>
    <dgm:cxn modelId="{625C4AED-7B67-4B6B-8C77-0B6424487C8C}" type="presParOf" srcId="{912D1422-44E1-403D-97DF-25BF71B4EAF8}" destId="{D9351707-39B0-43C9-9373-D6153BC976A4}" srcOrd="1" destOrd="0" presId="urn:microsoft.com/office/officeart/2005/8/layout/radial6"/>
    <dgm:cxn modelId="{3C60CBF7-CC6D-4599-B243-956486546231}" type="presParOf" srcId="{912D1422-44E1-403D-97DF-25BF71B4EAF8}" destId="{D7D2FC0F-2D57-4C6E-A0CC-AE4FE64D36BE}" srcOrd="2" destOrd="0" presId="urn:microsoft.com/office/officeart/2005/8/layout/radial6"/>
    <dgm:cxn modelId="{3644C35D-3CDE-48DE-B1B8-C9F66EFEEFB7}" type="presParOf" srcId="{912D1422-44E1-403D-97DF-25BF71B4EAF8}" destId="{5A904338-5560-4663-989B-3FB5972A455C}" srcOrd="3" destOrd="0" presId="urn:microsoft.com/office/officeart/2005/8/layout/radial6"/>
    <dgm:cxn modelId="{9FB771A8-D625-4DD6-BB78-D4E6E0A686A4}" type="presParOf" srcId="{912D1422-44E1-403D-97DF-25BF71B4EAF8}" destId="{15DAEE80-CB98-4D58-A47B-7C7300CA7F63}" srcOrd="4" destOrd="0" presId="urn:microsoft.com/office/officeart/2005/8/layout/radial6"/>
    <dgm:cxn modelId="{5559B05D-AA3B-48C3-A232-42ACC4827ADA}" type="presParOf" srcId="{912D1422-44E1-403D-97DF-25BF71B4EAF8}" destId="{EE188C23-C0D4-4FAD-8C97-95B5A601E60E}" srcOrd="5" destOrd="0" presId="urn:microsoft.com/office/officeart/2005/8/layout/radial6"/>
    <dgm:cxn modelId="{CF2BC709-E7D5-473A-AF30-9E7DDA4822D8}" type="presParOf" srcId="{912D1422-44E1-403D-97DF-25BF71B4EAF8}" destId="{A3F303D9-299A-4E43-82CA-8EB3AAE30FFA}" srcOrd="6" destOrd="0" presId="urn:microsoft.com/office/officeart/2005/8/layout/radial6"/>
    <dgm:cxn modelId="{560C037D-10D8-44F5-B2D3-C728CDCBDCA4}" type="presParOf" srcId="{912D1422-44E1-403D-97DF-25BF71B4EAF8}" destId="{0C0F8B1C-0A5A-4DCF-B95B-964FCBACB8F1}" srcOrd="7" destOrd="0" presId="urn:microsoft.com/office/officeart/2005/8/layout/radial6"/>
    <dgm:cxn modelId="{3FCAFFDC-D3E6-49A4-B3A9-5A95C92B2180}" type="presParOf" srcId="{912D1422-44E1-403D-97DF-25BF71B4EAF8}" destId="{3E3D338F-8CF1-48AE-8163-E1C951736021}" srcOrd="8" destOrd="0" presId="urn:microsoft.com/office/officeart/2005/8/layout/radial6"/>
    <dgm:cxn modelId="{D9F659FC-8AE5-4081-9486-08ABDC7FC7D6}" type="presParOf" srcId="{912D1422-44E1-403D-97DF-25BF71B4EAF8}" destId="{C4E54991-36A7-47AA-B7B6-4E4E859234FA}" srcOrd="9" destOrd="0" presId="urn:microsoft.com/office/officeart/2005/8/layout/radial6"/>
    <dgm:cxn modelId="{2306CE32-0CFB-4B9D-9F52-CA192A9A0489}" type="presParOf" srcId="{912D1422-44E1-403D-97DF-25BF71B4EAF8}" destId="{DB3FC199-56B1-41EC-9AEC-8704F3105DA2}" srcOrd="10" destOrd="0" presId="urn:microsoft.com/office/officeart/2005/8/layout/radial6"/>
    <dgm:cxn modelId="{F00A674E-A863-455D-8B1C-63DC89E5C130}" type="presParOf" srcId="{912D1422-44E1-403D-97DF-25BF71B4EAF8}" destId="{C21D4A49-A94E-4165-B460-B419183B5219}" srcOrd="11" destOrd="0" presId="urn:microsoft.com/office/officeart/2005/8/layout/radial6"/>
    <dgm:cxn modelId="{1D1B2D45-06B4-4848-8945-0C0DC3275257}" type="presParOf" srcId="{912D1422-44E1-403D-97DF-25BF71B4EAF8}" destId="{E3359E9F-05C6-4641-B35A-E72CA01417E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80B827-3634-4AF2-A8EF-58CA9D980284}" type="doc">
      <dgm:prSet loTypeId="urn:microsoft.com/office/officeart/2005/8/layout/default#1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C347177-F2B3-4DD0-B4BD-B13D6378F470}">
      <dgm:prSet/>
      <dgm:spPr/>
      <dgm:t>
        <a:bodyPr/>
        <a:lstStyle/>
        <a:p>
          <a:pPr rtl="0"/>
          <a:r>
            <a:rPr lang="uk-UA" smtClean="0"/>
            <a:t>Візуалізація матеріалу </a:t>
          </a:r>
          <a:endParaRPr lang="ru-RU" dirty="0"/>
        </a:p>
      </dgm:t>
    </dgm:pt>
    <dgm:pt modelId="{7A41AE5E-839E-441F-88A3-1AB2F9E8D7E6}" type="parTrans" cxnId="{2908B06B-BC1E-4CE3-A949-F7E91A60CB6A}">
      <dgm:prSet/>
      <dgm:spPr/>
      <dgm:t>
        <a:bodyPr/>
        <a:lstStyle/>
        <a:p>
          <a:endParaRPr lang="ru-RU"/>
        </a:p>
      </dgm:t>
    </dgm:pt>
    <dgm:pt modelId="{400D6CCB-0845-457E-974A-C40B9C3970A8}" type="sibTrans" cxnId="{2908B06B-BC1E-4CE3-A949-F7E91A60CB6A}">
      <dgm:prSet/>
      <dgm:spPr/>
      <dgm:t>
        <a:bodyPr/>
        <a:lstStyle/>
        <a:p>
          <a:endParaRPr lang="ru-RU"/>
        </a:p>
      </dgm:t>
    </dgm:pt>
    <dgm:pt modelId="{718771B8-AC63-4AA0-9F0D-09C79A29FDD7}">
      <dgm:prSet/>
      <dgm:spPr/>
      <dgm:t>
        <a:bodyPr/>
        <a:lstStyle/>
        <a:p>
          <a:pPr rtl="0"/>
          <a:r>
            <a:rPr lang="uk-UA" smtClean="0"/>
            <a:t>Підвищення мотивації </a:t>
          </a:r>
          <a:endParaRPr lang="ru-RU" dirty="0"/>
        </a:p>
      </dgm:t>
    </dgm:pt>
    <dgm:pt modelId="{025C3BCF-9EBD-48F2-B622-F67243D650BD}" type="parTrans" cxnId="{223BBE3C-F0B3-4C61-B814-622074F8B19C}">
      <dgm:prSet/>
      <dgm:spPr/>
      <dgm:t>
        <a:bodyPr/>
        <a:lstStyle/>
        <a:p>
          <a:endParaRPr lang="ru-RU"/>
        </a:p>
      </dgm:t>
    </dgm:pt>
    <dgm:pt modelId="{677BAF00-4286-46F6-AF62-6AA32E05FFB4}" type="sibTrans" cxnId="{223BBE3C-F0B3-4C61-B814-622074F8B19C}">
      <dgm:prSet/>
      <dgm:spPr/>
      <dgm:t>
        <a:bodyPr/>
        <a:lstStyle/>
        <a:p>
          <a:endParaRPr lang="ru-RU"/>
        </a:p>
      </dgm:t>
    </dgm:pt>
    <dgm:pt modelId="{A25D8376-165B-4D0D-907D-6B8F4BAF4811}">
      <dgm:prSet/>
      <dgm:spPr/>
      <dgm:t>
        <a:bodyPr/>
        <a:lstStyle/>
        <a:p>
          <a:pPr rtl="0"/>
          <a:r>
            <a:rPr lang="uk-UA" dirty="0" err="1" smtClean="0"/>
            <a:t>Інтерактивність</a:t>
          </a:r>
          <a:endParaRPr lang="ru-RU" dirty="0"/>
        </a:p>
      </dgm:t>
    </dgm:pt>
    <dgm:pt modelId="{B13C4B0D-2698-405A-A5E8-F8F82EE59FC9}" type="parTrans" cxnId="{01A40D43-DD79-4EA3-AF6C-14F2A1A41C35}">
      <dgm:prSet/>
      <dgm:spPr/>
      <dgm:t>
        <a:bodyPr/>
        <a:lstStyle/>
        <a:p>
          <a:endParaRPr lang="ru-RU"/>
        </a:p>
      </dgm:t>
    </dgm:pt>
    <dgm:pt modelId="{BDE1F4C8-CF27-4817-84E2-7694417EC284}" type="sibTrans" cxnId="{01A40D43-DD79-4EA3-AF6C-14F2A1A41C35}">
      <dgm:prSet/>
      <dgm:spPr/>
      <dgm:t>
        <a:bodyPr/>
        <a:lstStyle/>
        <a:p>
          <a:endParaRPr lang="ru-RU"/>
        </a:p>
      </dgm:t>
    </dgm:pt>
    <dgm:pt modelId="{8D4BC630-DEB5-4AB9-BA9B-E605C9B6A9D1}">
      <dgm:prSet/>
      <dgm:spPr/>
      <dgm:t>
        <a:bodyPr/>
        <a:lstStyle/>
        <a:p>
          <a:pPr rtl="0"/>
          <a:r>
            <a:rPr lang="uk-UA" smtClean="0"/>
            <a:t>Індивідуалізація навчання </a:t>
          </a:r>
          <a:endParaRPr lang="ru-RU" dirty="0"/>
        </a:p>
      </dgm:t>
    </dgm:pt>
    <dgm:pt modelId="{9FB35BBB-BAC7-462B-9E78-87FA08D74D81}" type="parTrans" cxnId="{076CEF06-DFAA-4E0F-BF2D-0D31BB1227DE}">
      <dgm:prSet/>
      <dgm:spPr/>
      <dgm:t>
        <a:bodyPr/>
        <a:lstStyle/>
        <a:p>
          <a:endParaRPr lang="ru-RU"/>
        </a:p>
      </dgm:t>
    </dgm:pt>
    <dgm:pt modelId="{9BCEF946-9973-4C22-94EB-522DB476A22A}" type="sibTrans" cxnId="{076CEF06-DFAA-4E0F-BF2D-0D31BB1227DE}">
      <dgm:prSet/>
      <dgm:spPr/>
      <dgm:t>
        <a:bodyPr/>
        <a:lstStyle/>
        <a:p>
          <a:endParaRPr lang="ru-RU"/>
        </a:p>
      </dgm:t>
    </dgm:pt>
    <dgm:pt modelId="{DAFDE42C-788D-43C0-91D7-94C4C9658822}">
      <dgm:prSet/>
      <dgm:spPr/>
      <dgm:t>
        <a:bodyPr/>
        <a:lstStyle/>
        <a:p>
          <a:pPr rtl="0"/>
          <a:r>
            <a:rPr lang="uk-UA" smtClean="0"/>
            <a:t>Економія часу </a:t>
          </a:r>
          <a:endParaRPr lang="ru-RU" dirty="0"/>
        </a:p>
      </dgm:t>
    </dgm:pt>
    <dgm:pt modelId="{ABDEE2B6-F67B-4F9E-AD47-FEBB12E53B00}" type="parTrans" cxnId="{360076C3-0BAA-45BA-BAF7-8F1BA6164083}">
      <dgm:prSet/>
      <dgm:spPr/>
      <dgm:t>
        <a:bodyPr/>
        <a:lstStyle/>
        <a:p>
          <a:endParaRPr lang="ru-RU"/>
        </a:p>
      </dgm:t>
    </dgm:pt>
    <dgm:pt modelId="{1CE880AA-567E-4151-A996-E1814C2A8DD5}" type="sibTrans" cxnId="{360076C3-0BAA-45BA-BAF7-8F1BA6164083}">
      <dgm:prSet/>
      <dgm:spPr/>
      <dgm:t>
        <a:bodyPr/>
        <a:lstStyle/>
        <a:p>
          <a:endParaRPr lang="ru-RU"/>
        </a:p>
      </dgm:t>
    </dgm:pt>
    <dgm:pt modelId="{60A4FF0A-49B2-4950-A12B-AC4664ACD753}">
      <dgm:prSet/>
      <dgm:spPr/>
      <dgm:t>
        <a:bodyPr/>
        <a:lstStyle/>
        <a:p>
          <a:pPr rtl="0"/>
          <a:r>
            <a:rPr lang="uk-UA" dirty="0" smtClean="0"/>
            <a:t>Розвиток когнітивних навичок </a:t>
          </a:r>
          <a:endParaRPr lang="ru-RU" dirty="0"/>
        </a:p>
      </dgm:t>
    </dgm:pt>
    <dgm:pt modelId="{EE39655D-2F58-41C1-8E40-06EE4F984116}" type="parTrans" cxnId="{19C42D80-F40A-4FDD-A420-863952B2FA2D}">
      <dgm:prSet/>
      <dgm:spPr/>
      <dgm:t>
        <a:bodyPr/>
        <a:lstStyle/>
        <a:p>
          <a:endParaRPr lang="ru-RU"/>
        </a:p>
      </dgm:t>
    </dgm:pt>
    <dgm:pt modelId="{68CEA5FA-3A05-4696-B259-3329BCC557C6}" type="sibTrans" cxnId="{19C42D80-F40A-4FDD-A420-863952B2FA2D}">
      <dgm:prSet/>
      <dgm:spPr/>
      <dgm:t>
        <a:bodyPr/>
        <a:lstStyle/>
        <a:p>
          <a:endParaRPr lang="ru-RU"/>
        </a:p>
      </dgm:t>
    </dgm:pt>
    <dgm:pt modelId="{FF8AFA7A-2955-4107-9C24-F42BBF447097}">
      <dgm:prSet/>
      <dgm:spPr/>
      <dgm:t>
        <a:bodyPr/>
        <a:lstStyle/>
        <a:p>
          <a:pPr rtl="0"/>
          <a:r>
            <a:rPr lang="uk-UA" dirty="0" smtClean="0"/>
            <a:t>Залучення різних каналів сприйняття </a:t>
          </a:r>
          <a:endParaRPr lang="ru-RU" dirty="0"/>
        </a:p>
      </dgm:t>
    </dgm:pt>
    <dgm:pt modelId="{BB6CF229-9B37-4D14-8096-C29DBBA8787A}" type="parTrans" cxnId="{119FB090-E382-4F60-8D21-F6289AD1924F}">
      <dgm:prSet/>
      <dgm:spPr/>
      <dgm:t>
        <a:bodyPr/>
        <a:lstStyle/>
        <a:p>
          <a:endParaRPr lang="ru-RU"/>
        </a:p>
      </dgm:t>
    </dgm:pt>
    <dgm:pt modelId="{E0912E13-42F8-49E1-AE8F-D7226C98F6A4}" type="sibTrans" cxnId="{119FB090-E382-4F60-8D21-F6289AD1924F}">
      <dgm:prSet/>
      <dgm:spPr/>
      <dgm:t>
        <a:bodyPr/>
        <a:lstStyle/>
        <a:p>
          <a:endParaRPr lang="ru-RU"/>
        </a:p>
      </dgm:t>
    </dgm:pt>
    <dgm:pt modelId="{70DB71B0-F34C-4BA5-B754-E21EF0955EA5}">
      <dgm:prSet/>
      <dgm:spPr/>
      <dgm:t>
        <a:bodyPr/>
        <a:lstStyle/>
        <a:p>
          <a:pPr rtl="0"/>
          <a:r>
            <a:rPr lang="uk-UA" dirty="0" smtClean="0"/>
            <a:t>Можливість інтеграції з іншими технологіями </a:t>
          </a:r>
          <a:endParaRPr lang="ru-RU" dirty="0"/>
        </a:p>
      </dgm:t>
    </dgm:pt>
    <dgm:pt modelId="{990C2D23-1A5B-470B-BDB4-49862A19924D}" type="parTrans" cxnId="{80A1133D-71B9-47D8-BB62-7B46785EA2EC}">
      <dgm:prSet/>
      <dgm:spPr/>
      <dgm:t>
        <a:bodyPr/>
        <a:lstStyle/>
        <a:p>
          <a:endParaRPr lang="ru-RU"/>
        </a:p>
      </dgm:t>
    </dgm:pt>
    <dgm:pt modelId="{926413DC-77C2-4D88-8C62-A828DD20BD5E}" type="sibTrans" cxnId="{80A1133D-71B9-47D8-BB62-7B46785EA2EC}">
      <dgm:prSet/>
      <dgm:spPr/>
      <dgm:t>
        <a:bodyPr/>
        <a:lstStyle/>
        <a:p>
          <a:endParaRPr lang="ru-RU"/>
        </a:p>
      </dgm:t>
    </dgm:pt>
    <dgm:pt modelId="{67B4949F-C6A0-42D0-9EF5-49A0C2533F8E}">
      <dgm:prSet/>
      <dgm:spPr/>
      <dgm:t>
        <a:bodyPr/>
        <a:lstStyle/>
        <a:p>
          <a:pPr rtl="0"/>
          <a:r>
            <a:rPr lang="uk-UA" dirty="0" smtClean="0"/>
            <a:t>Зручність для дистанційного навчання </a:t>
          </a:r>
          <a:endParaRPr lang="ru-RU" dirty="0"/>
        </a:p>
      </dgm:t>
    </dgm:pt>
    <dgm:pt modelId="{96B1A79B-7583-444E-8650-2B7BA9539AA1}" type="parTrans" cxnId="{F3B1F882-AB7C-4567-B382-D0BE3C8368EA}">
      <dgm:prSet/>
      <dgm:spPr/>
      <dgm:t>
        <a:bodyPr/>
        <a:lstStyle/>
        <a:p>
          <a:endParaRPr lang="ru-RU"/>
        </a:p>
      </dgm:t>
    </dgm:pt>
    <dgm:pt modelId="{4F90140E-D1D3-4C0D-BCFE-CEDAE5741730}" type="sibTrans" cxnId="{F3B1F882-AB7C-4567-B382-D0BE3C8368EA}">
      <dgm:prSet/>
      <dgm:spPr/>
      <dgm:t>
        <a:bodyPr/>
        <a:lstStyle/>
        <a:p>
          <a:endParaRPr lang="ru-RU"/>
        </a:p>
      </dgm:t>
    </dgm:pt>
    <dgm:pt modelId="{A4EAB614-ACBE-4EA1-8377-248311387523}">
      <dgm:prSet/>
      <dgm:spPr/>
      <dgm:t>
        <a:bodyPr/>
        <a:lstStyle/>
        <a:p>
          <a:pPr rtl="0"/>
          <a:r>
            <a:rPr lang="uk-UA" dirty="0" smtClean="0"/>
            <a:t>Розвиток цифрових навичок учнів </a:t>
          </a:r>
          <a:endParaRPr lang="ru-RU" dirty="0"/>
        </a:p>
      </dgm:t>
    </dgm:pt>
    <dgm:pt modelId="{4373B600-5529-4880-A968-560E250D0A78}" type="parTrans" cxnId="{BE059C07-E1B6-49F8-BB33-BBA268A16384}">
      <dgm:prSet/>
      <dgm:spPr/>
      <dgm:t>
        <a:bodyPr/>
        <a:lstStyle/>
        <a:p>
          <a:endParaRPr lang="ru-RU"/>
        </a:p>
      </dgm:t>
    </dgm:pt>
    <dgm:pt modelId="{4396732D-1DAC-4DF7-9C00-86612EA26BCD}" type="sibTrans" cxnId="{BE059C07-E1B6-49F8-BB33-BBA268A16384}">
      <dgm:prSet/>
      <dgm:spPr/>
      <dgm:t>
        <a:bodyPr/>
        <a:lstStyle/>
        <a:p>
          <a:endParaRPr lang="ru-RU"/>
        </a:p>
      </dgm:t>
    </dgm:pt>
    <dgm:pt modelId="{CD09C568-126E-4504-B5C9-A46E85A5FA7D}" type="pres">
      <dgm:prSet presAssocID="{B280B827-3634-4AF2-A8EF-58CA9D9802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40B6E-C07B-41A7-A955-12683BE66564}" type="pres">
      <dgm:prSet presAssocID="{9C347177-F2B3-4DD0-B4BD-B13D6378F47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17AEF-AB3F-4B5B-B5E9-CE4D85616AEE}" type="pres">
      <dgm:prSet presAssocID="{400D6CCB-0845-457E-974A-C40B9C3970A8}" presName="sibTrans" presStyleCnt="0"/>
      <dgm:spPr/>
    </dgm:pt>
    <dgm:pt modelId="{95A39C84-C20D-4785-924D-071759717EDD}" type="pres">
      <dgm:prSet presAssocID="{718771B8-AC63-4AA0-9F0D-09C79A29FDD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DCD6E-4D61-4B6C-87B1-9A0311723C26}" type="pres">
      <dgm:prSet presAssocID="{677BAF00-4286-46F6-AF62-6AA32E05FFB4}" presName="sibTrans" presStyleCnt="0"/>
      <dgm:spPr/>
    </dgm:pt>
    <dgm:pt modelId="{984E8949-A366-464D-97F1-4293C026387E}" type="pres">
      <dgm:prSet presAssocID="{A25D8376-165B-4D0D-907D-6B8F4BAF481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13E4D-A6A4-4B87-B6E7-E461ABCA807F}" type="pres">
      <dgm:prSet presAssocID="{BDE1F4C8-CF27-4817-84E2-7694417EC284}" presName="sibTrans" presStyleCnt="0"/>
      <dgm:spPr/>
    </dgm:pt>
    <dgm:pt modelId="{6932DA62-7F98-42CC-B66F-6788F3A4CF3A}" type="pres">
      <dgm:prSet presAssocID="{8D4BC630-DEB5-4AB9-BA9B-E605C9B6A9D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DF4E4-B0E4-4077-8A70-07313EEB30FB}" type="pres">
      <dgm:prSet presAssocID="{9BCEF946-9973-4C22-94EB-522DB476A22A}" presName="sibTrans" presStyleCnt="0"/>
      <dgm:spPr/>
    </dgm:pt>
    <dgm:pt modelId="{08F9E182-1EE8-4AB3-9E21-C481CCDA9CD4}" type="pres">
      <dgm:prSet presAssocID="{DAFDE42C-788D-43C0-91D7-94C4C965882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47233-5270-439A-9E6E-55887F1A4FDF}" type="pres">
      <dgm:prSet presAssocID="{1CE880AA-567E-4151-A996-E1814C2A8DD5}" presName="sibTrans" presStyleCnt="0"/>
      <dgm:spPr/>
    </dgm:pt>
    <dgm:pt modelId="{8202444A-4A14-4720-9DA5-87F2D54A3887}" type="pres">
      <dgm:prSet presAssocID="{60A4FF0A-49B2-4950-A12B-AC4664ACD75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2DDE3-2A61-44EB-A2D8-991DC803276B}" type="pres">
      <dgm:prSet presAssocID="{68CEA5FA-3A05-4696-B259-3329BCC557C6}" presName="sibTrans" presStyleCnt="0"/>
      <dgm:spPr/>
    </dgm:pt>
    <dgm:pt modelId="{51490F3C-C908-4875-AC06-145B30AD6315}" type="pres">
      <dgm:prSet presAssocID="{FF8AFA7A-2955-4107-9C24-F42BBF44709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82B20-55A3-4CB4-BE5B-29E30E782FAD}" type="pres">
      <dgm:prSet presAssocID="{E0912E13-42F8-49E1-AE8F-D7226C98F6A4}" presName="sibTrans" presStyleCnt="0"/>
      <dgm:spPr/>
    </dgm:pt>
    <dgm:pt modelId="{D7E68B9F-EEF0-4007-8F9F-899E388D910C}" type="pres">
      <dgm:prSet presAssocID="{70DB71B0-F34C-4BA5-B754-E21EF0955EA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E1E5-4AB2-4F48-AA77-189E0EA55564}" type="pres">
      <dgm:prSet presAssocID="{926413DC-77C2-4D88-8C62-A828DD20BD5E}" presName="sibTrans" presStyleCnt="0"/>
      <dgm:spPr/>
    </dgm:pt>
    <dgm:pt modelId="{4D16B01C-9B0B-426C-99F7-3CB582079734}" type="pres">
      <dgm:prSet presAssocID="{67B4949F-C6A0-42D0-9EF5-49A0C2533F8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FA00C-76B9-4003-A1CA-B98266A684E0}" type="pres">
      <dgm:prSet presAssocID="{4F90140E-D1D3-4C0D-BCFE-CEDAE5741730}" presName="sibTrans" presStyleCnt="0"/>
      <dgm:spPr/>
    </dgm:pt>
    <dgm:pt modelId="{0410F08F-5B6E-4F64-AC9B-0550D106DF31}" type="pres">
      <dgm:prSet presAssocID="{A4EAB614-ACBE-4EA1-8377-24831138752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8B06B-BC1E-4CE3-A949-F7E91A60CB6A}" srcId="{B280B827-3634-4AF2-A8EF-58CA9D980284}" destId="{9C347177-F2B3-4DD0-B4BD-B13D6378F470}" srcOrd="0" destOrd="0" parTransId="{7A41AE5E-839E-441F-88A3-1AB2F9E8D7E6}" sibTransId="{400D6CCB-0845-457E-974A-C40B9C3970A8}"/>
    <dgm:cxn modelId="{B2752BC3-8927-4BDB-A1A6-7F0AFDDAF9D1}" type="presOf" srcId="{FF8AFA7A-2955-4107-9C24-F42BBF447097}" destId="{51490F3C-C908-4875-AC06-145B30AD6315}" srcOrd="0" destOrd="0" presId="urn:microsoft.com/office/officeart/2005/8/layout/default#1"/>
    <dgm:cxn modelId="{01A40D43-DD79-4EA3-AF6C-14F2A1A41C35}" srcId="{B280B827-3634-4AF2-A8EF-58CA9D980284}" destId="{A25D8376-165B-4D0D-907D-6B8F4BAF4811}" srcOrd="2" destOrd="0" parTransId="{B13C4B0D-2698-405A-A5E8-F8F82EE59FC9}" sibTransId="{BDE1F4C8-CF27-4817-84E2-7694417EC284}"/>
    <dgm:cxn modelId="{F3B1F882-AB7C-4567-B382-D0BE3C8368EA}" srcId="{B280B827-3634-4AF2-A8EF-58CA9D980284}" destId="{67B4949F-C6A0-42D0-9EF5-49A0C2533F8E}" srcOrd="8" destOrd="0" parTransId="{96B1A79B-7583-444E-8650-2B7BA9539AA1}" sibTransId="{4F90140E-D1D3-4C0D-BCFE-CEDAE5741730}"/>
    <dgm:cxn modelId="{ABC194EB-E767-41C6-9391-13589C5878E2}" type="presOf" srcId="{70DB71B0-F34C-4BA5-B754-E21EF0955EA5}" destId="{D7E68B9F-EEF0-4007-8F9F-899E388D910C}" srcOrd="0" destOrd="0" presId="urn:microsoft.com/office/officeart/2005/8/layout/default#1"/>
    <dgm:cxn modelId="{C87DB817-D8A0-4F67-8193-E972F9B06B01}" type="presOf" srcId="{A25D8376-165B-4D0D-907D-6B8F4BAF4811}" destId="{984E8949-A366-464D-97F1-4293C026387E}" srcOrd="0" destOrd="0" presId="urn:microsoft.com/office/officeart/2005/8/layout/default#1"/>
    <dgm:cxn modelId="{D8349C36-6E5E-4CAF-A499-4CE2289227C7}" type="presOf" srcId="{9C347177-F2B3-4DD0-B4BD-B13D6378F470}" destId="{2DB40B6E-C07B-41A7-A955-12683BE66564}" srcOrd="0" destOrd="0" presId="urn:microsoft.com/office/officeart/2005/8/layout/default#1"/>
    <dgm:cxn modelId="{003C2ECB-25D9-4A34-85EF-CB5F3E1DC8E8}" type="presOf" srcId="{8D4BC630-DEB5-4AB9-BA9B-E605C9B6A9D1}" destId="{6932DA62-7F98-42CC-B66F-6788F3A4CF3A}" srcOrd="0" destOrd="0" presId="urn:microsoft.com/office/officeart/2005/8/layout/default#1"/>
    <dgm:cxn modelId="{8F6EA932-9477-480E-9995-C867AE6E99B0}" type="presOf" srcId="{67B4949F-C6A0-42D0-9EF5-49A0C2533F8E}" destId="{4D16B01C-9B0B-426C-99F7-3CB582079734}" srcOrd="0" destOrd="0" presId="urn:microsoft.com/office/officeart/2005/8/layout/default#1"/>
    <dgm:cxn modelId="{BE059C07-E1B6-49F8-BB33-BBA268A16384}" srcId="{B280B827-3634-4AF2-A8EF-58CA9D980284}" destId="{A4EAB614-ACBE-4EA1-8377-248311387523}" srcOrd="9" destOrd="0" parTransId="{4373B600-5529-4880-A968-560E250D0A78}" sibTransId="{4396732D-1DAC-4DF7-9C00-86612EA26BCD}"/>
    <dgm:cxn modelId="{076CEF06-DFAA-4E0F-BF2D-0D31BB1227DE}" srcId="{B280B827-3634-4AF2-A8EF-58CA9D980284}" destId="{8D4BC630-DEB5-4AB9-BA9B-E605C9B6A9D1}" srcOrd="3" destOrd="0" parTransId="{9FB35BBB-BAC7-462B-9E78-87FA08D74D81}" sibTransId="{9BCEF946-9973-4C22-94EB-522DB476A22A}"/>
    <dgm:cxn modelId="{360076C3-0BAA-45BA-BAF7-8F1BA6164083}" srcId="{B280B827-3634-4AF2-A8EF-58CA9D980284}" destId="{DAFDE42C-788D-43C0-91D7-94C4C9658822}" srcOrd="4" destOrd="0" parTransId="{ABDEE2B6-F67B-4F9E-AD47-FEBB12E53B00}" sibTransId="{1CE880AA-567E-4151-A996-E1814C2A8DD5}"/>
    <dgm:cxn modelId="{5DCADEE4-5B71-4C15-A848-B4430299304D}" type="presOf" srcId="{60A4FF0A-49B2-4950-A12B-AC4664ACD753}" destId="{8202444A-4A14-4720-9DA5-87F2D54A3887}" srcOrd="0" destOrd="0" presId="urn:microsoft.com/office/officeart/2005/8/layout/default#1"/>
    <dgm:cxn modelId="{ACD613F6-1304-44E1-87E5-AA955A1BEDD0}" type="presOf" srcId="{718771B8-AC63-4AA0-9F0D-09C79A29FDD7}" destId="{95A39C84-C20D-4785-924D-071759717EDD}" srcOrd="0" destOrd="0" presId="urn:microsoft.com/office/officeart/2005/8/layout/default#1"/>
    <dgm:cxn modelId="{80A1133D-71B9-47D8-BB62-7B46785EA2EC}" srcId="{B280B827-3634-4AF2-A8EF-58CA9D980284}" destId="{70DB71B0-F34C-4BA5-B754-E21EF0955EA5}" srcOrd="7" destOrd="0" parTransId="{990C2D23-1A5B-470B-BDB4-49862A19924D}" sibTransId="{926413DC-77C2-4D88-8C62-A828DD20BD5E}"/>
    <dgm:cxn modelId="{7A5D2068-50F0-4588-9219-FF12D1B06DB8}" type="presOf" srcId="{DAFDE42C-788D-43C0-91D7-94C4C9658822}" destId="{08F9E182-1EE8-4AB3-9E21-C481CCDA9CD4}" srcOrd="0" destOrd="0" presId="urn:microsoft.com/office/officeart/2005/8/layout/default#1"/>
    <dgm:cxn modelId="{B9BE656B-9BB0-4CA7-8EFB-B204A8EFBF1A}" type="presOf" srcId="{A4EAB614-ACBE-4EA1-8377-248311387523}" destId="{0410F08F-5B6E-4F64-AC9B-0550D106DF31}" srcOrd="0" destOrd="0" presId="urn:microsoft.com/office/officeart/2005/8/layout/default#1"/>
    <dgm:cxn modelId="{D8E7F139-24EE-4C73-A97B-9E18A22C2FAE}" type="presOf" srcId="{B280B827-3634-4AF2-A8EF-58CA9D980284}" destId="{CD09C568-126E-4504-B5C9-A46E85A5FA7D}" srcOrd="0" destOrd="0" presId="urn:microsoft.com/office/officeart/2005/8/layout/default#1"/>
    <dgm:cxn modelId="{119FB090-E382-4F60-8D21-F6289AD1924F}" srcId="{B280B827-3634-4AF2-A8EF-58CA9D980284}" destId="{FF8AFA7A-2955-4107-9C24-F42BBF447097}" srcOrd="6" destOrd="0" parTransId="{BB6CF229-9B37-4D14-8096-C29DBBA8787A}" sibTransId="{E0912E13-42F8-49E1-AE8F-D7226C98F6A4}"/>
    <dgm:cxn modelId="{19C42D80-F40A-4FDD-A420-863952B2FA2D}" srcId="{B280B827-3634-4AF2-A8EF-58CA9D980284}" destId="{60A4FF0A-49B2-4950-A12B-AC4664ACD753}" srcOrd="5" destOrd="0" parTransId="{EE39655D-2F58-41C1-8E40-06EE4F984116}" sibTransId="{68CEA5FA-3A05-4696-B259-3329BCC557C6}"/>
    <dgm:cxn modelId="{223BBE3C-F0B3-4C61-B814-622074F8B19C}" srcId="{B280B827-3634-4AF2-A8EF-58CA9D980284}" destId="{718771B8-AC63-4AA0-9F0D-09C79A29FDD7}" srcOrd="1" destOrd="0" parTransId="{025C3BCF-9EBD-48F2-B622-F67243D650BD}" sibTransId="{677BAF00-4286-46F6-AF62-6AA32E05FFB4}"/>
    <dgm:cxn modelId="{7D8BBEA3-92E5-4265-971F-538C2EE4CC3A}" type="presParOf" srcId="{CD09C568-126E-4504-B5C9-A46E85A5FA7D}" destId="{2DB40B6E-C07B-41A7-A955-12683BE66564}" srcOrd="0" destOrd="0" presId="urn:microsoft.com/office/officeart/2005/8/layout/default#1"/>
    <dgm:cxn modelId="{E7261E6F-A21C-4484-AC1A-7BB359632911}" type="presParOf" srcId="{CD09C568-126E-4504-B5C9-A46E85A5FA7D}" destId="{A5D17AEF-AB3F-4B5B-B5E9-CE4D85616AEE}" srcOrd="1" destOrd="0" presId="urn:microsoft.com/office/officeart/2005/8/layout/default#1"/>
    <dgm:cxn modelId="{6FF4D18E-AE2F-48A4-A185-D05E713F6BB8}" type="presParOf" srcId="{CD09C568-126E-4504-B5C9-A46E85A5FA7D}" destId="{95A39C84-C20D-4785-924D-071759717EDD}" srcOrd="2" destOrd="0" presId="urn:microsoft.com/office/officeart/2005/8/layout/default#1"/>
    <dgm:cxn modelId="{70AE2D49-EA7D-4321-8B34-4FA05D3FC222}" type="presParOf" srcId="{CD09C568-126E-4504-B5C9-A46E85A5FA7D}" destId="{F24DCD6E-4D61-4B6C-87B1-9A0311723C26}" srcOrd="3" destOrd="0" presId="urn:microsoft.com/office/officeart/2005/8/layout/default#1"/>
    <dgm:cxn modelId="{453B1298-0189-4693-823B-0AB8F0695814}" type="presParOf" srcId="{CD09C568-126E-4504-B5C9-A46E85A5FA7D}" destId="{984E8949-A366-464D-97F1-4293C026387E}" srcOrd="4" destOrd="0" presId="urn:microsoft.com/office/officeart/2005/8/layout/default#1"/>
    <dgm:cxn modelId="{01188140-99CC-40F2-AD0B-6A1CDF2A798A}" type="presParOf" srcId="{CD09C568-126E-4504-B5C9-A46E85A5FA7D}" destId="{62713E4D-A6A4-4B87-B6E7-E461ABCA807F}" srcOrd="5" destOrd="0" presId="urn:microsoft.com/office/officeart/2005/8/layout/default#1"/>
    <dgm:cxn modelId="{D829B48E-8875-4E38-BCF7-302BAC73150E}" type="presParOf" srcId="{CD09C568-126E-4504-B5C9-A46E85A5FA7D}" destId="{6932DA62-7F98-42CC-B66F-6788F3A4CF3A}" srcOrd="6" destOrd="0" presId="urn:microsoft.com/office/officeart/2005/8/layout/default#1"/>
    <dgm:cxn modelId="{99C5BC86-9E0B-4C48-B595-72E8EEAE3246}" type="presParOf" srcId="{CD09C568-126E-4504-B5C9-A46E85A5FA7D}" destId="{2EFDF4E4-B0E4-4077-8A70-07313EEB30FB}" srcOrd="7" destOrd="0" presId="urn:microsoft.com/office/officeart/2005/8/layout/default#1"/>
    <dgm:cxn modelId="{7C555083-ABA7-474F-9325-AA02E5D7BFB6}" type="presParOf" srcId="{CD09C568-126E-4504-B5C9-A46E85A5FA7D}" destId="{08F9E182-1EE8-4AB3-9E21-C481CCDA9CD4}" srcOrd="8" destOrd="0" presId="urn:microsoft.com/office/officeart/2005/8/layout/default#1"/>
    <dgm:cxn modelId="{42643657-030F-4B8F-8A5C-17831CABCE32}" type="presParOf" srcId="{CD09C568-126E-4504-B5C9-A46E85A5FA7D}" destId="{97747233-5270-439A-9E6E-55887F1A4FDF}" srcOrd="9" destOrd="0" presId="urn:microsoft.com/office/officeart/2005/8/layout/default#1"/>
    <dgm:cxn modelId="{6303742A-D6D9-45DD-BB35-0D1DEED50F45}" type="presParOf" srcId="{CD09C568-126E-4504-B5C9-A46E85A5FA7D}" destId="{8202444A-4A14-4720-9DA5-87F2D54A3887}" srcOrd="10" destOrd="0" presId="urn:microsoft.com/office/officeart/2005/8/layout/default#1"/>
    <dgm:cxn modelId="{04034D07-0635-481C-8370-83D0EFE7627D}" type="presParOf" srcId="{CD09C568-126E-4504-B5C9-A46E85A5FA7D}" destId="{FD22DDE3-2A61-44EB-A2D8-991DC803276B}" srcOrd="11" destOrd="0" presId="urn:microsoft.com/office/officeart/2005/8/layout/default#1"/>
    <dgm:cxn modelId="{E8009FC7-A77E-4317-87ED-07FE8D8EBE91}" type="presParOf" srcId="{CD09C568-126E-4504-B5C9-A46E85A5FA7D}" destId="{51490F3C-C908-4875-AC06-145B30AD6315}" srcOrd="12" destOrd="0" presId="urn:microsoft.com/office/officeart/2005/8/layout/default#1"/>
    <dgm:cxn modelId="{4ED69217-579E-4DD7-A70E-45FF794B037E}" type="presParOf" srcId="{CD09C568-126E-4504-B5C9-A46E85A5FA7D}" destId="{98382B20-55A3-4CB4-BE5B-29E30E782FAD}" srcOrd="13" destOrd="0" presId="urn:microsoft.com/office/officeart/2005/8/layout/default#1"/>
    <dgm:cxn modelId="{B1F615A7-D337-4CA3-AC51-7B32ABDD02B5}" type="presParOf" srcId="{CD09C568-126E-4504-B5C9-A46E85A5FA7D}" destId="{D7E68B9F-EEF0-4007-8F9F-899E388D910C}" srcOrd="14" destOrd="0" presId="urn:microsoft.com/office/officeart/2005/8/layout/default#1"/>
    <dgm:cxn modelId="{AFE57469-75C5-4A51-AF88-4D77ED5FCB89}" type="presParOf" srcId="{CD09C568-126E-4504-B5C9-A46E85A5FA7D}" destId="{323EE1E5-4AB2-4F48-AA77-189E0EA55564}" srcOrd="15" destOrd="0" presId="urn:microsoft.com/office/officeart/2005/8/layout/default#1"/>
    <dgm:cxn modelId="{2A0C7C7C-7F83-4062-ACB9-F76884E89900}" type="presParOf" srcId="{CD09C568-126E-4504-B5C9-A46E85A5FA7D}" destId="{4D16B01C-9B0B-426C-99F7-3CB582079734}" srcOrd="16" destOrd="0" presId="urn:microsoft.com/office/officeart/2005/8/layout/default#1"/>
    <dgm:cxn modelId="{D11B3CE1-F551-4119-AF56-0E6457E29901}" type="presParOf" srcId="{CD09C568-126E-4504-B5C9-A46E85A5FA7D}" destId="{9A3FA00C-76B9-4003-A1CA-B98266A684E0}" srcOrd="17" destOrd="0" presId="urn:microsoft.com/office/officeart/2005/8/layout/default#1"/>
    <dgm:cxn modelId="{7C6C75FA-C3C8-4E49-9492-64903CFEE1FD}" type="presParOf" srcId="{CD09C568-126E-4504-B5C9-A46E85A5FA7D}" destId="{0410F08F-5B6E-4F64-AC9B-0550D106DF31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9AED48-8787-4D7C-B674-7EB2B8955911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F9C91-F285-4064-8DF0-551964745E4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uk-UA" sz="2000" dirty="0" smtClean="0"/>
            <a:t>Легкість у використанні</a:t>
          </a:r>
        </a:p>
        <a:p>
          <a:pPr rtl="0">
            <a:lnSpc>
              <a:spcPct val="100000"/>
            </a:lnSpc>
          </a:pPr>
          <a:r>
            <a:rPr lang="uk-UA" sz="2000" dirty="0" smtClean="0"/>
            <a:t> Широкий вибір шаблонів</a:t>
          </a:r>
        </a:p>
        <a:p>
          <a:pPr rtl="0">
            <a:lnSpc>
              <a:spcPct val="100000"/>
            </a:lnSpc>
          </a:pPr>
          <a:r>
            <a:rPr lang="uk-UA" sz="2000" dirty="0" smtClean="0"/>
            <a:t> Інтеграція </a:t>
          </a:r>
          <a:r>
            <a:rPr lang="uk-UA" sz="2000" dirty="0" err="1" smtClean="0"/>
            <a:t>мультимедіа</a:t>
          </a:r>
          <a:r>
            <a:rPr lang="uk-UA" sz="2000" dirty="0" smtClean="0"/>
            <a:t> </a:t>
          </a:r>
        </a:p>
        <a:p>
          <a:pPr rtl="0">
            <a:lnSpc>
              <a:spcPct val="100000"/>
            </a:lnSpc>
          </a:pPr>
          <a:r>
            <a:rPr lang="uk-UA" sz="2000" dirty="0" smtClean="0"/>
            <a:t>Підтримка хронологічної структури</a:t>
          </a:r>
          <a:endParaRPr lang="ru-RU" sz="2000" dirty="0"/>
        </a:p>
      </dgm:t>
    </dgm:pt>
    <dgm:pt modelId="{92E48CAB-17C0-4909-9BD6-1E161B68895B}" type="parTrans" cxnId="{3E15763B-F695-4B22-9A99-2F6F65B6BCBA}">
      <dgm:prSet/>
      <dgm:spPr/>
      <dgm:t>
        <a:bodyPr/>
        <a:lstStyle/>
        <a:p>
          <a:endParaRPr lang="ru-RU"/>
        </a:p>
      </dgm:t>
    </dgm:pt>
    <dgm:pt modelId="{2F58DCED-8204-4E4D-83A8-392D726AAFEA}" type="sibTrans" cxnId="{3E15763B-F695-4B22-9A99-2F6F65B6BCBA}">
      <dgm:prSet/>
      <dgm:spPr/>
      <dgm:t>
        <a:bodyPr/>
        <a:lstStyle/>
        <a:p>
          <a:endParaRPr lang="ru-RU"/>
        </a:p>
      </dgm:t>
    </dgm:pt>
    <dgm:pt modelId="{81248CFF-9ABA-4A5F-859E-2DE777F2516B}">
      <dgm:prSet/>
      <dgm:spPr/>
      <dgm:t>
        <a:bodyPr/>
        <a:lstStyle/>
        <a:p>
          <a:pPr rtl="0"/>
          <a:r>
            <a:rPr lang="uk-UA" dirty="0" err="1" smtClean="0"/>
            <a:t>Нелінійність</a:t>
          </a:r>
          <a:endParaRPr lang="uk-UA" dirty="0" smtClean="0"/>
        </a:p>
        <a:p>
          <a:pPr rtl="0"/>
          <a:r>
            <a:rPr lang="uk-UA" dirty="0" smtClean="0"/>
            <a:t> </a:t>
          </a:r>
          <a:r>
            <a:rPr lang="uk-UA" dirty="0" smtClean="0"/>
            <a:t>Zoom-ефекти </a:t>
          </a:r>
        </a:p>
        <a:p>
          <a:pPr rtl="0"/>
          <a:r>
            <a:rPr lang="uk-UA" dirty="0" smtClean="0"/>
            <a:t>Візуальні елементи</a:t>
          </a:r>
          <a:endParaRPr lang="ru-RU" dirty="0"/>
        </a:p>
      </dgm:t>
    </dgm:pt>
    <dgm:pt modelId="{BFCA334A-3645-44F3-A496-9C552F8043FF}" type="parTrans" cxnId="{BE13CFF3-DD73-4927-9095-D92DA21ABDF5}">
      <dgm:prSet/>
      <dgm:spPr/>
      <dgm:t>
        <a:bodyPr/>
        <a:lstStyle/>
        <a:p>
          <a:endParaRPr lang="ru-RU"/>
        </a:p>
      </dgm:t>
    </dgm:pt>
    <dgm:pt modelId="{79895F58-7871-4F59-8AF7-97689509C4B1}" type="sibTrans" cxnId="{BE13CFF3-DD73-4927-9095-D92DA21ABDF5}">
      <dgm:prSet/>
      <dgm:spPr/>
      <dgm:t>
        <a:bodyPr/>
        <a:lstStyle/>
        <a:p>
          <a:endParaRPr lang="ru-RU"/>
        </a:p>
      </dgm:t>
    </dgm:pt>
    <dgm:pt modelId="{B057211D-CB9F-4E04-B9FC-0E6F4EF3B102}">
      <dgm:prSet/>
      <dgm:spPr/>
      <dgm:t>
        <a:bodyPr/>
        <a:lstStyle/>
        <a:p>
          <a:pPr rtl="0"/>
          <a:r>
            <a:rPr lang="uk-UA" dirty="0" smtClean="0"/>
            <a:t>Готові шаблони Дизайнерські елементи</a:t>
          </a:r>
        </a:p>
        <a:p>
          <a:pPr rtl="0"/>
          <a:r>
            <a:rPr lang="uk-UA" dirty="0" smtClean="0"/>
            <a:t>Спільний доступ</a:t>
          </a:r>
          <a:endParaRPr lang="ru-RU" dirty="0"/>
        </a:p>
      </dgm:t>
    </dgm:pt>
    <dgm:pt modelId="{2F9A15BE-525B-4143-945B-D680028C4C29}" type="parTrans" cxnId="{EB326D1E-3049-4D50-9C5F-37E3E7C7A37D}">
      <dgm:prSet/>
      <dgm:spPr/>
      <dgm:t>
        <a:bodyPr/>
        <a:lstStyle/>
        <a:p>
          <a:endParaRPr lang="ru-RU"/>
        </a:p>
      </dgm:t>
    </dgm:pt>
    <dgm:pt modelId="{7FEBD218-E7C8-4A42-95D7-63C5F548947D}" type="sibTrans" cxnId="{EB326D1E-3049-4D50-9C5F-37E3E7C7A37D}">
      <dgm:prSet/>
      <dgm:spPr/>
      <dgm:t>
        <a:bodyPr/>
        <a:lstStyle/>
        <a:p>
          <a:endParaRPr lang="ru-RU"/>
        </a:p>
      </dgm:t>
    </dgm:pt>
    <dgm:pt modelId="{C2D0ECC7-3D76-4A27-9F92-2F2BA57D5E19}" type="pres">
      <dgm:prSet presAssocID="{549AED48-8787-4D7C-B674-7EB2B89559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86671-76E1-45AB-A995-15EE07DC732A}" type="pres">
      <dgm:prSet presAssocID="{549AED48-8787-4D7C-B674-7EB2B8955911}" presName="bkgdShp" presStyleLbl="alignAccFollowNode1" presStyleIdx="0" presStyleCnt="1"/>
      <dgm:spPr/>
    </dgm:pt>
    <dgm:pt modelId="{2E41A33C-5FC9-4FEE-BEC4-C91712759633}" type="pres">
      <dgm:prSet presAssocID="{549AED48-8787-4D7C-B674-7EB2B8955911}" presName="linComp" presStyleCnt="0"/>
      <dgm:spPr/>
    </dgm:pt>
    <dgm:pt modelId="{B72E2908-118B-4682-B00D-6A1AF1C9155E}" type="pres">
      <dgm:prSet presAssocID="{B93F9C91-F285-4064-8DF0-551964745E41}" presName="compNode" presStyleCnt="0"/>
      <dgm:spPr/>
    </dgm:pt>
    <dgm:pt modelId="{72CD3F54-70D5-4EBB-A5C5-06AE8BDD8FFD}" type="pres">
      <dgm:prSet presAssocID="{B93F9C91-F285-4064-8DF0-551964745E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DE95B-F809-4E02-A20B-347AA22203C1}" type="pres">
      <dgm:prSet presAssocID="{B93F9C91-F285-4064-8DF0-551964745E41}" presName="invisiNode" presStyleLbl="node1" presStyleIdx="0" presStyleCnt="3"/>
      <dgm:spPr/>
    </dgm:pt>
    <dgm:pt modelId="{F8C0CCBA-67A7-4E3D-A769-AF82292D9FCF}" type="pres">
      <dgm:prSet presAssocID="{B93F9C91-F285-4064-8DF0-551964745E41}" presName="imagNode" presStyleLbl="fgImgPlace1" presStyleIdx="0" presStyleCnt="3" custScaleX="89561" custLinFactNeighborX="-1923" custLinFactNeighborY="-3277"/>
      <dgm:spPr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742B52EC-9288-4EFB-AF7E-3C977B88066E}" type="pres">
      <dgm:prSet presAssocID="{2F58DCED-8204-4E4D-83A8-392D726AAF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88591A-A785-4BD4-9C3A-E3CDB35D2CF8}" type="pres">
      <dgm:prSet presAssocID="{81248CFF-9ABA-4A5F-859E-2DE777F2516B}" presName="compNode" presStyleCnt="0"/>
      <dgm:spPr/>
    </dgm:pt>
    <dgm:pt modelId="{6241E93C-DC70-47EA-BC5D-C50FB2BA4A7B}" type="pres">
      <dgm:prSet presAssocID="{81248CFF-9ABA-4A5F-859E-2DE777F251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99743-558F-4DDB-9CD5-A4A4306678BB}" type="pres">
      <dgm:prSet presAssocID="{81248CFF-9ABA-4A5F-859E-2DE777F2516B}" presName="invisiNode" presStyleLbl="node1" presStyleIdx="1" presStyleCnt="3"/>
      <dgm:spPr/>
    </dgm:pt>
    <dgm:pt modelId="{E12531F7-1490-4E45-AC30-5F89DCA9F008}" type="pres">
      <dgm:prSet presAssocID="{81248CFF-9ABA-4A5F-859E-2DE777F2516B}" presName="imagNode" presStyleLbl="fgImgPlace1" presStyleIdx="1" presStyleCnt="3" custScaleX="87920"/>
      <dgm:spPr>
        <a:blipFill>
          <a:blip xmlns:r="http://schemas.openxmlformats.org/officeDocument/2006/relationships" r:embed="rId2"/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38A7D7C2-C6CD-4DBA-AB3D-EDF986C71154}" type="pres">
      <dgm:prSet presAssocID="{79895F58-7871-4F59-8AF7-97689509C4B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199451-BFEA-43A4-ADAA-2B0DF7150824}" type="pres">
      <dgm:prSet presAssocID="{B057211D-CB9F-4E04-B9FC-0E6F4EF3B102}" presName="compNode" presStyleCnt="0"/>
      <dgm:spPr/>
    </dgm:pt>
    <dgm:pt modelId="{C5B3C333-93D3-48A6-9646-237B78B8B877}" type="pres">
      <dgm:prSet presAssocID="{B057211D-CB9F-4E04-B9FC-0E6F4EF3B1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98820-6824-4C82-9195-F277FA3F7449}" type="pres">
      <dgm:prSet presAssocID="{B057211D-CB9F-4E04-B9FC-0E6F4EF3B102}" presName="invisiNode" presStyleLbl="node1" presStyleIdx="2" presStyleCnt="3"/>
      <dgm:spPr/>
    </dgm:pt>
    <dgm:pt modelId="{F634264E-A21F-4657-8556-36C3B7D5DE38}" type="pres">
      <dgm:prSet presAssocID="{B057211D-CB9F-4E04-B9FC-0E6F4EF3B102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</dgm:ptLst>
  <dgm:cxnLst>
    <dgm:cxn modelId="{BE13CFF3-DD73-4927-9095-D92DA21ABDF5}" srcId="{549AED48-8787-4D7C-B674-7EB2B8955911}" destId="{81248CFF-9ABA-4A5F-859E-2DE777F2516B}" srcOrd="1" destOrd="0" parTransId="{BFCA334A-3645-44F3-A496-9C552F8043FF}" sibTransId="{79895F58-7871-4F59-8AF7-97689509C4B1}"/>
    <dgm:cxn modelId="{6117584B-DF32-4149-A933-65CC0E038684}" type="presOf" srcId="{B93F9C91-F285-4064-8DF0-551964745E41}" destId="{72CD3F54-70D5-4EBB-A5C5-06AE8BDD8FFD}" srcOrd="0" destOrd="0" presId="urn:microsoft.com/office/officeart/2005/8/layout/pList2#1"/>
    <dgm:cxn modelId="{561FB18A-5664-43ED-B7EC-8825447958F2}" type="presOf" srcId="{2F58DCED-8204-4E4D-83A8-392D726AAFEA}" destId="{742B52EC-9288-4EFB-AF7E-3C977B88066E}" srcOrd="0" destOrd="0" presId="urn:microsoft.com/office/officeart/2005/8/layout/pList2#1"/>
    <dgm:cxn modelId="{8E6EE70E-E70E-400F-8AFD-105288078EC3}" type="presOf" srcId="{81248CFF-9ABA-4A5F-859E-2DE777F2516B}" destId="{6241E93C-DC70-47EA-BC5D-C50FB2BA4A7B}" srcOrd="0" destOrd="0" presId="urn:microsoft.com/office/officeart/2005/8/layout/pList2#1"/>
    <dgm:cxn modelId="{EB326D1E-3049-4D50-9C5F-37E3E7C7A37D}" srcId="{549AED48-8787-4D7C-B674-7EB2B8955911}" destId="{B057211D-CB9F-4E04-B9FC-0E6F4EF3B102}" srcOrd="2" destOrd="0" parTransId="{2F9A15BE-525B-4143-945B-D680028C4C29}" sibTransId="{7FEBD218-E7C8-4A42-95D7-63C5F548947D}"/>
    <dgm:cxn modelId="{B460E1D6-1AD9-4E80-9806-FC51E3C9DCAD}" type="presOf" srcId="{79895F58-7871-4F59-8AF7-97689509C4B1}" destId="{38A7D7C2-C6CD-4DBA-AB3D-EDF986C71154}" srcOrd="0" destOrd="0" presId="urn:microsoft.com/office/officeart/2005/8/layout/pList2#1"/>
    <dgm:cxn modelId="{0C201CF7-2A0B-47B7-9EAB-53405CD8C52A}" type="presOf" srcId="{549AED48-8787-4D7C-B674-7EB2B8955911}" destId="{C2D0ECC7-3D76-4A27-9F92-2F2BA57D5E19}" srcOrd="0" destOrd="0" presId="urn:microsoft.com/office/officeart/2005/8/layout/pList2#1"/>
    <dgm:cxn modelId="{3E15763B-F695-4B22-9A99-2F6F65B6BCBA}" srcId="{549AED48-8787-4D7C-B674-7EB2B8955911}" destId="{B93F9C91-F285-4064-8DF0-551964745E41}" srcOrd="0" destOrd="0" parTransId="{92E48CAB-17C0-4909-9BD6-1E161B68895B}" sibTransId="{2F58DCED-8204-4E4D-83A8-392D726AAFEA}"/>
    <dgm:cxn modelId="{609CCF8D-7617-438B-8C8E-065C5C3325AF}" type="presOf" srcId="{B057211D-CB9F-4E04-B9FC-0E6F4EF3B102}" destId="{C5B3C333-93D3-48A6-9646-237B78B8B877}" srcOrd="0" destOrd="0" presId="urn:microsoft.com/office/officeart/2005/8/layout/pList2#1"/>
    <dgm:cxn modelId="{B0BB06F4-B283-4DC1-9989-0A629B7E3326}" type="presParOf" srcId="{C2D0ECC7-3D76-4A27-9F92-2F2BA57D5E19}" destId="{D9A86671-76E1-45AB-A995-15EE07DC732A}" srcOrd="0" destOrd="0" presId="urn:microsoft.com/office/officeart/2005/8/layout/pList2#1"/>
    <dgm:cxn modelId="{8EF2B11C-5438-4242-9A0E-F84B465F69A2}" type="presParOf" srcId="{C2D0ECC7-3D76-4A27-9F92-2F2BA57D5E19}" destId="{2E41A33C-5FC9-4FEE-BEC4-C91712759633}" srcOrd="1" destOrd="0" presId="urn:microsoft.com/office/officeart/2005/8/layout/pList2#1"/>
    <dgm:cxn modelId="{8077E099-9F89-4AE0-B691-BC62A253C56B}" type="presParOf" srcId="{2E41A33C-5FC9-4FEE-BEC4-C91712759633}" destId="{B72E2908-118B-4682-B00D-6A1AF1C9155E}" srcOrd="0" destOrd="0" presId="urn:microsoft.com/office/officeart/2005/8/layout/pList2#1"/>
    <dgm:cxn modelId="{7A4FE191-77E4-4564-8432-473813ADA23D}" type="presParOf" srcId="{B72E2908-118B-4682-B00D-6A1AF1C9155E}" destId="{72CD3F54-70D5-4EBB-A5C5-06AE8BDD8FFD}" srcOrd="0" destOrd="0" presId="urn:microsoft.com/office/officeart/2005/8/layout/pList2#1"/>
    <dgm:cxn modelId="{6756E4B8-0089-45CD-A918-BC7C6CF63B4C}" type="presParOf" srcId="{B72E2908-118B-4682-B00D-6A1AF1C9155E}" destId="{38FDE95B-F809-4E02-A20B-347AA22203C1}" srcOrd="1" destOrd="0" presId="urn:microsoft.com/office/officeart/2005/8/layout/pList2#1"/>
    <dgm:cxn modelId="{86993E9E-1CC0-4D26-A5FC-CB95AE6AD15F}" type="presParOf" srcId="{B72E2908-118B-4682-B00D-6A1AF1C9155E}" destId="{F8C0CCBA-67A7-4E3D-A769-AF82292D9FCF}" srcOrd="2" destOrd="0" presId="urn:microsoft.com/office/officeart/2005/8/layout/pList2#1"/>
    <dgm:cxn modelId="{FA599FCA-A642-44E5-9CAC-7919B7ADE5B4}" type="presParOf" srcId="{2E41A33C-5FC9-4FEE-BEC4-C91712759633}" destId="{742B52EC-9288-4EFB-AF7E-3C977B88066E}" srcOrd="1" destOrd="0" presId="urn:microsoft.com/office/officeart/2005/8/layout/pList2#1"/>
    <dgm:cxn modelId="{E302E095-DCEF-4DEE-9DBC-1D4EEC0F7322}" type="presParOf" srcId="{2E41A33C-5FC9-4FEE-BEC4-C91712759633}" destId="{2588591A-A785-4BD4-9C3A-E3CDB35D2CF8}" srcOrd="2" destOrd="0" presId="urn:microsoft.com/office/officeart/2005/8/layout/pList2#1"/>
    <dgm:cxn modelId="{E4D7C065-F6BD-410C-BF00-BF24902E2A37}" type="presParOf" srcId="{2588591A-A785-4BD4-9C3A-E3CDB35D2CF8}" destId="{6241E93C-DC70-47EA-BC5D-C50FB2BA4A7B}" srcOrd="0" destOrd="0" presId="urn:microsoft.com/office/officeart/2005/8/layout/pList2#1"/>
    <dgm:cxn modelId="{93CEBB47-3508-4462-BD44-62CCB0DCD2CA}" type="presParOf" srcId="{2588591A-A785-4BD4-9C3A-E3CDB35D2CF8}" destId="{55499743-558F-4DDB-9CD5-A4A4306678BB}" srcOrd="1" destOrd="0" presId="urn:microsoft.com/office/officeart/2005/8/layout/pList2#1"/>
    <dgm:cxn modelId="{BA7B047A-68FC-4727-92BE-26774462A2FA}" type="presParOf" srcId="{2588591A-A785-4BD4-9C3A-E3CDB35D2CF8}" destId="{E12531F7-1490-4E45-AC30-5F89DCA9F008}" srcOrd="2" destOrd="0" presId="urn:microsoft.com/office/officeart/2005/8/layout/pList2#1"/>
    <dgm:cxn modelId="{DF7AF091-DFC0-4B9A-9DC3-08DA6A73867C}" type="presParOf" srcId="{2E41A33C-5FC9-4FEE-BEC4-C91712759633}" destId="{38A7D7C2-C6CD-4DBA-AB3D-EDF986C71154}" srcOrd="3" destOrd="0" presId="urn:microsoft.com/office/officeart/2005/8/layout/pList2#1"/>
    <dgm:cxn modelId="{76947BE7-603A-4CF8-B7E5-2F7A17D4C2AA}" type="presParOf" srcId="{2E41A33C-5FC9-4FEE-BEC4-C91712759633}" destId="{57199451-BFEA-43A4-ADAA-2B0DF7150824}" srcOrd="4" destOrd="0" presId="urn:microsoft.com/office/officeart/2005/8/layout/pList2#1"/>
    <dgm:cxn modelId="{0672E152-4E40-4C4F-B8A2-FCF88BB2E0C4}" type="presParOf" srcId="{57199451-BFEA-43A4-ADAA-2B0DF7150824}" destId="{C5B3C333-93D3-48A6-9646-237B78B8B877}" srcOrd="0" destOrd="0" presId="urn:microsoft.com/office/officeart/2005/8/layout/pList2#1"/>
    <dgm:cxn modelId="{3885BEEF-CBDE-444E-A880-6A5488370FBA}" type="presParOf" srcId="{57199451-BFEA-43A4-ADAA-2B0DF7150824}" destId="{03A98820-6824-4C82-9195-F277FA3F7449}" srcOrd="1" destOrd="0" presId="urn:microsoft.com/office/officeart/2005/8/layout/pList2#1"/>
    <dgm:cxn modelId="{ABEE93C4-DC04-4451-B710-4D42CC5F2C78}" type="presParOf" srcId="{57199451-BFEA-43A4-ADAA-2B0DF7150824}" destId="{F634264E-A21F-4657-8556-36C3B7D5DE3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170616-FCA8-4603-9F35-0EE55044561B}">
      <dsp:nvSpPr>
        <dsp:cNvPr id="0" name=""/>
        <dsp:cNvSpPr/>
      </dsp:nvSpPr>
      <dsp:spPr>
        <a:xfrm>
          <a:off x="540130" y="0"/>
          <a:ext cx="4859387" cy="1608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A1C7B-16EA-4138-A6BF-79B3F507DB3E}">
      <dsp:nvSpPr>
        <dsp:cNvPr id="0" name=""/>
        <dsp:cNvSpPr/>
      </dsp:nvSpPr>
      <dsp:spPr>
        <a:xfrm>
          <a:off x="189844" y="78558"/>
          <a:ext cx="356988" cy="3569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FB1A-E0F6-4691-A167-FF3A02C5700E}">
      <dsp:nvSpPr>
        <dsp:cNvPr id="0" name=""/>
        <dsp:cNvSpPr/>
      </dsp:nvSpPr>
      <dsp:spPr>
        <a:xfrm>
          <a:off x="782516" y="0"/>
          <a:ext cx="4859387" cy="102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Мультимедійна презентація</a:t>
          </a:r>
          <a:endParaRPr lang="ru-RU" sz="4400" b="0" kern="1200" dirty="0"/>
        </a:p>
      </dsp:txBody>
      <dsp:txXfrm>
        <a:off x="782516" y="0"/>
        <a:ext cx="4859387" cy="1027000"/>
      </dsp:txXfrm>
    </dsp:sp>
    <dsp:sp modelId="{3392A3E1-CA2A-4247-90EB-3172C117F1ED}">
      <dsp:nvSpPr>
        <dsp:cNvPr id="0" name=""/>
        <dsp:cNvSpPr/>
      </dsp:nvSpPr>
      <dsp:spPr>
        <a:xfrm>
          <a:off x="782516" y="1937097"/>
          <a:ext cx="356979" cy="356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B95D5-AD9B-42D1-A632-9A5C94F5F41A}">
      <dsp:nvSpPr>
        <dsp:cNvPr id="0" name=""/>
        <dsp:cNvSpPr/>
      </dsp:nvSpPr>
      <dsp:spPr>
        <a:xfrm>
          <a:off x="1153133" y="1806207"/>
          <a:ext cx="4519230" cy="83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підвищує мотивацію учнів</a:t>
          </a:r>
          <a:r>
            <a:rPr lang="uk-UA" sz="2000" kern="1200" dirty="0" smtClean="0"/>
            <a:t>;</a:t>
          </a:r>
          <a:endParaRPr lang="ru-RU" sz="2000" kern="1200" dirty="0"/>
        </a:p>
      </dsp:txBody>
      <dsp:txXfrm>
        <a:off x="1153133" y="1806207"/>
        <a:ext cx="4519230" cy="832119"/>
      </dsp:txXfrm>
    </dsp:sp>
    <dsp:sp modelId="{D2EB3D46-D426-4786-9260-8EEC309AA841}">
      <dsp:nvSpPr>
        <dsp:cNvPr id="0" name=""/>
        <dsp:cNvSpPr/>
      </dsp:nvSpPr>
      <dsp:spPr>
        <a:xfrm>
          <a:off x="782516" y="2845418"/>
          <a:ext cx="356979" cy="356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82542-4064-48C5-A4B6-386DA51E6EF7}">
      <dsp:nvSpPr>
        <dsp:cNvPr id="0" name=""/>
        <dsp:cNvSpPr/>
      </dsp:nvSpPr>
      <dsp:spPr>
        <a:xfrm>
          <a:off x="1198868" y="2592610"/>
          <a:ext cx="4519230" cy="83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сприяє диференційованому навчанню</a:t>
          </a:r>
          <a:r>
            <a:rPr lang="uk-UA" sz="2000" kern="1200" dirty="0" smtClean="0"/>
            <a:t>; </a:t>
          </a:r>
          <a:endParaRPr lang="ru-RU" sz="2000" kern="1200" dirty="0"/>
        </a:p>
      </dsp:txBody>
      <dsp:txXfrm>
        <a:off x="1198868" y="2592610"/>
        <a:ext cx="4519230" cy="832119"/>
      </dsp:txXfrm>
    </dsp:sp>
    <dsp:sp modelId="{94452443-4B9D-4074-AE3A-08444F5EEB9C}">
      <dsp:nvSpPr>
        <dsp:cNvPr id="0" name=""/>
        <dsp:cNvSpPr/>
      </dsp:nvSpPr>
      <dsp:spPr>
        <a:xfrm>
          <a:off x="752037" y="3829939"/>
          <a:ext cx="356979" cy="356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EC428-C174-40A1-B653-E3F51ACE9481}">
      <dsp:nvSpPr>
        <dsp:cNvPr id="0" name=""/>
        <dsp:cNvSpPr/>
      </dsp:nvSpPr>
      <dsp:spPr>
        <a:xfrm>
          <a:off x="1229372" y="3653329"/>
          <a:ext cx="4519230" cy="83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забезпечує </a:t>
          </a:r>
          <a:r>
            <a:rPr lang="uk-UA" sz="2000" kern="1200" dirty="0" err="1" smtClean="0"/>
            <a:t>інтерактивність</a:t>
          </a:r>
          <a:endParaRPr lang="ru-RU" sz="2000" kern="1200" dirty="0"/>
        </a:p>
      </dsp:txBody>
      <dsp:txXfrm>
        <a:off x="1229372" y="3653329"/>
        <a:ext cx="4519230" cy="8321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B4659-38FC-4AEE-8639-FEE934EC0F91}">
      <dsp:nvSpPr>
        <dsp:cNvPr id="0" name=""/>
        <dsp:cNvSpPr/>
      </dsp:nvSpPr>
      <dsp:spPr>
        <a:xfrm>
          <a:off x="256803" y="988294"/>
          <a:ext cx="979436" cy="9794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BE87519-6095-4F1D-84E8-E2C6AF096FE7}">
      <dsp:nvSpPr>
        <dsp:cNvPr id="0" name=""/>
        <dsp:cNvSpPr/>
      </dsp:nvSpPr>
      <dsp:spPr>
        <a:xfrm>
          <a:off x="746521" y="988294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err="1" smtClean="0"/>
            <a:t>multimedia</a:t>
          </a:r>
          <a:r>
            <a:rPr lang="uk-UA" sz="2200" kern="1200" dirty="0" smtClean="0"/>
            <a:t>, від англ. </a:t>
          </a:r>
          <a:r>
            <a:rPr lang="uk-UA" sz="2200" kern="1200" dirty="0" err="1" smtClean="0"/>
            <a:t>multi</a:t>
          </a:r>
          <a:r>
            <a:rPr lang="uk-UA" sz="2200" kern="1200" dirty="0" smtClean="0"/>
            <a:t> – багато і </a:t>
          </a:r>
          <a:r>
            <a:rPr lang="uk-UA" sz="2200" kern="1200" dirty="0" err="1" smtClean="0"/>
            <a:t>media</a:t>
          </a:r>
          <a:r>
            <a:rPr lang="uk-UA" sz="2200" kern="1200" dirty="0" smtClean="0"/>
            <a:t> носій, середовище</a:t>
          </a:r>
          <a:endParaRPr lang="ru-RU" sz="2200" kern="1200" dirty="0"/>
        </a:p>
      </dsp:txBody>
      <dsp:txXfrm>
        <a:off x="746521" y="988294"/>
        <a:ext cx="5225653" cy="979436"/>
      </dsp:txXfrm>
    </dsp:sp>
    <dsp:sp modelId="{AAFC2048-442F-4312-80AB-BE78691A70BA}">
      <dsp:nvSpPr>
        <dsp:cNvPr id="0" name=""/>
        <dsp:cNvSpPr/>
      </dsp:nvSpPr>
      <dsp:spPr>
        <a:xfrm>
          <a:off x="256803" y="1967731"/>
          <a:ext cx="979436" cy="979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E197E9F-E1F2-4B37-A656-776F46ED6E04}">
      <dsp:nvSpPr>
        <dsp:cNvPr id="0" name=""/>
        <dsp:cNvSpPr/>
      </dsp:nvSpPr>
      <dsp:spPr>
        <a:xfrm>
          <a:off x="746521" y="1967731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/>
            <a:t>мультимедійна презентація </a:t>
          </a:r>
          <a:r>
            <a:rPr lang="uk-UA" sz="2200" kern="1200" dirty="0" smtClean="0"/>
            <a:t>— інструмент для подачі інформації, який поєднує кілька різних типів даних</a:t>
          </a:r>
          <a:endParaRPr lang="ru-RU" sz="2200" kern="1200" dirty="0"/>
        </a:p>
      </dsp:txBody>
      <dsp:txXfrm>
        <a:off x="746521" y="1967731"/>
        <a:ext cx="5225653" cy="979436"/>
      </dsp:txXfrm>
    </dsp:sp>
    <dsp:sp modelId="{97CED5C7-6D78-42C4-805B-130A7AEB733E}">
      <dsp:nvSpPr>
        <dsp:cNvPr id="0" name=""/>
        <dsp:cNvSpPr/>
      </dsp:nvSpPr>
      <dsp:spPr>
        <a:xfrm>
          <a:off x="256803" y="2947168"/>
          <a:ext cx="979436" cy="97943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504D997-1705-43F2-81E5-CB3710A18647}">
      <dsp:nvSpPr>
        <dsp:cNvPr id="0" name=""/>
        <dsp:cNvSpPr/>
      </dsp:nvSpPr>
      <dsp:spPr>
        <a:xfrm>
          <a:off x="746521" y="2947168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сприйняття з підключенням різних видів пам’яті – зорової, слухової, емоційної та ін.</a:t>
          </a:r>
          <a:endParaRPr lang="ru-RU" sz="2200" kern="1200" dirty="0"/>
        </a:p>
      </dsp:txBody>
      <dsp:txXfrm>
        <a:off x="746521" y="2947168"/>
        <a:ext cx="5225653" cy="9794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359E9F-05C6-4641-B35A-E72CA01417EB}">
      <dsp:nvSpPr>
        <dsp:cNvPr id="0" name=""/>
        <dsp:cNvSpPr/>
      </dsp:nvSpPr>
      <dsp:spPr>
        <a:xfrm>
          <a:off x="2326905" y="767163"/>
          <a:ext cx="5123648" cy="512364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E54991-36A7-47AA-B7B6-4E4E859234FA}">
      <dsp:nvSpPr>
        <dsp:cNvPr id="0" name=""/>
        <dsp:cNvSpPr/>
      </dsp:nvSpPr>
      <dsp:spPr>
        <a:xfrm>
          <a:off x="2326905" y="767163"/>
          <a:ext cx="5123648" cy="512364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F303D9-299A-4E43-82CA-8EB3AAE30FFA}">
      <dsp:nvSpPr>
        <dsp:cNvPr id="0" name=""/>
        <dsp:cNvSpPr/>
      </dsp:nvSpPr>
      <dsp:spPr>
        <a:xfrm>
          <a:off x="2326905" y="767163"/>
          <a:ext cx="5123648" cy="5123648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904338-5560-4663-989B-3FB5972A455C}">
      <dsp:nvSpPr>
        <dsp:cNvPr id="0" name=""/>
        <dsp:cNvSpPr/>
      </dsp:nvSpPr>
      <dsp:spPr>
        <a:xfrm>
          <a:off x="2326905" y="767163"/>
          <a:ext cx="5123648" cy="5123648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CFA9E0-291C-41E6-9853-6108177AC55F}">
      <dsp:nvSpPr>
        <dsp:cNvPr id="0" name=""/>
        <dsp:cNvSpPr/>
      </dsp:nvSpPr>
      <dsp:spPr>
        <a:xfrm>
          <a:off x="3708783" y="2149041"/>
          <a:ext cx="2359892" cy="23598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Мультимедійні презентації: завдання</a:t>
          </a:r>
          <a:endParaRPr lang="ru-RU" sz="1900" kern="1200" dirty="0"/>
        </a:p>
      </dsp:txBody>
      <dsp:txXfrm>
        <a:off x="3708783" y="2149041"/>
        <a:ext cx="2359892" cy="2359892"/>
      </dsp:txXfrm>
    </dsp:sp>
    <dsp:sp modelId="{D9351707-39B0-43C9-9373-D6153BC976A4}">
      <dsp:nvSpPr>
        <dsp:cNvPr id="0" name=""/>
        <dsp:cNvSpPr/>
      </dsp:nvSpPr>
      <dsp:spPr>
        <a:xfrm>
          <a:off x="4062767" y="669"/>
          <a:ext cx="1651925" cy="16519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Пояснення складного матеріалу </a:t>
          </a:r>
          <a:endParaRPr lang="ru-RU" sz="1300" kern="1200" dirty="0"/>
        </a:p>
      </dsp:txBody>
      <dsp:txXfrm>
        <a:off x="4062767" y="669"/>
        <a:ext cx="1651925" cy="1651925"/>
      </dsp:txXfrm>
    </dsp:sp>
    <dsp:sp modelId="{15DAEE80-CB98-4D58-A47B-7C7300CA7F63}">
      <dsp:nvSpPr>
        <dsp:cNvPr id="0" name=""/>
        <dsp:cNvSpPr/>
      </dsp:nvSpPr>
      <dsp:spPr>
        <a:xfrm>
          <a:off x="6565122" y="2503024"/>
          <a:ext cx="1651925" cy="16519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Створення інтерактивного середовища</a:t>
          </a:r>
          <a:endParaRPr lang="ru-RU" sz="1300" kern="1200" dirty="0"/>
        </a:p>
      </dsp:txBody>
      <dsp:txXfrm>
        <a:off x="6565122" y="2503024"/>
        <a:ext cx="1651925" cy="1651925"/>
      </dsp:txXfrm>
    </dsp:sp>
    <dsp:sp modelId="{0C0F8B1C-0A5A-4DCF-B95B-964FCBACB8F1}">
      <dsp:nvSpPr>
        <dsp:cNvPr id="0" name=""/>
        <dsp:cNvSpPr/>
      </dsp:nvSpPr>
      <dsp:spPr>
        <a:xfrm>
          <a:off x="4062767" y="5005379"/>
          <a:ext cx="1651925" cy="16519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Демонстрація результатів досліджень</a:t>
          </a:r>
          <a:endParaRPr lang="ru-RU" sz="1300" kern="1200" dirty="0"/>
        </a:p>
      </dsp:txBody>
      <dsp:txXfrm>
        <a:off x="4062767" y="5005379"/>
        <a:ext cx="1651925" cy="1651925"/>
      </dsp:txXfrm>
    </dsp:sp>
    <dsp:sp modelId="{DB3FC199-56B1-41EC-9AEC-8704F3105DA2}">
      <dsp:nvSpPr>
        <dsp:cNvPr id="0" name=""/>
        <dsp:cNvSpPr/>
      </dsp:nvSpPr>
      <dsp:spPr>
        <a:xfrm>
          <a:off x="1527026" y="2497457"/>
          <a:ext cx="1718695" cy="16630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Залучення завдяки динамічним елементам</a:t>
          </a:r>
          <a:endParaRPr lang="ru-RU" sz="1300" kern="1200" dirty="0"/>
        </a:p>
      </dsp:txBody>
      <dsp:txXfrm>
        <a:off x="1527026" y="2497457"/>
        <a:ext cx="1718695" cy="16630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40B6E-C07B-41A7-A955-12683BE66564}">
      <dsp:nvSpPr>
        <dsp:cNvPr id="0" name=""/>
        <dsp:cNvSpPr/>
      </dsp:nvSpPr>
      <dsp:spPr>
        <a:xfrm>
          <a:off x="3174" y="72360"/>
          <a:ext cx="2518439" cy="151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Візуалізація матеріалу </a:t>
          </a:r>
          <a:endParaRPr lang="ru-RU" sz="2300" kern="1200" dirty="0"/>
        </a:p>
      </dsp:txBody>
      <dsp:txXfrm>
        <a:off x="3174" y="72360"/>
        <a:ext cx="2518439" cy="1511063"/>
      </dsp:txXfrm>
    </dsp:sp>
    <dsp:sp modelId="{95A39C84-C20D-4785-924D-071759717EDD}">
      <dsp:nvSpPr>
        <dsp:cNvPr id="0" name=""/>
        <dsp:cNvSpPr/>
      </dsp:nvSpPr>
      <dsp:spPr>
        <a:xfrm>
          <a:off x="2773458" y="72360"/>
          <a:ext cx="2518439" cy="15110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Підвищення мотивації </a:t>
          </a:r>
          <a:endParaRPr lang="ru-RU" sz="2300" kern="1200" dirty="0"/>
        </a:p>
      </dsp:txBody>
      <dsp:txXfrm>
        <a:off x="2773458" y="72360"/>
        <a:ext cx="2518439" cy="1511063"/>
      </dsp:txXfrm>
    </dsp:sp>
    <dsp:sp modelId="{984E8949-A366-464D-97F1-4293C026387E}">
      <dsp:nvSpPr>
        <dsp:cNvPr id="0" name=""/>
        <dsp:cNvSpPr/>
      </dsp:nvSpPr>
      <dsp:spPr>
        <a:xfrm>
          <a:off x="5543741" y="72360"/>
          <a:ext cx="2518439" cy="15110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Інтерактивність</a:t>
          </a:r>
          <a:endParaRPr lang="ru-RU" sz="2300" kern="1200" dirty="0"/>
        </a:p>
      </dsp:txBody>
      <dsp:txXfrm>
        <a:off x="5543741" y="72360"/>
        <a:ext cx="2518439" cy="1511063"/>
      </dsp:txXfrm>
    </dsp:sp>
    <dsp:sp modelId="{6932DA62-7F98-42CC-B66F-6788F3A4CF3A}">
      <dsp:nvSpPr>
        <dsp:cNvPr id="0" name=""/>
        <dsp:cNvSpPr/>
      </dsp:nvSpPr>
      <dsp:spPr>
        <a:xfrm>
          <a:off x="8314025" y="72360"/>
          <a:ext cx="2518439" cy="15110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Індивідуалізація навчання </a:t>
          </a:r>
          <a:endParaRPr lang="ru-RU" sz="2300" kern="1200" dirty="0"/>
        </a:p>
      </dsp:txBody>
      <dsp:txXfrm>
        <a:off x="8314025" y="72360"/>
        <a:ext cx="2518439" cy="1511063"/>
      </dsp:txXfrm>
    </dsp:sp>
    <dsp:sp modelId="{08F9E182-1EE8-4AB3-9E21-C481CCDA9CD4}">
      <dsp:nvSpPr>
        <dsp:cNvPr id="0" name=""/>
        <dsp:cNvSpPr/>
      </dsp:nvSpPr>
      <dsp:spPr>
        <a:xfrm>
          <a:off x="3174" y="1835268"/>
          <a:ext cx="2518439" cy="15110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Економія часу </a:t>
          </a:r>
          <a:endParaRPr lang="ru-RU" sz="2300" kern="1200" dirty="0"/>
        </a:p>
      </dsp:txBody>
      <dsp:txXfrm>
        <a:off x="3174" y="1835268"/>
        <a:ext cx="2518439" cy="1511063"/>
      </dsp:txXfrm>
    </dsp:sp>
    <dsp:sp modelId="{8202444A-4A14-4720-9DA5-87F2D54A3887}">
      <dsp:nvSpPr>
        <dsp:cNvPr id="0" name=""/>
        <dsp:cNvSpPr/>
      </dsp:nvSpPr>
      <dsp:spPr>
        <a:xfrm>
          <a:off x="2773458" y="1835268"/>
          <a:ext cx="2518439" cy="1511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Розвиток когнітивних навичок </a:t>
          </a:r>
          <a:endParaRPr lang="ru-RU" sz="2300" kern="1200" dirty="0"/>
        </a:p>
      </dsp:txBody>
      <dsp:txXfrm>
        <a:off x="2773458" y="1835268"/>
        <a:ext cx="2518439" cy="1511063"/>
      </dsp:txXfrm>
    </dsp:sp>
    <dsp:sp modelId="{51490F3C-C908-4875-AC06-145B30AD6315}">
      <dsp:nvSpPr>
        <dsp:cNvPr id="0" name=""/>
        <dsp:cNvSpPr/>
      </dsp:nvSpPr>
      <dsp:spPr>
        <a:xfrm>
          <a:off x="5543741" y="1835268"/>
          <a:ext cx="2518439" cy="15110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Залучення різних каналів сприйняття </a:t>
          </a:r>
          <a:endParaRPr lang="ru-RU" sz="2300" kern="1200" dirty="0"/>
        </a:p>
      </dsp:txBody>
      <dsp:txXfrm>
        <a:off x="5543741" y="1835268"/>
        <a:ext cx="2518439" cy="1511063"/>
      </dsp:txXfrm>
    </dsp:sp>
    <dsp:sp modelId="{D7E68B9F-EEF0-4007-8F9F-899E388D910C}">
      <dsp:nvSpPr>
        <dsp:cNvPr id="0" name=""/>
        <dsp:cNvSpPr/>
      </dsp:nvSpPr>
      <dsp:spPr>
        <a:xfrm>
          <a:off x="8314025" y="1835268"/>
          <a:ext cx="2518439" cy="15110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Можливість інтеграції з іншими технологіями </a:t>
          </a:r>
          <a:endParaRPr lang="ru-RU" sz="2300" kern="1200" dirty="0"/>
        </a:p>
      </dsp:txBody>
      <dsp:txXfrm>
        <a:off x="8314025" y="1835268"/>
        <a:ext cx="2518439" cy="1511063"/>
      </dsp:txXfrm>
    </dsp:sp>
    <dsp:sp modelId="{4D16B01C-9B0B-426C-99F7-3CB582079734}">
      <dsp:nvSpPr>
        <dsp:cNvPr id="0" name=""/>
        <dsp:cNvSpPr/>
      </dsp:nvSpPr>
      <dsp:spPr>
        <a:xfrm>
          <a:off x="2773458" y="3598175"/>
          <a:ext cx="2518439" cy="15110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Зручність для дистанційного навчання </a:t>
          </a:r>
          <a:endParaRPr lang="ru-RU" sz="2300" kern="1200" dirty="0"/>
        </a:p>
      </dsp:txBody>
      <dsp:txXfrm>
        <a:off x="2773458" y="3598175"/>
        <a:ext cx="2518439" cy="1511063"/>
      </dsp:txXfrm>
    </dsp:sp>
    <dsp:sp modelId="{0410F08F-5B6E-4F64-AC9B-0550D106DF31}">
      <dsp:nvSpPr>
        <dsp:cNvPr id="0" name=""/>
        <dsp:cNvSpPr/>
      </dsp:nvSpPr>
      <dsp:spPr>
        <a:xfrm>
          <a:off x="5543741" y="3598175"/>
          <a:ext cx="2518439" cy="15110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Розвиток цифрових навичок учнів </a:t>
          </a:r>
          <a:endParaRPr lang="ru-RU" sz="2300" kern="1200" dirty="0"/>
        </a:p>
      </dsp:txBody>
      <dsp:txXfrm>
        <a:off x="5543741" y="3598175"/>
        <a:ext cx="2518439" cy="15110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86671-76E1-45AB-A995-15EE07DC732A}">
      <dsp:nvSpPr>
        <dsp:cNvPr id="0" name=""/>
        <dsp:cNvSpPr/>
      </dsp:nvSpPr>
      <dsp:spPr>
        <a:xfrm>
          <a:off x="0" y="0"/>
          <a:ext cx="10786872" cy="19519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0CCBA-67A7-4E3D-A769-AF82292D9FCF}">
      <dsp:nvSpPr>
        <dsp:cNvPr id="0" name=""/>
        <dsp:cNvSpPr/>
      </dsp:nvSpPr>
      <dsp:spPr>
        <a:xfrm>
          <a:off x="428060" y="213352"/>
          <a:ext cx="2837868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D3F54-70D5-4EBB-A5C5-06AE8BDD8FFD}">
      <dsp:nvSpPr>
        <dsp:cNvPr id="0" name=""/>
        <dsp:cNvSpPr/>
      </dsp:nvSpPr>
      <dsp:spPr>
        <a:xfrm rot="10800000">
          <a:off x="323606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Легкість у використанні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Широкий вибір шаблонів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Інтеграція </a:t>
          </a:r>
          <a:r>
            <a:rPr lang="uk-UA" sz="2000" kern="1200" dirty="0" err="1" smtClean="0"/>
            <a:t>мультимедіа</a:t>
          </a:r>
          <a:r>
            <a:rPr lang="uk-UA" sz="2000" kern="1200" dirty="0" smtClean="0"/>
            <a:t>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Підтримка хронологічної структури</a:t>
          </a:r>
          <a:endParaRPr lang="ru-RU" sz="2000" kern="1200" dirty="0"/>
        </a:p>
      </dsp:txBody>
      <dsp:txXfrm rot="10800000">
        <a:off x="323606" y="1951958"/>
        <a:ext cx="3168643" cy="2385726"/>
      </dsp:txXfrm>
    </dsp:sp>
    <dsp:sp modelId="{E12531F7-1490-4E45-AC30-5F89DCA9F008}">
      <dsp:nvSpPr>
        <dsp:cNvPr id="0" name=""/>
        <dsp:cNvSpPr/>
      </dsp:nvSpPr>
      <dsp:spPr>
        <a:xfrm>
          <a:off x="4000500" y="260261"/>
          <a:ext cx="2785871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1E93C-DC70-47EA-BC5D-C50FB2BA4A7B}">
      <dsp:nvSpPr>
        <dsp:cNvPr id="0" name=""/>
        <dsp:cNvSpPr/>
      </dsp:nvSpPr>
      <dsp:spPr>
        <a:xfrm rot="10800000">
          <a:off x="3809114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Нелінійність</a:t>
          </a:r>
          <a:endParaRPr lang="uk-UA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 </a:t>
          </a:r>
          <a:r>
            <a:rPr lang="uk-UA" sz="2800" kern="1200" dirty="0" smtClean="0"/>
            <a:t>Zoom-ефекти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Візуальні елементи</a:t>
          </a:r>
          <a:endParaRPr lang="ru-RU" sz="2800" kern="1200" dirty="0"/>
        </a:p>
      </dsp:txBody>
      <dsp:txXfrm rot="10800000">
        <a:off x="3809114" y="1951958"/>
        <a:ext cx="3168643" cy="2385726"/>
      </dsp:txXfrm>
    </dsp:sp>
    <dsp:sp modelId="{F634264E-A21F-4657-8556-36C3B7D5DE38}">
      <dsp:nvSpPr>
        <dsp:cNvPr id="0" name=""/>
        <dsp:cNvSpPr/>
      </dsp:nvSpPr>
      <dsp:spPr>
        <a:xfrm>
          <a:off x="7294622" y="260261"/>
          <a:ext cx="3168643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3C333-93D3-48A6-9646-237B78B8B877}">
      <dsp:nvSpPr>
        <dsp:cNvPr id="0" name=""/>
        <dsp:cNvSpPr/>
      </dsp:nvSpPr>
      <dsp:spPr>
        <a:xfrm rot="10800000">
          <a:off x="7294622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Готові шаблони Дизайнерські елементи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Спільний доступ</a:t>
          </a:r>
          <a:endParaRPr lang="ru-RU" sz="2800" kern="1200" dirty="0"/>
        </a:p>
      </dsp:txBody>
      <dsp:txXfrm rot="10800000">
        <a:off x="7294622" y="1951958"/>
        <a:ext cx="3168643" cy="2385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E1E2-68EA-432D-9A30-53105C819C2E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905B3-7CB9-42E6-B0F5-4075485DD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10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22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D3554F-B74D-4D82-B20E-9739CE0DCDD3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338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C370-01AA-4B04-98A1-96A28B3B811B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0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AC5-9555-40F2-A86C-95CC4B5DA0F9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24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31A5-69B0-47EB-B83C-5B8C6338CD83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1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05C-7D54-4092-BB11-BE593FCC95C9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54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C8B-5896-4EC8-A060-6DBA56BC03B3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05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AB2B-953E-4997-BF29-9DFCC4150A9D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7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2127-3674-4360-A648-144FF1D870F4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75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B5CD-BF6F-43A0-95F3-AA9A34537ACD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2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B42-0DEF-47FC-A7D2-3829F2BE5AE1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51A6-6D36-4E6D-95A2-B3D8576367CA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893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740FCF-C20A-4C5E-9A0F-CFDABF879DCD}" type="datetime1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AC0A0B-C52D-4A82-A23B-497DE45E2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56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911" y="4847596"/>
            <a:ext cx="11000935" cy="14630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ВИКОРИСТАННЯ МУЛЬТИМЕДІЙНИХ ПРЕЗЕНТАЦІЙ В ОСВІТНЬОМУ ПРОЦЕСІ ПОЧАТКОВОЇ ШКОЛИ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РЕСУРСИ для </a:t>
            </a:r>
            <a:r>
              <a:rPr lang="uk-UA" b="1" dirty="0" smtClean="0"/>
              <a:t>створення мультимедійних презентацій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5569010"/>
              </p:ext>
            </p:extLst>
          </p:nvPr>
        </p:nvGraphicFramePr>
        <p:xfrm>
          <a:off x="681228" y="2084832"/>
          <a:ext cx="10786872" cy="433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6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410" y="1983786"/>
            <a:ext cx="6651264" cy="3762294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 smtClean="0"/>
              <a:t>Актуальність </a:t>
            </a:r>
            <a:r>
              <a:rPr lang="uk-UA" sz="2400" dirty="0" smtClean="0"/>
              <a:t>використання мультимедійних технологій у навчальному процесі початкової школи. </a:t>
            </a:r>
            <a:endParaRPr lang="uk-UA" sz="2400" dirty="0" smtClean="0"/>
          </a:p>
          <a:p>
            <a:r>
              <a:rPr lang="uk-UA" sz="2400" dirty="0" smtClean="0"/>
              <a:t>Поняття та основні </a:t>
            </a:r>
            <a:r>
              <a:rPr lang="uk-UA" sz="2400" dirty="0" smtClean="0"/>
              <a:t>елементи мультимедійної презентації. </a:t>
            </a:r>
            <a:endParaRPr lang="uk-UA" sz="2400" dirty="0" smtClean="0"/>
          </a:p>
          <a:p>
            <a:r>
              <a:rPr lang="uk-UA" sz="2400" dirty="0" smtClean="0"/>
              <a:t>Принципи </a:t>
            </a:r>
            <a:r>
              <a:rPr lang="uk-UA" sz="2400" dirty="0" smtClean="0"/>
              <a:t>нелінійних презентацій. </a:t>
            </a:r>
            <a:endParaRPr lang="uk-UA" sz="2400" dirty="0" smtClean="0"/>
          </a:p>
          <a:p>
            <a:r>
              <a:rPr lang="uk-UA" sz="2400" dirty="0" smtClean="0"/>
              <a:t>Переваги </a:t>
            </a:r>
            <a:r>
              <a:rPr lang="uk-UA" sz="2400" dirty="0" smtClean="0"/>
              <a:t>використання мультимедійних презентацій у початковій школі </a:t>
            </a:r>
            <a:endParaRPr lang="uk-UA" sz="2400" dirty="0" smtClean="0"/>
          </a:p>
          <a:p>
            <a:r>
              <a:rPr lang="uk-UA" sz="2400" dirty="0" smtClean="0"/>
              <a:t>Використання </a:t>
            </a:r>
            <a:r>
              <a:rPr lang="uk-UA" sz="2400" dirty="0" smtClean="0"/>
              <a:t>PowerPoint, </a:t>
            </a:r>
            <a:r>
              <a:rPr lang="uk-UA" sz="2400" dirty="0" err="1" smtClean="0"/>
              <a:t>Prezi</a:t>
            </a:r>
            <a:r>
              <a:rPr lang="uk-UA" sz="2400" dirty="0" smtClean="0"/>
              <a:t> та </a:t>
            </a:r>
            <a:r>
              <a:rPr lang="uk-UA" sz="2400" dirty="0" err="1" smtClean="0"/>
              <a:t>Canva</a:t>
            </a:r>
            <a:r>
              <a:rPr lang="uk-UA" sz="2400" dirty="0" smtClean="0"/>
              <a:t> для створення мультимедійних презентацій. </a:t>
            </a:r>
            <a:endParaRPr lang="uk-UA" sz="2400" dirty="0" smtClean="0"/>
          </a:p>
          <a:p>
            <a:r>
              <a:rPr lang="uk-UA" sz="2400" dirty="0" smtClean="0"/>
              <a:t>Методичні </a:t>
            </a:r>
            <a:r>
              <a:rPr lang="uk-UA" sz="2400" dirty="0" smtClean="0"/>
              <a:t>рекомендації щодо створення мультимедійних презентацій для початкової школи</a:t>
            </a:r>
            <a:endParaRPr lang="ru-RU" sz="24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В Кабмине обсудили план противоэпизоотических мероприятий на 2018 |  АССОЦИАЦИЯ ЖИВОТНОВОДОВ УКРА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898" y="1134999"/>
            <a:ext cx="4381500" cy="438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Вимоги до сучасної освіти</a:t>
            </a:r>
            <a:endParaRPr lang="ru-RU" dirty="0"/>
          </a:p>
        </p:txBody>
      </p:sp>
      <p:pic>
        <p:nvPicPr>
          <p:cNvPr id="2050" name="Picture 2" descr="Які недоліки має дистанційне навчання?, фото - Погля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53" y="3010893"/>
            <a:ext cx="7404958" cy="38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840" y="822960"/>
            <a:ext cx="6128385" cy="275844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Мета</a:t>
            </a:r>
            <a:r>
              <a:rPr lang="uk-U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uk-UA" dirty="0" smtClean="0"/>
              <a:t>створити стійку мотивацію до навчання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uk-UA" dirty="0" smtClean="0"/>
              <a:t>спонукати учнів до самоосвіти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uk-UA" dirty="0" smtClean="0"/>
              <a:t>навчити орієнтуватися у великому потоці 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98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4066340"/>
              </p:ext>
            </p:extLst>
          </p:nvPr>
        </p:nvGraphicFramePr>
        <p:xfrm>
          <a:off x="966979" y="523875"/>
          <a:ext cx="6424421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Тиждень хімії, географії, біології і екології - Кропивницьке ВП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49" y="1608137"/>
            <a:ext cx="3430587" cy="343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4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128" y="662009"/>
            <a:ext cx="4675632" cy="1737360"/>
          </a:xfrm>
        </p:spPr>
        <p:txBody>
          <a:bodyPr/>
          <a:lstStyle/>
          <a:p>
            <a:pPr algn="ctr"/>
            <a:r>
              <a:rPr lang="uk-UA" dirty="0" smtClean="0"/>
              <a:t>мультимедійна презентація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8137786"/>
              </p:ext>
            </p:extLst>
          </p:nvPr>
        </p:nvGraphicFramePr>
        <p:xfrm>
          <a:off x="6019799" y="304800"/>
          <a:ext cx="5972175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Дистанційна Освіта в Україні - Тендеціїї та Умови її впровадженн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762250"/>
            <a:ext cx="4502150" cy="300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56897390"/>
              </p:ext>
            </p:extLst>
          </p:nvPr>
        </p:nvGraphicFramePr>
        <p:xfrm>
          <a:off x="1333501" y="200025"/>
          <a:ext cx="9744074" cy="665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0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736592" cy="1737360"/>
          </a:xfrm>
        </p:spPr>
        <p:txBody>
          <a:bodyPr/>
          <a:lstStyle/>
          <a:p>
            <a:r>
              <a:rPr lang="uk-UA" sz="3600" b="1" i="1" dirty="0" smtClean="0"/>
              <a:t>Основні елементи мультимедійної презентації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0" y="835152"/>
            <a:ext cx="5314950" cy="5184648"/>
          </a:xfrm>
        </p:spPr>
        <p:txBody>
          <a:bodyPr>
            <a:normAutofit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Текст;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зображення;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аудіо; </a:t>
            </a:r>
            <a:endParaRPr lang="ru-RU" sz="2200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відео;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анімація;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гіперпосилання;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графіки і діаграми;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інтерактивні елементи.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377" y="2076531"/>
            <a:ext cx="4776598" cy="3762294"/>
          </a:xfrm>
        </p:spPr>
        <p:txBody>
          <a:bodyPr>
            <a:normAutofit/>
          </a:bodyPr>
          <a:lstStyle/>
          <a:p>
            <a:pPr algn="ctr"/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 descr="Новини Львова: Немає контакту з дітьми: навчальні програми на Львівщині  хочуть адаптувати під дистанційне навч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052" y="3427476"/>
            <a:ext cx="3678270" cy="249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6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736592" cy="1737360"/>
          </a:xfrm>
        </p:spPr>
        <p:txBody>
          <a:bodyPr/>
          <a:lstStyle/>
          <a:p>
            <a:r>
              <a:rPr lang="uk-UA" sz="3600" b="1" i="1" dirty="0" smtClean="0"/>
              <a:t>Принципи нелінійних презентацій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0" y="835152"/>
            <a:ext cx="5314950" cy="5184648"/>
          </a:xfrm>
        </p:spPr>
        <p:txBody>
          <a:bodyPr>
            <a:normAutofit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Гнучкість структури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Зв'язки між елементами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err="1" smtClean="0"/>
              <a:t>Інтерактивність</a:t>
            </a:r>
            <a:endParaRPr lang="ru-RU" sz="2200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Візуальна організація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Темп і контроль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Адаптивність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Концентрація уваги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Модульність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377" y="2076531"/>
            <a:ext cx="4776598" cy="3762294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дозволяють </a:t>
            </a:r>
            <a:r>
              <a:rPr lang="uk-UA" sz="2000" dirty="0" smtClean="0"/>
              <a:t>вільно </a:t>
            </a:r>
            <a:r>
              <a:rPr lang="uk-UA" sz="2000" dirty="0" smtClean="0"/>
              <a:t>переміщуватися між різними частинами презентації, фокусуючись на потрібній інформації в будь-який момент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2" name="Picture 2" descr="Новини Львова: Немає контакту з дітьми: навчальні програми на Львівщині  хочуть адаптувати під дистанційне навч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052" y="3427476"/>
            <a:ext cx="3678270" cy="249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6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" y="0"/>
            <a:ext cx="10832592" cy="1737360"/>
          </a:xfrm>
        </p:spPr>
        <p:txBody>
          <a:bodyPr/>
          <a:lstStyle/>
          <a:p>
            <a:pPr algn="ctr"/>
            <a:r>
              <a:rPr lang="uk-UA" b="1" dirty="0" smtClean="0"/>
              <a:t>ПЕРЕВАГИ  для початкової школи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4912704"/>
              </p:ext>
            </p:extLst>
          </p:nvPr>
        </p:nvGraphicFramePr>
        <p:xfrm>
          <a:off x="914400" y="1386840"/>
          <a:ext cx="1083564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199</TotalTime>
  <Words>283</Words>
  <Application>Microsoft Office PowerPoint</Application>
  <PresentationFormat>Произвольный</PresentationFormat>
  <Paragraphs>79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Интеграл</vt:lpstr>
      <vt:lpstr>ВИКОРИСТАННЯ МУЛЬТИМЕДІЙНИХ ПРЕЗЕНТАЦІЙ В ОСВІТНЬОМУ ПРОЦЕСІ ПОЧАТКОВОЇ ШКОЛИ</vt:lpstr>
      <vt:lpstr>План </vt:lpstr>
      <vt:lpstr>Вимоги до сучасної освіти</vt:lpstr>
      <vt:lpstr>Слайд 4</vt:lpstr>
      <vt:lpstr>мультимедійна презентація </vt:lpstr>
      <vt:lpstr>Слайд 6</vt:lpstr>
      <vt:lpstr>Основні елементи мультимедійної презентації</vt:lpstr>
      <vt:lpstr>Принципи нелінійних презентацій</vt:lpstr>
      <vt:lpstr>ПЕРЕВАГИ  для початкової школи</vt:lpstr>
      <vt:lpstr>РЕСУРСИ для створення мультимедійних презентацій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електронного навчання</dc:title>
  <dc:creator>Home-PC</dc:creator>
  <cp:lastModifiedBy>Людмила</cp:lastModifiedBy>
  <cp:revision>26</cp:revision>
  <dcterms:created xsi:type="dcterms:W3CDTF">2022-10-16T09:27:33Z</dcterms:created>
  <dcterms:modified xsi:type="dcterms:W3CDTF">2024-10-21T10:58:08Z</dcterms:modified>
</cp:coreProperties>
</file>