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  <p:sldMasterId id="2147483861" r:id="rId2"/>
  </p:sldMasterIdLst>
  <p:notesMasterIdLst>
    <p:notesMasterId r:id="rId30"/>
  </p:notesMasterIdLst>
  <p:sldIdLst>
    <p:sldId id="260" r:id="rId3"/>
    <p:sldId id="261" r:id="rId4"/>
    <p:sldId id="257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85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/>
    <p:restoredTop sz="94649"/>
  </p:normalViewPr>
  <p:slideViewPr>
    <p:cSldViewPr>
      <p:cViewPr varScale="1">
        <p:scale>
          <a:sx n="81" d="100"/>
          <a:sy n="81" d="100"/>
        </p:scale>
        <p:origin x="600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3BACCF-575F-4AD6-8F9D-E9EE6957674C}" type="doc">
      <dgm:prSet loTypeId="urn:microsoft.com/office/officeart/2005/8/layout/default#2" loCatId="list" qsTypeId="urn:microsoft.com/office/officeart/2005/8/quickstyle/3d3" qsCatId="3D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3D9B4A7A-2DD9-4810-AF72-88FFD2534EF8}">
      <dgm:prSet phldrT="[Текст]"/>
      <dgm:spPr/>
      <dgm:t>
        <a:bodyPr/>
        <a:lstStyle/>
        <a:p>
          <a:r>
            <a:rPr lang="uk-UA" b="1" dirty="0"/>
            <a:t>наявність актуальних незадоволених потреб цільових груп</a:t>
          </a:r>
          <a:endParaRPr lang="ru-RU" b="1" dirty="0"/>
        </a:p>
      </dgm:t>
    </dgm:pt>
    <dgm:pt modelId="{57145EA9-544D-4151-9562-470E0E90BF53}" type="parTrans" cxnId="{3D026977-3519-4775-ADA5-7EA5D586C5DD}">
      <dgm:prSet/>
      <dgm:spPr/>
      <dgm:t>
        <a:bodyPr/>
        <a:lstStyle/>
        <a:p>
          <a:endParaRPr lang="ru-RU"/>
        </a:p>
      </dgm:t>
    </dgm:pt>
    <dgm:pt modelId="{AC3F812D-B6FE-4B59-AC6C-5CFCDA85C189}" type="sibTrans" cxnId="{3D026977-3519-4775-ADA5-7EA5D586C5DD}">
      <dgm:prSet/>
      <dgm:spPr/>
      <dgm:t>
        <a:bodyPr/>
        <a:lstStyle/>
        <a:p>
          <a:endParaRPr lang="ru-RU"/>
        </a:p>
      </dgm:t>
    </dgm:pt>
    <dgm:pt modelId="{4A2DEA09-2CBA-4D00-AFED-22FB3B21CDEB}">
      <dgm:prSet phldrT="[Текст]"/>
      <dgm:spPr/>
      <dgm:t>
        <a:bodyPr/>
        <a:lstStyle/>
        <a:p>
          <a:r>
            <a:rPr lang="uk-UA" b="1"/>
            <a:t>наявність доступних ресурсів, які можуть бути витрачені на певні цілі </a:t>
          </a:r>
        </a:p>
        <a:p>
          <a:r>
            <a:rPr lang="uk-UA" b="1"/>
            <a:t>(наприклад, оголошено конкурс грантів)</a:t>
          </a:r>
          <a:endParaRPr lang="ru-RU" b="1" dirty="0"/>
        </a:p>
      </dgm:t>
    </dgm:pt>
    <dgm:pt modelId="{C20D2172-57CE-4821-97CA-0D252F64AE78}" type="parTrans" cxnId="{5D6B6F08-F237-4D18-95DC-4025B8678F0B}">
      <dgm:prSet/>
      <dgm:spPr/>
      <dgm:t>
        <a:bodyPr/>
        <a:lstStyle/>
        <a:p>
          <a:endParaRPr lang="ru-RU"/>
        </a:p>
      </dgm:t>
    </dgm:pt>
    <dgm:pt modelId="{916501DE-A041-4204-A130-0CE67DF897CF}" type="sibTrans" cxnId="{5D6B6F08-F237-4D18-95DC-4025B8678F0B}">
      <dgm:prSet/>
      <dgm:spPr/>
      <dgm:t>
        <a:bodyPr/>
        <a:lstStyle/>
        <a:p>
          <a:endParaRPr lang="ru-RU"/>
        </a:p>
      </dgm:t>
    </dgm:pt>
    <dgm:pt modelId="{1EBFF999-0DC1-45D7-949A-54EC29A589C0}">
      <dgm:prSet phldrT="[Текст]"/>
      <dgm:spPr/>
      <dgm:t>
        <a:bodyPr/>
        <a:lstStyle/>
        <a:p>
          <a:pPr>
            <a:spcAft>
              <a:spcPts val="0"/>
            </a:spcAft>
          </a:pPr>
          <a:r>
            <a:rPr lang="uk-UA" b="1" dirty="0"/>
            <a:t>наявність ініціативної групи, зацікавленої </a:t>
          </a:r>
        </a:p>
        <a:p>
          <a:pPr>
            <a:spcAft>
              <a:spcPts val="0"/>
            </a:spcAft>
          </a:pPr>
          <a:r>
            <a:rPr lang="uk-UA" b="1" dirty="0"/>
            <a:t>в реалізації </a:t>
          </a:r>
          <a:r>
            <a:rPr lang="uk-UA" b="1" dirty="0" err="1"/>
            <a:t>проєкту</a:t>
          </a:r>
          <a:endParaRPr lang="ru-RU" b="1" dirty="0"/>
        </a:p>
      </dgm:t>
    </dgm:pt>
    <dgm:pt modelId="{93476AD9-39FE-4522-8069-0B3F776BCD93}" type="parTrans" cxnId="{05B94EF0-A046-4E11-84A5-72F9B7F8E313}">
      <dgm:prSet/>
      <dgm:spPr/>
      <dgm:t>
        <a:bodyPr/>
        <a:lstStyle/>
        <a:p>
          <a:endParaRPr lang="ru-RU"/>
        </a:p>
      </dgm:t>
    </dgm:pt>
    <dgm:pt modelId="{20B8B3C9-7ADD-49A7-B6A3-967CBF0ED1C7}" type="sibTrans" cxnId="{05B94EF0-A046-4E11-84A5-72F9B7F8E313}">
      <dgm:prSet/>
      <dgm:spPr/>
      <dgm:t>
        <a:bodyPr/>
        <a:lstStyle/>
        <a:p>
          <a:endParaRPr lang="ru-RU"/>
        </a:p>
      </dgm:t>
    </dgm:pt>
    <dgm:pt modelId="{0F430216-DC80-4A7B-BCB8-98278057EA61}">
      <dgm:prSet phldrT="[Текст]"/>
      <dgm:spPr/>
      <dgm:t>
        <a:bodyPr/>
        <a:lstStyle/>
        <a:p>
          <a:r>
            <a:rPr lang="uk-UA" b="1" dirty="0"/>
            <a:t>реакція на зміну соціально-економічної або політичної ситуації  </a:t>
          </a:r>
          <a:endParaRPr lang="ru-RU" b="1" dirty="0"/>
        </a:p>
      </dgm:t>
    </dgm:pt>
    <dgm:pt modelId="{FA0BE10C-317E-4F4F-89E1-8C2008720ED5}" type="parTrans" cxnId="{8FF51471-524F-4C80-BE5B-C768B6061B7F}">
      <dgm:prSet/>
      <dgm:spPr/>
      <dgm:t>
        <a:bodyPr/>
        <a:lstStyle/>
        <a:p>
          <a:endParaRPr lang="ru-RU"/>
        </a:p>
      </dgm:t>
    </dgm:pt>
    <dgm:pt modelId="{B2042B57-9DFC-4ECB-872D-B8F2041DF6C0}" type="sibTrans" cxnId="{8FF51471-524F-4C80-BE5B-C768B6061B7F}">
      <dgm:prSet/>
      <dgm:spPr/>
      <dgm:t>
        <a:bodyPr/>
        <a:lstStyle/>
        <a:p>
          <a:endParaRPr lang="ru-RU"/>
        </a:p>
      </dgm:t>
    </dgm:pt>
    <dgm:pt modelId="{7669A9A2-A4B8-4374-90FE-64B391C03703}">
      <dgm:prSet phldrT="[Текст]"/>
      <dgm:spPr/>
      <dgm:t>
        <a:bodyPr/>
        <a:lstStyle/>
        <a:p>
          <a:r>
            <a:rPr lang="uk-UA" b="1"/>
            <a:t>реакція на результати проведених досліджень та/або аналізу ситуації</a:t>
          </a:r>
          <a:endParaRPr lang="ru-RU" b="1" dirty="0"/>
        </a:p>
      </dgm:t>
    </dgm:pt>
    <dgm:pt modelId="{10391C3A-A980-4C35-8B46-0F4863AEE112}" type="parTrans" cxnId="{27D50FD7-76A2-4F0B-A6E4-FABEC0603036}">
      <dgm:prSet/>
      <dgm:spPr/>
      <dgm:t>
        <a:bodyPr/>
        <a:lstStyle/>
        <a:p>
          <a:endParaRPr lang="ru-RU"/>
        </a:p>
      </dgm:t>
    </dgm:pt>
    <dgm:pt modelId="{D4C9EFF3-F702-4FC6-A9BC-77F8394D6105}" type="sibTrans" cxnId="{27D50FD7-76A2-4F0B-A6E4-FABEC0603036}">
      <dgm:prSet/>
      <dgm:spPr/>
      <dgm:t>
        <a:bodyPr/>
        <a:lstStyle/>
        <a:p>
          <a:endParaRPr lang="ru-RU"/>
        </a:p>
      </dgm:t>
    </dgm:pt>
    <dgm:pt modelId="{38D4CC87-9C55-454F-979E-A10AA9214EBA}" type="pres">
      <dgm:prSet presAssocID="{A63BACCF-575F-4AD6-8F9D-E9EE6957674C}" presName="diagram" presStyleCnt="0">
        <dgm:presLayoutVars>
          <dgm:dir/>
          <dgm:resizeHandles val="exact"/>
        </dgm:presLayoutVars>
      </dgm:prSet>
      <dgm:spPr/>
    </dgm:pt>
    <dgm:pt modelId="{6CCBA5D3-97B6-45DD-AEE0-E4852E9424C0}" type="pres">
      <dgm:prSet presAssocID="{3D9B4A7A-2DD9-4810-AF72-88FFD2534EF8}" presName="node" presStyleLbl="node1" presStyleIdx="0" presStyleCnt="5">
        <dgm:presLayoutVars>
          <dgm:bulletEnabled val="1"/>
        </dgm:presLayoutVars>
      </dgm:prSet>
      <dgm:spPr/>
    </dgm:pt>
    <dgm:pt modelId="{11F4AF68-824D-44ED-8021-FED7F5F57B06}" type="pres">
      <dgm:prSet presAssocID="{AC3F812D-B6FE-4B59-AC6C-5CFCDA85C189}" presName="sibTrans" presStyleCnt="0"/>
      <dgm:spPr/>
    </dgm:pt>
    <dgm:pt modelId="{1C2B1B39-33B9-42C0-846D-D25BCFF009A8}" type="pres">
      <dgm:prSet presAssocID="{4A2DEA09-2CBA-4D00-AFED-22FB3B21CDEB}" presName="node" presStyleLbl="node1" presStyleIdx="1" presStyleCnt="5">
        <dgm:presLayoutVars>
          <dgm:bulletEnabled val="1"/>
        </dgm:presLayoutVars>
      </dgm:prSet>
      <dgm:spPr/>
    </dgm:pt>
    <dgm:pt modelId="{0E390744-9B4F-4D12-BFC9-37E623EC6FCF}" type="pres">
      <dgm:prSet presAssocID="{916501DE-A041-4204-A130-0CE67DF897CF}" presName="sibTrans" presStyleCnt="0"/>
      <dgm:spPr/>
    </dgm:pt>
    <dgm:pt modelId="{445DCA81-F2FD-4818-AD69-EF7FEC071A6B}" type="pres">
      <dgm:prSet presAssocID="{1EBFF999-0DC1-45D7-949A-54EC29A589C0}" presName="node" presStyleLbl="node1" presStyleIdx="2" presStyleCnt="5">
        <dgm:presLayoutVars>
          <dgm:bulletEnabled val="1"/>
        </dgm:presLayoutVars>
      </dgm:prSet>
      <dgm:spPr/>
    </dgm:pt>
    <dgm:pt modelId="{C7C3E914-DD02-4427-8890-72DDAD858CA8}" type="pres">
      <dgm:prSet presAssocID="{20B8B3C9-7ADD-49A7-B6A3-967CBF0ED1C7}" presName="sibTrans" presStyleCnt="0"/>
      <dgm:spPr/>
    </dgm:pt>
    <dgm:pt modelId="{45D1A6AA-F79A-489A-BB01-6616EF459BCD}" type="pres">
      <dgm:prSet presAssocID="{0F430216-DC80-4A7B-BCB8-98278057EA61}" presName="node" presStyleLbl="node1" presStyleIdx="3" presStyleCnt="5">
        <dgm:presLayoutVars>
          <dgm:bulletEnabled val="1"/>
        </dgm:presLayoutVars>
      </dgm:prSet>
      <dgm:spPr/>
    </dgm:pt>
    <dgm:pt modelId="{CFE03943-1104-4EEC-87AB-EB690E212E22}" type="pres">
      <dgm:prSet presAssocID="{B2042B57-9DFC-4ECB-872D-B8F2041DF6C0}" presName="sibTrans" presStyleCnt="0"/>
      <dgm:spPr/>
    </dgm:pt>
    <dgm:pt modelId="{1A7176DF-4F35-452D-AE96-DA1D2666F98F}" type="pres">
      <dgm:prSet presAssocID="{7669A9A2-A4B8-4374-90FE-64B391C03703}" presName="node" presStyleLbl="node1" presStyleIdx="4" presStyleCnt="5">
        <dgm:presLayoutVars>
          <dgm:bulletEnabled val="1"/>
        </dgm:presLayoutVars>
      </dgm:prSet>
      <dgm:spPr/>
    </dgm:pt>
  </dgm:ptLst>
  <dgm:cxnLst>
    <dgm:cxn modelId="{5D6B6F08-F237-4D18-95DC-4025B8678F0B}" srcId="{A63BACCF-575F-4AD6-8F9D-E9EE6957674C}" destId="{4A2DEA09-2CBA-4D00-AFED-22FB3B21CDEB}" srcOrd="1" destOrd="0" parTransId="{C20D2172-57CE-4821-97CA-0D252F64AE78}" sibTransId="{916501DE-A041-4204-A130-0CE67DF897CF}"/>
    <dgm:cxn modelId="{FA675517-7AB8-4DEF-93A0-BE8C4D53343B}" type="presOf" srcId="{A63BACCF-575F-4AD6-8F9D-E9EE6957674C}" destId="{38D4CC87-9C55-454F-979E-A10AA9214EBA}" srcOrd="0" destOrd="0" presId="urn:microsoft.com/office/officeart/2005/8/layout/default#2"/>
    <dgm:cxn modelId="{EC50A32A-954D-4D90-BBA7-6FD1693C5579}" type="presOf" srcId="{4A2DEA09-2CBA-4D00-AFED-22FB3B21CDEB}" destId="{1C2B1B39-33B9-42C0-846D-D25BCFF009A8}" srcOrd="0" destOrd="0" presId="urn:microsoft.com/office/officeart/2005/8/layout/default#2"/>
    <dgm:cxn modelId="{EEFE3747-1213-4593-91FB-CBACE468144F}" type="presOf" srcId="{0F430216-DC80-4A7B-BCB8-98278057EA61}" destId="{45D1A6AA-F79A-489A-BB01-6616EF459BCD}" srcOrd="0" destOrd="0" presId="urn:microsoft.com/office/officeart/2005/8/layout/default#2"/>
    <dgm:cxn modelId="{7F47FA6C-8F77-4204-8635-B35B8F3F5510}" type="presOf" srcId="{7669A9A2-A4B8-4374-90FE-64B391C03703}" destId="{1A7176DF-4F35-452D-AE96-DA1D2666F98F}" srcOrd="0" destOrd="0" presId="urn:microsoft.com/office/officeart/2005/8/layout/default#2"/>
    <dgm:cxn modelId="{8FF51471-524F-4C80-BE5B-C768B6061B7F}" srcId="{A63BACCF-575F-4AD6-8F9D-E9EE6957674C}" destId="{0F430216-DC80-4A7B-BCB8-98278057EA61}" srcOrd="3" destOrd="0" parTransId="{FA0BE10C-317E-4F4F-89E1-8C2008720ED5}" sibTransId="{B2042B57-9DFC-4ECB-872D-B8F2041DF6C0}"/>
    <dgm:cxn modelId="{3D026977-3519-4775-ADA5-7EA5D586C5DD}" srcId="{A63BACCF-575F-4AD6-8F9D-E9EE6957674C}" destId="{3D9B4A7A-2DD9-4810-AF72-88FFD2534EF8}" srcOrd="0" destOrd="0" parTransId="{57145EA9-544D-4151-9562-470E0E90BF53}" sibTransId="{AC3F812D-B6FE-4B59-AC6C-5CFCDA85C189}"/>
    <dgm:cxn modelId="{711228A7-6D45-42D9-B7C8-409252F92A20}" type="presOf" srcId="{1EBFF999-0DC1-45D7-949A-54EC29A589C0}" destId="{445DCA81-F2FD-4818-AD69-EF7FEC071A6B}" srcOrd="0" destOrd="0" presId="urn:microsoft.com/office/officeart/2005/8/layout/default#2"/>
    <dgm:cxn modelId="{27D50FD7-76A2-4F0B-A6E4-FABEC0603036}" srcId="{A63BACCF-575F-4AD6-8F9D-E9EE6957674C}" destId="{7669A9A2-A4B8-4374-90FE-64B391C03703}" srcOrd="4" destOrd="0" parTransId="{10391C3A-A980-4C35-8B46-0F4863AEE112}" sibTransId="{D4C9EFF3-F702-4FC6-A9BC-77F8394D6105}"/>
    <dgm:cxn modelId="{B0A6FFEA-720D-4C30-AB28-5312464EE395}" type="presOf" srcId="{3D9B4A7A-2DD9-4810-AF72-88FFD2534EF8}" destId="{6CCBA5D3-97B6-45DD-AEE0-E4852E9424C0}" srcOrd="0" destOrd="0" presId="urn:microsoft.com/office/officeart/2005/8/layout/default#2"/>
    <dgm:cxn modelId="{05B94EF0-A046-4E11-84A5-72F9B7F8E313}" srcId="{A63BACCF-575F-4AD6-8F9D-E9EE6957674C}" destId="{1EBFF999-0DC1-45D7-949A-54EC29A589C0}" srcOrd="2" destOrd="0" parTransId="{93476AD9-39FE-4522-8069-0B3F776BCD93}" sibTransId="{20B8B3C9-7ADD-49A7-B6A3-967CBF0ED1C7}"/>
    <dgm:cxn modelId="{DACFC023-43F3-48D8-BEBC-842070D94DBE}" type="presParOf" srcId="{38D4CC87-9C55-454F-979E-A10AA9214EBA}" destId="{6CCBA5D3-97B6-45DD-AEE0-E4852E9424C0}" srcOrd="0" destOrd="0" presId="urn:microsoft.com/office/officeart/2005/8/layout/default#2"/>
    <dgm:cxn modelId="{31AA293B-043A-4FBF-8994-AA8CD6045DDD}" type="presParOf" srcId="{38D4CC87-9C55-454F-979E-A10AA9214EBA}" destId="{11F4AF68-824D-44ED-8021-FED7F5F57B06}" srcOrd="1" destOrd="0" presId="urn:microsoft.com/office/officeart/2005/8/layout/default#2"/>
    <dgm:cxn modelId="{DBFC831D-4491-4C12-A284-3A5F667B589B}" type="presParOf" srcId="{38D4CC87-9C55-454F-979E-A10AA9214EBA}" destId="{1C2B1B39-33B9-42C0-846D-D25BCFF009A8}" srcOrd="2" destOrd="0" presId="urn:microsoft.com/office/officeart/2005/8/layout/default#2"/>
    <dgm:cxn modelId="{BE02CA03-40D3-40E4-BE9D-C05FF1D9D336}" type="presParOf" srcId="{38D4CC87-9C55-454F-979E-A10AA9214EBA}" destId="{0E390744-9B4F-4D12-BFC9-37E623EC6FCF}" srcOrd="3" destOrd="0" presId="urn:microsoft.com/office/officeart/2005/8/layout/default#2"/>
    <dgm:cxn modelId="{6884FBAF-AEED-4BCD-B63A-203A2A7C72DC}" type="presParOf" srcId="{38D4CC87-9C55-454F-979E-A10AA9214EBA}" destId="{445DCA81-F2FD-4818-AD69-EF7FEC071A6B}" srcOrd="4" destOrd="0" presId="urn:microsoft.com/office/officeart/2005/8/layout/default#2"/>
    <dgm:cxn modelId="{6D04A27A-9FC1-4D19-BACA-A9639991D636}" type="presParOf" srcId="{38D4CC87-9C55-454F-979E-A10AA9214EBA}" destId="{C7C3E914-DD02-4427-8890-72DDAD858CA8}" srcOrd="5" destOrd="0" presId="urn:microsoft.com/office/officeart/2005/8/layout/default#2"/>
    <dgm:cxn modelId="{FFBC69A8-96DE-460B-A4D0-E17E6008722D}" type="presParOf" srcId="{38D4CC87-9C55-454F-979E-A10AA9214EBA}" destId="{45D1A6AA-F79A-489A-BB01-6616EF459BCD}" srcOrd="6" destOrd="0" presId="urn:microsoft.com/office/officeart/2005/8/layout/default#2"/>
    <dgm:cxn modelId="{337B44F4-C137-4487-AD9E-C2D3A0AF76A9}" type="presParOf" srcId="{38D4CC87-9C55-454F-979E-A10AA9214EBA}" destId="{CFE03943-1104-4EEC-87AB-EB690E212E22}" srcOrd="7" destOrd="0" presId="urn:microsoft.com/office/officeart/2005/8/layout/default#2"/>
    <dgm:cxn modelId="{2AFCD84D-04E7-4115-94F5-B106BD511F2E}" type="presParOf" srcId="{38D4CC87-9C55-454F-979E-A10AA9214EBA}" destId="{1A7176DF-4F35-452D-AE96-DA1D2666F98F}" srcOrd="8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B61C552-5B85-41D3-AD13-A8A1DE784576}" type="doc">
      <dgm:prSet loTypeId="urn:microsoft.com/office/officeart/2005/8/layout/venn2" loCatId="relationship" qsTypeId="urn:microsoft.com/office/officeart/2005/8/quickstyle/simple3" qsCatId="simple" csTypeId="urn:microsoft.com/office/officeart/2005/8/colors/colorful1#3" csCatId="colorful" phldr="1"/>
      <dgm:spPr/>
      <dgm:t>
        <a:bodyPr/>
        <a:lstStyle/>
        <a:p>
          <a:endParaRPr lang="ru-RU"/>
        </a:p>
      </dgm:t>
    </dgm:pt>
    <dgm:pt modelId="{2DEB121F-D265-446B-893C-3E4AB00C4356}">
      <dgm:prSet phldrT="[Текст]" custT="1"/>
      <dgm:spPr/>
      <dgm:t>
        <a:bodyPr/>
        <a:lstStyle/>
        <a:p>
          <a:pPr algn="just"/>
          <a:endParaRPr lang="ru-RU" sz="1600" b="1" dirty="0"/>
        </a:p>
        <a:p>
          <a:pPr algn="just"/>
          <a:endParaRPr lang="ru-RU" sz="1600" b="1" dirty="0"/>
        </a:p>
        <a:p>
          <a:pPr algn="ctr"/>
          <a:r>
            <a:rPr lang="ru-RU" sz="16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Загальна</a:t>
          </a:r>
          <a:r>
            <a: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 </a:t>
          </a:r>
        </a:p>
        <a:p>
          <a:pPr algn="ctr"/>
          <a:r>
            <a: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(</a:t>
          </a:r>
          <a:r>
            <a:rPr lang="ru-RU" sz="16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довгострокова</a:t>
          </a:r>
          <a:r>
            <a: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) мета - </a:t>
          </a:r>
        </a:p>
        <a:p>
          <a:pPr algn="ctr"/>
          <a:r>
            <a:rPr lang="ru-RU" sz="1600" b="1" dirty="0">
              <a:latin typeface="Arial" pitchFamily="34" charset="0"/>
              <a:cs typeface="Arial" pitchFamily="34" charset="0"/>
            </a:rPr>
            <a:t> мета, до </a:t>
          </a:r>
          <a:r>
            <a:rPr lang="ru-RU" sz="1600" b="1" dirty="0" err="1">
              <a:latin typeface="Arial" pitchFamily="34" charset="0"/>
              <a:cs typeface="Arial" pitchFamily="34" charset="0"/>
            </a:rPr>
            <a:t>якої</a:t>
          </a:r>
          <a:r>
            <a:rPr lang="ru-RU" sz="1600" b="1" dirty="0">
              <a:latin typeface="Arial" pitchFamily="34" charset="0"/>
              <a:cs typeface="Arial" pitchFamily="34" charset="0"/>
            </a:rPr>
            <a:t> </a:t>
          </a:r>
          <a:r>
            <a:rPr lang="ru-RU" sz="1600" b="1" dirty="0" err="1">
              <a:latin typeface="Arial" pitchFamily="34" charset="0"/>
              <a:cs typeface="Arial" pitchFamily="34" charset="0"/>
            </a:rPr>
            <a:t>даний</a:t>
          </a:r>
          <a:r>
            <a:rPr lang="ru-RU" sz="1600" b="1" dirty="0">
              <a:latin typeface="Arial" pitchFamily="34" charset="0"/>
              <a:cs typeface="Arial" pitchFamily="34" charset="0"/>
            </a:rPr>
            <a:t> про</a:t>
          </a:r>
          <a:r>
            <a:rPr lang="uk-UA" sz="1600" b="1" dirty="0">
              <a:latin typeface="Arial" pitchFamily="34" charset="0"/>
              <a:cs typeface="Arial" pitchFamily="34" charset="0"/>
            </a:rPr>
            <a:t>є</a:t>
          </a:r>
          <a:r>
            <a:rPr lang="ru-RU" sz="1600" b="1" dirty="0" err="1">
              <a:latin typeface="Arial" pitchFamily="34" charset="0"/>
              <a:cs typeface="Arial" pitchFamily="34" charset="0"/>
            </a:rPr>
            <a:t>кт</a:t>
          </a:r>
          <a:r>
            <a:rPr lang="ru-RU" sz="1600" b="1" dirty="0">
              <a:latin typeface="Arial" pitchFamily="34" charset="0"/>
              <a:cs typeface="Arial" pitchFamily="34" charset="0"/>
            </a:rPr>
            <a:t> </a:t>
          </a:r>
          <a:r>
            <a:rPr lang="ru-RU" sz="1600" b="1" dirty="0" err="1">
              <a:latin typeface="Arial" pitchFamily="34" charset="0"/>
              <a:cs typeface="Arial" pitchFamily="34" charset="0"/>
            </a:rPr>
            <a:t>прагне</a:t>
          </a:r>
          <a:r>
            <a:rPr lang="ru-RU" sz="1600" b="1" dirty="0">
              <a:latin typeface="Arial" pitchFamily="34" charset="0"/>
              <a:cs typeface="Arial" pitchFamily="34" charset="0"/>
            </a:rPr>
            <a:t>, але за </a:t>
          </a:r>
          <a:r>
            <a:rPr lang="ru-RU" sz="1600" b="1" dirty="0" err="1">
              <a:latin typeface="Arial" pitchFamily="34" charset="0"/>
              <a:cs typeface="Arial" pitchFamily="34" charset="0"/>
            </a:rPr>
            <a:t>термін</a:t>
          </a:r>
          <a:r>
            <a:rPr lang="ru-RU" sz="1600" b="1" dirty="0">
              <a:latin typeface="Arial" pitchFamily="34" charset="0"/>
              <a:cs typeface="Arial" pitchFamily="34" charset="0"/>
            </a:rPr>
            <a:t> </a:t>
          </a:r>
          <a:r>
            <a:rPr lang="ru-RU" sz="1600" b="1" dirty="0" err="1">
              <a:latin typeface="Arial" pitchFamily="34" charset="0"/>
              <a:cs typeface="Arial" pitchFamily="34" charset="0"/>
            </a:rPr>
            <a:t>здійснення</a:t>
          </a:r>
          <a:r>
            <a:rPr lang="ru-RU" sz="1600" b="1" dirty="0">
              <a:latin typeface="Arial" pitchFamily="34" charset="0"/>
              <a:cs typeface="Arial" pitchFamily="34" charset="0"/>
            </a:rPr>
            <a:t> </a:t>
          </a:r>
          <a:r>
            <a:rPr lang="ru-RU" sz="1600" b="1" dirty="0" err="1">
              <a:latin typeface="Arial" pitchFamily="34" charset="0"/>
              <a:cs typeface="Arial" pitchFamily="34" charset="0"/>
            </a:rPr>
            <a:t>проєкту</a:t>
          </a:r>
          <a:r>
            <a:rPr lang="ru-RU" sz="1600" b="1" dirty="0">
              <a:latin typeface="Arial" pitchFamily="34" charset="0"/>
              <a:cs typeface="Arial" pitchFamily="34" charset="0"/>
            </a:rPr>
            <a:t> вона є </a:t>
          </a:r>
          <a:r>
            <a:rPr lang="ru-RU" sz="1600" b="1" u="sng" dirty="0" err="1">
              <a:latin typeface="Arial" pitchFamily="34" charset="0"/>
              <a:cs typeface="Arial" pitchFamily="34" charset="0"/>
            </a:rPr>
            <a:t>недосяжною</a:t>
          </a:r>
          <a:endParaRPr lang="ru-RU" sz="1600" b="1" u="sng" dirty="0">
            <a:latin typeface="Arial" pitchFamily="34" charset="0"/>
            <a:cs typeface="Arial" pitchFamily="34" charset="0"/>
          </a:endParaRPr>
        </a:p>
      </dgm:t>
    </dgm:pt>
    <dgm:pt modelId="{FE3B428C-CE25-445D-BF7B-FF000E818337}" type="parTrans" cxnId="{A00DC786-CA5F-4891-880C-2A0BB7F06ECE}">
      <dgm:prSet/>
      <dgm:spPr/>
      <dgm:t>
        <a:bodyPr/>
        <a:lstStyle/>
        <a:p>
          <a:endParaRPr lang="ru-RU"/>
        </a:p>
      </dgm:t>
    </dgm:pt>
    <dgm:pt modelId="{F7C28E1F-B1D2-4EF7-8A52-43E9638EFAF0}" type="sibTrans" cxnId="{A00DC786-CA5F-4891-880C-2A0BB7F06ECE}">
      <dgm:prSet/>
      <dgm:spPr/>
      <dgm:t>
        <a:bodyPr/>
        <a:lstStyle/>
        <a:p>
          <a:endParaRPr lang="ru-RU"/>
        </a:p>
      </dgm:t>
    </dgm:pt>
    <dgm:pt modelId="{442F2980-1455-46AC-8D72-158C8C7670BC}">
      <dgm:prSet phldrT="[Текст]" custT="1"/>
      <dgm:spPr/>
      <dgm:t>
        <a:bodyPr/>
        <a:lstStyle/>
        <a:p>
          <a:pPr algn="ctr">
            <a:spcAft>
              <a:spcPts val="0"/>
            </a:spcAft>
          </a:pPr>
          <a:r>
            <a: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Детальна (</a:t>
          </a:r>
          <a:r>
            <a:rPr lang="ru-RU" sz="16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короткострокова</a:t>
          </a:r>
          <a:r>
            <a: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)  </a:t>
          </a:r>
          <a:r>
            <a:rPr lang="ru-RU" sz="16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ціль</a:t>
          </a:r>
          <a:r>
            <a:rPr lang="ru-RU" sz="1600" b="1" dirty="0">
              <a:latin typeface="Arial" pitchFamily="34" charset="0"/>
              <a:cs typeface="Arial" pitchFamily="34" charset="0"/>
            </a:rPr>
            <a:t> –</a:t>
          </a:r>
        </a:p>
        <a:p>
          <a:pPr algn="ctr">
            <a:spcAft>
              <a:spcPts val="0"/>
            </a:spcAft>
          </a:pPr>
          <a:r>
            <a:rPr lang="ru-RU" sz="1600" b="1" dirty="0">
              <a:latin typeface="Arial" pitchFamily="34" charset="0"/>
              <a:cs typeface="Arial" pitchFamily="34" charset="0"/>
            </a:rPr>
            <a:t> мета, </a:t>
          </a:r>
          <a:r>
            <a:rPr lang="ru-RU" sz="1600" b="1" dirty="0" err="1">
              <a:latin typeface="Arial" pitchFamily="34" charset="0"/>
              <a:cs typeface="Arial" pitchFamily="34" charset="0"/>
            </a:rPr>
            <a:t>якої</a:t>
          </a:r>
          <a:r>
            <a:rPr lang="ru-RU" sz="1600" b="1" dirty="0">
              <a:latin typeface="Arial" pitchFamily="34" charset="0"/>
              <a:cs typeface="Arial" pitchFamily="34" charset="0"/>
            </a:rPr>
            <a:t> </a:t>
          </a:r>
          <a:r>
            <a:rPr lang="ru-RU" sz="1600" b="1" u="sng" dirty="0" err="1">
              <a:latin typeface="Arial" pitchFamily="34" charset="0"/>
              <a:cs typeface="Arial" pitchFamily="34" charset="0"/>
            </a:rPr>
            <a:t>досягне</a:t>
          </a:r>
          <a:r>
            <a:rPr lang="ru-RU" sz="1600" b="1" dirty="0">
              <a:latin typeface="Arial" pitchFamily="34" charset="0"/>
              <a:cs typeface="Arial" pitchFamily="34" charset="0"/>
            </a:rPr>
            <a:t> </a:t>
          </a:r>
          <a:r>
            <a:rPr lang="ru-RU" sz="1600" b="1" dirty="0" err="1">
              <a:latin typeface="Arial" pitchFamily="34" charset="0"/>
              <a:cs typeface="Arial" pitchFamily="34" charset="0"/>
            </a:rPr>
            <a:t>проєкт</a:t>
          </a:r>
          <a:r>
            <a:rPr lang="ru-RU" sz="1600" b="1" dirty="0">
              <a:latin typeface="Arial" pitchFamily="34" charset="0"/>
              <a:cs typeface="Arial" pitchFamily="34" charset="0"/>
            </a:rPr>
            <a:t> за </a:t>
          </a:r>
          <a:r>
            <a:rPr lang="ru-RU" sz="1600" b="1" dirty="0" err="1">
              <a:latin typeface="Arial" pitchFamily="34" charset="0"/>
              <a:cs typeface="Arial" pitchFamily="34" charset="0"/>
            </a:rPr>
            <a:t>термін</a:t>
          </a:r>
          <a:r>
            <a:rPr lang="ru-RU" sz="1600" b="1" dirty="0">
              <a:latin typeface="Arial" pitchFamily="34" charset="0"/>
              <a:cs typeface="Arial" pitchFamily="34" charset="0"/>
            </a:rPr>
            <a:t> </a:t>
          </a:r>
          <a:r>
            <a:rPr lang="ru-RU" sz="1600" b="1" dirty="0" err="1">
              <a:latin typeface="Arial" pitchFamily="34" charset="0"/>
              <a:cs typeface="Arial" pitchFamily="34" charset="0"/>
            </a:rPr>
            <a:t>свого</a:t>
          </a:r>
          <a:r>
            <a:rPr lang="ru-RU" sz="1600" b="1" dirty="0">
              <a:latin typeface="Arial" pitchFamily="34" charset="0"/>
              <a:cs typeface="Arial" pitchFamily="34" charset="0"/>
            </a:rPr>
            <a:t> </a:t>
          </a:r>
          <a:r>
            <a:rPr lang="ru-RU" sz="1600" b="1" dirty="0" err="1">
              <a:latin typeface="Arial" pitchFamily="34" charset="0"/>
              <a:cs typeface="Arial" pitchFamily="34" charset="0"/>
            </a:rPr>
            <a:t>здійснення</a:t>
          </a:r>
          <a:r>
            <a:rPr lang="ru-RU" sz="1600" b="1" dirty="0">
              <a:latin typeface="Arial" pitchFamily="34" charset="0"/>
              <a:cs typeface="Arial" pitchFamily="34" charset="0"/>
            </a:rPr>
            <a:t>. </a:t>
          </a:r>
          <a:r>
            <a:rPr lang="ru-RU" sz="1600" b="1" dirty="0" err="1">
              <a:latin typeface="Arial" pitchFamily="34" charset="0"/>
              <a:cs typeface="Arial" pitchFamily="34" charset="0"/>
            </a:rPr>
            <a:t>Спрямована</a:t>
          </a:r>
          <a:r>
            <a:rPr lang="ru-RU" sz="1600" b="1" dirty="0">
              <a:latin typeface="Arial" pitchFamily="34" charset="0"/>
              <a:cs typeface="Arial" pitchFamily="34" charset="0"/>
            </a:rPr>
            <a:t> </a:t>
          </a:r>
        </a:p>
        <a:p>
          <a:pPr algn="ctr">
            <a:spcAft>
              <a:spcPts val="0"/>
            </a:spcAft>
          </a:pPr>
          <a:r>
            <a:rPr lang="ru-RU" sz="1600" b="1" dirty="0">
              <a:latin typeface="Arial" pitchFamily="34" charset="0"/>
              <a:cs typeface="Arial" pitchFamily="34" charset="0"/>
            </a:rPr>
            <a:t>на </a:t>
          </a:r>
          <a:r>
            <a:rPr lang="ru-RU" sz="1600" b="1" dirty="0" err="1">
              <a:latin typeface="Arial" pitchFamily="34" charset="0"/>
              <a:cs typeface="Arial" pitchFamily="34" charset="0"/>
            </a:rPr>
            <a:t>усунення</a:t>
          </a:r>
          <a:r>
            <a:rPr lang="ru-RU" sz="1600" b="1" dirty="0">
              <a:latin typeface="Arial" pitchFamily="34" charset="0"/>
              <a:cs typeface="Arial" pitchFamily="34" charset="0"/>
            </a:rPr>
            <a:t> </a:t>
          </a:r>
          <a:r>
            <a:rPr lang="ru-RU" sz="1600" b="1" dirty="0" err="1">
              <a:latin typeface="Arial" pitchFamily="34" charset="0"/>
              <a:cs typeface="Arial" pitchFamily="34" charset="0"/>
            </a:rPr>
            <a:t>ЦЕНТРАЛЬНОЇ</a:t>
          </a:r>
          <a:r>
            <a:rPr lang="ru-RU" sz="1600" b="1" dirty="0">
              <a:latin typeface="Arial" pitchFamily="34" charset="0"/>
              <a:cs typeface="Arial" pitchFamily="34" charset="0"/>
            </a:rPr>
            <a:t> </a:t>
          </a:r>
          <a:r>
            <a:rPr lang="ru-RU" sz="1600" b="1" dirty="0" err="1">
              <a:latin typeface="Arial" pitchFamily="34" charset="0"/>
              <a:cs typeface="Arial" pitchFamily="34" charset="0"/>
            </a:rPr>
            <a:t>проблеми</a:t>
          </a:r>
          <a:endParaRPr lang="ru-RU" sz="1600" b="1" dirty="0">
            <a:latin typeface="Arial" pitchFamily="34" charset="0"/>
            <a:cs typeface="Arial" pitchFamily="34" charset="0"/>
          </a:endParaRPr>
        </a:p>
      </dgm:t>
    </dgm:pt>
    <dgm:pt modelId="{6D8E063C-A3E1-4CAF-9368-01F00701CD4A}" type="parTrans" cxnId="{B98C048E-7BA1-4D1A-91DD-6DD64BD90A6D}">
      <dgm:prSet/>
      <dgm:spPr/>
      <dgm:t>
        <a:bodyPr/>
        <a:lstStyle/>
        <a:p>
          <a:endParaRPr lang="ru-RU"/>
        </a:p>
      </dgm:t>
    </dgm:pt>
    <dgm:pt modelId="{CEEFD84E-C688-4C4E-83DC-4AF8333A2BCC}" type="sibTrans" cxnId="{B98C048E-7BA1-4D1A-91DD-6DD64BD90A6D}">
      <dgm:prSet/>
      <dgm:spPr/>
      <dgm:t>
        <a:bodyPr/>
        <a:lstStyle/>
        <a:p>
          <a:endParaRPr lang="ru-RU"/>
        </a:p>
      </dgm:t>
    </dgm:pt>
    <dgm:pt modelId="{821FDEE0-A690-4694-8FAC-332D60DB3CE1}" type="pres">
      <dgm:prSet presAssocID="{6B61C552-5B85-41D3-AD13-A8A1DE784576}" presName="Name0" presStyleCnt="0">
        <dgm:presLayoutVars>
          <dgm:chMax val="7"/>
          <dgm:resizeHandles val="exact"/>
        </dgm:presLayoutVars>
      </dgm:prSet>
      <dgm:spPr/>
    </dgm:pt>
    <dgm:pt modelId="{ECEC430C-DAF3-4CFF-B81E-1DCB7BF4E2E3}" type="pres">
      <dgm:prSet presAssocID="{6B61C552-5B85-41D3-AD13-A8A1DE784576}" presName="comp1" presStyleCnt="0"/>
      <dgm:spPr/>
    </dgm:pt>
    <dgm:pt modelId="{76E24979-CA3F-4A8A-8D52-19DEF8F5D8C4}" type="pres">
      <dgm:prSet presAssocID="{6B61C552-5B85-41D3-AD13-A8A1DE784576}" presName="circle1" presStyleLbl="node1" presStyleIdx="0" presStyleCnt="2" custLinFactNeighborX="2247" custLinFactNeighborY="8374"/>
      <dgm:spPr/>
    </dgm:pt>
    <dgm:pt modelId="{3938F8C0-DECE-4C01-80BB-BB4F2D0975F9}" type="pres">
      <dgm:prSet presAssocID="{6B61C552-5B85-41D3-AD13-A8A1DE784576}" presName="c1text" presStyleLbl="node1" presStyleIdx="0" presStyleCnt="2">
        <dgm:presLayoutVars>
          <dgm:bulletEnabled val="1"/>
        </dgm:presLayoutVars>
      </dgm:prSet>
      <dgm:spPr/>
    </dgm:pt>
    <dgm:pt modelId="{DC2AC62E-9854-4FDF-984B-CA7309458740}" type="pres">
      <dgm:prSet presAssocID="{6B61C552-5B85-41D3-AD13-A8A1DE784576}" presName="comp2" presStyleCnt="0"/>
      <dgm:spPr/>
    </dgm:pt>
    <dgm:pt modelId="{0756200E-6A13-412A-B4E0-48B551924E17}" type="pres">
      <dgm:prSet presAssocID="{6B61C552-5B85-41D3-AD13-A8A1DE784576}" presName="circle2" presStyleLbl="node1" presStyleIdx="1" presStyleCnt="2" custScaleX="78117" custScaleY="68892" custLinFactNeighborX="2996" custLinFactNeighborY="11165"/>
      <dgm:spPr/>
    </dgm:pt>
    <dgm:pt modelId="{FF8BC0DD-D400-483D-A33A-EB24EC2EEFD0}" type="pres">
      <dgm:prSet presAssocID="{6B61C552-5B85-41D3-AD13-A8A1DE784576}" presName="c2text" presStyleLbl="node1" presStyleIdx="1" presStyleCnt="2">
        <dgm:presLayoutVars>
          <dgm:bulletEnabled val="1"/>
        </dgm:presLayoutVars>
      </dgm:prSet>
      <dgm:spPr/>
    </dgm:pt>
  </dgm:ptLst>
  <dgm:cxnLst>
    <dgm:cxn modelId="{33127903-C73F-43D0-B1A1-5CDD719A5110}" type="presOf" srcId="{442F2980-1455-46AC-8D72-158C8C7670BC}" destId="{FF8BC0DD-D400-483D-A33A-EB24EC2EEFD0}" srcOrd="1" destOrd="0" presId="urn:microsoft.com/office/officeart/2005/8/layout/venn2"/>
    <dgm:cxn modelId="{B8E4273D-E182-450C-9765-914D4F59AA19}" type="presOf" srcId="{2DEB121F-D265-446B-893C-3E4AB00C4356}" destId="{3938F8C0-DECE-4C01-80BB-BB4F2D0975F9}" srcOrd="1" destOrd="0" presId="urn:microsoft.com/office/officeart/2005/8/layout/venn2"/>
    <dgm:cxn modelId="{64EE705B-656F-4CE8-BFF8-358AEA4D5D1A}" type="presOf" srcId="{6B61C552-5B85-41D3-AD13-A8A1DE784576}" destId="{821FDEE0-A690-4694-8FAC-332D60DB3CE1}" srcOrd="0" destOrd="0" presId="urn:microsoft.com/office/officeart/2005/8/layout/venn2"/>
    <dgm:cxn modelId="{A00DC786-CA5F-4891-880C-2A0BB7F06ECE}" srcId="{6B61C552-5B85-41D3-AD13-A8A1DE784576}" destId="{2DEB121F-D265-446B-893C-3E4AB00C4356}" srcOrd="0" destOrd="0" parTransId="{FE3B428C-CE25-445D-BF7B-FF000E818337}" sibTransId="{F7C28E1F-B1D2-4EF7-8A52-43E9638EFAF0}"/>
    <dgm:cxn modelId="{B98C048E-7BA1-4D1A-91DD-6DD64BD90A6D}" srcId="{6B61C552-5B85-41D3-AD13-A8A1DE784576}" destId="{442F2980-1455-46AC-8D72-158C8C7670BC}" srcOrd="1" destOrd="0" parTransId="{6D8E063C-A3E1-4CAF-9368-01F00701CD4A}" sibTransId="{CEEFD84E-C688-4C4E-83DC-4AF8333A2BCC}"/>
    <dgm:cxn modelId="{78B3CFA3-AAD8-48F4-871A-A03A7B0F8C30}" type="presOf" srcId="{442F2980-1455-46AC-8D72-158C8C7670BC}" destId="{0756200E-6A13-412A-B4E0-48B551924E17}" srcOrd="0" destOrd="0" presId="urn:microsoft.com/office/officeart/2005/8/layout/venn2"/>
    <dgm:cxn modelId="{62D697E6-C609-4C3C-8992-0CC3D195D237}" type="presOf" srcId="{2DEB121F-D265-446B-893C-3E4AB00C4356}" destId="{76E24979-CA3F-4A8A-8D52-19DEF8F5D8C4}" srcOrd="0" destOrd="0" presId="urn:microsoft.com/office/officeart/2005/8/layout/venn2"/>
    <dgm:cxn modelId="{7352BF6C-B85B-4D4E-894B-81247F22197B}" type="presParOf" srcId="{821FDEE0-A690-4694-8FAC-332D60DB3CE1}" destId="{ECEC430C-DAF3-4CFF-B81E-1DCB7BF4E2E3}" srcOrd="0" destOrd="0" presId="urn:microsoft.com/office/officeart/2005/8/layout/venn2"/>
    <dgm:cxn modelId="{EA1DB496-2860-418F-8D50-14B834BED619}" type="presParOf" srcId="{ECEC430C-DAF3-4CFF-B81E-1DCB7BF4E2E3}" destId="{76E24979-CA3F-4A8A-8D52-19DEF8F5D8C4}" srcOrd="0" destOrd="0" presId="urn:microsoft.com/office/officeart/2005/8/layout/venn2"/>
    <dgm:cxn modelId="{241CE3B9-3485-4A39-A020-0353C090680C}" type="presParOf" srcId="{ECEC430C-DAF3-4CFF-B81E-1DCB7BF4E2E3}" destId="{3938F8C0-DECE-4C01-80BB-BB4F2D0975F9}" srcOrd="1" destOrd="0" presId="urn:microsoft.com/office/officeart/2005/8/layout/venn2"/>
    <dgm:cxn modelId="{443F0B8F-6AD0-453C-B5FF-683EEA200CF4}" type="presParOf" srcId="{821FDEE0-A690-4694-8FAC-332D60DB3CE1}" destId="{DC2AC62E-9854-4FDF-984B-CA7309458740}" srcOrd="1" destOrd="0" presId="urn:microsoft.com/office/officeart/2005/8/layout/venn2"/>
    <dgm:cxn modelId="{4346DF5D-6A08-4487-B2E1-52681F8D57E1}" type="presParOf" srcId="{DC2AC62E-9854-4FDF-984B-CA7309458740}" destId="{0756200E-6A13-412A-B4E0-48B551924E17}" srcOrd="0" destOrd="0" presId="urn:microsoft.com/office/officeart/2005/8/layout/venn2"/>
    <dgm:cxn modelId="{A494D990-A5E4-44D8-AD49-CA5E217C10F4}" type="presParOf" srcId="{DC2AC62E-9854-4FDF-984B-CA7309458740}" destId="{FF8BC0DD-D400-483D-A33A-EB24EC2EEFD0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A81E51F-799E-4932-ABAE-F668D7535D76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0874A623-7A7A-4F97-8F27-4B9416453AC0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800" b="1" dirty="0">
              <a:latin typeface="Arial" pitchFamily="34" charset="0"/>
              <a:cs typeface="Arial" pitchFamily="34" charset="0"/>
            </a:rPr>
            <a:t>«Дерево </a:t>
          </a:r>
          <a:r>
            <a:rPr lang="ru-RU" sz="1800" b="1" dirty="0" err="1">
              <a:latin typeface="Arial" pitchFamily="34" charset="0"/>
              <a:cs typeface="Arial" pitchFamily="34" charset="0"/>
            </a:rPr>
            <a:t>цілей</a:t>
          </a:r>
          <a:r>
            <a:rPr lang="ru-RU" sz="1800" b="1" dirty="0">
              <a:latin typeface="Arial" pitchFamily="34" charset="0"/>
              <a:cs typeface="Arial" pitchFamily="34" charset="0"/>
            </a:rPr>
            <a:t>» </a:t>
          </a:r>
          <a:r>
            <a:rPr lang="ru-RU" sz="1800" b="1" dirty="0" err="1">
              <a:latin typeface="Arial" pitchFamily="34" charset="0"/>
              <a:cs typeface="Arial" pitchFamily="34" charset="0"/>
            </a:rPr>
            <a:t>являє</a:t>
          </a:r>
          <a:r>
            <a:rPr lang="ru-RU" sz="1800" b="1" dirty="0">
              <a:latin typeface="Arial" pitchFamily="34" charset="0"/>
              <a:cs typeface="Arial" pitchFamily="34" charset="0"/>
            </a:rPr>
            <a:t> собою </a:t>
          </a:r>
          <a:r>
            <a:rPr lang="ru-RU" sz="1800" b="1" dirty="0" err="1">
              <a:latin typeface="Arial" pitchFamily="34" charset="0"/>
              <a:cs typeface="Arial" pitchFamily="34" charset="0"/>
            </a:rPr>
            <a:t>ідеальну</a:t>
          </a:r>
          <a:r>
            <a:rPr lang="ru-RU" sz="1800" b="1" dirty="0">
              <a:latin typeface="Arial" pitchFamily="34" charset="0"/>
              <a:cs typeface="Arial" pitchFamily="34" charset="0"/>
            </a:rPr>
            <a:t> картину </a:t>
          </a:r>
          <a:r>
            <a:rPr lang="ru-RU" sz="1800" b="1" dirty="0" err="1">
              <a:latin typeface="Arial" pitchFamily="34" charset="0"/>
              <a:cs typeface="Arial" pitchFamily="34" charset="0"/>
            </a:rPr>
            <a:t>бажаної</a:t>
          </a:r>
          <a:r>
            <a:rPr lang="ru-RU" sz="1800" b="1" dirty="0">
              <a:latin typeface="Arial" pitchFamily="34" charset="0"/>
              <a:cs typeface="Arial" pitchFamily="34" charset="0"/>
            </a:rPr>
            <a:t> </a:t>
          </a:r>
          <a:r>
            <a:rPr lang="ru-RU" sz="1800" b="1" dirty="0" err="1">
              <a:latin typeface="Arial" pitchFamily="34" charset="0"/>
              <a:cs typeface="Arial" pitchFamily="34" charset="0"/>
            </a:rPr>
            <a:t>ситуації</a:t>
          </a:r>
          <a:r>
            <a:rPr lang="ru-RU" sz="1800" b="1" dirty="0">
              <a:latin typeface="Arial" pitchFamily="34" charset="0"/>
              <a:cs typeface="Arial" pitchFamily="34" charset="0"/>
            </a:rPr>
            <a:t> </a:t>
          </a:r>
        </a:p>
        <a:p>
          <a:pPr>
            <a:spcAft>
              <a:spcPts val="0"/>
            </a:spcAft>
          </a:pPr>
          <a:r>
            <a:rPr lang="ru-RU" sz="1800" b="1" dirty="0">
              <a:latin typeface="Arial" pitchFamily="34" charset="0"/>
              <a:cs typeface="Arial" pitchFamily="34" charset="0"/>
            </a:rPr>
            <a:t>в </a:t>
          </a:r>
          <a:r>
            <a:rPr lang="ru-RU" sz="1800" b="1" dirty="0" err="1">
              <a:latin typeface="Arial" pitchFamily="34" charset="0"/>
              <a:cs typeface="Arial" pitchFamily="34" charset="0"/>
            </a:rPr>
            <a:t>майбутньому</a:t>
          </a:r>
          <a:endParaRPr lang="ru-RU" sz="1800" b="1" dirty="0">
            <a:latin typeface="Arial" pitchFamily="34" charset="0"/>
            <a:cs typeface="Arial" pitchFamily="34" charset="0"/>
          </a:endParaRPr>
        </a:p>
      </dgm:t>
    </dgm:pt>
    <dgm:pt modelId="{FF443BA8-8BE8-42A0-A100-63A808A335AA}" type="parTrans" cxnId="{595E37F9-8BF7-454F-AA81-1DA291CEEEF7}">
      <dgm:prSet/>
      <dgm:spPr/>
      <dgm:t>
        <a:bodyPr/>
        <a:lstStyle/>
        <a:p>
          <a:endParaRPr lang="ru-RU"/>
        </a:p>
      </dgm:t>
    </dgm:pt>
    <dgm:pt modelId="{06B8890C-C1FA-402A-91BA-C8667E8FDB5B}" type="sibTrans" cxnId="{595E37F9-8BF7-454F-AA81-1DA291CEEEF7}">
      <dgm:prSet/>
      <dgm:spPr/>
      <dgm:t>
        <a:bodyPr/>
        <a:lstStyle/>
        <a:p>
          <a:endParaRPr lang="ru-RU"/>
        </a:p>
      </dgm:t>
    </dgm:pt>
    <dgm:pt modelId="{7B08A8B5-43C7-4A91-9FE3-1AD2AADDF881}">
      <dgm:prSet phldrT="[Текст]" custT="1"/>
      <dgm:spPr/>
      <dgm:t>
        <a:bodyPr/>
        <a:lstStyle/>
        <a:p>
          <a:r>
            <a:rPr lang="ru-RU" sz="1800" b="1" dirty="0" err="1">
              <a:latin typeface="Arial" pitchFamily="34" charset="0"/>
              <a:cs typeface="Arial" pitchFamily="34" charset="0"/>
            </a:rPr>
            <a:t>Його</a:t>
          </a:r>
          <a:r>
            <a:rPr lang="ru-RU" sz="1800" b="1" dirty="0">
              <a:latin typeface="Arial" pitchFamily="34" charset="0"/>
              <a:cs typeface="Arial" pitchFamily="34" charset="0"/>
            </a:rPr>
            <a:t> </a:t>
          </a:r>
          <a:r>
            <a:rPr lang="ru-RU" sz="1800" b="1" dirty="0" err="1">
              <a:latin typeface="Arial" pitchFamily="34" charset="0"/>
              <a:cs typeface="Arial" pitchFamily="34" charset="0"/>
            </a:rPr>
            <a:t>головна</a:t>
          </a:r>
          <a:r>
            <a:rPr lang="ru-RU" sz="1800" b="1" dirty="0">
              <a:latin typeface="Arial" pitchFamily="34" charset="0"/>
              <a:cs typeface="Arial" pitchFamily="34" charset="0"/>
            </a:rPr>
            <a:t> </a:t>
          </a:r>
          <a:r>
            <a:rPr lang="ru-RU" sz="1800" b="1" dirty="0" err="1">
              <a:latin typeface="Arial" pitchFamily="34" charset="0"/>
              <a:cs typeface="Arial" pitchFamily="34" charset="0"/>
            </a:rPr>
            <a:t>перевага</a:t>
          </a:r>
          <a:r>
            <a:rPr lang="ru-RU" sz="1800" b="1" dirty="0">
              <a:latin typeface="Arial" pitchFamily="34" charset="0"/>
              <a:cs typeface="Arial" pitchFamily="34" charset="0"/>
            </a:rPr>
            <a:t> </a:t>
          </a:r>
          <a:r>
            <a:rPr lang="ru-RU" sz="1800" b="1" dirty="0" err="1">
              <a:latin typeface="Arial" pitchFamily="34" charset="0"/>
              <a:cs typeface="Arial" pitchFamily="34" charset="0"/>
            </a:rPr>
            <a:t>полягає</a:t>
          </a:r>
          <a:r>
            <a:rPr lang="ru-RU" sz="1800" b="1" dirty="0">
              <a:latin typeface="Arial" pitchFamily="34" charset="0"/>
              <a:cs typeface="Arial" pitchFamily="34" charset="0"/>
            </a:rPr>
            <a:t> в тому, </a:t>
          </a:r>
          <a:r>
            <a:rPr lang="ru-RU" sz="1800" b="1" dirty="0" err="1">
              <a:latin typeface="Arial" pitchFamily="34" charset="0"/>
              <a:cs typeface="Arial" pitchFamily="34" charset="0"/>
            </a:rPr>
            <a:t>що</a:t>
          </a:r>
          <a:r>
            <a:rPr lang="ru-RU" sz="1800" b="1" dirty="0">
              <a:latin typeface="Arial" pitchFamily="34" charset="0"/>
              <a:cs typeface="Arial" pitchFamily="34" charset="0"/>
            </a:rPr>
            <a:t> </a:t>
          </a:r>
          <a:r>
            <a:rPr lang="ru-RU" sz="1800" b="1" dirty="0" err="1">
              <a:latin typeface="Arial" pitchFamily="34" charset="0"/>
              <a:cs typeface="Arial" pitchFamily="34" charset="0"/>
            </a:rPr>
            <a:t>воно</a:t>
          </a:r>
          <a:r>
            <a:rPr lang="ru-RU" sz="1800" b="1" dirty="0">
              <a:latin typeface="Arial" pitchFamily="34" charset="0"/>
              <a:cs typeface="Arial" pitchFamily="34" charset="0"/>
            </a:rPr>
            <a:t> </a:t>
          </a:r>
          <a:r>
            <a:rPr lang="ru-RU" sz="1800" b="1" dirty="0" err="1">
              <a:latin typeface="Arial" pitchFamily="34" charset="0"/>
              <a:cs typeface="Arial" pitchFamily="34" charset="0"/>
            </a:rPr>
            <a:t>забезпечує</a:t>
          </a:r>
          <a:r>
            <a:rPr lang="ru-RU" sz="1800" b="1" dirty="0">
              <a:latin typeface="Arial" pitchFamily="34" charset="0"/>
              <a:cs typeface="Arial" pitchFamily="34" charset="0"/>
            </a:rPr>
            <a:t> </a:t>
          </a:r>
          <a:r>
            <a:rPr lang="ru-RU" sz="1800" b="1" dirty="0" err="1">
              <a:latin typeface="Arial" pitchFamily="34" charset="0"/>
              <a:cs typeface="Arial" pitchFamily="34" charset="0"/>
            </a:rPr>
            <a:t>чітку</a:t>
          </a:r>
          <a:r>
            <a:rPr lang="ru-RU" sz="1800" b="1" dirty="0">
              <a:latin typeface="Arial" pitchFamily="34" charset="0"/>
              <a:cs typeface="Arial" pitchFamily="34" charset="0"/>
            </a:rPr>
            <a:t> </a:t>
          </a:r>
          <a:r>
            <a:rPr lang="ru-RU" sz="1800" b="1" dirty="0" err="1">
              <a:latin typeface="Arial" pitchFamily="34" charset="0"/>
              <a:cs typeface="Arial" pitchFamily="34" charset="0"/>
            </a:rPr>
            <a:t>відповідність</a:t>
          </a:r>
          <a:r>
            <a:rPr lang="ru-RU" sz="1800" b="1" dirty="0">
              <a:latin typeface="Arial" pitchFamily="34" charset="0"/>
              <a:cs typeface="Arial" pitchFamily="34" charset="0"/>
            </a:rPr>
            <a:t> </a:t>
          </a:r>
          <a:r>
            <a:rPr lang="ru-RU" sz="1800" b="1" dirty="0" err="1">
              <a:latin typeface="Arial" pitchFamily="34" charset="0"/>
              <a:cs typeface="Arial" pitchFamily="34" charset="0"/>
            </a:rPr>
            <a:t>цілей</a:t>
          </a:r>
          <a:r>
            <a:rPr lang="ru-RU" sz="1800" b="1" dirty="0">
              <a:latin typeface="Arial" pitchFamily="34" charset="0"/>
              <a:cs typeface="Arial" pitchFamily="34" charset="0"/>
            </a:rPr>
            <a:t> </a:t>
          </a:r>
          <a:r>
            <a:rPr lang="ru-RU" sz="1800" b="1" dirty="0" err="1">
              <a:latin typeface="Arial" pitchFamily="34" charset="0"/>
              <a:cs typeface="Arial" pitchFamily="34" charset="0"/>
            </a:rPr>
            <a:t>потенційного</a:t>
          </a:r>
          <a:r>
            <a:rPr lang="ru-RU" sz="1800" b="1" dirty="0">
              <a:latin typeface="Arial" pitchFamily="34" charset="0"/>
              <a:cs typeface="Arial" pitchFamily="34" charset="0"/>
            </a:rPr>
            <a:t> </a:t>
          </a:r>
          <a:r>
            <a:rPr lang="ru-RU" sz="1800" b="1" dirty="0" err="1">
              <a:latin typeface="Arial" pitchFamily="34" charset="0"/>
              <a:cs typeface="Arial" pitchFamily="34" charset="0"/>
            </a:rPr>
            <a:t>проєкту</a:t>
          </a:r>
          <a:r>
            <a:rPr lang="ru-RU" sz="1800" b="1" dirty="0">
              <a:latin typeface="Arial" pitchFamily="34" charset="0"/>
              <a:cs typeface="Arial" pitchFamily="34" charset="0"/>
            </a:rPr>
            <a:t> </a:t>
          </a:r>
          <a:r>
            <a:rPr lang="ru-RU" sz="1800" b="1" dirty="0" err="1">
              <a:latin typeface="Arial" pitchFamily="34" charset="0"/>
              <a:cs typeface="Arial" pitchFamily="34" charset="0"/>
            </a:rPr>
            <a:t>виявленим</a:t>
          </a:r>
          <a:r>
            <a:rPr lang="ru-RU" sz="1800" b="1" dirty="0">
              <a:latin typeface="Arial" pitchFamily="34" charset="0"/>
              <a:cs typeface="Arial" pitchFamily="34" charset="0"/>
            </a:rPr>
            <a:t> на </a:t>
          </a:r>
          <a:r>
            <a:rPr lang="ru-RU" sz="1800" b="1" dirty="0" err="1">
              <a:latin typeface="Arial" pitchFamily="34" charset="0"/>
              <a:cs typeface="Arial" pitchFamily="34" charset="0"/>
            </a:rPr>
            <a:t>попередньому</a:t>
          </a:r>
          <a:r>
            <a:rPr lang="ru-RU" sz="1800" b="1" dirty="0">
              <a:latin typeface="Arial" pitchFamily="34" charset="0"/>
              <a:cs typeface="Arial" pitchFamily="34" charset="0"/>
            </a:rPr>
            <a:t> </a:t>
          </a:r>
          <a:r>
            <a:rPr lang="ru-RU" sz="1800" b="1" dirty="0" err="1">
              <a:latin typeface="Arial" pitchFamily="34" charset="0"/>
              <a:cs typeface="Arial" pitchFamily="34" charset="0"/>
            </a:rPr>
            <a:t>етапі</a:t>
          </a:r>
          <a:r>
            <a:rPr lang="ru-RU" sz="1800" b="1" dirty="0">
              <a:latin typeface="Arial" pitchFamily="34" charset="0"/>
              <a:cs typeface="Arial" pitchFamily="34" charset="0"/>
            </a:rPr>
            <a:t> проблемам</a:t>
          </a:r>
        </a:p>
      </dgm:t>
    </dgm:pt>
    <dgm:pt modelId="{FCC0A5E8-21E9-438D-B246-CDA9363B1896}" type="parTrans" cxnId="{8F573178-3082-49BA-BFF8-5270CC80CBAD}">
      <dgm:prSet/>
      <dgm:spPr/>
      <dgm:t>
        <a:bodyPr/>
        <a:lstStyle/>
        <a:p>
          <a:endParaRPr lang="ru-RU"/>
        </a:p>
      </dgm:t>
    </dgm:pt>
    <dgm:pt modelId="{5CF38D4E-ADB1-45EA-BDC6-C666398E61DE}" type="sibTrans" cxnId="{8F573178-3082-49BA-BFF8-5270CC80CBAD}">
      <dgm:prSet/>
      <dgm:spPr/>
      <dgm:t>
        <a:bodyPr/>
        <a:lstStyle/>
        <a:p>
          <a:endParaRPr lang="ru-RU"/>
        </a:p>
      </dgm:t>
    </dgm:pt>
    <dgm:pt modelId="{8FE6FF74-F647-45C7-9A55-C6831658748C}">
      <dgm:prSet phldrT="[Текст]" custT="1"/>
      <dgm:spPr/>
      <dgm:t>
        <a:bodyPr/>
        <a:lstStyle/>
        <a:p>
          <a:r>
            <a:rPr lang="ru-RU" sz="1800" b="1" dirty="0">
              <a:latin typeface="Arial" pitchFamily="34" charset="0"/>
              <a:cs typeface="Arial" pitchFamily="34" charset="0"/>
            </a:rPr>
            <a:t>Для </a:t>
          </a:r>
          <a:r>
            <a:rPr lang="ru-RU" sz="1800" b="1" dirty="0" err="1">
              <a:latin typeface="Arial" pitchFamily="34" charset="0"/>
              <a:cs typeface="Arial" pitchFamily="34" charset="0"/>
            </a:rPr>
            <a:t>створення</a:t>
          </a:r>
          <a:r>
            <a:rPr lang="ru-RU" sz="1800" b="1" dirty="0">
              <a:latin typeface="Arial" pitchFamily="34" charset="0"/>
              <a:cs typeface="Arial" pitchFamily="34" charset="0"/>
            </a:rPr>
            <a:t> «дерева </a:t>
          </a:r>
          <a:r>
            <a:rPr lang="ru-RU" sz="1800" b="1" dirty="0" err="1">
              <a:latin typeface="Arial" pitchFamily="34" charset="0"/>
              <a:cs typeface="Arial" pitchFamily="34" charset="0"/>
            </a:rPr>
            <a:t>цілей</a:t>
          </a:r>
          <a:r>
            <a:rPr lang="ru-RU" sz="1800" b="1" dirty="0">
              <a:latin typeface="Arial" pitchFamily="34" charset="0"/>
              <a:cs typeface="Arial" pitchFamily="34" charset="0"/>
            </a:rPr>
            <a:t>» </a:t>
          </a:r>
          <a:r>
            <a:rPr lang="ru-RU" sz="1800" b="1" dirty="0" err="1">
              <a:latin typeface="Arial" pitchFamily="34" charset="0"/>
              <a:cs typeface="Arial" pitchFamily="34" charset="0"/>
            </a:rPr>
            <a:t>негативні</a:t>
          </a:r>
          <a:r>
            <a:rPr lang="ru-RU" sz="1800" b="1" dirty="0">
              <a:latin typeface="Arial" pitchFamily="34" charset="0"/>
              <a:cs typeface="Arial" pitchFamily="34" charset="0"/>
            </a:rPr>
            <a:t> </a:t>
          </a:r>
          <a:r>
            <a:rPr lang="ru-RU" sz="1800" b="1" dirty="0" err="1">
              <a:latin typeface="Arial" pitchFamily="34" charset="0"/>
              <a:cs typeface="Arial" pitchFamily="34" charset="0"/>
            </a:rPr>
            <a:t>ситуації</a:t>
          </a:r>
          <a:r>
            <a:rPr lang="ru-RU" sz="1800" b="1" dirty="0">
              <a:latin typeface="Arial" pitchFamily="34" charset="0"/>
              <a:cs typeface="Arial" pitchFamily="34" charset="0"/>
            </a:rPr>
            <a:t> з «дерева проблем» треба </a:t>
          </a:r>
          <a:r>
            <a:rPr lang="ru-RU" sz="1800" b="1" dirty="0" err="1">
              <a:latin typeface="Arial" pitchFamily="34" charset="0"/>
              <a:cs typeface="Arial" pitchFamily="34" charset="0"/>
            </a:rPr>
            <a:t>переформулювати</a:t>
          </a:r>
          <a:r>
            <a:rPr lang="ru-RU" sz="1800" b="1" dirty="0">
              <a:latin typeface="Arial" pitchFamily="34" charset="0"/>
              <a:cs typeface="Arial" pitchFamily="34" charset="0"/>
            </a:rPr>
            <a:t> у </a:t>
          </a:r>
          <a:r>
            <a:rPr lang="ru-RU" sz="1800" b="1" dirty="0" err="1">
              <a:latin typeface="Arial" pitchFamily="34" charset="0"/>
              <a:cs typeface="Arial" pitchFamily="34" charset="0"/>
            </a:rPr>
            <a:t>вигляді</a:t>
          </a:r>
          <a:r>
            <a:rPr lang="ru-RU" sz="1800" b="1" dirty="0">
              <a:latin typeface="Arial" pitchFamily="34" charset="0"/>
              <a:cs typeface="Arial" pitchFamily="34" charset="0"/>
            </a:rPr>
            <a:t> </a:t>
          </a:r>
          <a:r>
            <a:rPr lang="ru-RU" sz="1800" b="1" dirty="0" err="1">
              <a:latin typeface="Arial" pitchFamily="34" charset="0"/>
              <a:cs typeface="Arial" pitchFamily="34" charset="0"/>
            </a:rPr>
            <a:t>бажаних</a:t>
          </a:r>
          <a:r>
            <a:rPr lang="ru-RU" sz="1800" b="1" dirty="0">
              <a:latin typeface="Arial" pitchFamily="34" charset="0"/>
              <a:cs typeface="Arial" pitchFamily="34" charset="0"/>
            </a:rPr>
            <a:t>, </a:t>
          </a:r>
          <a:r>
            <a:rPr lang="ru-RU" sz="1800" b="1" dirty="0" err="1">
              <a:latin typeface="Arial" pitchFamily="34" charset="0"/>
              <a:cs typeface="Arial" pitchFamily="34" charset="0"/>
            </a:rPr>
            <a:t>позитивних</a:t>
          </a:r>
          <a:r>
            <a:rPr lang="ru-RU" sz="1800" b="1" dirty="0">
              <a:latin typeface="Arial" pitchFamily="34" charset="0"/>
              <a:cs typeface="Arial" pitchFamily="34" charset="0"/>
            </a:rPr>
            <a:t> </a:t>
          </a:r>
          <a:r>
            <a:rPr lang="ru-RU" sz="1800" b="1" dirty="0" err="1">
              <a:latin typeface="Arial" pitchFamily="34" charset="0"/>
              <a:cs typeface="Arial" pitchFamily="34" charset="0"/>
            </a:rPr>
            <a:t>результатів</a:t>
          </a:r>
          <a:endParaRPr lang="ru-RU" sz="1800" b="1" dirty="0">
            <a:latin typeface="Arial" pitchFamily="34" charset="0"/>
            <a:cs typeface="Arial" pitchFamily="34" charset="0"/>
          </a:endParaRPr>
        </a:p>
      </dgm:t>
    </dgm:pt>
    <dgm:pt modelId="{824896FA-CC14-4BB0-80DB-301321F12F41}" type="parTrans" cxnId="{CA7CC0DA-BD34-4043-BA85-0FDE2B8D84B4}">
      <dgm:prSet/>
      <dgm:spPr/>
      <dgm:t>
        <a:bodyPr/>
        <a:lstStyle/>
        <a:p>
          <a:endParaRPr lang="ru-RU"/>
        </a:p>
      </dgm:t>
    </dgm:pt>
    <dgm:pt modelId="{B56A5AE7-C49F-42DB-985B-5386526047B2}" type="sibTrans" cxnId="{CA7CC0DA-BD34-4043-BA85-0FDE2B8D84B4}">
      <dgm:prSet/>
      <dgm:spPr/>
      <dgm:t>
        <a:bodyPr/>
        <a:lstStyle/>
        <a:p>
          <a:endParaRPr lang="ru-RU"/>
        </a:p>
      </dgm:t>
    </dgm:pt>
    <dgm:pt modelId="{559DE2FC-6B4D-46E0-9A45-A65A840A43DC}" type="pres">
      <dgm:prSet presAssocID="{3A81E51F-799E-4932-ABAE-F668D7535D76}" presName="compositeShape" presStyleCnt="0">
        <dgm:presLayoutVars>
          <dgm:dir/>
          <dgm:resizeHandles/>
        </dgm:presLayoutVars>
      </dgm:prSet>
      <dgm:spPr/>
    </dgm:pt>
    <dgm:pt modelId="{E6912B85-B79C-449A-9121-0D63A33417F2}" type="pres">
      <dgm:prSet presAssocID="{3A81E51F-799E-4932-ABAE-F668D7535D76}" presName="pyramid" presStyleLbl="node1" presStyleIdx="0" presStyleCnt="1"/>
      <dgm:spPr/>
    </dgm:pt>
    <dgm:pt modelId="{34024539-F0AE-41A6-9B00-8426C7581054}" type="pres">
      <dgm:prSet presAssocID="{3A81E51F-799E-4932-ABAE-F668D7535D76}" presName="theList" presStyleCnt="0"/>
      <dgm:spPr/>
    </dgm:pt>
    <dgm:pt modelId="{BAB34EED-8597-4644-AD38-49B2656838D3}" type="pres">
      <dgm:prSet presAssocID="{0874A623-7A7A-4F97-8F27-4B9416453AC0}" presName="aNode" presStyleLbl="fgAcc1" presStyleIdx="0" presStyleCnt="3" custScaleX="131984">
        <dgm:presLayoutVars>
          <dgm:bulletEnabled val="1"/>
        </dgm:presLayoutVars>
      </dgm:prSet>
      <dgm:spPr/>
    </dgm:pt>
    <dgm:pt modelId="{C28FBE44-BEB7-49EA-9E79-B8D71174EA47}" type="pres">
      <dgm:prSet presAssocID="{0874A623-7A7A-4F97-8F27-4B9416453AC0}" presName="aSpace" presStyleCnt="0"/>
      <dgm:spPr/>
    </dgm:pt>
    <dgm:pt modelId="{ECF4B40A-4F0D-4539-ABC1-D70EE4570182}" type="pres">
      <dgm:prSet presAssocID="{7B08A8B5-43C7-4A91-9FE3-1AD2AADDF881}" presName="aNode" presStyleLbl="fgAcc1" presStyleIdx="1" presStyleCnt="3" custScaleX="136032">
        <dgm:presLayoutVars>
          <dgm:bulletEnabled val="1"/>
        </dgm:presLayoutVars>
      </dgm:prSet>
      <dgm:spPr/>
    </dgm:pt>
    <dgm:pt modelId="{26967B05-58A3-4EB6-AEEE-B5042ACF9C59}" type="pres">
      <dgm:prSet presAssocID="{7B08A8B5-43C7-4A91-9FE3-1AD2AADDF881}" presName="aSpace" presStyleCnt="0"/>
      <dgm:spPr/>
    </dgm:pt>
    <dgm:pt modelId="{05635A0A-F0E2-40C8-A328-9A9302A7CDF4}" type="pres">
      <dgm:prSet presAssocID="{8FE6FF74-F647-45C7-9A55-C6831658748C}" presName="aNode" presStyleLbl="fgAcc1" presStyleIdx="2" presStyleCnt="3" custScaleX="139676">
        <dgm:presLayoutVars>
          <dgm:bulletEnabled val="1"/>
        </dgm:presLayoutVars>
      </dgm:prSet>
      <dgm:spPr/>
    </dgm:pt>
    <dgm:pt modelId="{78CA11C4-3753-4EE7-BDAB-423AAAB0F9A9}" type="pres">
      <dgm:prSet presAssocID="{8FE6FF74-F647-45C7-9A55-C6831658748C}" presName="aSpace" presStyleCnt="0"/>
      <dgm:spPr/>
    </dgm:pt>
  </dgm:ptLst>
  <dgm:cxnLst>
    <dgm:cxn modelId="{EB16F63D-F645-4C75-BEA4-A9949B95C3D6}" type="presOf" srcId="{3A81E51F-799E-4932-ABAE-F668D7535D76}" destId="{559DE2FC-6B4D-46E0-9A45-A65A840A43DC}" srcOrd="0" destOrd="0" presId="urn:microsoft.com/office/officeart/2005/8/layout/pyramid2"/>
    <dgm:cxn modelId="{41ABD35E-A520-4703-8347-0C50396928D8}" type="presOf" srcId="{8FE6FF74-F647-45C7-9A55-C6831658748C}" destId="{05635A0A-F0E2-40C8-A328-9A9302A7CDF4}" srcOrd="0" destOrd="0" presId="urn:microsoft.com/office/officeart/2005/8/layout/pyramid2"/>
    <dgm:cxn modelId="{8F573178-3082-49BA-BFF8-5270CC80CBAD}" srcId="{3A81E51F-799E-4932-ABAE-F668D7535D76}" destId="{7B08A8B5-43C7-4A91-9FE3-1AD2AADDF881}" srcOrd="1" destOrd="0" parTransId="{FCC0A5E8-21E9-438D-B246-CDA9363B1896}" sibTransId="{5CF38D4E-ADB1-45EA-BDC6-C666398E61DE}"/>
    <dgm:cxn modelId="{FFB7AE83-E1BE-4110-87F6-6545214A9BE6}" type="presOf" srcId="{0874A623-7A7A-4F97-8F27-4B9416453AC0}" destId="{BAB34EED-8597-4644-AD38-49B2656838D3}" srcOrd="0" destOrd="0" presId="urn:microsoft.com/office/officeart/2005/8/layout/pyramid2"/>
    <dgm:cxn modelId="{CA7CC0DA-BD34-4043-BA85-0FDE2B8D84B4}" srcId="{3A81E51F-799E-4932-ABAE-F668D7535D76}" destId="{8FE6FF74-F647-45C7-9A55-C6831658748C}" srcOrd="2" destOrd="0" parTransId="{824896FA-CC14-4BB0-80DB-301321F12F41}" sibTransId="{B56A5AE7-C49F-42DB-985B-5386526047B2}"/>
    <dgm:cxn modelId="{E405C9F7-542F-40B9-9B6A-DEB72DA47968}" type="presOf" srcId="{7B08A8B5-43C7-4A91-9FE3-1AD2AADDF881}" destId="{ECF4B40A-4F0D-4539-ABC1-D70EE4570182}" srcOrd="0" destOrd="0" presId="urn:microsoft.com/office/officeart/2005/8/layout/pyramid2"/>
    <dgm:cxn modelId="{595E37F9-8BF7-454F-AA81-1DA291CEEEF7}" srcId="{3A81E51F-799E-4932-ABAE-F668D7535D76}" destId="{0874A623-7A7A-4F97-8F27-4B9416453AC0}" srcOrd="0" destOrd="0" parTransId="{FF443BA8-8BE8-42A0-A100-63A808A335AA}" sibTransId="{06B8890C-C1FA-402A-91BA-C8667E8FDB5B}"/>
    <dgm:cxn modelId="{A69DE627-8C51-491A-B383-3CC647EA344F}" type="presParOf" srcId="{559DE2FC-6B4D-46E0-9A45-A65A840A43DC}" destId="{E6912B85-B79C-449A-9121-0D63A33417F2}" srcOrd="0" destOrd="0" presId="urn:microsoft.com/office/officeart/2005/8/layout/pyramid2"/>
    <dgm:cxn modelId="{23329F72-EE3E-4E07-B239-FB80A2FBFA15}" type="presParOf" srcId="{559DE2FC-6B4D-46E0-9A45-A65A840A43DC}" destId="{34024539-F0AE-41A6-9B00-8426C7581054}" srcOrd="1" destOrd="0" presId="urn:microsoft.com/office/officeart/2005/8/layout/pyramid2"/>
    <dgm:cxn modelId="{26CCB0D0-21AE-4409-997F-0D76E5A3206E}" type="presParOf" srcId="{34024539-F0AE-41A6-9B00-8426C7581054}" destId="{BAB34EED-8597-4644-AD38-49B2656838D3}" srcOrd="0" destOrd="0" presId="urn:microsoft.com/office/officeart/2005/8/layout/pyramid2"/>
    <dgm:cxn modelId="{13080706-027C-49A2-A324-26C4A4DA68C0}" type="presParOf" srcId="{34024539-F0AE-41A6-9B00-8426C7581054}" destId="{C28FBE44-BEB7-49EA-9E79-B8D71174EA47}" srcOrd="1" destOrd="0" presId="urn:microsoft.com/office/officeart/2005/8/layout/pyramid2"/>
    <dgm:cxn modelId="{4BC6C874-8937-43B9-A0BF-13908764778E}" type="presParOf" srcId="{34024539-F0AE-41A6-9B00-8426C7581054}" destId="{ECF4B40A-4F0D-4539-ABC1-D70EE4570182}" srcOrd="2" destOrd="0" presId="urn:microsoft.com/office/officeart/2005/8/layout/pyramid2"/>
    <dgm:cxn modelId="{CD3B2C4E-79A5-4069-AAD3-DB4425F18682}" type="presParOf" srcId="{34024539-F0AE-41A6-9B00-8426C7581054}" destId="{26967B05-58A3-4EB6-AEEE-B5042ACF9C59}" srcOrd="3" destOrd="0" presId="urn:microsoft.com/office/officeart/2005/8/layout/pyramid2"/>
    <dgm:cxn modelId="{3110317D-A5B7-4979-8320-AC0F12A84481}" type="presParOf" srcId="{34024539-F0AE-41A6-9B00-8426C7581054}" destId="{05635A0A-F0E2-40C8-A328-9A9302A7CDF4}" srcOrd="4" destOrd="0" presId="urn:microsoft.com/office/officeart/2005/8/layout/pyramid2"/>
    <dgm:cxn modelId="{154C74FE-1677-4E10-92FD-550E8AE83872}" type="presParOf" srcId="{34024539-F0AE-41A6-9B00-8426C7581054}" destId="{78CA11C4-3753-4EE7-BDAB-423AAAB0F9A9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DC8FD026-3012-428B-B9A3-EC5A9394B70A}" type="doc">
      <dgm:prSet loTypeId="urn:microsoft.com/office/officeart/2005/8/layout/lProcess2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317BDFCD-0EC5-4A47-8B57-A1E8A39F5035}">
      <dgm:prSet phldrT="[Текст]"/>
      <dgm:spPr/>
      <dgm:t>
        <a:bodyPr/>
        <a:lstStyle/>
        <a:p>
          <a:r>
            <a:rPr lang="uk-UA" b="1" dirty="0">
              <a:latin typeface="Arial" pitchFamily="34" charset="0"/>
              <a:cs typeface="Arial" pitchFamily="34" charset="0"/>
            </a:rPr>
            <a:t>Дерево цілей</a:t>
          </a:r>
          <a:endParaRPr lang="ru-RU" b="1" dirty="0">
            <a:latin typeface="Arial" pitchFamily="34" charset="0"/>
            <a:cs typeface="Arial" pitchFamily="34" charset="0"/>
          </a:endParaRPr>
        </a:p>
      </dgm:t>
    </dgm:pt>
    <dgm:pt modelId="{A28DBAA5-EB71-490A-AC1A-CBD2BB452144}" type="parTrans" cxnId="{A5786456-B12A-4F5A-9932-D9484044CC99}">
      <dgm:prSet/>
      <dgm:spPr/>
      <dgm:t>
        <a:bodyPr/>
        <a:lstStyle/>
        <a:p>
          <a:endParaRPr lang="ru-RU"/>
        </a:p>
      </dgm:t>
    </dgm:pt>
    <dgm:pt modelId="{30D95079-20AF-44D0-9327-8E4619E169D5}" type="sibTrans" cxnId="{A5786456-B12A-4F5A-9932-D9484044CC99}">
      <dgm:prSet/>
      <dgm:spPr/>
      <dgm:t>
        <a:bodyPr/>
        <a:lstStyle/>
        <a:p>
          <a:endParaRPr lang="ru-RU"/>
        </a:p>
      </dgm:t>
    </dgm:pt>
    <dgm:pt modelId="{A4BA43C7-D2F3-4366-A25B-8F20C175380D}">
      <dgm:prSet phldrT="[Текст]"/>
      <dgm:spPr/>
      <dgm:t>
        <a:bodyPr/>
        <a:lstStyle/>
        <a:p>
          <a:r>
            <a:rPr lang="uk-UA" b="1" dirty="0">
              <a:latin typeface="Arial" pitchFamily="34" charset="0"/>
              <a:cs typeface="Arial" pitchFamily="34" charset="0"/>
            </a:rPr>
            <a:t>Завдання (результати)</a:t>
          </a:r>
          <a:endParaRPr lang="ru-RU" b="1" dirty="0">
            <a:latin typeface="Arial" pitchFamily="34" charset="0"/>
            <a:cs typeface="Arial" pitchFamily="34" charset="0"/>
          </a:endParaRPr>
        </a:p>
      </dgm:t>
    </dgm:pt>
    <dgm:pt modelId="{A77EF87C-EA9A-47A7-A2EE-BF847DB1E984}" type="parTrans" cxnId="{00FA8D10-3376-45B2-9331-062F577C8ADA}">
      <dgm:prSet/>
      <dgm:spPr/>
      <dgm:t>
        <a:bodyPr/>
        <a:lstStyle/>
        <a:p>
          <a:endParaRPr lang="ru-RU"/>
        </a:p>
      </dgm:t>
    </dgm:pt>
    <dgm:pt modelId="{95724121-52EA-4C72-AA58-47187893F948}" type="sibTrans" cxnId="{00FA8D10-3376-45B2-9331-062F577C8ADA}">
      <dgm:prSet/>
      <dgm:spPr/>
      <dgm:t>
        <a:bodyPr/>
        <a:lstStyle/>
        <a:p>
          <a:endParaRPr lang="ru-RU"/>
        </a:p>
      </dgm:t>
    </dgm:pt>
    <dgm:pt modelId="{0B5AC75C-2209-4D3B-B106-37B5A10BE8B3}">
      <dgm:prSet phldrT="[Текст]"/>
      <dgm:spPr/>
      <dgm:t>
        <a:bodyPr/>
        <a:lstStyle/>
        <a:p>
          <a:r>
            <a:rPr lang="uk-UA" b="1" dirty="0">
              <a:latin typeface="Arial" pitchFamily="34" charset="0"/>
              <a:cs typeface="Arial" pitchFamily="34" charset="0"/>
            </a:rPr>
            <a:t>Дерево проблем</a:t>
          </a:r>
          <a:endParaRPr lang="ru-RU" b="1" dirty="0">
            <a:latin typeface="Arial" pitchFamily="34" charset="0"/>
            <a:cs typeface="Arial" pitchFamily="34" charset="0"/>
          </a:endParaRPr>
        </a:p>
      </dgm:t>
    </dgm:pt>
    <dgm:pt modelId="{53B4F136-128A-4B8A-A5A9-0E81B02EC2C1}" type="parTrans" cxnId="{65320619-C3F2-4085-A340-ECC4F5FAA60B}">
      <dgm:prSet/>
      <dgm:spPr/>
      <dgm:t>
        <a:bodyPr/>
        <a:lstStyle/>
        <a:p>
          <a:endParaRPr lang="ru-RU"/>
        </a:p>
      </dgm:t>
    </dgm:pt>
    <dgm:pt modelId="{F89B3D0D-9A8D-451C-A74E-786FA23B4644}" type="sibTrans" cxnId="{65320619-C3F2-4085-A340-ECC4F5FAA60B}">
      <dgm:prSet/>
      <dgm:spPr/>
      <dgm:t>
        <a:bodyPr/>
        <a:lstStyle/>
        <a:p>
          <a:endParaRPr lang="ru-RU"/>
        </a:p>
      </dgm:t>
    </dgm:pt>
    <dgm:pt modelId="{D7ADEAFC-9D53-41EC-A1EC-0BC3F3BD56A1}">
      <dgm:prSet phldrT="[Текст]"/>
      <dgm:spPr/>
      <dgm:t>
        <a:bodyPr/>
        <a:lstStyle/>
        <a:p>
          <a:r>
            <a:rPr lang="ru-RU" b="1" dirty="0" err="1">
              <a:latin typeface="Arial" pitchFamily="34" charset="0"/>
              <a:cs typeface="Arial" pitchFamily="34" charset="0"/>
            </a:rPr>
            <a:t>Перевернуті</a:t>
          </a:r>
          <a:r>
            <a:rPr lang="ru-RU" b="1" dirty="0">
              <a:latin typeface="Arial" pitchFamily="34" charset="0"/>
              <a:cs typeface="Arial" pitchFamily="34" charset="0"/>
            </a:rPr>
            <a:t> причини </a:t>
          </a:r>
          <a:r>
            <a:rPr lang="ru-RU" b="1" dirty="0" err="1">
              <a:latin typeface="Arial" pitchFamily="34" charset="0"/>
              <a:cs typeface="Arial" pitchFamily="34" charset="0"/>
            </a:rPr>
            <a:t>проблеми</a:t>
          </a:r>
          <a:endParaRPr lang="ru-RU" b="1" dirty="0">
            <a:latin typeface="Arial" pitchFamily="34" charset="0"/>
            <a:cs typeface="Arial" pitchFamily="34" charset="0"/>
          </a:endParaRPr>
        </a:p>
      </dgm:t>
    </dgm:pt>
    <dgm:pt modelId="{4685060B-9714-4EF9-8D9B-164C398E08C8}" type="sibTrans" cxnId="{8B90CD0F-542C-4940-8D61-91242673C484}">
      <dgm:prSet/>
      <dgm:spPr/>
      <dgm:t>
        <a:bodyPr/>
        <a:lstStyle/>
        <a:p>
          <a:endParaRPr lang="ru-RU"/>
        </a:p>
      </dgm:t>
    </dgm:pt>
    <dgm:pt modelId="{CCF613E8-9820-4E98-A649-90468A60CDB6}" type="parTrans" cxnId="{8B90CD0F-542C-4940-8D61-91242673C484}">
      <dgm:prSet/>
      <dgm:spPr/>
      <dgm:t>
        <a:bodyPr/>
        <a:lstStyle/>
        <a:p>
          <a:endParaRPr lang="ru-RU"/>
        </a:p>
      </dgm:t>
    </dgm:pt>
    <dgm:pt modelId="{6E23C50A-77FA-4860-8E2D-664E64E66C86}">
      <dgm:prSet phldrT="[Текст]"/>
      <dgm:spPr/>
      <dgm:t>
        <a:bodyPr/>
        <a:lstStyle/>
        <a:p>
          <a:r>
            <a:rPr lang="ru-RU" b="1" dirty="0" err="1">
              <a:latin typeface="Arial" pitchFamily="34" charset="0"/>
              <a:cs typeface="Arial" pitchFamily="34" charset="0"/>
            </a:rPr>
            <a:t>Загальна</a:t>
          </a:r>
          <a:r>
            <a:rPr lang="ru-RU" b="1" dirty="0">
              <a:latin typeface="Arial" pitchFamily="34" charset="0"/>
              <a:cs typeface="Arial" pitchFamily="34" charset="0"/>
            </a:rPr>
            <a:t> мета </a:t>
          </a:r>
          <a:r>
            <a:rPr lang="ru-RU" b="1" dirty="0" err="1">
              <a:latin typeface="Arial" pitchFamily="34" charset="0"/>
              <a:cs typeface="Arial" pitchFamily="34" charset="0"/>
            </a:rPr>
            <a:t>проєкту</a:t>
          </a:r>
          <a:r>
            <a:rPr lang="ru-RU" b="1" dirty="0">
              <a:latin typeface="Arial" pitchFamily="34" charset="0"/>
              <a:cs typeface="Arial" pitchFamily="34" charset="0"/>
            </a:rPr>
            <a:t> </a:t>
          </a:r>
        </a:p>
      </dgm:t>
    </dgm:pt>
    <dgm:pt modelId="{5454B8B5-1286-4900-B59C-51EB473E27EC}" type="parTrans" cxnId="{DFA0DFD1-78D4-4829-82AA-4879252EA640}">
      <dgm:prSet/>
      <dgm:spPr/>
      <dgm:t>
        <a:bodyPr/>
        <a:lstStyle/>
        <a:p>
          <a:endParaRPr lang="ru-RU"/>
        </a:p>
      </dgm:t>
    </dgm:pt>
    <dgm:pt modelId="{F042C707-1BB4-4E6E-A97A-AC8BD0EB0C9F}" type="sibTrans" cxnId="{DFA0DFD1-78D4-4829-82AA-4879252EA640}">
      <dgm:prSet/>
      <dgm:spPr/>
      <dgm:t>
        <a:bodyPr/>
        <a:lstStyle/>
        <a:p>
          <a:endParaRPr lang="ru-RU"/>
        </a:p>
      </dgm:t>
    </dgm:pt>
    <dgm:pt modelId="{6DDBA7A3-4669-46E3-B9F2-BC97044D15B3}">
      <dgm:prSet/>
      <dgm:spPr/>
      <dgm:t>
        <a:bodyPr/>
        <a:lstStyle/>
        <a:p>
          <a:r>
            <a:rPr lang="ru-RU" b="1" dirty="0" err="1">
              <a:latin typeface="Arial" pitchFamily="34" charset="0"/>
              <a:cs typeface="Arial" pitchFamily="34" charset="0"/>
            </a:rPr>
            <a:t>Перевернуті</a:t>
          </a:r>
          <a:r>
            <a:rPr lang="ru-RU" b="1" dirty="0">
              <a:latin typeface="Arial" pitchFamily="34" charset="0"/>
              <a:cs typeface="Arial" pitchFamily="34" charset="0"/>
            </a:rPr>
            <a:t> </a:t>
          </a:r>
          <a:r>
            <a:rPr lang="ru-RU" b="1" dirty="0" err="1">
              <a:latin typeface="Arial" pitchFamily="34" charset="0"/>
              <a:cs typeface="Arial" pitchFamily="34" charset="0"/>
            </a:rPr>
            <a:t>наслідки</a:t>
          </a:r>
          <a:r>
            <a:rPr lang="ru-RU" b="1" dirty="0">
              <a:latin typeface="Arial" pitchFamily="34" charset="0"/>
              <a:cs typeface="Arial" pitchFamily="34" charset="0"/>
            </a:rPr>
            <a:t> </a:t>
          </a:r>
          <a:r>
            <a:rPr lang="ru-RU" b="1" dirty="0" err="1">
              <a:latin typeface="Arial" pitchFamily="34" charset="0"/>
              <a:cs typeface="Arial" pitchFamily="34" charset="0"/>
            </a:rPr>
            <a:t>проблеми</a:t>
          </a:r>
          <a:endParaRPr lang="ru-RU" b="1" dirty="0">
            <a:latin typeface="Arial" pitchFamily="34" charset="0"/>
            <a:cs typeface="Arial" pitchFamily="34" charset="0"/>
          </a:endParaRPr>
        </a:p>
      </dgm:t>
    </dgm:pt>
    <dgm:pt modelId="{6E226379-9F25-481B-9FC7-664BF0527186}" type="parTrans" cxnId="{DF6D399E-5549-4B6D-8C65-9FE65C2381DE}">
      <dgm:prSet/>
      <dgm:spPr/>
      <dgm:t>
        <a:bodyPr/>
        <a:lstStyle/>
        <a:p>
          <a:endParaRPr lang="ru-RU"/>
        </a:p>
      </dgm:t>
    </dgm:pt>
    <dgm:pt modelId="{A8D1D5E4-0CE9-482F-9AF6-3EC680A0F81C}" type="sibTrans" cxnId="{DF6D399E-5549-4B6D-8C65-9FE65C2381DE}">
      <dgm:prSet/>
      <dgm:spPr/>
      <dgm:t>
        <a:bodyPr/>
        <a:lstStyle/>
        <a:p>
          <a:endParaRPr lang="ru-RU"/>
        </a:p>
      </dgm:t>
    </dgm:pt>
    <dgm:pt modelId="{E78F42EE-6A9E-46AB-BFB2-92DE2F0A1734}">
      <dgm:prSet phldrT="[Текст]"/>
      <dgm:spPr/>
      <dgm:t>
        <a:bodyPr/>
        <a:lstStyle/>
        <a:p>
          <a:r>
            <a:rPr lang="uk-UA" b="1" dirty="0">
              <a:latin typeface="Arial" pitchFamily="34" charset="0"/>
              <a:cs typeface="Arial" pitchFamily="34" charset="0"/>
            </a:rPr>
            <a:t>Детальна ціль</a:t>
          </a:r>
          <a:endParaRPr lang="ru-RU" b="1" dirty="0">
            <a:latin typeface="Arial" pitchFamily="34" charset="0"/>
            <a:cs typeface="Arial" pitchFamily="34" charset="0"/>
          </a:endParaRPr>
        </a:p>
      </dgm:t>
    </dgm:pt>
    <dgm:pt modelId="{F4E0EC4D-18C2-44D1-9409-760654426CF7}" type="sibTrans" cxnId="{D0D16977-F333-49FC-B765-20E2B2B6F86E}">
      <dgm:prSet/>
      <dgm:spPr/>
      <dgm:t>
        <a:bodyPr/>
        <a:lstStyle/>
        <a:p>
          <a:endParaRPr lang="ru-RU"/>
        </a:p>
      </dgm:t>
    </dgm:pt>
    <dgm:pt modelId="{C35C4F91-18C1-41B4-B209-8D0EAD61B143}" type="parTrans" cxnId="{D0D16977-F333-49FC-B765-20E2B2B6F86E}">
      <dgm:prSet/>
      <dgm:spPr/>
      <dgm:t>
        <a:bodyPr/>
        <a:lstStyle/>
        <a:p>
          <a:endParaRPr lang="ru-RU"/>
        </a:p>
      </dgm:t>
    </dgm:pt>
    <dgm:pt modelId="{F8A4099C-48B3-43A0-87D2-4C6D2D91D2BD}">
      <dgm:prSet phldrT="[Текст]"/>
      <dgm:spPr/>
      <dgm:t>
        <a:bodyPr/>
        <a:lstStyle/>
        <a:p>
          <a:r>
            <a:rPr lang="uk-UA" b="1" dirty="0">
              <a:latin typeface="Arial" pitchFamily="34" charset="0"/>
              <a:cs typeface="Arial" pitchFamily="34" charset="0"/>
            </a:rPr>
            <a:t>Вирішення проблеми</a:t>
          </a:r>
          <a:endParaRPr lang="ru-RU" b="1" dirty="0">
            <a:latin typeface="Arial" pitchFamily="34" charset="0"/>
            <a:cs typeface="Arial" pitchFamily="34" charset="0"/>
          </a:endParaRPr>
        </a:p>
      </dgm:t>
    </dgm:pt>
    <dgm:pt modelId="{74B9421E-8F59-4848-9EF7-8CC6F396D177}" type="sibTrans" cxnId="{F0AB9F0E-ABE1-4CC5-B3E6-DACD7546C2F5}">
      <dgm:prSet/>
      <dgm:spPr/>
      <dgm:t>
        <a:bodyPr/>
        <a:lstStyle/>
        <a:p>
          <a:endParaRPr lang="ru-RU"/>
        </a:p>
      </dgm:t>
    </dgm:pt>
    <dgm:pt modelId="{CA9495A5-9150-4B22-A486-E1FBC473D135}" type="parTrans" cxnId="{F0AB9F0E-ABE1-4CC5-B3E6-DACD7546C2F5}">
      <dgm:prSet/>
      <dgm:spPr/>
      <dgm:t>
        <a:bodyPr/>
        <a:lstStyle/>
        <a:p>
          <a:endParaRPr lang="ru-RU"/>
        </a:p>
      </dgm:t>
    </dgm:pt>
    <dgm:pt modelId="{167D1D15-C403-42EF-A08D-29A55DDDA464}" type="pres">
      <dgm:prSet presAssocID="{DC8FD026-3012-428B-B9A3-EC5A9394B70A}" presName="theList" presStyleCnt="0">
        <dgm:presLayoutVars>
          <dgm:dir/>
          <dgm:animLvl val="lvl"/>
          <dgm:resizeHandles val="exact"/>
        </dgm:presLayoutVars>
      </dgm:prSet>
      <dgm:spPr/>
    </dgm:pt>
    <dgm:pt modelId="{D064FEF5-B2B7-4BA1-BC12-0084576430B8}" type="pres">
      <dgm:prSet presAssocID="{317BDFCD-0EC5-4A47-8B57-A1E8A39F5035}" presName="compNode" presStyleCnt="0"/>
      <dgm:spPr/>
    </dgm:pt>
    <dgm:pt modelId="{3EFFF372-98F4-4575-B666-3D60F5334257}" type="pres">
      <dgm:prSet presAssocID="{317BDFCD-0EC5-4A47-8B57-A1E8A39F5035}" presName="aNode" presStyleLbl="bgShp" presStyleIdx="0" presStyleCnt="2"/>
      <dgm:spPr/>
    </dgm:pt>
    <dgm:pt modelId="{D8E5B1D2-80FA-4C0E-84D4-8BB5589C7416}" type="pres">
      <dgm:prSet presAssocID="{317BDFCD-0EC5-4A47-8B57-A1E8A39F5035}" presName="textNode" presStyleLbl="bgShp" presStyleIdx="0" presStyleCnt="2"/>
      <dgm:spPr/>
    </dgm:pt>
    <dgm:pt modelId="{D33A7AC0-E576-4C5A-AA70-DD00BB0EF8F8}" type="pres">
      <dgm:prSet presAssocID="{317BDFCD-0EC5-4A47-8B57-A1E8A39F5035}" presName="compChildNode" presStyleCnt="0"/>
      <dgm:spPr/>
    </dgm:pt>
    <dgm:pt modelId="{E916DBF4-5DC8-443F-A8EB-AB588C5426C8}" type="pres">
      <dgm:prSet presAssocID="{317BDFCD-0EC5-4A47-8B57-A1E8A39F5035}" presName="theInnerList" presStyleCnt="0"/>
      <dgm:spPr/>
    </dgm:pt>
    <dgm:pt modelId="{8D81C05D-1A30-416F-A5C9-07757D6BB3B0}" type="pres">
      <dgm:prSet presAssocID="{E78F42EE-6A9E-46AB-BFB2-92DE2F0A1734}" presName="childNode" presStyleLbl="node1" presStyleIdx="0" presStyleCnt="6">
        <dgm:presLayoutVars>
          <dgm:bulletEnabled val="1"/>
        </dgm:presLayoutVars>
      </dgm:prSet>
      <dgm:spPr/>
    </dgm:pt>
    <dgm:pt modelId="{CDFA8D60-2B8E-478D-B785-B5623C417350}" type="pres">
      <dgm:prSet presAssocID="{E78F42EE-6A9E-46AB-BFB2-92DE2F0A1734}" presName="aSpace2" presStyleCnt="0"/>
      <dgm:spPr/>
    </dgm:pt>
    <dgm:pt modelId="{90123A56-747E-4349-AC61-8F1049AF9C53}" type="pres">
      <dgm:prSet presAssocID="{A4BA43C7-D2F3-4366-A25B-8F20C175380D}" presName="childNode" presStyleLbl="node1" presStyleIdx="1" presStyleCnt="6">
        <dgm:presLayoutVars>
          <dgm:bulletEnabled val="1"/>
        </dgm:presLayoutVars>
      </dgm:prSet>
      <dgm:spPr/>
    </dgm:pt>
    <dgm:pt modelId="{24E8CC6F-F6E9-41F7-8F0C-D632DD790971}" type="pres">
      <dgm:prSet presAssocID="{A4BA43C7-D2F3-4366-A25B-8F20C175380D}" presName="aSpace2" presStyleCnt="0"/>
      <dgm:spPr/>
    </dgm:pt>
    <dgm:pt modelId="{598166C8-B35B-4C9A-9604-D82C242D0B58}" type="pres">
      <dgm:prSet presAssocID="{6E23C50A-77FA-4860-8E2D-664E64E66C86}" presName="childNode" presStyleLbl="node1" presStyleIdx="2" presStyleCnt="6">
        <dgm:presLayoutVars>
          <dgm:bulletEnabled val="1"/>
        </dgm:presLayoutVars>
      </dgm:prSet>
      <dgm:spPr/>
    </dgm:pt>
    <dgm:pt modelId="{8543685C-78C2-4F95-B092-5FE1A2BC3ACF}" type="pres">
      <dgm:prSet presAssocID="{317BDFCD-0EC5-4A47-8B57-A1E8A39F5035}" presName="aSpace" presStyleCnt="0"/>
      <dgm:spPr/>
    </dgm:pt>
    <dgm:pt modelId="{9A800B58-92FF-4E2D-AB13-BE0D5433C60E}" type="pres">
      <dgm:prSet presAssocID="{0B5AC75C-2209-4D3B-B106-37B5A10BE8B3}" presName="compNode" presStyleCnt="0"/>
      <dgm:spPr/>
    </dgm:pt>
    <dgm:pt modelId="{4790CF1D-EA3C-4702-9F56-B2149F9D8C4A}" type="pres">
      <dgm:prSet presAssocID="{0B5AC75C-2209-4D3B-B106-37B5A10BE8B3}" presName="aNode" presStyleLbl="bgShp" presStyleIdx="1" presStyleCnt="2" custLinFactNeighborX="-2222" custLinFactNeighborY="-1429"/>
      <dgm:spPr/>
    </dgm:pt>
    <dgm:pt modelId="{309C869C-A5BC-4ACF-8A18-341BC0B26DB2}" type="pres">
      <dgm:prSet presAssocID="{0B5AC75C-2209-4D3B-B106-37B5A10BE8B3}" presName="textNode" presStyleLbl="bgShp" presStyleIdx="1" presStyleCnt="2"/>
      <dgm:spPr/>
    </dgm:pt>
    <dgm:pt modelId="{A4AF2E39-371B-428A-BC8D-268EC485DA8D}" type="pres">
      <dgm:prSet presAssocID="{0B5AC75C-2209-4D3B-B106-37B5A10BE8B3}" presName="compChildNode" presStyleCnt="0"/>
      <dgm:spPr/>
    </dgm:pt>
    <dgm:pt modelId="{E2A6E529-8A84-4F22-B1C5-02D75949ADFB}" type="pres">
      <dgm:prSet presAssocID="{0B5AC75C-2209-4D3B-B106-37B5A10BE8B3}" presName="theInnerList" presStyleCnt="0"/>
      <dgm:spPr/>
    </dgm:pt>
    <dgm:pt modelId="{EFDF30BB-AC2B-49EB-B277-3F37E222385C}" type="pres">
      <dgm:prSet presAssocID="{F8A4099C-48B3-43A0-87D2-4C6D2D91D2BD}" presName="childNode" presStyleLbl="node1" presStyleIdx="3" presStyleCnt="6">
        <dgm:presLayoutVars>
          <dgm:bulletEnabled val="1"/>
        </dgm:presLayoutVars>
      </dgm:prSet>
      <dgm:spPr/>
    </dgm:pt>
    <dgm:pt modelId="{7D8D5FA8-6174-47C6-887E-E583BA18E541}" type="pres">
      <dgm:prSet presAssocID="{F8A4099C-48B3-43A0-87D2-4C6D2D91D2BD}" presName="aSpace2" presStyleCnt="0"/>
      <dgm:spPr/>
    </dgm:pt>
    <dgm:pt modelId="{97E0A00B-2058-4824-BC1F-AD17B46DECF0}" type="pres">
      <dgm:prSet presAssocID="{D7ADEAFC-9D53-41EC-A1EC-0BC3F3BD56A1}" presName="childNode" presStyleLbl="node1" presStyleIdx="4" presStyleCnt="6">
        <dgm:presLayoutVars>
          <dgm:bulletEnabled val="1"/>
        </dgm:presLayoutVars>
      </dgm:prSet>
      <dgm:spPr/>
    </dgm:pt>
    <dgm:pt modelId="{E6C471F4-3E6C-4FAE-8E86-70960DC86B5D}" type="pres">
      <dgm:prSet presAssocID="{D7ADEAFC-9D53-41EC-A1EC-0BC3F3BD56A1}" presName="aSpace2" presStyleCnt="0"/>
      <dgm:spPr/>
    </dgm:pt>
    <dgm:pt modelId="{074B4E93-C0E0-4D0B-A8C5-A9585A1D6CF8}" type="pres">
      <dgm:prSet presAssocID="{6DDBA7A3-4669-46E3-B9F2-BC97044D15B3}" presName="childNode" presStyleLbl="node1" presStyleIdx="5" presStyleCnt="6">
        <dgm:presLayoutVars>
          <dgm:bulletEnabled val="1"/>
        </dgm:presLayoutVars>
      </dgm:prSet>
      <dgm:spPr/>
    </dgm:pt>
  </dgm:ptLst>
  <dgm:cxnLst>
    <dgm:cxn modelId="{F0AB9F0E-ABE1-4CC5-B3E6-DACD7546C2F5}" srcId="{0B5AC75C-2209-4D3B-B106-37B5A10BE8B3}" destId="{F8A4099C-48B3-43A0-87D2-4C6D2D91D2BD}" srcOrd="0" destOrd="0" parTransId="{CA9495A5-9150-4B22-A486-E1FBC473D135}" sibTransId="{74B9421E-8F59-4848-9EF7-8CC6F396D177}"/>
    <dgm:cxn modelId="{8B90CD0F-542C-4940-8D61-91242673C484}" srcId="{0B5AC75C-2209-4D3B-B106-37B5A10BE8B3}" destId="{D7ADEAFC-9D53-41EC-A1EC-0BC3F3BD56A1}" srcOrd="1" destOrd="0" parTransId="{CCF613E8-9820-4E98-A649-90468A60CDB6}" sibTransId="{4685060B-9714-4EF9-8D9B-164C398E08C8}"/>
    <dgm:cxn modelId="{00FA8D10-3376-45B2-9331-062F577C8ADA}" srcId="{317BDFCD-0EC5-4A47-8B57-A1E8A39F5035}" destId="{A4BA43C7-D2F3-4366-A25B-8F20C175380D}" srcOrd="1" destOrd="0" parTransId="{A77EF87C-EA9A-47A7-A2EE-BF847DB1E984}" sibTransId="{95724121-52EA-4C72-AA58-47187893F948}"/>
    <dgm:cxn modelId="{65320619-C3F2-4085-A340-ECC4F5FAA60B}" srcId="{DC8FD026-3012-428B-B9A3-EC5A9394B70A}" destId="{0B5AC75C-2209-4D3B-B106-37B5A10BE8B3}" srcOrd="1" destOrd="0" parTransId="{53B4F136-128A-4B8A-A5A9-0E81B02EC2C1}" sibTransId="{F89B3D0D-9A8D-451C-A74E-786FA23B4644}"/>
    <dgm:cxn modelId="{925AE91E-8F69-467F-B1BC-8EE4765C77A9}" type="presOf" srcId="{A4BA43C7-D2F3-4366-A25B-8F20C175380D}" destId="{90123A56-747E-4349-AC61-8F1049AF9C53}" srcOrd="0" destOrd="0" presId="urn:microsoft.com/office/officeart/2005/8/layout/lProcess2"/>
    <dgm:cxn modelId="{0F536B20-A1B8-4F4F-BDD4-7C8B6AC34996}" type="presOf" srcId="{317BDFCD-0EC5-4A47-8B57-A1E8A39F5035}" destId="{D8E5B1D2-80FA-4C0E-84D4-8BB5589C7416}" srcOrd="1" destOrd="0" presId="urn:microsoft.com/office/officeart/2005/8/layout/lProcess2"/>
    <dgm:cxn modelId="{45380622-A9EB-430D-93AD-CDCEFB9E0EE1}" type="presOf" srcId="{0B5AC75C-2209-4D3B-B106-37B5A10BE8B3}" destId="{309C869C-A5BC-4ACF-8A18-341BC0B26DB2}" srcOrd="1" destOrd="0" presId="urn:microsoft.com/office/officeart/2005/8/layout/lProcess2"/>
    <dgm:cxn modelId="{B800C523-7A10-47AC-8208-ECB04758F8F4}" type="presOf" srcId="{6E23C50A-77FA-4860-8E2D-664E64E66C86}" destId="{598166C8-B35B-4C9A-9604-D82C242D0B58}" srcOrd="0" destOrd="0" presId="urn:microsoft.com/office/officeart/2005/8/layout/lProcess2"/>
    <dgm:cxn modelId="{9EB5576D-C2CC-4CCE-8F98-6AD154AA4F0B}" type="presOf" srcId="{317BDFCD-0EC5-4A47-8B57-A1E8A39F5035}" destId="{3EFFF372-98F4-4575-B666-3D60F5334257}" srcOrd="0" destOrd="0" presId="urn:microsoft.com/office/officeart/2005/8/layout/lProcess2"/>
    <dgm:cxn modelId="{A5786456-B12A-4F5A-9932-D9484044CC99}" srcId="{DC8FD026-3012-428B-B9A3-EC5A9394B70A}" destId="{317BDFCD-0EC5-4A47-8B57-A1E8A39F5035}" srcOrd="0" destOrd="0" parTransId="{A28DBAA5-EB71-490A-AC1A-CBD2BB452144}" sibTransId="{30D95079-20AF-44D0-9327-8E4619E169D5}"/>
    <dgm:cxn modelId="{D0D16977-F333-49FC-B765-20E2B2B6F86E}" srcId="{317BDFCD-0EC5-4A47-8B57-A1E8A39F5035}" destId="{E78F42EE-6A9E-46AB-BFB2-92DE2F0A1734}" srcOrd="0" destOrd="0" parTransId="{C35C4F91-18C1-41B4-B209-8D0EAD61B143}" sibTransId="{F4E0EC4D-18C2-44D1-9409-760654426CF7}"/>
    <dgm:cxn modelId="{496E5977-33AB-4D16-8CB7-68DB6B2870D8}" type="presOf" srcId="{6DDBA7A3-4669-46E3-B9F2-BC97044D15B3}" destId="{074B4E93-C0E0-4D0B-A8C5-A9585A1D6CF8}" srcOrd="0" destOrd="0" presId="urn:microsoft.com/office/officeart/2005/8/layout/lProcess2"/>
    <dgm:cxn modelId="{F0A7C693-1A11-465C-9258-10FDEA178A9F}" type="presOf" srcId="{E78F42EE-6A9E-46AB-BFB2-92DE2F0A1734}" destId="{8D81C05D-1A30-416F-A5C9-07757D6BB3B0}" srcOrd="0" destOrd="0" presId="urn:microsoft.com/office/officeart/2005/8/layout/lProcess2"/>
    <dgm:cxn modelId="{DF6D399E-5549-4B6D-8C65-9FE65C2381DE}" srcId="{0B5AC75C-2209-4D3B-B106-37B5A10BE8B3}" destId="{6DDBA7A3-4669-46E3-B9F2-BC97044D15B3}" srcOrd="2" destOrd="0" parTransId="{6E226379-9F25-481B-9FC7-664BF0527186}" sibTransId="{A8D1D5E4-0CE9-482F-9AF6-3EC680A0F81C}"/>
    <dgm:cxn modelId="{8B03A8A0-F12E-4B7B-B80C-9861CD52D342}" type="presOf" srcId="{0B5AC75C-2209-4D3B-B106-37B5A10BE8B3}" destId="{4790CF1D-EA3C-4702-9F56-B2149F9D8C4A}" srcOrd="0" destOrd="0" presId="urn:microsoft.com/office/officeart/2005/8/layout/lProcess2"/>
    <dgm:cxn modelId="{8B03C4AB-0C4B-4FA1-8052-92D0E4300229}" type="presOf" srcId="{F8A4099C-48B3-43A0-87D2-4C6D2D91D2BD}" destId="{EFDF30BB-AC2B-49EB-B277-3F37E222385C}" srcOrd="0" destOrd="0" presId="urn:microsoft.com/office/officeart/2005/8/layout/lProcess2"/>
    <dgm:cxn modelId="{DFA0DFD1-78D4-4829-82AA-4879252EA640}" srcId="{317BDFCD-0EC5-4A47-8B57-A1E8A39F5035}" destId="{6E23C50A-77FA-4860-8E2D-664E64E66C86}" srcOrd="2" destOrd="0" parTransId="{5454B8B5-1286-4900-B59C-51EB473E27EC}" sibTransId="{F042C707-1BB4-4E6E-A97A-AC8BD0EB0C9F}"/>
    <dgm:cxn modelId="{1C4941E1-AE9C-4901-86C0-527BF72C22F9}" type="presOf" srcId="{DC8FD026-3012-428B-B9A3-EC5A9394B70A}" destId="{167D1D15-C403-42EF-A08D-29A55DDDA464}" srcOrd="0" destOrd="0" presId="urn:microsoft.com/office/officeart/2005/8/layout/lProcess2"/>
    <dgm:cxn modelId="{29E352ED-435D-4F7C-B0D7-CB5C7BE0FECE}" type="presOf" srcId="{D7ADEAFC-9D53-41EC-A1EC-0BC3F3BD56A1}" destId="{97E0A00B-2058-4824-BC1F-AD17B46DECF0}" srcOrd="0" destOrd="0" presId="urn:microsoft.com/office/officeart/2005/8/layout/lProcess2"/>
    <dgm:cxn modelId="{14DBCC6F-9622-4656-999B-0ED629B7A8AC}" type="presParOf" srcId="{167D1D15-C403-42EF-A08D-29A55DDDA464}" destId="{D064FEF5-B2B7-4BA1-BC12-0084576430B8}" srcOrd="0" destOrd="0" presId="urn:microsoft.com/office/officeart/2005/8/layout/lProcess2"/>
    <dgm:cxn modelId="{3ABDBB9E-6B46-4D3C-9225-2A4A8EC67375}" type="presParOf" srcId="{D064FEF5-B2B7-4BA1-BC12-0084576430B8}" destId="{3EFFF372-98F4-4575-B666-3D60F5334257}" srcOrd="0" destOrd="0" presId="urn:microsoft.com/office/officeart/2005/8/layout/lProcess2"/>
    <dgm:cxn modelId="{4B55DFF5-1094-4D3E-A6FB-9444646B7F01}" type="presParOf" srcId="{D064FEF5-B2B7-4BA1-BC12-0084576430B8}" destId="{D8E5B1D2-80FA-4C0E-84D4-8BB5589C7416}" srcOrd="1" destOrd="0" presId="urn:microsoft.com/office/officeart/2005/8/layout/lProcess2"/>
    <dgm:cxn modelId="{B60AE702-B97D-480D-B0C4-C4CA3FE65275}" type="presParOf" srcId="{D064FEF5-B2B7-4BA1-BC12-0084576430B8}" destId="{D33A7AC0-E576-4C5A-AA70-DD00BB0EF8F8}" srcOrd="2" destOrd="0" presId="urn:microsoft.com/office/officeart/2005/8/layout/lProcess2"/>
    <dgm:cxn modelId="{8D8A2D64-BBB7-4991-ABBB-6F626C8CB7DA}" type="presParOf" srcId="{D33A7AC0-E576-4C5A-AA70-DD00BB0EF8F8}" destId="{E916DBF4-5DC8-443F-A8EB-AB588C5426C8}" srcOrd="0" destOrd="0" presId="urn:microsoft.com/office/officeart/2005/8/layout/lProcess2"/>
    <dgm:cxn modelId="{0A89BA34-D3A0-49BA-B141-D68E8B54AA83}" type="presParOf" srcId="{E916DBF4-5DC8-443F-A8EB-AB588C5426C8}" destId="{8D81C05D-1A30-416F-A5C9-07757D6BB3B0}" srcOrd="0" destOrd="0" presId="urn:microsoft.com/office/officeart/2005/8/layout/lProcess2"/>
    <dgm:cxn modelId="{2DEEBACE-1CAA-4A20-BB21-08C7FCCBA43C}" type="presParOf" srcId="{E916DBF4-5DC8-443F-A8EB-AB588C5426C8}" destId="{CDFA8D60-2B8E-478D-B785-B5623C417350}" srcOrd="1" destOrd="0" presId="urn:microsoft.com/office/officeart/2005/8/layout/lProcess2"/>
    <dgm:cxn modelId="{978F25E9-19D5-41C5-AD92-3D1031813187}" type="presParOf" srcId="{E916DBF4-5DC8-443F-A8EB-AB588C5426C8}" destId="{90123A56-747E-4349-AC61-8F1049AF9C53}" srcOrd="2" destOrd="0" presId="urn:microsoft.com/office/officeart/2005/8/layout/lProcess2"/>
    <dgm:cxn modelId="{A8B09FEE-38D4-48FC-97FA-DE47BEEF38BE}" type="presParOf" srcId="{E916DBF4-5DC8-443F-A8EB-AB588C5426C8}" destId="{24E8CC6F-F6E9-41F7-8F0C-D632DD790971}" srcOrd="3" destOrd="0" presId="urn:microsoft.com/office/officeart/2005/8/layout/lProcess2"/>
    <dgm:cxn modelId="{464BF16A-9E42-43C5-9C06-9E29B98F7D51}" type="presParOf" srcId="{E916DBF4-5DC8-443F-A8EB-AB588C5426C8}" destId="{598166C8-B35B-4C9A-9604-D82C242D0B58}" srcOrd="4" destOrd="0" presId="urn:microsoft.com/office/officeart/2005/8/layout/lProcess2"/>
    <dgm:cxn modelId="{9613CCFD-20AF-4006-BEDE-ED7C8AF53345}" type="presParOf" srcId="{167D1D15-C403-42EF-A08D-29A55DDDA464}" destId="{8543685C-78C2-4F95-B092-5FE1A2BC3ACF}" srcOrd="1" destOrd="0" presId="urn:microsoft.com/office/officeart/2005/8/layout/lProcess2"/>
    <dgm:cxn modelId="{515DD2FC-33C2-4353-8C02-CBBB22224F12}" type="presParOf" srcId="{167D1D15-C403-42EF-A08D-29A55DDDA464}" destId="{9A800B58-92FF-4E2D-AB13-BE0D5433C60E}" srcOrd="2" destOrd="0" presId="urn:microsoft.com/office/officeart/2005/8/layout/lProcess2"/>
    <dgm:cxn modelId="{DAFC582D-DCD4-4EB1-BC4E-9F34E1DF9DC2}" type="presParOf" srcId="{9A800B58-92FF-4E2D-AB13-BE0D5433C60E}" destId="{4790CF1D-EA3C-4702-9F56-B2149F9D8C4A}" srcOrd="0" destOrd="0" presId="urn:microsoft.com/office/officeart/2005/8/layout/lProcess2"/>
    <dgm:cxn modelId="{D3DB7C5B-5F28-47F2-8CAB-188265EA9C42}" type="presParOf" srcId="{9A800B58-92FF-4E2D-AB13-BE0D5433C60E}" destId="{309C869C-A5BC-4ACF-8A18-341BC0B26DB2}" srcOrd="1" destOrd="0" presId="urn:microsoft.com/office/officeart/2005/8/layout/lProcess2"/>
    <dgm:cxn modelId="{49100E0C-D612-4B64-AA11-A1EFACD1268F}" type="presParOf" srcId="{9A800B58-92FF-4E2D-AB13-BE0D5433C60E}" destId="{A4AF2E39-371B-428A-BC8D-268EC485DA8D}" srcOrd="2" destOrd="0" presId="urn:microsoft.com/office/officeart/2005/8/layout/lProcess2"/>
    <dgm:cxn modelId="{7D77D592-9B0C-4BA7-9A33-9B408B14E19A}" type="presParOf" srcId="{A4AF2E39-371B-428A-BC8D-268EC485DA8D}" destId="{E2A6E529-8A84-4F22-B1C5-02D75949ADFB}" srcOrd="0" destOrd="0" presId="urn:microsoft.com/office/officeart/2005/8/layout/lProcess2"/>
    <dgm:cxn modelId="{2B8A73D9-960F-452C-A6B8-61EE9B64532F}" type="presParOf" srcId="{E2A6E529-8A84-4F22-B1C5-02D75949ADFB}" destId="{EFDF30BB-AC2B-49EB-B277-3F37E222385C}" srcOrd="0" destOrd="0" presId="urn:microsoft.com/office/officeart/2005/8/layout/lProcess2"/>
    <dgm:cxn modelId="{EA60CA1F-556C-404C-A440-6B1BB8D1629F}" type="presParOf" srcId="{E2A6E529-8A84-4F22-B1C5-02D75949ADFB}" destId="{7D8D5FA8-6174-47C6-887E-E583BA18E541}" srcOrd="1" destOrd="0" presId="urn:microsoft.com/office/officeart/2005/8/layout/lProcess2"/>
    <dgm:cxn modelId="{96DC9121-E475-4FA6-BC49-B3A166AA3CE9}" type="presParOf" srcId="{E2A6E529-8A84-4F22-B1C5-02D75949ADFB}" destId="{97E0A00B-2058-4824-BC1F-AD17B46DECF0}" srcOrd="2" destOrd="0" presId="urn:microsoft.com/office/officeart/2005/8/layout/lProcess2"/>
    <dgm:cxn modelId="{751812DB-653B-4AAF-B194-7B4B4737C377}" type="presParOf" srcId="{E2A6E529-8A84-4F22-B1C5-02D75949ADFB}" destId="{E6C471F4-3E6C-4FAE-8E86-70960DC86B5D}" srcOrd="3" destOrd="0" presId="urn:microsoft.com/office/officeart/2005/8/layout/lProcess2"/>
    <dgm:cxn modelId="{D935D6E6-5DB6-4BD2-A093-FFEADE9CCBBC}" type="presParOf" srcId="{E2A6E529-8A84-4F22-B1C5-02D75949ADFB}" destId="{074B4E93-C0E0-4D0B-A8C5-A9585A1D6CF8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30AC2ED9-86BF-4DEB-8CD7-AA294F122ECA}" type="doc">
      <dgm:prSet loTypeId="urn:microsoft.com/office/officeart/2005/8/layout/matrix1" loCatId="matrix" qsTypeId="urn:microsoft.com/office/officeart/2005/8/quickstyle/simple5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4BADB64D-67AD-48A7-9A3E-596905BC249B}">
      <dgm:prSet phldrT="[Текст]"/>
      <dgm:spPr/>
      <dgm:t>
        <a:bodyPr/>
        <a:lstStyle/>
        <a:p>
          <a:r>
            <a: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СЛІД ПАМ’ЯТАТИ: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EE74587A-5BB8-46D7-9224-19A90CBA7E15}" type="parTrans" cxnId="{555A99E9-F1FB-4CCC-9E64-A594C421E8A9}">
      <dgm:prSet/>
      <dgm:spPr/>
      <dgm:t>
        <a:bodyPr/>
        <a:lstStyle/>
        <a:p>
          <a:endParaRPr lang="ru-RU"/>
        </a:p>
      </dgm:t>
    </dgm:pt>
    <dgm:pt modelId="{1EFC085D-42D5-4243-BA34-BBB9E7146FF8}" type="sibTrans" cxnId="{555A99E9-F1FB-4CCC-9E64-A594C421E8A9}">
      <dgm:prSet/>
      <dgm:spPr/>
      <dgm:t>
        <a:bodyPr/>
        <a:lstStyle/>
        <a:p>
          <a:endParaRPr lang="ru-RU"/>
        </a:p>
      </dgm:t>
    </dgm:pt>
    <dgm:pt modelId="{94D67929-5571-41D7-AE34-4F7F0281C10E}">
      <dgm:prSet phldrT="[Текст]" custT="1"/>
      <dgm:spPr/>
      <dgm:t>
        <a:bodyPr/>
        <a:lstStyle/>
        <a:p>
          <a:r>
            <a:rPr lang="ru-RU" sz="1800" b="1" dirty="0">
              <a:latin typeface="Arial" pitchFamily="34" charset="0"/>
              <a:cs typeface="Arial" pitchFamily="34" charset="0"/>
            </a:rPr>
            <a:t>Ми </a:t>
          </a:r>
          <a:r>
            <a:rPr lang="ru-RU" sz="1800" b="1" dirty="0" err="1">
              <a:latin typeface="Arial" pitchFamily="34" charset="0"/>
              <a:cs typeface="Arial" pitchFamily="34" charset="0"/>
            </a:rPr>
            <a:t>повинні</a:t>
          </a:r>
          <a:r>
            <a:rPr lang="ru-RU" sz="1800" b="1" dirty="0">
              <a:latin typeface="Arial" pitchFamily="34" charset="0"/>
              <a:cs typeface="Arial" pitchFamily="34" charset="0"/>
            </a:rPr>
            <a:t> </a:t>
          </a:r>
          <a:r>
            <a:rPr lang="ru-RU" sz="1800" b="1" dirty="0" err="1">
              <a:latin typeface="Arial" pitchFamily="34" charset="0"/>
              <a:cs typeface="Arial" pitchFamily="34" charset="0"/>
            </a:rPr>
            <a:t>працювати</a:t>
          </a:r>
          <a:r>
            <a:rPr lang="ru-RU" sz="1800" b="1" dirty="0">
              <a:latin typeface="Arial" pitchFamily="34" charset="0"/>
              <a:cs typeface="Arial" pitchFamily="34" charset="0"/>
            </a:rPr>
            <a:t> </a:t>
          </a:r>
          <a:r>
            <a:rPr lang="ru-RU" sz="1800" b="1" dirty="0" err="1">
              <a:latin typeface="Arial" pitchFamily="34" charset="0"/>
              <a:cs typeface="Arial" pitchFamily="34" charset="0"/>
            </a:rPr>
            <a:t>тільки</a:t>
          </a:r>
          <a:r>
            <a:rPr lang="ru-RU" sz="1800" b="1" dirty="0">
              <a:latin typeface="Arial" pitchFamily="34" charset="0"/>
              <a:cs typeface="Arial" pitchFamily="34" charset="0"/>
            </a:rPr>
            <a:t> з </a:t>
          </a:r>
          <a:r>
            <a:rPr lang="ru-RU" sz="1800" b="1" dirty="0" err="1">
              <a:latin typeface="Arial" pitchFamily="34" charset="0"/>
              <a:cs typeface="Arial" pitchFamily="34" charset="0"/>
            </a:rPr>
            <a:t>тими</a:t>
          </a:r>
          <a:r>
            <a:rPr lang="ru-RU" sz="1800" b="1" dirty="0">
              <a:latin typeface="Arial" pitchFamily="34" charset="0"/>
              <a:cs typeface="Arial" pitchFamily="34" charset="0"/>
            </a:rPr>
            <a:t> причинами </a:t>
          </a:r>
          <a:r>
            <a:rPr lang="ru-RU" sz="1800" b="1" dirty="0" err="1">
              <a:latin typeface="Arial" pitchFamily="34" charset="0"/>
              <a:cs typeface="Arial" pitchFamily="34" charset="0"/>
            </a:rPr>
            <a:t>проблеми</a:t>
          </a:r>
          <a:r>
            <a:rPr lang="ru-RU" sz="1800" b="1" dirty="0">
              <a:latin typeface="Arial" pitchFamily="34" charset="0"/>
              <a:cs typeface="Arial" pitchFamily="34" charset="0"/>
            </a:rPr>
            <a:t>, на </a:t>
          </a:r>
          <a:r>
            <a:rPr lang="ru-RU" sz="1800" b="1" dirty="0" err="1">
              <a:latin typeface="Arial" pitchFamily="34" charset="0"/>
              <a:cs typeface="Arial" pitchFamily="34" charset="0"/>
            </a:rPr>
            <a:t>які</a:t>
          </a:r>
          <a:r>
            <a:rPr lang="ru-RU" sz="1800" b="1" dirty="0">
              <a:latin typeface="Arial" pitchFamily="34" charset="0"/>
              <a:cs typeface="Arial" pitchFamily="34" charset="0"/>
            </a:rPr>
            <a:t> </a:t>
          </a:r>
          <a:r>
            <a:rPr lang="ru-RU" sz="1800" b="1" dirty="0" err="1">
              <a:latin typeface="Arial" pitchFamily="34" charset="0"/>
              <a:cs typeface="Arial" pitchFamily="34" charset="0"/>
            </a:rPr>
            <a:t>маємо</a:t>
          </a:r>
          <a:r>
            <a:rPr lang="ru-RU" sz="1800" b="1" dirty="0">
              <a:latin typeface="Arial" pitchFamily="34" charset="0"/>
              <a:cs typeface="Arial" pitchFamily="34" charset="0"/>
            </a:rPr>
            <a:t> </a:t>
          </a:r>
          <a:r>
            <a:rPr lang="ru-RU" sz="1800" b="1" dirty="0" err="1">
              <a:latin typeface="Arial" pitchFamily="34" charset="0"/>
              <a:cs typeface="Arial" pitchFamily="34" charset="0"/>
            </a:rPr>
            <a:t>вплив</a:t>
          </a:r>
          <a:r>
            <a:rPr lang="ru-RU" sz="1800" b="1" dirty="0">
              <a:latin typeface="Arial" pitchFamily="34" charset="0"/>
              <a:cs typeface="Arial" pitchFamily="34" charset="0"/>
            </a:rPr>
            <a:t> </a:t>
          </a:r>
        </a:p>
      </dgm:t>
    </dgm:pt>
    <dgm:pt modelId="{25E66D62-D606-4D84-8ABD-685D441D2372}" type="parTrans" cxnId="{05E92860-F683-40E1-BC16-F375D873F642}">
      <dgm:prSet/>
      <dgm:spPr/>
      <dgm:t>
        <a:bodyPr/>
        <a:lstStyle/>
        <a:p>
          <a:endParaRPr lang="ru-RU"/>
        </a:p>
      </dgm:t>
    </dgm:pt>
    <dgm:pt modelId="{893E6FA7-FE36-4DF1-8CC8-CB756A106D66}" type="sibTrans" cxnId="{05E92860-F683-40E1-BC16-F375D873F642}">
      <dgm:prSet/>
      <dgm:spPr/>
      <dgm:t>
        <a:bodyPr/>
        <a:lstStyle/>
        <a:p>
          <a:endParaRPr lang="ru-RU"/>
        </a:p>
      </dgm:t>
    </dgm:pt>
    <dgm:pt modelId="{DCDB4D87-9C33-49FE-B3BF-5FEA6BBE1BED}">
      <dgm:prSet phldrT="[Текст]" custT="1"/>
      <dgm:spPr/>
      <dgm:t>
        <a:bodyPr/>
        <a:lstStyle/>
        <a:p>
          <a:r>
            <a:rPr lang="uk-UA" sz="1800" b="1" dirty="0">
              <a:latin typeface="Arial" pitchFamily="34" charset="0"/>
              <a:cs typeface="Arial" pitchFamily="34" charset="0"/>
            </a:rPr>
            <a:t>Передбачати такі результати, які будуть ці причини нівелювати. </a:t>
          </a:r>
        </a:p>
        <a:p>
          <a:r>
            <a:rPr lang="uk-UA" sz="1800" b="1" dirty="0">
              <a:latin typeface="Arial" pitchFamily="34" charset="0"/>
              <a:cs typeface="Arial" pitchFamily="34" charset="0"/>
            </a:rPr>
            <a:t>Це важливо, оскільки наші результати в подальшому окреслять границі нашого </a:t>
          </a:r>
          <a:r>
            <a:rPr lang="uk-UA" sz="1800" b="1" dirty="0" err="1">
              <a:latin typeface="Arial" pitchFamily="34" charset="0"/>
              <a:cs typeface="Arial" pitchFamily="34" charset="0"/>
            </a:rPr>
            <a:t>проєкту</a:t>
          </a:r>
          <a:endParaRPr lang="ru-RU" sz="1800" b="1" dirty="0">
            <a:latin typeface="Arial" pitchFamily="34" charset="0"/>
            <a:cs typeface="Arial" pitchFamily="34" charset="0"/>
          </a:endParaRPr>
        </a:p>
      </dgm:t>
    </dgm:pt>
    <dgm:pt modelId="{171027B5-43F4-4E8C-8F2F-DCDA97CBF748}" type="parTrans" cxnId="{89FC592C-397F-42DE-9925-19517C64B940}">
      <dgm:prSet/>
      <dgm:spPr/>
      <dgm:t>
        <a:bodyPr/>
        <a:lstStyle/>
        <a:p>
          <a:endParaRPr lang="ru-RU"/>
        </a:p>
      </dgm:t>
    </dgm:pt>
    <dgm:pt modelId="{B120D31A-FAAE-4FC4-B5A0-8D3FFDC2C030}" type="sibTrans" cxnId="{89FC592C-397F-42DE-9925-19517C64B940}">
      <dgm:prSet/>
      <dgm:spPr/>
      <dgm:t>
        <a:bodyPr/>
        <a:lstStyle/>
        <a:p>
          <a:endParaRPr lang="ru-RU"/>
        </a:p>
      </dgm:t>
    </dgm:pt>
    <dgm:pt modelId="{D93A6FFD-88C1-4765-9B6A-A7DE357BB9CB}">
      <dgm:prSet phldrT="[Текст]" custT="1"/>
      <dgm:spPr/>
      <dgm:t>
        <a:bodyPr/>
        <a:lstStyle/>
        <a:p>
          <a:r>
            <a:rPr lang="ru-RU" sz="1800" b="1" dirty="0" err="1">
              <a:latin typeface="Arial" pitchFamily="34" charset="0"/>
              <a:cs typeface="Arial" pitchFamily="34" charset="0"/>
            </a:rPr>
            <a:t>Результати</a:t>
          </a:r>
          <a:r>
            <a:rPr lang="ru-RU" sz="1800" b="1" dirty="0">
              <a:latin typeface="Arial" pitchFamily="34" charset="0"/>
              <a:cs typeface="Arial" pitchFamily="34" charset="0"/>
            </a:rPr>
            <a:t> </a:t>
          </a:r>
          <a:r>
            <a:rPr lang="ru-RU" sz="1800" b="1" dirty="0" err="1">
              <a:latin typeface="Arial" pitchFamily="34" charset="0"/>
              <a:cs typeface="Arial" pitchFamily="34" charset="0"/>
            </a:rPr>
            <a:t>проєкту</a:t>
          </a:r>
          <a:r>
            <a:rPr lang="ru-RU" sz="1800" b="1" dirty="0">
              <a:latin typeface="Arial" pitchFamily="34" charset="0"/>
              <a:cs typeface="Arial" pitchFamily="34" charset="0"/>
            </a:rPr>
            <a:t>  є  </a:t>
          </a:r>
          <a:r>
            <a:rPr lang="ru-RU" sz="1800" b="1" dirty="0" err="1">
              <a:latin typeface="Arial" pitchFamily="34" charset="0"/>
              <a:cs typeface="Arial" pitchFamily="34" charset="0"/>
            </a:rPr>
            <a:t>безпосередніми</a:t>
          </a:r>
          <a:r>
            <a:rPr lang="ru-RU" sz="1800" b="1" dirty="0">
              <a:latin typeface="Arial" pitchFamily="34" charset="0"/>
              <a:cs typeface="Arial" pitchFamily="34" charset="0"/>
            </a:rPr>
            <a:t>,  </a:t>
          </a:r>
          <a:r>
            <a:rPr lang="ru-RU" sz="1800" b="1" dirty="0" err="1">
              <a:latin typeface="Arial" pitchFamily="34" charset="0"/>
              <a:cs typeface="Arial" pitchFamily="34" charset="0"/>
            </a:rPr>
            <a:t>матеріальними</a:t>
          </a:r>
          <a:r>
            <a:rPr lang="ru-RU" sz="1800" b="1" dirty="0">
              <a:latin typeface="Arial" pitchFamily="34" charset="0"/>
              <a:cs typeface="Arial" pitchFamily="34" charset="0"/>
            </a:rPr>
            <a:t>  </a:t>
          </a:r>
          <a:r>
            <a:rPr lang="ru-RU" sz="1800" b="1" dirty="0" err="1">
              <a:latin typeface="Arial" pitchFamily="34" charset="0"/>
              <a:cs typeface="Arial" pitchFamily="34" charset="0"/>
            </a:rPr>
            <a:t>ефектами</a:t>
          </a:r>
          <a:r>
            <a:rPr lang="ru-RU" sz="1800" b="1" dirty="0">
              <a:latin typeface="Arial" pitchFamily="34" charset="0"/>
              <a:cs typeface="Arial" pitchFamily="34" charset="0"/>
            </a:rPr>
            <a:t> </a:t>
          </a:r>
          <a:r>
            <a:rPr lang="ru-RU" sz="1800" b="1" dirty="0" err="1">
              <a:latin typeface="Arial" pitchFamily="34" charset="0"/>
              <a:cs typeface="Arial" pitchFamily="34" charset="0"/>
            </a:rPr>
            <a:t>реалізованих</a:t>
          </a:r>
          <a:r>
            <a:rPr lang="ru-RU" sz="1800" b="1" dirty="0">
              <a:latin typeface="Arial" pitchFamily="34" charset="0"/>
              <a:cs typeface="Arial" pitchFamily="34" charset="0"/>
            </a:rPr>
            <a:t>  </a:t>
          </a:r>
          <a:r>
            <a:rPr lang="ru-RU" sz="1800" b="1" dirty="0" err="1">
              <a:latin typeface="Arial" pitchFamily="34" charset="0"/>
              <a:cs typeface="Arial" pitchFamily="34" charset="0"/>
            </a:rPr>
            <a:t>дій</a:t>
          </a:r>
          <a:r>
            <a:rPr lang="ru-RU" sz="1800" b="1" dirty="0">
              <a:latin typeface="Arial" pitchFamily="34" charset="0"/>
              <a:cs typeface="Arial" pitchFamily="34" charset="0"/>
            </a:rPr>
            <a:t>;  вони  </a:t>
          </a:r>
          <a:r>
            <a:rPr lang="ru-RU" sz="1800" b="1" dirty="0" err="1">
              <a:latin typeface="Arial" pitchFamily="34" charset="0"/>
              <a:cs typeface="Arial" pitchFamily="34" charset="0"/>
            </a:rPr>
            <a:t>повинні</a:t>
          </a:r>
          <a:r>
            <a:rPr lang="ru-RU" sz="1800" b="1" dirty="0">
              <a:latin typeface="Arial" pitchFamily="34" charset="0"/>
              <a:cs typeface="Arial" pitchFamily="34" charset="0"/>
            </a:rPr>
            <a:t>  бути  </a:t>
          </a:r>
          <a:r>
            <a:rPr lang="ru-RU" sz="1800" b="1" dirty="0" err="1">
              <a:latin typeface="Arial" pitchFamily="34" charset="0"/>
              <a:cs typeface="Arial" pitchFamily="34" charset="0"/>
            </a:rPr>
            <a:t>досягнуті</a:t>
          </a:r>
          <a:r>
            <a:rPr lang="ru-RU" sz="1800" b="1" dirty="0">
              <a:latin typeface="Arial" pitchFamily="34" charset="0"/>
              <a:cs typeface="Arial" pitchFamily="34" charset="0"/>
            </a:rPr>
            <a:t>  </a:t>
          </a:r>
          <a:r>
            <a:rPr lang="uk-UA" sz="1800" b="1" dirty="0">
              <a:latin typeface="Arial" pitchFamily="34" charset="0"/>
              <a:cs typeface="Arial" pitchFamily="34" charset="0"/>
            </a:rPr>
            <a:t>за</a:t>
          </a:r>
          <a:r>
            <a:rPr lang="ru-RU" sz="1800" b="1" dirty="0">
              <a:latin typeface="Arial" pitchFamily="34" charset="0"/>
              <a:cs typeface="Arial" pitchFamily="34" charset="0"/>
            </a:rPr>
            <a:t>  час «</a:t>
          </a:r>
          <a:r>
            <a:rPr lang="ru-RU" sz="1800" b="1" dirty="0" err="1">
              <a:latin typeface="Arial" pitchFamily="34" charset="0"/>
              <a:cs typeface="Arial" pitchFamily="34" charset="0"/>
            </a:rPr>
            <a:t>життя</a:t>
          </a:r>
          <a:r>
            <a:rPr lang="ru-RU" sz="1800" b="1" dirty="0">
              <a:latin typeface="Arial" pitchFamily="34" charset="0"/>
              <a:cs typeface="Arial" pitchFamily="34" charset="0"/>
            </a:rPr>
            <a:t>» </a:t>
          </a:r>
          <a:r>
            <a:rPr lang="ru-RU" sz="1800" b="1" dirty="0" err="1">
              <a:latin typeface="Arial" pitchFamily="34" charset="0"/>
              <a:cs typeface="Arial" pitchFamily="34" charset="0"/>
            </a:rPr>
            <a:t>проєкту</a:t>
          </a:r>
          <a:endParaRPr lang="ru-RU" sz="1800" b="1" dirty="0">
            <a:latin typeface="Arial" pitchFamily="34" charset="0"/>
            <a:cs typeface="Arial" pitchFamily="34" charset="0"/>
          </a:endParaRPr>
        </a:p>
      </dgm:t>
    </dgm:pt>
    <dgm:pt modelId="{87E0949C-E27D-456F-8CFF-2396460CA882}" type="parTrans" cxnId="{12961311-C0C3-444E-881E-BE3D6236B067}">
      <dgm:prSet/>
      <dgm:spPr/>
      <dgm:t>
        <a:bodyPr/>
        <a:lstStyle/>
        <a:p>
          <a:endParaRPr lang="ru-RU"/>
        </a:p>
      </dgm:t>
    </dgm:pt>
    <dgm:pt modelId="{9C86BC3D-5C6E-49B5-9BD0-B2310AB3FA45}" type="sibTrans" cxnId="{12961311-C0C3-444E-881E-BE3D6236B067}">
      <dgm:prSet/>
      <dgm:spPr/>
      <dgm:t>
        <a:bodyPr/>
        <a:lstStyle/>
        <a:p>
          <a:endParaRPr lang="ru-RU"/>
        </a:p>
      </dgm:t>
    </dgm:pt>
    <dgm:pt modelId="{ADFDDF4E-52DB-443D-B1F4-120F6D4A4002}">
      <dgm:prSet phldrT="[Текст]" custT="1"/>
      <dgm:spPr/>
      <dgm:t>
        <a:bodyPr/>
        <a:lstStyle/>
        <a:p>
          <a:r>
            <a:rPr lang="ru-RU" sz="1800" b="1" dirty="0" err="1">
              <a:latin typeface="Arial" pitchFamily="34" charset="0"/>
              <a:cs typeface="Arial" pitchFamily="34" charset="0"/>
            </a:rPr>
            <a:t>Результати</a:t>
          </a:r>
          <a:r>
            <a:rPr lang="ru-RU" sz="1800" b="1" dirty="0">
              <a:latin typeface="Arial" pitchFamily="34" charset="0"/>
              <a:cs typeface="Arial" pitchFamily="34" charset="0"/>
            </a:rPr>
            <a:t>  </a:t>
          </a:r>
          <a:r>
            <a:rPr lang="ru-RU" sz="1800" b="1" dirty="0" err="1">
              <a:latin typeface="Arial" pitchFamily="34" charset="0"/>
              <a:cs typeface="Arial" pitchFamily="34" charset="0"/>
            </a:rPr>
            <a:t>описуються</a:t>
          </a:r>
          <a:r>
            <a:rPr lang="ru-RU" sz="1800" b="1" dirty="0">
              <a:latin typeface="Arial" pitchFamily="34" charset="0"/>
              <a:cs typeface="Arial" pitchFamily="34" charset="0"/>
            </a:rPr>
            <a:t>  </a:t>
          </a:r>
          <a:r>
            <a:rPr lang="ru-RU" sz="1800" b="1" dirty="0" err="1">
              <a:latin typeface="Arial" pitchFamily="34" charset="0"/>
              <a:cs typeface="Arial" pitchFamily="34" charset="0"/>
            </a:rPr>
            <a:t>іменниками</a:t>
          </a:r>
          <a:r>
            <a:rPr lang="ru-RU" sz="1800" b="1" dirty="0">
              <a:latin typeface="Arial" pitchFamily="34" charset="0"/>
              <a:cs typeface="Arial" pitchFamily="34" charset="0"/>
            </a:rPr>
            <a:t> (</a:t>
          </a:r>
          <a:r>
            <a:rPr lang="ru-RU" sz="1800" b="1" dirty="0" err="1">
              <a:latin typeface="Arial" pitchFamily="34" charset="0"/>
              <a:cs typeface="Arial" pitchFamily="34" charset="0"/>
            </a:rPr>
            <a:t>експертиза</a:t>
          </a:r>
          <a:r>
            <a:rPr lang="ru-RU" sz="1800" b="1" dirty="0">
              <a:latin typeface="Arial" pitchFamily="34" charset="0"/>
              <a:cs typeface="Arial" pitchFamily="34" charset="0"/>
            </a:rPr>
            <a:t>,  </a:t>
          </a:r>
          <a:r>
            <a:rPr lang="uk-UA" sz="1800" b="1" dirty="0">
              <a:latin typeface="Arial" pitchFamily="34" charset="0"/>
              <a:cs typeface="Arial" pitchFamily="34" charset="0"/>
            </a:rPr>
            <a:t>конференція</a:t>
          </a:r>
          <a:r>
            <a:rPr lang="ru-RU" sz="1800" b="1" dirty="0">
              <a:latin typeface="Arial" pitchFamily="34" charset="0"/>
              <a:cs typeface="Arial" pitchFamily="34" charset="0"/>
            </a:rPr>
            <a:t>), а  </a:t>
          </a:r>
          <a:r>
            <a:rPr lang="ru-RU" sz="1800" b="1" dirty="0" err="1">
              <a:latin typeface="Arial" pitchFamily="34" charset="0"/>
              <a:cs typeface="Arial" pitchFamily="34" charset="0"/>
            </a:rPr>
            <a:t>дії</a:t>
          </a:r>
          <a:r>
            <a:rPr lang="ru-RU" sz="1800" b="1" dirty="0">
              <a:latin typeface="Arial" pitchFamily="34" charset="0"/>
              <a:cs typeface="Arial" pitchFamily="34" charset="0"/>
            </a:rPr>
            <a:t> </a:t>
          </a:r>
          <a:r>
            <a:rPr lang="ru-RU" sz="1800" b="1" dirty="0" err="1">
              <a:latin typeface="Arial" pitchFamily="34" charset="0"/>
              <a:cs typeface="Arial" pitchFamily="34" charset="0"/>
            </a:rPr>
            <a:t>описуються</a:t>
          </a:r>
          <a:r>
            <a:rPr lang="ru-RU" sz="1800" b="1" dirty="0">
              <a:latin typeface="Arial" pitchFamily="34" charset="0"/>
              <a:cs typeface="Arial" pitchFamily="34" charset="0"/>
            </a:rPr>
            <a:t>  </a:t>
          </a:r>
          <a:r>
            <a:rPr lang="ru-RU" sz="1800" b="1" dirty="0" err="1">
              <a:latin typeface="Arial" pitchFamily="34" charset="0"/>
              <a:cs typeface="Arial" pitchFamily="34" charset="0"/>
            </a:rPr>
            <a:t>дієсловами</a:t>
          </a:r>
          <a:r>
            <a:rPr lang="ru-RU" sz="1800" b="1" dirty="0">
              <a:latin typeface="Arial" pitchFamily="34" charset="0"/>
              <a:cs typeface="Arial" pitchFamily="34" charset="0"/>
            </a:rPr>
            <a:t>  </a:t>
          </a:r>
          <a:r>
            <a:rPr lang="ru-RU" sz="1800" b="1" dirty="0" err="1">
              <a:latin typeface="Arial" pitchFamily="34" charset="0"/>
              <a:cs typeface="Arial" pitchFamily="34" charset="0"/>
            </a:rPr>
            <a:t>або</a:t>
          </a:r>
          <a:r>
            <a:rPr lang="ru-RU" sz="1800" b="1" dirty="0">
              <a:latin typeface="Arial" pitchFamily="34" charset="0"/>
              <a:cs typeface="Arial" pitchFamily="34" charset="0"/>
            </a:rPr>
            <a:t>  </a:t>
          </a:r>
          <a:r>
            <a:rPr lang="ru-RU" sz="1800" b="1" dirty="0" err="1">
              <a:latin typeface="Arial" pitchFamily="34" charset="0"/>
              <a:cs typeface="Arial" pitchFamily="34" charset="0"/>
            </a:rPr>
            <a:t>дієсловом</a:t>
          </a:r>
          <a:r>
            <a:rPr lang="ru-RU" sz="1800" b="1" dirty="0">
              <a:latin typeface="Arial" pitchFamily="34" charset="0"/>
              <a:cs typeface="Arial" pitchFamily="34" charset="0"/>
            </a:rPr>
            <a:t>  з  </a:t>
          </a:r>
          <a:r>
            <a:rPr lang="ru-RU" sz="1800" b="1" dirty="0" err="1">
              <a:latin typeface="Arial" pitchFamily="34" charset="0"/>
              <a:cs typeface="Arial" pitchFamily="34" charset="0"/>
            </a:rPr>
            <a:t>іменником</a:t>
          </a:r>
          <a:r>
            <a:rPr lang="ru-RU" sz="1800" b="1" dirty="0">
              <a:latin typeface="Arial" pitchFamily="34" charset="0"/>
              <a:cs typeface="Arial" pitchFamily="34" charset="0"/>
            </a:rPr>
            <a:t> (</a:t>
          </a:r>
          <a:r>
            <a:rPr lang="ru-RU" sz="1800" b="1" dirty="0" err="1">
              <a:latin typeface="Arial" pitchFamily="34" charset="0"/>
              <a:cs typeface="Arial" pitchFamily="34" charset="0"/>
            </a:rPr>
            <a:t>наприклад</a:t>
          </a:r>
          <a:r>
            <a:rPr lang="ru-RU" sz="1800" b="1" dirty="0">
              <a:latin typeface="Arial" pitchFamily="34" charset="0"/>
              <a:cs typeface="Arial" pitchFamily="34" charset="0"/>
            </a:rPr>
            <a:t>, </a:t>
          </a:r>
          <a:r>
            <a:rPr lang="ru-RU" sz="1800" b="1" dirty="0" err="1">
              <a:latin typeface="Arial" pitchFamily="34" charset="0"/>
              <a:cs typeface="Arial" pitchFamily="34" charset="0"/>
            </a:rPr>
            <a:t>замовлення</a:t>
          </a:r>
          <a:r>
            <a:rPr lang="uk-UA" sz="1800" b="1" dirty="0">
              <a:latin typeface="Arial" pitchFamily="34" charset="0"/>
              <a:cs typeface="Arial" pitchFamily="34" charset="0"/>
            </a:rPr>
            <a:t>,</a:t>
          </a:r>
          <a:r>
            <a:rPr lang="ru-RU" sz="1800" b="1" dirty="0">
              <a:latin typeface="Arial" pitchFamily="34" charset="0"/>
              <a:cs typeface="Arial" pitchFamily="34" charset="0"/>
            </a:rPr>
            <a:t> </a:t>
          </a:r>
          <a:r>
            <a:rPr lang="ru-RU" sz="1800" b="1" dirty="0" err="1">
              <a:latin typeface="Arial" pitchFamily="34" charset="0"/>
              <a:cs typeface="Arial" pitchFamily="34" charset="0"/>
            </a:rPr>
            <a:t>виконання</a:t>
          </a:r>
          <a:r>
            <a:rPr lang="ru-RU" sz="1800" b="1" dirty="0">
              <a:latin typeface="Arial" pitchFamily="34" charset="0"/>
              <a:cs typeface="Arial" pitchFamily="34" charset="0"/>
            </a:rPr>
            <a:t> </a:t>
          </a:r>
          <a:r>
            <a:rPr lang="ru-RU" sz="1800" b="1" dirty="0" err="1">
              <a:latin typeface="Arial" pitchFamily="34" charset="0"/>
              <a:cs typeface="Arial" pitchFamily="34" charset="0"/>
            </a:rPr>
            <a:t>експертизи</a:t>
          </a:r>
          <a:r>
            <a:rPr lang="ru-RU" sz="1800" b="1" dirty="0">
              <a:latin typeface="Arial" pitchFamily="34" charset="0"/>
              <a:cs typeface="Arial" pitchFamily="34" charset="0"/>
            </a:rPr>
            <a:t>, </a:t>
          </a:r>
          <a:r>
            <a:rPr lang="ru-RU" sz="1800" b="1" dirty="0" err="1">
              <a:latin typeface="Arial" pitchFamily="34" charset="0"/>
              <a:cs typeface="Arial" pitchFamily="34" charset="0"/>
            </a:rPr>
            <a:t>організація</a:t>
          </a:r>
          <a:r>
            <a:rPr lang="ru-RU" sz="1800" b="1" dirty="0">
              <a:latin typeface="Arial" pitchFamily="34" charset="0"/>
              <a:cs typeface="Arial" pitchFamily="34" charset="0"/>
            </a:rPr>
            <a:t> </a:t>
          </a:r>
          <a:r>
            <a:rPr lang="ru-RU" sz="1800" b="1" dirty="0" err="1">
              <a:latin typeface="Arial" pitchFamily="34" charset="0"/>
              <a:cs typeface="Arial" pitchFamily="34" charset="0"/>
            </a:rPr>
            <a:t>панелі</a:t>
          </a:r>
          <a:r>
            <a:rPr lang="ru-RU" sz="1800" b="1" dirty="0">
              <a:latin typeface="Arial" pitchFamily="34" charset="0"/>
              <a:cs typeface="Arial" pitchFamily="34" charset="0"/>
            </a:rPr>
            <a:t> </a:t>
          </a:r>
          <a:r>
            <a:rPr lang="ru-RU" sz="1800" b="1" dirty="0" err="1">
              <a:latin typeface="Arial" pitchFamily="34" charset="0"/>
              <a:cs typeface="Arial" pitchFamily="34" charset="0"/>
            </a:rPr>
            <a:t>експертів</a:t>
          </a:r>
          <a:r>
            <a:rPr lang="ru-RU" sz="1800" b="1" dirty="0">
              <a:latin typeface="Arial" pitchFamily="34" charset="0"/>
              <a:cs typeface="Arial" pitchFamily="34" charset="0"/>
            </a:rPr>
            <a:t>)</a:t>
          </a:r>
        </a:p>
      </dgm:t>
    </dgm:pt>
    <dgm:pt modelId="{254BA761-AFD2-4475-9AA6-4101C72D7272}" type="parTrans" cxnId="{058D6616-2AD5-4D07-8811-59C955977562}">
      <dgm:prSet/>
      <dgm:spPr/>
      <dgm:t>
        <a:bodyPr/>
        <a:lstStyle/>
        <a:p>
          <a:endParaRPr lang="ru-RU"/>
        </a:p>
      </dgm:t>
    </dgm:pt>
    <dgm:pt modelId="{C7744148-0A89-4F2C-A43C-64764D9E50E8}" type="sibTrans" cxnId="{058D6616-2AD5-4D07-8811-59C955977562}">
      <dgm:prSet/>
      <dgm:spPr/>
      <dgm:t>
        <a:bodyPr/>
        <a:lstStyle/>
        <a:p>
          <a:endParaRPr lang="ru-RU"/>
        </a:p>
      </dgm:t>
    </dgm:pt>
    <dgm:pt modelId="{675BA4B4-9C6D-4F56-ABC4-B31F76688C06}" type="pres">
      <dgm:prSet presAssocID="{30AC2ED9-86BF-4DEB-8CD7-AA294F122ECA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5C24340C-ECBD-418B-866E-BC5C0AC23824}" type="pres">
      <dgm:prSet presAssocID="{30AC2ED9-86BF-4DEB-8CD7-AA294F122ECA}" presName="matrix" presStyleCnt="0"/>
      <dgm:spPr/>
    </dgm:pt>
    <dgm:pt modelId="{31EBA7D7-2C4D-41E6-9E96-AB4D886235EE}" type="pres">
      <dgm:prSet presAssocID="{30AC2ED9-86BF-4DEB-8CD7-AA294F122ECA}" presName="tile1" presStyleLbl="node1" presStyleIdx="0" presStyleCnt="4"/>
      <dgm:spPr/>
    </dgm:pt>
    <dgm:pt modelId="{210F6609-9D61-47DA-A06C-4DD0B8B697F2}" type="pres">
      <dgm:prSet presAssocID="{30AC2ED9-86BF-4DEB-8CD7-AA294F122ECA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4BBBFCB0-6451-46B8-80E4-5CF8C4603389}" type="pres">
      <dgm:prSet presAssocID="{30AC2ED9-86BF-4DEB-8CD7-AA294F122ECA}" presName="tile2" presStyleLbl="node1" presStyleIdx="1" presStyleCnt="4"/>
      <dgm:spPr/>
    </dgm:pt>
    <dgm:pt modelId="{E59443F0-0BD8-4607-BC87-C05F3C4911B0}" type="pres">
      <dgm:prSet presAssocID="{30AC2ED9-86BF-4DEB-8CD7-AA294F122ECA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9D583497-25FF-4F31-9A89-CD21800DF8A7}" type="pres">
      <dgm:prSet presAssocID="{30AC2ED9-86BF-4DEB-8CD7-AA294F122ECA}" presName="tile3" presStyleLbl="node1" presStyleIdx="2" presStyleCnt="4"/>
      <dgm:spPr/>
    </dgm:pt>
    <dgm:pt modelId="{B5A0798F-174A-4035-8DD9-D0EC45D83075}" type="pres">
      <dgm:prSet presAssocID="{30AC2ED9-86BF-4DEB-8CD7-AA294F122ECA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7F748A04-E86C-419F-9591-C1B0D61ACF4C}" type="pres">
      <dgm:prSet presAssocID="{30AC2ED9-86BF-4DEB-8CD7-AA294F122ECA}" presName="tile4" presStyleLbl="node1" presStyleIdx="3" presStyleCnt="4"/>
      <dgm:spPr/>
    </dgm:pt>
    <dgm:pt modelId="{E494A932-CE5B-4275-882C-1AF4A09719F2}" type="pres">
      <dgm:prSet presAssocID="{30AC2ED9-86BF-4DEB-8CD7-AA294F122ECA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EAEEB36B-A100-4D46-A7B3-A7FD929E6CD3}" type="pres">
      <dgm:prSet presAssocID="{30AC2ED9-86BF-4DEB-8CD7-AA294F122ECA}" presName="centerTile" presStyleLbl="fgShp" presStyleIdx="0" presStyleCnt="1" custScaleX="65594" custScaleY="55110">
        <dgm:presLayoutVars>
          <dgm:chMax val="0"/>
          <dgm:chPref val="0"/>
        </dgm:presLayoutVars>
      </dgm:prSet>
      <dgm:spPr/>
    </dgm:pt>
  </dgm:ptLst>
  <dgm:cxnLst>
    <dgm:cxn modelId="{1E5AED09-1E0E-41EF-83FF-E5B0F6347E3A}" type="presOf" srcId="{30AC2ED9-86BF-4DEB-8CD7-AA294F122ECA}" destId="{675BA4B4-9C6D-4F56-ABC4-B31F76688C06}" srcOrd="0" destOrd="0" presId="urn:microsoft.com/office/officeart/2005/8/layout/matrix1"/>
    <dgm:cxn modelId="{12961311-C0C3-444E-881E-BE3D6236B067}" srcId="{4BADB64D-67AD-48A7-9A3E-596905BC249B}" destId="{D93A6FFD-88C1-4765-9B6A-A7DE357BB9CB}" srcOrd="2" destOrd="0" parTransId="{87E0949C-E27D-456F-8CFF-2396460CA882}" sibTransId="{9C86BC3D-5C6E-49B5-9BD0-B2310AB3FA45}"/>
    <dgm:cxn modelId="{058D6616-2AD5-4D07-8811-59C955977562}" srcId="{4BADB64D-67AD-48A7-9A3E-596905BC249B}" destId="{ADFDDF4E-52DB-443D-B1F4-120F6D4A4002}" srcOrd="3" destOrd="0" parTransId="{254BA761-AFD2-4475-9AA6-4101C72D7272}" sibTransId="{C7744148-0A89-4F2C-A43C-64764D9E50E8}"/>
    <dgm:cxn modelId="{89FC592C-397F-42DE-9925-19517C64B940}" srcId="{4BADB64D-67AD-48A7-9A3E-596905BC249B}" destId="{DCDB4D87-9C33-49FE-B3BF-5FEA6BBE1BED}" srcOrd="1" destOrd="0" parTransId="{171027B5-43F4-4E8C-8F2F-DCDA97CBF748}" sibTransId="{B120D31A-FAAE-4FC4-B5A0-8D3FFDC2C030}"/>
    <dgm:cxn modelId="{561CD437-2956-437A-A349-8984FE81EB68}" type="presOf" srcId="{DCDB4D87-9C33-49FE-B3BF-5FEA6BBE1BED}" destId="{E59443F0-0BD8-4607-BC87-C05F3C4911B0}" srcOrd="1" destOrd="0" presId="urn:microsoft.com/office/officeart/2005/8/layout/matrix1"/>
    <dgm:cxn modelId="{FF49EC5B-CA16-4964-AB8A-4BD11857458E}" type="presOf" srcId="{ADFDDF4E-52DB-443D-B1F4-120F6D4A4002}" destId="{E494A932-CE5B-4275-882C-1AF4A09719F2}" srcOrd="1" destOrd="0" presId="urn:microsoft.com/office/officeart/2005/8/layout/matrix1"/>
    <dgm:cxn modelId="{05E92860-F683-40E1-BC16-F375D873F642}" srcId="{4BADB64D-67AD-48A7-9A3E-596905BC249B}" destId="{94D67929-5571-41D7-AE34-4F7F0281C10E}" srcOrd="0" destOrd="0" parTransId="{25E66D62-D606-4D84-8ABD-685D441D2372}" sibTransId="{893E6FA7-FE36-4DF1-8CC8-CB756A106D66}"/>
    <dgm:cxn modelId="{2D93B861-D849-462C-8D14-688DBE0763F7}" type="presOf" srcId="{D93A6FFD-88C1-4765-9B6A-A7DE357BB9CB}" destId="{9D583497-25FF-4F31-9A89-CD21800DF8A7}" srcOrd="0" destOrd="0" presId="urn:microsoft.com/office/officeart/2005/8/layout/matrix1"/>
    <dgm:cxn modelId="{D00B5A63-AAED-4B62-A22C-2E948E4F2B10}" type="presOf" srcId="{D93A6FFD-88C1-4765-9B6A-A7DE357BB9CB}" destId="{B5A0798F-174A-4035-8DD9-D0EC45D83075}" srcOrd="1" destOrd="0" presId="urn:microsoft.com/office/officeart/2005/8/layout/matrix1"/>
    <dgm:cxn modelId="{142E1C53-F7A7-4B1F-B83D-F3950F6B04B8}" type="presOf" srcId="{ADFDDF4E-52DB-443D-B1F4-120F6D4A4002}" destId="{7F748A04-E86C-419F-9591-C1B0D61ACF4C}" srcOrd="0" destOrd="0" presId="urn:microsoft.com/office/officeart/2005/8/layout/matrix1"/>
    <dgm:cxn modelId="{5154B48E-B392-4F3B-A9F2-2E0C32FD9897}" type="presOf" srcId="{DCDB4D87-9C33-49FE-B3BF-5FEA6BBE1BED}" destId="{4BBBFCB0-6451-46B8-80E4-5CF8C4603389}" srcOrd="0" destOrd="0" presId="urn:microsoft.com/office/officeart/2005/8/layout/matrix1"/>
    <dgm:cxn modelId="{E18CBFC2-00E1-4783-94E0-09E133ACB13B}" type="presOf" srcId="{94D67929-5571-41D7-AE34-4F7F0281C10E}" destId="{31EBA7D7-2C4D-41E6-9E96-AB4D886235EE}" srcOrd="0" destOrd="0" presId="urn:microsoft.com/office/officeart/2005/8/layout/matrix1"/>
    <dgm:cxn modelId="{5EFF94C9-30E3-4EE3-91AB-E27F1292885E}" type="presOf" srcId="{4BADB64D-67AD-48A7-9A3E-596905BC249B}" destId="{EAEEB36B-A100-4D46-A7B3-A7FD929E6CD3}" srcOrd="0" destOrd="0" presId="urn:microsoft.com/office/officeart/2005/8/layout/matrix1"/>
    <dgm:cxn modelId="{555A99E9-F1FB-4CCC-9E64-A594C421E8A9}" srcId="{30AC2ED9-86BF-4DEB-8CD7-AA294F122ECA}" destId="{4BADB64D-67AD-48A7-9A3E-596905BC249B}" srcOrd="0" destOrd="0" parTransId="{EE74587A-5BB8-46D7-9224-19A90CBA7E15}" sibTransId="{1EFC085D-42D5-4243-BA34-BBB9E7146FF8}"/>
    <dgm:cxn modelId="{E5F84BF6-CC4F-4DB3-950F-0DEBBEB40BE5}" type="presOf" srcId="{94D67929-5571-41D7-AE34-4F7F0281C10E}" destId="{210F6609-9D61-47DA-A06C-4DD0B8B697F2}" srcOrd="1" destOrd="0" presId="urn:microsoft.com/office/officeart/2005/8/layout/matrix1"/>
    <dgm:cxn modelId="{240B599A-344F-4393-A657-95B2ABA42BB9}" type="presParOf" srcId="{675BA4B4-9C6D-4F56-ABC4-B31F76688C06}" destId="{5C24340C-ECBD-418B-866E-BC5C0AC23824}" srcOrd="0" destOrd="0" presId="urn:microsoft.com/office/officeart/2005/8/layout/matrix1"/>
    <dgm:cxn modelId="{E4FE0419-DD54-4A3D-9CFB-19ADF9B0D8E9}" type="presParOf" srcId="{5C24340C-ECBD-418B-866E-BC5C0AC23824}" destId="{31EBA7D7-2C4D-41E6-9E96-AB4D886235EE}" srcOrd="0" destOrd="0" presId="urn:microsoft.com/office/officeart/2005/8/layout/matrix1"/>
    <dgm:cxn modelId="{F297916A-409B-4B58-A78F-18847C4EA678}" type="presParOf" srcId="{5C24340C-ECBD-418B-866E-BC5C0AC23824}" destId="{210F6609-9D61-47DA-A06C-4DD0B8B697F2}" srcOrd="1" destOrd="0" presId="urn:microsoft.com/office/officeart/2005/8/layout/matrix1"/>
    <dgm:cxn modelId="{41397231-4B2F-499D-923A-960BA1047FB7}" type="presParOf" srcId="{5C24340C-ECBD-418B-866E-BC5C0AC23824}" destId="{4BBBFCB0-6451-46B8-80E4-5CF8C4603389}" srcOrd="2" destOrd="0" presId="urn:microsoft.com/office/officeart/2005/8/layout/matrix1"/>
    <dgm:cxn modelId="{01225407-0254-4FCE-A0B0-A8DDBA98EAF5}" type="presParOf" srcId="{5C24340C-ECBD-418B-866E-BC5C0AC23824}" destId="{E59443F0-0BD8-4607-BC87-C05F3C4911B0}" srcOrd="3" destOrd="0" presId="urn:microsoft.com/office/officeart/2005/8/layout/matrix1"/>
    <dgm:cxn modelId="{A7162674-51F1-46D5-A688-33A88A8914A7}" type="presParOf" srcId="{5C24340C-ECBD-418B-866E-BC5C0AC23824}" destId="{9D583497-25FF-4F31-9A89-CD21800DF8A7}" srcOrd="4" destOrd="0" presId="urn:microsoft.com/office/officeart/2005/8/layout/matrix1"/>
    <dgm:cxn modelId="{E9D1AE52-DDE6-44E3-8FE4-28C705493E46}" type="presParOf" srcId="{5C24340C-ECBD-418B-866E-BC5C0AC23824}" destId="{B5A0798F-174A-4035-8DD9-D0EC45D83075}" srcOrd="5" destOrd="0" presId="urn:microsoft.com/office/officeart/2005/8/layout/matrix1"/>
    <dgm:cxn modelId="{90433A6C-9BF5-47A6-BDA0-DA9376C835EB}" type="presParOf" srcId="{5C24340C-ECBD-418B-866E-BC5C0AC23824}" destId="{7F748A04-E86C-419F-9591-C1B0D61ACF4C}" srcOrd="6" destOrd="0" presId="urn:microsoft.com/office/officeart/2005/8/layout/matrix1"/>
    <dgm:cxn modelId="{55847E1B-CB20-40C9-A398-BDB5C12EC8BD}" type="presParOf" srcId="{5C24340C-ECBD-418B-866E-BC5C0AC23824}" destId="{E494A932-CE5B-4275-882C-1AF4A09719F2}" srcOrd="7" destOrd="0" presId="urn:microsoft.com/office/officeart/2005/8/layout/matrix1"/>
    <dgm:cxn modelId="{1DE916EB-9C4F-4C5D-9F84-605AC88269D8}" type="presParOf" srcId="{675BA4B4-9C6D-4F56-ABC4-B31F76688C06}" destId="{EAEEB36B-A100-4D46-A7B3-A7FD929E6CD3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E5114DEA-18B0-4BFE-8CF4-01DAEB812C78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6C535E8-0A6B-40C6-A20A-C7A2E67D7E68}">
      <dgm:prSet phldrT="[Текст]"/>
      <dgm:spPr/>
      <dgm:t>
        <a:bodyPr/>
        <a:lstStyle/>
        <a:p>
          <a:r>
            <a:rPr lang="uk-UA" b="1" dirty="0">
              <a:latin typeface="Arial" pitchFamily="34" charset="0"/>
              <a:cs typeface="Arial" pitchFamily="34" charset="0"/>
            </a:rPr>
            <a:t>Крок 1</a:t>
          </a:r>
          <a:endParaRPr lang="ru-RU" b="1" dirty="0">
            <a:latin typeface="Arial" pitchFamily="34" charset="0"/>
            <a:cs typeface="Arial" pitchFamily="34" charset="0"/>
          </a:endParaRPr>
        </a:p>
      </dgm:t>
    </dgm:pt>
    <dgm:pt modelId="{D471B95E-FF3A-4349-8801-B671D3B49AAD}" type="parTrans" cxnId="{204E3EC7-354A-45F1-9E05-1D4D56BF18BF}">
      <dgm:prSet/>
      <dgm:spPr/>
      <dgm:t>
        <a:bodyPr/>
        <a:lstStyle/>
        <a:p>
          <a:endParaRPr lang="ru-RU"/>
        </a:p>
      </dgm:t>
    </dgm:pt>
    <dgm:pt modelId="{354F12CE-FEE6-400C-A99C-2915C2E7094B}" type="sibTrans" cxnId="{204E3EC7-354A-45F1-9E05-1D4D56BF18BF}">
      <dgm:prSet/>
      <dgm:spPr/>
      <dgm:t>
        <a:bodyPr/>
        <a:lstStyle/>
        <a:p>
          <a:endParaRPr lang="ru-RU"/>
        </a:p>
      </dgm:t>
    </dgm:pt>
    <dgm:pt modelId="{DDD6452B-0B4D-49FC-8551-A729C6104F3C}">
      <dgm:prSet phldrT="[Текст]"/>
      <dgm:spPr/>
      <dgm:t>
        <a:bodyPr/>
        <a:lstStyle/>
        <a:p>
          <a:pPr algn="just"/>
          <a:r>
            <a:rPr lang="ru-RU" b="1" dirty="0" err="1">
              <a:latin typeface="Arial" pitchFamily="34" charset="0"/>
              <a:cs typeface="Arial" pitchFamily="34" charset="0"/>
            </a:rPr>
            <a:t>Переформулювати</a:t>
          </a:r>
          <a:r>
            <a:rPr lang="ru-RU" b="1" dirty="0">
              <a:latin typeface="Arial" pitchFamily="34" charset="0"/>
              <a:cs typeface="Arial" pitchFamily="34" charset="0"/>
            </a:rPr>
            <a:t> </a:t>
          </a:r>
          <a:r>
            <a:rPr lang="ru-RU" b="1" dirty="0" err="1">
              <a:latin typeface="Arial" pitchFamily="34" charset="0"/>
              <a:cs typeface="Arial" pitchFamily="34" charset="0"/>
            </a:rPr>
            <a:t>всі</a:t>
          </a:r>
          <a:r>
            <a:rPr lang="ru-RU" b="1" dirty="0">
              <a:latin typeface="Arial" pitchFamily="34" charset="0"/>
              <a:cs typeface="Arial" pitchFamily="34" charset="0"/>
            </a:rPr>
            <a:t> </a:t>
          </a:r>
          <a:r>
            <a:rPr lang="ru-RU" b="1" dirty="0" err="1">
              <a:latin typeface="Arial" pitchFamily="34" charset="0"/>
              <a:cs typeface="Arial" pitchFamily="34" charset="0"/>
            </a:rPr>
            <a:t>негативні</a:t>
          </a:r>
          <a:r>
            <a:rPr lang="ru-RU" b="1" dirty="0">
              <a:latin typeface="Arial" pitchFamily="34" charset="0"/>
              <a:cs typeface="Arial" pitchFamily="34" charset="0"/>
            </a:rPr>
            <a:t> </a:t>
          </a:r>
          <a:r>
            <a:rPr lang="ru-RU" b="1" dirty="0" err="1">
              <a:latin typeface="Arial" pitchFamily="34" charset="0"/>
              <a:cs typeface="Arial" pitchFamily="34" charset="0"/>
            </a:rPr>
            <a:t>ситуації</a:t>
          </a:r>
          <a:r>
            <a:rPr lang="ru-RU" b="1" dirty="0">
              <a:latin typeface="Arial" pitchFamily="34" charset="0"/>
              <a:cs typeface="Arial" pitchFamily="34" charset="0"/>
            </a:rPr>
            <a:t>, </a:t>
          </a:r>
          <a:r>
            <a:rPr lang="ru-RU" b="1" dirty="0" err="1">
              <a:latin typeface="Arial" pitchFamily="34" charset="0"/>
              <a:cs typeface="Arial" pitchFamily="34" charset="0"/>
            </a:rPr>
            <a:t>виявлені</a:t>
          </a:r>
          <a:r>
            <a:rPr lang="ru-RU" b="1" dirty="0">
              <a:latin typeface="Arial" pitchFamily="34" charset="0"/>
              <a:cs typeface="Arial" pitchFamily="34" charset="0"/>
            </a:rPr>
            <a:t> при </a:t>
          </a:r>
          <a:r>
            <a:rPr lang="ru-RU" b="1" dirty="0" err="1">
              <a:latin typeface="Arial" pitchFamily="34" charset="0"/>
              <a:cs typeface="Arial" pitchFamily="34" charset="0"/>
            </a:rPr>
            <a:t>аналізі</a:t>
          </a:r>
          <a:r>
            <a:rPr lang="ru-RU" b="1" dirty="0">
              <a:latin typeface="Arial" pitchFamily="34" charset="0"/>
              <a:cs typeface="Arial" pitchFamily="34" charset="0"/>
            </a:rPr>
            <a:t> проблем, у </a:t>
          </a:r>
          <a:r>
            <a:rPr lang="ru-RU" b="1" dirty="0" err="1">
              <a:latin typeface="Arial" pitchFamily="34" charset="0"/>
              <a:cs typeface="Arial" pitchFamily="34" charset="0"/>
            </a:rPr>
            <a:t>позитивні</a:t>
          </a:r>
          <a:r>
            <a:rPr lang="ru-RU" b="1" dirty="0">
              <a:latin typeface="Arial" pitchFamily="34" charset="0"/>
              <a:cs typeface="Arial" pitchFamily="34" charset="0"/>
            </a:rPr>
            <a:t> </a:t>
          </a:r>
          <a:r>
            <a:rPr lang="ru-RU" b="1" dirty="0" err="1">
              <a:latin typeface="Arial" pitchFamily="34" charset="0"/>
              <a:cs typeface="Arial" pitchFamily="34" charset="0"/>
            </a:rPr>
            <a:t>ситуації</a:t>
          </a:r>
          <a:r>
            <a:rPr lang="ru-RU" b="1" dirty="0">
              <a:latin typeface="Arial" pitchFamily="34" charset="0"/>
              <a:cs typeface="Arial" pitchFamily="34" charset="0"/>
            </a:rPr>
            <a:t>, </a:t>
          </a:r>
          <a:r>
            <a:rPr lang="ru-RU" b="1" dirty="0" err="1">
              <a:latin typeface="Arial" pitchFamily="34" charset="0"/>
              <a:cs typeface="Arial" pitchFamily="34" charset="0"/>
            </a:rPr>
            <a:t>які</a:t>
          </a:r>
          <a:r>
            <a:rPr lang="ru-RU" b="1" dirty="0">
              <a:latin typeface="Arial" pitchFamily="34" charset="0"/>
              <a:cs typeface="Arial" pitchFamily="34" charset="0"/>
            </a:rPr>
            <a:t> є </a:t>
          </a:r>
          <a:r>
            <a:rPr lang="ru-RU" b="1" dirty="0" err="1">
              <a:latin typeface="Arial" pitchFamily="34" charset="0"/>
              <a:cs typeface="Arial" pitchFamily="34" charset="0"/>
            </a:rPr>
            <a:t>бажаними</a:t>
          </a:r>
          <a:r>
            <a:rPr lang="ru-RU" b="1" dirty="0">
              <a:latin typeface="Arial" pitchFamily="34" charset="0"/>
              <a:cs typeface="Arial" pitchFamily="34" charset="0"/>
            </a:rPr>
            <a:t> й реально </a:t>
          </a:r>
          <a:r>
            <a:rPr lang="ru-RU" b="1" dirty="0" err="1">
              <a:latin typeface="Arial" pitchFamily="34" charset="0"/>
              <a:cs typeface="Arial" pitchFamily="34" charset="0"/>
            </a:rPr>
            <a:t>досяжними</a:t>
          </a:r>
          <a:endParaRPr lang="ru-RU" b="1" dirty="0">
            <a:latin typeface="Arial" pitchFamily="34" charset="0"/>
            <a:cs typeface="Arial" pitchFamily="34" charset="0"/>
          </a:endParaRPr>
        </a:p>
      </dgm:t>
    </dgm:pt>
    <dgm:pt modelId="{A9C966B6-5DA6-4C67-95EE-3FDA89137C6F}" type="parTrans" cxnId="{68401A29-7242-4134-942E-8C01885EB2F8}">
      <dgm:prSet/>
      <dgm:spPr/>
      <dgm:t>
        <a:bodyPr/>
        <a:lstStyle/>
        <a:p>
          <a:endParaRPr lang="ru-RU"/>
        </a:p>
      </dgm:t>
    </dgm:pt>
    <dgm:pt modelId="{B290179C-694D-4057-AD24-CD0257249F62}" type="sibTrans" cxnId="{68401A29-7242-4134-942E-8C01885EB2F8}">
      <dgm:prSet/>
      <dgm:spPr/>
      <dgm:t>
        <a:bodyPr/>
        <a:lstStyle/>
        <a:p>
          <a:endParaRPr lang="ru-RU"/>
        </a:p>
      </dgm:t>
    </dgm:pt>
    <dgm:pt modelId="{12D30630-FFB1-414B-A91A-F896E2621C56}">
      <dgm:prSet phldrT="[Текст]"/>
      <dgm:spPr/>
      <dgm:t>
        <a:bodyPr/>
        <a:lstStyle/>
        <a:p>
          <a:r>
            <a:rPr lang="uk-UA" b="1" dirty="0">
              <a:latin typeface="Arial" pitchFamily="34" charset="0"/>
              <a:cs typeface="Arial" pitchFamily="34" charset="0"/>
            </a:rPr>
            <a:t>Крок 2</a:t>
          </a:r>
          <a:endParaRPr lang="ru-RU" b="1" dirty="0">
            <a:latin typeface="Arial" pitchFamily="34" charset="0"/>
            <a:cs typeface="Arial" pitchFamily="34" charset="0"/>
          </a:endParaRPr>
        </a:p>
      </dgm:t>
    </dgm:pt>
    <dgm:pt modelId="{3AFC0801-6CC9-4500-BA8C-488C65C81587}" type="parTrans" cxnId="{03AE911C-B5A0-4F17-ADE6-0BF5EFA556A2}">
      <dgm:prSet/>
      <dgm:spPr/>
      <dgm:t>
        <a:bodyPr/>
        <a:lstStyle/>
        <a:p>
          <a:endParaRPr lang="ru-RU"/>
        </a:p>
      </dgm:t>
    </dgm:pt>
    <dgm:pt modelId="{55CDF514-00C3-4583-BBDF-DA1A40A57414}" type="sibTrans" cxnId="{03AE911C-B5A0-4F17-ADE6-0BF5EFA556A2}">
      <dgm:prSet/>
      <dgm:spPr/>
      <dgm:t>
        <a:bodyPr/>
        <a:lstStyle/>
        <a:p>
          <a:endParaRPr lang="ru-RU"/>
        </a:p>
      </dgm:t>
    </dgm:pt>
    <dgm:pt modelId="{79DF3CD4-F2DB-4AED-8C2E-709184536264}">
      <dgm:prSet phldrT="[Текст]"/>
      <dgm:spPr/>
      <dgm:t>
        <a:bodyPr/>
        <a:lstStyle/>
        <a:p>
          <a:pPr algn="just"/>
          <a:r>
            <a:rPr lang="ru-RU" b="1" dirty="0" err="1">
              <a:latin typeface="Arial" pitchFamily="34" charset="0"/>
              <a:cs typeface="Arial" pitchFamily="34" charset="0"/>
            </a:rPr>
            <a:t>Уточнити</a:t>
          </a:r>
          <a:r>
            <a:rPr lang="ru-RU" b="1" dirty="0">
              <a:latin typeface="Arial" pitchFamily="34" charset="0"/>
              <a:cs typeface="Arial" pitchFamily="34" charset="0"/>
            </a:rPr>
            <a:t> </a:t>
          </a:r>
          <a:r>
            <a:rPr lang="ru-RU" b="1" dirty="0" err="1">
              <a:latin typeface="Arial" pitchFamily="34" charset="0"/>
              <a:cs typeface="Arial" pitchFamily="34" charset="0"/>
            </a:rPr>
            <a:t>формулювання</a:t>
          </a:r>
          <a:r>
            <a:rPr lang="ru-RU" b="1" dirty="0">
              <a:latin typeface="Arial" pitchFamily="34" charset="0"/>
              <a:cs typeface="Arial" pitchFamily="34" charset="0"/>
            </a:rPr>
            <a:t> </a:t>
          </a:r>
          <a:r>
            <a:rPr lang="ru-RU" b="1" dirty="0" err="1">
              <a:latin typeface="Arial" pitchFamily="34" charset="0"/>
              <a:cs typeface="Arial" pitchFamily="34" charset="0"/>
            </a:rPr>
            <a:t>цілей</a:t>
          </a:r>
          <a:r>
            <a:rPr lang="ru-RU" b="1" dirty="0">
              <a:latin typeface="Arial" pitchFamily="34" charset="0"/>
              <a:cs typeface="Arial" pitchFamily="34" charset="0"/>
            </a:rPr>
            <a:t>; </a:t>
          </a:r>
          <a:r>
            <a:rPr lang="ru-RU" b="1" dirty="0" err="1">
              <a:latin typeface="Arial" pitchFamily="34" charset="0"/>
              <a:cs typeface="Arial" pitchFamily="34" charset="0"/>
            </a:rPr>
            <a:t>додати</a:t>
          </a:r>
          <a:r>
            <a:rPr lang="ru-RU" b="1" dirty="0">
              <a:latin typeface="Arial" pitchFamily="34" charset="0"/>
              <a:cs typeface="Arial" pitchFamily="34" charset="0"/>
            </a:rPr>
            <a:t> </a:t>
          </a:r>
          <a:r>
            <a:rPr lang="ru-RU" b="1" dirty="0" err="1">
              <a:latin typeface="Arial" pitchFamily="34" charset="0"/>
              <a:cs typeface="Arial" pitchFamily="34" charset="0"/>
            </a:rPr>
            <a:t>нові</a:t>
          </a:r>
          <a:r>
            <a:rPr lang="ru-RU" b="1" dirty="0">
              <a:latin typeface="Arial" pitchFamily="34" charset="0"/>
              <a:cs typeface="Arial" pitchFamily="34" charset="0"/>
            </a:rPr>
            <a:t> </a:t>
          </a:r>
          <a:r>
            <a:rPr lang="ru-RU" b="1" dirty="0" err="1">
              <a:latin typeface="Arial" pitchFamily="34" charset="0"/>
              <a:cs typeface="Arial" pitchFamily="34" charset="0"/>
            </a:rPr>
            <a:t>цілі</a:t>
          </a:r>
          <a:r>
            <a:rPr lang="ru-RU" b="1" dirty="0">
              <a:latin typeface="Arial" pitchFamily="34" charset="0"/>
              <a:cs typeface="Arial" pitchFamily="34" charset="0"/>
            </a:rPr>
            <a:t>, </a:t>
          </a:r>
          <a:r>
            <a:rPr lang="ru-RU" b="1" dirty="0" err="1">
              <a:latin typeface="Arial" pitchFamily="34" charset="0"/>
              <a:cs typeface="Arial" pitchFamily="34" charset="0"/>
            </a:rPr>
            <a:t>якщо</a:t>
          </a:r>
          <a:r>
            <a:rPr lang="ru-RU" b="1" dirty="0">
              <a:latin typeface="Arial" pitchFamily="34" charset="0"/>
              <a:cs typeface="Arial" pitchFamily="34" charset="0"/>
            </a:rPr>
            <a:t> вони </a:t>
          </a:r>
          <a:r>
            <a:rPr lang="ru-RU" b="1" dirty="0" err="1">
              <a:latin typeface="Arial" pitchFamily="34" charset="0"/>
              <a:cs typeface="Arial" pitchFamily="34" charset="0"/>
            </a:rPr>
            <a:t>уявляються</a:t>
          </a:r>
          <a:r>
            <a:rPr lang="ru-RU" b="1" dirty="0">
              <a:latin typeface="Arial" pitchFamily="34" charset="0"/>
              <a:cs typeface="Arial" pitchFamily="34" charset="0"/>
            </a:rPr>
            <a:t> </a:t>
          </a:r>
          <a:r>
            <a:rPr lang="ru-RU" b="1" dirty="0" err="1">
              <a:latin typeface="Arial" pitchFamily="34" charset="0"/>
              <a:cs typeface="Arial" pitchFamily="34" charset="0"/>
            </a:rPr>
            <a:t>доречними</a:t>
          </a:r>
          <a:r>
            <a:rPr lang="ru-RU" b="1" dirty="0">
              <a:latin typeface="Arial" pitchFamily="34" charset="0"/>
              <a:cs typeface="Arial" pitchFamily="34" charset="0"/>
            </a:rPr>
            <a:t> й </a:t>
          </a:r>
          <a:r>
            <a:rPr lang="ru-RU" b="1" dirty="0" err="1">
              <a:latin typeface="Arial" pitchFamily="34" charset="0"/>
              <a:cs typeface="Arial" pitchFamily="34" charset="0"/>
            </a:rPr>
            <a:t>необхідними</a:t>
          </a:r>
          <a:r>
            <a:rPr lang="ru-RU" b="1" dirty="0">
              <a:latin typeface="Arial" pitchFamily="34" charset="0"/>
              <a:cs typeface="Arial" pitchFamily="34" charset="0"/>
            </a:rPr>
            <a:t> для </a:t>
          </a:r>
          <a:r>
            <a:rPr lang="ru-RU" b="1" dirty="0" err="1">
              <a:latin typeface="Arial" pitchFamily="34" charset="0"/>
              <a:cs typeface="Arial" pitchFamily="34" charset="0"/>
            </a:rPr>
            <a:t>досягнення</a:t>
          </a:r>
          <a:r>
            <a:rPr lang="ru-RU" b="1" dirty="0">
              <a:latin typeface="Arial" pitchFamily="34" charset="0"/>
              <a:cs typeface="Arial" pitchFamily="34" charset="0"/>
            </a:rPr>
            <a:t> мети на </a:t>
          </a:r>
          <a:r>
            <a:rPr lang="ru-RU" b="1" dirty="0" err="1">
              <a:latin typeface="Arial" pitchFamily="34" charset="0"/>
              <a:cs typeface="Arial" pitchFamily="34" charset="0"/>
            </a:rPr>
            <a:t>наступному</a:t>
          </a:r>
          <a:r>
            <a:rPr lang="ru-RU" b="1" dirty="0">
              <a:latin typeface="Arial" pitchFamily="34" charset="0"/>
              <a:cs typeface="Arial" pitchFamily="34" charset="0"/>
            </a:rPr>
            <a:t> </a:t>
          </a:r>
          <a:r>
            <a:rPr lang="ru-RU" b="1" dirty="0" err="1">
              <a:latin typeface="Arial" pitchFamily="34" charset="0"/>
              <a:cs typeface="Arial" pitchFamily="34" charset="0"/>
            </a:rPr>
            <a:t>більш</a:t>
          </a:r>
          <a:r>
            <a:rPr lang="ru-RU" b="1" dirty="0">
              <a:latin typeface="Arial" pitchFamily="34" charset="0"/>
              <a:cs typeface="Arial" pitchFamily="34" charset="0"/>
            </a:rPr>
            <a:t> </a:t>
          </a:r>
          <a:r>
            <a:rPr lang="ru-RU" b="1" dirty="0" err="1">
              <a:latin typeface="Arial" pitchFamily="34" charset="0"/>
              <a:cs typeface="Arial" pitchFamily="34" charset="0"/>
            </a:rPr>
            <a:t>високому</a:t>
          </a:r>
          <a:r>
            <a:rPr lang="ru-RU" b="1" dirty="0">
              <a:latin typeface="Arial" pitchFamily="34" charset="0"/>
              <a:cs typeface="Arial" pitchFamily="34" charset="0"/>
            </a:rPr>
            <a:t> </a:t>
          </a:r>
          <a:r>
            <a:rPr lang="ru-RU" b="1" dirty="0" err="1">
              <a:latin typeface="Arial" pitchFamily="34" charset="0"/>
              <a:cs typeface="Arial" pitchFamily="34" charset="0"/>
            </a:rPr>
            <a:t>рівні</a:t>
          </a:r>
          <a:r>
            <a:rPr lang="ru-RU" b="1" dirty="0">
              <a:latin typeface="Arial" pitchFamily="34" charset="0"/>
              <a:cs typeface="Arial" pitchFamily="34" charset="0"/>
            </a:rPr>
            <a:t>; </a:t>
          </a:r>
          <a:r>
            <a:rPr lang="ru-RU" b="1" dirty="0" err="1">
              <a:latin typeface="Arial" pitchFamily="34" charset="0"/>
              <a:cs typeface="Arial" pitchFamily="34" charset="0"/>
            </a:rPr>
            <a:t>вилучити</a:t>
          </a:r>
          <a:r>
            <a:rPr lang="ru-RU" b="1" dirty="0">
              <a:latin typeface="Arial" pitchFamily="34" charset="0"/>
              <a:cs typeface="Arial" pitchFamily="34" charset="0"/>
            </a:rPr>
            <a:t> </a:t>
          </a:r>
          <a:r>
            <a:rPr lang="ru-RU" b="1" dirty="0" err="1">
              <a:latin typeface="Arial" pitchFamily="34" charset="0"/>
              <a:cs typeface="Arial" pitchFamily="34" charset="0"/>
            </a:rPr>
            <a:t>цілі</a:t>
          </a:r>
          <a:r>
            <a:rPr lang="ru-RU" b="1" dirty="0">
              <a:latin typeface="Arial" pitchFamily="34" charset="0"/>
              <a:cs typeface="Arial" pitchFamily="34" charset="0"/>
            </a:rPr>
            <a:t>, </a:t>
          </a:r>
          <a:r>
            <a:rPr lang="ru-RU" b="1" dirty="0" err="1">
              <a:latin typeface="Arial" pitchFamily="34" charset="0"/>
              <a:cs typeface="Arial" pitchFamily="34" charset="0"/>
            </a:rPr>
            <a:t>які</a:t>
          </a:r>
          <a:r>
            <a:rPr lang="ru-RU" b="1" dirty="0">
              <a:latin typeface="Arial" pitchFamily="34" charset="0"/>
              <a:cs typeface="Arial" pitchFamily="34" charset="0"/>
            </a:rPr>
            <a:t> </a:t>
          </a:r>
          <a:r>
            <a:rPr lang="ru-RU" b="1" dirty="0" err="1">
              <a:latin typeface="Arial" pitchFamily="34" charset="0"/>
              <a:cs typeface="Arial" pitchFamily="34" charset="0"/>
            </a:rPr>
            <a:t>виявляться</a:t>
          </a:r>
          <a:r>
            <a:rPr lang="ru-RU" b="1" dirty="0">
              <a:latin typeface="Arial" pitchFamily="34" charset="0"/>
              <a:cs typeface="Arial" pitchFamily="34" charset="0"/>
            </a:rPr>
            <a:t> </a:t>
          </a:r>
          <a:r>
            <a:rPr lang="ru-RU" b="1" dirty="0" err="1">
              <a:latin typeface="Arial" pitchFamily="34" charset="0"/>
              <a:cs typeface="Arial" pitchFamily="34" charset="0"/>
            </a:rPr>
            <a:t>недоречними</a:t>
          </a:r>
          <a:r>
            <a:rPr lang="ru-RU" b="1" dirty="0">
              <a:latin typeface="Arial" pitchFamily="34" charset="0"/>
              <a:cs typeface="Arial" pitchFamily="34" charset="0"/>
            </a:rPr>
            <a:t> </a:t>
          </a:r>
          <a:r>
            <a:rPr lang="ru-RU" b="1" dirty="0" err="1">
              <a:latin typeface="Arial" pitchFamily="34" charset="0"/>
              <a:cs typeface="Arial" pitchFamily="34" charset="0"/>
            </a:rPr>
            <a:t>або</a:t>
          </a:r>
          <a:r>
            <a:rPr lang="ru-RU" b="1" dirty="0">
              <a:latin typeface="Arial" pitchFamily="34" charset="0"/>
              <a:cs typeface="Arial" pitchFamily="34" charset="0"/>
            </a:rPr>
            <a:t> не </a:t>
          </a:r>
          <a:r>
            <a:rPr lang="ru-RU" b="1" dirty="0" err="1">
              <a:latin typeface="Arial" pitchFamily="34" charset="0"/>
              <a:cs typeface="Arial" pitchFamily="34" charset="0"/>
            </a:rPr>
            <a:t>потрібними</a:t>
          </a:r>
          <a:endParaRPr lang="ru-RU" b="1" dirty="0">
            <a:latin typeface="Arial" pitchFamily="34" charset="0"/>
            <a:cs typeface="Arial" pitchFamily="34" charset="0"/>
          </a:endParaRPr>
        </a:p>
      </dgm:t>
    </dgm:pt>
    <dgm:pt modelId="{F033B7B4-F823-4246-ACEF-B4FB73D01BF1}" type="parTrans" cxnId="{357734B1-A575-45EF-A54D-B34F5A666040}">
      <dgm:prSet/>
      <dgm:spPr/>
      <dgm:t>
        <a:bodyPr/>
        <a:lstStyle/>
        <a:p>
          <a:endParaRPr lang="ru-RU"/>
        </a:p>
      </dgm:t>
    </dgm:pt>
    <dgm:pt modelId="{7EE4D7D2-1369-417B-8BDA-75FF91FC4DC1}" type="sibTrans" cxnId="{357734B1-A575-45EF-A54D-B34F5A666040}">
      <dgm:prSet/>
      <dgm:spPr/>
      <dgm:t>
        <a:bodyPr/>
        <a:lstStyle/>
        <a:p>
          <a:endParaRPr lang="ru-RU"/>
        </a:p>
      </dgm:t>
    </dgm:pt>
    <dgm:pt modelId="{FE9C8978-3AF2-4F99-86BB-0050E613CEE8}">
      <dgm:prSet phldrT="[Текст]"/>
      <dgm:spPr/>
      <dgm:t>
        <a:bodyPr/>
        <a:lstStyle/>
        <a:p>
          <a:r>
            <a:rPr lang="uk-UA" b="1" dirty="0">
              <a:latin typeface="Arial" pitchFamily="34" charset="0"/>
              <a:cs typeface="Arial" pitchFamily="34" charset="0"/>
            </a:rPr>
            <a:t>Крок 3</a:t>
          </a:r>
          <a:endParaRPr lang="ru-RU" b="1" dirty="0">
            <a:latin typeface="Arial" pitchFamily="34" charset="0"/>
            <a:cs typeface="Arial" pitchFamily="34" charset="0"/>
          </a:endParaRPr>
        </a:p>
      </dgm:t>
    </dgm:pt>
    <dgm:pt modelId="{EBD3C6A6-7855-4C1F-903E-82509B32BCFD}" type="parTrans" cxnId="{A1653146-10A0-43EA-B92F-4C76AE239CF0}">
      <dgm:prSet/>
      <dgm:spPr/>
      <dgm:t>
        <a:bodyPr/>
        <a:lstStyle/>
        <a:p>
          <a:endParaRPr lang="ru-RU"/>
        </a:p>
      </dgm:t>
    </dgm:pt>
    <dgm:pt modelId="{70015065-BE9E-419C-BCAA-C89C5E5FC65A}" type="sibTrans" cxnId="{A1653146-10A0-43EA-B92F-4C76AE239CF0}">
      <dgm:prSet/>
      <dgm:spPr/>
      <dgm:t>
        <a:bodyPr/>
        <a:lstStyle/>
        <a:p>
          <a:endParaRPr lang="ru-RU"/>
        </a:p>
      </dgm:t>
    </dgm:pt>
    <dgm:pt modelId="{0A600963-7F3C-437E-BF3E-76C7CDB1807C}">
      <dgm:prSet phldrT="[Текст]"/>
      <dgm:spPr/>
      <dgm:t>
        <a:bodyPr/>
        <a:lstStyle/>
        <a:p>
          <a:pPr algn="just"/>
          <a:r>
            <a:rPr lang="ru-RU" b="1" dirty="0" err="1">
              <a:latin typeface="Arial" pitchFamily="34" charset="0"/>
              <a:cs typeface="Arial" pitchFamily="34" charset="0"/>
            </a:rPr>
            <a:t>Перевірити</a:t>
          </a:r>
          <a:r>
            <a:rPr lang="ru-RU" b="1" dirty="0">
              <a:latin typeface="Arial" pitchFamily="34" charset="0"/>
              <a:cs typeface="Arial" pitchFamily="34" charset="0"/>
            </a:rPr>
            <a:t> </a:t>
          </a:r>
          <a:r>
            <a:rPr lang="ru-RU" b="1" dirty="0" err="1">
              <a:latin typeface="Arial" pitchFamily="34" charset="0"/>
              <a:cs typeface="Arial" pitchFamily="34" charset="0"/>
            </a:rPr>
            <a:t>зв'язки</a:t>
          </a:r>
          <a:r>
            <a:rPr lang="ru-RU" b="1" dirty="0">
              <a:latin typeface="Arial" pitchFamily="34" charset="0"/>
              <a:cs typeface="Arial" pitchFamily="34" charset="0"/>
            </a:rPr>
            <a:t> «</a:t>
          </a:r>
          <a:r>
            <a:rPr lang="ru-RU" b="1" dirty="0" err="1">
              <a:latin typeface="Arial" pitchFamily="34" charset="0"/>
              <a:cs typeface="Arial" pitchFamily="34" charset="0"/>
            </a:rPr>
            <a:t>засіб</a:t>
          </a:r>
          <a:r>
            <a:rPr lang="ru-RU" b="1" dirty="0">
              <a:latin typeface="Arial" pitchFamily="34" charset="0"/>
              <a:cs typeface="Arial" pitchFamily="34" charset="0"/>
            </a:rPr>
            <a:t> – </a:t>
          </a:r>
          <a:r>
            <a:rPr lang="ru-RU" b="1" dirty="0" err="1">
              <a:latin typeface="Arial" pitchFamily="34" charset="0"/>
              <a:cs typeface="Arial" pitchFamily="34" charset="0"/>
            </a:rPr>
            <a:t>ціль</a:t>
          </a:r>
          <a:r>
            <a:rPr lang="ru-RU" b="1" dirty="0">
              <a:latin typeface="Arial" pitchFamily="34" charset="0"/>
              <a:cs typeface="Arial" pitchFamily="34" charset="0"/>
            </a:rPr>
            <a:t>», на </a:t>
          </a:r>
          <a:r>
            <a:rPr lang="ru-RU" b="1" dirty="0" err="1">
              <a:latin typeface="Arial" pitchFamily="34" charset="0"/>
              <a:cs typeface="Arial" pitchFamily="34" charset="0"/>
            </a:rPr>
            <a:t>які</a:t>
          </a:r>
          <a:r>
            <a:rPr lang="ru-RU" b="1" dirty="0">
              <a:latin typeface="Arial" pitchFamily="34" charset="0"/>
              <a:cs typeface="Arial" pitchFamily="34" charset="0"/>
            </a:rPr>
            <a:t> </a:t>
          </a:r>
          <a:r>
            <a:rPr lang="ru-RU" b="1" dirty="0" err="1">
              <a:latin typeface="Arial" pitchFamily="34" charset="0"/>
              <a:cs typeface="Arial" pitchFamily="34" charset="0"/>
            </a:rPr>
            <a:t>перетворяться</a:t>
          </a:r>
          <a:r>
            <a:rPr lang="ru-RU" b="1" dirty="0">
              <a:latin typeface="Arial" pitchFamily="34" charset="0"/>
              <a:cs typeface="Arial" pitchFamily="34" charset="0"/>
            </a:rPr>
            <a:t> причинно-</a:t>
          </a:r>
          <a:r>
            <a:rPr lang="ru-RU" b="1" dirty="0" err="1">
              <a:latin typeface="Arial" pitchFamily="34" charset="0"/>
              <a:cs typeface="Arial" pitchFamily="34" charset="0"/>
            </a:rPr>
            <a:t>наслідкові</a:t>
          </a:r>
          <a:r>
            <a:rPr lang="ru-RU" b="1" dirty="0">
              <a:latin typeface="Arial" pitchFamily="34" charset="0"/>
              <a:cs typeface="Arial" pitchFamily="34" charset="0"/>
            </a:rPr>
            <a:t> </a:t>
          </a:r>
          <a:r>
            <a:rPr lang="ru-RU" b="1" dirty="0" err="1">
              <a:latin typeface="Arial" pitchFamily="34" charset="0"/>
              <a:cs typeface="Arial" pitchFamily="34" charset="0"/>
            </a:rPr>
            <a:t>зв'язки</a:t>
          </a:r>
          <a:r>
            <a:rPr lang="ru-RU" b="1" dirty="0">
              <a:latin typeface="Arial" pitchFamily="34" charset="0"/>
              <a:cs typeface="Arial" pitchFamily="34" charset="0"/>
            </a:rPr>
            <a:t> «дерева проблем» у прямому і </a:t>
          </a:r>
          <a:r>
            <a:rPr lang="ru-RU" b="1" dirty="0" err="1">
              <a:latin typeface="Arial" pitchFamily="34" charset="0"/>
              <a:cs typeface="Arial" pitchFamily="34" charset="0"/>
            </a:rPr>
            <a:t>зворотному</a:t>
          </a:r>
          <a:r>
            <a:rPr lang="ru-RU" b="1" dirty="0">
              <a:latin typeface="Arial" pitchFamily="34" charset="0"/>
              <a:cs typeface="Arial" pitchFamily="34" charset="0"/>
            </a:rPr>
            <a:t> </a:t>
          </a:r>
          <a:r>
            <a:rPr lang="ru-RU" b="1" dirty="0" err="1">
              <a:latin typeface="Arial" pitchFamily="34" charset="0"/>
              <a:cs typeface="Arial" pitchFamily="34" charset="0"/>
            </a:rPr>
            <a:t>напрямку</a:t>
          </a:r>
          <a:endParaRPr lang="ru-RU" b="1" dirty="0">
            <a:latin typeface="Arial" pitchFamily="34" charset="0"/>
            <a:cs typeface="Arial" pitchFamily="34" charset="0"/>
          </a:endParaRPr>
        </a:p>
      </dgm:t>
    </dgm:pt>
    <dgm:pt modelId="{5E575AD8-2F92-4987-9B7F-46B383FE45FF}" type="parTrans" cxnId="{8DE46912-026B-4AF7-9BD6-72C01B9CB450}">
      <dgm:prSet/>
      <dgm:spPr/>
      <dgm:t>
        <a:bodyPr/>
        <a:lstStyle/>
        <a:p>
          <a:endParaRPr lang="ru-RU"/>
        </a:p>
      </dgm:t>
    </dgm:pt>
    <dgm:pt modelId="{C9239E92-FBDF-49CC-84ED-B3B9324D838F}" type="sibTrans" cxnId="{8DE46912-026B-4AF7-9BD6-72C01B9CB450}">
      <dgm:prSet/>
      <dgm:spPr/>
      <dgm:t>
        <a:bodyPr/>
        <a:lstStyle/>
        <a:p>
          <a:endParaRPr lang="ru-RU"/>
        </a:p>
      </dgm:t>
    </dgm:pt>
    <dgm:pt modelId="{4DBE7FC8-396B-48D2-95A5-30F3D5F14754}">
      <dgm:prSet/>
      <dgm:spPr/>
      <dgm:t>
        <a:bodyPr/>
        <a:lstStyle/>
        <a:p>
          <a:r>
            <a:rPr lang="uk-UA" b="1" dirty="0">
              <a:latin typeface="Arial" pitchFamily="34" charset="0"/>
              <a:cs typeface="Arial" pitchFamily="34" charset="0"/>
            </a:rPr>
            <a:t>Крок 4</a:t>
          </a:r>
          <a:endParaRPr lang="ru-RU" b="1" dirty="0">
            <a:latin typeface="Arial" pitchFamily="34" charset="0"/>
            <a:cs typeface="Arial" pitchFamily="34" charset="0"/>
          </a:endParaRPr>
        </a:p>
      </dgm:t>
    </dgm:pt>
    <dgm:pt modelId="{A2CF9370-658C-4BC9-BB3F-C9B38ABE2397}" type="parTrans" cxnId="{9497C6CB-84EF-413D-B5E3-BF31F178B8C0}">
      <dgm:prSet/>
      <dgm:spPr/>
      <dgm:t>
        <a:bodyPr/>
        <a:lstStyle/>
        <a:p>
          <a:endParaRPr lang="ru-RU"/>
        </a:p>
      </dgm:t>
    </dgm:pt>
    <dgm:pt modelId="{6163A019-61E7-41DF-910A-F333BBC4A78D}" type="sibTrans" cxnId="{9497C6CB-84EF-413D-B5E3-BF31F178B8C0}">
      <dgm:prSet/>
      <dgm:spPr/>
      <dgm:t>
        <a:bodyPr/>
        <a:lstStyle/>
        <a:p>
          <a:endParaRPr lang="ru-RU"/>
        </a:p>
      </dgm:t>
    </dgm:pt>
    <dgm:pt modelId="{D33F7E3F-25F4-4D8A-A1D0-CB373B5B5E6C}">
      <dgm:prSet/>
      <dgm:spPr/>
      <dgm:t>
        <a:bodyPr/>
        <a:lstStyle/>
        <a:p>
          <a:pPr algn="just"/>
          <a:r>
            <a:rPr lang="ru-RU" b="1" dirty="0" err="1">
              <a:latin typeface="Arial" pitchFamily="34" charset="0"/>
              <a:cs typeface="Arial" pitchFamily="34" charset="0"/>
            </a:rPr>
            <a:t>Скопіювати</a:t>
          </a:r>
          <a:r>
            <a:rPr lang="ru-RU" b="1" dirty="0">
              <a:latin typeface="Arial" pitchFamily="34" charset="0"/>
              <a:cs typeface="Arial" pitchFamily="34" charset="0"/>
            </a:rPr>
            <a:t> «дерево </a:t>
          </a:r>
          <a:r>
            <a:rPr lang="ru-RU" b="1" dirty="0" err="1">
              <a:latin typeface="Arial" pitchFamily="34" charset="0"/>
              <a:cs typeface="Arial" pitchFamily="34" charset="0"/>
            </a:rPr>
            <a:t>цілей</a:t>
          </a:r>
          <a:r>
            <a:rPr lang="ru-RU" b="1" dirty="0">
              <a:latin typeface="Arial" pitchFamily="34" charset="0"/>
              <a:cs typeface="Arial" pitchFamily="34" charset="0"/>
            </a:rPr>
            <a:t>» на </a:t>
          </a:r>
          <a:r>
            <a:rPr lang="ru-RU" b="1" dirty="0" err="1">
              <a:latin typeface="Arial" pitchFamily="34" charset="0"/>
              <a:cs typeface="Arial" pitchFamily="34" charset="0"/>
            </a:rPr>
            <a:t>окремий</a:t>
          </a:r>
          <a:r>
            <a:rPr lang="ru-RU" b="1" dirty="0">
              <a:latin typeface="Arial" pitchFamily="34" charset="0"/>
              <a:cs typeface="Arial" pitchFamily="34" charset="0"/>
            </a:rPr>
            <a:t> </a:t>
          </a:r>
          <a:r>
            <a:rPr lang="ru-RU" b="1" dirty="0" err="1">
              <a:latin typeface="Arial" pitchFamily="34" charset="0"/>
              <a:cs typeface="Arial" pitchFamily="34" charset="0"/>
            </a:rPr>
            <a:t>аркуш</a:t>
          </a:r>
          <a:r>
            <a:rPr lang="ru-RU" b="1" dirty="0">
              <a:latin typeface="Arial" pitchFamily="34" charset="0"/>
              <a:cs typeface="Arial" pitchFamily="34" charset="0"/>
            </a:rPr>
            <a:t> і </a:t>
          </a:r>
          <a:r>
            <a:rPr lang="ru-RU" b="1" dirty="0" err="1">
              <a:latin typeface="Arial" pitchFamily="34" charset="0"/>
              <a:cs typeface="Arial" pitchFamily="34" charset="0"/>
            </a:rPr>
            <a:t>приготуватися</a:t>
          </a:r>
          <a:r>
            <a:rPr lang="ru-RU" b="1" dirty="0">
              <a:latin typeface="Arial" pitchFamily="34" charset="0"/>
              <a:cs typeface="Arial" pitchFamily="34" charset="0"/>
            </a:rPr>
            <a:t> до </a:t>
          </a:r>
          <a:r>
            <a:rPr lang="ru-RU" b="1" dirty="0" err="1">
              <a:latin typeface="Arial" pitchFamily="34" charset="0"/>
              <a:cs typeface="Arial" pitchFamily="34" charset="0"/>
            </a:rPr>
            <a:t>його</a:t>
          </a:r>
          <a:r>
            <a:rPr lang="ru-RU" b="1" dirty="0">
              <a:latin typeface="Arial" pitchFamily="34" charset="0"/>
              <a:cs typeface="Arial" pitchFamily="34" charset="0"/>
            </a:rPr>
            <a:t> </a:t>
          </a:r>
          <a:r>
            <a:rPr lang="ru-RU" b="1" dirty="0" err="1">
              <a:latin typeface="Arial" pitchFamily="34" charset="0"/>
              <a:cs typeface="Arial" pitchFamily="34" charset="0"/>
            </a:rPr>
            <a:t>презентації</a:t>
          </a:r>
          <a:endParaRPr lang="ru-RU" b="1" dirty="0">
            <a:latin typeface="Arial" pitchFamily="34" charset="0"/>
            <a:cs typeface="Arial" pitchFamily="34" charset="0"/>
          </a:endParaRPr>
        </a:p>
      </dgm:t>
    </dgm:pt>
    <dgm:pt modelId="{3602C853-10D3-44DD-86AD-17209346E0FE}" type="sibTrans" cxnId="{2FA57CE0-E693-4567-BBDA-0687FB2A320D}">
      <dgm:prSet/>
      <dgm:spPr/>
      <dgm:t>
        <a:bodyPr/>
        <a:lstStyle/>
        <a:p>
          <a:endParaRPr lang="ru-RU"/>
        </a:p>
      </dgm:t>
    </dgm:pt>
    <dgm:pt modelId="{2F85A9F9-5022-47C1-8A65-0B9BD22CAA61}" type="parTrans" cxnId="{2FA57CE0-E693-4567-BBDA-0687FB2A320D}">
      <dgm:prSet/>
      <dgm:spPr/>
      <dgm:t>
        <a:bodyPr/>
        <a:lstStyle/>
        <a:p>
          <a:endParaRPr lang="ru-RU"/>
        </a:p>
      </dgm:t>
    </dgm:pt>
    <dgm:pt modelId="{86E96CA3-57BE-4EB8-B26D-8908895FD4A8}" type="pres">
      <dgm:prSet presAssocID="{E5114DEA-18B0-4BFE-8CF4-01DAEB812C78}" presName="linearFlow" presStyleCnt="0">
        <dgm:presLayoutVars>
          <dgm:dir/>
          <dgm:animLvl val="lvl"/>
          <dgm:resizeHandles val="exact"/>
        </dgm:presLayoutVars>
      </dgm:prSet>
      <dgm:spPr/>
    </dgm:pt>
    <dgm:pt modelId="{318ACA5B-D748-4099-BED5-5FD93C16CF0D}" type="pres">
      <dgm:prSet presAssocID="{16C535E8-0A6B-40C6-A20A-C7A2E67D7E68}" presName="composite" presStyleCnt="0"/>
      <dgm:spPr/>
    </dgm:pt>
    <dgm:pt modelId="{6A3448E9-0DE5-4C1F-AFDB-546562C3DDC2}" type="pres">
      <dgm:prSet presAssocID="{16C535E8-0A6B-40C6-A20A-C7A2E67D7E68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451E8DB0-2994-402B-8514-8C3B44DFC580}" type="pres">
      <dgm:prSet presAssocID="{16C535E8-0A6B-40C6-A20A-C7A2E67D7E68}" presName="descendantText" presStyleLbl="alignAcc1" presStyleIdx="0" presStyleCnt="4">
        <dgm:presLayoutVars>
          <dgm:bulletEnabled val="1"/>
        </dgm:presLayoutVars>
      </dgm:prSet>
      <dgm:spPr/>
    </dgm:pt>
    <dgm:pt modelId="{14317A5D-BC35-4155-944F-6F29FB39EF66}" type="pres">
      <dgm:prSet presAssocID="{354F12CE-FEE6-400C-A99C-2915C2E7094B}" presName="sp" presStyleCnt="0"/>
      <dgm:spPr/>
    </dgm:pt>
    <dgm:pt modelId="{DF6372CA-2D44-4A5A-9503-695927EE0F6E}" type="pres">
      <dgm:prSet presAssocID="{12D30630-FFB1-414B-A91A-F896E2621C56}" presName="composite" presStyleCnt="0"/>
      <dgm:spPr/>
    </dgm:pt>
    <dgm:pt modelId="{2AAD96EC-B0C8-4F81-8D29-FD6EFEB06969}" type="pres">
      <dgm:prSet presAssocID="{12D30630-FFB1-414B-A91A-F896E2621C56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2DA2704A-033D-4D59-91ED-7348D45EF99F}" type="pres">
      <dgm:prSet presAssocID="{12D30630-FFB1-414B-A91A-F896E2621C56}" presName="descendantText" presStyleLbl="alignAcc1" presStyleIdx="1" presStyleCnt="4">
        <dgm:presLayoutVars>
          <dgm:bulletEnabled val="1"/>
        </dgm:presLayoutVars>
      </dgm:prSet>
      <dgm:spPr/>
    </dgm:pt>
    <dgm:pt modelId="{A7A71F4A-4300-461E-B93F-F1AC4CBC5F64}" type="pres">
      <dgm:prSet presAssocID="{55CDF514-00C3-4583-BBDF-DA1A40A57414}" presName="sp" presStyleCnt="0"/>
      <dgm:spPr/>
    </dgm:pt>
    <dgm:pt modelId="{19DD3176-9E0B-4710-8E20-1414EE48599F}" type="pres">
      <dgm:prSet presAssocID="{FE9C8978-3AF2-4F99-86BB-0050E613CEE8}" presName="composite" presStyleCnt="0"/>
      <dgm:spPr/>
    </dgm:pt>
    <dgm:pt modelId="{CBA6F306-AA4A-4AF0-B3FB-10AE9AE7AFEC}" type="pres">
      <dgm:prSet presAssocID="{FE9C8978-3AF2-4F99-86BB-0050E613CEE8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9371E9EB-BF92-438E-80F9-07DDE49FF108}" type="pres">
      <dgm:prSet presAssocID="{FE9C8978-3AF2-4F99-86BB-0050E613CEE8}" presName="descendantText" presStyleLbl="alignAcc1" presStyleIdx="2" presStyleCnt="4">
        <dgm:presLayoutVars>
          <dgm:bulletEnabled val="1"/>
        </dgm:presLayoutVars>
      </dgm:prSet>
      <dgm:spPr/>
    </dgm:pt>
    <dgm:pt modelId="{EC85BCF2-BD91-4837-BF4A-184D8F49E5DD}" type="pres">
      <dgm:prSet presAssocID="{70015065-BE9E-419C-BCAA-C89C5E5FC65A}" presName="sp" presStyleCnt="0"/>
      <dgm:spPr/>
    </dgm:pt>
    <dgm:pt modelId="{1C18B63E-8A0D-46A9-B969-CED20E010E02}" type="pres">
      <dgm:prSet presAssocID="{4DBE7FC8-396B-48D2-95A5-30F3D5F14754}" presName="composite" presStyleCnt="0"/>
      <dgm:spPr/>
    </dgm:pt>
    <dgm:pt modelId="{DC273AE4-FE01-436B-AE02-8D7459754A42}" type="pres">
      <dgm:prSet presAssocID="{4DBE7FC8-396B-48D2-95A5-30F3D5F14754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AA4679C6-B6D2-46EF-8A44-186BAD4C9EEE}" type="pres">
      <dgm:prSet presAssocID="{4DBE7FC8-396B-48D2-95A5-30F3D5F14754}" presName="descendantText" presStyleLbl="alignAcc1" presStyleIdx="3" presStyleCnt="4">
        <dgm:presLayoutVars>
          <dgm:bulletEnabled val="1"/>
        </dgm:presLayoutVars>
      </dgm:prSet>
      <dgm:spPr/>
    </dgm:pt>
  </dgm:ptLst>
  <dgm:cxnLst>
    <dgm:cxn modelId="{CAEA070B-FF0A-4387-AD60-88ADB3BA3461}" type="presOf" srcId="{4DBE7FC8-396B-48D2-95A5-30F3D5F14754}" destId="{DC273AE4-FE01-436B-AE02-8D7459754A42}" srcOrd="0" destOrd="0" presId="urn:microsoft.com/office/officeart/2005/8/layout/chevron2"/>
    <dgm:cxn modelId="{8DE46912-026B-4AF7-9BD6-72C01B9CB450}" srcId="{FE9C8978-3AF2-4F99-86BB-0050E613CEE8}" destId="{0A600963-7F3C-437E-BF3E-76C7CDB1807C}" srcOrd="0" destOrd="0" parTransId="{5E575AD8-2F92-4987-9B7F-46B383FE45FF}" sibTransId="{C9239E92-FBDF-49CC-84ED-B3B9324D838F}"/>
    <dgm:cxn modelId="{03AE911C-B5A0-4F17-ADE6-0BF5EFA556A2}" srcId="{E5114DEA-18B0-4BFE-8CF4-01DAEB812C78}" destId="{12D30630-FFB1-414B-A91A-F896E2621C56}" srcOrd="1" destOrd="0" parTransId="{3AFC0801-6CC9-4500-BA8C-488C65C81587}" sibTransId="{55CDF514-00C3-4583-BBDF-DA1A40A57414}"/>
    <dgm:cxn modelId="{0C264627-0D1D-4C45-9CA1-6128AC5A77D6}" type="presOf" srcId="{D33F7E3F-25F4-4D8A-A1D0-CB373B5B5E6C}" destId="{AA4679C6-B6D2-46EF-8A44-186BAD4C9EEE}" srcOrd="0" destOrd="0" presId="urn:microsoft.com/office/officeart/2005/8/layout/chevron2"/>
    <dgm:cxn modelId="{68401A29-7242-4134-942E-8C01885EB2F8}" srcId="{16C535E8-0A6B-40C6-A20A-C7A2E67D7E68}" destId="{DDD6452B-0B4D-49FC-8551-A729C6104F3C}" srcOrd="0" destOrd="0" parTransId="{A9C966B6-5DA6-4C67-95EE-3FDA89137C6F}" sibTransId="{B290179C-694D-4057-AD24-CD0257249F62}"/>
    <dgm:cxn modelId="{A1653146-10A0-43EA-B92F-4C76AE239CF0}" srcId="{E5114DEA-18B0-4BFE-8CF4-01DAEB812C78}" destId="{FE9C8978-3AF2-4F99-86BB-0050E613CEE8}" srcOrd="2" destOrd="0" parTransId="{EBD3C6A6-7855-4C1F-903E-82509B32BCFD}" sibTransId="{70015065-BE9E-419C-BCAA-C89C5E5FC65A}"/>
    <dgm:cxn modelId="{B7375A74-4731-45D0-BD65-A9CE445C3456}" type="presOf" srcId="{E5114DEA-18B0-4BFE-8CF4-01DAEB812C78}" destId="{86E96CA3-57BE-4EB8-B26D-8908895FD4A8}" srcOrd="0" destOrd="0" presId="urn:microsoft.com/office/officeart/2005/8/layout/chevron2"/>
    <dgm:cxn modelId="{58E41C57-2DD1-4C95-AA97-16F328726742}" type="presOf" srcId="{DDD6452B-0B4D-49FC-8551-A729C6104F3C}" destId="{451E8DB0-2994-402B-8514-8C3B44DFC580}" srcOrd="0" destOrd="0" presId="urn:microsoft.com/office/officeart/2005/8/layout/chevron2"/>
    <dgm:cxn modelId="{C63F7857-F172-4349-8BC9-5BDF7AB73A6E}" type="presOf" srcId="{0A600963-7F3C-437E-BF3E-76C7CDB1807C}" destId="{9371E9EB-BF92-438E-80F9-07DDE49FF108}" srcOrd="0" destOrd="0" presId="urn:microsoft.com/office/officeart/2005/8/layout/chevron2"/>
    <dgm:cxn modelId="{0247ACAD-9177-48D9-B0E8-7AA7A6F9F759}" type="presOf" srcId="{16C535E8-0A6B-40C6-A20A-C7A2E67D7E68}" destId="{6A3448E9-0DE5-4C1F-AFDB-546562C3DDC2}" srcOrd="0" destOrd="0" presId="urn:microsoft.com/office/officeart/2005/8/layout/chevron2"/>
    <dgm:cxn modelId="{357734B1-A575-45EF-A54D-B34F5A666040}" srcId="{12D30630-FFB1-414B-A91A-F896E2621C56}" destId="{79DF3CD4-F2DB-4AED-8C2E-709184536264}" srcOrd="0" destOrd="0" parTransId="{F033B7B4-F823-4246-ACEF-B4FB73D01BF1}" sibTransId="{7EE4D7D2-1369-417B-8BDA-75FF91FC4DC1}"/>
    <dgm:cxn modelId="{8A33E5B1-6BB5-4640-992B-AC09F223FD1E}" type="presOf" srcId="{FE9C8978-3AF2-4F99-86BB-0050E613CEE8}" destId="{CBA6F306-AA4A-4AF0-B3FB-10AE9AE7AFEC}" srcOrd="0" destOrd="0" presId="urn:microsoft.com/office/officeart/2005/8/layout/chevron2"/>
    <dgm:cxn modelId="{204E3EC7-354A-45F1-9E05-1D4D56BF18BF}" srcId="{E5114DEA-18B0-4BFE-8CF4-01DAEB812C78}" destId="{16C535E8-0A6B-40C6-A20A-C7A2E67D7E68}" srcOrd="0" destOrd="0" parTransId="{D471B95E-FF3A-4349-8801-B671D3B49AAD}" sibTransId="{354F12CE-FEE6-400C-A99C-2915C2E7094B}"/>
    <dgm:cxn modelId="{9497C6CB-84EF-413D-B5E3-BF31F178B8C0}" srcId="{E5114DEA-18B0-4BFE-8CF4-01DAEB812C78}" destId="{4DBE7FC8-396B-48D2-95A5-30F3D5F14754}" srcOrd="3" destOrd="0" parTransId="{A2CF9370-658C-4BC9-BB3F-C9B38ABE2397}" sibTransId="{6163A019-61E7-41DF-910A-F333BBC4A78D}"/>
    <dgm:cxn modelId="{B8FF71D1-F869-4A63-840D-F4E9DAF334B2}" type="presOf" srcId="{12D30630-FFB1-414B-A91A-F896E2621C56}" destId="{2AAD96EC-B0C8-4F81-8D29-FD6EFEB06969}" srcOrd="0" destOrd="0" presId="urn:microsoft.com/office/officeart/2005/8/layout/chevron2"/>
    <dgm:cxn modelId="{BB9B0FD9-10C3-4501-8250-B925A104A6D7}" type="presOf" srcId="{79DF3CD4-F2DB-4AED-8C2E-709184536264}" destId="{2DA2704A-033D-4D59-91ED-7348D45EF99F}" srcOrd="0" destOrd="0" presId="urn:microsoft.com/office/officeart/2005/8/layout/chevron2"/>
    <dgm:cxn modelId="{2FA57CE0-E693-4567-BBDA-0687FB2A320D}" srcId="{4DBE7FC8-396B-48D2-95A5-30F3D5F14754}" destId="{D33F7E3F-25F4-4D8A-A1D0-CB373B5B5E6C}" srcOrd="0" destOrd="0" parTransId="{2F85A9F9-5022-47C1-8A65-0B9BD22CAA61}" sibTransId="{3602C853-10D3-44DD-86AD-17209346E0FE}"/>
    <dgm:cxn modelId="{27F3E7B6-EB73-489C-AEE7-D3D56328AF54}" type="presParOf" srcId="{86E96CA3-57BE-4EB8-B26D-8908895FD4A8}" destId="{318ACA5B-D748-4099-BED5-5FD93C16CF0D}" srcOrd="0" destOrd="0" presId="urn:microsoft.com/office/officeart/2005/8/layout/chevron2"/>
    <dgm:cxn modelId="{BF6F2FD4-3B58-4679-AD8F-6D5863564009}" type="presParOf" srcId="{318ACA5B-D748-4099-BED5-5FD93C16CF0D}" destId="{6A3448E9-0DE5-4C1F-AFDB-546562C3DDC2}" srcOrd="0" destOrd="0" presId="urn:microsoft.com/office/officeart/2005/8/layout/chevron2"/>
    <dgm:cxn modelId="{AA1818A1-4E9B-4F4C-91D0-D2132E758A18}" type="presParOf" srcId="{318ACA5B-D748-4099-BED5-5FD93C16CF0D}" destId="{451E8DB0-2994-402B-8514-8C3B44DFC580}" srcOrd="1" destOrd="0" presId="urn:microsoft.com/office/officeart/2005/8/layout/chevron2"/>
    <dgm:cxn modelId="{CEEE388A-2B5D-45FC-86BA-DBA12CF5C996}" type="presParOf" srcId="{86E96CA3-57BE-4EB8-B26D-8908895FD4A8}" destId="{14317A5D-BC35-4155-944F-6F29FB39EF66}" srcOrd="1" destOrd="0" presId="urn:microsoft.com/office/officeart/2005/8/layout/chevron2"/>
    <dgm:cxn modelId="{D098EC1A-3981-4338-A7A2-265332351C0E}" type="presParOf" srcId="{86E96CA3-57BE-4EB8-B26D-8908895FD4A8}" destId="{DF6372CA-2D44-4A5A-9503-695927EE0F6E}" srcOrd="2" destOrd="0" presId="urn:microsoft.com/office/officeart/2005/8/layout/chevron2"/>
    <dgm:cxn modelId="{527B2832-9543-4F60-B0F6-88B0A60B0658}" type="presParOf" srcId="{DF6372CA-2D44-4A5A-9503-695927EE0F6E}" destId="{2AAD96EC-B0C8-4F81-8D29-FD6EFEB06969}" srcOrd="0" destOrd="0" presId="urn:microsoft.com/office/officeart/2005/8/layout/chevron2"/>
    <dgm:cxn modelId="{D113F304-7446-4A59-9D17-A3A9E979B94D}" type="presParOf" srcId="{DF6372CA-2D44-4A5A-9503-695927EE0F6E}" destId="{2DA2704A-033D-4D59-91ED-7348D45EF99F}" srcOrd="1" destOrd="0" presId="urn:microsoft.com/office/officeart/2005/8/layout/chevron2"/>
    <dgm:cxn modelId="{AACE52C6-E92E-4100-A758-E7C8CEB9467C}" type="presParOf" srcId="{86E96CA3-57BE-4EB8-B26D-8908895FD4A8}" destId="{A7A71F4A-4300-461E-B93F-F1AC4CBC5F64}" srcOrd="3" destOrd="0" presId="urn:microsoft.com/office/officeart/2005/8/layout/chevron2"/>
    <dgm:cxn modelId="{C5F2F632-0DEE-47DC-A77A-DEDB8F4E7E5D}" type="presParOf" srcId="{86E96CA3-57BE-4EB8-B26D-8908895FD4A8}" destId="{19DD3176-9E0B-4710-8E20-1414EE48599F}" srcOrd="4" destOrd="0" presId="urn:microsoft.com/office/officeart/2005/8/layout/chevron2"/>
    <dgm:cxn modelId="{4DD232BE-6C41-40C0-AE05-12AE363EC4CD}" type="presParOf" srcId="{19DD3176-9E0B-4710-8E20-1414EE48599F}" destId="{CBA6F306-AA4A-4AF0-B3FB-10AE9AE7AFEC}" srcOrd="0" destOrd="0" presId="urn:microsoft.com/office/officeart/2005/8/layout/chevron2"/>
    <dgm:cxn modelId="{499A532F-3180-4F15-A796-5C7589DEC9DF}" type="presParOf" srcId="{19DD3176-9E0B-4710-8E20-1414EE48599F}" destId="{9371E9EB-BF92-438E-80F9-07DDE49FF108}" srcOrd="1" destOrd="0" presId="urn:microsoft.com/office/officeart/2005/8/layout/chevron2"/>
    <dgm:cxn modelId="{D055A660-DA6D-4BA3-B708-C49EFE019FE6}" type="presParOf" srcId="{86E96CA3-57BE-4EB8-B26D-8908895FD4A8}" destId="{EC85BCF2-BD91-4837-BF4A-184D8F49E5DD}" srcOrd="5" destOrd="0" presId="urn:microsoft.com/office/officeart/2005/8/layout/chevron2"/>
    <dgm:cxn modelId="{99BF5DD0-4C94-46F8-8C90-B495301716F1}" type="presParOf" srcId="{86E96CA3-57BE-4EB8-B26D-8908895FD4A8}" destId="{1C18B63E-8A0D-46A9-B969-CED20E010E02}" srcOrd="6" destOrd="0" presId="urn:microsoft.com/office/officeart/2005/8/layout/chevron2"/>
    <dgm:cxn modelId="{7D86DB63-93D7-468B-B2E9-B743AE9666AD}" type="presParOf" srcId="{1C18B63E-8A0D-46A9-B969-CED20E010E02}" destId="{DC273AE4-FE01-436B-AE02-8D7459754A42}" srcOrd="0" destOrd="0" presId="urn:microsoft.com/office/officeart/2005/8/layout/chevron2"/>
    <dgm:cxn modelId="{C3019113-ABDD-4EC2-B9AC-786E962E0097}" type="presParOf" srcId="{1C18B63E-8A0D-46A9-B969-CED20E010E02}" destId="{AA4679C6-B6D2-46EF-8A44-186BAD4C9EE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56CE520-0B5B-440B-811C-6AB4FD78F81F}" type="doc">
      <dgm:prSet loTypeId="urn:microsoft.com/office/officeart/2005/8/layout/pList2#1" loCatId="list" qsTypeId="urn:microsoft.com/office/officeart/2005/8/quickstyle/simple3" qsCatId="simple" csTypeId="urn:microsoft.com/office/officeart/2005/8/colors/accent1_2" csCatId="accent1" phldr="1"/>
      <dgm:spPr/>
    </dgm:pt>
    <dgm:pt modelId="{74ADAA48-2053-4E87-97D2-DABBB5D7FE93}">
      <dgm:prSet phldrT="[Текст]" custT="1"/>
      <dgm:spPr/>
      <dgm:t>
        <a:bodyPr/>
        <a:lstStyle/>
        <a:p>
          <a:r>
            <a:rPr lang="uk-UA" sz="1600" b="1" u="none" dirty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ЦІЛЬОВІ ГРУПИ</a:t>
          </a:r>
          <a:r>
            <a:rPr lang="uk-UA" sz="1600" b="1" dirty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uk-UA" sz="1600" b="1" dirty="0">
              <a:latin typeface="Arial" pitchFamily="34" charset="0"/>
              <a:cs typeface="Arial" pitchFamily="34" charset="0"/>
            </a:rPr>
            <a:t>–  </a:t>
          </a:r>
        </a:p>
        <a:p>
          <a:r>
            <a:rPr lang="uk-UA" sz="1600" b="1" dirty="0">
              <a:latin typeface="Arial" pitchFamily="34" charset="0"/>
              <a:cs typeface="Arial" pitchFamily="34" charset="0"/>
            </a:rPr>
            <a:t>особи або організації, на які </a:t>
          </a:r>
          <a:r>
            <a:rPr lang="uk-UA" sz="1600" b="1" dirty="0" err="1">
              <a:latin typeface="Arial" pitchFamily="34" charset="0"/>
              <a:cs typeface="Arial" pitchFamily="34" charset="0"/>
            </a:rPr>
            <a:t>проєкт</a:t>
          </a:r>
          <a:r>
            <a:rPr lang="uk-UA" sz="1600" b="1" dirty="0">
              <a:latin typeface="Arial" pitchFamily="34" charset="0"/>
              <a:cs typeface="Arial" pitchFamily="34" charset="0"/>
            </a:rPr>
            <a:t> буде безпосередньо позитивно впливати в ході реалізації </a:t>
          </a:r>
          <a:r>
            <a:rPr lang="uk-UA" sz="1600" b="1" dirty="0" err="1">
              <a:latin typeface="Arial" pitchFamily="34" charset="0"/>
              <a:cs typeface="Arial" pitchFamily="34" charset="0"/>
            </a:rPr>
            <a:t>проєктних</a:t>
          </a:r>
          <a:r>
            <a:rPr lang="uk-UA" sz="1600" b="1" dirty="0">
              <a:latin typeface="Arial" pitchFamily="34" charset="0"/>
              <a:cs typeface="Arial" pitchFamily="34" charset="0"/>
            </a:rPr>
            <a:t> цілей. </a:t>
          </a:r>
        </a:p>
        <a:p>
          <a:r>
            <a:rPr lang="uk-UA" sz="1600" b="1" dirty="0">
              <a:latin typeface="Arial" pitchFamily="34" charset="0"/>
              <a:cs typeface="Arial" pitchFamily="34" charset="0"/>
            </a:rPr>
            <a:t>Інакше кажучи, це та  </a:t>
          </a:r>
          <a:r>
            <a:rPr lang="uk-UA" sz="1600" b="1" u="sng" dirty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група  людей,  проблему якої ви прагнете розв'язати</a:t>
          </a:r>
          <a:endParaRPr lang="ru-RU" sz="1600" b="1" u="sng" dirty="0">
            <a:solidFill>
              <a:srgbClr val="FF0000"/>
            </a:solidFill>
            <a:latin typeface="Arial" pitchFamily="34" charset="0"/>
            <a:cs typeface="Arial" pitchFamily="34" charset="0"/>
          </a:endParaRPr>
        </a:p>
      </dgm:t>
    </dgm:pt>
    <dgm:pt modelId="{0B2BB2CA-0F65-421B-ACB1-AE4647FA1FA3}" type="parTrans" cxnId="{56F2CA2A-6613-4FE9-B086-65EB3A229255}">
      <dgm:prSet/>
      <dgm:spPr/>
      <dgm:t>
        <a:bodyPr/>
        <a:lstStyle/>
        <a:p>
          <a:endParaRPr lang="ru-RU"/>
        </a:p>
      </dgm:t>
    </dgm:pt>
    <dgm:pt modelId="{4B4DD13E-4E2B-49BE-A1FD-340CCB5A5685}" type="sibTrans" cxnId="{56F2CA2A-6613-4FE9-B086-65EB3A229255}">
      <dgm:prSet/>
      <dgm:spPr/>
      <dgm:t>
        <a:bodyPr/>
        <a:lstStyle/>
        <a:p>
          <a:endParaRPr lang="ru-RU"/>
        </a:p>
      </dgm:t>
    </dgm:pt>
    <dgm:pt modelId="{BE25E64D-DC91-44FB-89DF-96799A12E6C9}">
      <dgm:prSet phldrT="[Текст]" custT="1"/>
      <dgm:spPr/>
      <dgm:t>
        <a:bodyPr/>
        <a:lstStyle/>
        <a:p>
          <a:pPr algn="ctr"/>
          <a:r>
            <a:rPr lang="uk-UA" sz="1600" b="1" u="none" dirty="0" err="1">
              <a:solidFill>
                <a:srgbClr val="FF0000"/>
              </a:solidFill>
              <a:latin typeface="Arial" pitchFamily="34" charset="0"/>
              <a:cs typeface="Arial" pitchFamily="34" charset="0"/>
            </a:rPr>
            <a:t>СТЕЙКХОЛДЕРИ</a:t>
          </a:r>
          <a:r>
            <a:rPr lang="uk-UA" sz="1600" b="1" u="none" dirty="0">
              <a:latin typeface="Arial" pitchFamily="34" charset="0"/>
              <a:cs typeface="Arial" pitchFamily="34" charset="0"/>
            </a:rPr>
            <a:t>  </a:t>
          </a:r>
        </a:p>
        <a:p>
          <a:pPr algn="ctr"/>
          <a:r>
            <a:rPr lang="uk-UA" sz="1600" b="1" u="none" dirty="0">
              <a:latin typeface="Arial" pitchFamily="34" charset="0"/>
              <a:cs typeface="Arial" pitchFamily="34" charset="0"/>
            </a:rPr>
            <a:t>(</a:t>
          </a:r>
          <a:r>
            <a:rPr lang="en-US" sz="1600" b="1" u="none" dirty="0">
              <a:latin typeface="Arial" pitchFamily="34" charset="0"/>
              <a:cs typeface="Arial" pitchFamily="34" charset="0"/>
            </a:rPr>
            <a:t>stake – </a:t>
          </a:r>
          <a:r>
            <a:rPr lang="uk-UA" sz="1600" b="1" u="none" dirty="0">
              <a:latin typeface="Arial" pitchFamily="34" charset="0"/>
              <a:cs typeface="Arial" pitchFamily="34" charset="0"/>
            </a:rPr>
            <a:t>інтерес, </a:t>
          </a:r>
          <a:r>
            <a:rPr lang="en-US" sz="1600" b="1" u="none" dirty="0">
              <a:latin typeface="Arial" pitchFamily="34" charset="0"/>
              <a:cs typeface="Arial" pitchFamily="34" charset="0"/>
            </a:rPr>
            <a:t>hold - </a:t>
          </a:r>
          <a:r>
            <a:rPr lang="uk-UA" sz="1600" b="1" u="none" dirty="0">
              <a:latin typeface="Arial" pitchFamily="34" charset="0"/>
              <a:cs typeface="Arial" pitchFamily="34" charset="0"/>
            </a:rPr>
            <a:t>держати) або ЗАЦІКАВЛЕНІ СТОРОНИ – </a:t>
          </a:r>
        </a:p>
        <a:p>
          <a:pPr algn="ctr"/>
          <a:r>
            <a:rPr lang="uk-UA" sz="1600" b="1" u="none" dirty="0">
              <a:latin typeface="Arial" pitchFamily="34" charset="0"/>
              <a:cs typeface="Arial" pitchFamily="34" charset="0"/>
            </a:rPr>
            <a:t>будь-які </a:t>
          </a:r>
          <a:r>
            <a:rPr lang="uk-UA" sz="1600" b="1" dirty="0">
              <a:latin typeface="Arial" pitchFamily="34" charset="0"/>
              <a:cs typeface="Arial" pitchFamily="34" charset="0"/>
            </a:rPr>
            <a:t>особи, групи осіб або організації, які можуть – прямо або опосередковано, позитивно або негативно </a:t>
          </a:r>
          <a:r>
            <a:rPr lang="uk-UA" sz="1600" b="1" u="sng" dirty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вплинути на </a:t>
          </a:r>
          <a:r>
            <a:rPr lang="uk-UA" sz="1600" b="1" u="sng" dirty="0" err="1">
              <a:solidFill>
                <a:srgbClr val="FF0000"/>
              </a:solidFill>
              <a:latin typeface="Arial" pitchFamily="34" charset="0"/>
              <a:cs typeface="Arial" pitchFamily="34" charset="0"/>
            </a:rPr>
            <a:t>проєкт</a:t>
          </a:r>
          <a:r>
            <a:rPr lang="uk-UA" sz="1600" b="1" u="sng" dirty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uk-UA" sz="1600" b="1" dirty="0">
              <a:latin typeface="Arial" pitchFamily="34" charset="0"/>
              <a:cs typeface="Arial" pitchFamily="34" charset="0"/>
            </a:rPr>
            <a:t>або, навпаки, </a:t>
          </a:r>
          <a:r>
            <a:rPr lang="uk-UA" sz="1600" b="1" dirty="0" err="1">
              <a:latin typeface="Arial" pitchFamily="34" charset="0"/>
              <a:cs typeface="Arial" pitchFamily="34" charset="0"/>
            </a:rPr>
            <a:t>проєкт</a:t>
          </a:r>
          <a:r>
            <a:rPr lang="uk-UA" sz="1600" b="1" dirty="0">
              <a:latin typeface="Arial" pitchFamily="34" charset="0"/>
              <a:cs typeface="Arial" pitchFamily="34" charset="0"/>
            </a:rPr>
            <a:t> може вплинути на них</a:t>
          </a:r>
          <a:endParaRPr lang="ru-RU" sz="1600" b="1" dirty="0">
            <a:latin typeface="Arial" pitchFamily="34" charset="0"/>
            <a:cs typeface="Arial" pitchFamily="34" charset="0"/>
          </a:endParaRPr>
        </a:p>
      </dgm:t>
    </dgm:pt>
    <dgm:pt modelId="{37350BD2-24D1-473C-B6F1-7BE6A4067807}" type="parTrans" cxnId="{ABA8B7A3-796A-4717-82BF-0F035E307DD8}">
      <dgm:prSet/>
      <dgm:spPr/>
      <dgm:t>
        <a:bodyPr/>
        <a:lstStyle/>
        <a:p>
          <a:endParaRPr lang="ru-RU"/>
        </a:p>
      </dgm:t>
    </dgm:pt>
    <dgm:pt modelId="{D242FF08-39BC-4169-8A62-628DB54FC675}" type="sibTrans" cxnId="{ABA8B7A3-796A-4717-82BF-0F035E307DD8}">
      <dgm:prSet/>
      <dgm:spPr/>
      <dgm:t>
        <a:bodyPr/>
        <a:lstStyle/>
        <a:p>
          <a:endParaRPr lang="ru-RU"/>
        </a:p>
      </dgm:t>
    </dgm:pt>
    <dgm:pt modelId="{BFA9B37F-B356-4965-B67E-CD5B0C320A81}" type="pres">
      <dgm:prSet presAssocID="{F56CE520-0B5B-440B-811C-6AB4FD78F81F}" presName="Name0" presStyleCnt="0">
        <dgm:presLayoutVars>
          <dgm:dir/>
          <dgm:resizeHandles val="exact"/>
        </dgm:presLayoutVars>
      </dgm:prSet>
      <dgm:spPr/>
    </dgm:pt>
    <dgm:pt modelId="{5B9A100B-3C0A-44ED-90E7-F21951E1F302}" type="pres">
      <dgm:prSet presAssocID="{F56CE520-0B5B-440B-811C-6AB4FD78F81F}" presName="bkgdShp" presStyleLbl="alignAccFollowNode1" presStyleIdx="0" presStyleCnt="1"/>
      <dgm:spPr/>
    </dgm:pt>
    <dgm:pt modelId="{376F84E9-8972-41E1-A2EA-2E4FBDA97621}" type="pres">
      <dgm:prSet presAssocID="{F56CE520-0B5B-440B-811C-6AB4FD78F81F}" presName="linComp" presStyleCnt="0"/>
      <dgm:spPr/>
    </dgm:pt>
    <dgm:pt modelId="{76857A8B-7198-4D58-8814-E90135D02D7A}" type="pres">
      <dgm:prSet presAssocID="{74ADAA48-2053-4E87-97D2-DABBB5D7FE93}" presName="compNode" presStyleCnt="0"/>
      <dgm:spPr/>
    </dgm:pt>
    <dgm:pt modelId="{91C13257-760C-45EE-A6B0-8C2961C7AA20}" type="pres">
      <dgm:prSet presAssocID="{74ADAA48-2053-4E87-97D2-DABBB5D7FE93}" presName="node" presStyleLbl="node1" presStyleIdx="0" presStyleCnt="2">
        <dgm:presLayoutVars>
          <dgm:bulletEnabled val="1"/>
        </dgm:presLayoutVars>
      </dgm:prSet>
      <dgm:spPr/>
    </dgm:pt>
    <dgm:pt modelId="{5BFBF9B3-4F9E-4CE0-858D-BA4F7DA5D51A}" type="pres">
      <dgm:prSet presAssocID="{74ADAA48-2053-4E87-97D2-DABBB5D7FE93}" presName="invisiNode" presStyleLbl="node1" presStyleIdx="0" presStyleCnt="2"/>
      <dgm:spPr/>
    </dgm:pt>
    <dgm:pt modelId="{A1CE1547-0C75-47C7-B690-5C0A767D5250}" type="pres">
      <dgm:prSet presAssocID="{74ADAA48-2053-4E87-97D2-DABBB5D7FE93}" presName="imagNode" presStyleLbl="fgImgPlace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2BB831A-017C-4DCB-AA2D-BCEEFD4415CB}" type="pres">
      <dgm:prSet presAssocID="{4B4DD13E-4E2B-49BE-A1FD-340CCB5A5685}" presName="sibTrans" presStyleLbl="sibTrans2D1" presStyleIdx="0" presStyleCnt="0"/>
      <dgm:spPr/>
    </dgm:pt>
    <dgm:pt modelId="{9A7BDBC7-CB29-4861-BAEF-FDEB094C96FC}" type="pres">
      <dgm:prSet presAssocID="{BE25E64D-DC91-44FB-89DF-96799A12E6C9}" presName="compNode" presStyleCnt="0"/>
      <dgm:spPr/>
    </dgm:pt>
    <dgm:pt modelId="{3CADDB48-266F-4D61-95AE-CC92F58DC1E3}" type="pres">
      <dgm:prSet presAssocID="{BE25E64D-DC91-44FB-89DF-96799A12E6C9}" presName="node" presStyleLbl="node1" presStyleIdx="1" presStyleCnt="2">
        <dgm:presLayoutVars>
          <dgm:bulletEnabled val="1"/>
        </dgm:presLayoutVars>
      </dgm:prSet>
      <dgm:spPr/>
    </dgm:pt>
    <dgm:pt modelId="{A7A3A0BF-BA2E-4554-8265-0F770AD92EB8}" type="pres">
      <dgm:prSet presAssocID="{BE25E64D-DC91-44FB-89DF-96799A12E6C9}" presName="invisiNode" presStyleLbl="node1" presStyleIdx="1" presStyleCnt="2"/>
      <dgm:spPr/>
    </dgm:pt>
    <dgm:pt modelId="{173B0508-3554-472C-B2D9-2B599D7573FF}" type="pres">
      <dgm:prSet presAssocID="{BE25E64D-DC91-44FB-89DF-96799A12E6C9}" presName="imagNode" presStyleLbl="fgImgPlace1" presStyleIdx="1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56F2CA2A-6613-4FE9-B086-65EB3A229255}" srcId="{F56CE520-0B5B-440B-811C-6AB4FD78F81F}" destId="{74ADAA48-2053-4E87-97D2-DABBB5D7FE93}" srcOrd="0" destOrd="0" parTransId="{0B2BB2CA-0F65-421B-ACB1-AE4647FA1FA3}" sibTransId="{4B4DD13E-4E2B-49BE-A1FD-340CCB5A5685}"/>
    <dgm:cxn modelId="{CB430F4D-B950-4863-BC8A-7A0770182AA0}" type="presOf" srcId="{F56CE520-0B5B-440B-811C-6AB4FD78F81F}" destId="{BFA9B37F-B356-4965-B67E-CD5B0C320A81}" srcOrd="0" destOrd="0" presId="urn:microsoft.com/office/officeart/2005/8/layout/pList2#1"/>
    <dgm:cxn modelId="{ABA8B7A3-796A-4717-82BF-0F035E307DD8}" srcId="{F56CE520-0B5B-440B-811C-6AB4FD78F81F}" destId="{BE25E64D-DC91-44FB-89DF-96799A12E6C9}" srcOrd="1" destOrd="0" parTransId="{37350BD2-24D1-473C-B6F1-7BE6A4067807}" sibTransId="{D242FF08-39BC-4169-8A62-628DB54FC675}"/>
    <dgm:cxn modelId="{6EE63BB1-4FFA-4E5D-B194-0EF7F9A01280}" type="presOf" srcId="{74ADAA48-2053-4E87-97D2-DABBB5D7FE93}" destId="{91C13257-760C-45EE-A6B0-8C2961C7AA20}" srcOrd="0" destOrd="0" presId="urn:microsoft.com/office/officeart/2005/8/layout/pList2#1"/>
    <dgm:cxn modelId="{F6F6C9EF-719A-4872-BC6C-CDEB76238C8F}" type="presOf" srcId="{BE25E64D-DC91-44FB-89DF-96799A12E6C9}" destId="{3CADDB48-266F-4D61-95AE-CC92F58DC1E3}" srcOrd="0" destOrd="0" presId="urn:microsoft.com/office/officeart/2005/8/layout/pList2#1"/>
    <dgm:cxn modelId="{435298F9-AFEC-4FF5-9E4A-BA3F597FCC52}" type="presOf" srcId="{4B4DD13E-4E2B-49BE-A1FD-340CCB5A5685}" destId="{F2BB831A-017C-4DCB-AA2D-BCEEFD4415CB}" srcOrd="0" destOrd="0" presId="urn:microsoft.com/office/officeart/2005/8/layout/pList2#1"/>
    <dgm:cxn modelId="{8876DDDE-E2E2-4103-9BA0-58EE4224D9C3}" type="presParOf" srcId="{BFA9B37F-B356-4965-B67E-CD5B0C320A81}" destId="{5B9A100B-3C0A-44ED-90E7-F21951E1F302}" srcOrd="0" destOrd="0" presId="urn:microsoft.com/office/officeart/2005/8/layout/pList2#1"/>
    <dgm:cxn modelId="{A4D0CF46-D519-4060-8703-804E792127AC}" type="presParOf" srcId="{BFA9B37F-B356-4965-B67E-CD5B0C320A81}" destId="{376F84E9-8972-41E1-A2EA-2E4FBDA97621}" srcOrd="1" destOrd="0" presId="urn:microsoft.com/office/officeart/2005/8/layout/pList2#1"/>
    <dgm:cxn modelId="{1F7E1185-A822-4CE9-B066-6D027AA8DFA0}" type="presParOf" srcId="{376F84E9-8972-41E1-A2EA-2E4FBDA97621}" destId="{76857A8B-7198-4D58-8814-E90135D02D7A}" srcOrd="0" destOrd="0" presId="urn:microsoft.com/office/officeart/2005/8/layout/pList2#1"/>
    <dgm:cxn modelId="{E71E71AB-B52B-48D5-B45A-7AEBA687D1C5}" type="presParOf" srcId="{76857A8B-7198-4D58-8814-E90135D02D7A}" destId="{91C13257-760C-45EE-A6B0-8C2961C7AA20}" srcOrd="0" destOrd="0" presId="urn:microsoft.com/office/officeart/2005/8/layout/pList2#1"/>
    <dgm:cxn modelId="{9DDBDE62-7174-45A7-85E5-2E48C16EFBCC}" type="presParOf" srcId="{76857A8B-7198-4D58-8814-E90135D02D7A}" destId="{5BFBF9B3-4F9E-4CE0-858D-BA4F7DA5D51A}" srcOrd="1" destOrd="0" presId="urn:microsoft.com/office/officeart/2005/8/layout/pList2#1"/>
    <dgm:cxn modelId="{A42EAA8C-0CE9-49B1-8B62-196106668DD5}" type="presParOf" srcId="{76857A8B-7198-4D58-8814-E90135D02D7A}" destId="{A1CE1547-0C75-47C7-B690-5C0A767D5250}" srcOrd="2" destOrd="0" presId="urn:microsoft.com/office/officeart/2005/8/layout/pList2#1"/>
    <dgm:cxn modelId="{FD362D3A-30B5-422C-9DBA-A8F3B337A360}" type="presParOf" srcId="{376F84E9-8972-41E1-A2EA-2E4FBDA97621}" destId="{F2BB831A-017C-4DCB-AA2D-BCEEFD4415CB}" srcOrd="1" destOrd="0" presId="urn:microsoft.com/office/officeart/2005/8/layout/pList2#1"/>
    <dgm:cxn modelId="{E7B161BC-D4E3-405B-B0ED-8C48EBD66D3C}" type="presParOf" srcId="{376F84E9-8972-41E1-A2EA-2E4FBDA97621}" destId="{9A7BDBC7-CB29-4861-BAEF-FDEB094C96FC}" srcOrd="2" destOrd="0" presId="urn:microsoft.com/office/officeart/2005/8/layout/pList2#1"/>
    <dgm:cxn modelId="{CBB7E9E6-2B99-4894-B1BE-88BC311739F0}" type="presParOf" srcId="{9A7BDBC7-CB29-4861-BAEF-FDEB094C96FC}" destId="{3CADDB48-266F-4D61-95AE-CC92F58DC1E3}" srcOrd="0" destOrd="0" presId="urn:microsoft.com/office/officeart/2005/8/layout/pList2#1"/>
    <dgm:cxn modelId="{369043FA-74C6-4BD2-926F-F1958B776090}" type="presParOf" srcId="{9A7BDBC7-CB29-4861-BAEF-FDEB094C96FC}" destId="{A7A3A0BF-BA2E-4554-8265-0F770AD92EB8}" srcOrd="1" destOrd="0" presId="urn:microsoft.com/office/officeart/2005/8/layout/pList2#1"/>
    <dgm:cxn modelId="{73B767DE-49C2-41CF-AD19-2EB92D49E5C0}" type="presParOf" srcId="{9A7BDBC7-CB29-4861-BAEF-FDEB094C96FC}" destId="{173B0508-3554-472C-B2D9-2B599D7573FF}" srcOrd="2" destOrd="0" presId="urn:microsoft.com/office/officeart/2005/8/layout/pList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544C4C2-B8C9-4DEF-8612-A5FE95000552}" type="doc">
      <dgm:prSet loTypeId="urn:microsoft.com/office/officeart/2005/8/layout/process4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185DFB43-78CA-4285-9DC2-1C86BC9A421B}">
      <dgm:prSet phldrT="[Текст]"/>
      <dgm:spPr/>
      <dgm:t>
        <a:bodyPr/>
        <a:lstStyle/>
        <a:p>
          <a:pPr algn="just"/>
          <a:r>
            <a:rPr lang="uk-UA" b="1" u="sng" dirty="0"/>
            <a:t>Проблема</a:t>
          </a:r>
          <a:r>
            <a:rPr lang="uk-UA" b="1" dirty="0"/>
            <a:t> – це різниця між реально існуючою ситуацією й бажаним (необхідним) станом у рамках певного процесу</a:t>
          </a:r>
          <a:endParaRPr lang="ru-RU" b="1" dirty="0"/>
        </a:p>
      </dgm:t>
    </dgm:pt>
    <dgm:pt modelId="{BBD01DA8-8C38-47AB-B0E1-56EBBAC675F9}" type="parTrans" cxnId="{0DAC05D7-0C01-41DA-A0B3-72B43B3A9A1D}">
      <dgm:prSet/>
      <dgm:spPr/>
      <dgm:t>
        <a:bodyPr/>
        <a:lstStyle/>
        <a:p>
          <a:endParaRPr lang="ru-RU"/>
        </a:p>
      </dgm:t>
    </dgm:pt>
    <dgm:pt modelId="{9DA453E5-E9E8-4A1C-A624-0230552904C1}" type="sibTrans" cxnId="{0DAC05D7-0C01-41DA-A0B3-72B43B3A9A1D}">
      <dgm:prSet/>
      <dgm:spPr/>
      <dgm:t>
        <a:bodyPr/>
        <a:lstStyle/>
        <a:p>
          <a:endParaRPr lang="ru-RU"/>
        </a:p>
      </dgm:t>
    </dgm:pt>
    <dgm:pt modelId="{317024B8-71A7-42E6-8AB3-CAF8FA4B88DB}">
      <dgm:prSet phldrT="[Текст]"/>
      <dgm:spPr/>
      <dgm:t>
        <a:bodyPr/>
        <a:lstStyle/>
        <a:p>
          <a:pPr algn="just"/>
          <a:r>
            <a:rPr lang="uk-UA" b="1" dirty="0"/>
            <a:t>При формулюванні проблеми необхідно звернути увагу на те, що проблема – це відсутність чогось, щось негативне, що приносить шкоду, або те, що вимагає змін</a:t>
          </a:r>
          <a:endParaRPr lang="ru-RU" b="1" dirty="0"/>
        </a:p>
      </dgm:t>
    </dgm:pt>
    <dgm:pt modelId="{C9586351-D87A-4FC7-BCCF-916C055991E3}" type="parTrans" cxnId="{41FEDC03-CFDE-4DCF-AB53-838671B5DFE8}">
      <dgm:prSet/>
      <dgm:spPr/>
      <dgm:t>
        <a:bodyPr/>
        <a:lstStyle/>
        <a:p>
          <a:endParaRPr lang="ru-RU"/>
        </a:p>
      </dgm:t>
    </dgm:pt>
    <dgm:pt modelId="{2B2404D1-707F-47E4-B28E-71E44D93C1DA}" type="sibTrans" cxnId="{41FEDC03-CFDE-4DCF-AB53-838671B5DFE8}">
      <dgm:prSet/>
      <dgm:spPr/>
      <dgm:t>
        <a:bodyPr/>
        <a:lstStyle/>
        <a:p>
          <a:endParaRPr lang="ru-RU"/>
        </a:p>
      </dgm:t>
    </dgm:pt>
    <dgm:pt modelId="{94D4A624-130C-4CF5-9940-ABB6B6CC25D8}">
      <dgm:prSet phldrT="[Текст]"/>
      <dgm:spPr/>
      <dgm:t>
        <a:bodyPr/>
        <a:lstStyle/>
        <a:p>
          <a:r>
            <a:rPr lang="uk-UA" b="1" dirty="0"/>
            <a:t>Формулювання проблеми завжди повинно вказувати на наявність конфлікту між тим станом, що є, і тим, як повинно бути</a:t>
          </a:r>
          <a:endParaRPr lang="ru-RU" b="1" dirty="0"/>
        </a:p>
      </dgm:t>
    </dgm:pt>
    <dgm:pt modelId="{E82A4F37-4516-46DA-B0A1-8DB290736FFB}" type="parTrans" cxnId="{E5184C4A-656E-4C0E-8E2A-36021B2F0914}">
      <dgm:prSet/>
      <dgm:spPr/>
      <dgm:t>
        <a:bodyPr/>
        <a:lstStyle/>
        <a:p>
          <a:endParaRPr lang="ru-RU"/>
        </a:p>
      </dgm:t>
    </dgm:pt>
    <dgm:pt modelId="{553662A4-957C-4116-9E9B-1CD11C659082}" type="sibTrans" cxnId="{E5184C4A-656E-4C0E-8E2A-36021B2F0914}">
      <dgm:prSet/>
      <dgm:spPr/>
      <dgm:t>
        <a:bodyPr/>
        <a:lstStyle/>
        <a:p>
          <a:endParaRPr lang="ru-RU"/>
        </a:p>
      </dgm:t>
    </dgm:pt>
    <dgm:pt modelId="{B449F971-1B5D-49B6-9A81-5942BC6A0CE8}" type="pres">
      <dgm:prSet presAssocID="{6544C4C2-B8C9-4DEF-8612-A5FE95000552}" presName="Name0" presStyleCnt="0">
        <dgm:presLayoutVars>
          <dgm:dir/>
          <dgm:animLvl val="lvl"/>
          <dgm:resizeHandles val="exact"/>
        </dgm:presLayoutVars>
      </dgm:prSet>
      <dgm:spPr/>
    </dgm:pt>
    <dgm:pt modelId="{3BCD0B32-B904-4840-B57E-D18EA5979A22}" type="pres">
      <dgm:prSet presAssocID="{94D4A624-130C-4CF5-9940-ABB6B6CC25D8}" presName="boxAndChildren" presStyleCnt="0"/>
      <dgm:spPr/>
    </dgm:pt>
    <dgm:pt modelId="{3BE8C702-A58C-4BCE-973B-F0B2C2C65F53}" type="pres">
      <dgm:prSet presAssocID="{94D4A624-130C-4CF5-9940-ABB6B6CC25D8}" presName="parentTextBox" presStyleLbl="node1" presStyleIdx="0" presStyleCnt="3"/>
      <dgm:spPr/>
    </dgm:pt>
    <dgm:pt modelId="{C03992C7-15AD-400C-9CFE-ED92C03B3351}" type="pres">
      <dgm:prSet presAssocID="{2B2404D1-707F-47E4-B28E-71E44D93C1DA}" presName="sp" presStyleCnt="0"/>
      <dgm:spPr/>
    </dgm:pt>
    <dgm:pt modelId="{6C8A5BA4-7AAB-41A8-8D22-5901DCF1EF2A}" type="pres">
      <dgm:prSet presAssocID="{317024B8-71A7-42E6-8AB3-CAF8FA4B88DB}" presName="arrowAndChildren" presStyleCnt="0"/>
      <dgm:spPr/>
    </dgm:pt>
    <dgm:pt modelId="{CC6993F0-F4CB-48B0-AAA2-E6C6E1EB92AE}" type="pres">
      <dgm:prSet presAssocID="{317024B8-71A7-42E6-8AB3-CAF8FA4B88DB}" presName="parentTextArrow" presStyleLbl="node1" presStyleIdx="1" presStyleCnt="3"/>
      <dgm:spPr/>
    </dgm:pt>
    <dgm:pt modelId="{E14FF7E2-2907-4F60-97CE-0ACE01E8E8BB}" type="pres">
      <dgm:prSet presAssocID="{9DA453E5-E9E8-4A1C-A624-0230552904C1}" presName="sp" presStyleCnt="0"/>
      <dgm:spPr/>
    </dgm:pt>
    <dgm:pt modelId="{55631A75-504B-4FE3-A2F0-46A98ED24040}" type="pres">
      <dgm:prSet presAssocID="{185DFB43-78CA-4285-9DC2-1C86BC9A421B}" presName="arrowAndChildren" presStyleCnt="0"/>
      <dgm:spPr/>
    </dgm:pt>
    <dgm:pt modelId="{41BB3560-6976-41D8-9E95-11695A8D346A}" type="pres">
      <dgm:prSet presAssocID="{185DFB43-78CA-4285-9DC2-1C86BC9A421B}" presName="parentTextArrow" presStyleLbl="node1" presStyleIdx="2" presStyleCnt="3" custLinFactNeighborX="-1754" custLinFactNeighborY="-7496"/>
      <dgm:spPr/>
    </dgm:pt>
  </dgm:ptLst>
  <dgm:cxnLst>
    <dgm:cxn modelId="{41FEDC03-CFDE-4DCF-AB53-838671B5DFE8}" srcId="{6544C4C2-B8C9-4DEF-8612-A5FE95000552}" destId="{317024B8-71A7-42E6-8AB3-CAF8FA4B88DB}" srcOrd="1" destOrd="0" parTransId="{C9586351-D87A-4FC7-BCCF-916C055991E3}" sibTransId="{2B2404D1-707F-47E4-B28E-71E44D93C1DA}"/>
    <dgm:cxn modelId="{E5184C4A-656E-4C0E-8E2A-36021B2F0914}" srcId="{6544C4C2-B8C9-4DEF-8612-A5FE95000552}" destId="{94D4A624-130C-4CF5-9940-ABB6B6CC25D8}" srcOrd="2" destOrd="0" parTransId="{E82A4F37-4516-46DA-B0A1-8DB290736FFB}" sibTransId="{553662A4-957C-4116-9E9B-1CD11C659082}"/>
    <dgm:cxn modelId="{784E7BA2-73BF-4984-8351-FBCA74C82B23}" type="presOf" srcId="{317024B8-71A7-42E6-8AB3-CAF8FA4B88DB}" destId="{CC6993F0-F4CB-48B0-AAA2-E6C6E1EB92AE}" srcOrd="0" destOrd="0" presId="urn:microsoft.com/office/officeart/2005/8/layout/process4"/>
    <dgm:cxn modelId="{25FE4DB9-DA78-44B7-B57F-B7D99D658572}" type="presOf" srcId="{94D4A624-130C-4CF5-9940-ABB6B6CC25D8}" destId="{3BE8C702-A58C-4BCE-973B-F0B2C2C65F53}" srcOrd="0" destOrd="0" presId="urn:microsoft.com/office/officeart/2005/8/layout/process4"/>
    <dgm:cxn modelId="{D63444C6-C544-408A-905D-912F98A5A870}" type="presOf" srcId="{6544C4C2-B8C9-4DEF-8612-A5FE95000552}" destId="{B449F971-1B5D-49B6-9A81-5942BC6A0CE8}" srcOrd="0" destOrd="0" presId="urn:microsoft.com/office/officeart/2005/8/layout/process4"/>
    <dgm:cxn modelId="{780C60D3-B94D-475E-A78C-5F9733EAF0A8}" type="presOf" srcId="{185DFB43-78CA-4285-9DC2-1C86BC9A421B}" destId="{41BB3560-6976-41D8-9E95-11695A8D346A}" srcOrd="0" destOrd="0" presId="urn:microsoft.com/office/officeart/2005/8/layout/process4"/>
    <dgm:cxn modelId="{0DAC05D7-0C01-41DA-A0B3-72B43B3A9A1D}" srcId="{6544C4C2-B8C9-4DEF-8612-A5FE95000552}" destId="{185DFB43-78CA-4285-9DC2-1C86BC9A421B}" srcOrd="0" destOrd="0" parTransId="{BBD01DA8-8C38-47AB-B0E1-56EBBAC675F9}" sibTransId="{9DA453E5-E9E8-4A1C-A624-0230552904C1}"/>
    <dgm:cxn modelId="{E4B74F4C-B732-408C-9744-1CAD1D2895E9}" type="presParOf" srcId="{B449F971-1B5D-49B6-9A81-5942BC6A0CE8}" destId="{3BCD0B32-B904-4840-B57E-D18EA5979A22}" srcOrd="0" destOrd="0" presId="urn:microsoft.com/office/officeart/2005/8/layout/process4"/>
    <dgm:cxn modelId="{E13EE42F-5B11-4216-8DF1-E36492E161E5}" type="presParOf" srcId="{3BCD0B32-B904-4840-B57E-D18EA5979A22}" destId="{3BE8C702-A58C-4BCE-973B-F0B2C2C65F53}" srcOrd="0" destOrd="0" presId="urn:microsoft.com/office/officeart/2005/8/layout/process4"/>
    <dgm:cxn modelId="{D8F9A7B5-EAB7-47A7-82FC-E5F1BEC2AE67}" type="presParOf" srcId="{B449F971-1B5D-49B6-9A81-5942BC6A0CE8}" destId="{C03992C7-15AD-400C-9CFE-ED92C03B3351}" srcOrd="1" destOrd="0" presId="urn:microsoft.com/office/officeart/2005/8/layout/process4"/>
    <dgm:cxn modelId="{4E5DFD70-F17C-4E88-96B2-2F180DDB7A77}" type="presParOf" srcId="{B449F971-1B5D-49B6-9A81-5942BC6A0CE8}" destId="{6C8A5BA4-7AAB-41A8-8D22-5901DCF1EF2A}" srcOrd="2" destOrd="0" presId="urn:microsoft.com/office/officeart/2005/8/layout/process4"/>
    <dgm:cxn modelId="{F61008BD-3348-4B22-8C99-DA41A544DEB9}" type="presParOf" srcId="{6C8A5BA4-7AAB-41A8-8D22-5901DCF1EF2A}" destId="{CC6993F0-F4CB-48B0-AAA2-E6C6E1EB92AE}" srcOrd="0" destOrd="0" presId="urn:microsoft.com/office/officeart/2005/8/layout/process4"/>
    <dgm:cxn modelId="{842FA7E2-BA7E-44D7-98E6-7D0FC20CD4DA}" type="presParOf" srcId="{B449F971-1B5D-49B6-9A81-5942BC6A0CE8}" destId="{E14FF7E2-2907-4F60-97CE-0ACE01E8E8BB}" srcOrd="3" destOrd="0" presId="urn:microsoft.com/office/officeart/2005/8/layout/process4"/>
    <dgm:cxn modelId="{33A10AC7-45C1-4E67-95A4-293F7F538936}" type="presParOf" srcId="{B449F971-1B5D-49B6-9A81-5942BC6A0CE8}" destId="{55631A75-504B-4FE3-A2F0-46A98ED24040}" srcOrd="4" destOrd="0" presId="urn:microsoft.com/office/officeart/2005/8/layout/process4"/>
    <dgm:cxn modelId="{1D3A1CA5-14A7-4E13-8880-626BB52052DB}" type="presParOf" srcId="{55631A75-504B-4FE3-A2F0-46A98ED24040}" destId="{41BB3560-6976-41D8-9E95-11695A8D346A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7D9543E-F5D7-49D2-BB38-B2846E1FA36E}" type="doc">
      <dgm:prSet loTypeId="urn:microsoft.com/office/officeart/2005/8/layout/chevron2" loCatId="list" qsTypeId="urn:microsoft.com/office/officeart/2005/8/quickstyle/3d3" qsCatId="3D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844AF04D-42FB-4767-8B35-66AE295D7BBD}">
      <dgm:prSet phldrT="[Текст]"/>
      <dgm:spPr/>
      <dgm:t>
        <a:bodyPr/>
        <a:lstStyle/>
        <a:p>
          <a:r>
            <a:rPr lang="uk-UA" b="1" dirty="0"/>
            <a:t>1. Чому?</a:t>
          </a:r>
          <a:endParaRPr lang="ru-RU" b="1" dirty="0"/>
        </a:p>
      </dgm:t>
    </dgm:pt>
    <dgm:pt modelId="{78CAC45C-1DFE-4CF8-93A5-7E797D42ADCB}" type="parTrans" cxnId="{C45672EF-0CA2-4C24-A9A4-D0FDD8C4761B}">
      <dgm:prSet/>
      <dgm:spPr/>
      <dgm:t>
        <a:bodyPr/>
        <a:lstStyle/>
        <a:p>
          <a:endParaRPr lang="ru-RU"/>
        </a:p>
      </dgm:t>
    </dgm:pt>
    <dgm:pt modelId="{C0346CE4-3662-4831-97EA-CC9C0A3EE9A5}" type="sibTrans" cxnId="{C45672EF-0CA2-4C24-A9A4-D0FDD8C4761B}">
      <dgm:prSet/>
      <dgm:spPr/>
      <dgm:t>
        <a:bodyPr/>
        <a:lstStyle/>
        <a:p>
          <a:endParaRPr lang="ru-RU"/>
        </a:p>
      </dgm:t>
    </dgm:pt>
    <dgm:pt modelId="{919492D8-4A0A-4686-A707-933EA7BA93FC}">
      <dgm:prSet phldrT="[Текст]"/>
      <dgm:spPr/>
      <dgm:t>
        <a:bodyPr/>
        <a:lstStyle/>
        <a:p>
          <a:r>
            <a:rPr lang="uk-UA" b="1" dirty="0"/>
            <a:t>2. Чому?</a:t>
          </a:r>
          <a:endParaRPr lang="ru-RU" b="1" dirty="0"/>
        </a:p>
      </dgm:t>
    </dgm:pt>
    <dgm:pt modelId="{9F912CF6-5859-437E-BE8C-939B8ED09CF4}" type="parTrans" cxnId="{82C0C518-1EA5-4B9E-99B1-0A72C1738456}">
      <dgm:prSet/>
      <dgm:spPr/>
      <dgm:t>
        <a:bodyPr/>
        <a:lstStyle/>
        <a:p>
          <a:endParaRPr lang="ru-RU"/>
        </a:p>
      </dgm:t>
    </dgm:pt>
    <dgm:pt modelId="{4EF98E17-BEE7-4680-BBD9-020119A3F079}" type="sibTrans" cxnId="{82C0C518-1EA5-4B9E-99B1-0A72C1738456}">
      <dgm:prSet/>
      <dgm:spPr/>
      <dgm:t>
        <a:bodyPr/>
        <a:lstStyle/>
        <a:p>
          <a:endParaRPr lang="ru-RU"/>
        </a:p>
      </dgm:t>
    </dgm:pt>
    <dgm:pt modelId="{6BE28EDA-C1E8-472F-8F5B-11212C136B8C}">
      <dgm:prSet phldrT="[Текст]"/>
      <dgm:spPr/>
      <dgm:t>
        <a:bodyPr/>
        <a:lstStyle/>
        <a:p>
          <a:r>
            <a:rPr lang="uk-UA" b="1" dirty="0"/>
            <a:t>5. Чому?</a:t>
          </a:r>
          <a:endParaRPr lang="ru-RU" b="1" dirty="0"/>
        </a:p>
      </dgm:t>
    </dgm:pt>
    <dgm:pt modelId="{8FB23F33-3821-414F-9DF9-2665BFADB7D2}" type="parTrans" cxnId="{D7E4AC72-2215-4B25-BD47-CC6E980C1B2C}">
      <dgm:prSet/>
      <dgm:spPr/>
      <dgm:t>
        <a:bodyPr/>
        <a:lstStyle/>
        <a:p>
          <a:endParaRPr lang="ru-RU"/>
        </a:p>
      </dgm:t>
    </dgm:pt>
    <dgm:pt modelId="{B221C3A9-1A83-4CA9-8947-2E80DD23100B}" type="sibTrans" cxnId="{D7E4AC72-2215-4B25-BD47-CC6E980C1B2C}">
      <dgm:prSet/>
      <dgm:spPr/>
      <dgm:t>
        <a:bodyPr/>
        <a:lstStyle/>
        <a:p>
          <a:endParaRPr lang="ru-RU"/>
        </a:p>
      </dgm:t>
    </dgm:pt>
    <dgm:pt modelId="{964295E3-07A9-445F-82FA-41EE46C50B57}">
      <dgm:prSet phldrT="[Текст]"/>
      <dgm:spPr/>
      <dgm:t>
        <a:bodyPr/>
        <a:lstStyle/>
        <a:p>
          <a:r>
            <a:rPr lang="uk-UA" b="1" dirty="0"/>
            <a:t>3. Чому?</a:t>
          </a:r>
          <a:endParaRPr lang="ru-RU" b="1" dirty="0"/>
        </a:p>
      </dgm:t>
    </dgm:pt>
    <dgm:pt modelId="{A5F88574-9F9A-4739-B122-BEDDAD1F733B}" type="parTrans" cxnId="{1A023C28-6F7F-4322-B170-ED1F7A34CBE1}">
      <dgm:prSet/>
      <dgm:spPr/>
      <dgm:t>
        <a:bodyPr/>
        <a:lstStyle/>
        <a:p>
          <a:endParaRPr lang="ru-RU"/>
        </a:p>
      </dgm:t>
    </dgm:pt>
    <dgm:pt modelId="{5884D064-650B-4597-951F-66BC11D425C0}" type="sibTrans" cxnId="{1A023C28-6F7F-4322-B170-ED1F7A34CBE1}">
      <dgm:prSet/>
      <dgm:spPr/>
      <dgm:t>
        <a:bodyPr/>
        <a:lstStyle/>
        <a:p>
          <a:endParaRPr lang="ru-RU"/>
        </a:p>
      </dgm:t>
    </dgm:pt>
    <dgm:pt modelId="{D9EF5576-BAE3-4BB3-BD4E-1BA994FBC21E}">
      <dgm:prSet phldrT="[Текст]"/>
      <dgm:spPr/>
      <dgm:t>
        <a:bodyPr/>
        <a:lstStyle/>
        <a:p>
          <a:r>
            <a:rPr lang="uk-UA" b="1" dirty="0"/>
            <a:t>4. Чому?</a:t>
          </a:r>
          <a:endParaRPr lang="ru-RU" b="1" dirty="0"/>
        </a:p>
      </dgm:t>
    </dgm:pt>
    <dgm:pt modelId="{310EA1EC-8430-4741-8807-FD2CAAA2C5F4}" type="parTrans" cxnId="{B42133A3-78E2-4C0F-BD7E-8DE99BE96EED}">
      <dgm:prSet/>
      <dgm:spPr/>
      <dgm:t>
        <a:bodyPr/>
        <a:lstStyle/>
        <a:p>
          <a:endParaRPr lang="ru-RU"/>
        </a:p>
      </dgm:t>
    </dgm:pt>
    <dgm:pt modelId="{0C9A2FC2-2B93-40F3-BA44-F5FBE4AEFD0C}" type="sibTrans" cxnId="{B42133A3-78E2-4C0F-BD7E-8DE99BE96EED}">
      <dgm:prSet/>
      <dgm:spPr/>
      <dgm:t>
        <a:bodyPr/>
        <a:lstStyle/>
        <a:p>
          <a:endParaRPr lang="ru-RU"/>
        </a:p>
      </dgm:t>
    </dgm:pt>
    <dgm:pt modelId="{240862FD-F559-459B-9EAA-3BB50C353FC4}" type="pres">
      <dgm:prSet presAssocID="{27D9543E-F5D7-49D2-BB38-B2846E1FA36E}" presName="linearFlow" presStyleCnt="0">
        <dgm:presLayoutVars>
          <dgm:dir/>
          <dgm:animLvl val="lvl"/>
          <dgm:resizeHandles val="exact"/>
        </dgm:presLayoutVars>
      </dgm:prSet>
      <dgm:spPr/>
    </dgm:pt>
    <dgm:pt modelId="{44EE7A50-23EE-4495-8E34-7D945C2EB7AB}" type="pres">
      <dgm:prSet presAssocID="{844AF04D-42FB-4767-8B35-66AE295D7BBD}" presName="composite" presStyleCnt="0"/>
      <dgm:spPr/>
    </dgm:pt>
    <dgm:pt modelId="{C30585FE-8AF1-4577-A215-CECF159310A1}" type="pres">
      <dgm:prSet presAssocID="{844AF04D-42FB-4767-8B35-66AE295D7BBD}" presName="parentText" presStyleLbl="alignNode1" presStyleIdx="0" presStyleCnt="5">
        <dgm:presLayoutVars>
          <dgm:chMax val="1"/>
          <dgm:bulletEnabled val="1"/>
        </dgm:presLayoutVars>
      </dgm:prSet>
      <dgm:spPr/>
    </dgm:pt>
    <dgm:pt modelId="{BC37AF61-B179-46E6-8CAB-0EA38868DC64}" type="pres">
      <dgm:prSet presAssocID="{844AF04D-42FB-4767-8B35-66AE295D7BBD}" presName="descendantText" presStyleLbl="alignAcc1" presStyleIdx="0" presStyleCnt="5">
        <dgm:presLayoutVars>
          <dgm:bulletEnabled val="1"/>
        </dgm:presLayoutVars>
      </dgm:prSet>
      <dgm:spPr/>
    </dgm:pt>
    <dgm:pt modelId="{3938ACB6-8EC1-47A7-B9B4-92E2B8B5A5AD}" type="pres">
      <dgm:prSet presAssocID="{C0346CE4-3662-4831-97EA-CC9C0A3EE9A5}" presName="sp" presStyleCnt="0"/>
      <dgm:spPr/>
    </dgm:pt>
    <dgm:pt modelId="{9C97F825-20C6-4074-917E-ED79FD66C262}" type="pres">
      <dgm:prSet presAssocID="{919492D8-4A0A-4686-A707-933EA7BA93FC}" presName="composite" presStyleCnt="0"/>
      <dgm:spPr/>
    </dgm:pt>
    <dgm:pt modelId="{50691C6C-BDED-495E-B644-87C74A761F5B}" type="pres">
      <dgm:prSet presAssocID="{919492D8-4A0A-4686-A707-933EA7BA93FC}" presName="parentText" presStyleLbl="alignNode1" presStyleIdx="1" presStyleCnt="5">
        <dgm:presLayoutVars>
          <dgm:chMax val="1"/>
          <dgm:bulletEnabled val="1"/>
        </dgm:presLayoutVars>
      </dgm:prSet>
      <dgm:spPr/>
    </dgm:pt>
    <dgm:pt modelId="{4E08889D-EF37-4809-B2BA-FC3AB04B1C0F}" type="pres">
      <dgm:prSet presAssocID="{919492D8-4A0A-4686-A707-933EA7BA93FC}" presName="descendantText" presStyleLbl="alignAcc1" presStyleIdx="1" presStyleCnt="5">
        <dgm:presLayoutVars>
          <dgm:bulletEnabled val="1"/>
        </dgm:presLayoutVars>
      </dgm:prSet>
      <dgm:spPr/>
    </dgm:pt>
    <dgm:pt modelId="{3ED396D9-828F-411C-AE19-1119A77D0612}" type="pres">
      <dgm:prSet presAssocID="{4EF98E17-BEE7-4680-BBD9-020119A3F079}" presName="sp" presStyleCnt="0"/>
      <dgm:spPr/>
    </dgm:pt>
    <dgm:pt modelId="{88C1A897-39F8-438C-AA6D-ABE4BA434859}" type="pres">
      <dgm:prSet presAssocID="{964295E3-07A9-445F-82FA-41EE46C50B57}" presName="composite" presStyleCnt="0"/>
      <dgm:spPr/>
    </dgm:pt>
    <dgm:pt modelId="{6FF23B0D-E2EF-40EB-9A61-A5A867B0978A}" type="pres">
      <dgm:prSet presAssocID="{964295E3-07A9-445F-82FA-41EE46C50B57}" presName="parentText" presStyleLbl="alignNode1" presStyleIdx="2" presStyleCnt="5">
        <dgm:presLayoutVars>
          <dgm:chMax val="1"/>
          <dgm:bulletEnabled val="1"/>
        </dgm:presLayoutVars>
      </dgm:prSet>
      <dgm:spPr/>
    </dgm:pt>
    <dgm:pt modelId="{7EB7382C-4877-41D4-8EA9-164DB2651E89}" type="pres">
      <dgm:prSet presAssocID="{964295E3-07A9-445F-82FA-41EE46C50B57}" presName="descendantText" presStyleLbl="alignAcc1" presStyleIdx="2" presStyleCnt="5">
        <dgm:presLayoutVars>
          <dgm:bulletEnabled val="1"/>
        </dgm:presLayoutVars>
      </dgm:prSet>
      <dgm:spPr/>
    </dgm:pt>
    <dgm:pt modelId="{0258AA27-9CA1-429D-B15A-A066794BCD19}" type="pres">
      <dgm:prSet presAssocID="{5884D064-650B-4597-951F-66BC11D425C0}" presName="sp" presStyleCnt="0"/>
      <dgm:spPr/>
    </dgm:pt>
    <dgm:pt modelId="{DA85AE40-6E0E-4DBA-8C9F-7AC6A13C3ED3}" type="pres">
      <dgm:prSet presAssocID="{D9EF5576-BAE3-4BB3-BD4E-1BA994FBC21E}" presName="composite" presStyleCnt="0"/>
      <dgm:spPr/>
    </dgm:pt>
    <dgm:pt modelId="{729C4EBC-6C52-434C-BC44-83A8542246C3}" type="pres">
      <dgm:prSet presAssocID="{D9EF5576-BAE3-4BB3-BD4E-1BA994FBC21E}" presName="parentText" presStyleLbl="alignNode1" presStyleIdx="3" presStyleCnt="5">
        <dgm:presLayoutVars>
          <dgm:chMax val="1"/>
          <dgm:bulletEnabled val="1"/>
        </dgm:presLayoutVars>
      </dgm:prSet>
      <dgm:spPr/>
    </dgm:pt>
    <dgm:pt modelId="{B495B2DA-EAEA-4A67-B425-959EB1782A9B}" type="pres">
      <dgm:prSet presAssocID="{D9EF5576-BAE3-4BB3-BD4E-1BA994FBC21E}" presName="descendantText" presStyleLbl="alignAcc1" presStyleIdx="3" presStyleCnt="5">
        <dgm:presLayoutVars>
          <dgm:bulletEnabled val="1"/>
        </dgm:presLayoutVars>
      </dgm:prSet>
      <dgm:spPr/>
    </dgm:pt>
    <dgm:pt modelId="{9A15F504-0FDC-47B8-AA6A-63BB63B64392}" type="pres">
      <dgm:prSet presAssocID="{0C9A2FC2-2B93-40F3-BA44-F5FBE4AEFD0C}" presName="sp" presStyleCnt="0"/>
      <dgm:spPr/>
    </dgm:pt>
    <dgm:pt modelId="{93B65FCD-5499-46D2-B372-B7C4F9C615DD}" type="pres">
      <dgm:prSet presAssocID="{6BE28EDA-C1E8-472F-8F5B-11212C136B8C}" presName="composite" presStyleCnt="0"/>
      <dgm:spPr/>
    </dgm:pt>
    <dgm:pt modelId="{612D8BAC-F012-4C12-BDD8-3CC507C31EA3}" type="pres">
      <dgm:prSet presAssocID="{6BE28EDA-C1E8-472F-8F5B-11212C136B8C}" presName="parentText" presStyleLbl="alignNode1" presStyleIdx="4" presStyleCnt="5">
        <dgm:presLayoutVars>
          <dgm:chMax val="1"/>
          <dgm:bulletEnabled val="1"/>
        </dgm:presLayoutVars>
      </dgm:prSet>
      <dgm:spPr/>
    </dgm:pt>
    <dgm:pt modelId="{575DFECE-2D0F-4C51-AEE1-239900893DCC}" type="pres">
      <dgm:prSet presAssocID="{6BE28EDA-C1E8-472F-8F5B-11212C136B8C}" presName="descendantText" presStyleLbl="alignAcc1" presStyleIdx="4" presStyleCnt="5">
        <dgm:presLayoutVars>
          <dgm:bulletEnabled val="1"/>
        </dgm:presLayoutVars>
      </dgm:prSet>
      <dgm:spPr/>
    </dgm:pt>
  </dgm:ptLst>
  <dgm:cxnLst>
    <dgm:cxn modelId="{2C154101-FAEF-407A-94EE-28083601E729}" type="presOf" srcId="{844AF04D-42FB-4767-8B35-66AE295D7BBD}" destId="{C30585FE-8AF1-4577-A215-CECF159310A1}" srcOrd="0" destOrd="0" presId="urn:microsoft.com/office/officeart/2005/8/layout/chevron2"/>
    <dgm:cxn modelId="{4BA51810-39F8-474E-8801-CDA123EDD4B4}" type="presOf" srcId="{964295E3-07A9-445F-82FA-41EE46C50B57}" destId="{6FF23B0D-E2EF-40EB-9A61-A5A867B0978A}" srcOrd="0" destOrd="0" presId="urn:microsoft.com/office/officeart/2005/8/layout/chevron2"/>
    <dgm:cxn modelId="{82C0C518-1EA5-4B9E-99B1-0A72C1738456}" srcId="{27D9543E-F5D7-49D2-BB38-B2846E1FA36E}" destId="{919492D8-4A0A-4686-A707-933EA7BA93FC}" srcOrd="1" destOrd="0" parTransId="{9F912CF6-5859-437E-BE8C-939B8ED09CF4}" sibTransId="{4EF98E17-BEE7-4680-BBD9-020119A3F079}"/>
    <dgm:cxn modelId="{1A023C28-6F7F-4322-B170-ED1F7A34CBE1}" srcId="{27D9543E-F5D7-49D2-BB38-B2846E1FA36E}" destId="{964295E3-07A9-445F-82FA-41EE46C50B57}" srcOrd="2" destOrd="0" parTransId="{A5F88574-9F9A-4739-B122-BEDDAD1F733B}" sibTransId="{5884D064-650B-4597-951F-66BC11D425C0}"/>
    <dgm:cxn modelId="{D7E4AC72-2215-4B25-BD47-CC6E980C1B2C}" srcId="{27D9543E-F5D7-49D2-BB38-B2846E1FA36E}" destId="{6BE28EDA-C1E8-472F-8F5B-11212C136B8C}" srcOrd="4" destOrd="0" parTransId="{8FB23F33-3821-414F-9DF9-2665BFADB7D2}" sibTransId="{B221C3A9-1A83-4CA9-8947-2E80DD23100B}"/>
    <dgm:cxn modelId="{4B81A553-9A0A-4145-87B2-32140A6A35BE}" type="presOf" srcId="{919492D8-4A0A-4686-A707-933EA7BA93FC}" destId="{50691C6C-BDED-495E-B644-87C74A761F5B}" srcOrd="0" destOrd="0" presId="urn:microsoft.com/office/officeart/2005/8/layout/chevron2"/>
    <dgm:cxn modelId="{B42133A3-78E2-4C0F-BD7E-8DE99BE96EED}" srcId="{27D9543E-F5D7-49D2-BB38-B2846E1FA36E}" destId="{D9EF5576-BAE3-4BB3-BD4E-1BA994FBC21E}" srcOrd="3" destOrd="0" parTransId="{310EA1EC-8430-4741-8807-FD2CAAA2C5F4}" sibTransId="{0C9A2FC2-2B93-40F3-BA44-F5FBE4AEFD0C}"/>
    <dgm:cxn modelId="{429083B5-0C40-4318-85FA-5716AED9B533}" type="presOf" srcId="{D9EF5576-BAE3-4BB3-BD4E-1BA994FBC21E}" destId="{729C4EBC-6C52-434C-BC44-83A8542246C3}" srcOrd="0" destOrd="0" presId="urn:microsoft.com/office/officeart/2005/8/layout/chevron2"/>
    <dgm:cxn modelId="{EE32A0CE-B9EF-4BDC-A0A3-5BF9BBB4A1E5}" type="presOf" srcId="{6BE28EDA-C1E8-472F-8F5B-11212C136B8C}" destId="{612D8BAC-F012-4C12-BDD8-3CC507C31EA3}" srcOrd="0" destOrd="0" presId="urn:microsoft.com/office/officeart/2005/8/layout/chevron2"/>
    <dgm:cxn modelId="{226570ED-884C-4C80-9E70-A33AF404F4BE}" type="presOf" srcId="{27D9543E-F5D7-49D2-BB38-B2846E1FA36E}" destId="{240862FD-F559-459B-9EAA-3BB50C353FC4}" srcOrd="0" destOrd="0" presId="urn:microsoft.com/office/officeart/2005/8/layout/chevron2"/>
    <dgm:cxn modelId="{C45672EF-0CA2-4C24-A9A4-D0FDD8C4761B}" srcId="{27D9543E-F5D7-49D2-BB38-B2846E1FA36E}" destId="{844AF04D-42FB-4767-8B35-66AE295D7BBD}" srcOrd="0" destOrd="0" parTransId="{78CAC45C-1DFE-4CF8-93A5-7E797D42ADCB}" sibTransId="{C0346CE4-3662-4831-97EA-CC9C0A3EE9A5}"/>
    <dgm:cxn modelId="{16E67136-3205-4009-ABC2-A97B11B48506}" type="presParOf" srcId="{240862FD-F559-459B-9EAA-3BB50C353FC4}" destId="{44EE7A50-23EE-4495-8E34-7D945C2EB7AB}" srcOrd="0" destOrd="0" presId="urn:microsoft.com/office/officeart/2005/8/layout/chevron2"/>
    <dgm:cxn modelId="{E144B00F-7CED-41C7-9FA1-0173711A4A75}" type="presParOf" srcId="{44EE7A50-23EE-4495-8E34-7D945C2EB7AB}" destId="{C30585FE-8AF1-4577-A215-CECF159310A1}" srcOrd="0" destOrd="0" presId="urn:microsoft.com/office/officeart/2005/8/layout/chevron2"/>
    <dgm:cxn modelId="{B3C6C725-654B-4164-A5F4-EC4A42DA854E}" type="presParOf" srcId="{44EE7A50-23EE-4495-8E34-7D945C2EB7AB}" destId="{BC37AF61-B179-46E6-8CAB-0EA38868DC64}" srcOrd="1" destOrd="0" presId="urn:microsoft.com/office/officeart/2005/8/layout/chevron2"/>
    <dgm:cxn modelId="{08DD0399-8B34-4A3D-ADAE-AF71717FE1C3}" type="presParOf" srcId="{240862FD-F559-459B-9EAA-3BB50C353FC4}" destId="{3938ACB6-8EC1-47A7-B9B4-92E2B8B5A5AD}" srcOrd="1" destOrd="0" presId="urn:microsoft.com/office/officeart/2005/8/layout/chevron2"/>
    <dgm:cxn modelId="{C8CEEDD4-312F-4162-9F70-58271EE270C5}" type="presParOf" srcId="{240862FD-F559-459B-9EAA-3BB50C353FC4}" destId="{9C97F825-20C6-4074-917E-ED79FD66C262}" srcOrd="2" destOrd="0" presId="urn:microsoft.com/office/officeart/2005/8/layout/chevron2"/>
    <dgm:cxn modelId="{1D28E26B-A123-486B-9B56-8773B0B42AF8}" type="presParOf" srcId="{9C97F825-20C6-4074-917E-ED79FD66C262}" destId="{50691C6C-BDED-495E-B644-87C74A761F5B}" srcOrd="0" destOrd="0" presId="urn:microsoft.com/office/officeart/2005/8/layout/chevron2"/>
    <dgm:cxn modelId="{49A84C1D-2077-4A6C-9C57-EEFF0CAD498A}" type="presParOf" srcId="{9C97F825-20C6-4074-917E-ED79FD66C262}" destId="{4E08889D-EF37-4809-B2BA-FC3AB04B1C0F}" srcOrd="1" destOrd="0" presId="urn:microsoft.com/office/officeart/2005/8/layout/chevron2"/>
    <dgm:cxn modelId="{7EC0398B-B836-4A77-A8A6-0B4E67927858}" type="presParOf" srcId="{240862FD-F559-459B-9EAA-3BB50C353FC4}" destId="{3ED396D9-828F-411C-AE19-1119A77D0612}" srcOrd="3" destOrd="0" presId="urn:microsoft.com/office/officeart/2005/8/layout/chevron2"/>
    <dgm:cxn modelId="{977272CE-8581-47A8-948F-0F4A10256ADE}" type="presParOf" srcId="{240862FD-F559-459B-9EAA-3BB50C353FC4}" destId="{88C1A897-39F8-438C-AA6D-ABE4BA434859}" srcOrd="4" destOrd="0" presId="urn:microsoft.com/office/officeart/2005/8/layout/chevron2"/>
    <dgm:cxn modelId="{333467C8-28DA-47B8-B082-77D44D343325}" type="presParOf" srcId="{88C1A897-39F8-438C-AA6D-ABE4BA434859}" destId="{6FF23B0D-E2EF-40EB-9A61-A5A867B0978A}" srcOrd="0" destOrd="0" presId="urn:microsoft.com/office/officeart/2005/8/layout/chevron2"/>
    <dgm:cxn modelId="{3166EC24-2950-42F2-8307-EDD73AD12A1D}" type="presParOf" srcId="{88C1A897-39F8-438C-AA6D-ABE4BA434859}" destId="{7EB7382C-4877-41D4-8EA9-164DB2651E89}" srcOrd="1" destOrd="0" presId="urn:microsoft.com/office/officeart/2005/8/layout/chevron2"/>
    <dgm:cxn modelId="{051F280E-FB64-479B-BA54-92E74E4A6B7C}" type="presParOf" srcId="{240862FD-F559-459B-9EAA-3BB50C353FC4}" destId="{0258AA27-9CA1-429D-B15A-A066794BCD19}" srcOrd="5" destOrd="0" presId="urn:microsoft.com/office/officeart/2005/8/layout/chevron2"/>
    <dgm:cxn modelId="{731E13D9-F77C-431F-80A4-4B76FD468786}" type="presParOf" srcId="{240862FD-F559-459B-9EAA-3BB50C353FC4}" destId="{DA85AE40-6E0E-4DBA-8C9F-7AC6A13C3ED3}" srcOrd="6" destOrd="0" presId="urn:microsoft.com/office/officeart/2005/8/layout/chevron2"/>
    <dgm:cxn modelId="{5FEAF636-7E99-4086-9BF9-2CA9274583F7}" type="presParOf" srcId="{DA85AE40-6E0E-4DBA-8C9F-7AC6A13C3ED3}" destId="{729C4EBC-6C52-434C-BC44-83A8542246C3}" srcOrd="0" destOrd="0" presId="urn:microsoft.com/office/officeart/2005/8/layout/chevron2"/>
    <dgm:cxn modelId="{9D0CA4D8-7C37-4370-8A13-83F473C1780C}" type="presParOf" srcId="{DA85AE40-6E0E-4DBA-8C9F-7AC6A13C3ED3}" destId="{B495B2DA-EAEA-4A67-B425-959EB1782A9B}" srcOrd="1" destOrd="0" presId="urn:microsoft.com/office/officeart/2005/8/layout/chevron2"/>
    <dgm:cxn modelId="{B1119D09-F9FF-4C07-A7DE-794F1CDF3856}" type="presParOf" srcId="{240862FD-F559-459B-9EAA-3BB50C353FC4}" destId="{9A15F504-0FDC-47B8-AA6A-63BB63B64392}" srcOrd="7" destOrd="0" presId="urn:microsoft.com/office/officeart/2005/8/layout/chevron2"/>
    <dgm:cxn modelId="{F7C68849-F4D5-4EAA-B01F-91390B07367B}" type="presParOf" srcId="{240862FD-F559-459B-9EAA-3BB50C353FC4}" destId="{93B65FCD-5499-46D2-B372-B7C4F9C615DD}" srcOrd="8" destOrd="0" presId="urn:microsoft.com/office/officeart/2005/8/layout/chevron2"/>
    <dgm:cxn modelId="{7A55D485-7AB9-49DB-AAE0-BC52549D9381}" type="presParOf" srcId="{93B65FCD-5499-46D2-B372-B7C4F9C615DD}" destId="{612D8BAC-F012-4C12-BDD8-3CC507C31EA3}" srcOrd="0" destOrd="0" presId="urn:microsoft.com/office/officeart/2005/8/layout/chevron2"/>
    <dgm:cxn modelId="{F803ED72-FCE2-41B7-8AC5-AFB937F6548E}" type="presParOf" srcId="{93B65FCD-5499-46D2-B372-B7C4F9C615DD}" destId="{575DFECE-2D0F-4C51-AEE1-239900893DC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8B3BB19-AB52-41B9-A3E5-5E6B089CF9E3}" type="doc">
      <dgm:prSet loTypeId="urn:microsoft.com/office/officeart/2005/8/layout/process1" loCatId="process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2583EAAC-24A4-4600-96B8-70185D6534D8}">
      <dgm:prSet phldrT="[Текст]"/>
      <dgm:spPr/>
      <dgm:t>
        <a:bodyPr/>
        <a:lstStyle/>
        <a:p>
          <a:r>
            <a:rPr lang="uk-UA" dirty="0">
              <a:solidFill>
                <a:schemeClr val="bg1"/>
              </a:solidFill>
            </a:rPr>
            <a:t>Проблема 1</a:t>
          </a:r>
          <a:endParaRPr lang="ru-RU" dirty="0">
            <a:solidFill>
              <a:schemeClr val="bg1"/>
            </a:solidFill>
          </a:endParaRPr>
        </a:p>
      </dgm:t>
    </dgm:pt>
    <dgm:pt modelId="{2C18DE2B-D56A-4C79-9329-40FC6F913C76}" type="parTrans" cxnId="{73057FFA-F7FE-4592-BC42-E495EA3A2DBC}">
      <dgm:prSet/>
      <dgm:spPr/>
      <dgm:t>
        <a:bodyPr/>
        <a:lstStyle/>
        <a:p>
          <a:endParaRPr lang="ru-RU"/>
        </a:p>
      </dgm:t>
    </dgm:pt>
    <dgm:pt modelId="{8F04C2CB-815E-4ABE-8CF9-27CD0C85AE93}" type="sibTrans" cxnId="{73057FFA-F7FE-4592-BC42-E495EA3A2DBC}">
      <dgm:prSet/>
      <dgm:spPr/>
      <dgm:t>
        <a:bodyPr/>
        <a:lstStyle/>
        <a:p>
          <a:endParaRPr lang="ru-RU"/>
        </a:p>
      </dgm:t>
    </dgm:pt>
    <dgm:pt modelId="{C50A2C93-3E4C-4DDB-877E-A43B404CF7E3}">
      <dgm:prSet phldrT="[Текст]"/>
      <dgm:spPr/>
      <dgm:t>
        <a:bodyPr/>
        <a:lstStyle/>
        <a:p>
          <a:r>
            <a:rPr lang="uk-UA" dirty="0">
              <a:solidFill>
                <a:schemeClr val="bg1"/>
              </a:solidFill>
            </a:rPr>
            <a:t>Проблема 2</a:t>
          </a:r>
          <a:endParaRPr lang="ru-RU" dirty="0">
            <a:solidFill>
              <a:schemeClr val="bg1"/>
            </a:solidFill>
          </a:endParaRPr>
        </a:p>
      </dgm:t>
    </dgm:pt>
    <dgm:pt modelId="{20E9DEBA-B3D7-4EF7-8F65-A5C1523308EB}" type="parTrans" cxnId="{2A890FA3-A23D-4C64-A951-776CD74AF6B0}">
      <dgm:prSet/>
      <dgm:spPr/>
      <dgm:t>
        <a:bodyPr/>
        <a:lstStyle/>
        <a:p>
          <a:endParaRPr lang="ru-RU"/>
        </a:p>
      </dgm:t>
    </dgm:pt>
    <dgm:pt modelId="{5D791942-2142-4AD8-B3D8-D42AB687963D}" type="sibTrans" cxnId="{2A890FA3-A23D-4C64-A951-776CD74AF6B0}">
      <dgm:prSet/>
      <dgm:spPr/>
      <dgm:t>
        <a:bodyPr/>
        <a:lstStyle/>
        <a:p>
          <a:endParaRPr lang="ru-RU"/>
        </a:p>
      </dgm:t>
    </dgm:pt>
    <dgm:pt modelId="{B6695929-668D-480E-BCCF-7AC5EE464591}">
      <dgm:prSet phldrT="[Текст]"/>
      <dgm:spPr/>
      <dgm:t>
        <a:bodyPr/>
        <a:lstStyle/>
        <a:p>
          <a:r>
            <a:rPr lang="uk-UA" dirty="0">
              <a:solidFill>
                <a:schemeClr val="bg1"/>
              </a:solidFill>
            </a:rPr>
            <a:t>Проблема 3</a:t>
          </a:r>
          <a:endParaRPr lang="ru-RU" dirty="0">
            <a:solidFill>
              <a:schemeClr val="bg1"/>
            </a:solidFill>
          </a:endParaRPr>
        </a:p>
      </dgm:t>
    </dgm:pt>
    <dgm:pt modelId="{FCDD2411-F770-4E41-B470-E3547D03AF9E}" type="parTrans" cxnId="{DEF96DDD-2DD6-46F0-9C51-64125A316D92}">
      <dgm:prSet/>
      <dgm:spPr/>
      <dgm:t>
        <a:bodyPr/>
        <a:lstStyle/>
        <a:p>
          <a:endParaRPr lang="ru-RU"/>
        </a:p>
      </dgm:t>
    </dgm:pt>
    <dgm:pt modelId="{5E12574C-966F-4A05-8582-D219A14E7EFA}" type="sibTrans" cxnId="{DEF96DDD-2DD6-46F0-9C51-64125A316D92}">
      <dgm:prSet/>
      <dgm:spPr/>
      <dgm:t>
        <a:bodyPr/>
        <a:lstStyle/>
        <a:p>
          <a:endParaRPr lang="ru-RU"/>
        </a:p>
      </dgm:t>
    </dgm:pt>
    <dgm:pt modelId="{7CDF064C-0CC5-4453-9ED7-A8F5256970D5}">
      <dgm:prSet/>
      <dgm:spPr/>
      <dgm:t>
        <a:bodyPr/>
        <a:lstStyle/>
        <a:p>
          <a:r>
            <a:rPr lang="uk-UA" dirty="0">
              <a:solidFill>
                <a:schemeClr val="bg1"/>
              </a:solidFill>
            </a:rPr>
            <a:t>Проблема 4</a:t>
          </a:r>
          <a:endParaRPr lang="ru-RU" dirty="0">
            <a:solidFill>
              <a:schemeClr val="bg1"/>
            </a:solidFill>
          </a:endParaRPr>
        </a:p>
      </dgm:t>
    </dgm:pt>
    <dgm:pt modelId="{51DF26ED-23D7-4C67-A39F-04F468E44C3D}" type="parTrans" cxnId="{EE2DACA4-DF65-43FE-AFEA-F088030AB9B5}">
      <dgm:prSet/>
      <dgm:spPr/>
      <dgm:t>
        <a:bodyPr/>
        <a:lstStyle/>
        <a:p>
          <a:endParaRPr lang="ru-RU"/>
        </a:p>
      </dgm:t>
    </dgm:pt>
    <dgm:pt modelId="{514C7B39-28F2-4564-8967-F8417989B97E}" type="sibTrans" cxnId="{EE2DACA4-DF65-43FE-AFEA-F088030AB9B5}">
      <dgm:prSet custAng="16200000" custLinFactX="108700" custLinFactY="-77108" custLinFactNeighborX="200000" custLinFactNeighborY="-100000"/>
      <dgm:spPr/>
      <dgm:t>
        <a:bodyPr/>
        <a:lstStyle/>
        <a:p>
          <a:endParaRPr lang="ru-RU"/>
        </a:p>
      </dgm:t>
    </dgm:pt>
    <dgm:pt modelId="{45534FDA-196A-4534-BCC7-7DDCCC352D2C}" type="pres">
      <dgm:prSet presAssocID="{C8B3BB19-AB52-41B9-A3E5-5E6B089CF9E3}" presName="Name0" presStyleCnt="0">
        <dgm:presLayoutVars>
          <dgm:dir/>
          <dgm:resizeHandles val="exact"/>
        </dgm:presLayoutVars>
      </dgm:prSet>
      <dgm:spPr/>
    </dgm:pt>
    <dgm:pt modelId="{436FF7DA-1FA6-4F6C-B589-B69019C153EA}" type="pres">
      <dgm:prSet presAssocID="{2583EAAC-24A4-4600-96B8-70185D6534D8}" presName="node" presStyleLbl="node1" presStyleIdx="0" presStyleCnt="4">
        <dgm:presLayoutVars>
          <dgm:bulletEnabled val="1"/>
        </dgm:presLayoutVars>
      </dgm:prSet>
      <dgm:spPr/>
    </dgm:pt>
    <dgm:pt modelId="{B526D169-7988-4AF8-B4B5-885C0F4BDFD6}" type="pres">
      <dgm:prSet presAssocID="{8F04C2CB-815E-4ABE-8CF9-27CD0C85AE93}" presName="sibTrans" presStyleLbl="sibTrans2D1" presStyleIdx="0" presStyleCnt="3" custAng="16200000" custLinFactX="108700" custLinFactY="-77108" custLinFactNeighborX="200000" custLinFactNeighborY="-100000"/>
      <dgm:spPr/>
    </dgm:pt>
    <dgm:pt modelId="{4C338991-1AE2-466D-B0FF-D669F3434A6F}" type="pres">
      <dgm:prSet presAssocID="{8F04C2CB-815E-4ABE-8CF9-27CD0C85AE93}" presName="connectorText" presStyleLbl="sibTrans2D1" presStyleIdx="0" presStyleCnt="3"/>
      <dgm:spPr/>
    </dgm:pt>
    <dgm:pt modelId="{93E477D3-82E6-4C42-8365-410FFF928525}" type="pres">
      <dgm:prSet presAssocID="{C50A2C93-3E4C-4DDB-877E-A43B404CF7E3}" presName="node" presStyleLbl="node1" presStyleIdx="1" presStyleCnt="4">
        <dgm:presLayoutVars>
          <dgm:bulletEnabled val="1"/>
        </dgm:presLayoutVars>
      </dgm:prSet>
      <dgm:spPr/>
    </dgm:pt>
    <dgm:pt modelId="{E5652CB5-8F0C-45D6-BB4A-216CF0FD4D18}" type="pres">
      <dgm:prSet presAssocID="{5D791942-2142-4AD8-B3D8-D42AB687963D}" presName="sibTrans" presStyleLbl="sibTrans2D1" presStyleIdx="1" presStyleCnt="3" custAng="15947331" custLinFactX="104152" custLinFactY="-73552" custLinFactNeighborX="200000" custLinFactNeighborY="-100000"/>
      <dgm:spPr/>
    </dgm:pt>
    <dgm:pt modelId="{869B959E-BE87-4081-A50C-569D48009EE7}" type="pres">
      <dgm:prSet presAssocID="{5D791942-2142-4AD8-B3D8-D42AB687963D}" presName="connectorText" presStyleLbl="sibTrans2D1" presStyleIdx="1" presStyleCnt="3"/>
      <dgm:spPr/>
    </dgm:pt>
    <dgm:pt modelId="{93E433C8-76C9-428E-9A55-F99AAB80C141}" type="pres">
      <dgm:prSet presAssocID="{B6695929-668D-480E-BCCF-7AC5EE464591}" presName="node" presStyleLbl="node1" presStyleIdx="2" presStyleCnt="4">
        <dgm:presLayoutVars>
          <dgm:bulletEnabled val="1"/>
        </dgm:presLayoutVars>
      </dgm:prSet>
      <dgm:spPr/>
    </dgm:pt>
    <dgm:pt modelId="{5C0EC19E-016F-4B8F-BD7D-D0A77AD520ED}" type="pres">
      <dgm:prSet presAssocID="{5E12574C-966F-4A05-8582-D219A14E7EFA}" presName="sibTrans" presStyleLbl="sibTrans2D1" presStyleIdx="2" presStyleCnt="3" custAng="16200000" custScaleX="213973" custScaleY="207672" custLinFactX="-300000" custLinFactY="-59940" custLinFactNeighborX="-375989" custLinFactNeighborY="-100000"/>
      <dgm:spPr/>
    </dgm:pt>
    <dgm:pt modelId="{F2093E03-78B8-4F7E-9DC0-07E5484B90F3}" type="pres">
      <dgm:prSet presAssocID="{5E12574C-966F-4A05-8582-D219A14E7EFA}" presName="connectorText" presStyleLbl="sibTrans2D1" presStyleIdx="2" presStyleCnt="3"/>
      <dgm:spPr/>
    </dgm:pt>
    <dgm:pt modelId="{7AEA73BD-B0A5-46A5-9B5B-3CCD04C6A2F6}" type="pres">
      <dgm:prSet presAssocID="{7CDF064C-0CC5-4453-9ED7-A8F5256970D5}" presName="node" presStyleLbl="node1" presStyleIdx="3" presStyleCnt="4">
        <dgm:presLayoutVars>
          <dgm:bulletEnabled val="1"/>
        </dgm:presLayoutVars>
      </dgm:prSet>
      <dgm:spPr/>
    </dgm:pt>
  </dgm:ptLst>
  <dgm:cxnLst>
    <dgm:cxn modelId="{BFAAF102-CDA5-413A-83D4-31722D806FDF}" type="presOf" srcId="{7CDF064C-0CC5-4453-9ED7-A8F5256970D5}" destId="{7AEA73BD-B0A5-46A5-9B5B-3CCD04C6A2F6}" srcOrd="0" destOrd="0" presId="urn:microsoft.com/office/officeart/2005/8/layout/process1"/>
    <dgm:cxn modelId="{04318615-326D-409F-B40F-F23E0A3C8B14}" type="presOf" srcId="{B6695929-668D-480E-BCCF-7AC5EE464591}" destId="{93E433C8-76C9-428E-9A55-F99AAB80C141}" srcOrd="0" destOrd="0" presId="urn:microsoft.com/office/officeart/2005/8/layout/process1"/>
    <dgm:cxn modelId="{D3178F34-D000-45E6-8CAA-EFC39D427BA0}" type="presOf" srcId="{5D791942-2142-4AD8-B3D8-D42AB687963D}" destId="{E5652CB5-8F0C-45D6-BB4A-216CF0FD4D18}" srcOrd="0" destOrd="0" presId="urn:microsoft.com/office/officeart/2005/8/layout/process1"/>
    <dgm:cxn modelId="{10417F9B-C1DA-4709-B474-FBAAB390EC6E}" type="presOf" srcId="{5E12574C-966F-4A05-8582-D219A14E7EFA}" destId="{F2093E03-78B8-4F7E-9DC0-07E5484B90F3}" srcOrd="1" destOrd="0" presId="urn:microsoft.com/office/officeart/2005/8/layout/process1"/>
    <dgm:cxn modelId="{2A890FA3-A23D-4C64-A951-776CD74AF6B0}" srcId="{C8B3BB19-AB52-41B9-A3E5-5E6B089CF9E3}" destId="{C50A2C93-3E4C-4DDB-877E-A43B404CF7E3}" srcOrd="1" destOrd="0" parTransId="{20E9DEBA-B3D7-4EF7-8F65-A5C1523308EB}" sibTransId="{5D791942-2142-4AD8-B3D8-D42AB687963D}"/>
    <dgm:cxn modelId="{EE2DACA4-DF65-43FE-AFEA-F088030AB9B5}" srcId="{C8B3BB19-AB52-41B9-A3E5-5E6B089CF9E3}" destId="{7CDF064C-0CC5-4453-9ED7-A8F5256970D5}" srcOrd="3" destOrd="0" parTransId="{51DF26ED-23D7-4C67-A39F-04F468E44C3D}" sibTransId="{514C7B39-28F2-4564-8967-F8417989B97E}"/>
    <dgm:cxn modelId="{8AE68CC4-3F78-4B7E-82B5-1CF659A36B2D}" type="presOf" srcId="{8F04C2CB-815E-4ABE-8CF9-27CD0C85AE93}" destId="{4C338991-1AE2-466D-B0FF-D669F3434A6F}" srcOrd="1" destOrd="0" presId="urn:microsoft.com/office/officeart/2005/8/layout/process1"/>
    <dgm:cxn modelId="{701740D8-7CA4-450A-9D5A-8C6489E445B6}" type="presOf" srcId="{C8B3BB19-AB52-41B9-A3E5-5E6B089CF9E3}" destId="{45534FDA-196A-4534-BCC7-7DDCCC352D2C}" srcOrd="0" destOrd="0" presId="urn:microsoft.com/office/officeart/2005/8/layout/process1"/>
    <dgm:cxn modelId="{04FB10DA-98D8-4A32-BD68-9B095703CD34}" type="presOf" srcId="{5E12574C-966F-4A05-8582-D219A14E7EFA}" destId="{5C0EC19E-016F-4B8F-BD7D-D0A77AD520ED}" srcOrd="0" destOrd="0" presId="urn:microsoft.com/office/officeart/2005/8/layout/process1"/>
    <dgm:cxn modelId="{DEF96DDD-2DD6-46F0-9C51-64125A316D92}" srcId="{C8B3BB19-AB52-41B9-A3E5-5E6B089CF9E3}" destId="{B6695929-668D-480E-BCCF-7AC5EE464591}" srcOrd="2" destOrd="0" parTransId="{FCDD2411-F770-4E41-B470-E3547D03AF9E}" sibTransId="{5E12574C-966F-4A05-8582-D219A14E7EFA}"/>
    <dgm:cxn modelId="{AF616FE3-7E78-45D4-9195-A9ED5BF8753A}" type="presOf" srcId="{8F04C2CB-815E-4ABE-8CF9-27CD0C85AE93}" destId="{B526D169-7988-4AF8-B4B5-885C0F4BDFD6}" srcOrd="0" destOrd="0" presId="urn:microsoft.com/office/officeart/2005/8/layout/process1"/>
    <dgm:cxn modelId="{14413CF1-7523-41DD-987D-19970DFE12EE}" type="presOf" srcId="{2583EAAC-24A4-4600-96B8-70185D6534D8}" destId="{436FF7DA-1FA6-4F6C-B589-B69019C153EA}" srcOrd="0" destOrd="0" presId="urn:microsoft.com/office/officeart/2005/8/layout/process1"/>
    <dgm:cxn modelId="{D8D514F8-E72F-45AB-82C2-00B8014B93E0}" type="presOf" srcId="{C50A2C93-3E4C-4DDB-877E-A43B404CF7E3}" destId="{93E477D3-82E6-4C42-8365-410FFF928525}" srcOrd="0" destOrd="0" presId="urn:microsoft.com/office/officeart/2005/8/layout/process1"/>
    <dgm:cxn modelId="{73057FFA-F7FE-4592-BC42-E495EA3A2DBC}" srcId="{C8B3BB19-AB52-41B9-A3E5-5E6B089CF9E3}" destId="{2583EAAC-24A4-4600-96B8-70185D6534D8}" srcOrd="0" destOrd="0" parTransId="{2C18DE2B-D56A-4C79-9329-40FC6F913C76}" sibTransId="{8F04C2CB-815E-4ABE-8CF9-27CD0C85AE93}"/>
    <dgm:cxn modelId="{E078DDFC-62F2-4702-A733-2D39DF2449B7}" type="presOf" srcId="{5D791942-2142-4AD8-B3D8-D42AB687963D}" destId="{869B959E-BE87-4081-A50C-569D48009EE7}" srcOrd="1" destOrd="0" presId="urn:microsoft.com/office/officeart/2005/8/layout/process1"/>
    <dgm:cxn modelId="{B974354F-32C0-49EB-92C5-A91DD4B2F485}" type="presParOf" srcId="{45534FDA-196A-4534-BCC7-7DDCCC352D2C}" destId="{436FF7DA-1FA6-4F6C-B589-B69019C153EA}" srcOrd="0" destOrd="0" presId="urn:microsoft.com/office/officeart/2005/8/layout/process1"/>
    <dgm:cxn modelId="{4FAEB787-3375-43A6-A6D7-646E2317EDC6}" type="presParOf" srcId="{45534FDA-196A-4534-BCC7-7DDCCC352D2C}" destId="{B526D169-7988-4AF8-B4B5-885C0F4BDFD6}" srcOrd="1" destOrd="0" presId="urn:microsoft.com/office/officeart/2005/8/layout/process1"/>
    <dgm:cxn modelId="{2F09E54F-857C-40E0-B282-ACAB7A7055B5}" type="presParOf" srcId="{B526D169-7988-4AF8-B4B5-885C0F4BDFD6}" destId="{4C338991-1AE2-466D-B0FF-D669F3434A6F}" srcOrd="0" destOrd="0" presId="urn:microsoft.com/office/officeart/2005/8/layout/process1"/>
    <dgm:cxn modelId="{B519ACA0-70DD-4B74-B1B0-52A3B38727D6}" type="presParOf" srcId="{45534FDA-196A-4534-BCC7-7DDCCC352D2C}" destId="{93E477D3-82E6-4C42-8365-410FFF928525}" srcOrd="2" destOrd="0" presId="urn:microsoft.com/office/officeart/2005/8/layout/process1"/>
    <dgm:cxn modelId="{A12C7D5C-52EA-4ACC-9941-D75748A47C7D}" type="presParOf" srcId="{45534FDA-196A-4534-BCC7-7DDCCC352D2C}" destId="{E5652CB5-8F0C-45D6-BB4A-216CF0FD4D18}" srcOrd="3" destOrd="0" presId="urn:microsoft.com/office/officeart/2005/8/layout/process1"/>
    <dgm:cxn modelId="{A63D7E8C-E2F9-4187-8622-C8F97CEC2F63}" type="presParOf" srcId="{E5652CB5-8F0C-45D6-BB4A-216CF0FD4D18}" destId="{869B959E-BE87-4081-A50C-569D48009EE7}" srcOrd="0" destOrd="0" presId="urn:microsoft.com/office/officeart/2005/8/layout/process1"/>
    <dgm:cxn modelId="{94F4E93A-EE97-4CF1-BBEA-E095D7D93697}" type="presParOf" srcId="{45534FDA-196A-4534-BCC7-7DDCCC352D2C}" destId="{93E433C8-76C9-428E-9A55-F99AAB80C141}" srcOrd="4" destOrd="0" presId="urn:microsoft.com/office/officeart/2005/8/layout/process1"/>
    <dgm:cxn modelId="{00687905-E569-4A35-A35B-30FBDE801377}" type="presParOf" srcId="{45534FDA-196A-4534-BCC7-7DDCCC352D2C}" destId="{5C0EC19E-016F-4B8F-BD7D-D0A77AD520ED}" srcOrd="5" destOrd="0" presId="urn:microsoft.com/office/officeart/2005/8/layout/process1"/>
    <dgm:cxn modelId="{CDB0B828-EA63-4FAE-85DD-52194060A889}" type="presParOf" srcId="{5C0EC19E-016F-4B8F-BD7D-D0A77AD520ED}" destId="{F2093E03-78B8-4F7E-9DC0-07E5484B90F3}" srcOrd="0" destOrd="0" presId="urn:microsoft.com/office/officeart/2005/8/layout/process1"/>
    <dgm:cxn modelId="{A55B49A6-62B7-432C-889E-DA74A59F0FED}" type="presParOf" srcId="{45534FDA-196A-4534-BCC7-7DDCCC352D2C}" destId="{7AEA73BD-B0A5-46A5-9B5B-3CCD04C6A2F6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7B27605-83AB-41FB-B4A9-C89EF3474AD7}" type="doc">
      <dgm:prSet loTypeId="urn:microsoft.com/office/officeart/2005/8/layout/chevron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7C5E11BB-CD9A-4C41-AB27-52A79C1B76DB}">
      <dgm:prSet phldrT="[Текст]"/>
      <dgm:spPr/>
      <dgm:t>
        <a:bodyPr/>
        <a:lstStyle/>
        <a:p>
          <a:r>
            <a:rPr lang="uk-UA" dirty="0"/>
            <a:t>крок 1</a:t>
          </a:r>
          <a:endParaRPr lang="ru-RU" dirty="0"/>
        </a:p>
      </dgm:t>
    </dgm:pt>
    <dgm:pt modelId="{212EDB7F-8223-49D9-9361-794A33661C2A}" type="parTrans" cxnId="{3601D198-1BBF-4175-9400-2738E3075DC9}">
      <dgm:prSet/>
      <dgm:spPr/>
      <dgm:t>
        <a:bodyPr/>
        <a:lstStyle/>
        <a:p>
          <a:endParaRPr lang="ru-RU"/>
        </a:p>
      </dgm:t>
    </dgm:pt>
    <dgm:pt modelId="{D0E7D877-D5DA-441E-85AA-C190DB2C4E6D}" type="sibTrans" cxnId="{3601D198-1BBF-4175-9400-2738E3075DC9}">
      <dgm:prSet/>
      <dgm:spPr/>
      <dgm:t>
        <a:bodyPr/>
        <a:lstStyle/>
        <a:p>
          <a:endParaRPr lang="ru-RU"/>
        </a:p>
      </dgm:t>
    </dgm:pt>
    <dgm:pt modelId="{8D7752B8-04B0-4E66-8C3E-DC16AA49E20C}">
      <dgm:prSet phldrT="[Текст]"/>
      <dgm:spPr/>
      <dgm:t>
        <a:bodyPr/>
        <a:lstStyle/>
        <a:p>
          <a:r>
            <a:rPr lang="uk-UA" b="1" dirty="0"/>
            <a:t>Визначити проблемну ситуацію, з якою пов’язана Ваша ідея </a:t>
          </a:r>
          <a:r>
            <a:rPr lang="uk-UA" b="1" dirty="0" err="1"/>
            <a:t>проєкту</a:t>
          </a:r>
          <a:endParaRPr lang="ru-RU" b="1" dirty="0"/>
        </a:p>
      </dgm:t>
    </dgm:pt>
    <dgm:pt modelId="{5F98EDF3-8A63-436E-8A0B-A267995CC017}" type="parTrans" cxnId="{32CEB77E-2AE8-4853-B076-896DC32C2D8F}">
      <dgm:prSet/>
      <dgm:spPr/>
      <dgm:t>
        <a:bodyPr/>
        <a:lstStyle/>
        <a:p>
          <a:endParaRPr lang="ru-RU"/>
        </a:p>
      </dgm:t>
    </dgm:pt>
    <dgm:pt modelId="{C80D7A8D-B3CE-4A97-87F6-EF2134BCB22D}" type="sibTrans" cxnId="{32CEB77E-2AE8-4853-B076-896DC32C2D8F}">
      <dgm:prSet/>
      <dgm:spPr/>
      <dgm:t>
        <a:bodyPr/>
        <a:lstStyle/>
        <a:p>
          <a:endParaRPr lang="ru-RU"/>
        </a:p>
      </dgm:t>
    </dgm:pt>
    <dgm:pt modelId="{C485A958-D72F-4B71-8D4B-017518E88E16}">
      <dgm:prSet phldrT="[Текст]"/>
      <dgm:spPr/>
      <dgm:t>
        <a:bodyPr/>
        <a:lstStyle/>
        <a:p>
          <a:r>
            <a:rPr lang="uk-UA" dirty="0"/>
            <a:t>крок 2</a:t>
          </a:r>
          <a:endParaRPr lang="ru-RU" dirty="0"/>
        </a:p>
      </dgm:t>
    </dgm:pt>
    <dgm:pt modelId="{290C00E4-4FF0-403D-9AEF-E1911904DD05}" type="parTrans" cxnId="{EB12264D-DB3D-444C-B8B3-51D00D25DFA4}">
      <dgm:prSet/>
      <dgm:spPr/>
      <dgm:t>
        <a:bodyPr/>
        <a:lstStyle/>
        <a:p>
          <a:endParaRPr lang="ru-RU"/>
        </a:p>
      </dgm:t>
    </dgm:pt>
    <dgm:pt modelId="{73B69AB4-9D68-42B3-B8FB-7D7AF66A5F3B}" type="sibTrans" cxnId="{EB12264D-DB3D-444C-B8B3-51D00D25DFA4}">
      <dgm:prSet/>
      <dgm:spPr/>
      <dgm:t>
        <a:bodyPr/>
        <a:lstStyle/>
        <a:p>
          <a:endParaRPr lang="ru-RU"/>
        </a:p>
      </dgm:t>
    </dgm:pt>
    <dgm:pt modelId="{9226B1E6-6657-487C-AC36-E43B7F88C972}">
      <dgm:prSet phldrT="[Текст]"/>
      <dgm:spPr/>
      <dgm:t>
        <a:bodyPr/>
        <a:lstStyle/>
        <a:p>
          <a:r>
            <a:rPr lang="uk-UA" b="1" dirty="0"/>
            <a:t>Методом «мозкового штурму» сформувати коло проблем, пов’язаних з цією ситуацією</a:t>
          </a:r>
          <a:endParaRPr lang="ru-RU" b="1" dirty="0"/>
        </a:p>
      </dgm:t>
    </dgm:pt>
    <dgm:pt modelId="{2A5B1868-EE26-43CC-9E26-6186039C4183}" type="parTrans" cxnId="{B78AFA01-68F0-4AD1-8750-C2AC11BB7B6E}">
      <dgm:prSet/>
      <dgm:spPr/>
      <dgm:t>
        <a:bodyPr/>
        <a:lstStyle/>
        <a:p>
          <a:endParaRPr lang="ru-RU"/>
        </a:p>
      </dgm:t>
    </dgm:pt>
    <dgm:pt modelId="{C135276E-17B4-4FA9-80B8-E8FD9ADC8F78}" type="sibTrans" cxnId="{B78AFA01-68F0-4AD1-8750-C2AC11BB7B6E}">
      <dgm:prSet/>
      <dgm:spPr/>
      <dgm:t>
        <a:bodyPr/>
        <a:lstStyle/>
        <a:p>
          <a:endParaRPr lang="ru-RU"/>
        </a:p>
      </dgm:t>
    </dgm:pt>
    <dgm:pt modelId="{2779D59F-8384-4DE9-9806-BF6CF7D277AE}">
      <dgm:prSet phldrT="[Текст]"/>
      <dgm:spPr/>
      <dgm:t>
        <a:bodyPr/>
        <a:lstStyle/>
        <a:p>
          <a:r>
            <a:rPr lang="uk-UA" b="1" dirty="0"/>
            <a:t>Сформулювати коротко ці проблеми і записати на окремих аркушах</a:t>
          </a:r>
          <a:endParaRPr lang="ru-RU" b="1" dirty="0"/>
        </a:p>
      </dgm:t>
    </dgm:pt>
    <dgm:pt modelId="{5A0EBE22-AF95-4E37-8C2C-C2163869181E}" type="parTrans" cxnId="{A12E6B3E-0540-4353-96BB-D04FC2FD9AD0}">
      <dgm:prSet/>
      <dgm:spPr/>
      <dgm:t>
        <a:bodyPr/>
        <a:lstStyle/>
        <a:p>
          <a:endParaRPr lang="ru-RU"/>
        </a:p>
      </dgm:t>
    </dgm:pt>
    <dgm:pt modelId="{87049AA5-CF88-4F15-940A-BC5F77992C9C}" type="sibTrans" cxnId="{A12E6B3E-0540-4353-96BB-D04FC2FD9AD0}">
      <dgm:prSet/>
      <dgm:spPr/>
      <dgm:t>
        <a:bodyPr/>
        <a:lstStyle/>
        <a:p>
          <a:endParaRPr lang="ru-RU"/>
        </a:p>
      </dgm:t>
    </dgm:pt>
    <dgm:pt modelId="{6D5DF1C0-A129-4196-85D3-6EE9E4DF9667}">
      <dgm:prSet phldrT="[Текст]"/>
      <dgm:spPr/>
      <dgm:t>
        <a:bodyPr/>
        <a:lstStyle/>
        <a:p>
          <a:r>
            <a:rPr lang="uk-UA" dirty="0"/>
            <a:t>крок 3</a:t>
          </a:r>
          <a:endParaRPr lang="ru-RU" dirty="0"/>
        </a:p>
      </dgm:t>
    </dgm:pt>
    <dgm:pt modelId="{85D2F914-48B0-4AE2-B63F-B3E6DDFDDD84}" type="parTrans" cxnId="{413861A0-8DB7-4090-9E92-ED9A473AAD51}">
      <dgm:prSet/>
      <dgm:spPr/>
      <dgm:t>
        <a:bodyPr/>
        <a:lstStyle/>
        <a:p>
          <a:endParaRPr lang="ru-RU"/>
        </a:p>
      </dgm:t>
    </dgm:pt>
    <dgm:pt modelId="{31C61D6C-9781-4349-97DA-5A89F3326725}" type="sibTrans" cxnId="{413861A0-8DB7-4090-9E92-ED9A473AAD51}">
      <dgm:prSet/>
      <dgm:spPr/>
      <dgm:t>
        <a:bodyPr/>
        <a:lstStyle/>
        <a:p>
          <a:endParaRPr lang="ru-RU"/>
        </a:p>
      </dgm:t>
    </dgm:pt>
    <dgm:pt modelId="{66569598-5BA6-4CA2-AE6E-910DB7110770}">
      <dgm:prSet phldrT="[Текст]"/>
      <dgm:spPr/>
      <dgm:t>
        <a:bodyPr/>
        <a:lstStyle/>
        <a:p>
          <a:r>
            <a:rPr lang="uk-UA" b="1" dirty="0"/>
            <a:t>Обрати одну з ключових проблем, яку визначити як центральну</a:t>
          </a:r>
          <a:endParaRPr lang="ru-RU" b="1" dirty="0"/>
        </a:p>
      </dgm:t>
    </dgm:pt>
    <dgm:pt modelId="{81539165-0C46-4B85-AF04-EAAF7A71D0F8}" type="parTrans" cxnId="{6B706610-D471-4052-9424-BCC6A293C323}">
      <dgm:prSet/>
      <dgm:spPr/>
      <dgm:t>
        <a:bodyPr/>
        <a:lstStyle/>
        <a:p>
          <a:endParaRPr lang="ru-RU"/>
        </a:p>
      </dgm:t>
    </dgm:pt>
    <dgm:pt modelId="{0C1FE497-28D4-4498-AA5F-6D2B6F80EAD6}" type="sibTrans" cxnId="{6B706610-D471-4052-9424-BCC6A293C323}">
      <dgm:prSet/>
      <dgm:spPr/>
      <dgm:t>
        <a:bodyPr/>
        <a:lstStyle/>
        <a:p>
          <a:endParaRPr lang="ru-RU"/>
        </a:p>
      </dgm:t>
    </dgm:pt>
    <dgm:pt modelId="{E90730B2-0408-4003-8AEA-EA489C818EB8}">
      <dgm:prSet phldrT="[Текст]"/>
      <dgm:spPr/>
      <dgm:t>
        <a:bodyPr/>
        <a:lstStyle/>
        <a:p>
          <a:r>
            <a:rPr lang="uk-UA" dirty="0"/>
            <a:t>крок 4</a:t>
          </a:r>
          <a:endParaRPr lang="ru-RU" dirty="0"/>
        </a:p>
      </dgm:t>
    </dgm:pt>
    <dgm:pt modelId="{CDD07B38-AB49-43C8-89DE-0813738AAD99}" type="parTrans" cxnId="{6DFCA0DE-B334-4D8E-8052-60CC7A1019C4}">
      <dgm:prSet/>
      <dgm:spPr/>
      <dgm:t>
        <a:bodyPr/>
        <a:lstStyle/>
        <a:p>
          <a:endParaRPr lang="ru-RU"/>
        </a:p>
      </dgm:t>
    </dgm:pt>
    <dgm:pt modelId="{40BEC3DD-C1B0-4D30-8858-1F6A8C67EC1F}" type="sibTrans" cxnId="{6DFCA0DE-B334-4D8E-8052-60CC7A1019C4}">
      <dgm:prSet/>
      <dgm:spPr/>
      <dgm:t>
        <a:bodyPr/>
        <a:lstStyle/>
        <a:p>
          <a:endParaRPr lang="ru-RU"/>
        </a:p>
      </dgm:t>
    </dgm:pt>
    <dgm:pt modelId="{19624555-8240-47D2-BFB9-DA726919B756}">
      <dgm:prSet phldrT="[Текст]"/>
      <dgm:spPr/>
      <dgm:t>
        <a:bodyPr/>
        <a:lstStyle/>
        <a:p>
          <a:r>
            <a:rPr lang="uk-UA" b="1" dirty="0"/>
            <a:t>Відібрати проблеми, пов’язані з центральною</a:t>
          </a:r>
          <a:endParaRPr lang="ru-RU" b="1" dirty="0"/>
        </a:p>
      </dgm:t>
    </dgm:pt>
    <dgm:pt modelId="{21C72D12-A20C-47AF-8CEE-5DE2B7EC3D79}" type="parTrans" cxnId="{33E4216E-724E-47F7-A5BF-A162516884CD}">
      <dgm:prSet/>
      <dgm:spPr/>
      <dgm:t>
        <a:bodyPr/>
        <a:lstStyle/>
        <a:p>
          <a:endParaRPr lang="ru-RU"/>
        </a:p>
      </dgm:t>
    </dgm:pt>
    <dgm:pt modelId="{573B9CED-433A-4527-861A-82D69D8C191C}" type="sibTrans" cxnId="{33E4216E-724E-47F7-A5BF-A162516884CD}">
      <dgm:prSet/>
      <dgm:spPr/>
      <dgm:t>
        <a:bodyPr/>
        <a:lstStyle/>
        <a:p>
          <a:endParaRPr lang="ru-RU"/>
        </a:p>
      </dgm:t>
    </dgm:pt>
    <dgm:pt modelId="{306CEA1D-FEB0-4C49-8293-9B0A9EC1DFF5}">
      <dgm:prSet/>
      <dgm:spPr/>
      <dgm:t>
        <a:bodyPr/>
        <a:lstStyle/>
        <a:p>
          <a:r>
            <a:rPr lang="uk-UA" dirty="0"/>
            <a:t>крок 5</a:t>
          </a:r>
          <a:endParaRPr lang="ru-RU" dirty="0"/>
        </a:p>
      </dgm:t>
    </dgm:pt>
    <dgm:pt modelId="{5EA8859B-AE35-45CF-A3CD-0BF55DB66B19}" type="parTrans" cxnId="{27F4A623-F4D6-45B9-9B26-AE4211AE4981}">
      <dgm:prSet/>
      <dgm:spPr/>
      <dgm:t>
        <a:bodyPr/>
        <a:lstStyle/>
        <a:p>
          <a:endParaRPr lang="ru-RU"/>
        </a:p>
      </dgm:t>
    </dgm:pt>
    <dgm:pt modelId="{F747DBF3-9292-4F6E-B5B5-A0DC37C07A34}" type="sibTrans" cxnId="{27F4A623-F4D6-45B9-9B26-AE4211AE4981}">
      <dgm:prSet/>
      <dgm:spPr/>
      <dgm:t>
        <a:bodyPr/>
        <a:lstStyle/>
        <a:p>
          <a:endParaRPr lang="ru-RU"/>
        </a:p>
      </dgm:t>
    </dgm:pt>
    <dgm:pt modelId="{C734B7E1-AFC7-40BD-BA3A-14EA8865A1DE}">
      <dgm:prSet/>
      <dgm:spPr/>
      <dgm:t>
        <a:bodyPr/>
        <a:lstStyle/>
        <a:p>
          <a:r>
            <a:rPr lang="uk-UA" b="1" dirty="0"/>
            <a:t>Побудувати «дерево проблем», розташовуючи причини-проблеми на рівень нижче, а проблеми-наслідки – на рівень вище від центральної проблеми</a:t>
          </a:r>
          <a:endParaRPr lang="ru-RU" b="1" dirty="0"/>
        </a:p>
      </dgm:t>
    </dgm:pt>
    <dgm:pt modelId="{EEB761DA-FC98-49C9-947E-523356FAF424}" type="parTrans" cxnId="{56A303BB-C636-47DF-B576-7BAD19E1AAC0}">
      <dgm:prSet/>
      <dgm:spPr/>
      <dgm:t>
        <a:bodyPr/>
        <a:lstStyle/>
        <a:p>
          <a:endParaRPr lang="ru-RU"/>
        </a:p>
      </dgm:t>
    </dgm:pt>
    <dgm:pt modelId="{AE234B4F-6ED4-463D-B234-317FAA883E51}" type="sibTrans" cxnId="{56A303BB-C636-47DF-B576-7BAD19E1AAC0}">
      <dgm:prSet/>
      <dgm:spPr/>
      <dgm:t>
        <a:bodyPr/>
        <a:lstStyle/>
        <a:p>
          <a:endParaRPr lang="ru-RU"/>
        </a:p>
      </dgm:t>
    </dgm:pt>
    <dgm:pt modelId="{51B9DE30-8BA4-4939-8C73-034336D900BB}">
      <dgm:prSet/>
      <dgm:spPr/>
      <dgm:t>
        <a:bodyPr/>
        <a:lstStyle/>
        <a:p>
          <a:r>
            <a:rPr lang="uk-UA" b="1" dirty="0"/>
            <a:t>Зв'язати проблеми стрілками (від причини до наслідку), ясно показуючи ключові зв'язки.</a:t>
          </a:r>
          <a:endParaRPr lang="ru-RU" b="1" dirty="0"/>
        </a:p>
      </dgm:t>
    </dgm:pt>
    <dgm:pt modelId="{37410DED-1347-4FFD-8B0E-67CF5FE04D92}" type="parTrans" cxnId="{5CC3ED8F-DFBB-4D58-97C2-49CDCAB1199E}">
      <dgm:prSet/>
      <dgm:spPr/>
      <dgm:t>
        <a:bodyPr/>
        <a:lstStyle/>
        <a:p>
          <a:endParaRPr lang="ru-RU"/>
        </a:p>
      </dgm:t>
    </dgm:pt>
    <dgm:pt modelId="{4BB30E94-3021-40E5-9521-553405A37EF8}" type="sibTrans" cxnId="{5CC3ED8F-DFBB-4D58-97C2-49CDCAB1199E}">
      <dgm:prSet/>
      <dgm:spPr/>
      <dgm:t>
        <a:bodyPr/>
        <a:lstStyle/>
        <a:p>
          <a:endParaRPr lang="ru-RU"/>
        </a:p>
      </dgm:t>
    </dgm:pt>
    <dgm:pt modelId="{9E041D64-31E8-4CB7-B19A-23909295160C}">
      <dgm:prSet/>
      <dgm:spPr/>
      <dgm:t>
        <a:bodyPr/>
        <a:lstStyle/>
        <a:p>
          <a:r>
            <a:rPr lang="uk-UA" b="1" dirty="0"/>
            <a:t>Перевірити діаграму й переконатися в її обґрунтованості й повноті</a:t>
          </a:r>
          <a:endParaRPr lang="ru-RU" b="1" dirty="0"/>
        </a:p>
      </dgm:t>
    </dgm:pt>
    <dgm:pt modelId="{33BD4B0D-A0C4-4421-9755-10855A29CA2C}" type="parTrans" cxnId="{A18F63AE-EF19-4E78-9F34-BBCC683602CB}">
      <dgm:prSet/>
      <dgm:spPr/>
      <dgm:t>
        <a:bodyPr/>
        <a:lstStyle/>
        <a:p>
          <a:endParaRPr lang="ru-RU"/>
        </a:p>
      </dgm:t>
    </dgm:pt>
    <dgm:pt modelId="{5A592259-AA10-4613-B19A-DF9C329F6117}" type="sibTrans" cxnId="{A18F63AE-EF19-4E78-9F34-BBCC683602CB}">
      <dgm:prSet/>
      <dgm:spPr/>
      <dgm:t>
        <a:bodyPr/>
        <a:lstStyle/>
        <a:p>
          <a:endParaRPr lang="ru-RU"/>
        </a:p>
      </dgm:t>
    </dgm:pt>
    <dgm:pt modelId="{1B2CF93A-38F0-4071-ADCA-AC932A621C39}">
      <dgm:prSet/>
      <dgm:spPr/>
      <dgm:t>
        <a:bodyPr/>
        <a:lstStyle/>
        <a:p>
          <a:r>
            <a:rPr lang="uk-UA" dirty="0"/>
            <a:t>крок 6</a:t>
          </a:r>
          <a:endParaRPr lang="ru-RU" dirty="0"/>
        </a:p>
      </dgm:t>
    </dgm:pt>
    <dgm:pt modelId="{680150BD-1525-4B57-89CF-5EECF8DB8764}" type="parTrans" cxnId="{64A4B398-9F57-45C9-B57E-16A3087CD135}">
      <dgm:prSet/>
      <dgm:spPr/>
      <dgm:t>
        <a:bodyPr/>
        <a:lstStyle/>
        <a:p>
          <a:endParaRPr lang="ru-RU"/>
        </a:p>
      </dgm:t>
    </dgm:pt>
    <dgm:pt modelId="{C4309F4B-1473-4511-A30B-10DF7AF909C6}" type="sibTrans" cxnId="{64A4B398-9F57-45C9-B57E-16A3087CD135}">
      <dgm:prSet/>
      <dgm:spPr/>
      <dgm:t>
        <a:bodyPr/>
        <a:lstStyle/>
        <a:p>
          <a:endParaRPr lang="ru-RU"/>
        </a:p>
      </dgm:t>
    </dgm:pt>
    <dgm:pt modelId="{9500A8B5-4F54-4D50-9DC3-573F33AFF3E1}">
      <dgm:prSet/>
      <dgm:spPr/>
      <dgm:t>
        <a:bodyPr/>
        <a:lstStyle/>
        <a:p>
          <a:r>
            <a:rPr lang="uk-UA" b="1" dirty="0"/>
            <a:t>Зобразити «дерево проблем» на окремому  аркуші та приготуватися до презентації</a:t>
          </a:r>
          <a:endParaRPr lang="ru-RU" b="1" dirty="0"/>
        </a:p>
      </dgm:t>
    </dgm:pt>
    <dgm:pt modelId="{D1228772-274D-4561-A95F-54E76B9A0D2E}" type="parTrans" cxnId="{AE0AD205-6458-45F3-A224-C1FF2BB00E97}">
      <dgm:prSet/>
      <dgm:spPr/>
      <dgm:t>
        <a:bodyPr/>
        <a:lstStyle/>
        <a:p>
          <a:endParaRPr lang="ru-RU"/>
        </a:p>
      </dgm:t>
    </dgm:pt>
    <dgm:pt modelId="{DFFA7D23-5806-4E1E-AA28-63A61915CC8F}" type="sibTrans" cxnId="{AE0AD205-6458-45F3-A224-C1FF2BB00E97}">
      <dgm:prSet/>
      <dgm:spPr/>
      <dgm:t>
        <a:bodyPr/>
        <a:lstStyle/>
        <a:p>
          <a:endParaRPr lang="ru-RU"/>
        </a:p>
      </dgm:t>
    </dgm:pt>
    <dgm:pt modelId="{9E62238C-179E-4E7D-A029-D69A04F9447E}" type="pres">
      <dgm:prSet presAssocID="{97B27605-83AB-41FB-B4A9-C89EF3474AD7}" presName="linearFlow" presStyleCnt="0">
        <dgm:presLayoutVars>
          <dgm:dir/>
          <dgm:animLvl val="lvl"/>
          <dgm:resizeHandles val="exact"/>
        </dgm:presLayoutVars>
      </dgm:prSet>
      <dgm:spPr/>
    </dgm:pt>
    <dgm:pt modelId="{DB1236BD-C563-4517-98EF-D3A171CC8D3E}" type="pres">
      <dgm:prSet presAssocID="{7C5E11BB-CD9A-4C41-AB27-52A79C1B76DB}" presName="composite" presStyleCnt="0"/>
      <dgm:spPr/>
    </dgm:pt>
    <dgm:pt modelId="{E212FB28-A236-4F56-AB50-89C6FB33AD58}" type="pres">
      <dgm:prSet presAssocID="{7C5E11BB-CD9A-4C41-AB27-52A79C1B76DB}" presName="parentText" presStyleLbl="alignNode1" presStyleIdx="0" presStyleCnt="6">
        <dgm:presLayoutVars>
          <dgm:chMax val="1"/>
          <dgm:bulletEnabled val="1"/>
        </dgm:presLayoutVars>
      </dgm:prSet>
      <dgm:spPr/>
    </dgm:pt>
    <dgm:pt modelId="{DBAFF912-41C9-4FA1-BED4-3B95647C35AD}" type="pres">
      <dgm:prSet presAssocID="{7C5E11BB-CD9A-4C41-AB27-52A79C1B76DB}" presName="descendantText" presStyleLbl="alignAcc1" presStyleIdx="0" presStyleCnt="6">
        <dgm:presLayoutVars>
          <dgm:bulletEnabled val="1"/>
        </dgm:presLayoutVars>
      </dgm:prSet>
      <dgm:spPr/>
    </dgm:pt>
    <dgm:pt modelId="{93DB718F-5575-4753-9416-8C8A1E91BC52}" type="pres">
      <dgm:prSet presAssocID="{D0E7D877-D5DA-441E-85AA-C190DB2C4E6D}" presName="sp" presStyleCnt="0"/>
      <dgm:spPr/>
    </dgm:pt>
    <dgm:pt modelId="{B1D2EE26-CA22-411A-80E4-8DC927A6CBA9}" type="pres">
      <dgm:prSet presAssocID="{C485A958-D72F-4B71-8D4B-017518E88E16}" presName="composite" presStyleCnt="0"/>
      <dgm:spPr/>
    </dgm:pt>
    <dgm:pt modelId="{DFE64FED-0B20-4BB6-8CE8-E567AA71EEF3}" type="pres">
      <dgm:prSet presAssocID="{C485A958-D72F-4B71-8D4B-017518E88E16}" presName="parentText" presStyleLbl="alignNode1" presStyleIdx="1" presStyleCnt="6">
        <dgm:presLayoutVars>
          <dgm:chMax val="1"/>
          <dgm:bulletEnabled val="1"/>
        </dgm:presLayoutVars>
      </dgm:prSet>
      <dgm:spPr/>
    </dgm:pt>
    <dgm:pt modelId="{A8F68127-3222-4220-86C5-3B1025CA1579}" type="pres">
      <dgm:prSet presAssocID="{C485A958-D72F-4B71-8D4B-017518E88E16}" presName="descendantText" presStyleLbl="alignAcc1" presStyleIdx="1" presStyleCnt="6">
        <dgm:presLayoutVars>
          <dgm:bulletEnabled val="1"/>
        </dgm:presLayoutVars>
      </dgm:prSet>
      <dgm:spPr/>
    </dgm:pt>
    <dgm:pt modelId="{873944FE-D7C3-48F9-9797-C546253CACF9}" type="pres">
      <dgm:prSet presAssocID="{73B69AB4-9D68-42B3-B8FB-7D7AF66A5F3B}" presName="sp" presStyleCnt="0"/>
      <dgm:spPr/>
    </dgm:pt>
    <dgm:pt modelId="{877B09EB-387B-4DF0-BF5B-C25E05EB0BC8}" type="pres">
      <dgm:prSet presAssocID="{6D5DF1C0-A129-4196-85D3-6EE9E4DF9667}" presName="composite" presStyleCnt="0"/>
      <dgm:spPr/>
    </dgm:pt>
    <dgm:pt modelId="{6C9D6213-FFCF-471A-A66E-00551FC603ED}" type="pres">
      <dgm:prSet presAssocID="{6D5DF1C0-A129-4196-85D3-6EE9E4DF9667}" presName="parentText" presStyleLbl="alignNode1" presStyleIdx="2" presStyleCnt="6">
        <dgm:presLayoutVars>
          <dgm:chMax val="1"/>
          <dgm:bulletEnabled val="1"/>
        </dgm:presLayoutVars>
      </dgm:prSet>
      <dgm:spPr/>
    </dgm:pt>
    <dgm:pt modelId="{3236F1D2-4924-41E8-A1DA-1A5CBB699A16}" type="pres">
      <dgm:prSet presAssocID="{6D5DF1C0-A129-4196-85D3-6EE9E4DF9667}" presName="descendantText" presStyleLbl="alignAcc1" presStyleIdx="2" presStyleCnt="6">
        <dgm:presLayoutVars>
          <dgm:bulletEnabled val="1"/>
        </dgm:presLayoutVars>
      </dgm:prSet>
      <dgm:spPr/>
    </dgm:pt>
    <dgm:pt modelId="{BC0AFFD0-8D87-4783-9186-2F7E351CC2B6}" type="pres">
      <dgm:prSet presAssocID="{31C61D6C-9781-4349-97DA-5A89F3326725}" presName="sp" presStyleCnt="0"/>
      <dgm:spPr/>
    </dgm:pt>
    <dgm:pt modelId="{E169D522-3BC1-48ED-BBD2-5C70B8D2ACB0}" type="pres">
      <dgm:prSet presAssocID="{E90730B2-0408-4003-8AEA-EA489C818EB8}" presName="composite" presStyleCnt="0"/>
      <dgm:spPr/>
    </dgm:pt>
    <dgm:pt modelId="{ECC3D60D-5951-4A0C-B69A-BBF5B3E8D4EE}" type="pres">
      <dgm:prSet presAssocID="{E90730B2-0408-4003-8AEA-EA489C818EB8}" presName="parentText" presStyleLbl="alignNode1" presStyleIdx="3" presStyleCnt="6">
        <dgm:presLayoutVars>
          <dgm:chMax val="1"/>
          <dgm:bulletEnabled val="1"/>
        </dgm:presLayoutVars>
      </dgm:prSet>
      <dgm:spPr/>
    </dgm:pt>
    <dgm:pt modelId="{1234432A-5DD0-4B9D-A672-E5DD1D73F165}" type="pres">
      <dgm:prSet presAssocID="{E90730B2-0408-4003-8AEA-EA489C818EB8}" presName="descendantText" presStyleLbl="alignAcc1" presStyleIdx="3" presStyleCnt="6">
        <dgm:presLayoutVars>
          <dgm:bulletEnabled val="1"/>
        </dgm:presLayoutVars>
      </dgm:prSet>
      <dgm:spPr/>
    </dgm:pt>
    <dgm:pt modelId="{4B3AA135-9011-4870-A02B-02EF9412FF6D}" type="pres">
      <dgm:prSet presAssocID="{40BEC3DD-C1B0-4D30-8858-1F6A8C67EC1F}" presName="sp" presStyleCnt="0"/>
      <dgm:spPr/>
    </dgm:pt>
    <dgm:pt modelId="{2E1A5C77-2A96-4973-9EC3-F9DE23A4AA1E}" type="pres">
      <dgm:prSet presAssocID="{306CEA1D-FEB0-4C49-8293-9B0A9EC1DFF5}" presName="composite" presStyleCnt="0"/>
      <dgm:spPr/>
    </dgm:pt>
    <dgm:pt modelId="{3DEA524E-68B6-4416-A005-10F9AA3547D9}" type="pres">
      <dgm:prSet presAssocID="{306CEA1D-FEB0-4C49-8293-9B0A9EC1DFF5}" presName="parentText" presStyleLbl="alignNode1" presStyleIdx="4" presStyleCnt="6">
        <dgm:presLayoutVars>
          <dgm:chMax val="1"/>
          <dgm:bulletEnabled val="1"/>
        </dgm:presLayoutVars>
      </dgm:prSet>
      <dgm:spPr/>
    </dgm:pt>
    <dgm:pt modelId="{3CF0FBC9-6D86-4E3F-93C2-3BA7BEFBC056}" type="pres">
      <dgm:prSet presAssocID="{306CEA1D-FEB0-4C49-8293-9B0A9EC1DFF5}" presName="descendantText" presStyleLbl="alignAcc1" presStyleIdx="4" presStyleCnt="6">
        <dgm:presLayoutVars>
          <dgm:bulletEnabled val="1"/>
        </dgm:presLayoutVars>
      </dgm:prSet>
      <dgm:spPr/>
    </dgm:pt>
    <dgm:pt modelId="{7D10300A-D934-4E3A-80CC-D697B1818820}" type="pres">
      <dgm:prSet presAssocID="{F747DBF3-9292-4F6E-B5B5-A0DC37C07A34}" presName="sp" presStyleCnt="0"/>
      <dgm:spPr/>
    </dgm:pt>
    <dgm:pt modelId="{21FCCE41-5251-4A58-84E8-F43C01AFED80}" type="pres">
      <dgm:prSet presAssocID="{1B2CF93A-38F0-4071-ADCA-AC932A621C39}" presName="composite" presStyleCnt="0"/>
      <dgm:spPr/>
    </dgm:pt>
    <dgm:pt modelId="{7E005352-5B6E-4898-8288-D6659F1AA8AF}" type="pres">
      <dgm:prSet presAssocID="{1B2CF93A-38F0-4071-ADCA-AC932A621C39}" presName="parentText" presStyleLbl="alignNode1" presStyleIdx="5" presStyleCnt="6">
        <dgm:presLayoutVars>
          <dgm:chMax val="1"/>
          <dgm:bulletEnabled val="1"/>
        </dgm:presLayoutVars>
      </dgm:prSet>
      <dgm:spPr/>
    </dgm:pt>
    <dgm:pt modelId="{E4D25916-4591-4429-A1CD-632B5F92AD63}" type="pres">
      <dgm:prSet presAssocID="{1B2CF93A-38F0-4071-ADCA-AC932A621C39}" presName="descendantText" presStyleLbl="alignAcc1" presStyleIdx="5" presStyleCnt="6">
        <dgm:presLayoutVars>
          <dgm:bulletEnabled val="1"/>
        </dgm:presLayoutVars>
      </dgm:prSet>
      <dgm:spPr/>
    </dgm:pt>
  </dgm:ptLst>
  <dgm:cxnLst>
    <dgm:cxn modelId="{B78AFA01-68F0-4AD1-8750-C2AC11BB7B6E}" srcId="{C485A958-D72F-4B71-8D4B-017518E88E16}" destId="{9226B1E6-6657-487C-AC36-E43B7F88C972}" srcOrd="0" destOrd="0" parTransId="{2A5B1868-EE26-43CC-9E26-6186039C4183}" sibTransId="{C135276E-17B4-4FA9-80B8-E8FD9ADC8F78}"/>
    <dgm:cxn modelId="{AE0AD205-6458-45F3-A224-C1FF2BB00E97}" srcId="{1B2CF93A-38F0-4071-ADCA-AC932A621C39}" destId="{9500A8B5-4F54-4D50-9DC3-573F33AFF3E1}" srcOrd="0" destOrd="0" parTransId="{D1228772-274D-4561-A95F-54E76B9A0D2E}" sibTransId="{DFFA7D23-5806-4E1E-AA28-63A61915CC8F}"/>
    <dgm:cxn modelId="{6B706610-D471-4052-9424-BCC6A293C323}" srcId="{6D5DF1C0-A129-4196-85D3-6EE9E4DF9667}" destId="{66569598-5BA6-4CA2-AE6E-910DB7110770}" srcOrd="0" destOrd="0" parTransId="{81539165-0C46-4B85-AF04-EAAF7A71D0F8}" sibTransId="{0C1FE497-28D4-4498-AA5F-6D2B6F80EAD6}"/>
    <dgm:cxn modelId="{27F4A623-F4D6-45B9-9B26-AE4211AE4981}" srcId="{97B27605-83AB-41FB-B4A9-C89EF3474AD7}" destId="{306CEA1D-FEB0-4C49-8293-9B0A9EC1DFF5}" srcOrd="4" destOrd="0" parTransId="{5EA8859B-AE35-45CF-A3CD-0BF55DB66B19}" sibTransId="{F747DBF3-9292-4F6E-B5B5-A0DC37C07A34}"/>
    <dgm:cxn modelId="{57FEB726-075C-4B94-A3EA-AA0AEA7D07AE}" type="presOf" srcId="{9E041D64-31E8-4CB7-B19A-23909295160C}" destId="{3CF0FBC9-6D86-4E3F-93C2-3BA7BEFBC056}" srcOrd="0" destOrd="1" presId="urn:microsoft.com/office/officeart/2005/8/layout/chevron2"/>
    <dgm:cxn modelId="{6AF16A29-5AC6-4817-BA01-62E238DE2DD2}" type="presOf" srcId="{6D5DF1C0-A129-4196-85D3-6EE9E4DF9667}" destId="{6C9D6213-FFCF-471A-A66E-00551FC603ED}" srcOrd="0" destOrd="0" presId="urn:microsoft.com/office/officeart/2005/8/layout/chevron2"/>
    <dgm:cxn modelId="{A12E6B3E-0540-4353-96BB-D04FC2FD9AD0}" srcId="{C485A958-D72F-4B71-8D4B-017518E88E16}" destId="{2779D59F-8384-4DE9-9806-BF6CF7D277AE}" srcOrd="1" destOrd="0" parTransId="{5A0EBE22-AF95-4E37-8C2C-C2163869181E}" sibTransId="{87049AA5-CF88-4F15-940A-BC5F77992C9C}"/>
    <dgm:cxn modelId="{E56F3A6A-1F67-4AA0-A0DF-622AA85B45EA}" type="presOf" srcId="{97B27605-83AB-41FB-B4A9-C89EF3474AD7}" destId="{9E62238C-179E-4E7D-A029-D69A04F9447E}" srcOrd="0" destOrd="0" presId="urn:microsoft.com/office/officeart/2005/8/layout/chevron2"/>
    <dgm:cxn modelId="{EB12264D-DB3D-444C-B8B3-51D00D25DFA4}" srcId="{97B27605-83AB-41FB-B4A9-C89EF3474AD7}" destId="{C485A958-D72F-4B71-8D4B-017518E88E16}" srcOrd="1" destOrd="0" parTransId="{290C00E4-4FF0-403D-9AEF-E1911904DD05}" sibTransId="{73B69AB4-9D68-42B3-B8FB-7D7AF66A5F3B}"/>
    <dgm:cxn modelId="{E7F6356D-1E15-40D2-883B-9D6657689871}" type="presOf" srcId="{9500A8B5-4F54-4D50-9DC3-573F33AFF3E1}" destId="{E4D25916-4591-4429-A1CD-632B5F92AD63}" srcOrd="0" destOrd="0" presId="urn:microsoft.com/office/officeart/2005/8/layout/chevron2"/>
    <dgm:cxn modelId="{19301A4E-6F55-433C-97B4-C5CF6DE76981}" type="presOf" srcId="{19624555-8240-47D2-BFB9-DA726919B756}" destId="{3236F1D2-4924-41E8-A1DA-1A5CBB699A16}" srcOrd="0" destOrd="1" presId="urn:microsoft.com/office/officeart/2005/8/layout/chevron2"/>
    <dgm:cxn modelId="{33E4216E-724E-47F7-A5BF-A162516884CD}" srcId="{6D5DF1C0-A129-4196-85D3-6EE9E4DF9667}" destId="{19624555-8240-47D2-BFB9-DA726919B756}" srcOrd="1" destOrd="0" parTransId="{21C72D12-A20C-47AF-8CEE-5DE2B7EC3D79}" sibTransId="{573B9CED-433A-4527-861A-82D69D8C191C}"/>
    <dgm:cxn modelId="{4B973657-3AA1-4CA7-80E1-E1326A7F7A85}" type="presOf" srcId="{E90730B2-0408-4003-8AEA-EA489C818EB8}" destId="{ECC3D60D-5951-4A0C-B69A-BBF5B3E8D4EE}" srcOrd="0" destOrd="0" presId="urn:microsoft.com/office/officeart/2005/8/layout/chevron2"/>
    <dgm:cxn modelId="{32CEB77E-2AE8-4853-B076-896DC32C2D8F}" srcId="{7C5E11BB-CD9A-4C41-AB27-52A79C1B76DB}" destId="{8D7752B8-04B0-4E66-8C3E-DC16AA49E20C}" srcOrd="0" destOrd="0" parTransId="{5F98EDF3-8A63-436E-8A0B-A267995CC017}" sibTransId="{C80D7A8D-B3CE-4A97-87F6-EF2134BCB22D}"/>
    <dgm:cxn modelId="{8728C187-0560-483C-8E1E-990828CA7417}" type="presOf" srcId="{8D7752B8-04B0-4E66-8C3E-DC16AA49E20C}" destId="{DBAFF912-41C9-4FA1-BED4-3B95647C35AD}" srcOrd="0" destOrd="0" presId="urn:microsoft.com/office/officeart/2005/8/layout/chevron2"/>
    <dgm:cxn modelId="{7464D989-E6FB-4783-A1B2-C6F66EB2B904}" type="presOf" srcId="{C485A958-D72F-4B71-8D4B-017518E88E16}" destId="{DFE64FED-0B20-4BB6-8CE8-E567AA71EEF3}" srcOrd="0" destOrd="0" presId="urn:microsoft.com/office/officeart/2005/8/layout/chevron2"/>
    <dgm:cxn modelId="{5CC3ED8F-DFBB-4D58-97C2-49CDCAB1199E}" srcId="{306CEA1D-FEB0-4C49-8293-9B0A9EC1DFF5}" destId="{51B9DE30-8BA4-4939-8C73-034336D900BB}" srcOrd="0" destOrd="0" parTransId="{37410DED-1347-4FFD-8B0E-67CF5FE04D92}" sibTransId="{4BB30E94-3021-40E5-9521-553405A37EF8}"/>
    <dgm:cxn modelId="{06B1C090-8D86-44C1-8B3C-A82355C0314E}" type="presOf" srcId="{2779D59F-8384-4DE9-9806-BF6CF7D277AE}" destId="{A8F68127-3222-4220-86C5-3B1025CA1579}" srcOrd="0" destOrd="1" presId="urn:microsoft.com/office/officeart/2005/8/layout/chevron2"/>
    <dgm:cxn modelId="{64A4B398-9F57-45C9-B57E-16A3087CD135}" srcId="{97B27605-83AB-41FB-B4A9-C89EF3474AD7}" destId="{1B2CF93A-38F0-4071-ADCA-AC932A621C39}" srcOrd="5" destOrd="0" parTransId="{680150BD-1525-4B57-89CF-5EECF8DB8764}" sibTransId="{C4309F4B-1473-4511-A30B-10DF7AF909C6}"/>
    <dgm:cxn modelId="{3601D198-1BBF-4175-9400-2738E3075DC9}" srcId="{97B27605-83AB-41FB-B4A9-C89EF3474AD7}" destId="{7C5E11BB-CD9A-4C41-AB27-52A79C1B76DB}" srcOrd="0" destOrd="0" parTransId="{212EDB7F-8223-49D9-9361-794A33661C2A}" sibTransId="{D0E7D877-D5DA-441E-85AA-C190DB2C4E6D}"/>
    <dgm:cxn modelId="{9DB79299-3984-48EC-8AB4-2DFA3D7D43B1}" type="presOf" srcId="{7C5E11BB-CD9A-4C41-AB27-52A79C1B76DB}" destId="{E212FB28-A236-4F56-AB50-89C6FB33AD58}" srcOrd="0" destOrd="0" presId="urn:microsoft.com/office/officeart/2005/8/layout/chevron2"/>
    <dgm:cxn modelId="{7EC4B59A-AFDD-41F3-8003-18E40B0E326A}" type="presOf" srcId="{1B2CF93A-38F0-4071-ADCA-AC932A621C39}" destId="{7E005352-5B6E-4898-8288-D6659F1AA8AF}" srcOrd="0" destOrd="0" presId="urn:microsoft.com/office/officeart/2005/8/layout/chevron2"/>
    <dgm:cxn modelId="{EBE5E39B-67C4-483D-8E6B-10521A870095}" type="presOf" srcId="{C734B7E1-AFC7-40BD-BA3A-14EA8865A1DE}" destId="{1234432A-5DD0-4B9D-A672-E5DD1D73F165}" srcOrd="0" destOrd="0" presId="urn:microsoft.com/office/officeart/2005/8/layout/chevron2"/>
    <dgm:cxn modelId="{413861A0-8DB7-4090-9E92-ED9A473AAD51}" srcId="{97B27605-83AB-41FB-B4A9-C89EF3474AD7}" destId="{6D5DF1C0-A129-4196-85D3-6EE9E4DF9667}" srcOrd="2" destOrd="0" parTransId="{85D2F914-48B0-4AE2-B63F-B3E6DDFDDD84}" sibTransId="{31C61D6C-9781-4349-97DA-5A89F3326725}"/>
    <dgm:cxn modelId="{FDB3D1AA-1803-4C71-8666-8779CFDCF47C}" type="presOf" srcId="{306CEA1D-FEB0-4C49-8293-9B0A9EC1DFF5}" destId="{3DEA524E-68B6-4416-A005-10F9AA3547D9}" srcOrd="0" destOrd="0" presId="urn:microsoft.com/office/officeart/2005/8/layout/chevron2"/>
    <dgm:cxn modelId="{A18F63AE-EF19-4E78-9F34-BBCC683602CB}" srcId="{306CEA1D-FEB0-4C49-8293-9B0A9EC1DFF5}" destId="{9E041D64-31E8-4CB7-B19A-23909295160C}" srcOrd="1" destOrd="0" parTransId="{33BD4B0D-A0C4-4421-9755-10855A29CA2C}" sibTransId="{5A592259-AA10-4613-B19A-DF9C329F6117}"/>
    <dgm:cxn modelId="{56A303BB-C636-47DF-B576-7BAD19E1AAC0}" srcId="{E90730B2-0408-4003-8AEA-EA489C818EB8}" destId="{C734B7E1-AFC7-40BD-BA3A-14EA8865A1DE}" srcOrd="0" destOrd="0" parTransId="{EEB761DA-FC98-49C9-947E-523356FAF424}" sibTransId="{AE234B4F-6ED4-463D-B234-317FAA883E51}"/>
    <dgm:cxn modelId="{12C7BFC0-08AF-4756-99B2-D79700BD4F8E}" type="presOf" srcId="{66569598-5BA6-4CA2-AE6E-910DB7110770}" destId="{3236F1D2-4924-41E8-A1DA-1A5CBB699A16}" srcOrd="0" destOrd="0" presId="urn:microsoft.com/office/officeart/2005/8/layout/chevron2"/>
    <dgm:cxn modelId="{6DFCA0DE-B334-4D8E-8052-60CC7A1019C4}" srcId="{97B27605-83AB-41FB-B4A9-C89EF3474AD7}" destId="{E90730B2-0408-4003-8AEA-EA489C818EB8}" srcOrd="3" destOrd="0" parTransId="{CDD07B38-AB49-43C8-89DE-0813738AAD99}" sibTransId="{40BEC3DD-C1B0-4D30-8858-1F6A8C67EC1F}"/>
    <dgm:cxn modelId="{913DE5E0-7810-4311-AB49-709638B49DD0}" type="presOf" srcId="{9226B1E6-6657-487C-AC36-E43B7F88C972}" destId="{A8F68127-3222-4220-86C5-3B1025CA1579}" srcOrd="0" destOrd="0" presId="urn:microsoft.com/office/officeart/2005/8/layout/chevron2"/>
    <dgm:cxn modelId="{F0DD41E2-60D6-4338-AB25-1FCC48D2CE7D}" type="presOf" srcId="{51B9DE30-8BA4-4939-8C73-034336D900BB}" destId="{3CF0FBC9-6D86-4E3F-93C2-3BA7BEFBC056}" srcOrd="0" destOrd="0" presId="urn:microsoft.com/office/officeart/2005/8/layout/chevron2"/>
    <dgm:cxn modelId="{10FD800A-11D3-40EB-91AA-9298B4923D45}" type="presParOf" srcId="{9E62238C-179E-4E7D-A029-D69A04F9447E}" destId="{DB1236BD-C563-4517-98EF-D3A171CC8D3E}" srcOrd="0" destOrd="0" presId="urn:microsoft.com/office/officeart/2005/8/layout/chevron2"/>
    <dgm:cxn modelId="{B47BBE75-C962-4644-9402-4D881883BE4B}" type="presParOf" srcId="{DB1236BD-C563-4517-98EF-D3A171CC8D3E}" destId="{E212FB28-A236-4F56-AB50-89C6FB33AD58}" srcOrd="0" destOrd="0" presId="urn:microsoft.com/office/officeart/2005/8/layout/chevron2"/>
    <dgm:cxn modelId="{5AD9268F-8FF3-496B-8228-1D67834644E9}" type="presParOf" srcId="{DB1236BD-C563-4517-98EF-D3A171CC8D3E}" destId="{DBAFF912-41C9-4FA1-BED4-3B95647C35AD}" srcOrd="1" destOrd="0" presId="urn:microsoft.com/office/officeart/2005/8/layout/chevron2"/>
    <dgm:cxn modelId="{8292CEBB-055B-44E6-9779-26984A05D285}" type="presParOf" srcId="{9E62238C-179E-4E7D-A029-D69A04F9447E}" destId="{93DB718F-5575-4753-9416-8C8A1E91BC52}" srcOrd="1" destOrd="0" presId="urn:microsoft.com/office/officeart/2005/8/layout/chevron2"/>
    <dgm:cxn modelId="{1A8E6A36-970E-45C0-A512-3CADA38C400E}" type="presParOf" srcId="{9E62238C-179E-4E7D-A029-D69A04F9447E}" destId="{B1D2EE26-CA22-411A-80E4-8DC927A6CBA9}" srcOrd="2" destOrd="0" presId="urn:microsoft.com/office/officeart/2005/8/layout/chevron2"/>
    <dgm:cxn modelId="{0087ED73-953B-430C-9C10-AAC7BE805E75}" type="presParOf" srcId="{B1D2EE26-CA22-411A-80E4-8DC927A6CBA9}" destId="{DFE64FED-0B20-4BB6-8CE8-E567AA71EEF3}" srcOrd="0" destOrd="0" presId="urn:microsoft.com/office/officeart/2005/8/layout/chevron2"/>
    <dgm:cxn modelId="{F831596B-C1ED-4447-BB70-DE731CFD2332}" type="presParOf" srcId="{B1D2EE26-CA22-411A-80E4-8DC927A6CBA9}" destId="{A8F68127-3222-4220-86C5-3B1025CA1579}" srcOrd="1" destOrd="0" presId="urn:microsoft.com/office/officeart/2005/8/layout/chevron2"/>
    <dgm:cxn modelId="{6B12DBE1-ED74-4C31-BD14-42545C326E81}" type="presParOf" srcId="{9E62238C-179E-4E7D-A029-D69A04F9447E}" destId="{873944FE-D7C3-48F9-9797-C546253CACF9}" srcOrd="3" destOrd="0" presId="urn:microsoft.com/office/officeart/2005/8/layout/chevron2"/>
    <dgm:cxn modelId="{60ED122E-8E2A-4297-BF02-A7757E608113}" type="presParOf" srcId="{9E62238C-179E-4E7D-A029-D69A04F9447E}" destId="{877B09EB-387B-4DF0-BF5B-C25E05EB0BC8}" srcOrd="4" destOrd="0" presId="urn:microsoft.com/office/officeart/2005/8/layout/chevron2"/>
    <dgm:cxn modelId="{CA2D8F11-7E5D-44D3-A121-F0DA2B58D83D}" type="presParOf" srcId="{877B09EB-387B-4DF0-BF5B-C25E05EB0BC8}" destId="{6C9D6213-FFCF-471A-A66E-00551FC603ED}" srcOrd="0" destOrd="0" presId="urn:microsoft.com/office/officeart/2005/8/layout/chevron2"/>
    <dgm:cxn modelId="{69C95E5A-2640-49C3-B8BA-1EC25E5330AD}" type="presParOf" srcId="{877B09EB-387B-4DF0-BF5B-C25E05EB0BC8}" destId="{3236F1D2-4924-41E8-A1DA-1A5CBB699A16}" srcOrd="1" destOrd="0" presId="urn:microsoft.com/office/officeart/2005/8/layout/chevron2"/>
    <dgm:cxn modelId="{7DB55C88-1A96-486F-92AB-927AE532239D}" type="presParOf" srcId="{9E62238C-179E-4E7D-A029-D69A04F9447E}" destId="{BC0AFFD0-8D87-4783-9186-2F7E351CC2B6}" srcOrd="5" destOrd="0" presId="urn:microsoft.com/office/officeart/2005/8/layout/chevron2"/>
    <dgm:cxn modelId="{9E17860D-0C29-4FCB-BE45-F0320F60451A}" type="presParOf" srcId="{9E62238C-179E-4E7D-A029-D69A04F9447E}" destId="{E169D522-3BC1-48ED-BBD2-5C70B8D2ACB0}" srcOrd="6" destOrd="0" presId="urn:microsoft.com/office/officeart/2005/8/layout/chevron2"/>
    <dgm:cxn modelId="{BDB849B2-9FF1-4D0A-9815-3E3B48A3C6AB}" type="presParOf" srcId="{E169D522-3BC1-48ED-BBD2-5C70B8D2ACB0}" destId="{ECC3D60D-5951-4A0C-B69A-BBF5B3E8D4EE}" srcOrd="0" destOrd="0" presId="urn:microsoft.com/office/officeart/2005/8/layout/chevron2"/>
    <dgm:cxn modelId="{904C81AD-4019-4DBB-8C25-D05FD66D2010}" type="presParOf" srcId="{E169D522-3BC1-48ED-BBD2-5C70B8D2ACB0}" destId="{1234432A-5DD0-4B9D-A672-E5DD1D73F165}" srcOrd="1" destOrd="0" presId="urn:microsoft.com/office/officeart/2005/8/layout/chevron2"/>
    <dgm:cxn modelId="{076A26BF-2FC2-4964-997B-946C634A7793}" type="presParOf" srcId="{9E62238C-179E-4E7D-A029-D69A04F9447E}" destId="{4B3AA135-9011-4870-A02B-02EF9412FF6D}" srcOrd="7" destOrd="0" presId="urn:microsoft.com/office/officeart/2005/8/layout/chevron2"/>
    <dgm:cxn modelId="{4B4DAE81-6856-4D1F-9599-407B0E0385A4}" type="presParOf" srcId="{9E62238C-179E-4E7D-A029-D69A04F9447E}" destId="{2E1A5C77-2A96-4973-9EC3-F9DE23A4AA1E}" srcOrd="8" destOrd="0" presId="urn:microsoft.com/office/officeart/2005/8/layout/chevron2"/>
    <dgm:cxn modelId="{D188C029-3F5E-4E40-A040-CB4F756C281E}" type="presParOf" srcId="{2E1A5C77-2A96-4973-9EC3-F9DE23A4AA1E}" destId="{3DEA524E-68B6-4416-A005-10F9AA3547D9}" srcOrd="0" destOrd="0" presId="urn:microsoft.com/office/officeart/2005/8/layout/chevron2"/>
    <dgm:cxn modelId="{B6DBBBBF-AF47-4674-A681-26E80DDF0EC7}" type="presParOf" srcId="{2E1A5C77-2A96-4973-9EC3-F9DE23A4AA1E}" destId="{3CF0FBC9-6D86-4E3F-93C2-3BA7BEFBC056}" srcOrd="1" destOrd="0" presId="urn:microsoft.com/office/officeart/2005/8/layout/chevron2"/>
    <dgm:cxn modelId="{21D17C3B-0E32-4361-AE46-5F3AB409CC9C}" type="presParOf" srcId="{9E62238C-179E-4E7D-A029-D69A04F9447E}" destId="{7D10300A-D934-4E3A-80CC-D697B1818820}" srcOrd="9" destOrd="0" presId="urn:microsoft.com/office/officeart/2005/8/layout/chevron2"/>
    <dgm:cxn modelId="{CC488B90-643E-4159-9EED-B82F8C4924A6}" type="presParOf" srcId="{9E62238C-179E-4E7D-A029-D69A04F9447E}" destId="{21FCCE41-5251-4A58-84E8-F43C01AFED80}" srcOrd="10" destOrd="0" presId="urn:microsoft.com/office/officeart/2005/8/layout/chevron2"/>
    <dgm:cxn modelId="{486AC858-3A54-4437-A088-3ACC68AB7D05}" type="presParOf" srcId="{21FCCE41-5251-4A58-84E8-F43C01AFED80}" destId="{7E005352-5B6E-4898-8288-D6659F1AA8AF}" srcOrd="0" destOrd="0" presId="urn:microsoft.com/office/officeart/2005/8/layout/chevron2"/>
    <dgm:cxn modelId="{6B6C611E-C397-44A6-8C1A-E38F39648A9A}" type="presParOf" srcId="{21FCCE41-5251-4A58-84E8-F43C01AFED80}" destId="{E4D25916-4591-4429-A1CD-632B5F92AD6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9B741B9-68AB-4F5E-A4AF-106FDE770ACC}" type="doc">
      <dgm:prSet loTypeId="urn:microsoft.com/office/officeart/2005/8/layout/hProcess9" loCatId="process" qsTypeId="urn:microsoft.com/office/officeart/2005/8/quickstyle/simple2" qsCatId="simple" csTypeId="urn:microsoft.com/office/officeart/2005/8/colors/accent1_2" csCatId="accent1" phldr="1"/>
      <dgm:spPr/>
    </dgm:pt>
    <dgm:pt modelId="{D50158A8-5A87-4FCD-9E67-8EECE080CF24}">
      <dgm:prSet custT="1"/>
      <dgm:spPr/>
      <dgm:t>
        <a:bodyPr/>
        <a:lstStyle/>
        <a:p>
          <a:pPr algn="just"/>
          <a:r>
            <a:rPr lang="ru-RU" sz="1600" b="1" dirty="0">
              <a:latin typeface="Arial" pitchFamily="34" charset="0"/>
              <a:cs typeface="Arial" pitchFamily="34" charset="0"/>
            </a:rPr>
            <a:t>Ми </a:t>
          </a:r>
          <a:r>
            <a:rPr lang="ru-RU" sz="1600" b="1" dirty="0" err="1">
              <a:latin typeface="Arial" pitchFamily="34" charset="0"/>
              <a:cs typeface="Arial" pitchFamily="34" charset="0"/>
            </a:rPr>
            <a:t>визначили</a:t>
          </a:r>
          <a:r>
            <a:rPr lang="ru-RU" sz="1600" b="1" dirty="0">
              <a:latin typeface="Arial" pitchFamily="34" charset="0"/>
              <a:cs typeface="Arial" pitchFamily="34" charset="0"/>
            </a:rPr>
            <a:t> </a:t>
          </a:r>
          <a:r>
            <a: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ПРОБЛЕМУ</a:t>
          </a:r>
          <a:r>
            <a:rPr lang="ru-RU" sz="1600" b="1" dirty="0">
              <a:latin typeface="Arial" pitchFamily="34" charset="0"/>
              <a:cs typeface="Arial" pitchFamily="34" charset="0"/>
            </a:rPr>
            <a:t> – як </a:t>
          </a:r>
          <a:r>
            <a:rPr lang="ru-RU" sz="1600" b="1" dirty="0" err="1">
              <a:latin typeface="Arial" pitchFamily="34" charset="0"/>
              <a:cs typeface="Arial" pitchFamily="34" charset="0"/>
            </a:rPr>
            <a:t>певний</a:t>
          </a:r>
          <a:r>
            <a:rPr lang="ru-RU" sz="1600" b="1" dirty="0">
              <a:latin typeface="Arial" pitchFamily="34" charset="0"/>
              <a:cs typeface="Arial" pitchFamily="34" charset="0"/>
            </a:rPr>
            <a:t> </a:t>
          </a:r>
          <a:r>
            <a:rPr lang="ru-RU" sz="1600" b="1" dirty="0" err="1">
              <a:latin typeface="Arial" pitchFamily="34" charset="0"/>
              <a:cs typeface="Arial" pitchFamily="34" charset="0"/>
            </a:rPr>
            <a:t>некомфортний</a:t>
          </a:r>
          <a:r>
            <a:rPr lang="ru-RU" sz="1600" b="1" dirty="0">
              <a:latin typeface="Arial" pitchFamily="34" charset="0"/>
              <a:cs typeface="Arial" pitchFamily="34" charset="0"/>
            </a:rPr>
            <a:t> стан справ, </a:t>
          </a:r>
          <a:r>
            <a:rPr lang="ru-RU" sz="1600" b="1" dirty="0" err="1">
              <a:latin typeface="Arial" pitchFamily="34" charset="0"/>
              <a:cs typeface="Arial" pitchFamily="34" charset="0"/>
            </a:rPr>
            <a:t>який</a:t>
          </a:r>
          <a:r>
            <a:rPr lang="ru-RU" sz="1600" b="1" dirty="0">
              <a:latin typeface="Arial" pitchFamily="34" charset="0"/>
              <a:cs typeface="Arial" pitchFamily="34" charset="0"/>
            </a:rPr>
            <a:t> </a:t>
          </a:r>
          <a:r>
            <a:rPr lang="ru-RU" sz="1600" b="1" dirty="0" err="1">
              <a:latin typeface="Arial" pitchFamily="34" charset="0"/>
              <a:cs typeface="Arial" pitchFamily="34" charset="0"/>
            </a:rPr>
            <a:t>потрібно</a:t>
          </a:r>
          <a:r>
            <a:rPr lang="ru-RU" sz="1600" b="1" dirty="0">
              <a:latin typeface="Arial" pitchFamily="34" charset="0"/>
              <a:cs typeface="Arial" pitchFamily="34" charset="0"/>
            </a:rPr>
            <a:t> </a:t>
          </a:r>
          <a:r>
            <a:rPr lang="ru-RU" sz="1600" b="1" dirty="0" err="1">
              <a:latin typeface="Arial" pitchFamily="34" charset="0"/>
              <a:cs typeface="Arial" pitchFamily="34" charset="0"/>
            </a:rPr>
            <a:t>розв'язати</a:t>
          </a:r>
          <a:r>
            <a:rPr lang="ru-RU" sz="1600" b="1" dirty="0">
              <a:latin typeface="Arial" pitchFamily="34" charset="0"/>
              <a:cs typeface="Arial" pitchFamily="34" charset="0"/>
            </a:rPr>
            <a:t>, </a:t>
          </a:r>
          <a:r>
            <a:rPr lang="ru-RU" sz="1600" b="1" dirty="0" err="1">
              <a:latin typeface="Arial" pitchFamily="34" charset="0"/>
              <a:cs typeface="Arial" pitchFamily="34" charset="0"/>
            </a:rPr>
            <a:t>виправити</a:t>
          </a:r>
          <a:r>
            <a:rPr lang="ru-RU" sz="1600" b="1" dirty="0">
              <a:latin typeface="Arial" pitchFamily="34" charset="0"/>
              <a:cs typeface="Arial" pitchFamily="34" charset="0"/>
            </a:rPr>
            <a:t>. </a:t>
          </a:r>
          <a:r>
            <a:rPr lang="ru-RU" sz="1600" b="1" dirty="0" err="1">
              <a:latin typeface="Arial" pitchFamily="34" charset="0"/>
              <a:cs typeface="Arial" pitchFamily="34" charset="0"/>
            </a:rPr>
            <a:t>Відштовхуючись</a:t>
          </a:r>
          <a:r>
            <a:rPr lang="ru-RU" sz="1600" b="1" dirty="0">
              <a:latin typeface="Arial" pitchFamily="34" charset="0"/>
              <a:cs typeface="Arial" pitchFamily="34" charset="0"/>
            </a:rPr>
            <a:t> </a:t>
          </a:r>
          <a:r>
            <a:rPr lang="ru-RU" sz="1600" b="1" dirty="0" err="1">
              <a:latin typeface="Arial" pitchFamily="34" charset="0"/>
              <a:cs typeface="Arial" pitchFamily="34" charset="0"/>
            </a:rPr>
            <a:t>від</a:t>
          </a:r>
          <a:r>
            <a:rPr lang="ru-RU" sz="1600" b="1" dirty="0">
              <a:latin typeface="Arial" pitchFamily="34" charset="0"/>
              <a:cs typeface="Arial" pitchFamily="34" charset="0"/>
            </a:rPr>
            <a:t> </a:t>
          </a:r>
          <a:r>
            <a:rPr lang="ru-RU" sz="1600" b="1" dirty="0" err="1">
              <a:latin typeface="Arial" pitchFamily="34" charset="0"/>
              <a:cs typeface="Arial" pitchFamily="34" charset="0"/>
            </a:rPr>
            <a:t>цієї</a:t>
          </a:r>
          <a:r>
            <a:rPr lang="ru-RU" sz="1600" b="1" dirty="0">
              <a:latin typeface="Arial" pitchFamily="34" charset="0"/>
              <a:cs typeface="Arial" pitchFamily="34" charset="0"/>
            </a:rPr>
            <a:t> </a:t>
          </a:r>
          <a:r>
            <a:rPr lang="ru-RU" sz="1600" b="1" dirty="0" err="1">
              <a:latin typeface="Arial" pitchFamily="34" charset="0"/>
              <a:cs typeface="Arial" pitchFamily="34" charset="0"/>
            </a:rPr>
            <a:t>інформації</a:t>
          </a:r>
          <a:r>
            <a:rPr lang="ru-RU" sz="1600" b="1" dirty="0">
              <a:latin typeface="Arial" pitchFamily="34" charset="0"/>
              <a:cs typeface="Arial" pitchFamily="34" charset="0"/>
            </a:rPr>
            <a:t>, </a:t>
          </a:r>
          <a:r>
            <a:rPr lang="ru-RU" sz="1600" b="1" dirty="0" err="1">
              <a:latin typeface="Arial" pitchFamily="34" charset="0"/>
              <a:cs typeface="Arial" pitchFamily="34" charset="0"/>
            </a:rPr>
            <a:t>формулюємо</a:t>
          </a:r>
          <a:r>
            <a:rPr lang="ru-RU" sz="1600" b="1" dirty="0">
              <a:latin typeface="Arial" pitchFamily="34" charset="0"/>
              <a:cs typeface="Arial" pitchFamily="34" charset="0"/>
            </a:rPr>
            <a:t> мету </a:t>
          </a:r>
          <a:r>
            <a:rPr lang="ru-RU" sz="1600" b="1" dirty="0" err="1">
              <a:latin typeface="Arial" pitchFamily="34" charset="0"/>
              <a:cs typeface="Arial" pitchFamily="34" charset="0"/>
            </a:rPr>
            <a:t>проєкту</a:t>
          </a:r>
          <a:r>
            <a:rPr lang="ru-RU" sz="1600" b="1" dirty="0">
              <a:latin typeface="Arial" pitchFamily="34" charset="0"/>
              <a:cs typeface="Arial" pitchFamily="34" charset="0"/>
            </a:rPr>
            <a:t> в </a:t>
          </a:r>
          <a:r>
            <a:rPr lang="ru-RU" sz="1600" b="1" dirty="0" err="1">
              <a:latin typeface="Arial" pitchFamily="34" charset="0"/>
              <a:cs typeface="Arial" pitchFamily="34" charset="0"/>
            </a:rPr>
            <a:t>контексті</a:t>
          </a:r>
          <a:r>
            <a:rPr lang="ru-RU" sz="1600" b="1" dirty="0">
              <a:latin typeface="Arial" pitchFamily="34" charset="0"/>
              <a:cs typeface="Arial" pitchFamily="34" charset="0"/>
            </a:rPr>
            <a:t> «</a:t>
          </a:r>
          <a:r>
            <a:rPr lang="ru-RU" sz="1600" b="1" dirty="0" err="1">
              <a:latin typeface="Arial" pitchFamily="34" charset="0"/>
              <a:cs typeface="Arial" pitchFamily="34" charset="0"/>
            </a:rPr>
            <a:t>досягти</a:t>
          </a:r>
          <a:r>
            <a:rPr lang="ru-RU" sz="1600" b="1" dirty="0">
              <a:latin typeface="Arial" pitchFamily="34" charset="0"/>
              <a:cs typeface="Arial" pitchFamily="34" charset="0"/>
            </a:rPr>
            <a:t> </a:t>
          </a:r>
          <a:r>
            <a:rPr lang="ru-RU" sz="1600" b="1" dirty="0" err="1">
              <a:latin typeface="Arial" pitchFamily="34" charset="0"/>
              <a:cs typeface="Arial" pitchFamily="34" charset="0"/>
            </a:rPr>
            <a:t>ідеального</a:t>
          </a:r>
          <a:r>
            <a:rPr lang="ru-RU" sz="1600" b="1" dirty="0">
              <a:latin typeface="Arial" pitchFamily="34" charset="0"/>
              <a:cs typeface="Arial" pitchFamily="34" charset="0"/>
            </a:rPr>
            <a:t> </a:t>
          </a:r>
          <a:r>
            <a:rPr lang="ru-RU" sz="1600" b="1" dirty="0" err="1">
              <a:latin typeface="Arial" pitchFamily="34" charset="0"/>
              <a:cs typeface="Arial" pitchFamily="34" charset="0"/>
            </a:rPr>
            <a:t>кінцевого</a:t>
          </a:r>
          <a:r>
            <a:rPr lang="ru-RU" sz="1600" b="1" dirty="0">
              <a:latin typeface="Arial" pitchFamily="34" charset="0"/>
              <a:cs typeface="Arial" pitchFamily="34" charset="0"/>
            </a:rPr>
            <a:t> результату </a:t>
          </a:r>
          <a:r>
            <a:rPr lang="ru-RU" sz="1600" b="1" dirty="0" err="1">
              <a:latin typeface="Arial" pitchFamily="34" charset="0"/>
              <a:cs typeface="Arial" pitchFamily="34" charset="0"/>
            </a:rPr>
            <a:t>проєкту</a:t>
          </a:r>
          <a:r>
            <a:rPr lang="ru-RU" sz="1600" b="1" dirty="0">
              <a:latin typeface="Arial" pitchFamily="34" charset="0"/>
              <a:cs typeface="Arial" pitchFamily="34" charset="0"/>
            </a:rPr>
            <a:t>» </a:t>
          </a:r>
          <a:r>
            <a:rPr lang="ru-RU" sz="1600" b="1" dirty="0" err="1">
              <a:latin typeface="Arial" pitchFamily="34" charset="0"/>
              <a:cs typeface="Arial" pitchFamily="34" charset="0"/>
            </a:rPr>
            <a:t>або</a:t>
          </a:r>
          <a:r>
            <a:rPr lang="ru-RU" sz="1600" b="1" dirty="0">
              <a:latin typeface="Arial" pitchFamily="34" charset="0"/>
              <a:cs typeface="Arial" pitchFamily="34" charset="0"/>
            </a:rPr>
            <a:t> </a:t>
          </a:r>
          <a:r>
            <a:rPr lang="ru-RU" sz="1600" b="1" dirty="0" err="1">
              <a:latin typeface="Arial" pitchFamily="34" charset="0"/>
              <a:cs typeface="Arial" pitchFamily="34" charset="0"/>
            </a:rPr>
            <a:t>повне</a:t>
          </a:r>
          <a:r>
            <a:rPr lang="ru-RU" sz="1600" b="1" dirty="0">
              <a:latin typeface="Arial" pitchFamily="34" charset="0"/>
              <a:cs typeface="Arial" pitchFamily="34" charset="0"/>
            </a:rPr>
            <a:t> </a:t>
          </a:r>
          <a:r>
            <a:rPr lang="ru-RU" sz="1600" b="1" dirty="0" err="1">
              <a:latin typeface="Arial" pitchFamily="34" charset="0"/>
              <a:cs typeface="Arial" pitchFamily="34" charset="0"/>
            </a:rPr>
            <a:t>вирішення</a:t>
          </a:r>
          <a:r>
            <a:rPr lang="ru-RU" sz="1600" b="1" dirty="0">
              <a:latin typeface="Arial" pitchFamily="34" charset="0"/>
              <a:cs typeface="Arial" pitchFamily="34" charset="0"/>
            </a:rPr>
            <a:t> будь-</a:t>
          </a:r>
          <a:r>
            <a:rPr lang="ru-RU" sz="1600" b="1" dirty="0" err="1">
              <a:latin typeface="Arial" pitchFamily="34" charset="0"/>
              <a:cs typeface="Arial" pitchFamily="34" charset="0"/>
            </a:rPr>
            <a:t>якої</a:t>
          </a:r>
          <a:r>
            <a:rPr lang="ru-RU" sz="1600" b="1" dirty="0">
              <a:latin typeface="Arial" pitchFamily="34" charset="0"/>
              <a:cs typeface="Arial" pitchFamily="34" charset="0"/>
            </a:rPr>
            <a:t> </a:t>
          </a:r>
          <a:r>
            <a:rPr lang="ru-RU" sz="1600" b="1" dirty="0" err="1">
              <a:latin typeface="Arial" pitchFamily="34" charset="0"/>
              <a:cs typeface="Arial" pitchFamily="34" charset="0"/>
            </a:rPr>
            <a:t>проблеми</a:t>
          </a:r>
          <a:r>
            <a:rPr lang="ru-RU" sz="1600" b="1" dirty="0">
              <a:latin typeface="Arial" pitchFamily="34" charset="0"/>
              <a:cs typeface="Arial" pitchFamily="34" charset="0"/>
            </a:rPr>
            <a:t>, </a:t>
          </a:r>
          <a:r>
            <a:rPr lang="ru-RU" sz="1600" b="1" dirty="0" err="1">
              <a:latin typeface="Arial" pitchFamily="34" charset="0"/>
              <a:cs typeface="Arial" pitchFamily="34" charset="0"/>
            </a:rPr>
            <a:t>або</a:t>
          </a:r>
          <a:r>
            <a:rPr lang="ru-RU" sz="1600" b="1" dirty="0">
              <a:latin typeface="Arial" pitchFamily="34" charset="0"/>
              <a:cs typeface="Arial" pitchFamily="34" charset="0"/>
            </a:rPr>
            <a:t>, </a:t>
          </a:r>
          <a:r>
            <a:rPr lang="ru-RU" sz="1600" b="1" dirty="0" err="1">
              <a:latin typeface="Arial" pitchFamily="34" charset="0"/>
              <a:cs typeface="Arial" pitchFamily="34" charset="0"/>
            </a:rPr>
            <a:t>що</a:t>
          </a:r>
          <a:r>
            <a:rPr lang="ru-RU" sz="1600" b="1" dirty="0">
              <a:latin typeface="Arial" pitchFamily="34" charset="0"/>
              <a:cs typeface="Arial" pitchFamily="34" charset="0"/>
            </a:rPr>
            <a:t> </a:t>
          </a:r>
          <a:r>
            <a:rPr lang="ru-RU" sz="1600" b="1" dirty="0" err="1">
              <a:latin typeface="Arial" pitchFamily="34" charset="0"/>
              <a:cs typeface="Arial" pitchFamily="34" charset="0"/>
            </a:rPr>
            <a:t>виглядає</a:t>
          </a:r>
          <a:r>
            <a:rPr lang="ru-RU" sz="1600" b="1" dirty="0">
              <a:latin typeface="Arial" pitchFamily="34" charset="0"/>
              <a:cs typeface="Arial" pitchFamily="34" charset="0"/>
            </a:rPr>
            <a:t> </a:t>
          </a:r>
          <a:r>
            <a:rPr lang="ru-RU" sz="1600" b="1" dirty="0" err="1">
              <a:latin typeface="Arial" pitchFamily="34" charset="0"/>
              <a:cs typeface="Arial" pitchFamily="34" charset="0"/>
            </a:rPr>
            <a:t>більш</a:t>
          </a:r>
          <a:r>
            <a:rPr lang="ru-RU" sz="1600" b="1" dirty="0">
              <a:latin typeface="Arial" pitchFamily="34" charset="0"/>
              <a:cs typeface="Arial" pitchFamily="34" charset="0"/>
            </a:rPr>
            <a:t> </a:t>
          </a:r>
          <a:r>
            <a:rPr lang="ru-RU" sz="1600" b="1" dirty="0" err="1">
              <a:latin typeface="Arial" pitchFamily="34" charset="0"/>
              <a:cs typeface="Arial" pitchFamily="34" charset="0"/>
            </a:rPr>
            <a:t>реалістичним</a:t>
          </a:r>
          <a:r>
            <a:rPr lang="ru-RU" sz="1600" b="1" dirty="0">
              <a:latin typeface="Arial" pitchFamily="34" charset="0"/>
              <a:cs typeface="Arial" pitchFamily="34" charset="0"/>
            </a:rPr>
            <a:t>, </a:t>
          </a:r>
          <a:r>
            <a:rPr lang="ru-RU" sz="1600" b="1" dirty="0" err="1">
              <a:latin typeface="Arial" pitchFamily="34" charset="0"/>
              <a:cs typeface="Arial" pitchFamily="34" charset="0"/>
            </a:rPr>
            <a:t>істотне</a:t>
          </a:r>
          <a:r>
            <a:rPr lang="ru-RU" sz="1600" b="1" dirty="0">
              <a:latin typeface="Arial" pitchFamily="34" charset="0"/>
              <a:cs typeface="Arial" pitchFamily="34" charset="0"/>
            </a:rPr>
            <a:t> </a:t>
          </a:r>
          <a:r>
            <a:rPr lang="ru-RU" sz="1600" b="1" dirty="0" err="1">
              <a:latin typeface="Arial" pitchFamily="34" charset="0"/>
              <a:cs typeface="Arial" pitchFamily="34" charset="0"/>
            </a:rPr>
            <a:t>зниження</a:t>
          </a:r>
          <a:r>
            <a:rPr lang="ru-RU" sz="1600" b="1" dirty="0">
              <a:latin typeface="Arial" pitchFamily="34" charset="0"/>
              <a:cs typeface="Arial" pitchFamily="34" charset="0"/>
            </a:rPr>
            <a:t> </a:t>
          </a:r>
          <a:r>
            <a:rPr lang="ru-RU" sz="1600" b="1" dirty="0" err="1">
              <a:latin typeface="Arial" pitchFamily="34" charset="0"/>
              <a:cs typeface="Arial" pitchFamily="34" charset="0"/>
            </a:rPr>
            <a:t>її</a:t>
          </a:r>
          <a:r>
            <a:rPr lang="ru-RU" sz="1600" b="1" dirty="0">
              <a:latin typeface="Arial" pitchFamily="34" charset="0"/>
              <a:cs typeface="Arial" pitchFamily="34" charset="0"/>
            </a:rPr>
            <a:t> </a:t>
          </a:r>
          <a:r>
            <a:rPr lang="ru-RU" sz="1600" b="1" dirty="0" err="1">
              <a:latin typeface="Arial" pitchFamily="34" charset="0"/>
              <a:cs typeface="Arial" pitchFamily="34" charset="0"/>
            </a:rPr>
            <a:t>гостроти</a:t>
          </a:r>
          <a:endParaRPr lang="ru-RU" sz="1600" b="1" dirty="0">
            <a:latin typeface="Arial" pitchFamily="34" charset="0"/>
            <a:cs typeface="Arial" pitchFamily="34" charset="0"/>
          </a:endParaRPr>
        </a:p>
      </dgm:t>
    </dgm:pt>
    <dgm:pt modelId="{E308BDF5-A428-4821-BA67-03FF5FFAA2E5}" type="parTrans" cxnId="{4D4E59D3-E2EF-4C0F-BFBF-A3BE60DFA6B7}">
      <dgm:prSet/>
      <dgm:spPr/>
      <dgm:t>
        <a:bodyPr/>
        <a:lstStyle/>
        <a:p>
          <a:endParaRPr lang="ru-RU"/>
        </a:p>
      </dgm:t>
    </dgm:pt>
    <dgm:pt modelId="{2303DDA2-ABD2-41B7-B34E-FFBED40000DD}" type="sibTrans" cxnId="{4D4E59D3-E2EF-4C0F-BFBF-A3BE60DFA6B7}">
      <dgm:prSet/>
      <dgm:spPr/>
      <dgm:t>
        <a:bodyPr/>
        <a:lstStyle/>
        <a:p>
          <a:endParaRPr lang="ru-RU"/>
        </a:p>
      </dgm:t>
    </dgm:pt>
    <dgm:pt modelId="{ABB21039-E159-4A85-99E9-AAFA9DF3730A}">
      <dgm:prSet custT="1"/>
      <dgm:spPr/>
      <dgm:t>
        <a:bodyPr/>
        <a:lstStyle/>
        <a:p>
          <a:pPr algn="just"/>
          <a:r>
            <a:rPr lang="uk-UA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МЕТУ</a:t>
          </a:r>
          <a:r>
            <a:rPr lang="uk-UA" sz="1600" b="1" dirty="0">
              <a:latin typeface="Arial" pitchFamily="34" charset="0"/>
              <a:cs typeface="Arial" pitchFamily="34" charset="0"/>
            </a:rPr>
            <a:t> можна визначити як розв'язок виявленої проблеми в найбільш загальному формулюванні: це довгочасні зміни, яких </a:t>
          </a:r>
          <a:r>
            <a:rPr lang="uk-UA" sz="1600" b="1" dirty="0" err="1">
              <a:latin typeface="Arial" pitchFamily="34" charset="0"/>
              <a:cs typeface="Arial" pitchFamily="34" charset="0"/>
            </a:rPr>
            <a:t>проєкт</a:t>
          </a:r>
          <a:r>
            <a:rPr lang="uk-UA" sz="1600" b="1" dirty="0">
              <a:latin typeface="Arial" pitchFamily="34" charset="0"/>
              <a:cs typeface="Arial" pitchFamily="34" charset="0"/>
            </a:rPr>
            <a:t> покликаний досягти або внести відчутний внесок. Головне призначення мети – показати, до чого призведе й чому буде сприяти запланована вами діяльність по  вирішенню проблеми у рамках вашого </a:t>
          </a:r>
          <a:r>
            <a:rPr lang="uk-UA" sz="1600" b="1" dirty="0" err="1">
              <a:latin typeface="Arial" pitchFamily="34" charset="0"/>
              <a:cs typeface="Arial" pitchFamily="34" charset="0"/>
            </a:rPr>
            <a:t>проєкту</a:t>
          </a:r>
          <a:endParaRPr lang="ru-RU" sz="1600" b="1" dirty="0">
            <a:latin typeface="Arial" pitchFamily="34" charset="0"/>
            <a:cs typeface="Arial" pitchFamily="34" charset="0"/>
          </a:endParaRPr>
        </a:p>
      </dgm:t>
    </dgm:pt>
    <dgm:pt modelId="{E28B9A5B-5CAA-4ADE-83AE-112B8D550B92}" type="parTrans" cxnId="{332A3152-B002-46A5-8973-3A9D003E3BA1}">
      <dgm:prSet/>
      <dgm:spPr/>
      <dgm:t>
        <a:bodyPr/>
        <a:lstStyle/>
        <a:p>
          <a:endParaRPr lang="ru-RU"/>
        </a:p>
      </dgm:t>
    </dgm:pt>
    <dgm:pt modelId="{7A620277-46BB-40AF-9CEB-0825B1DEA88E}" type="sibTrans" cxnId="{332A3152-B002-46A5-8973-3A9D003E3BA1}">
      <dgm:prSet/>
      <dgm:spPr/>
      <dgm:t>
        <a:bodyPr/>
        <a:lstStyle/>
        <a:p>
          <a:endParaRPr lang="ru-RU"/>
        </a:p>
      </dgm:t>
    </dgm:pt>
    <dgm:pt modelId="{F3C9D2FF-305E-4798-8DA2-B328B672B1A9}" type="pres">
      <dgm:prSet presAssocID="{19B741B9-68AB-4F5E-A4AF-106FDE770ACC}" presName="CompostProcess" presStyleCnt="0">
        <dgm:presLayoutVars>
          <dgm:dir/>
          <dgm:resizeHandles val="exact"/>
        </dgm:presLayoutVars>
      </dgm:prSet>
      <dgm:spPr/>
    </dgm:pt>
    <dgm:pt modelId="{07E26214-B4D4-40B2-B583-EB3EFC5C819A}" type="pres">
      <dgm:prSet presAssocID="{19B741B9-68AB-4F5E-A4AF-106FDE770ACC}" presName="arrow" presStyleLbl="bgShp" presStyleIdx="0" presStyleCnt="1"/>
      <dgm:spPr/>
    </dgm:pt>
    <dgm:pt modelId="{A062B448-13A6-4516-8FFB-647832004A7F}" type="pres">
      <dgm:prSet presAssocID="{19B741B9-68AB-4F5E-A4AF-106FDE770ACC}" presName="linearProcess" presStyleCnt="0"/>
      <dgm:spPr/>
    </dgm:pt>
    <dgm:pt modelId="{4100AE00-6F6A-4240-BFC9-269C3EEC6BE2}" type="pres">
      <dgm:prSet presAssocID="{D50158A8-5A87-4FCD-9E67-8EECE080CF24}" presName="textNode" presStyleLbl="node1" presStyleIdx="0" presStyleCnt="2" custScaleY="152597" custLinFactNeighborX="-15919" custLinFactNeighborY="0">
        <dgm:presLayoutVars>
          <dgm:bulletEnabled val="1"/>
        </dgm:presLayoutVars>
      </dgm:prSet>
      <dgm:spPr/>
    </dgm:pt>
    <dgm:pt modelId="{69D10FE7-C664-4C62-9FCA-8407B69D5DD4}" type="pres">
      <dgm:prSet presAssocID="{2303DDA2-ABD2-41B7-B34E-FFBED40000DD}" presName="sibTrans" presStyleCnt="0"/>
      <dgm:spPr/>
    </dgm:pt>
    <dgm:pt modelId="{708188C9-D4C9-4577-AF19-D11C20751BFD}" type="pres">
      <dgm:prSet presAssocID="{ABB21039-E159-4A85-99E9-AAFA9DF3730A}" presName="textNode" presStyleLbl="node1" presStyleIdx="1" presStyleCnt="2" custScaleY="152597">
        <dgm:presLayoutVars>
          <dgm:bulletEnabled val="1"/>
        </dgm:presLayoutVars>
      </dgm:prSet>
      <dgm:spPr/>
    </dgm:pt>
  </dgm:ptLst>
  <dgm:cxnLst>
    <dgm:cxn modelId="{234C1D0A-9AA8-4B4E-9674-23920335EAB7}" type="presOf" srcId="{D50158A8-5A87-4FCD-9E67-8EECE080CF24}" destId="{4100AE00-6F6A-4240-BFC9-269C3EEC6BE2}" srcOrd="0" destOrd="0" presId="urn:microsoft.com/office/officeart/2005/8/layout/hProcess9"/>
    <dgm:cxn modelId="{332A3152-B002-46A5-8973-3A9D003E3BA1}" srcId="{19B741B9-68AB-4F5E-A4AF-106FDE770ACC}" destId="{ABB21039-E159-4A85-99E9-AAFA9DF3730A}" srcOrd="1" destOrd="0" parTransId="{E28B9A5B-5CAA-4ADE-83AE-112B8D550B92}" sibTransId="{7A620277-46BB-40AF-9CEB-0825B1DEA88E}"/>
    <dgm:cxn modelId="{670429A5-672E-4F8B-A52A-AADF33F07FA6}" type="presOf" srcId="{ABB21039-E159-4A85-99E9-AAFA9DF3730A}" destId="{708188C9-D4C9-4577-AF19-D11C20751BFD}" srcOrd="0" destOrd="0" presId="urn:microsoft.com/office/officeart/2005/8/layout/hProcess9"/>
    <dgm:cxn modelId="{94BB36BE-0A58-443A-9E2D-6C90EAA92B2B}" type="presOf" srcId="{19B741B9-68AB-4F5E-A4AF-106FDE770ACC}" destId="{F3C9D2FF-305E-4798-8DA2-B328B672B1A9}" srcOrd="0" destOrd="0" presId="urn:microsoft.com/office/officeart/2005/8/layout/hProcess9"/>
    <dgm:cxn modelId="{4D4E59D3-E2EF-4C0F-BFBF-A3BE60DFA6B7}" srcId="{19B741B9-68AB-4F5E-A4AF-106FDE770ACC}" destId="{D50158A8-5A87-4FCD-9E67-8EECE080CF24}" srcOrd="0" destOrd="0" parTransId="{E308BDF5-A428-4821-BA67-03FF5FFAA2E5}" sibTransId="{2303DDA2-ABD2-41B7-B34E-FFBED40000DD}"/>
    <dgm:cxn modelId="{958E3DCF-772C-453C-86C2-6FEF7333D791}" type="presParOf" srcId="{F3C9D2FF-305E-4798-8DA2-B328B672B1A9}" destId="{07E26214-B4D4-40B2-B583-EB3EFC5C819A}" srcOrd="0" destOrd="0" presId="urn:microsoft.com/office/officeart/2005/8/layout/hProcess9"/>
    <dgm:cxn modelId="{49EBEA7D-27F0-412B-8321-4E43DEE679BD}" type="presParOf" srcId="{F3C9D2FF-305E-4798-8DA2-B328B672B1A9}" destId="{A062B448-13A6-4516-8FFB-647832004A7F}" srcOrd="1" destOrd="0" presId="urn:microsoft.com/office/officeart/2005/8/layout/hProcess9"/>
    <dgm:cxn modelId="{4064C3C9-371C-4B2E-8A90-143558EC23C4}" type="presParOf" srcId="{A062B448-13A6-4516-8FFB-647832004A7F}" destId="{4100AE00-6F6A-4240-BFC9-269C3EEC6BE2}" srcOrd="0" destOrd="0" presId="urn:microsoft.com/office/officeart/2005/8/layout/hProcess9"/>
    <dgm:cxn modelId="{12697218-DF1D-46E0-879A-C2DE79A89E1C}" type="presParOf" srcId="{A062B448-13A6-4516-8FFB-647832004A7F}" destId="{69D10FE7-C664-4C62-9FCA-8407B69D5DD4}" srcOrd="1" destOrd="0" presId="urn:microsoft.com/office/officeart/2005/8/layout/hProcess9"/>
    <dgm:cxn modelId="{A4FE5F8B-EEC9-4E88-A21C-D39141142F92}" type="presParOf" srcId="{A062B448-13A6-4516-8FFB-647832004A7F}" destId="{708188C9-D4C9-4577-AF19-D11C20751BFD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1BBB83B-D419-4FD8-9B62-59B5F394A67A}" type="doc">
      <dgm:prSet loTypeId="urn:microsoft.com/office/officeart/2005/8/layout/hList3" loCatId="list" qsTypeId="urn:microsoft.com/office/officeart/2005/8/quickstyle/simple3" qsCatId="simple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1B8FA8E3-9031-456C-8593-C2FB19785EA5}">
      <dgm:prSet phldrT="[Текст]"/>
      <dgm:spPr/>
      <dgm:t>
        <a:bodyPr/>
        <a:lstStyle/>
        <a:p>
          <a:r>
            <a:rPr lang="uk-UA" b="1" dirty="0">
              <a:latin typeface="Arial" pitchFamily="34" charset="0"/>
              <a:cs typeface="Arial" pitchFamily="34" charset="0"/>
            </a:rPr>
            <a:t>Місія – це стратегічна мета </a:t>
          </a:r>
          <a:r>
            <a:rPr lang="uk-UA" b="1" dirty="0" err="1">
              <a:latin typeface="Arial" pitchFamily="34" charset="0"/>
              <a:cs typeface="Arial" pitchFamily="34" charset="0"/>
            </a:rPr>
            <a:t>проєкту</a:t>
          </a:r>
          <a:r>
            <a:rPr lang="uk-UA" b="1" dirty="0">
              <a:latin typeface="Arial" pitchFamily="34" charset="0"/>
              <a:cs typeface="Arial" pitchFamily="34" charset="0"/>
            </a:rPr>
            <a:t>, чітко виражена причина його існування</a:t>
          </a:r>
          <a:endParaRPr lang="ru-RU" b="1" dirty="0">
            <a:latin typeface="Arial" pitchFamily="34" charset="0"/>
            <a:cs typeface="Arial" pitchFamily="34" charset="0"/>
          </a:endParaRPr>
        </a:p>
      </dgm:t>
    </dgm:pt>
    <dgm:pt modelId="{C1D77EB2-8576-4BA4-A2B1-D18C6AED54EE}" type="parTrans" cxnId="{66EC959D-5524-421E-A3CE-5D9AE78BED24}">
      <dgm:prSet/>
      <dgm:spPr/>
      <dgm:t>
        <a:bodyPr/>
        <a:lstStyle/>
        <a:p>
          <a:endParaRPr lang="ru-RU"/>
        </a:p>
      </dgm:t>
    </dgm:pt>
    <dgm:pt modelId="{2BDFFE2B-AA6A-4787-A67B-5F21F299F9A8}" type="sibTrans" cxnId="{66EC959D-5524-421E-A3CE-5D9AE78BED24}">
      <dgm:prSet/>
      <dgm:spPr/>
      <dgm:t>
        <a:bodyPr/>
        <a:lstStyle/>
        <a:p>
          <a:endParaRPr lang="ru-RU"/>
        </a:p>
      </dgm:t>
    </dgm:pt>
    <dgm:pt modelId="{400D4D08-829A-4561-8FBE-F56294007E32}">
      <dgm:prSet phldrT="[Текст]"/>
      <dgm:spPr/>
      <dgm:t>
        <a:bodyPr/>
        <a:lstStyle/>
        <a:p>
          <a:r>
            <a:rPr lang="uk-UA" b="1" dirty="0">
              <a:latin typeface="Arial" pitchFamily="34" charset="0"/>
              <a:cs typeface="Arial" pitchFamily="34" charset="0"/>
            </a:rPr>
            <a:t>Місія </a:t>
          </a:r>
          <a:r>
            <a:rPr lang="uk-UA" b="1" dirty="0" err="1">
              <a:latin typeface="Arial" pitchFamily="34" charset="0"/>
              <a:cs typeface="Arial" pitchFamily="34" charset="0"/>
            </a:rPr>
            <a:t>проєкту</a:t>
          </a:r>
          <a:r>
            <a:rPr lang="uk-UA" b="1" dirty="0">
              <a:latin typeface="Arial" pitchFamily="34" charset="0"/>
              <a:cs typeface="Arial" pitchFamily="34" charset="0"/>
            </a:rPr>
            <a:t>, як правило, не досяжна в рамках термінів його реалізації, але визначає внесок </a:t>
          </a:r>
          <a:r>
            <a:rPr lang="uk-UA" b="1" dirty="0" err="1">
              <a:latin typeface="Arial" pitchFamily="34" charset="0"/>
              <a:cs typeface="Arial" pitchFamily="34" charset="0"/>
            </a:rPr>
            <a:t>проєкту</a:t>
          </a:r>
          <a:r>
            <a:rPr lang="uk-UA" b="1" dirty="0">
              <a:latin typeface="Arial" pitchFamily="34" charset="0"/>
              <a:cs typeface="Arial" pitchFamily="34" charset="0"/>
            </a:rPr>
            <a:t> у вирішення проблеми більш високого рівня, наприклад, у вирішення соціально-економічних проблем міста </a:t>
          </a:r>
          <a:endParaRPr lang="ru-RU" b="1" dirty="0">
            <a:latin typeface="Arial" pitchFamily="34" charset="0"/>
            <a:cs typeface="Arial" pitchFamily="34" charset="0"/>
          </a:endParaRPr>
        </a:p>
      </dgm:t>
    </dgm:pt>
    <dgm:pt modelId="{8D016D8F-E019-40A3-8974-01AB1FE5632F}" type="parTrans" cxnId="{3C56E028-3D15-4F6A-8F62-D5A1493D9F77}">
      <dgm:prSet/>
      <dgm:spPr/>
      <dgm:t>
        <a:bodyPr/>
        <a:lstStyle/>
        <a:p>
          <a:endParaRPr lang="ru-RU"/>
        </a:p>
      </dgm:t>
    </dgm:pt>
    <dgm:pt modelId="{507F9040-B492-42F2-B3E9-F0617FEC7FBD}" type="sibTrans" cxnId="{3C56E028-3D15-4F6A-8F62-D5A1493D9F77}">
      <dgm:prSet/>
      <dgm:spPr/>
      <dgm:t>
        <a:bodyPr/>
        <a:lstStyle/>
        <a:p>
          <a:endParaRPr lang="ru-RU"/>
        </a:p>
      </dgm:t>
    </dgm:pt>
    <dgm:pt modelId="{D8DE0754-F5E3-469F-A82F-92858AFF0897}">
      <dgm:prSet phldrT="[Текст]"/>
      <dgm:spPr/>
      <dgm:t>
        <a:bodyPr/>
        <a:lstStyle/>
        <a:p>
          <a:endParaRPr lang="ru-RU" dirty="0"/>
        </a:p>
      </dgm:t>
    </dgm:pt>
    <dgm:pt modelId="{3B733E4F-1642-4D61-BEF7-628CDDBDBA1A}" type="parTrans" cxnId="{9EA26BC6-EE6F-4817-8BA9-71F00D2534A2}">
      <dgm:prSet/>
      <dgm:spPr/>
      <dgm:t>
        <a:bodyPr/>
        <a:lstStyle/>
        <a:p>
          <a:endParaRPr lang="ru-RU"/>
        </a:p>
      </dgm:t>
    </dgm:pt>
    <dgm:pt modelId="{960D5C23-9AB7-43A2-8EE3-198A7572E06D}" type="sibTrans" cxnId="{9EA26BC6-EE6F-4817-8BA9-71F00D2534A2}">
      <dgm:prSet/>
      <dgm:spPr/>
      <dgm:t>
        <a:bodyPr/>
        <a:lstStyle/>
        <a:p>
          <a:endParaRPr lang="ru-RU"/>
        </a:p>
      </dgm:t>
    </dgm:pt>
    <dgm:pt modelId="{5C83CD86-F5E8-429E-888E-0D8F16CE3CBF}" type="pres">
      <dgm:prSet presAssocID="{81BBB83B-D419-4FD8-9B62-59B5F394A67A}" presName="composite" presStyleCnt="0">
        <dgm:presLayoutVars>
          <dgm:chMax val="1"/>
          <dgm:dir/>
          <dgm:resizeHandles val="exact"/>
        </dgm:presLayoutVars>
      </dgm:prSet>
      <dgm:spPr/>
    </dgm:pt>
    <dgm:pt modelId="{53D878C4-5EA4-4155-8CFF-8027AF2E4173}" type="pres">
      <dgm:prSet presAssocID="{1B8FA8E3-9031-456C-8593-C2FB19785EA5}" presName="roof" presStyleLbl="dkBgShp" presStyleIdx="0" presStyleCnt="2"/>
      <dgm:spPr/>
    </dgm:pt>
    <dgm:pt modelId="{7110D1F5-B0E0-4132-ADC2-812856B3290B}" type="pres">
      <dgm:prSet presAssocID="{1B8FA8E3-9031-456C-8593-C2FB19785EA5}" presName="pillars" presStyleCnt="0"/>
      <dgm:spPr/>
    </dgm:pt>
    <dgm:pt modelId="{AF29741A-21F5-41CB-B104-4F356C37CA55}" type="pres">
      <dgm:prSet presAssocID="{1B8FA8E3-9031-456C-8593-C2FB19785EA5}" presName="pillar1" presStyleLbl="node1" presStyleIdx="0" presStyleCnt="1">
        <dgm:presLayoutVars>
          <dgm:bulletEnabled val="1"/>
        </dgm:presLayoutVars>
      </dgm:prSet>
      <dgm:spPr/>
    </dgm:pt>
    <dgm:pt modelId="{327E1D54-E224-409B-9822-C59332F498E9}" type="pres">
      <dgm:prSet presAssocID="{1B8FA8E3-9031-456C-8593-C2FB19785EA5}" presName="base" presStyleLbl="dkBgShp" presStyleIdx="1" presStyleCnt="2"/>
      <dgm:spPr/>
    </dgm:pt>
  </dgm:ptLst>
  <dgm:cxnLst>
    <dgm:cxn modelId="{3C56E028-3D15-4F6A-8F62-D5A1493D9F77}" srcId="{1B8FA8E3-9031-456C-8593-C2FB19785EA5}" destId="{400D4D08-829A-4561-8FBE-F56294007E32}" srcOrd="0" destOrd="0" parTransId="{8D016D8F-E019-40A3-8974-01AB1FE5632F}" sibTransId="{507F9040-B492-42F2-B3E9-F0617FEC7FBD}"/>
    <dgm:cxn modelId="{66EC959D-5524-421E-A3CE-5D9AE78BED24}" srcId="{81BBB83B-D419-4FD8-9B62-59B5F394A67A}" destId="{1B8FA8E3-9031-456C-8593-C2FB19785EA5}" srcOrd="0" destOrd="0" parTransId="{C1D77EB2-8576-4BA4-A2B1-D18C6AED54EE}" sibTransId="{2BDFFE2B-AA6A-4787-A67B-5F21F299F9A8}"/>
    <dgm:cxn modelId="{D50F0DA1-F595-4F80-80AD-EA1CEF1E48A9}" type="presOf" srcId="{1B8FA8E3-9031-456C-8593-C2FB19785EA5}" destId="{53D878C4-5EA4-4155-8CFF-8027AF2E4173}" srcOrd="0" destOrd="0" presId="urn:microsoft.com/office/officeart/2005/8/layout/hList3"/>
    <dgm:cxn modelId="{97F998A7-0D2D-4344-B0C4-BAF5D74DCC6E}" type="presOf" srcId="{400D4D08-829A-4561-8FBE-F56294007E32}" destId="{AF29741A-21F5-41CB-B104-4F356C37CA55}" srcOrd="0" destOrd="0" presId="urn:microsoft.com/office/officeart/2005/8/layout/hList3"/>
    <dgm:cxn modelId="{8A0AFDAE-92B3-4CC7-83B0-C8491B40657E}" type="presOf" srcId="{81BBB83B-D419-4FD8-9B62-59B5F394A67A}" destId="{5C83CD86-F5E8-429E-888E-0D8F16CE3CBF}" srcOrd="0" destOrd="0" presId="urn:microsoft.com/office/officeart/2005/8/layout/hList3"/>
    <dgm:cxn modelId="{9EA26BC6-EE6F-4817-8BA9-71F00D2534A2}" srcId="{81BBB83B-D419-4FD8-9B62-59B5F394A67A}" destId="{D8DE0754-F5E3-469F-A82F-92858AFF0897}" srcOrd="1" destOrd="0" parTransId="{3B733E4F-1642-4D61-BEF7-628CDDBDBA1A}" sibTransId="{960D5C23-9AB7-43A2-8EE3-198A7572E06D}"/>
    <dgm:cxn modelId="{AB5F4D0D-E919-48B8-8954-640EA9ACA5E3}" type="presParOf" srcId="{5C83CD86-F5E8-429E-888E-0D8F16CE3CBF}" destId="{53D878C4-5EA4-4155-8CFF-8027AF2E4173}" srcOrd="0" destOrd="0" presId="urn:microsoft.com/office/officeart/2005/8/layout/hList3"/>
    <dgm:cxn modelId="{594E644D-4D45-4B3B-B194-06A440D0BCFA}" type="presParOf" srcId="{5C83CD86-F5E8-429E-888E-0D8F16CE3CBF}" destId="{7110D1F5-B0E0-4132-ADC2-812856B3290B}" srcOrd="1" destOrd="0" presId="urn:microsoft.com/office/officeart/2005/8/layout/hList3"/>
    <dgm:cxn modelId="{280D01B1-6875-4E2B-AD0E-E93C6A7386EA}" type="presParOf" srcId="{7110D1F5-B0E0-4132-ADC2-812856B3290B}" destId="{AF29741A-21F5-41CB-B104-4F356C37CA55}" srcOrd="0" destOrd="0" presId="urn:microsoft.com/office/officeart/2005/8/layout/hList3"/>
    <dgm:cxn modelId="{3FA41549-D4A4-48EC-8509-FAAD5E45FFE6}" type="presParOf" srcId="{5C83CD86-F5E8-429E-888E-0D8F16CE3CBF}" destId="{327E1D54-E224-409B-9822-C59332F498E9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BBAEC67-4C50-444C-8F00-35C32A0AD977}" type="doc">
      <dgm:prSet loTypeId="urn:microsoft.com/office/officeart/2005/8/layout/radial5" loCatId="cycle" qsTypeId="urn:microsoft.com/office/officeart/2005/8/quickstyle/3d1" qsCatId="3D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F0A91507-8317-49B8-B0AB-6468BD09F6B3}">
      <dgm:prSet phldrT="[Текст]"/>
      <dgm:spPr/>
      <dgm:t>
        <a:bodyPr/>
        <a:lstStyle/>
        <a:p>
          <a:r>
            <a: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ЗАГАЛЬНА МЕТА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EB9EA26-64C1-40CE-A692-A9F70A57400C}" type="parTrans" cxnId="{8F21B763-AEE9-45F3-92DB-E1A855DDA546}">
      <dgm:prSet/>
      <dgm:spPr/>
      <dgm:t>
        <a:bodyPr/>
        <a:lstStyle/>
        <a:p>
          <a:endParaRPr lang="ru-RU"/>
        </a:p>
      </dgm:t>
    </dgm:pt>
    <dgm:pt modelId="{60877593-A596-4B32-859B-B83041FA8FF3}" type="sibTrans" cxnId="{8F21B763-AEE9-45F3-92DB-E1A855DDA546}">
      <dgm:prSet/>
      <dgm:spPr/>
      <dgm:t>
        <a:bodyPr/>
        <a:lstStyle/>
        <a:p>
          <a:endParaRPr lang="ru-RU"/>
        </a:p>
      </dgm:t>
    </dgm:pt>
    <dgm:pt modelId="{57FDAE45-92C3-4BB1-8A0C-2D72259C9F10}">
      <dgm:prSet phldrT="[Текст]" custT="1"/>
      <dgm:spPr/>
      <dgm:t>
        <a:bodyPr/>
        <a:lstStyle/>
        <a:p>
          <a:r>
            <a:rPr lang="ru-RU" sz="1400" b="1"/>
            <a:t>скоротити кількість сиріт</a:t>
          </a:r>
          <a:endParaRPr lang="ru-RU" sz="1400" b="1" dirty="0"/>
        </a:p>
      </dgm:t>
    </dgm:pt>
    <dgm:pt modelId="{F416ED98-831E-4289-A600-C798C0C6E771}" type="parTrans" cxnId="{22CEA8FA-4E45-4A3E-8CFA-38E43426EA06}">
      <dgm:prSet/>
      <dgm:spPr/>
      <dgm:t>
        <a:bodyPr/>
        <a:lstStyle/>
        <a:p>
          <a:endParaRPr lang="ru-RU"/>
        </a:p>
      </dgm:t>
    </dgm:pt>
    <dgm:pt modelId="{F55BDB46-D42D-47BB-9420-F1E4A2C60CE8}" type="sibTrans" cxnId="{22CEA8FA-4E45-4A3E-8CFA-38E43426EA06}">
      <dgm:prSet/>
      <dgm:spPr/>
      <dgm:t>
        <a:bodyPr/>
        <a:lstStyle/>
        <a:p>
          <a:endParaRPr lang="ru-RU"/>
        </a:p>
      </dgm:t>
    </dgm:pt>
    <dgm:pt modelId="{C6EA5124-A66D-4A76-A8A5-AF4CE68D2602}">
      <dgm:prSet phldrT="[Текст]" custT="1"/>
      <dgm:spPr/>
      <dgm:t>
        <a:bodyPr/>
        <a:lstStyle/>
        <a:p>
          <a:r>
            <a:rPr lang="ru-RU" sz="1400" b="1" dirty="0" err="1">
              <a:latin typeface="Arial" pitchFamily="34" charset="0"/>
              <a:cs typeface="Arial" pitchFamily="34" charset="0"/>
            </a:rPr>
            <a:t>створити</a:t>
          </a:r>
          <a:r>
            <a:rPr lang="ru-RU" sz="1400" b="1" dirty="0">
              <a:latin typeface="Arial" pitchFamily="34" charset="0"/>
              <a:cs typeface="Arial" pitchFamily="34" charset="0"/>
            </a:rPr>
            <a:t> </a:t>
          </a:r>
          <a:r>
            <a:rPr lang="ru-RU" sz="1400" b="1" dirty="0" err="1">
              <a:latin typeface="Arial" pitchFamily="34" charset="0"/>
              <a:cs typeface="Arial" pitchFamily="34" charset="0"/>
            </a:rPr>
            <a:t>нові</a:t>
          </a:r>
          <a:r>
            <a:rPr lang="ru-RU" sz="1400" b="1" dirty="0">
              <a:latin typeface="Arial" pitchFamily="34" charset="0"/>
              <a:cs typeface="Arial" pitchFamily="34" charset="0"/>
            </a:rPr>
            <a:t> </a:t>
          </a:r>
          <a:r>
            <a:rPr lang="ru-RU" sz="1400" b="1" dirty="0" err="1">
              <a:latin typeface="Arial" pitchFamily="34" charset="0"/>
              <a:cs typeface="Arial" pitchFamily="34" charset="0"/>
            </a:rPr>
            <a:t>робочі</a:t>
          </a:r>
          <a:r>
            <a:rPr lang="ru-RU" sz="1400" b="1" dirty="0">
              <a:latin typeface="Arial" pitchFamily="34" charset="0"/>
              <a:cs typeface="Arial" pitchFamily="34" charset="0"/>
            </a:rPr>
            <a:t> </a:t>
          </a:r>
          <a:r>
            <a:rPr lang="ru-RU" sz="1400" b="1" dirty="0" err="1">
              <a:latin typeface="Arial" pitchFamily="34" charset="0"/>
              <a:cs typeface="Arial" pitchFamily="34" charset="0"/>
            </a:rPr>
            <a:t>місця</a:t>
          </a:r>
          <a:endParaRPr lang="ru-RU" sz="1400" b="1" dirty="0">
            <a:latin typeface="Arial" pitchFamily="34" charset="0"/>
            <a:cs typeface="Arial" pitchFamily="34" charset="0"/>
          </a:endParaRPr>
        </a:p>
      </dgm:t>
    </dgm:pt>
    <dgm:pt modelId="{3989A81D-1A24-4E60-8F5A-B3E6E06731ED}" type="parTrans" cxnId="{63DDE2B6-E034-4406-8B76-B65BFE9DEFAB}">
      <dgm:prSet/>
      <dgm:spPr/>
      <dgm:t>
        <a:bodyPr/>
        <a:lstStyle/>
        <a:p>
          <a:endParaRPr lang="ru-RU"/>
        </a:p>
      </dgm:t>
    </dgm:pt>
    <dgm:pt modelId="{0585CBD1-DDC2-4326-95B0-9B7EF74B51A3}" type="sibTrans" cxnId="{63DDE2B6-E034-4406-8B76-B65BFE9DEFAB}">
      <dgm:prSet/>
      <dgm:spPr/>
      <dgm:t>
        <a:bodyPr/>
        <a:lstStyle/>
        <a:p>
          <a:endParaRPr lang="ru-RU"/>
        </a:p>
      </dgm:t>
    </dgm:pt>
    <dgm:pt modelId="{1DB92562-29F3-4073-8D8E-6FACCE8B062A}">
      <dgm:prSet phldrT="[Текст]" custT="1"/>
      <dgm:spPr/>
      <dgm:t>
        <a:bodyPr/>
        <a:lstStyle/>
        <a:p>
          <a:r>
            <a:rPr lang="uk-UA" sz="1400" b="1" dirty="0">
              <a:latin typeface="Arial" pitchFamily="34" charset="0"/>
              <a:cs typeface="Arial" pitchFamily="34" charset="0"/>
            </a:rPr>
            <a:t>підвищити якість освіти</a:t>
          </a:r>
          <a:endParaRPr lang="ru-RU" sz="1400" b="1" dirty="0">
            <a:latin typeface="Arial" pitchFamily="34" charset="0"/>
            <a:cs typeface="Arial" pitchFamily="34" charset="0"/>
          </a:endParaRPr>
        </a:p>
      </dgm:t>
    </dgm:pt>
    <dgm:pt modelId="{BD7FEDE3-246A-4538-9A5C-C316CBC5FD7B}" type="parTrans" cxnId="{5A8DE70A-29FC-4CD7-BA09-BC243F1A46F3}">
      <dgm:prSet/>
      <dgm:spPr/>
      <dgm:t>
        <a:bodyPr/>
        <a:lstStyle/>
        <a:p>
          <a:endParaRPr lang="ru-RU"/>
        </a:p>
      </dgm:t>
    </dgm:pt>
    <dgm:pt modelId="{59D13E4D-C7C8-49C4-8E34-0392C1025314}" type="sibTrans" cxnId="{5A8DE70A-29FC-4CD7-BA09-BC243F1A46F3}">
      <dgm:prSet/>
      <dgm:spPr/>
      <dgm:t>
        <a:bodyPr/>
        <a:lstStyle/>
        <a:p>
          <a:endParaRPr lang="ru-RU"/>
        </a:p>
      </dgm:t>
    </dgm:pt>
    <dgm:pt modelId="{C9E783D4-22AA-42EA-9905-A573ED1CB714}">
      <dgm:prSet phldrT="[Текст]" custT="1"/>
      <dgm:spPr/>
      <dgm:t>
        <a:bodyPr/>
        <a:lstStyle/>
        <a:p>
          <a:r>
            <a:rPr lang="ru-RU" sz="1400" b="1" dirty="0" err="1">
              <a:latin typeface="Arial" pitchFamily="34" charset="0"/>
              <a:cs typeface="Arial" pitchFamily="34" charset="0"/>
            </a:rPr>
            <a:t>знизити</a:t>
          </a:r>
          <a:r>
            <a:rPr lang="ru-RU" sz="1400" b="1" dirty="0">
              <a:latin typeface="Arial" pitchFamily="34" charset="0"/>
              <a:cs typeface="Arial" pitchFamily="34" charset="0"/>
            </a:rPr>
            <a:t> </a:t>
          </a:r>
          <a:r>
            <a:rPr lang="ru-RU" sz="1400" b="1" dirty="0" err="1">
              <a:latin typeface="Arial" pitchFamily="34" charset="0"/>
              <a:cs typeface="Arial" pitchFamily="34" charset="0"/>
            </a:rPr>
            <a:t>забруднення</a:t>
          </a:r>
          <a:r>
            <a:rPr lang="ru-RU" sz="1400" b="1" dirty="0">
              <a:latin typeface="Arial" pitchFamily="34" charset="0"/>
              <a:cs typeface="Arial" pitchFamily="34" charset="0"/>
            </a:rPr>
            <a:t> в </a:t>
          </a:r>
          <a:r>
            <a:rPr lang="ru-RU" sz="1400" b="1" dirty="0" err="1">
              <a:latin typeface="Arial" pitchFamily="34" charset="0"/>
              <a:cs typeface="Arial" pitchFamily="34" charset="0"/>
            </a:rPr>
            <a:t>місті</a:t>
          </a:r>
          <a:r>
            <a:rPr lang="ru-RU" sz="1400" b="1" dirty="0">
              <a:latin typeface="Arial" pitchFamily="34" charset="0"/>
              <a:cs typeface="Arial" pitchFamily="34" charset="0"/>
            </a:rPr>
            <a:t> </a:t>
          </a:r>
          <a:r>
            <a:rPr lang="en-US" sz="1400" b="1" dirty="0">
              <a:latin typeface="Arial" pitchFamily="34" charset="0"/>
              <a:cs typeface="Arial" pitchFamily="34" charset="0"/>
            </a:rPr>
            <a:t>Z</a:t>
          </a:r>
          <a:endParaRPr lang="ru-RU" sz="1400" b="1" dirty="0">
            <a:latin typeface="Arial" pitchFamily="34" charset="0"/>
            <a:cs typeface="Arial" pitchFamily="34" charset="0"/>
          </a:endParaRPr>
        </a:p>
      </dgm:t>
    </dgm:pt>
    <dgm:pt modelId="{EE14DC8B-9BD2-43B2-807D-9FAF72F89169}" type="parTrans" cxnId="{928E7C06-CCC7-47AA-9187-F18DA899A92A}">
      <dgm:prSet/>
      <dgm:spPr/>
      <dgm:t>
        <a:bodyPr/>
        <a:lstStyle/>
        <a:p>
          <a:endParaRPr lang="ru-RU"/>
        </a:p>
      </dgm:t>
    </dgm:pt>
    <dgm:pt modelId="{DE4B1356-062C-45CD-AD6A-A91FBDB713BE}" type="sibTrans" cxnId="{928E7C06-CCC7-47AA-9187-F18DA899A92A}">
      <dgm:prSet/>
      <dgm:spPr/>
      <dgm:t>
        <a:bodyPr/>
        <a:lstStyle/>
        <a:p>
          <a:endParaRPr lang="ru-RU"/>
        </a:p>
      </dgm:t>
    </dgm:pt>
    <dgm:pt modelId="{27E9B198-4CE2-4DD2-A1BA-E090C92052A7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400" b="1" dirty="0" err="1">
              <a:latin typeface="Arial" pitchFamily="34" charset="0"/>
              <a:cs typeface="Arial" pitchFamily="34" charset="0"/>
            </a:rPr>
            <a:t>поліпшити</a:t>
          </a:r>
          <a:r>
            <a:rPr lang="ru-RU" sz="1400" b="1" dirty="0">
              <a:latin typeface="Arial" pitchFamily="34" charset="0"/>
              <a:cs typeface="Arial" pitchFamily="34" charset="0"/>
            </a:rPr>
            <a:t> доступ</a:t>
          </a:r>
          <a:endParaRPr lang="en-US" sz="1400" b="1" dirty="0">
            <a:latin typeface="Arial" pitchFamily="34" charset="0"/>
            <a:cs typeface="Arial" pitchFamily="34" charset="0"/>
          </a:endParaRPr>
        </a:p>
        <a:p>
          <a:pPr>
            <a:spcAft>
              <a:spcPts val="0"/>
            </a:spcAft>
          </a:pPr>
          <a:r>
            <a:rPr lang="ru-RU" sz="1400" b="1" dirty="0" err="1">
              <a:latin typeface="Arial" pitchFamily="34" charset="0"/>
              <a:cs typeface="Arial" pitchFamily="34" charset="0"/>
            </a:rPr>
            <a:t>ність</a:t>
          </a:r>
          <a:r>
            <a:rPr lang="ru-RU" sz="1400" b="1" dirty="0">
              <a:latin typeface="Arial" pitchFamily="34" charset="0"/>
              <a:cs typeface="Arial" pitchFamily="34" charset="0"/>
            </a:rPr>
            <a:t>  </a:t>
          </a:r>
          <a:r>
            <a:rPr lang="ru-RU" sz="1400" b="1" dirty="0" err="1">
              <a:latin typeface="Arial" pitchFamily="34" charset="0"/>
              <a:cs typeface="Arial" pitchFamily="34" charset="0"/>
            </a:rPr>
            <a:t>тран</a:t>
          </a:r>
          <a:endParaRPr lang="en-US" sz="1400" b="1" dirty="0">
            <a:latin typeface="Arial" pitchFamily="34" charset="0"/>
            <a:cs typeface="Arial" pitchFamily="34" charset="0"/>
          </a:endParaRPr>
        </a:p>
        <a:p>
          <a:pPr>
            <a:spcAft>
              <a:spcPts val="0"/>
            </a:spcAft>
          </a:pPr>
          <a:r>
            <a:rPr lang="ru-RU" sz="1400" b="1" dirty="0">
              <a:latin typeface="Arial" pitchFamily="34" charset="0"/>
              <a:cs typeface="Arial" pitchFamily="34" charset="0"/>
            </a:rPr>
            <a:t>спорту</a:t>
          </a:r>
        </a:p>
      </dgm:t>
    </dgm:pt>
    <dgm:pt modelId="{D0A78395-0C8D-4216-B69A-9419A96C89F0}" type="parTrans" cxnId="{20B5979C-F3A4-41C3-AA3C-CBEEDF9D789B}">
      <dgm:prSet/>
      <dgm:spPr/>
      <dgm:t>
        <a:bodyPr/>
        <a:lstStyle/>
        <a:p>
          <a:endParaRPr lang="ru-RU"/>
        </a:p>
      </dgm:t>
    </dgm:pt>
    <dgm:pt modelId="{19F7C833-A2C8-4CB8-9690-44514626EA84}" type="sibTrans" cxnId="{20B5979C-F3A4-41C3-AA3C-CBEEDF9D789B}">
      <dgm:prSet/>
      <dgm:spPr/>
      <dgm:t>
        <a:bodyPr/>
        <a:lstStyle/>
        <a:p>
          <a:endParaRPr lang="ru-RU"/>
        </a:p>
      </dgm:t>
    </dgm:pt>
    <dgm:pt modelId="{5AF0818C-C2CC-443B-9018-C35100916767}">
      <dgm:prSet phldrT="[Текст]" custT="1"/>
      <dgm:spPr/>
      <dgm:t>
        <a:bodyPr/>
        <a:lstStyle/>
        <a:p>
          <a:r>
            <a:rPr lang="ru-RU" sz="1400" b="1" dirty="0" err="1">
              <a:latin typeface="Arial" pitchFamily="34" charset="0"/>
              <a:cs typeface="Arial" pitchFamily="34" charset="0"/>
            </a:rPr>
            <a:t>допомогти</a:t>
          </a:r>
          <a:r>
            <a:rPr lang="ru-RU" sz="1400" b="1" dirty="0">
              <a:latin typeface="Arial" pitchFamily="34" charset="0"/>
              <a:cs typeface="Arial" pitchFamily="34" charset="0"/>
            </a:rPr>
            <a:t> </a:t>
          </a:r>
          <a:r>
            <a:rPr lang="ru-RU" sz="1400" b="1" dirty="0" err="1">
              <a:latin typeface="Arial" pitchFamily="34" charset="0"/>
              <a:cs typeface="Arial" pitchFamily="34" charset="0"/>
            </a:rPr>
            <a:t>відстаю</a:t>
          </a:r>
          <a:endParaRPr lang="en-US" sz="1400" b="1" dirty="0">
            <a:latin typeface="Arial" pitchFamily="34" charset="0"/>
            <a:cs typeface="Arial" pitchFamily="34" charset="0"/>
          </a:endParaRPr>
        </a:p>
        <a:p>
          <a:r>
            <a:rPr lang="ru-RU" sz="1400" b="1" dirty="0" err="1">
              <a:latin typeface="Arial" pitchFamily="34" charset="0"/>
              <a:cs typeface="Arial" pitchFamily="34" charset="0"/>
            </a:rPr>
            <a:t>чим</a:t>
          </a:r>
          <a:r>
            <a:rPr lang="ru-RU" sz="1400" b="1" dirty="0">
              <a:latin typeface="Arial" pitchFamily="34" charset="0"/>
              <a:cs typeface="Arial" pitchFamily="34" charset="0"/>
            </a:rPr>
            <a:t> у </a:t>
          </a:r>
          <a:r>
            <a:rPr lang="ru-RU" sz="1400" b="1" dirty="0" err="1">
              <a:latin typeface="Arial" pitchFamily="34" charset="0"/>
              <a:cs typeface="Arial" pitchFamily="34" charset="0"/>
            </a:rPr>
            <a:t>розвитку</a:t>
          </a:r>
          <a:r>
            <a:rPr lang="ru-RU" sz="1400" b="1" dirty="0">
              <a:latin typeface="Arial" pitchFamily="34" charset="0"/>
              <a:cs typeface="Arial" pitchFamily="34" charset="0"/>
            </a:rPr>
            <a:t> </a:t>
          </a:r>
          <a:r>
            <a:rPr lang="ru-RU" sz="1400" b="1" dirty="0" err="1">
              <a:latin typeface="Arial" pitchFamily="34" charset="0"/>
              <a:cs typeface="Arial" pitchFamily="34" charset="0"/>
            </a:rPr>
            <a:t>дітям</a:t>
          </a:r>
          <a:endParaRPr lang="ru-RU" sz="1400" b="1" dirty="0">
            <a:latin typeface="Arial" pitchFamily="34" charset="0"/>
            <a:cs typeface="Arial" pitchFamily="34" charset="0"/>
          </a:endParaRPr>
        </a:p>
      </dgm:t>
    </dgm:pt>
    <dgm:pt modelId="{74C74254-9EC4-4722-94BF-F4BDB4AFF971}" type="parTrans" cxnId="{3967D944-B3C6-4ABD-8F6B-F6A83E788720}">
      <dgm:prSet/>
      <dgm:spPr/>
      <dgm:t>
        <a:bodyPr/>
        <a:lstStyle/>
        <a:p>
          <a:endParaRPr lang="ru-RU"/>
        </a:p>
      </dgm:t>
    </dgm:pt>
    <dgm:pt modelId="{5B8BDDCA-C381-4790-B511-6B76AC6B74FF}" type="sibTrans" cxnId="{3967D944-B3C6-4ABD-8F6B-F6A83E788720}">
      <dgm:prSet/>
      <dgm:spPr/>
      <dgm:t>
        <a:bodyPr/>
        <a:lstStyle/>
        <a:p>
          <a:endParaRPr lang="ru-RU"/>
        </a:p>
      </dgm:t>
    </dgm:pt>
    <dgm:pt modelId="{DF6877AB-B23C-4EDC-A855-3B3F10D825AA}" type="pres">
      <dgm:prSet presAssocID="{8BBAEC67-4C50-444C-8F00-35C32A0AD977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3908555E-8BD8-4AE0-97EF-D1074B4554CE}" type="pres">
      <dgm:prSet presAssocID="{F0A91507-8317-49B8-B0AB-6468BD09F6B3}" presName="centerShape" presStyleLbl="node0" presStyleIdx="0" presStyleCnt="1"/>
      <dgm:spPr/>
    </dgm:pt>
    <dgm:pt modelId="{8BC9B970-C155-4F72-BFC5-3EEE6AFF95CC}" type="pres">
      <dgm:prSet presAssocID="{F416ED98-831E-4289-A600-C798C0C6E771}" presName="parTrans" presStyleLbl="sibTrans2D1" presStyleIdx="0" presStyleCnt="6"/>
      <dgm:spPr/>
    </dgm:pt>
    <dgm:pt modelId="{B56B0B82-4502-424F-8B71-4859F620AB30}" type="pres">
      <dgm:prSet presAssocID="{F416ED98-831E-4289-A600-C798C0C6E771}" presName="connectorText" presStyleLbl="sibTrans2D1" presStyleIdx="0" presStyleCnt="6"/>
      <dgm:spPr/>
    </dgm:pt>
    <dgm:pt modelId="{78B63018-CE8A-4988-A8FA-C5145F0DCB19}" type="pres">
      <dgm:prSet presAssocID="{57FDAE45-92C3-4BB1-8A0C-2D72259C9F10}" presName="node" presStyleLbl="node1" presStyleIdx="0" presStyleCnt="6">
        <dgm:presLayoutVars>
          <dgm:bulletEnabled val="1"/>
        </dgm:presLayoutVars>
      </dgm:prSet>
      <dgm:spPr/>
    </dgm:pt>
    <dgm:pt modelId="{5F6B7DFA-5BA9-4397-9297-3677474C25F3}" type="pres">
      <dgm:prSet presAssocID="{3989A81D-1A24-4E60-8F5A-B3E6E06731ED}" presName="parTrans" presStyleLbl="sibTrans2D1" presStyleIdx="1" presStyleCnt="6"/>
      <dgm:spPr/>
    </dgm:pt>
    <dgm:pt modelId="{EF1AB3E4-32C3-4901-B454-6753F25E0F13}" type="pres">
      <dgm:prSet presAssocID="{3989A81D-1A24-4E60-8F5A-B3E6E06731ED}" presName="connectorText" presStyleLbl="sibTrans2D1" presStyleIdx="1" presStyleCnt="6"/>
      <dgm:spPr/>
    </dgm:pt>
    <dgm:pt modelId="{619F6452-3063-4E1E-B4D7-2A133215CF2D}" type="pres">
      <dgm:prSet presAssocID="{C6EA5124-A66D-4A76-A8A5-AF4CE68D2602}" presName="node" presStyleLbl="node1" presStyleIdx="1" presStyleCnt="6">
        <dgm:presLayoutVars>
          <dgm:bulletEnabled val="1"/>
        </dgm:presLayoutVars>
      </dgm:prSet>
      <dgm:spPr/>
    </dgm:pt>
    <dgm:pt modelId="{20192045-A7C6-4222-9C87-9CDD7EB8E2AC}" type="pres">
      <dgm:prSet presAssocID="{BD7FEDE3-246A-4538-9A5C-C316CBC5FD7B}" presName="parTrans" presStyleLbl="sibTrans2D1" presStyleIdx="2" presStyleCnt="6"/>
      <dgm:spPr/>
    </dgm:pt>
    <dgm:pt modelId="{94752239-6EE9-43F4-B54E-3A9345753984}" type="pres">
      <dgm:prSet presAssocID="{BD7FEDE3-246A-4538-9A5C-C316CBC5FD7B}" presName="connectorText" presStyleLbl="sibTrans2D1" presStyleIdx="2" presStyleCnt="6"/>
      <dgm:spPr/>
    </dgm:pt>
    <dgm:pt modelId="{767D4F86-CAFD-440C-9118-88F7C5E11F1F}" type="pres">
      <dgm:prSet presAssocID="{1DB92562-29F3-4073-8D8E-6FACCE8B062A}" presName="node" presStyleLbl="node1" presStyleIdx="2" presStyleCnt="6">
        <dgm:presLayoutVars>
          <dgm:bulletEnabled val="1"/>
        </dgm:presLayoutVars>
      </dgm:prSet>
      <dgm:spPr/>
    </dgm:pt>
    <dgm:pt modelId="{4248C4E0-AE45-411D-A933-9BA3B79DACD3}" type="pres">
      <dgm:prSet presAssocID="{EE14DC8B-9BD2-43B2-807D-9FAF72F89169}" presName="parTrans" presStyleLbl="sibTrans2D1" presStyleIdx="3" presStyleCnt="6"/>
      <dgm:spPr/>
    </dgm:pt>
    <dgm:pt modelId="{D50AEC3D-B192-47B7-9521-4C8BB98FCF53}" type="pres">
      <dgm:prSet presAssocID="{EE14DC8B-9BD2-43B2-807D-9FAF72F89169}" presName="connectorText" presStyleLbl="sibTrans2D1" presStyleIdx="3" presStyleCnt="6"/>
      <dgm:spPr/>
    </dgm:pt>
    <dgm:pt modelId="{A2B4CF90-9BC4-4918-9F3A-9E4168B6D951}" type="pres">
      <dgm:prSet presAssocID="{C9E783D4-22AA-42EA-9905-A573ED1CB714}" presName="node" presStyleLbl="node1" presStyleIdx="3" presStyleCnt="6">
        <dgm:presLayoutVars>
          <dgm:bulletEnabled val="1"/>
        </dgm:presLayoutVars>
      </dgm:prSet>
      <dgm:spPr/>
    </dgm:pt>
    <dgm:pt modelId="{6CA5AF52-9680-499A-A2A4-035376C0F730}" type="pres">
      <dgm:prSet presAssocID="{D0A78395-0C8D-4216-B69A-9419A96C89F0}" presName="parTrans" presStyleLbl="sibTrans2D1" presStyleIdx="4" presStyleCnt="6"/>
      <dgm:spPr/>
    </dgm:pt>
    <dgm:pt modelId="{43328856-393C-4661-BBE7-A4FF6A8BA6CD}" type="pres">
      <dgm:prSet presAssocID="{D0A78395-0C8D-4216-B69A-9419A96C89F0}" presName="connectorText" presStyleLbl="sibTrans2D1" presStyleIdx="4" presStyleCnt="6"/>
      <dgm:spPr/>
    </dgm:pt>
    <dgm:pt modelId="{A7BF159A-A187-4DAC-AD73-182E75D711CA}" type="pres">
      <dgm:prSet presAssocID="{27E9B198-4CE2-4DD2-A1BA-E090C92052A7}" presName="node" presStyleLbl="node1" presStyleIdx="4" presStyleCnt="6">
        <dgm:presLayoutVars>
          <dgm:bulletEnabled val="1"/>
        </dgm:presLayoutVars>
      </dgm:prSet>
      <dgm:spPr/>
    </dgm:pt>
    <dgm:pt modelId="{B631B668-2F2B-4B7E-ABC0-1CC83E2805F3}" type="pres">
      <dgm:prSet presAssocID="{74C74254-9EC4-4722-94BF-F4BDB4AFF971}" presName="parTrans" presStyleLbl="sibTrans2D1" presStyleIdx="5" presStyleCnt="6"/>
      <dgm:spPr/>
    </dgm:pt>
    <dgm:pt modelId="{315819A1-8C16-412A-B081-9E5F0F6EC2C4}" type="pres">
      <dgm:prSet presAssocID="{74C74254-9EC4-4722-94BF-F4BDB4AFF971}" presName="connectorText" presStyleLbl="sibTrans2D1" presStyleIdx="5" presStyleCnt="6"/>
      <dgm:spPr/>
    </dgm:pt>
    <dgm:pt modelId="{FC37301C-5078-4910-B9AA-12E139EEDA69}" type="pres">
      <dgm:prSet presAssocID="{5AF0818C-C2CC-443B-9018-C35100916767}" presName="node" presStyleLbl="node1" presStyleIdx="5" presStyleCnt="6">
        <dgm:presLayoutVars>
          <dgm:bulletEnabled val="1"/>
        </dgm:presLayoutVars>
      </dgm:prSet>
      <dgm:spPr/>
    </dgm:pt>
  </dgm:ptLst>
  <dgm:cxnLst>
    <dgm:cxn modelId="{928E7C06-CCC7-47AA-9187-F18DA899A92A}" srcId="{F0A91507-8317-49B8-B0AB-6468BD09F6B3}" destId="{C9E783D4-22AA-42EA-9905-A573ED1CB714}" srcOrd="3" destOrd="0" parTransId="{EE14DC8B-9BD2-43B2-807D-9FAF72F89169}" sibTransId="{DE4B1356-062C-45CD-AD6A-A91FBDB713BE}"/>
    <dgm:cxn modelId="{5A8DE70A-29FC-4CD7-BA09-BC243F1A46F3}" srcId="{F0A91507-8317-49B8-B0AB-6468BD09F6B3}" destId="{1DB92562-29F3-4073-8D8E-6FACCE8B062A}" srcOrd="2" destOrd="0" parTransId="{BD7FEDE3-246A-4538-9A5C-C316CBC5FD7B}" sibTransId="{59D13E4D-C7C8-49C4-8E34-0392C1025314}"/>
    <dgm:cxn modelId="{35E2AC14-D0EA-4BD8-9073-A63235E05832}" type="presOf" srcId="{5AF0818C-C2CC-443B-9018-C35100916767}" destId="{FC37301C-5078-4910-B9AA-12E139EEDA69}" srcOrd="0" destOrd="0" presId="urn:microsoft.com/office/officeart/2005/8/layout/radial5"/>
    <dgm:cxn modelId="{D2D92328-BA60-433C-8AAF-5824C6CEA6B7}" type="presOf" srcId="{F0A91507-8317-49B8-B0AB-6468BD09F6B3}" destId="{3908555E-8BD8-4AE0-97EF-D1074B4554CE}" srcOrd="0" destOrd="0" presId="urn:microsoft.com/office/officeart/2005/8/layout/radial5"/>
    <dgm:cxn modelId="{5D2D2929-F583-4ADC-9C99-F69D305F5C66}" type="presOf" srcId="{8BBAEC67-4C50-444C-8F00-35C32A0AD977}" destId="{DF6877AB-B23C-4EDC-A855-3B3F10D825AA}" srcOrd="0" destOrd="0" presId="urn:microsoft.com/office/officeart/2005/8/layout/radial5"/>
    <dgm:cxn modelId="{A72EE236-F59E-4A9F-9CC9-497CA64EDBB8}" type="presOf" srcId="{74C74254-9EC4-4722-94BF-F4BDB4AFF971}" destId="{B631B668-2F2B-4B7E-ABC0-1CC83E2805F3}" srcOrd="0" destOrd="0" presId="urn:microsoft.com/office/officeart/2005/8/layout/radial5"/>
    <dgm:cxn modelId="{0937A53D-6F88-46BF-8B12-B599F1970B80}" type="presOf" srcId="{EE14DC8B-9BD2-43B2-807D-9FAF72F89169}" destId="{4248C4E0-AE45-411D-A933-9BA3B79DACD3}" srcOrd="0" destOrd="0" presId="urn:microsoft.com/office/officeart/2005/8/layout/radial5"/>
    <dgm:cxn modelId="{92D3AE3F-189C-42F9-8938-49EF8850E292}" type="presOf" srcId="{3989A81D-1A24-4E60-8F5A-B3E6E06731ED}" destId="{5F6B7DFA-5BA9-4397-9297-3677474C25F3}" srcOrd="0" destOrd="0" presId="urn:microsoft.com/office/officeart/2005/8/layout/radial5"/>
    <dgm:cxn modelId="{C4373A62-9B25-48B8-BA17-9D87B603FE33}" type="presOf" srcId="{D0A78395-0C8D-4216-B69A-9419A96C89F0}" destId="{6CA5AF52-9680-499A-A2A4-035376C0F730}" srcOrd="0" destOrd="0" presId="urn:microsoft.com/office/officeart/2005/8/layout/radial5"/>
    <dgm:cxn modelId="{8F21B763-AEE9-45F3-92DB-E1A855DDA546}" srcId="{8BBAEC67-4C50-444C-8F00-35C32A0AD977}" destId="{F0A91507-8317-49B8-B0AB-6468BD09F6B3}" srcOrd="0" destOrd="0" parTransId="{2EB9EA26-64C1-40CE-A692-A9F70A57400C}" sibTransId="{60877593-A596-4B32-859B-B83041FA8FF3}"/>
    <dgm:cxn modelId="{3967D944-B3C6-4ABD-8F6B-F6A83E788720}" srcId="{F0A91507-8317-49B8-B0AB-6468BD09F6B3}" destId="{5AF0818C-C2CC-443B-9018-C35100916767}" srcOrd="5" destOrd="0" parTransId="{74C74254-9EC4-4722-94BF-F4BDB4AFF971}" sibTransId="{5B8BDDCA-C381-4790-B511-6B76AC6B74FF}"/>
    <dgm:cxn modelId="{04B4D946-123B-434F-8F88-82124F9CE78A}" type="presOf" srcId="{F416ED98-831E-4289-A600-C798C0C6E771}" destId="{8BC9B970-C155-4F72-BFC5-3EEE6AFF95CC}" srcOrd="0" destOrd="0" presId="urn:microsoft.com/office/officeart/2005/8/layout/radial5"/>
    <dgm:cxn modelId="{0E759E68-29E6-48F7-BEC8-E2A4510984F8}" type="presOf" srcId="{EE14DC8B-9BD2-43B2-807D-9FAF72F89169}" destId="{D50AEC3D-B192-47B7-9521-4C8BB98FCF53}" srcOrd="1" destOrd="0" presId="urn:microsoft.com/office/officeart/2005/8/layout/radial5"/>
    <dgm:cxn modelId="{B86FBE92-B64A-420C-B18A-75B3B6121548}" type="presOf" srcId="{27E9B198-4CE2-4DD2-A1BA-E090C92052A7}" destId="{A7BF159A-A187-4DAC-AD73-182E75D711CA}" srcOrd="0" destOrd="0" presId="urn:microsoft.com/office/officeart/2005/8/layout/radial5"/>
    <dgm:cxn modelId="{20B5979C-F3A4-41C3-AA3C-CBEEDF9D789B}" srcId="{F0A91507-8317-49B8-B0AB-6468BD09F6B3}" destId="{27E9B198-4CE2-4DD2-A1BA-E090C92052A7}" srcOrd="4" destOrd="0" parTransId="{D0A78395-0C8D-4216-B69A-9419A96C89F0}" sibTransId="{19F7C833-A2C8-4CB8-9690-44514626EA84}"/>
    <dgm:cxn modelId="{D31B44A6-EC30-4BD8-9185-0A5D89F0BF88}" type="presOf" srcId="{3989A81D-1A24-4E60-8F5A-B3E6E06731ED}" destId="{EF1AB3E4-32C3-4901-B454-6753F25E0F13}" srcOrd="1" destOrd="0" presId="urn:microsoft.com/office/officeart/2005/8/layout/radial5"/>
    <dgm:cxn modelId="{A9AF02B5-2DE2-4699-A538-182102C49E26}" type="presOf" srcId="{C9E783D4-22AA-42EA-9905-A573ED1CB714}" destId="{A2B4CF90-9BC4-4918-9F3A-9E4168B6D951}" srcOrd="0" destOrd="0" presId="urn:microsoft.com/office/officeart/2005/8/layout/radial5"/>
    <dgm:cxn modelId="{63DDE2B6-E034-4406-8B76-B65BFE9DEFAB}" srcId="{F0A91507-8317-49B8-B0AB-6468BD09F6B3}" destId="{C6EA5124-A66D-4A76-A8A5-AF4CE68D2602}" srcOrd="1" destOrd="0" parTransId="{3989A81D-1A24-4E60-8F5A-B3E6E06731ED}" sibTransId="{0585CBD1-DDC2-4326-95B0-9B7EF74B51A3}"/>
    <dgm:cxn modelId="{9D3E19C4-542E-4CF8-B906-8505E003C12A}" type="presOf" srcId="{BD7FEDE3-246A-4538-9A5C-C316CBC5FD7B}" destId="{20192045-A7C6-4222-9C87-9CDD7EB8E2AC}" srcOrd="0" destOrd="0" presId="urn:microsoft.com/office/officeart/2005/8/layout/radial5"/>
    <dgm:cxn modelId="{0A2E51D5-321A-42A3-A23D-7FE3442E9F7D}" type="presOf" srcId="{74C74254-9EC4-4722-94BF-F4BDB4AFF971}" destId="{315819A1-8C16-412A-B081-9E5F0F6EC2C4}" srcOrd="1" destOrd="0" presId="urn:microsoft.com/office/officeart/2005/8/layout/radial5"/>
    <dgm:cxn modelId="{219D10DE-D193-49F1-8404-D5CDE184EE0C}" type="presOf" srcId="{F416ED98-831E-4289-A600-C798C0C6E771}" destId="{B56B0B82-4502-424F-8B71-4859F620AB30}" srcOrd="1" destOrd="0" presId="urn:microsoft.com/office/officeart/2005/8/layout/radial5"/>
    <dgm:cxn modelId="{A3E3A4DE-99C5-4B53-A2E1-615176E90D02}" type="presOf" srcId="{D0A78395-0C8D-4216-B69A-9419A96C89F0}" destId="{43328856-393C-4661-BBE7-A4FF6A8BA6CD}" srcOrd="1" destOrd="0" presId="urn:microsoft.com/office/officeart/2005/8/layout/radial5"/>
    <dgm:cxn modelId="{45A771E2-1A3C-48B5-93A8-C176D1DD8777}" type="presOf" srcId="{57FDAE45-92C3-4BB1-8A0C-2D72259C9F10}" destId="{78B63018-CE8A-4988-A8FA-C5145F0DCB19}" srcOrd="0" destOrd="0" presId="urn:microsoft.com/office/officeart/2005/8/layout/radial5"/>
    <dgm:cxn modelId="{041DB2EC-E39C-47AD-A271-FC18AEEDF804}" type="presOf" srcId="{C6EA5124-A66D-4A76-A8A5-AF4CE68D2602}" destId="{619F6452-3063-4E1E-B4D7-2A133215CF2D}" srcOrd="0" destOrd="0" presId="urn:microsoft.com/office/officeart/2005/8/layout/radial5"/>
    <dgm:cxn modelId="{DB5F10F2-4398-4BDA-AC72-6E525E9D27BB}" type="presOf" srcId="{1DB92562-29F3-4073-8D8E-6FACCE8B062A}" destId="{767D4F86-CAFD-440C-9118-88F7C5E11F1F}" srcOrd="0" destOrd="0" presId="urn:microsoft.com/office/officeart/2005/8/layout/radial5"/>
    <dgm:cxn modelId="{B0CC6DF9-44E9-4FB6-84D7-512E1F55ADDC}" type="presOf" srcId="{BD7FEDE3-246A-4538-9A5C-C316CBC5FD7B}" destId="{94752239-6EE9-43F4-B54E-3A9345753984}" srcOrd="1" destOrd="0" presId="urn:microsoft.com/office/officeart/2005/8/layout/radial5"/>
    <dgm:cxn modelId="{22CEA8FA-4E45-4A3E-8CFA-38E43426EA06}" srcId="{F0A91507-8317-49B8-B0AB-6468BD09F6B3}" destId="{57FDAE45-92C3-4BB1-8A0C-2D72259C9F10}" srcOrd="0" destOrd="0" parTransId="{F416ED98-831E-4289-A600-C798C0C6E771}" sibTransId="{F55BDB46-D42D-47BB-9420-F1E4A2C60CE8}"/>
    <dgm:cxn modelId="{B9248988-FE79-47D2-B122-DFEB2F56AABC}" type="presParOf" srcId="{DF6877AB-B23C-4EDC-A855-3B3F10D825AA}" destId="{3908555E-8BD8-4AE0-97EF-D1074B4554CE}" srcOrd="0" destOrd="0" presId="urn:microsoft.com/office/officeart/2005/8/layout/radial5"/>
    <dgm:cxn modelId="{9D6C41EE-13A9-4170-BCA6-EFE34E3AC50F}" type="presParOf" srcId="{DF6877AB-B23C-4EDC-A855-3B3F10D825AA}" destId="{8BC9B970-C155-4F72-BFC5-3EEE6AFF95CC}" srcOrd="1" destOrd="0" presId="urn:microsoft.com/office/officeart/2005/8/layout/radial5"/>
    <dgm:cxn modelId="{AFF632F5-AD0F-422C-803F-384CFDF3E304}" type="presParOf" srcId="{8BC9B970-C155-4F72-BFC5-3EEE6AFF95CC}" destId="{B56B0B82-4502-424F-8B71-4859F620AB30}" srcOrd="0" destOrd="0" presId="urn:microsoft.com/office/officeart/2005/8/layout/radial5"/>
    <dgm:cxn modelId="{DB84B35B-2E32-4391-BCB3-87F58046B29E}" type="presParOf" srcId="{DF6877AB-B23C-4EDC-A855-3B3F10D825AA}" destId="{78B63018-CE8A-4988-A8FA-C5145F0DCB19}" srcOrd="2" destOrd="0" presId="urn:microsoft.com/office/officeart/2005/8/layout/radial5"/>
    <dgm:cxn modelId="{F0157C68-109B-43D2-ABC0-CF8536CE491E}" type="presParOf" srcId="{DF6877AB-B23C-4EDC-A855-3B3F10D825AA}" destId="{5F6B7DFA-5BA9-4397-9297-3677474C25F3}" srcOrd="3" destOrd="0" presId="urn:microsoft.com/office/officeart/2005/8/layout/radial5"/>
    <dgm:cxn modelId="{1BED89A6-2E8A-4EF8-B6DB-FBF6C14DB45D}" type="presParOf" srcId="{5F6B7DFA-5BA9-4397-9297-3677474C25F3}" destId="{EF1AB3E4-32C3-4901-B454-6753F25E0F13}" srcOrd="0" destOrd="0" presId="urn:microsoft.com/office/officeart/2005/8/layout/radial5"/>
    <dgm:cxn modelId="{ECB6AA6E-B916-4CD3-9C21-18EBF5CE4238}" type="presParOf" srcId="{DF6877AB-B23C-4EDC-A855-3B3F10D825AA}" destId="{619F6452-3063-4E1E-B4D7-2A133215CF2D}" srcOrd="4" destOrd="0" presId="urn:microsoft.com/office/officeart/2005/8/layout/radial5"/>
    <dgm:cxn modelId="{A5978AC4-28BF-470F-9B5F-DBCD4A41A108}" type="presParOf" srcId="{DF6877AB-B23C-4EDC-A855-3B3F10D825AA}" destId="{20192045-A7C6-4222-9C87-9CDD7EB8E2AC}" srcOrd="5" destOrd="0" presId="urn:microsoft.com/office/officeart/2005/8/layout/radial5"/>
    <dgm:cxn modelId="{4F959D5D-1A78-48EC-884F-011079C81FC0}" type="presParOf" srcId="{20192045-A7C6-4222-9C87-9CDD7EB8E2AC}" destId="{94752239-6EE9-43F4-B54E-3A9345753984}" srcOrd="0" destOrd="0" presId="urn:microsoft.com/office/officeart/2005/8/layout/radial5"/>
    <dgm:cxn modelId="{4CE5BAA4-2FA7-419A-9624-E36F8BB68BAA}" type="presParOf" srcId="{DF6877AB-B23C-4EDC-A855-3B3F10D825AA}" destId="{767D4F86-CAFD-440C-9118-88F7C5E11F1F}" srcOrd="6" destOrd="0" presId="urn:microsoft.com/office/officeart/2005/8/layout/radial5"/>
    <dgm:cxn modelId="{35D6E337-91CD-48C3-8977-DD3A7AEBE54B}" type="presParOf" srcId="{DF6877AB-B23C-4EDC-A855-3B3F10D825AA}" destId="{4248C4E0-AE45-411D-A933-9BA3B79DACD3}" srcOrd="7" destOrd="0" presId="urn:microsoft.com/office/officeart/2005/8/layout/radial5"/>
    <dgm:cxn modelId="{554EA343-ECCE-4C8B-A16F-14E19421C470}" type="presParOf" srcId="{4248C4E0-AE45-411D-A933-9BA3B79DACD3}" destId="{D50AEC3D-B192-47B7-9521-4C8BB98FCF53}" srcOrd="0" destOrd="0" presId="urn:microsoft.com/office/officeart/2005/8/layout/radial5"/>
    <dgm:cxn modelId="{A5177282-223A-416A-BC53-2C70A6AA0379}" type="presParOf" srcId="{DF6877AB-B23C-4EDC-A855-3B3F10D825AA}" destId="{A2B4CF90-9BC4-4918-9F3A-9E4168B6D951}" srcOrd="8" destOrd="0" presId="urn:microsoft.com/office/officeart/2005/8/layout/radial5"/>
    <dgm:cxn modelId="{15A8D9D2-DB24-4AA5-9887-8FD3533EB06B}" type="presParOf" srcId="{DF6877AB-B23C-4EDC-A855-3B3F10D825AA}" destId="{6CA5AF52-9680-499A-A2A4-035376C0F730}" srcOrd="9" destOrd="0" presId="urn:microsoft.com/office/officeart/2005/8/layout/radial5"/>
    <dgm:cxn modelId="{FB37654F-E5C6-4539-A2EA-7D1CF9A2A5A9}" type="presParOf" srcId="{6CA5AF52-9680-499A-A2A4-035376C0F730}" destId="{43328856-393C-4661-BBE7-A4FF6A8BA6CD}" srcOrd="0" destOrd="0" presId="urn:microsoft.com/office/officeart/2005/8/layout/radial5"/>
    <dgm:cxn modelId="{F4FCBFDC-6B4C-45AC-970A-B64C2C288964}" type="presParOf" srcId="{DF6877AB-B23C-4EDC-A855-3B3F10D825AA}" destId="{A7BF159A-A187-4DAC-AD73-182E75D711CA}" srcOrd="10" destOrd="0" presId="urn:microsoft.com/office/officeart/2005/8/layout/radial5"/>
    <dgm:cxn modelId="{51F6259E-BAFA-491A-BB2F-E0B682158FA7}" type="presParOf" srcId="{DF6877AB-B23C-4EDC-A855-3B3F10D825AA}" destId="{B631B668-2F2B-4B7E-ABC0-1CC83E2805F3}" srcOrd="11" destOrd="0" presId="urn:microsoft.com/office/officeart/2005/8/layout/radial5"/>
    <dgm:cxn modelId="{B1C61323-ADE2-4CD5-9650-F36639BFEC2D}" type="presParOf" srcId="{B631B668-2F2B-4B7E-ABC0-1CC83E2805F3}" destId="{315819A1-8C16-412A-B081-9E5F0F6EC2C4}" srcOrd="0" destOrd="0" presId="urn:microsoft.com/office/officeart/2005/8/layout/radial5"/>
    <dgm:cxn modelId="{51F59FF1-3867-4AAB-9BEE-A7CBB821BD6B}" type="presParOf" srcId="{DF6877AB-B23C-4EDC-A855-3B3F10D825AA}" destId="{FC37301C-5078-4910-B9AA-12E139EEDA69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CBA5D3-97B6-45DD-AEE0-E4852E9424C0}">
      <dsp:nvSpPr>
        <dsp:cNvPr id="0" name=""/>
        <dsp:cNvSpPr/>
      </dsp:nvSpPr>
      <dsp:spPr>
        <a:xfrm>
          <a:off x="0" y="449461"/>
          <a:ext cx="2790031" cy="1674018"/>
        </a:xfrm>
        <a:prstGeom prst="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b="1" kern="1200" dirty="0"/>
            <a:t>наявність актуальних незадоволених потреб цільових груп</a:t>
          </a:r>
          <a:endParaRPr lang="ru-RU" sz="1600" b="1" kern="1200" dirty="0"/>
        </a:p>
      </dsp:txBody>
      <dsp:txXfrm>
        <a:off x="0" y="449461"/>
        <a:ext cx="2790031" cy="1674018"/>
      </dsp:txXfrm>
    </dsp:sp>
    <dsp:sp modelId="{1C2B1B39-33B9-42C0-846D-D25BCFF009A8}">
      <dsp:nvSpPr>
        <dsp:cNvPr id="0" name=""/>
        <dsp:cNvSpPr/>
      </dsp:nvSpPr>
      <dsp:spPr>
        <a:xfrm>
          <a:off x="3069034" y="449461"/>
          <a:ext cx="2790031" cy="1674018"/>
        </a:xfrm>
        <a:prstGeom prst="rect">
          <a:avLst/>
        </a:prstGeom>
        <a:solidFill>
          <a:schemeClr val="accent1">
            <a:shade val="50000"/>
            <a:hueOff val="312210"/>
            <a:satOff val="-18034"/>
            <a:lumOff val="19816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b="1" kern="1200"/>
            <a:t>наявність доступних ресурсів, які можуть бути витрачені на певні цілі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b="1" kern="1200"/>
            <a:t>(наприклад, оголошено конкурс грантів)</a:t>
          </a:r>
          <a:endParaRPr lang="ru-RU" sz="1600" b="1" kern="1200" dirty="0"/>
        </a:p>
      </dsp:txBody>
      <dsp:txXfrm>
        <a:off x="3069034" y="449461"/>
        <a:ext cx="2790031" cy="1674018"/>
      </dsp:txXfrm>
    </dsp:sp>
    <dsp:sp modelId="{445DCA81-F2FD-4818-AD69-EF7FEC071A6B}">
      <dsp:nvSpPr>
        <dsp:cNvPr id="0" name=""/>
        <dsp:cNvSpPr/>
      </dsp:nvSpPr>
      <dsp:spPr>
        <a:xfrm>
          <a:off x="6138068" y="449461"/>
          <a:ext cx="2790031" cy="1674018"/>
        </a:xfrm>
        <a:prstGeom prst="rect">
          <a:avLst/>
        </a:prstGeom>
        <a:solidFill>
          <a:schemeClr val="accent1">
            <a:shade val="50000"/>
            <a:hueOff val="624420"/>
            <a:satOff val="-36069"/>
            <a:lumOff val="39631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600" b="1" kern="1200" dirty="0"/>
            <a:t>наявність ініціативної групи, зацікавленої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600" b="1" kern="1200" dirty="0"/>
            <a:t>в реалізації </a:t>
          </a:r>
          <a:r>
            <a:rPr lang="uk-UA" sz="1600" b="1" kern="1200" dirty="0" err="1"/>
            <a:t>проєкту</a:t>
          </a:r>
          <a:endParaRPr lang="ru-RU" sz="1600" b="1" kern="1200" dirty="0"/>
        </a:p>
      </dsp:txBody>
      <dsp:txXfrm>
        <a:off x="6138068" y="449461"/>
        <a:ext cx="2790031" cy="1674018"/>
      </dsp:txXfrm>
    </dsp:sp>
    <dsp:sp modelId="{45D1A6AA-F79A-489A-BB01-6616EF459BCD}">
      <dsp:nvSpPr>
        <dsp:cNvPr id="0" name=""/>
        <dsp:cNvSpPr/>
      </dsp:nvSpPr>
      <dsp:spPr>
        <a:xfrm>
          <a:off x="1534517" y="2402483"/>
          <a:ext cx="2790031" cy="1674018"/>
        </a:xfrm>
        <a:prstGeom prst="rect">
          <a:avLst/>
        </a:prstGeom>
        <a:solidFill>
          <a:schemeClr val="accent1">
            <a:shade val="50000"/>
            <a:hueOff val="624420"/>
            <a:satOff val="-36069"/>
            <a:lumOff val="39631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b="1" kern="1200" dirty="0"/>
            <a:t>реакція на зміну соціально-економічної або політичної ситуації  </a:t>
          </a:r>
          <a:endParaRPr lang="ru-RU" sz="1600" b="1" kern="1200" dirty="0"/>
        </a:p>
      </dsp:txBody>
      <dsp:txXfrm>
        <a:off x="1534517" y="2402483"/>
        <a:ext cx="2790031" cy="1674018"/>
      </dsp:txXfrm>
    </dsp:sp>
    <dsp:sp modelId="{1A7176DF-4F35-452D-AE96-DA1D2666F98F}">
      <dsp:nvSpPr>
        <dsp:cNvPr id="0" name=""/>
        <dsp:cNvSpPr/>
      </dsp:nvSpPr>
      <dsp:spPr>
        <a:xfrm>
          <a:off x="4603551" y="2402483"/>
          <a:ext cx="2790031" cy="1674018"/>
        </a:xfrm>
        <a:prstGeom prst="rect">
          <a:avLst/>
        </a:prstGeom>
        <a:solidFill>
          <a:schemeClr val="accent1">
            <a:shade val="50000"/>
            <a:hueOff val="312210"/>
            <a:satOff val="-18034"/>
            <a:lumOff val="19816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b="1" kern="1200"/>
            <a:t>реакція на результати проведених досліджень та/або аналізу ситуації</a:t>
          </a:r>
          <a:endParaRPr lang="ru-RU" sz="1600" b="1" kern="1200" dirty="0"/>
        </a:p>
      </dsp:txBody>
      <dsp:txXfrm>
        <a:off x="4603551" y="2402483"/>
        <a:ext cx="2790031" cy="167401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E24979-CA3F-4A8A-8D52-19DEF8F5D8C4}">
      <dsp:nvSpPr>
        <dsp:cNvPr id="0" name=""/>
        <dsp:cNvSpPr/>
      </dsp:nvSpPr>
      <dsp:spPr>
        <a:xfrm>
          <a:off x="1889893" y="0"/>
          <a:ext cx="5616624" cy="5616624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2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b="1" kern="1200" dirty="0"/>
        </a:p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b="1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Загальна</a:t>
          </a:r>
          <a:r>
            <a:rPr lang="ru-RU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(</a:t>
          </a:r>
          <a:r>
            <a:rPr lang="ru-RU" sz="16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довгострокова</a:t>
          </a:r>
          <a:r>
            <a:rPr lang="ru-RU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) мета -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latin typeface="Arial" pitchFamily="34" charset="0"/>
              <a:cs typeface="Arial" pitchFamily="34" charset="0"/>
            </a:rPr>
            <a:t> мета, до </a:t>
          </a:r>
          <a:r>
            <a:rPr lang="ru-RU" sz="1600" b="1" kern="1200" dirty="0" err="1">
              <a:latin typeface="Arial" pitchFamily="34" charset="0"/>
              <a:cs typeface="Arial" pitchFamily="34" charset="0"/>
            </a:rPr>
            <a:t>якої</a:t>
          </a:r>
          <a:r>
            <a:rPr lang="ru-RU" sz="1600" b="1" kern="1200" dirty="0">
              <a:latin typeface="Arial" pitchFamily="34" charset="0"/>
              <a:cs typeface="Arial" pitchFamily="34" charset="0"/>
            </a:rPr>
            <a:t> </a:t>
          </a:r>
          <a:r>
            <a:rPr lang="ru-RU" sz="1600" b="1" kern="1200" dirty="0" err="1">
              <a:latin typeface="Arial" pitchFamily="34" charset="0"/>
              <a:cs typeface="Arial" pitchFamily="34" charset="0"/>
            </a:rPr>
            <a:t>даний</a:t>
          </a:r>
          <a:r>
            <a:rPr lang="ru-RU" sz="1600" b="1" kern="1200" dirty="0">
              <a:latin typeface="Arial" pitchFamily="34" charset="0"/>
              <a:cs typeface="Arial" pitchFamily="34" charset="0"/>
            </a:rPr>
            <a:t> про</a:t>
          </a:r>
          <a:r>
            <a:rPr lang="uk-UA" sz="1600" b="1" kern="1200" dirty="0">
              <a:latin typeface="Arial" pitchFamily="34" charset="0"/>
              <a:cs typeface="Arial" pitchFamily="34" charset="0"/>
            </a:rPr>
            <a:t>є</a:t>
          </a:r>
          <a:r>
            <a:rPr lang="ru-RU" sz="1600" b="1" kern="1200" dirty="0" err="1">
              <a:latin typeface="Arial" pitchFamily="34" charset="0"/>
              <a:cs typeface="Arial" pitchFamily="34" charset="0"/>
            </a:rPr>
            <a:t>кт</a:t>
          </a:r>
          <a:r>
            <a:rPr lang="ru-RU" sz="1600" b="1" kern="1200" dirty="0">
              <a:latin typeface="Arial" pitchFamily="34" charset="0"/>
              <a:cs typeface="Arial" pitchFamily="34" charset="0"/>
            </a:rPr>
            <a:t> </a:t>
          </a:r>
          <a:r>
            <a:rPr lang="ru-RU" sz="1600" b="1" kern="1200" dirty="0" err="1">
              <a:latin typeface="Arial" pitchFamily="34" charset="0"/>
              <a:cs typeface="Arial" pitchFamily="34" charset="0"/>
            </a:rPr>
            <a:t>прагне</a:t>
          </a:r>
          <a:r>
            <a:rPr lang="ru-RU" sz="1600" b="1" kern="1200" dirty="0">
              <a:latin typeface="Arial" pitchFamily="34" charset="0"/>
              <a:cs typeface="Arial" pitchFamily="34" charset="0"/>
            </a:rPr>
            <a:t>, але за </a:t>
          </a:r>
          <a:r>
            <a:rPr lang="ru-RU" sz="1600" b="1" kern="1200" dirty="0" err="1">
              <a:latin typeface="Arial" pitchFamily="34" charset="0"/>
              <a:cs typeface="Arial" pitchFamily="34" charset="0"/>
            </a:rPr>
            <a:t>термін</a:t>
          </a:r>
          <a:r>
            <a:rPr lang="ru-RU" sz="1600" b="1" kern="1200" dirty="0">
              <a:latin typeface="Arial" pitchFamily="34" charset="0"/>
              <a:cs typeface="Arial" pitchFamily="34" charset="0"/>
            </a:rPr>
            <a:t> </a:t>
          </a:r>
          <a:r>
            <a:rPr lang="ru-RU" sz="1600" b="1" kern="1200" dirty="0" err="1">
              <a:latin typeface="Arial" pitchFamily="34" charset="0"/>
              <a:cs typeface="Arial" pitchFamily="34" charset="0"/>
            </a:rPr>
            <a:t>здійснення</a:t>
          </a:r>
          <a:r>
            <a:rPr lang="ru-RU" sz="1600" b="1" kern="1200" dirty="0">
              <a:latin typeface="Arial" pitchFamily="34" charset="0"/>
              <a:cs typeface="Arial" pitchFamily="34" charset="0"/>
            </a:rPr>
            <a:t> </a:t>
          </a:r>
          <a:r>
            <a:rPr lang="ru-RU" sz="1600" b="1" kern="1200" dirty="0" err="1">
              <a:latin typeface="Arial" pitchFamily="34" charset="0"/>
              <a:cs typeface="Arial" pitchFamily="34" charset="0"/>
            </a:rPr>
            <a:t>проєкту</a:t>
          </a:r>
          <a:r>
            <a:rPr lang="ru-RU" sz="1600" b="1" kern="1200" dirty="0">
              <a:latin typeface="Arial" pitchFamily="34" charset="0"/>
              <a:cs typeface="Arial" pitchFamily="34" charset="0"/>
            </a:rPr>
            <a:t> вона є </a:t>
          </a:r>
          <a:r>
            <a:rPr lang="ru-RU" sz="1600" b="1" u="sng" kern="1200" dirty="0" err="1">
              <a:latin typeface="Arial" pitchFamily="34" charset="0"/>
              <a:cs typeface="Arial" pitchFamily="34" charset="0"/>
            </a:rPr>
            <a:t>недосяжною</a:t>
          </a:r>
          <a:endParaRPr lang="ru-RU" sz="1600" b="1" u="sng" kern="1200" dirty="0">
            <a:latin typeface="Arial" pitchFamily="34" charset="0"/>
            <a:cs typeface="Arial" pitchFamily="34" charset="0"/>
          </a:endParaRPr>
        </a:p>
      </dsp:txBody>
      <dsp:txXfrm>
        <a:off x="3223841" y="421246"/>
        <a:ext cx="2948727" cy="954826"/>
      </dsp:txXfrm>
    </dsp:sp>
    <dsp:sp modelId="{0756200E-6A13-412A-B4E0-48B551924E17}">
      <dsp:nvSpPr>
        <dsp:cNvPr id="0" name=""/>
        <dsp:cNvSpPr/>
      </dsp:nvSpPr>
      <dsp:spPr>
        <a:xfrm>
          <a:off x="3052878" y="2529685"/>
          <a:ext cx="3290653" cy="2902053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3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Детальна (</a:t>
          </a:r>
          <a:r>
            <a:rPr lang="ru-RU" sz="16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короткострокова</a:t>
          </a:r>
          <a:r>
            <a:rPr lang="ru-RU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)  </a:t>
          </a:r>
          <a:r>
            <a:rPr lang="ru-RU" sz="16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ціль</a:t>
          </a:r>
          <a:r>
            <a:rPr lang="ru-RU" sz="1600" b="1" kern="1200" dirty="0">
              <a:latin typeface="Arial" pitchFamily="34" charset="0"/>
              <a:cs typeface="Arial" pitchFamily="34" charset="0"/>
            </a:rPr>
            <a:t> –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b="1" kern="1200" dirty="0">
              <a:latin typeface="Arial" pitchFamily="34" charset="0"/>
              <a:cs typeface="Arial" pitchFamily="34" charset="0"/>
            </a:rPr>
            <a:t> мета, </a:t>
          </a:r>
          <a:r>
            <a:rPr lang="ru-RU" sz="1600" b="1" kern="1200" dirty="0" err="1">
              <a:latin typeface="Arial" pitchFamily="34" charset="0"/>
              <a:cs typeface="Arial" pitchFamily="34" charset="0"/>
            </a:rPr>
            <a:t>якої</a:t>
          </a:r>
          <a:r>
            <a:rPr lang="ru-RU" sz="1600" b="1" kern="1200" dirty="0">
              <a:latin typeface="Arial" pitchFamily="34" charset="0"/>
              <a:cs typeface="Arial" pitchFamily="34" charset="0"/>
            </a:rPr>
            <a:t> </a:t>
          </a:r>
          <a:r>
            <a:rPr lang="ru-RU" sz="1600" b="1" u="sng" kern="1200" dirty="0" err="1">
              <a:latin typeface="Arial" pitchFamily="34" charset="0"/>
              <a:cs typeface="Arial" pitchFamily="34" charset="0"/>
            </a:rPr>
            <a:t>досягне</a:t>
          </a:r>
          <a:r>
            <a:rPr lang="ru-RU" sz="1600" b="1" kern="1200" dirty="0">
              <a:latin typeface="Arial" pitchFamily="34" charset="0"/>
              <a:cs typeface="Arial" pitchFamily="34" charset="0"/>
            </a:rPr>
            <a:t> </a:t>
          </a:r>
          <a:r>
            <a:rPr lang="ru-RU" sz="1600" b="1" kern="1200" dirty="0" err="1">
              <a:latin typeface="Arial" pitchFamily="34" charset="0"/>
              <a:cs typeface="Arial" pitchFamily="34" charset="0"/>
            </a:rPr>
            <a:t>проєкт</a:t>
          </a:r>
          <a:r>
            <a:rPr lang="ru-RU" sz="1600" b="1" kern="1200" dirty="0">
              <a:latin typeface="Arial" pitchFamily="34" charset="0"/>
              <a:cs typeface="Arial" pitchFamily="34" charset="0"/>
            </a:rPr>
            <a:t> за </a:t>
          </a:r>
          <a:r>
            <a:rPr lang="ru-RU" sz="1600" b="1" kern="1200" dirty="0" err="1">
              <a:latin typeface="Arial" pitchFamily="34" charset="0"/>
              <a:cs typeface="Arial" pitchFamily="34" charset="0"/>
            </a:rPr>
            <a:t>термін</a:t>
          </a:r>
          <a:r>
            <a:rPr lang="ru-RU" sz="1600" b="1" kern="1200" dirty="0">
              <a:latin typeface="Arial" pitchFamily="34" charset="0"/>
              <a:cs typeface="Arial" pitchFamily="34" charset="0"/>
            </a:rPr>
            <a:t> </a:t>
          </a:r>
          <a:r>
            <a:rPr lang="ru-RU" sz="1600" b="1" kern="1200" dirty="0" err="1">
              <a:latin typeface="Arial" pitchFamily="34" charset="0"/>
              <a:cs typeface="Arial" pitchFamily="34" charset="0"/>
            </a:rPr>
            <a:t>свого</a:t>
          </a:r>
          <a:r>
            <a:rPr lang="ru-RU" sz="1600" b="1" kern="1200" dirty="0">
              <a:latin typeface="Arial" pitchFamily="34" charset="0"/>
              <a:cs typeface="Arial" pitchFamily="34" charset="0"/>
            </a:rPr>
            <a:t> </a:t>
          </a:r>
          <a:r>
            <a:rPr lang="ru-RU" sz="1600" b="1" kern="1200" dirty="0" err="1">
              <a:latin typeface="Arial" pitchFamily="34" charset="0"/>
              <a:cs typeface="Arial" pitchFamily="34" charset="0"/>
            </a:rPr>
            <a:t>здійснення</a:t>
          </a:r>
          <a:r>
            <a:rPr lang="ru-RU" sz="1600" b="1" kern="1200" dirty="0">
              <a:latin typeface="Arial" pitchFamily="34" charset="0"/>
              <a:cs typeface="Arial" pitchFamily="34" charset="0"/>
            </a:rPr>
            <a:t>. </a:t>
          </a:r>
          <a:r>
            <a:rPr lang="ru-RU" sz="1600" b="1" kern="1200" dirty="0" err="1">
              <a:latin typeface="Arial" pitchFamily="34" charset="0"/>
              <a:cs typeface="Arial" pitchFamily="34" charset="0"/>
            </a:rPr>
            <a:t>Спрямована</a:t>
          </a:r>
          <a:r>
            <a:rPr lang="ru-RU" sz="1600" b="1" kern="1200" dirty="0">
              <a:latin typeface="Arial" pitchFamily="34" charset="0"/>
              <a:cs typeface="Arial" pitchFamily="34" charset="0"/>
            </a:rPr>
            <a:t>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b="1" kern="1200" dirty="0">
              <a:latin typeface="Arial" pitchFamily="34" charset="0"/>
              <a:cs typeface="Arial" pitchFamily="34" charset="0"/>
            </a:rPr>
            <a:t>на </a:t>
          </a:r>
          <a:r>
            <a:rPr lang="ru-RU" sz="1600" b="1" kern="1200" dirty="0" err="1">
              <a:latin typeface="Arial" pitchFamily="34" charset="0"/>
              <a:cs typeface="Arial" pitchFamily="34" charset="0"/>
            </a:rPr>
            <a:t>усунення</a:t>
          </a:r>
          <a:r>
            <a:rPr lang="ru-RU" sz="1600" b="1" kern="1200" dirty="0">
              <a:latin typeface="Arial" pitchFamily="34" charset="0"/>
              <a:cs typeface="Arial" pitchFamily="34" charset="0"/>
            </a:rPr>
            <a:t> </a:t>
          </a:r>
          <a:r>
            <a:rPr lang="ru-RU" sz="1600" b="1" kern="1200" dirty="0" err="1">
              <a:latin typeface="Arial" pitchFamily="34" charset="0"/>
              <a:cs typeface="Arial" pitchFamily="34" charset="0"/>
            </a:rPr>
            <a:t>ЦЕНТРАЛЬНОЇ</a:t>
          </a:r>
          <a:r>
            <a:rPr lang="ru-RU" sz="1600" b="1" kern="1200" dirty="0">
              <a:latin typeface="Arial" pitchFamily="34" charset="0"/>
              <a:cs typeface="Arial" pitchFamily="34" charset="0"/>
            </a:rPr>
            <a:t> </a:t>
          </a:r>
          <a:r>
            <a:rPr lang="ru-RU" sz="1600" b="1" kern="1200" dirty="0" err="1">
              <a:latin typeface="Arial" pitchFamily="34" charset="0"/>
              <a:cs typeface="Arial" pitchFamily="34" charset="0"/>
            </a:rPr>
            <a:t>проблеми</a:t>
          </a:r>
          <a:endParaRPr lang="ru-RU" sz="1600" b="1" kern="1200" dirty="0">
            <a:latin typeface="Arial" pitchFamily="34" charset="0"/>
            <a:cs typeface="Arial" pitchFamily="34" charset="0"/>
          </a:endParaRPr>
        </a:p>
      </dsp:txBody>
      <dsp:txXfrm>
        <a:off x="3534783" y="3255198"/>
        <a:ext cx="2326843" cy="145102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912B85-B79C-449A-9121-0D63A33417F2}">
      <dsp:nvSpPr>
        <dsp:cNvPr id="0" name=""/>
        <dsp:cNvSpPr/>
      </dsp:nvSpPr>
      <dsp:spPr>
        <a:xfrm>
          <a:off x="1123572" y="0"/>
          <a:ext cx="5223793" cy="5223793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B34EED-8597-4644-AD38-49B2656838D3}">
      <dsp:nvSpPr>
        <dsp:cNvPr id="0" name=""/>
        <dsp:cNvSpPr/>
      </dsp:nvSpPr>
      <dsp:spPr>
        <a:xfrm>
          <a:off x="3192466" y="525185"/>
          <a:ext cx="4481471" cy="123656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800" b="1" kern="1200" dirty="0">
              <a:latin typeface="Arial" pitchFamily="34" charset="0"/>
              <a:cs typeface="Arial" pitchFamily="34" charset="0"/>
            </a:rPr>
            <a:t>«Дерево </a:t>
          </a:r>
          <a:r>
            <a:rPr lang="ru-RU" sz="1800" b="1" kern="1200" dirty="0" err="1">
              <a:latin typeface="Arial" pitchFamily="34" charset="0"/>
              <a:cs typeface="Arial" pitchFamily="34" charset="0"/>
            </a:rPr>
            <a:t>цілей</a:t>
          </a:r>
          <a:r>
            <a:rPr lang="ru-RU" sz="1800" b="1" kern="1200" dirty="0">
              <a:latin typeface="Arial" pitchFamily="34" charset="0"/>
              <a:cs typeface="Arial" pitchFamily="34" charset="0"/>
            </a:rPr>
            <a:t>» </a:t>
          </a:r>
          <a:r>
            <a:rPr lang="ru-RU" sz="1800" b="1" kern="1200" dirty="0" err="1">
              <a:latin typeface="Arial" pitchFamily="34" charset="0"/>
              <a:cs typeface="Arial" pitchFamily="34" charset="0"/>
            </a:rPr>
            <a:t>являє</a:t>
          </a:r>
          <a:r>
            <a:rPr lang="ru-RU" sz="1800" b="1" kern="1200" dirty="0">
              <a:latin typeface="Arial" pitchFamily="34" charset="0"/>
              <a:cs typeface="Arial" pitchFamily="34" charset="0"/>
            </a:rPr>
            <a:t> собою </a:t>
          </a:r>
          <a:r>
            <a:rPr lang="ru-RU" sz="1800" b="1" kern="1200" dirty="0" err="1">
              <a:latin typeface="Arial" pitchFamily="34" charset="0"/>
              <a:cs typeface="Arial" pitchFamily="34" charset="0"/>
            </a:rPr>
            <a:t>ідеальну</a:t>
          </a:r>
          <a:r>
            <a:rPr lang="ru-RU" sz="1800" b="1" kern="1200" dirty="0">
              <a:latin typeface="Arial" pitchFamily="34" charset="0"/>
              <a:cs typeface="Arial" pitchFamily="34" charset="0"/>
            </a:rPr>
            <a:t> картину </a:t>
          </a:r>
          <a:r>
            <a:rPr lang="ru-RU" sz="1800" b="1" kern="1200" dirty="0" err="1">
              <a:latin typeface="Arial" pitchFamily="34" charset="0"/>
              <a:cs typeface="Arial" pitchFamily="34" charset="0"/>
            </a:rPr>
            <a:t>бажаної</a:t>
          </a:r>
          <a:r>
            <a:rPr lang="ru-RU" sz="1800" b="1" kern="1200" dirty="0">
              <a:latin typeface="Arial" pitchFamily="34" charset="0"/>
              <a:cs typeface="Arial" pitchFamily="34" charset="0"/>
            </a:rPr>
            <a:t> </a:t>
          </a:r>
          <a:r>
            <a:rPr lang="ru-RU" sz="1800" b="1" kern="1200" dirty="0" err="1">
              <a:latin typeface="Arial" pitchFamily="34" charset="0"/>
              <a:cs typeface="Arial" pitchFamily="34" charset="0"/>
            </a:rPr>
            <a:t>ситуації</a:t>
          </a:r>
          <a:r>
            <a:rPr lang="ru-RU" sz="1800" b="1" kern="1200" dirty="0">
              <a:latin typeface="Arial" pitchFamily="34" charset="0"/>
              <a:cs typeface="Arial" pitchFamily="34" charset="0"/>
            </a:rPr>
            <a:t>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800" b="1" kern="1200" dirty="0">
              <a:latin typeface="Arial" pitchFamily="34" charset="0"/>
              <a:cs typeface="Arial" pitchFamily="34" charset="0"/>
            </a:rPr>
            <a:t>в </a:t>
          </a:r>
          <a:r>
            <a:rPr lang="ru-RU" sz="1800" b="1" kern="1200" dirty="0" err="1">
              <a:latin typeface="Arial" pitchFamily="34" charset="0"/>
              <a:cs typeface="Arial" pitchFamily="34" charset="0"/>
            </a:rPr>
            <a:t>майбутньому</a:t>
          </a:r>
          <a:endParaRPr lang="ru-RU" sz="1800" b="1" kern="1200" dirty="0">
            <a:latin typeface="Arial" pitchFamily="34" charset="0"/>
            <a:cs typeface="Arial" pitchFamily="34" charset="0"/>
          </a:endParaRPr>
        </a:p>
      </dsp:txBody>
      <dsp:txXfrm>
        <a:off x="3252830" y="585549"/>
        <a:ext cx="4360743" cy="1115841"/>
      </dsp:txXfrm>
    </dsp:sp>
    <dsp:sp modelId="{ECF4B40A-4F0D-4539-ABC1-D70EE4570182}">
      <dsp:nvSpPr>
        <dsp:cNvPr id="0" name=""/>
        <dsp:cNvSpPr/>
      </dsp:nvSpPr>
      <dsp:spPr>
        <a:xfrm>
          <a:off x="3123742" y="1916326"/>
          <a:ext cx="4618919" cy="123656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 err="1">
              <a:latin typeface="Arial" pitchFamily="34" charset="0"/>
              <a:cs typeface="Arial" pitchFamily="34" charset="0"/>
            </a:rPr>
            <a:t>Його</a:t>
          </a:r>
          <a:r>
            <a:rPr lang="ru-RU" sz="1800" b="1" kern="1200" dirty="0">
              <a:latin typeface="Arial" pitchFamily="34" charset="0"/>
              <a:cs typeface="Arial" pitchFamily="34" charset="0"/>
            </a:rPr>
            <a:t> </a:t>
          </a:r>
          <a:r>
            <a:rPr lang="ru-RU" sz="1800" b="1" kern="1200" dirty="0" err="1">
              <a:latin typeface="Arial" pitchFamily="34" charset="0"/>
              <a:cs typeface="Arial" pitchFamily="34" charset="0"/>
            </a:rPr>
            <a:t>головна</a:t>
          </a:r>
          <a:r>
            <a:rPr lang="ru-RU" sz="1800" b="1" kern="1200" dirty="0">
              <a:latin typeface="Arial" pitchFamily="34" charset="0"/>
              <a:cs typeface="Arial" pitchFamily="34" charset="0"/>
            </a:rPr>
            <a:t> </a:t>
          </a:r>
          <a:r>
            <a:rPr lang="ru-RU" sz="1800" b="1" kern="1200" dirty="0" err="1">
              <a:latin typeface="Arial" pitchFamily="34" charset="0"/>
              <a:cs typeface="Arial" pitchFamily="34" charset="0"/>
            </a:rPr>
            <a:t>перевага</a:t>
          </a:r>
          <a:r>
            <a:rPr lang="ru-RU" sz="1800" b="1" kern="1200" dirty="0">
              <a:latin typeface="Arial" pitchFamily="34" charset="0"/>
              <a:cs typeface="Arial" pitchFamily="34" charset="0"/>
            </a:rPr>
            <a:t> </a:t>
          </a:r>
          <a:r>
            <a:rPr lang="ru-RU" sz="1800" b="1" kern="1200" dirty="0" err="1">
              <a:latin typeface="Arial" pitchFamily="34" charset="0"/>
              <a:cs typeface="Arial" pitchFamily="34" charset="0"/>
            </a:rPr>
            <a:t>полягає</a:t>
          </a:r>
          <a:r>
            <a:rPr lang="ru-RU" sz="1800" b="1" kern="1200" dirty="0">
              <a:latin typeface="Arial" pitchFamily="34" charset="0"/>
              <a:cs typeface="Arial" pitchFamily="34" charset="0"/>
            </a:rPr>
            <a:t> в тому, </a:t>
          </a:r>
          <a:r>
            <a:rPr lang="ru-RU" sz="1800" b="1" kern="1200" dirty="0" err="1">
              <a:latin typeface="Arial" pitchFamily="34" charset="0"/>
              <a:cs typeface="Arial" pitchFamily="34" charset="0"/>
            </a:rPr>
            <a:t>що</a:t>
          </a:r>
          <a:r>
            <a:rPr lang="ru-RU" sz="1800" b="1" kern="1200" dirty="0">
              <a:latin typeface="Arial" pitchFamily="34" charset="0"/>
              <a:cs typeface="Arial" pitchFamily="34" charset="0"/>
            </a:rPr>
            <a:t> </a:t>
          </a:r>
          <a:r>
            <a:rPr lang="ru-RU" sz="1800" b="1" kern="1200" dirty="0" err="1">
              <a:latin typeface="Arial" pitchFamily="34" charset="0"/>
              <a:cs typeface="Arial" pitchFamily="34" charset="0"/>
            </a:rPr>
            <a:t>воно</a:t>
          </a:r>
          <a:r>
            <a:rPr lang="ru-RU" sz="1800" b="1" kern="1200" dirty="0">
              <a:latin typeface="Arial" pitchFamily="34" charset="0"/>
              <a:cs typeface="Arial" pitchFamily="34" charset="0"/>
            </a:rPr>
            <a:t> </a:t>
          </a:r>
          <a:r>
            <a:rPr lang="ru-RU" sz="1800" b="1" kern="1200" dirty="0" err="1">
              <a:latin typeface="Arial" pitchFamily="34" charset="0"/>
              <a:cs typeface="Arial" pitchFamily="34" charset="0"/>
            </a:rPr>
            <a:t>забезпечує</a:t>
          </a:r>
          <a:r>
            <a:rPr lang="ru-RU" sz="1800" b="1" kern="1200" dirty="0">
              <a:latin typeface="Arial" pitchFamily="34" charset="0"/>
              <a:cs typeface="Arial" pitchFamily="34" charset="0"/>
            </a:rPr>
            <a:t> </a:t>
          </a:r>
          <a:r>
            <a:rPr lang="ru-RU" sz="1800" b="1" kern="1200" dirty="0" err="1">
              <a:latin typeface="Arial" pitchFamily="34" charset="0"/>
              <a:cs typeface="Arial" pitchFamily="34" charset="0"/>
            </a:rPr>
            <a:t>чітку</a:t>
          </a:r>
          <a:r>
            <a:rPr lang="ru-RU" sz="1800" b="1" kern="1200" dirty="0">
              <a:latin typeface="Arial" pitchFamily="34" charset="0"/>
              <a:cs typeface="Arial" pitchFamily="34" charset="0"/>
            </a:rPr>
            <a:t> </a:t>
          </a:r>
          <a:r>
            <a:rPr lang="ru-RU" sz="1800" b="1" kern="1200" dirty="0" err="1">
              <a:latin typeface="Arial" pitchFamily="34" charset="0"/>
              <a:cs typeface="Arial" pitchFamily="34" charset="0"/>
            </a:rPr>
            <a:t>відповідність</a:t>
          </a:r>
          <a:r>
            <a:rPr lang="ru-RU" sz="1800" b="1" kern="1200" dirty="0">
              <a:latin typeface="Arial" pitchFamily="34" charset="0"/>
              <a:cs typeface="Arial" pitchFamily="34" charset="0"/>
            </a:rPr>
            <a:t> </a:t>
          </a:r>
          <a:r>
            <a:rPr lang="ru-RU" sz="1800" b="1" kern="1200" dirty="0" err="1">
              <a:latin typeface="Arial" pitchFamily="34" charset="0"/>
              <a:cs typeface="Arial" pitchFamily="34" charset="0"/>
            </a:rPr>
            <a:t>цілей</a:t>
          </a:r>
          <a:r>
            <a:rPr lang="ru-RU" sz="1800" b="1" kern="1200" dirty="0">
              <a:latin typeface="Arial" pitchFamily="34" charset="0"/>
              <a:cs typeface="Arial" pitchFamily="34" charset="0"/>
            </a:rPr>
            <a:t> </a:t>
          </a:r>
          <a:r>
            <a:rPr lang="ru-RU" sz="1800" b="1" kern="1200" dirty="0" err="1">
              <a:latin typeface="Arial" pitchFamily="34" charset="0"/>
              <a:cs typeface="Arial" pitchFamily="34" charset="0"/>
            </a:rPr>
            <a:t>потенційного</a:t>
          </a:r>
          <a:r>
            <a:rPr lang="ru-RU" sz="1800" b="1" kern="1200" dirty="0">
              <a:latin typeface="Arial" pitchFamily="34" charset="0"/>
              <a:cs typeface="Arial" pitchFamily="34" charset="0"/>
            </a:rPr>
            <a:t> </a:t>
          </a:r>
          <a:r>
            <a:rPr lang="ru-RU" sz="1800" b="1" kern="1200" dirty="0" err="1">
              <a:latin typeface="Arial" pitchFamily="34" charset="0"/>
              <a:cs typeface="Arial" pitchFamily="34" charset="0"/>
            </a:rPr>
            <a:t>проєкту</a:t>
          </a:r>
          <a:r>
            <a:rPr lang="ru-RU" sz="1800" b="1" kern="1200" dirty="0">
              <a:latin typeface="Arial" pitchFamily="34" charset="0"/>
              <a:cs typeface="Arial" pitchFamily="34" charset="0"/>
            </a:rPr>
            <a:t> </a:t>
          </a:r>
          <a:r>
            <a:rPr lang="ru-RU" sz="1800" b="1" kern="1200" dirty="0" err="1">
              <a:latin typeface="Arial" pitchFamily="34" charset="0"/>
              <a:cs typeface="Arial" pitchFamily="34" charset="0"/>
            </a:rPr>
            <a:t>виявленим</a:t>
          </a:r>
          <a:r>
            <a:rPr lang="ru-RU" sz="1800" b="1" kern="1200" dirty="0">
              <a:latin typeface="Arial" pitchFamily="34" charset="0"/>
              <a:cs typeface="Arial" pitchFamily="34" charset="0"/>
            </a:rPr>
            <a:t> на </a:t>
          </a:r>
          <a:r>
            <a:rPr lang="ru-RU" sz="1800" b="1" kern="1200" dirty="0" err="1">
              <a:latin typeface="Arial" pitchFamily="34" charset="0"/>
              <a:cs typeface="Arial" pitchFamily="34" charset="0"/>
            </a:rPr>
            <a:t>попередньому</a:t>
          </a:r>
          <a:r>
            <a:rPr lang="ru-RU" sz="1800" b="1" kern="1200" dirty="0">
              <a:latin typeface="Arial" pitchFamily="34" charset="0"/>
              <a:cs typeface="Arial" pitchFamily="34" charset="0"/>
            </a:rPr>
            <a:t> </a:t>
          </a:r>
          <a:r>
            <a:rPr lang="ru-RU" sz="1800" b="1" kern="1200" dirty="0" err="1">
              <a:latin typeface="Arial" pitchFamily="34" charset="0"/>
              <a:cs typeface="Arial" pitchFamily="34" charset="0"/>
            </a:rPr>
            <a:t>етапі</a:t>
          </a:r>
          <a:r>
            <a:rPr lang="ru-RU" sz="1800" b="1" kern="1200" dirty="0">
              <a:latin typeface="Arial" pitchFamily="34" charset="0"/>
              <a:cs typeface="Arial" pitchFamily="34" charset="0"/>
            </a:rPr>
            <a:t> проблемам</a:t>
          </a:r>
        </a:p>
      </dsp:txBody>
      <dsp:txXfrm>
        <a:off x="3184106" y="1976690"/>
        <a:ext cx="4498191" cy="1115841"/>
      </dsp:txXfrm>
    </dsp:sp>
    <dsp:sp modelId="{05635A0A-F0E2-40C8-A328-9A9302A7CDF4}">
      <dsp:nvSpPr>
        <dsp:cNvPr id="0" name=""/>
        <dsp:cNvSpPr/>
      </dsp:nvSpPr>
      <dsp:spPr>
        <a:xfrm>
          <a:off x="3061876" y="3307466"/>
          <a:ext cx="4742650" cy="123656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latin typeface="Arial" pitchFamily="34" charset="0"/>
              <a:cs typeface="Arial" pitchFamily="34" charset="0"/>
            </a:rPr>
            <a:t>Для </a:t>
          </a:r>
          <a:r>
            <a:rPr lang="ru-RU" sz="1800" b="1" kern="1200" dirty="0" err="1">
              <a:latin typeface="Arial" pitchFamily="34" charset="0"/>
              <a:cs typeface="Arial" pitchFamily="34" charset="0"/>
            </a:rPr>
            <a:t>створення</a:t>
          </a:r>
          <a:r>
            <a:rPr lang="ru-RU" sz="1800" b="1" kern="1200" dirty="0">
              <a:latin typeface="Arial" pitchFamily="34" charset="0"/>
              <a:cs typeface="Arial" pitchFamily="34" charset="0"/>
            </a:rPr>
            <a:t> «дерева </a:t>
          </a:r>
          <a:r>
            <a:rPr lang="ru-RU" sz="1800" b="1" kern="1200" dirty="0" err="1">
              <a:latin typeface="Arial" pitchFamily="34" charset="0"/>
              <a:cs typeface="Arial" pitchFamily="34" charset="0"/>
            </a:rPr>
            <a:t>цілей</a:t>
          </a:r>
          <a:r>
            <a:rPr lang="ru-RU" sz="1800" b="1" kern="1200" dirty="0">
              <a:latin typeface="Arial" pitchFamily="34" charset="0"/>
              <a:cs typeface="Arial" pitchFamily="34" charset="0"/>
            </a:rPr>
            <a:t>» </a:t>
          </a:r>
          <a:r>
            <a:rPr lang="ru-RU" sz="1800" b="1" kern="1200" dirty="0" err="1">
              <a:latin typeface="Arial" pitchFamily="34" charset="0"/>
              <a:cs typeface="Arial" pitchFamily="34" charset="0"/>
            </a:rPr>
            <a:t>негативні</a:t>
          </a:r>
          <a:r>
            <a:rPr lang="ru-RU" sz="1800" b="1" kern="1200" dirty="0">
              <a:latin typeface="Arial" pitchFamily="34" charset="0"/>
              <a:cs typeface="Arial" pitchFamily="34" charset="0"/>
            </a:rPr>
            <a:t> </a:t>
          </a:r>
          <a:r>
            <a:rPr lang="ru-RU" sz="1800" b="1" kern="1200" dirty="0" err="1">
              <a:latin typeface="Arial" pitchFamily="34" charset="0"/>
              <a:cs typeface="Arial" pitchFamily="34" charset="0"/>
            </a:rPr>
            <a:t>ситуації</a:t>
          </a:r>
          <a:r>
            <a:rPr lang="ru-RU" sz="1800" b="1" kern="1200" dirty="0">
              <a:latin typeface="Arial" pitchFamily="34" charset="0"/>
              <a:cs typeface="Arial" pitchFamily="34" charset="0"/>
            </a:rPr>
            <a:t> з «дерева проблем» треба </a:t>
          </a:r>
          <a:r>
            <a:rPr lang="ru-RU" sz="1800" b="1" kern="1200" dirty="0" err="1">
              <a:latin typeface="Arial" pitchFamily="34" charset="0"/>
              <a:cs typeface="Arial" pitchFamily="34" charset="0"/>
            </a:rPr>
            <a:t>переформулювати</a:t>
          </a:r>
          <a:r>
            <a:rPr lang="ru-RU" sz="1800" b="1" kern="1200" dirty="0">
              <a:latin typeface="Arial" pitchFamily="34" charset="0"/>
              <a:cs typeface="Arial" pitchFamily="34" charset="0"/>
            </a:rPr>
            <a:t> у </a:t>
          </a:r>
          <a:r>
            <a:rPr lang="ru-RU" sz="1800" b="1" kern="1200" dirty="0" err="1">
              <a:latin typeface="Arial" pitchFamily="34" charset="0"/>
              <a:cs typeface="Arial" pitchFamily="34" charset="0"/>
            </a:rPr>
            <a:t>вигляді</a:t>
          </a:r>
          <a:r>
            <a:rPr lang="ru-RU" sz="1800" b="1" kern="1200" dirty="0">
              <a:latin typeface="Arial" pitchFamily="34" charset="0"/>
              <a:cs typeface="Arial" pitchFamily="34" charset="0"/>
            </a:rPr>
            <a:t> </a:t>
          </a:r>
          <a:r>
            <a:rPr lang="ru-RU" sz="1800" b="1" kern="1200" dirty="0" err="1">
              <a:latin typeface="Arial" pitchFamily="34" charset="0"/>
              <a:cs typeface="Arial" pitchFamily="34" charset="0"/>
            </a:rPr>
            <a:t>бажаних</a:t>
          </a:r>
          <a:r>
            <a:rPr lang="ru-RU" sz="1800" b="1" kern="1200" dirty="0">
              <a:latin typeface="Arial" pitchFamily="34" charset="0"/>
              <a:cs typeface="Arial" pitchFamily="34" charset="0"/>
            </a:rPr>
            <a:t>, </a:t>
          </a:r>
          <a:r>
            <a:rPr lang="ru-RU" sz="1800" b="1" kern="1200" dirty="0" err="1">
              <a:latin typeface="Arial" pitchFamily="34" charset="0"/>
              <a:cs typeface="Arial" pitchFamily="34" charset="0"/>
            </a:rPr>
            <a:t>позитивних</a:t>
          </a:r>
          <a:r>
            <a:rPr lang="ru-RU" sz="1800" b="1" kern="1200" dirty="0">
              <a:latin typeface="Arial" pitchFamily="34" charset="0"/>
              <a:cs typeface="Arial" pitchFamily="34" charset="0"/>
            </a:rPr>
            <a:t> </a:t>
          </a:r>
          <a:r>
            <a:rPr lang="ru-RU" sz="1800" b="1" kern="1200" dirty="0" err="1">
              <a:latin typeface="Arial" pitchFamily="34" charset="0"/>
              <a:cs typeface="Arial" pitchFamily="34" charset="0"/>
            </a:rPr>
            <a:t>результатів</a:t>
          </a:r>
          <a:endParaRPr lang="ru-RU" sz="1800" b="1" kern="1200" dirty="0">
            <a:latin typeface="Arial" pitchFamily="34" charset="0"/>
            <a:cs typeface="Arial" pitchFamily="34" charset="0"/>
          </a:endParaRPr>
        </a:p>
      </dsp:txBody>
      <dsp:txXfrm>
        <a:off x="3122240" y="3367830"/>
        <a:ext cx="4621922" cy="1115841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FFF372-98F4-4575-B666-3D60F5334257}">
      <dsp:nvSpPr>
        <dsp:cNvPr id="0" name=""/>
        <dsp:cNvSpPr/>
      </dsp:nvSpPr>
      <dsp:spPr>
        <a:xfrm>
          <a:off x="4288" y="0"/>
          <a:ext cx="4125052" cy="417646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600" b="1" kern="1200" dirty="0">
              <a:latin typeface="Arial" pitchFamily="34" charset="0"/>
              <a:cs typeface="Arial" pitchFamily="34" charset="0"/>
            </a:rPr>
            <a:t>Дерево цілей</a:t>
          </a:r>
          <a:endParaRPr lang="ru-RU" sz="3600" b="1" kern="1200" dirty="0">
            <a:latin typeface="Arial" pitchFamily="34" charset="0"/>
            <a:cs typeface="Arial" pitchFamily="34" charset="0"/>
          </a:endParaRPr>
        </a:p>
      </dsp:txBody>
      <dsp:txXfrm>
        <a:off x="4288" y="0"/>
        <a:ext cx="4125052" cy="1252939"/>
      </dsp:txXfrm>
    </dsp:sp>
    <dsp:sp modelId="{8D81C05D-1A30-416F-A5C9-07757D6BB3B0}">
      <dsp:nvSpPr>
        <dsp:cNvPr id="0" name=""/>
        <dsp:cNvSpPr/>
      </dsp:nvSpPr>
      <dsp:spPr>
        <a:xfrm>
          <a:off x="416793" y="1253296"/>
          <a:ext cx="3300041" cy="82050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2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0" tIns="47625" rIns="6350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500" b="1" kern="1200" dirty="0">
              <a:latin typeface="Arial" pitchFamily="34" charset="0"/>
              <a:cs typeface="Arial" pitchFamily="34" charset="0"/>
            </a:rPr>
            <a:t>Детальна ціль</a:t>
          </a:r>
          <a:endParaRPr lang="ru-RU" sz="2500" b="1" kern="1200" dirty="0">
            <a:latin typeface="Arial" pitchFamily="34" charset="0"/>
            <a:cs typeface="Arial" pitchFamily="34" charset="0"/>
          </a:endParaRPr>
        </a:p>
      </dsp:txBody>
      <dsp:txXfrm>
        <a:off x="440825" y="1277328"/>
        <a:ext cx="3251977" cy="772443"/>
      </dsp:txXfrm>
    </dsp:sp>
    <dsp:sp modelId="{90123A56-747E-4349-AC61-8F1049AF9C53}">
      <dsp:nvSpPr>
        <dsp:cNvPr id="0" name=""/>
        <dsp:cNvSpPr/>
      </dsp:nvSpPr>
      <dsp:spPr>
        <a:xfrm>
          <a:off x="416793" y="2200036"/>
          <a:ext cx="3300041" cy="82050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67625"/>
                <a:satOff val="-1932"/>
                <a:lumOff val="432"/>
                <a:alphaOff val="0"/>
                <a:tint val="62000"/>
                <a:satMod val="180000"/>
              </a:schemeClr>
            </a:gs>
            <a:gs pos="65000">
              <a:schemeClr val="accent2">
                <a:hueOff val="-167625"/>
                <a:satOff val="-1932"/>
                <a:lumOff val="432"/>
                <a:alphaOff val="0"/>
                <a:tint val="32000"/>
                <a:satMod val="250000"/>
              </a:schemeClr>
            </a:gs>
            <a:gs pos="100000">
              <a:schemeClr val="accent2">
                <a:hueOff val="-167625"/>
                <a:satOff val="-1932"/>
                <a:lumOff val="432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0" tIns="47625" rIns="6350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500" b="1" kern="1200" dirty="0">
              <a:latin typeface="Arial" pitchFamily="34" charset="0"/>
              <a:cs typeface="Arial" pitchFamily="34" charset="0"/>
            </a:rPr>
            <a:t>Завдання (результати)</a:t>
          </a:r>
          <a:endParaRPr lang="ru-RU" sz="2500" b="1" kern="1200" dirty="0">
            <a:latin typeface="Arial" pitchFamily="34" charset="0"/>
            <a:cs typeface="Arial" pitchFamily="34" charset="0"/>
          </a:endParaRPr>
        </a:p>
      </dsp:txBody>
      <dsp:txXfrm>
        <a:off x="440825" y="2224068"/>
        <a:ext cx="3251977" cy="772443"/>
      </dsp:txXfrm>
    </dsp:sp>
    <dsp:sp modelId="{598166C8-B35B-4C9A-9604-D82C242D0B58}">
      <dsp:nvSpPr>
        <dsp:cNvPr id="0" name=""/>
        <dsp:cNvSpPr/>
      </dsp:nvSpPr>
      <dsp:spPr>
        <a:xfrm>
          <a:off x="416793" y="3146775"/>
          <a:ext cx="3300041" cy="82050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335249"/>
                <a:satOff val="-3863"/>
                <a:lumOff val="864"/>
                <a:alphaOff val="0"/>
                <a:tint val="62000"/>
                <a:satMod val="180000"/>
              </a:schemeClr>
            </a:gs>
            <a:gs pos="65000">
              <a:schemeClr val="accent2">
                <a:hueOff val="-335249"/>
                <a:satOff val="-3863"/>
                <a:lumOff val="864"/>
                <a:alphaOff val="0"/>
                <a:tint val="32000"/>
                <a:satMod val="250000"/>
              </a:schemeClr>
            </a:gs>
            <a:gs pos="100000">
              <a:schemeClr val="accent2">
                <a:hueOff val="-335249"/>
                <a:satOff val="-3863"/>
                <a:lumOff val="864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0" tIns="47625" rIns="6350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b="1" kern="1200" dirty="0" err="1">
              <a:latin typeface="Arial" pitchFamily="34" charset="0"/>
              <a:cs typeface="Arial" pitchFamily="34" charset="0"/>
            </a:rPr>
            <a:t>Загальна</a:t>
          </a:r>
          <a:r>
            <a:rPr lang="ru-RU" sz="2500" b="1" kern="1200" dirty="0">
              <a:latin typeface="Arial" pitchFamily="34" charset="0"/>
              <a:cs typeface="Arial" pitchFamily="34" charset="0"/>
            </a:rPr>
            <a:t> мета </a:t>
          </a:r>
          <a:r>
            <a:rPr lang="ru-RU" sz="2500" b="1" kern="1200" dirty="0" err="1">
              <a:latin typeface="Arial" pitchFamily="34" charset="0"/>
              <a:cs typeface="Arial" pitchFamily="34" charset="0"/>
            </a:rPr>
            <a:t>проєкту</a:t>
          </a:r>
          <a:r>
            <a:rPr lang="ru-RU" sz="2500" b="1" kern="1200" dirty="0">
              <a:latin typeface="Arial" pitchFamily="34" charset="0"/>
              <a:cs typeface="Arial" pitchFamily="34" charset="0"/>
            </a:rPr>
            <a:t> </a:t>
          </a:r>
        </a:p>
      </dsp:txBody>
      <dsp:txXfrm>
        <a:off x="440825" y="3170807"/>
        <a:ext cx="3251977" cy="772443"/>
      </dsp:txXfrm>
    </dsp:sp>
    <dsp:sp modelId="{4790CF1D-EA3C-4702-9F56-B2149F9D8C4A}">
      <dsp:nvSpPr>
        <dsp:cNvPr id="0" name=""/>
        <dsp:cNvSpPr/>
      </dsp:nvSpPr>
      <dsp:spPr>
        <a:xfrm>
          <a:off x="4347060" y="0"/>
          <a:ext cx="4125052" cy="417646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600" b="1" kern="1200" dirty="0">
              <a:latin typeface="Arial" pitchFamily="34" charset="0"/>
              <a:cs typeface="Arial" pitchFamily="34" charset="0"/>
            </a:rPr>
            <a:t>Дерево проблем</a:t>
          </a:r>
          <a:endParaRPr lang="ru-RU" sz="3600" b="1" kern="1200" dirty="0">
            <a:latin typeface="Arial" pitchFamily="34" charset="0"/>
            <a:cs typeface="Arial" pitchFamily="34" charset="0"/>
          </a:endParaRPr>
        </a:p>
      </dsp:txBody>
      <dsp:txXfrm>
        <a:off x="4347060" y="0"/>
        <a:ext cx="4125052" cy="1252939"/>
      </dsp:txXfrm>
    </dsp:sp>
    <dsp:sp modelId="{EFDF30BB-AC2B-49EB-B277-3F37E222385C}">
      <dsp:nvSpPr>
        <dsp:cNvPr id="0" name=""/>
        <dsp:cNvSpPr/>
      </dsp:nvSpPr>
      <dsp:spPr>
        <a:xfrm>
          <a:off x="4851224" y="1253296"/>
          <a:ext cx="3300041" cy="82050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502874"/>
                <a:satOff val="-5795"/>
                <a:lumOff val="1295"/>
                <a:alphaOff val="0"/>
                <a:tint val="62000"/>
                <a:satMod val="180000"/>
              </a:schemeClr>
            </a:gs>
            <a:gs pos="65000">
              <a:schemeClr val="accent2">
                <a:hueOff val="-502874"/>
                <a:satOff val="-5795"/>
                <a:lumOff val="1295"/>
                <a:alphaOff val="0"/>
                <a:tint val="32000"/>
                <a:satMod val="250000"/>
              </a:schemeClr>
            </a:gs>
            <a:gs pos="100000">
              <a:schemeClr val="accent2">
                <a:hueOff val="-502874"/>
                <a:satOff val="-5795"/>
                <a:lumOff val="1295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0" tIns="47625" rIns="6350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500" b="1" kern="1200" dirty="0">
              <a:latin typeface="Arial" pitchFamily="34" charset="0"/>
              <a:cs typeface="Arial" pitchFamily="34" charset="0"/>
            </a:rPr>
            <a:t>Вирішення проблеми</a:t>
          </a:r>
          <a:endParaRPr lang="ru-RU" sz="2500" b="1" kern="1200" dirty="0">
            <a:latin typeface="Arial" pitchFamily="34" charset="0"/>
            <a:cs typeface="Arial" pitchFamily="34" charset="0"/>
          </a:endParaRPr>
        </a:p>
      </dsp:txBody>
      <dsp:txXfrm>
        <a:off x="4875256" y="1277328"/>
        <a:ext cx="3251977" cy="772443"/>
      </dsp:txXfrm>
    </dsp:sp>
    <dsp:sp modelId="{97E0A00B-2058-4824-BC1F-AD17B46DECF0}">
      <dsp:nvSpPr>
        <dsp:cNvPr id="0" name=""/>
        <dsp:cNvSpPr/>
      </dsp:nvSpPr>
      <dsp:spPr>
        <a:xfrm>
          <a:off x="4851224" y="2200036"/>
          <a:ext cx="3300041" cy="82050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670499"/>
                <a:satOff val="-7726"/>
                <a:lumOff val="1727"/>
                <a:alphaOff val="0"/>
                <a:tint val="62000"/>
                <a:satMod val="180000"/>
              </a:schemeClr>
            </a:gs>
            <a:gs pos="65000">
              <a:schemeClr val="accent2">
                <a:hueOff val="-670499"/>
                <a:satOff val="-7726"/>
                <a:lumOff val="1727"/>
                <a:alphaOff val="0"/>
                <a:tint val="32000"/>
                <a:satMod val="250000"/>
              </a:schemeClr>
            </a:gs>
            <a:gs pos="100000">
              <a:schemeClr val="accent2">
                <a:hueOff val="-670499"/>
                <a:satOff val="-7726"/>
                <a:lumOff val="1727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0" tIns="47625" rIns="6350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b="1" kern="1200" dirty="0" err="1">
              <a:latin typeface="Arial" pitchFamily="34" charset="0"/>
              <a:cs typeface="Arial" pitchFamily="34" charset="0"/>
            </a:rPr>
            <a:t>Перевернуті</a:t>
          </a:r>
          <a:r>
            <a:rPr lang="ru-RU" sz="2500" b="1" kern="1200" dirty="0">
              <a:latin typeface="Arial" pitchFamily="34" charset="0"/>
              <a:cs typeface="Arial" pitchFamily="34" charset="0"/>
            </a:rPr>
            <a:t> причини </a:t>
          </a:r>
          <a:r>
            <a:rPr lang="ru-RU" sz="2500" b="1" kern="1200" dirty="0" err="1">
              <a:latin typeface="Arial" pitchFamily="34" charset="0"/>
              <a:cs typeface="Arial" pitchFamily="34" charset="0"/>
            </a:rPr>
            <a:t>проблеми</a:t>
          </a:r>
          <a:endParaRPr lang="ru-RU" sz="2500" b="1" kern="1200" dirty="0">
            <a:latin typeface="Arial" pitchFamily="34" charset="0"/>
            <a:cs typeface="Arial" pitchFamily="34" charset="0"/>
          </a:endParaRPr>
        </a:p>
      </dsp:txBody>
      <dsp:txXfrm>
        <a:off x="4875256" y="2224068"/>
        <a:ext cx="3251977" cy="772443"/>
      </dsp:txXfrm>
    </dsp:sp>
    <dsp:sp modelId="{074B4E93-C0E0-4D0B-A8C5-A9585A1D6CF8}">
      <dsp:nvSpPr>
        <dsp:cNvPr id="0" name=""/>
        <dsp:cNvSpPr/>
      </dsp:nvSpPr>
      <dsp:spPr>
        <a:xfrm>
          <a:off x="4851224" y="3146775"/>
          <a:ext cx="3300041" cy="82050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838123"/>
                <a:satOff val="-9658"/>
                <a:lumOff val="2159"/>
                <a:alphaOff val="0"/>
                <a:tint val="62000"/>
                <a:satMod val="180000"/>
              </a:schemeClr>
            </a:gs>
            <a:gs pos="65000">
              <a:schemeClr val="accent2">
                <a:hueOff val="-838123"/>
                <a:satOff val="-9658"/>
                <a:lumOff val="2159"/>
                <a:alphaOff val="0"/>
                <a:tint val="32000"/>
                <a:satMod val="250000"/>
              </a:schemeClr>
            </a:gs>
            <a:gs pos="100000">
              <a:schemeClr val="accent2">
                <a:hueOff val="-838123"/>
                <a:satOff val="-9658"/>
                <a:lumOff val="2159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0" tIns="47625" rIns="6350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b="1" kern="1200" dirty="0" err="1">
              <a:latin typeface="Arial" pitchFamily="34" charset="0"/>
              <a:cs typeface="Arial" pitchFamily="34" charset="0"/>
            </a:rPr>
            <a:t>Перевернуті</a:t>
          </a:r>
          <a:r>
            <a:rPr lang="ru-RU" sz="2500" b="1" kern="1200" dirty="0">
              <a:latin typeface="Arial" pitchFamily="34" charset="0"/>
              <a:cs typeface="Arial" pitchFamily="34" charset="0"/>
            </a:rPr>
            <a:t> </a:t>
          </a:r>
          <a:r>
            <a:rPr lang="ru-RU" sz="2500" b="1" kern="1200" dirty="0" err="1">
              <a:latin typeface="Arial" pitchFamily="34" charset="0"/>
              <a:cs typeface="Arial" pitchFamily="34" charset="0"/>
            </a:rPr>
            <a:t>наслідки</a:t>
          </a:r>
          <a:r>
            <a:rPr lang="ru-RU" sz="2500" b="1" kern="1200" dirty="0">
              <a:latin typeface="Arial" pitchFamily="34" charset="0"/>
              <a:cs typeface="Arial" pitchFamily="34" charset="0"/>
            </a:rPr>
            <a:t> </a:t>
          </a:r>
          <a:r>
            <a:rPr lang="ru-RU" sz="2500" b="1" kern="1200" dirty="0" err="1">
              <a:latin typeface="Arial" pitchFamily="34" charset="0"/>
              <a:cs typeface="Arial" pitchFamily="34" charset="0"/>
            </a:rPr>
            <a:t>проблеми</a:t>
          </a:r>
          <a:endParaRPr lang="ru-RU" sz="2500" b="1" kern="1200" dirty="0">
            <a:latin typeface="Arial" pitchFamily="34" charset="0"/>
            <a:cs typeface="Arial" pitchFamily="34" charset="0"/>
          </a:endParaRPr>
        </a:p>
      </dsp:txBody>
      <dsp:txXfrm>
        <a:off x="4875256" y="3170807"/>
        <a:ext cx="3251977" cy="772443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EBA7D7-2C4D-41E6-9E96-AB4D886235EE}">
      <dsp:nvSpPr>
        <dsp:cNvPr id="0" name=""/>
        <dsp:cNvSpPr/>
      </dsp:nvSpPr>
      <dsp:spPr>
        <a:xfrm rot="16200000">
          <a:off x="1110450" y="-1110450"/>
          <a:ext cx="2171364" cy="4392265"/>
        </a:xfrm>
        <a:prstGeom prst="round1Rect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shade val="50000"/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shade val="50000"/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shade val="50000"/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latin typeface="Arial" pitchFamily="34" charset="0"/>
              <a:cs typeface="Arial" pitchFamily="34" charset="0"/>
            </a:rPr>
            <a:t>Ми </a:t>
          </a:r>
          <a:r>
            <a:rPr lang="ru-RU" sz="1800" b="1" kern="1200" dirty="0" err="1">
              <a:latin typeface="Arial" pitchFamily="34" charset="0"/>
              <a:cs typeface="Arial" pitchFamily="34" charset="0"/>
            </a:rPr>
            <a:t>повинні</a:t>
          </a:r>
          <a:r>
            <a:rPr lang="ru-RU" sz="1800" b="1" kern="1200" dirty="0">
              <a:latin typeface="Arial" pitchFamily="34" charset="0"/>
              <a:cs typeface="Arial" pitchFamily="34" charset="0"/>
            </a:rPr>
            <a:t> </a:t>
          </a:r>
          <a:r>
            <a:rPr lang="ru-RU" sz="1800" b="1" kern="1200" dirty="0" err="1">
              <a:latin typeface="Arial" pitchFamily="34" charset="0"/>
              <a:cs typeface="Arial" pitchFamily="34" charset="0"/>
            </a:rPr>
            <a:t>працювати</a:t>
          </a:r>
          <a:r>
            <a:rPr lang="ru-RU" sz="1800" b="1" kern="1200" dirty="0">
              <a:latin typeface="Arial" pitchFamily="34" charset="0"/>
              <a:cs typeface="Arial" pitchFamily="34" charset="0"/>
            </a:rPr>
            <a:t> </a:t>
          </a:r>
          <a:r>
            <a:rPr lang="ru-RU" sz="1800" b="1" kern="1200" dirty="0" err="1">
              <a:latin typeface="Arial" pitchFamily="34" charset="0"/>
              <a:cs typeface="Arial" pitchFamily="34" charset="0"/>
            </a:rPr>
            <a:t>тільки</a:t>
          </a:r>
          <a:r>
            <a:rPr lang="ru-RU" sz="1800" b="1" kern="1200" dirty="0">
              <a:latin typeface="Arial" pitchFamily="34" charset="0"/>
              <a:cs typeface="Arial" pitchFamily="34" charset="0"/>
            </a:rPr>
            <a:t> з </a:t>
          </a:r>
          <a:r>
            <a:rPr lang="ru-RU" sz="1800" b="1" kern="1200" dirty="0" err="1">
              <a:latin typeface="Arial" pitchFamily="34" charset="0"/>
              <a:cs typeface="Arial" pitchFamily="34" charset="0"/>
            </a:rPr>
            <a:t>тими</a:t>
          </a:r>
          <a:r>
            <a:rPr lang="ru-RU" sz="1800" b="1" kern="1200" dirty="0">
              <a:latin typeface="Arial" pitchFamily="34" charset="0"/>
              <a:cs typeface="Arial" pitchFamily="34" charset="0"/>
            </a:rPr>
            <a:t> причинами </a:t>
          </a:r>
          <a:r>
            <a:rPr lang="ru-RU" sz="1800" b="1" kern="1200" dirty="0" err="1">
              <a:latin typeface="Arial" pitchFamily="34" charset="0"/>
              <a:cs typeface="Arial" pitchFamily="34" charset="0"/>
            </a:rPr>
            <a:t>проблеми</a:t>
          </a:r>
          <a:r>
            <a:rPr lang="ru-RU" sz="1800" b="1" kern="1200" dirty="0">
              <a:latin typeface="Arial" pitchFamily="34" charset="0"/>
              <a:cs typeface="Arial" pitchFamily="34" charset="0"/>
            </a:rPr>
            <a:t>, на </a:t>
          </a:r>
          <a:r>
            <a:rPr lang="ru-RU" sz="1800" b="1" kern="1200" dirty="0" err="1">
              <a:latin typeface="Arial" pitchFamily="34" charset="0"/>
              <a:cs typeface="Arial" pitchFamily="34" charset="0"/>
            </a:rPr>
            <a:t>які</a:t>
          </a:r>
          <a:r>
            <a:rPr lang="ru-RU" sz="1800" b="1" kern="1200" dirty="0">
              <a:latin typeface="Arial" pitchFamily="34" charset="0"/>
              <a:cs typeface="Arial" pitchFamily="34" charset="0"/>
            </a:rPr>
            <a:t> </a:t>
          </a:r>
          <a:r>
            <a:rPr lang="ru-RU" sz="1800" b="1" kern="1200" dirty="0" err="1">
              <a:latin typeface="Arial" pitchFamily="34" charset="0"/>
              <a:cs typeface="Arial" pitchFamily="34" charset="0"/>
            </a:rPr>
            <a:t>маємо</a:t>
          </a:r>
          <a:r>
            <a:rPr lang="ru-RU" sz="1800" b="1" kern="1200" dirty="0">
              <a:latin typeface="Arial" pitchFamily="34" charset="0"/>
              <a:cs typeface="Arial" pitchFamily="34" charset="0"/>
            </a:rPr>
            <a:t> </a:t>
          </a:r>
          <a:r>
            <a:rPr lang="ru-RU" sz="1800" b="1" kern="1200" dirty="0" err="1">
              <a:latin typeface="Arial" pitchFamily="34" charset="0"/>
              <a:cs typeface="Arial" pitchFamily="34" charset="0"/>
            </a:rPr>
            <a:t>вплив</a:t>
          </a:r>
          <a:r>
            <a:rPr lang="ru-RU" sz="1800" b="1" kern="1200" dirty="0">
              <a:latin typeface="Arial" pitchFamily="34" charset="0"/>
              <a:cs typeface="Arial" pitchFamily="34" charset="0"/>
            </a:rPr>
            <a:t> </a:t>
          </a:r>
        </a:p>
      </dsp:txBody>
      <dsp:txXfrm rot="5400000">
        <a:off x="-1" y="1"/>
        <a:ext cx="4392265" cy="1628523"/>
      </dsp:txXfrm>
    </dsp:sp>
    <dsp:sp modelId="{4BBBFCB0-6451-46B8-80E4-5CF8C4603389}">
      <dsp:nvSpPr>
        <dsp:cNvPr id="0" name=""/>
        <dsp:cNvSpPr/>
      </dsp:nvSpPr>
      <dsp:spPr>
        <a:xfrm>
          <a:off x="4392265" y="0"/>
          <a:ext cx="4392265" cy="2171364"/>
        </a:xfrm>
        <a:prstGeom prst="round1Rect">
          <a:avLst/>
        </a:prstGeom>
        <a:gradFill rotWithShape="0">
          <a:gsLst>
            <a:gs pos="0">
              <a:schemeClr val="accent1">
                <a:shade val="50000"/>
                <a:hueOff val="390263"/>
                <a:satOff val="-22543"/>
                <a:lumOff val="24770"/>
                <a:alphaOff val="0"/>
                <a:shade val="15000"/>
                <a:satMod val="180000"/>
              </a:schemeClr>
            </a:gs>
            <a:gs pos="50000">
              <a:schemeClr val="accent1">
                <a:shade val="50000"/>
                <a:hueOff val="390263"/>
                <a:satOff val="-22543"/>
                <a:lumOff val="24770"/>
                <a:alphaOff val="0"/>
                <a:shade val="45000"/>
                <a:satMod val="170000"/>
              </a:schemeClr>
            </a:gs>
            <a:gs pos="70000">
              <a:schemeClr val="accent1">
                <a:shade val="50000"/>
                <a:hueOff val="390263"/>
                <a:satOff val="-22543"/>
                <a:lumOff val="2477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shade val="50000"/>
                <a:hueOff val="390263"/>
                <a:satOff val="-22543"/>
                <a:lumOff val="2477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shade val="50000"/>
              <a:hueOff val="390263"/>
              <a:satOff val="-22543"/>
              <a:lumOff val="2477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b="1" kern="1200" dirty="0">
              <a:latin typeface="Arial" pitchFamily="34" charset="0"/>
              <a:cs typeface="Arial" pitchFamily="34" charset="0"/>
            </a:rPr>
            <a:t>Передбачати такі результати, які будуть ці причини нівелювати.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b="1" kern="1200" dirty="0">
              <a:latin typeface="Arial" pitchFamily="34" charset="0"/>
              <a:cs typeface="Arial" pitchFamily="34" charset="0"/>
            </a:rPr>
            <a:t>Це важливо, оскільки наші результати в подальшому окреслять границі нашого </a:t>
          </a:r>
          <a:r>
            <a:rPr lang="uk-UA" sz="1800" b="1" kern="1200" dirty="0" err="1">
              <a:latin typeface="Arial" pitchFamily="34" charset="0"/>
              <a:cs typeface="Arial" pitchFamily="34" charset="0"/>
            </a:rPr>
            <a:t>проєкту</a:t>
          </a:r>
          <a:endParaRPr lang="ru-RU" sz="1800" b="1" kern="1200" dirty="0">
            <a:latin typeface="Arial" pitchFamily="34" charset="0"/>
            <a:cs typeface="Arial" pitchFamily="34" charset="0"/>
          </a:endParaRPr>
        </a:p>
      </dsp:txBody>
      <dsp:txXfrm>
        <a:off x="4392265" y="0"/>
        <a:ext cx="4392265" cy="1628523"/>
      </dsp:txXfrm>
    </dsp:sp>
    <dsp:sp modelId="{9D583497-25FF-4F31-9A89-CD21800DF8A7}">
      <dsp:nvSpPr>
        <dsp:cNvPr id="0" name=""/>
        <dsp:cNvSpPr/>
      </dsp:nvSpPr>
      <dsp:spPr>
        <a:xfrm rot="10800000">
          <a:off x="0" y="2171364"/>
          <a:ext cx="4392265" cy="2171364"/>
        </a:xfrm>
        <a:prstGeom prst="round1Rect">
          <a:avLst/>
        </a:prstGeom>
        <a:gradFill rotWithShape="0">
          <a:gsLst>
            <a:gs pos="0">
              <a:schemeClr val="accent1">
                <a:shade val="50000"/>
                <a:hueOff val="780526"/>
                <a:satOff val="-45086"/>
                <a:lumOff val="49539"/>
                <a:alphaOff val="0"/>
                <a:shade val="15000"/>
                <a:satMod val="180000"/>
              </a:schemeClr>
            </a:gs>
            <a:gs pos="50000">
              <a:schemeClr val="accent1">
                <a:shade val="50000"/>
                <a:hueOff val="780526"/>
                <a:satOff val="-45086"/>
                <a:lumOff val="49539"/>
                <a:alphaOff val="0"/>
                <a:shade val="45000"/>
                <a:satMod val="170000"/>
              </a:schemeClr>
            </a:gs>
            <a:gs pos="70000">
              <a:schemeClr val="accent1">
                <a:shade val="50000"/>
                <a:hueOff val="780526"/>
                <a:satOff val="-45086"/>
                <a:lumOff val="49539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shade val="50000"/>
                <a:hueOff val="780526"/>
                <a:satOff val="-45086"/>
                <a:lumOff val="49539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shade val="50000"/>
              <a:hueOff val="780526"/>
              <a:satOff val="-45086"/>
              <a:lumOff val="49539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 err="1">
              <a:latin typeface="Arial" pitchFamily="34" charset="0"/>
              <a:cs typeface="Arial" pitchFamily="34" charset="0"/>
            </a:rPr>
            <a:t>Результати</a:t>
          </a:r>
          <a:r>
            <a:rPr lang="ru-RU" sz="1800" b="1" kern="1200" dirty="0">
              <a:latin typeface="Arial" pitchFamily="34" charset="0"/>
              <a:cs typeface="Arial" pitchFamily="34" charset="0"/>
            </a:rPr>
            <a:t> </a:t>
          </a:r>
          <a:r>
            <a:rPr lang="ru-RU" sz="1800" b="1" kern="1200" dirty="0" err="1">
              <a:latin typeface="Arial" pitchFamily="34" charset="0"/>
              <a:cs typeface="Arial" pitchFamily="34" charset="0"/>
            </a:rPr>
            <a:t>проєкту</a:t>
          </a:r>
          <a:r>
            <a:rPr lang="ru-RU" sz="1800" b="1" kern="1200" dirty="0">
              <a:latin typeface="Arial" pitchFamily="34" charset="0"/>
              <a:cs typeface="Arial" pitchFamily="34" charset="0"/>
            </a:rPr>
            <a:t>  є  </a:t>
          </a:r>
          <a:r>
            <a:rPr lang="ru-RU" sz="1800" b="1" kern="1200" dirty="0" err="1">
              <a:latin typeface="Arial" pitchFamily="34" charset="0"/>
              <a:cs typeface="Arial" pitchFamily="34" charset="0"/>
            </a:rPr>
            <a:t>безпосередніми</a:t>
          </a:r>
          <a:r>
            <a:rPr lang="ru-RU" sz="1800" b="1" kern="1200" dirty="0">
              <a:latin typeface="Arial" pitchFamily="34" charset="0"/>
              <a:cs typeface="Arial" pitchFamily="34" charset="0"/>
            </a:rPr>
            <a:t>,  </a:t>
          </a:r>
          <a:r>
            <a:rPr lang="ru-RU" sz="1800" b="1" kern="1200" dirty="0" err="1">
              <a:latin typeface="Arial" pitchFamily="34" charset="0"/>
              <a:cs typeface="Arial" pitchFamily="34" charset="0"/>
            </a:rPr>
            <a:t>матеріальними</a:t>
          </a:r>
          <a:r>
            <a:rPr lang="ru-RU" sz="1800" b="1" kern="1200" dirty="0">
              <a:latin typeface="Arial" pitchFamily="34" charset="0"/>
              <a:cs typeface="Arial" pitchFamily="34" charset="0"/>
            </a:rPr>
            <a:t>  </a:t>
          </a:r>
          <a:r>
            <a:rPr lang="ru-RU" sz="1800" b="1" kern="1200" dirty="0" err="1">
              <a:latin typeface="Arial" pitchFamily="34" charset="0"/>
              <a:cs typeface="Arial" pitchFamily="34" charset="0"/>
            </a:rPr>
            <a:t>ефектами</a:t>
          </a:r>
          <a:r>
            <a:rPr lang="ru-RU" sz="1800" b="1" kern="1200" dirty="0">
              <a:latin typeface="Arial" pitchFamily="34" charset="0"/>
              <a:cs typeface="Arial" pitchFamily="34" charset="0"/>
            </a:rPr>
            <a:t> </a:t>
          </a:r>
          <a:r>
            <a:rPr lang="ru-RU" sz="1800" b="1" kern="1200" dirty="0" err="1">
              <a:latin typeface="Arial" pitchFamily="34" charset="0"/>
              <a:cs typeface="Arial" pitchFamily="34" charset="0"/>
            </a:rPr>
            <a:t>реалізованих</a:t>
          </a:r>
          <a:r>
            <a:rPr lang="ru-RU" sz="1800" b="1" kern="1200" dirty="0">
              <a:latin typeface="Arial" pitchFamily="34" charset="0"/>
              <a:cs typeface="Arial" pitchFamily="34" charset="0"/>
            </a:rPr>
            <a:t>  </a:t>
          </a:r>
          <a:r>
            <a:rPr lang="ru-RU" sz="1800" b="1" kern="1200" dirty="0" err="1">
              <a:latin typeface="Arial" pitchFamily="34" charset="0"/>
              <a:cs typeface="Arial" pitchFamily="34" charset="0"/>
            </a:rPr>
            <a:t>дій</a:t>
          </a:r>
          <a:r>
            <a:rPr lang="ru-RU" sz="1800" b="1" kern="1200" dirty="0">
              <a:latin typeface="Arial" pitchFamily="34" charset="0"/>
              <a:cs typeface="Arial" pitchFamily="34" charset="0"/>
            </a:rPr>
            <a:t>;  вони  </a:t>
          </a:r>
          <a:r>
            <a:rPr lang="ru-RU" sz="1800" b="1" kern="1200" dirty="0" err="1">
              <a:latin typeface="Arial" pitchFamily="34" charset="0"/>
              <a:cs typeface="Arial" pitchFamily="34" charset="0"/>
            </a:rPr>
            <a:t>повинні</a:t>
          </a:r>
          <a:r>
            <a:rPr lang="ru-RU" sz="1800" b="1" kern="1200" dirty="0">
              <a:latin typeface="Arial" pitchFamily="34" charset="0"/>
              <a:cs typeface="Arial" pitchFamily="34" charset="0"/>
            </a:rPr>
            <a:t>  бути  </a:t>
          </a:r>
          <a:r>
            <a:rPr lang="ru-RU" sz="1800" b="1" kern="1200" dirty="0" err="1">
              <a:latin typeface="Arial" pitchFamily="34" charset="0"/>
              <a:cs typeface="Arial" pitchFamily="34" charset="0"/>
            </a:rPr>
            <a:t>досягнуті</a:t>
          </a:r>
          <a:r>
            <a:rPr lang="ru-RU" sz="1800" b="1" kern="1200" dirty="0">
              <a:latin typeface="Arial" pitchFamily="34" charset="0"/>
              <a:cs typeface="Arial" pitchFamily="34" charset="0"/>
            </a:rPr>
            <a:t>  </a:t>
          </a:r>
          <a:r>
            <a:rPr lang="uk-UA" sz="1800" b="1" kern="1200" dirty="0">
              <a:latin typeface="Arial" pitchFamily="34" charset="0"/>
              <a:cs typeface="Arial" pitchFamily="34" charset="0"/>
            </a:rPr>
            <a:t>за</a:t>
          </a:r>
          <a:r>
            <a:rPr lang="ru-RU" sz="1800" b="1" kern="1200" dirty="0">
              <a:latin typeface="Arial" pitchFamily="34" charset="0"/>
              <a:cs typeface="Arial" pitchFamily="34" charset="0"/>
            </a:rPr>
            <a:t>  час «</a:t>
          </a:r>
          <a:r>
            <a:rPr lang="ru-RU" sz="1800" b="1" kern="1200" dirty="0" err="1">
              <a:latin typeface="Arial" pitchFamily="34" charset="0"/>
              <a:cs typeface="Arial" pitchFamily="34" charset="0"/>
            </a:rPr>
            <a:t>життя</a:t>
          </a:r>
          <a:r>
            <a:rPr lang="ru-RU" sz="1800" b="1" kern="1200" dirty="0">
              <a:latin typeface="Arial" pitchFamily="34" charset="0"/>
              <a:cs typeface="Arial" pitchFamily="34" charset="0"/>
            </a:rPr>
            <a:t>» </a:t>
          </a:r>
          <a:r>
            <a:rPr lang="ru-RU" sz="1800" b="1" kern="1200" dirty="0" err="1">
              <a:latin typeface="Arial" pitchFamily="34" charset="0"/>
              <a:cs typeface="Arial" pitchFamily="34" charset="0"/>
            </a:rPr>
            <a:t>проєкту</a:t>
          </a:r>
          <a:endParaRPr lang="ru-RU" sz="1800" b="1" kern="1200" dirty="0">
            <a:latin typeface="Arial" pitchFamily="34" charset="0"/>
            <a:cs typeface="Arial" pitchFamily="34" charset="0"/>
          </a:endParaRPr>
        </a:p>
      </dsp:txBody>
      <dsp:txXfrm rot="10800000">
        <a:off x="0" y="2714205"/>
        <a:ext cx="4392265" cy="1628523"/>
      </dsp:txXfrm>
    </dsp:sp>
    <dsp:sp modelId="{7F748A04-E86C-419F-9591-C1B0D61ACF4C}">
      <dsp:nvSpPr>
        <dsp:cNvPr id="0" name=""/>
        <dsp:cNvSpPr/>
      </dsp:nvSpPr>
      <dsp:spPr>
        <a:xfrm rot="5400000">
          <a:off x="5502715" y="1060914"/>
          <a:ext cx="2171364" cy="4392265"/>
        </a:xfrm>
        <a:prstGeom prst="round1Rect">
          <a:avLst/>
        </a:prstGeom>
        <a:gradFill rotWithShape="0">
          <a:gsLst>
            <a:gs pos="0">
              <a:schemeClr val="accent1">
                <a:shade val="50000"/>
                <a:hueOff val="390263"/>
                <a:satOff val="-22543"/>
                <a:lumOff val="24770"/>
                <a:alphaOff val="0"/>
                <a:shade val="15000"/>
                <a:satMod val="180000"/>
              </a:schemeClr>
            </a:gs>
            <a:gs pos="50000">
              <a:schemeClr val="accent1">
                <a:shade val="50000"/>
                <a:hueOff val="390263"/>
                <a:satOff val="-22543"/>
                <a:lumOff val="24770"/>
                <a:alphaOff val="0"/>
                <a:shade val="45000"/>
                <a:satMod val="170000"/>
              </a:schemeClr>
            </a:gs>
            <a:gs pos="70000">
              <a:schemeClr val="accent1">
                <a:shade val="50000"/>
                <a:hueOff val="390263"/>
                <a:satOff val="-22543"/>
                <a:lumOff val="2477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shade val="50000"/>
                <a:hueOff val="390263"/>
                <a:satOff val="-22543"/>
                <a:lumOff val="2477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shade val="50000"/>
              <a:hueOff val="390263"/>
              <a:satOff val="-22543"/>
              <a:lumOff val="2477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 err="1">
              <a:latin typeface="Arial" pitchFamily="34" charset="0"/>
              <a:cs typeface="Arial" pitchFamily="34" charset="0"/>
            </a:rPr>
            <a:t>Результати</a:t>
          </a:r>
          <a:r>
            <a:rPr lang="ru-RU" sz="1800" b="1" kern="1200" dirty="0">
              <a:latin typeface="Arial" pitchFamily="34" charset="0"/>
              <a:cs typeface="Arial" pitchFamily="34" charset="0"/>
            </a:rPr>
            <a:t>  </a:t>
          </a:r>
          <a:r>
            <a:rPr lang="ru-RU" sz="1800" b="1" kern="1200" dirty="0" err="1">
              <a:latin typeface="Arial" pitchFamily="34" charset="0"/>
              <a:cs typeface="Arial" pitchFamily="34" charset="0"/>
            </a:rPr>
            <a:t>описуються</a:t>
          </a:r>
          <a:r>
            <a:rPr lang="ru-RU" sz="1800" b="1" kern="1200" dirty="0">
              <a:latin typeface="Arial" pitchFamily="34" charset="0"/>
              <a:cs typeface="Arial" pitchFamily="34" charset="0"/>
            </a:rPr>
            <a:t>  </a:t>
          </a:r>
          <a:r>
            <a:rPr lang="ru-RU" sz="1800" b="1" kern="1200" dirty="0" err="1">
              <a:latin typeface="Arial" pitchFamily="34" charset="0"/>
              <a:cs typeface="Arial" pitchFamily="34" charset="0"/>
            </a:rPr>
            <a:t>іменниками</a:t>
          </a:r>
          <a:r>
            <a:rPr lang="ru-RU" sz="1800" b="1" kern="1200" dirty="0">
              <a:latin typeface="Arial" pitchFamily="34" charset="0"/>
              <a:cs typeface="Arial" pitchFamily="34" charset="0"/>
            </a:rPr>
            <a:t> (</a:t>
          </a:r>
          <a:r>
            <a:rPr lang="ru-RU" sz="1800" b="1" kern="1200" dirty="0" err="1">
              <a:latin typeface="Arial" pitchFamily="34" charset="0"/>
              <a:cs typeface="Arial" pitchFamily="34" charset="0"/>
            </a:rPr>
            <a:t>експертиза</a:t>
          </a:r>
          <a:r>
            <a:rPr lang="ru-RU" sz="1800" b="1" kern="1200" dirty="0">
              <a:latin typeface="Arial" pitchFamily="34" charset="0"/>
              <a:cs typeface="Arial" pitchFamily="34" charset="0"/>
            </a:rPr>
            <a:t>,  </a:t>
          </a:r>
          <a:r>
            <a:rPr lang="uk-UA" sz="1800" b="1" kern="1200" dirty="0">
              <a:latin typeface="Arial" pitchFamily="34" charset="0"/>
              <a:cs typeface="Arial" pitchFamily="34" charset="0"/>
            </a:rPr>
            <a:t>конференція</a:t>
          </a:r>
          <a:r>
            <a:rPr lang="ru-RU" sz="1800" b="1" kern="1200" dirty="0">
              <a:latin typeface="Arial" pitchFamily="34" charset="0"/>
              <a:cs typeface="Arial" pitchFamily="34" charset="0"/>
            </a:rPr>
            <a:t>), а  </a:t>
          </a:r>
          <a:r>
            <a:rPr lang="ru-RU" sz="1800" b="1" kern="1200" dirty="0" err="1">
              <a:latin typeface="Arial" pitchFamily="34" charset="0"/>
              <a:cs typeface="Arial" pitchFamily="34" charset="0"/>
            </a:rPr>
            <a:t>дії</a:t>
          </a:r>
          <a:r>
            <a:rPr lang="ru-RU" sz="1800" b="1" kern="1200" dirty="0">
              <a:latin typeface="Arial" pitchFamily="34" charset="0"/>
              <a:cs typeface="Arial" pitchFamily="34" charset="0"/>
            </a:rPr>
            <a:t> </a:t>
          </a:r>
          <a:r>
            <a:rPr lang="ru-RU" sz="1800" b="1" kern="1200" dirty="0" err="1">
              <a:latin typeface="Arial" pitchFamily="34" charset="0"/>
              <a:cs typeface="Arial" pitchFamily="34" charset="0"/>
            </a:rPr>
            <a:t>описуються</a:t>
          </a:r>
          <a:r>
            <a:rPr lang="ru-RU" sz="1800" b="1" kern="1200" dirty="0">
              <a:latin typeface="Arial" pitchFamily="34" charset="0"/>
              <a:cs typeface="Arial" pitchFamily="34" charset="0"/>
            </a:rPr>
            <a:t>  </a:t>
          </a:r>
          <a:r>
            <a:rPr lang="ru-RU" sz="1800" b="1" kern="1200" dirty="0" err="1">
              <a:latin typeface="Arial" pitchFamily="34" charset="0"/>
              <a:cs typeface="Arial" pitchFamily="34" charset="0"/>
            </a:rPr>
            <a:t>дієсловами</a:t>
          </a:r>
          <a:r>
            <a:rPr lang="ru-RU" sz="1800" b="1" kern="1200" dirty="0">
              <a:latin typeface="Arial" pitchFamily="34" charset="0"/>
              <a:cs typeface="Arial" pitchFamily="34" charset="0"/>
            </a:rPr>
            <a:t>  </a:t>
          </a:r>
          <a:r>
            <a:rPr lang="ru-RU" sz="1800" b="1" kern="1200" dirty="0" err="1">
              <a:latin typeface="Arial" pitchFamily="34" charset="0"/>
              <a:cs typeface="Arial" pitchFamily="34" charset="0"/>
            </a:rPr>
            <a:t>або</a:t>
          </a:r>
          <a:r>
            <a:rPr lang="ru-RU" sz="1800" b="1" kern="1200" dirty="0">
              <a:latin typeface="Arial" pitchFamily="34" charset="0"/>
              <a:cs typeface="Arial" pitchFamily="34" charset="0"/>
            </a:rPr>
            <a:t>  </a:t>
          </a:r>
          <a:r>
            <a:rPr lang="ru-RU" sz="1800" b="1" kern="1200" dirty="0" err="1">
              <a:latin typeface="Arial" pitchFamily="34" charset="0"/>
              <a:cs typeface="Arial" pitchFamily="34" charset="0"/>
            </a:rPr>
            <a:t>дієсловом</a:t>
          </a:r>
          <a:r>
            <a:rPr lang="ru-RU" sz="1800" b="1" kern="1200" dirty="0">
              <a:latin typeface="Arial" pitchFamily="34" charset="0"/>
              <a:cs typeface="Arial" pitchFamily="34" charset="0"/>
            </a:rPr>
            <a:t>  з  </a:t>
          </a:r>
          <a:r>
            <a:rPr lang="ru-RU" sz="1800" b="1" kern="1200" dirty="0" err="1">
              <a:latin typeface="Arial" pitchFamily="34" charset="0"/>
              <a:cs typeface="Arial" pitchFamily="34" charset="0"/>
            </a:rPr>
            <a:t>іменником</a:t>
          </a:r>
          <a:r>
            <a:rPr lang="ru-RU" sz="1800" b="1" kern="1200" dirty="0">
              <a:latin typeface="Arial" pitchFamily="34" charset="0"/>
              <a:cs typeface="Arial" pitchFamily="34" charset="0"/>
            </a:rPr>
            <a:t> (</a:t>
          </a:r>
          <a:r>
            <a:rPr lang="ru-RU" sz="1800" b="1" kern="1200" dirty="0" err="1">
              <a:latin typeface="Arial" pitchFamily="34" charset="0"/>
              <a:cs typeface="Arial" pitchFamily="34" charset="0"/>
            </a:rPr>
            <a:t>наприклад</a:t>
          </a:r>
          <a:r>
            <a:rPr lang="ru-RU" sz="1800" b="1" kern="1200" dirty="0">
              <a:latin typeface="Arial" pitchFamily="34" charset="0"/>
              <a:cs typeface="Arial" pitchFamily="34" charset="0"/>
            </a:rPr>
            <a:t>, </a:t>
          </a:r>
          <a:r>
            <a:rPr lang="ru-RU" sz="1800" b="1" kern="1200" dirty="0" err="1">
              <a:latin typeface="Arial" pitchFamily="34" charset="0"/>
              <a:cs typeface="Arial" pitchFamily="34" charset="0"/>
            </a:rPr>
            <a:t>замовлення</a:t>
          </a:r>
          <a:r>
            <a:rPr lang="uk-UA" sz="1800" b="1" kern="1200" dirty="0">
              <a:latin typeface="Arial" pitchFamily="34" charset="0"/>
              <a:cs typeface="Arial" pitchFamily="34" charset="0"/>
            </a:rPr>
            <a:t>,</a:t>
          </a:r>
          <a:r>
            <a:rPr lang="ru-RU" sz="1800" b="1" kern="1200" dirty="0">
              <a:latin typeface="Arial" pitchFamily="34" charset="0"/>
              <a:cs typeface="Arial" pitchFamily="34" charset="0"/>
            </a:rPr>
            <a:t> </a:t>
          </a:r>
          <a:r>
            <a:rPr lang="ru-RU" sz="1800" b="1" kern="1200" dirty="0" err="1">
              <a:latin typeface="Arial" pitchFamily="34" charset="0"/>
              <a:cs typeface="Arial" pitchFamily="34" charset="0"/>
            </a:rPr>
            <a:t>виконання</a:t>
          </a:r>
          <a:r>
            <a:rPr lang="ru-RU" sz="1800" b="1" kern="1200" dirty="0">
              <a:latin typeface="Arial" pitchFamily="34" charset="0"/>
              <a:cs typeface="Arial" pitchFamily="34" charset="0"/>
            </a:rPr>
            <a:t> </a:t>
          </a:r>
          <a:r>
            <a:rPr lang="ru-RU" sz="1800" b="1" kern="1200" dirty="0" err="1">
              <a:latin typeface="Arial" pitchFamily="34" charset="0"/>
              <a:cs typeface="Arial" pitchFamily="34" charset="0"/>
            </a:rPr>
            <a:t>експертизи</a:t>
          </a:r>
          <a:r>
            <a:rPr lang="ru-RU" sz="1800" b="1" kern="1200" dirty="0">
              <a:latin typeface="Arial" pitchFamily="34" charset="0"/>
              <a:cs typeface="Arial" pitchFamily="34" charset="0"/>
            </a:rPr>
            <a:t>, </a:t>
          </a:r>
          <a:r>
            <a:rPr lang="ru-RU" sz="1800" b="1" kern="1200" dirty="0" err="1">
              <a:latin typeface="Arial" pitchFamily="34" charset="0"/>
              <a:cs typeface="Arial" pitchFamily="34" charset="0"/>
            </a:rPr>
            <a:t>організація</a:t>
          </a:r>
          <a:r>
            <a:rPr lang="ru-RU" sz="1800" b="1" kern="1200" dirty="0">
              <a:latin typeface="Arial" pitchFamily="34" charset="0"/>
              <a:cs typeface="Arial" pitchFamily="34" charset="0"/>
            </a:rPr>
            <a:t> </a:t>
          </a:r>
          <a:r>
            <a:rPr lang="ru-RU" sz="1800" b="1" kern="1200" dirty="0" err="1">
              <a:latin typeface="Arial" pitchFamily="34" charset="0"/>
              <a:cs typeface="Arial" pitchFamily="34" charset="0"/>
            </a:rPr>
            <a:t>панелі</a:t>
          </a:r>
          <a:r>
            <a:rPr lang="ru-RU" sz="1800" b="1" kern="1200" dirty="0">
              <a:latin typeface="Arial" pitchFamily="34" charset="0"/>
              <a:cs typeface="Arial" pitchFamily="34" charset="0"/>
            </a:rPr>
            <a:t> </a:t>
          </a:r>
          <a:r>
            <a:rPr lang="ru-RU" sz="1800" b="1" kern="1200" dirty="0" err="1">
              <a:latin typeface="Arial" pitchFamily="34" charset="0"/>
              <a:cs typeface="Arial" pitchFamily="34" charset="0"/>
            </a:rPr>
            <a:t>експертів</a:t>
          </a:r>
          <a:r>
            <a:rPr lang="ru-RU" sz="1800" b="1" kern="1200" dirty="0">
              <a:latin typeface="Arial" pitchFamily="34" charset="0"/>
              <a:cs typeface="Arial" pitchFamily="34" charset="0"/>
            </a:rPr>
            <a:t>)</a:t>
          </a:r>
        </a:p>
      </dsp:txBody>
      <dsp:txXfrm rot="-5400000">
        <a:off x="4392264" y="2714205"/>
        <a:ext cx="4392265" cy="1628523"/>
      </dsp:txXfrm>
    </dsp:sp>
    <dsp:sp modelId="{EAEEB36B-A100-4D46-A7B3-A7FD929E6CD3}">
      <dsp:nvSpPr>
        <dsp:cNvPr id="0" name=""/>
        <dsp:cNvSpPr/>
      </dsp:nvSpPr>
      <dsp:spPr>
        <a:xfrm>
          <a:off x="3527946" y="1872204"/>
          <a:ext cx="1728637" cy="598319"/>
        </a:xfrm>
        <a:prstGeom prst="roundRect">
          <a:avLst/>
        </a:prstGeom>
        <a:gradFill rotWithShape="0">
          <a:gsLst>
            <a:gs pos="0">
              <a:schemeClr val="accent1">
                <a:tint val="55000"/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tint val="55000"/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tint val="55000"/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tint val="55000"/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tint val="55000"/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СЛІД ПАМ’ЯТАТИ:</a:t>
          </a:r>
          <a:endParaRPr lang="ru-RU" sz="1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3557154" y="1901412"/>
        <a:ext cx="1670221" cy="539903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3448E9-0DE5-4C1F-AFDB-546562C3DDC2}">
      <dsp:nvSpPr>
        <dsp:cNvPr id="0" name=""/>
        <dsp:cNvSpPr/>
      </dsp:nvSpPr>
      <dsp:spPr>
        <a:xfrm rot="5400000">
          <a:off x="-191974" y="192287"/>
          <a:ext cx="1279829" cy="89588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100" b="1" kern="1200" dirty="0">
              <a:latin typeface="Arial" pitchFamily="34" charset="0"/>
              <a:cs typeface="Arial" pitchFamily="34" charset="0"/>
            </a:rPr>
            <a:t>Крок 1</a:t>
          </a:r>
          <a:endParaRPr lang="ru-RU" sz="21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1" y="448252"/>
        <a:ext cx="895880" cy="383949"/>
      </dsp:txXfrm>
    </dsp:sp>
    <dsp:sp modelId="{451E8DB0-2994-402B-8514-8C3B44DFC580}">
      <dsp:nvSpPr>
        <dsp:cNvPr id="0" name=""/>
        <dsp:cNvSpPr/>
      </dsp:nvSpPr>
      <dsp:spPr>
        <a:xfrm rot="5400000">
          <a:off x="3776411" y="-2880217"/>
          <a:ext cx="831889" cy="659295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just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300" b="1" kern="1200" dirty="0" err="1">
              <a:latin typeface="Arial" pitchFamily="34" charset="0"/>
              <a:cs typeface="Arial" pitchFamily="34" charset="0"/>
            </a:rPr>
            <a:t>Переформулювати</a:t>
          </a:r>
          <a:r>
            <a:rPr lang="ru-RU" sz="1300" b="1" kern="1200" dirty="0">
              <a:latin typeface="Arial" pitchFamily="34" charset="0"/>
              <a:cs typeface="Arial" pitchFamily="34" charset="0"/>
            </a:rPr>
            <a:t> </a:t>
          </a:r>
          <a:r>
            <a:rPr lang="ru-RU" sz="1300" b="1" kern="1200" dirty="0" err="1">
              <a:latin typeface="Arial" pitchFamily="34" charset="0"/>
              <a:cs typeface="Arial" pitchFamily="34" charset="0"/>
            </a:rPr>
            <a:t>всі</a:t>
          </a:r>
          <a:r>
            <a:rPr lang="ru-RU" sz="1300" b="1" kern="1200" dirty="0">
              <a:latin typeface="Arial" pitchFamily="34" charset="0"/>
              <a:cs typeface="Arial" pitchFamily="34" charset="0"/>
            </a:rPr>
            <a:t> </a:t>
          </a:r>
          <a:r>
            <a:rPr lang="ru-RU" sz="1300" b="1" kern="1200" dirty="0" err="1">
              <a:latin typeface="Arial" pitchFamily="34" charset="0"/>
              <a:cs typeface="Arial" pitchFamily="34" charset="0"/>
            </a:rPr>
            <a:t>негативні</a:t>
          </a:r>
          <a:r>
            <a:rPr lang="ru-RU" sz="1300" b="1" kern="1200" dirty="0">
              <a:latin typeface="Arial" pitchFamily="34" charset="0"/>
              <a:cs typeface="Arial" pitchFamily="34" charset="0"/>
            </a:rPr>
            <a:t> </a:t>
          </a:r>
          <a:r>
            <a:rPr lang="ru-RU" sz="1300" b="1" kern="1200" dirty="0" err="1">
              <a:latin typeface="Arial" pitchFamily="34" charset="0"/>
              <a:cs typeface="Arial" pitchFamily="34" charset="0"/>
            </a:rPr>
            <a:t>ситуації</a:t>
          </a:r>
          <a:r>
            <a:rPr lang="ru-RU" sz="1300" b="1" kern="1200" dirty="0">
              <a:latin typeface="Arial" pitchFamily="34" charset="0"/>
              <a:cs typeface="Arial" pitchFamily="34" charset="0"/>
            </a:rPr>
            <a:t>, </a:t>
          </a:r>
          <a:r>
            <a:rPr lang="ru-RU" sz="1300" b="1" kern="1200" dirty="0" err="1">
              <a:latin typeface="Arial" pitchFamily="34" charset="0"/>
              <a:cs typeface="Arial" pitchFamily="34" charset="0"/>
            </a:rPr>
            <a:t>виявлені</a:t>
          </a:r>
          <a:r>
            <a:rPr lang="ru-RU" sz="1300" b="1" kern="1200" dirty="0">
              <a:latin typeface="Arial" pitchFamily="34" charset="0"/>
              <a:cs typeface="Arial" pitchFamily="34" charset="0"/>
            </a:rPr>
            <a:t> при </a:t>
          </a:r>
          <a:r>
            <a:rPr lang="ru-RU" sz="1300" b="1" kern="1200" dirty="0" err="1">
              <a:latin typeface="Arial" pitchFamily="34" charset="0"/>
              <a:cs typeface="Arial" pitchFamily="34" charset="0"/>
            </a:rPr>
            <a:t>аналізі</a:t>
          </a:r>
          <a:r>
            <a:rPr lang="ru-RU" sz="1300" b="1" kern="1200" dirty="0">
              <a:latin typeface="Arial" pitchFamily="34" charset="0"/>
              <a:cs typeface="Arial" pitchFamily="34" charset="0"/>
            </a:rPr>
            <a:t> проблем, у </a:t>
          </a:r>
          <a:r>
            <a:rPr lang="ru-RU" sz="1300" b="1" kern="1200" dirty="0" err="1">
              <a:latin typeface="Arial" pitchFamily="34" charset="0"/>
              <a:cs typeface="Arial" pitchFamily="34" charset="0"/>
            </a:rPr>
            <a:t>позитивні</a:t>
          </a:r>
          <a:r>
            <a:rPr lang="ru-RU" sz="1300" b="1" kern="1200" dirty="0">
              <a:latin typeface="Arial" pitchFamily="34" charset="0"/>
              <a:cs typeface="Arial" pitchFamily="34" charset="0"/>
            </a:rPr>
            <a:t> </a:t>
          </a:r>
          <a:r>
            <a:rPr lang="ru-RU" sz="1300" b="1" kern="1200" dirty="0" err="1">
              <a:latin typeface="Arial" pitchFamily="34" charset="0"/>
              <a:cs typeface="Arial" pitchFamily="34" charset="0"/>
            </a:rPr>
            <a:t>ситуації</a:t>
          </a:r>
          <a:r>
            <a:rPr lang="ru-RU" sz="1300" b="1" kern="1200" dirty="0">
              <a:latin typeface="Arial" pitchFamily="34" charset="0"/>
              <a:cs typeface="Arial" pitchFamily="34" charset="0"/>
            </a:rPr>
            <a:t>, </a:t>
          </a:r>
          <a:r>
            <a:rPr lang="ru-RU" sz="1300" b="1" kern="1200" dirty="0" err="1">
              <a:latin typeface="Arial" pitchFamily="34" charset="0"/>
              <a:cs typeface="Arial" pitchFamily="34" charset="0"/>
            </a:rPr>
            <a:t>які</a:t>
          </a:r>
          <a:r>
            <a:rPr lang="ru-RU" sz="1300" b="1" kern="1200" dirty="0">
              <a:latin typeface="Arial" pitchFamily="34" charset="0"/>
              <a:cs typeface="Arial" pitchFamily="34" charset="0"/>
            </a:rPr>
            <a:t> є </a:t>
          </a:r>
          <a:r>
            <a:rPr lang="ru-RU" sz="1300" b="1" kern="1200" dirty="0" err="1">
              <a:latin typeface="Arial" pitchFamily="34" charset="0"/>
              <a:cs typeface="Arial" pitchFamily="34" charset="0"/>
            </a:rPr>
            <a:t>бажаними</a:t>
          </a:r>
          <a:r>
            <a:rPr lang="ru-RU" sz="1300" b="1" kern="1200" dirty="0">
              <a:latin typeface="Arial" pitchFamily="34" charset="0"/>
              <a:cs typeface="Arial" pitchFamily="34" charset="0"/>
            </a:rPr>
            <a:t> й реально </a:t>
          </a:r>
          <a:r>
            <a:rPr lang="ru-RU" sz="1300" b="1" kern="1200" dirty="0" err="1">
              <a:latin typeface="Arial" pitchFamily="34" charset="0"/>
              <a:cs typeface="Arial" pitchFamily="34" charset="0"/>
            </a:rPr>
            <a:t>досяжними</a:t>
          </a:r>
          <a:endParaRPr lang="ru-RU" sz="13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895881" y="40922"/>
        <a:ext cx="6552342" cy="750671"/>
      </dsp:txXfrm>
    </dsp:sp>
    <dsp:sp modelId="{2AAD96EC-B0C8-4F81-8D29-FD6EFEB06969}">
      <dsp:nvSpPr>
        <dsp:cNvPr id="0" name=""/>
        <dsp:cNvSpPr/>
      </dsp:nvSpPr>
      <dsp:spPr>
        <a:xfrm rot="5400000">
          <a:off x="-191974" y="1325642"/>
          <a:ext cx="1279829" cy="89588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100" b="1" kern="1200" dirty="0">
              <a:latin typeface="Arial" pitchFamily="34" charset="0"/>
              <a:cs typeface="Arial" pitchFamily="34" charset="0"/>
            </a:rPr>
            <a:t>Крок 2</a:t>
          </a:r>
          <a:endParaRPr lang="ru-RU" sz="21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1" y="1581607"/>
        <a:ext cx="895880" cy="383949"/>
      </dsp:txXfrm>
    </dsp:sp>
    <dsp:sp modelId="{2DA2704A-033D-4D59-91ED-7348D45EF99F}">
      <dsp:nvSpPr>
        <dsp:cNvPr id="0" name=""/>
        <dsp:cNvSpPr/>
      </dsp:nvSpPr>
      <dsp:spPr>
        <a:xfrm rot="5400000">
          <a:off x="3776411" y="-1746863"/>
          <a:ext cx="831889" cy="659295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just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300" b="1" kern="1200" dirty="0" err="1">
              <a:latin typeface="Arial" pitchFamily="34" charset="0"/>
              <a:cs typeface="Arial" pitchFamily="34" charset="0"/>
            </a:rPr>
            <a:t>Уточнити</a:t>
          </a:r>
          <a:r>
            <a:rPr lang="ru-RU" sz="1300" b="1" kern="1200" dirty="0">
              <a:latin typeface="Arial" pitchFamily="34" charset="0"/>
              <a:cs typeface="Arial" pitchFamily="34" charset="0"/>
            </a:rPr>
            <a:t> </a:t>
          </a:r>
          <a:r>
            <a:rPr lang="ru-RU" sz="1300" b="1" kern="1200" dirty="0" err="1">
              <a:latin typeface="Arial" pitchFamily="34" charset="0"/>
              <a:cs typeface="Arial" pitchFamily="34" charset="0"/>
            </a:rPr>
            <a:t>формулювання</a:t>
          </a:r>
          <a:r>
            <a:rPr lang="ru-RU" sz="1300" b="1" kern="1200" dirty="0">
              <a:latin typeface="Arial" pitchFamily="34" charset="0"/>
              <a:cs typeface="Arial" pitchFamily="34" charset="0"/>
            </a:rPr>
            <a:t> </a:t>
          </a:r>
          <a:r>
            <a:rPr lang="ru-RU" sz="1300" b="1" kern="1200" dirty="0" err="1">
              <a:latin typeface="Arial" pitchFamily="34" charset="0"/>
              <a:cs typeface="Arial" pitchFamily="34" charset="0"/>
            </a:rPr>
            <a:t>цілей</a:t>
          </a:r>
          <a:r>
            <a:rPr lang="ru-RU" sz="1300" b="1" kern="1200" dirty="0">
              <a:latin typeface="Arial" pitchFamily="34" charset="0"/>
              <a:cs typeface="Arial" pitchFamily="34" charset="0"/>
            </a:rPr>
            <a:t>; </a:t>
          </a:r>
          <a:r>
            <a:rPr lang="ru-RU" sz="1300" b="1" kern="1200" dirty="0" err="1">
              <a:latin typeface="Arial" pitchFamily="34" charset="0"/>
              <a:cs typeface="Arial" pitchFamily="34" charset="0"/>
            </a:rPr>
            <a:t>додати</a:t>
          </a:r>
          <a:r>
            <a:rPr lang="ru-RU" sz="1300" b="1" kern="1200" dirty="0">
              <a:latin typeface="Arial" pitchFamily="34" charset="0"/>
              <a:cs typeface="Arial" pitchFamily="34" charset="0"/>
            </a:rPr>
            <a:t> </a:t>
          </a:r>
          <a:r>
            <a:rPr lang="ru-RU" sz="1300" b="1" kern="1200" dirty="0" err="1">
              <a:latin typeface="Arial" pitchFamily="34" charset="0"/>
              <a:cs typeface="Arial" pitchFamily="34" charset="0"/>
            </a:rPr>
            <a:t>нові</a:t>
          </a:r>
          <a:r>
            <a:rPr lang="ru-RU" sz="1300" b="1" kern="1200" dirty="0">
              <a:latin typeface="Arial" pitchFamily="34" charset="0"/>
              <a:cs typeface="Arial" pitchFamily="34" charset="0"/>
            </a:rPr>
            <a:t> </a:t>
          </a:r>
          <a:r>
            <a:rPr lang="ru-RU" sz="1300" b="1" kern="1200" dirty="0" err="1">
              <a:latin typeface="Arial" pitchFamily="34" charset="0"/>
              <a:cs typeface="Arial" pitchFamily="34" charset="0"/>
            </a:rPr>
            <a:t>цілі</a:t>
          </a:r>
          <a:r>
            <a:rPr lang="ru-RU" sz="1300" b="1" kern="1200" dirty="0">
              <a:latin typeface="Arial" pitchFamily="34" charset="0"/>
              <a:cs typeface="Arial" pitchFamily="34" charset="0"/>
            </a:rPr>
            <a:t>, </a:t>
          </a:r>
          <a:r>
            <a:rPr lang="ru-RU" sz="1300" b="1" kern="1200" dirty="0" err="1">
              <a:latin typeface="Arial" pitchFamily="34" charset="0"/>
              <a:cs typeface="Arial" pitchFamily="34" charset="0"/>
            </a:rPr>
            <a:t>якщо</a:t>
          </a:r>
          <a:r>
            <a:rPr lang="ru-RU" sz="1300" b="1" kern="1200" dirty="0">
              <a:latin typeface="Arial" pitchFamily="34" charset="0"/>
              <a:cs typeface="Arial" pitchFamily="34" charset="0"/>
            </a:rPr>
            <a:t> вони </a:t>
          </a:r>
          <a:r>
            <a:rPr lang="ru-RU" sz="1300" b="1" kern="1200" dirty="0" err="1">
              <a:latin typeface="Arial" pitchFamily="34" charset="0"/>
              <a:cs typeface="Arial" pitchFamily="34" charset="0"/>
            </a:rPr>
            <a:t>уявляються</a:t>
          </a:r>
          <a:r>
            <a:rPr lang="ru-RU" sz="1300" b="1" kern="1200" dirty="0">
              <a:latin typeface="Arial" pitchFamily="34" charset="0"/>
              <a:cs typeface="Arial" pitchFamily="34" charset="0"/>
            </a:rPr>
            <a:t> </a:t>
          </a:r>
          <a:r>
            <a:rPr lang="ru-RU" sz="1300" b="1" kern="1200" dirty="0" err="1">
              <a:latin typeface="Arial" pitchFamily="34" charset="0"/>
              <a:cs typeface="Arial" pitchFamily="34" charset="0"/>
            </a:rPr>
            <a:t>доречними</a:t>
          </a:r>
          <a:r>
            <a:rPr lang="ru-RU" sz="1300" b="1" kern="1200" dirty="0">
              <a:latin typeface="Arial" pitchFamily="34" charset="0"/>
              <a:cs typeface="Arial" pitchFamily="34" charset="0"/>
            </a:rPr>
            <a:t> й </a:t>
          </a:r>
          <a:r>
            <a:rPr lang="ru-RU" sz="1300" b="1" kern="1200" dirty="0" err="1">
              <a:latin typeface="Arial" pitchFamily="34" charset="0"/>
              <a:cs typeface="Arial" pitchFamily="34" charset="0"/>
            </a:rPr>
            <a:t>необхідними</a:t>
          </a:r>
          <a:r>
            <a:rPr lang="ru-RU" sz="1300" b="1" kern="1200" dirty="0">
              <a:latin typeface="Arial" pitchFamily="34" charset="0"/>
              <a:cs typeface="Arial" pitchFamily="34" charset="0"/>
            </a:rPr>
            <a:t> для </a:t>
          </a:r>
          <a:r>
            <a:rPr lang="ru-RU" sz="1300" b="1" kern="1200" dirty="0" err="1">
              <a:latin typeface="Arial" pitchFamily="34" charset="0"/>
              <a:cs typeface="Arial" pitchFamily="34" charset="0"/>
            </a:rPr>
            <a:t>досягнення</a:t>
          </a:r>
          <a:r>
            <a:rPr lang="ru-RU" sz="1300" b="1" kern="1200" dirty="0">
              <a:latin typeface="Arial" pitchFamily="34" charset="0"/>
              <a:cs typeface="Arial" pitchFamily="34" charset="0"/>
            </a:rPr>
            <a:t> мети на </a:t>
          </a:r>
          <a:r>
            <a:rPr lang="ru-RU" sz="1300" b="1" kern="1200" dirty="0" err="1">
              <a:latin typeface="Arial" pitchFamily="34" charset="0"/>
              <a:cs typeface="Arial" pitchFamily="34" charset="0"/>
            </a:rPr>
            <a:t>наступному</a:t>
          </a:r>
          <a:r>
            <a:rPr lang="ru-RU" sz="1300" b="1" kern="1200" dirty="0">
              <a:latin typeface="Arial" pitchFamily="34" charset="0"/>
              <a:cs typeface="Arial" pitchFamily="34" charset="0"/>
            </a:rPr>
            <a:t> </a:t>
          </a:r>
          <a:r>
            <a:rPr lang="ru-RU" sz="1300" b="1" kern="1200" dirty="0" err="1">
              <a:latin typeface="Arial" pitchFamily="34" charset="0"/>
              <a:cs typeface="Arial" pitchFamily="34" charset="0"/>
            </a:rPr>
            <a:t>більш</a:t>
          </a:r>
          <a:r>
            <a:rPr lang="ru-RU" sz="1300" b="1" kern="1200" dirty="0">
              <a:latin typeface="Arial" pitchFamily="34" charset="0"/>
              <a:cs typeface="Arial" pitchFamily="34" charset="0"/>
            </a:rPr>
            <a:t> </a:t>
          </a:r>
          <a:r>
            <a:rPr lang="ru-RU" sz="1300" b="1" kern="1200" dirty="0" err="1">
              <a:latin typeface="Arial" pitchFamily="34" charset="0"/>
              <a:cs typeface="Arial" pitchFamily="34" charset="0"/>
            </a:rPr>
            <a:t>високому</a:t>
          </a:r>
          <a:r>
            <a:rPr lang="ru-RU" sz="1300" b="1" kern="1200" dirty="0">
              <a:latin typeface="Arial" pitchFamily="34" charset="0"/>
              <a:cs typeface="Arial" pitchFamily="34" charset="0"/>
            </a:rPr>
            <a:t> </a:t>
          </a:r>
          <a:r>
            <a:rPr lang="ru-RU" sz="1300" b="1" kern="1200" dirty="0" err="1">
              <a:latin typeface="Arial" pitchFamily="34" charset="0"/>
              <a:cs typeface="Arial" pitchFamily="34" charset="0"/>
            </a:rPr>
            <a:t>рівні</a:t>
          </a:r>
          <a:r>
            <a:rPr lang="ru-RU" sz="1300" b="1" kern="1200" dirty="0">
              <a:latin typeface="Arial" pitchFamily="34" charset="0"/>
              <a:cs typeface="Arial" pitchFamily="34" charset="0"/>
            </a:rPr>
            <a:t>; </a:t>
          </a:r>
          <a:r>
            <a:rPr lang="ru-RU" sz="1300" b="1" kern="1200" dirty="0" err="1">
              <a:latin typeface="Arial" pitchFamily="34" charset="0"/>
              <a:cs typeface="Arial" pitchFamily="34" charset="0"/>
            </a:rPr>
            <a:t>вилучити</a:t>
          </a:r>
          <a:r>
            <a:rPr lang="ru-RU" sz="1300" b="1" kern="1200" dirty="0">
              <a:latin typeface="Arial" pitchFamily="34" charset="0"/>
              <a:cs typeface="Arial" pitchFamily="34" charset="0"/>
            </a:rPr>
            <a:t> </a:t>
          </a:r>
          <a:r>
            <a:rPr lang="ru-RU" sz="1300" b="1" kern="1200" dirty="0" err="1">
              <a:latin typeface="Arial" pitchFamily="34" charset="0"/>
              <a:cs typeface="Arial" pitchFamily="34" charset="0"/>
            </a:rPr>
            <a:t>цілі</a:t>
          </a:r>
          <a:r>
            <a:rPr lang="ru-RU" sz="1300" b="1" kern="1200" dirty="0">
              <a:latin typeface="Arial" pitchFamily="34" charset="0"/>
              <a:cs typeface="Arial" pitchFamily="34" charset="0"/>
            </a:rPr>
            <a:t>, </a:t>
          </a:r>
          <a:r>
            <a:rPr lang="ru-RU" sz="1300" b="1" kern="1200" dirty="0" err="1">
              <a:latin typeface="Arial" pitchFamily="34" charset="0"/>
              <a:cs typeface="Arial" pitchFamily="34" charset="0"/>
            </a:rPr>
            <a:t>які</a:t>
          </a:r>
          <a:r>
            <a:rPr lang="ru-RU" sz="1300" b="1" kern="1200" dirty="0">
              <a:latin typeface="Arial" pitchFamily="34" charset="0"/>
              <a:cs typeface="Arial" pitchFamily="34" charset="0"/>
            </a:rPr>
            <a:t> </a:t>
          </a:r>
          <a:r>
            <a:rPr lang="ru-RU" sz="1300" b="1" kern="1200" dirty="0" err="1">
              <a:latin typeface="Arial" pitchFamily="34" charset="0"/>
              <a:cs typeface="Arial" pitchFamily="34" charset="0"/>
            </a:rPr>
            <a:t>виявляться</a:t>
          </a:r>
          <a:r>
            <a:rPr lang="ru-RU" sz="1300" b="1" kern="1200" dirty="0">
              <a:latin typeface="Arial" pitchFamily="34" charset="0"/>
              <a:cs typeface="Arial" pitchFamily="34" charset="0"/>
            </a:rPr>
            <a:t> </a:t>
          </a:r>
          <a:r>
            <a:rPr lang="ru-RU" sz="1300" b="1" kern="1200" dirty="0" err="1">
              <a:latin typeface="Arial" pitchFamily="34" charset="0"/>
              <a:cs typeface="Arial" pitchFamily="34" charset="0"/>
            </a:rPr>
            <a:t>недоречними</a:t>
          </a:r>
          <a:r>
            <a:rPr lang="ru-RU" sz="1300" b="1" kern="1200" dirty="0">
              <a:latin typeface="Arial" pitchFamily="34" charset="0"/>
              <a:cs typeface="Arial" pitchFamily="34" charset="0"/>
            </a:rPr>
            <a:t> </a:t>
          </a:r>
          <a:r>
            <a:rPr lang="ru-RU" sz="1300" b="1" kern="1200" dirty="0" err="1">
              <a:latin typeface="Arial" pitchFamily="34" charset="0"/>
              <a:cs typeface="Arial" pitchFamily="34" charset="0"/>
            </a:rPr>
            <a:t>або</a:t>
          </a:r>
          <a:r>
            <a:rPr lang="ru-RU" sz="1300" b="1" kern="1200" dirty="0">
              <a:latin typeface="Arial" pitchFamily="34" charset="0"/>
              <a:cs typeface="Arial" pitchFamily="34" charset="0"/>
            </a:rPr>
            <a:t> не </a:t>
          </a:r>
          <a:r>
            <a:rPr lang="ru-RU" sz="1300" b="1" kern="1200" dirty="0" err="1">
              <a:latin typeface="Arial" pitchFamily="34" charset="0"/>
              <a:cs typeface="Arial" pitchFamily="34" charset="0"/>
            </a:rPr>
            <a:t>потрібними</a:t>
          </a:r>
          <a:endParaRPr lang="ru-RU" sz="13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895881" y="1174276"/>
        <a:ext cx="6552342" cy="750671"/>
      </dsp:txXfrm>
    </dsp:sp>
    <dsp:sp modelId="{CBA6F306-AA4A-4AF0-B3FB-10AE9AE7AFEC}">
      <dsp:nvSpPr>
        <dsp:cNvPr id="0" name=""/>
        <dsp:cNvSpPr/>
      </dsp:nvSpPr>
      <dsp:spPr>
        <a:xfrm rot="5400000">
          <a:off x="-191974" y="2458996"/>
          <a:ext cx="1279829" cy="89588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100" b="1" kern="1200" dirty="0">
              <a:latin typeface="Arial" pitchFamily="34" charset="0"/>
              <a:cs typeface="Arial" pitchFamily="34" charset="0"/>
            </a:rPr>
            <a:t>Крок 3</a:t>
          </a:r>
          <a:endParaRPr lang="ru-RU" sz="21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1" y="2714961"/>
        <a:ext cx="895880" cy="383949"/>
      </dsp:txXfrm>
    </dsp:sp>
    <dsp:sp modelId="{9371E9EB-BF92-438E-80F9-07DDE49FF108}">
      <dsp:nvSpPr>
        <dsp:cNvPr id="0" name=""/>
        <dsp:cNvSpPr/>
      </dsp:nvSpPr>
      <dsp:spPr>
        <a:xfrm rot="5400000">
          <a:off x="3776411" y="-613508"/>
          <a:ext cx="831889" cy="659295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just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300" b="1" kern="1200" dirty="0" err="1">
              <a:latin typeface="Arial" pitchFamily="34" charset="0"/>
              <a:cs typeface="Arial" pitchFamily="34" charset="0"/>
            </a:rPr>
            <a:t>Перевірити</a:t>
          </a:r>
          <a:r>
            <a:rPr lang="ru-RU" sz="1300" b="1" kern="1200" dirty="0">
              <a:latin typeface="Arial" pitchFamily="34" charset="0"/>
              <a:cs typeface="Arial" pitchFamily="34" charset="0"/>
            </a:rPr>
            <a:t> </a:t>
          </a:r>
          <a:r>
            <a:rPr lang="ru-RU" sz="1300" b="1" kern="1200" dirty="0" err="1">
              <a:latin typeface="Arial" pitchFamily="34" charset="0"/>
              <a:cs typeface="Arial" pitchFamily="34" charset="0"/>
            </a:rPr>
            <a:t>зв'язки</a:t>
          </a:r>
          <a:r>
            <a:rPr lang="ru-RU" sz="1300" b="1" kern="1200" dirty="0">
              <a:latin typeface="Arial" pitchFamily="34" charset="0"/>
              <a:cs typeface="Arial" pitchFamily="34" charset="0"/>
            </a:rPr>
            <a:t> «</a:t>
          </a:r>
          <a:r>
            <a:rPr lang="ru-RU" sz="1300" b="1" kern="1200" dirty="0" err="1">
              <a:latin typeface="Arial" pitchFamily="34" charset="0"/>
              <a:cs typeface="Arial" pitchFamily="34" charset="0"/>
            </a:rPr>
            <a:t>засіб</a:t>
          </a:r>
          <a:r>
            <a:rPr lang="ru-RU" sz="1300" b="1" kern="1200" dirty="0">
              <a:latin typeface="Arial" pitchFamily="34" charset="0"/>
              <a:cs typeface="Arial" pitchFamily="34" charset="0"/>
            </a:rPr>
            <a:t> – </a:t>
          </a:r>
          <a:r>
            <a:rPr lang="ru-RU" sz="1300" b="1" kern="1200" dirty="0" err="1">
              <a:latin typeface="Arial" pitchFamily="34" charset="0"/>
              <a:cs typeface="Arial" pitchFamily="34" charset="0"/>
            </a:rPr>
            <a:t>ціль</a:t>
          </a:r>
          <a:r>
            <a:rPr lang="ru-RU" sz="1300" b="1" kern="1200" dirty="0">
              <a:latin typeface="Arial" pitchFamily="34" charset="0"/>
              <a:cs typeface="Arial" pitchFamily="34" charset="0"/>
            </a:rPr>
            <a:t>», на </a:t>
          </a:r>
          <a:r>
            <a:rPr lang="ru-RU" sz="1300" b="1" kern="1200" dirty="0" err="1">
              <a:latin typeface="Arial" pitchFamily="34" charset="0"/>
              <a:cs typeface="Arial" pitchFamily="34" charset="0"/>
            </a:rPr>
            <a:t>які</a:t>
          </a:r>
          <a:r>
            <a:rPr lang="ru-RU" sz="1300" b="1" kern="1200" dirty="0">
              <a:latin typeface="Arial" pitchFamily="34" charset="0"/>
              <a:cs typeface="Arial" pitchFamily="34" charset="0"/>
            </a:rPr>
            <a:t> </a:t>
          </a:r>
          <a:r>
            <a:rPr lang="ru-RU" sz="1300" b="1" kern="1200" dirty="0" err="1">
              <a:latin typeface="Arial" pitchFamily="34" charset="0"/>
              <a:cs typeface="Arial" pitchFamily="34" charset="0"/>
            </a:rPr>
            <a:t>перетворяться</a:t>
          </a:r>
          <a:r>
            <a:rPr lang="ru-RU" sz="1300" b="1" kern="1200" dirty="0">
              <a:latin typeface="Arial" pitchFamily="34" charset="0"/>
              <a:cs typeface="Arial" pitchFamily="34" charset="0"/>
            </a:rPr>
            <a:t> причинно-</a:t>
          </a:r>
          <a:r>
            <a:rPr lang="ru-RU" sz="1300" b="1" kern="1200" dirty="0" err="1">
              <a:latin typeface="Arial" pitchFamily="34" charset="0"/>
              <a:cs typeface="Arial" pitchFamily="34" charset="0"/>
            </a:rPr>
            <a:t>наслідкові</a:t>
          </a:r>
          <a:r>
            <a:rPr lang="ru-RU" sz="1300" b="1" kern="1200" dirty="0">
              <a:latin typeface="Arial" pitchFamily="34" charset="0"/>
              <a:cs typeface="Arial" pitchFamily="34" charset="0"/>
            </a:rPr>
            <a:t> </a:t>
          </a:r>
          <a:r>
            <a:rPr lang="ru-RU" sz="1300" b="1" kern="1200" dirty="0" err="1">
              <a:latin typeface="Arial" pitchFamily="34" charset="0"/>
              <a:cs typeface="Arial" pitchFamily="34" charset="0"/>
            </a:rPr>
            <a:t>зв'язки</a:t>
          </a:r>
          <a:r>
            <a:rPr lang="ru-RU" sz="1300" b="1" kern="1200" dirty="0">
              <a:latin typeface="Arial" pitchFamily="34" charset="0"/>
              <a:cs typeface="Arial" pitchFamily="34" charset="0"/>
            </a:rPr>
            <a:t> «дерева проблем» у прямому і </a:t>
          </a:r>
          <a:r>
            <a:rPr lang="ru-RU" sz="1300" b="1" kern="1200" dirty="0" err="1">
              <a:latin typeface="Arial" pitchFamily="34" charset="0"/>
              <a:cs typeface="Arial" pitchFamily="34" charset="0"/>
            </a:rPr>
            <a:t>зворотному</a:t>
          </a:r>
          <a:r>
            <a:rPr lang="ru-RU" sz="1300" b="1" kern="1200" dirty="0">
              <a:latin typeface="Arial" pitchFamily="34" charset="0"/>
              <a:cs typeface="Arial" pitchFamily="34" charset="0"/>
            </a:rPr>
            <a:t> </a:t>
          </a:r>
          <a:r>
            <a:rPr lang="ru-RU" sz="1300" b="1" kern="1200" dirty="0" err="1">
              <a:latin typeface="Arial" pitchFamily="34" charset="0"/>
              <a:cs typeface="Arial" pitchFamily="34" charset="0"/>
            </a:rPr>
            <a:t>напрямку</a:t>
          </a:r>
          <a:endParaRPr lang="ru-RU" sz="13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895881" y="2307631"/>
        <a:ext cx="6552342" cy="750671"/>
      </dsp:txXfrm>
    </dsp:sp>
    <dsp:sp modelId="{DC273AE4-FE01-436B-AE02-8D7459754A42}">
      <dsp:nvSpPr>
        <dsp:cNvPr id="0" name=""/>
        <dsp:cNvSpPr/>
      </dsp:nvSpPr>
      <dsp:spPr>
        <a:xfrm rot="5400000">
          <a:off x="-191974" y="3592351"/>
          <a:ext cx="1279829" cy="89588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100" b="1" kern="1200" dirty="0">
              <a:latin typeface="Arial" pitchFamily="34" charset="0"/>
              <a:cs typeface="Arial" pitchFamily="34" charset="0"/>
            </a:rPr>
            <a:t>Крок 4</a:t>
          </a:r>
          <a:endParaRPr lang="ru-RU" sz="21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1" y="3848316"/>
        <a:ext cx="895880" cy="383949"/>
      </dsp:txXfrm>
    </dsp:sp>
    <dsp:sp modelId="{AA4679C6-B6D2-46EF-8A44-186BAD4C9EEE}">
      <dsp:nvSpPr>
        <dsp:cNvPr id="0" name=""/>
        <dsp:cNvSpPr/>
      </dsp:nvSpPr>
      <dsp:spPr>
        <a:xfrm rot="5400000">
          <a:off x="3776411" y="519846"/>
          <a:ext cx="831889" cy="659295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just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300" b="1" kern="1200" dirty="0" err="1">
              <a:latin typeface="Arial" pitchFamily="34" charset="0"/>
              <a:cs typeface="Arial" pitchFamily="34" charset="0"/>
            </a:rPr>
            <a:t>Скопіювати</a:t>
          </a:r>
          <a:r>
            <a:rPr lang="ru-RU" sz="1300" b="1" kern="1200" dirty="0">
              <a:latin typeface="Arial" pitchFamily="34" charset="0"/>
              <a:cs typeface="Arial" pitchFamily="34" charset="0"/>
            </a:rPr>
            <a:t> «дерево </a:t>
          </a:r>
          <a:r>
            <a:rPr lang="ru-RU" sz="1300" b="1" kern="1200" dirty="0" err="1">
              <a:latin typeface="Arial" pitchFamily="34" charset="0"/>
              <a:cs typeface="Arial" pitchFamily="34" charset="0"/>
            </a:rPr>
            <a:t>цілей</a:t>
          </a:r>
          <a:r>
            <a:rPr lang="ru-RU" sz="1300" b="1" kern="1200" dirty="0">
              <a:latin typeface="Arial" pitchFamily="34" charset="0"/>
              <a:cs typeface="Arial" pitchFamily="34" charset="0"/>
            </a:rPr>
            <a:t>» на </a:t>
          </a:r>
          <a:r>
            <a:rPr lang="ru-RU" sz="1300" b="1" kern="1200" dirty="0" err="1">
              <a:latin typeface="Arial" pitchFamily="34" charset="0"/>
              <a:cs typeface="Arial" pitchFamily="34" charset="0"/>
            </a:rPr>
            <a:t>окремий</a:t>
          </a:r>
          <a:r>
            <a:rPr lang="ru-RU" sz="1300" b="1" kern="1200" dirty="0">
              <a:latin typeface="Arial" pitchFamily="34" charset="0"/>
              <a:cs typeface="Arial" pitchFamily="34" charset="0"/>
            </a:rPr>
            <a:t> </a:t>
          </a:r>
          <a:r>
            <a:rPr lang="ru-RU" sz="1300" b="1" kern="1200" dirty="0" err="1">
              <a:latin typeface="Arial" pitchFamily="34" charset="0"/>
              <a:cs typeface="Arial" pitchFamily="34" charset="0"/>
            </a:rPr>
            <a:t>аркуш</a:t>
          </a:r>
          <a:r>
            <a:rPr lang="ru-RU" sz="1300" b="1" kern="1200" dirty="0">
              <a:latin typeface="Arial" pitchFamily="34" charset="0"/>
              <a:cs typeface="Arial" pitchFamily="34" charset="0"/>
            </a:rPr>
            <a:t> і </a:t>
          </a:r>
          <a:r>
            <a:rPr lang="ru-RU" sz="1300" b="1" kern="1200" dirty="0" err="1">
              <a:latin typeface="Arial" pitchFamily="34" charset="0"/>
              <a:cs typeface="Arial" pitchFamily="34" charset="0"/>
            </a:rPr>
            <a:t>приготуватися</a:t>
          </a:r>
          <a:r>
            <a:rPr lang="ru-RU" sz="1300" b="1" kern="1200" dirty="0">
              <a:latin typeface="Arial" pitchFamily="34" charset="0"/>
              <a:cs typeface="Arial" pitchFamily="34" charset="0"/>
            </a:rPr>
            <a:t> до </a:t>
          </a:r>
          <a:r>
            <a:rPr lang="ru-RU" sz="1300" b="1" kern="1200" dirty="0" err="1">
              <a:latin typeface="Arial" pitchFamily="34" charset="0"/>
              <a:cs typeface="Arial" pitchFamily="34" charset="0"/>
            </a:rPr>
            <a:t>його</a:t>
          </a:r>
          <a:r>
            <a:rPr lang="ru-RU" sz="1300" b="1" kern="1200" dirty="0">
              <a:latin typeface="Arial" pitchFamily="34" charset="0"/>
              <a:cs typeface="Arial" pitchFamily="34" charset="0"/>
            </a:rPr>
            <a:t> </a:t>
          </a:r>
          <a:r>
            <a:rPr lang="ru-RU" sz="1300" b="1" kern="1200" dirty="0" err="1">
              <a:latin typeface="Arial" pitchFamily="34" charset="0"/>
              <a:cs typeface="Arial" pitchFamily="34" charset="0"/>
            </a:rPr>
            <a:t>презентації</a:t>
          </a:r>
          <a:endParaRPr lang="ru-RU" sz="13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895881" y="3440986"/>
        <a:ext cx="6552342" cy="7506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9A100B-3C0A-44ED-90E7-F21951E1F302}">
      <dsp:nvSpPr>
        <dsp:cNvPr id="0" name=""/>
        <dsp:cNvSpPr/>
      </dsp:nvSpPr>
      <dsp:spPr>
        <a:xfrm>
          <a:off x="0" y="0"/>
          <a:ext cx="8712522" cy="1954228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CE1547-0C75-47C7-B690-5C0A767D5250}">
      <dsp:nvSpPr>
        <dsp:cNvPr id="0" name=""/>
        <dsp:cNvSpPr/>
      </dsp:nvSpPr>
      <dsp:spPr>
        <a:xfrm>
          <a:off x="262375" y="260563"/>
          <a:ext cx="3898938" cy="143310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1C13257-760C-45EE-A6B0-8C2961C7AA20}">
      <dsp:nvSpPr>
        <dsp:cNvPr id="0" name=""/>
        <dsp:cNvSpPr/>
      </dsp:nvSpPr>
      <dsp:spPr>
        <a:xfrm rot="10800000">
          <a:off x="262375" y="1954228"/>
          <a:ext cx="3898938" cy="2388500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b="1" u="none" kern="1200" dirty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ЦІЛЬОВІ ГРУПИ</a:t>
          </a:r>
          <a:r>
            <a:rPr lang="uk-UA" sz="1600" b="1" kern="1200" dirty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uk-UA" sz="1600" b="1" kern="1200" dirty="0">
              <a:latin typeface="Arial" pitchFamily="34" charset="0"/>
              <a:cs typeface="Arial" pitchFamily="34" charset="0"/>
            </a:rPr>
            <a:t>– 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b="1" kern="1200" dirty="0">
              <a:latin typeface="Arial" pitchFamily="34" charset="0"/>
              <a:cs typeface="Arial" pitchFamily="34" charset="0"/>
            </a:rPr>
            <a:t>особи або організації, на які </a:t>
          </a:r>
          <a:r>
            <a:rPr lang="uk-UA" sz="1600" b="1" kern="1200" dirty="0" err="1">
              <a:latin typeface="Arial" pitchFamily="34" charset="0"/>
              <a:cs typeface="Arial" pitchFamily="34" charset="0"/>
            </a:rPr>
            <a:t>проєкт</a:t>
          </a:r>
          <a:r>
            <a:rPr lang="uk-UA" sz="1600" b="1" kern="1200" dirty="0">
              <a:latin typeface="Arial" pitchFamily="34" charset="0"/>
              <a:cs typeface="Arial" pitchFamily="34" charset="0"/>
            </a:rPr>
            <a:t> буде безпосередньо позитивно впливати в ході реалізації </a:t>
          </a:r>
          <a:r>
            <a:rPr lang="uk-UA" sz="1600" b="1" kern="1200" dirty="0" err="1">
              <a:latin typeface="Arial" pitchFamily="34" charset="0"/>
              <a:cs typeface="Arial" pitchFamily="34" charset="0"/>
            </a:rPr>
            <a:t>проєктних</a:t>
          </a:r>
          <a:r>
            <a:rPr lang="uk-UA" sz="1600" b="1" kern="1200" dirty="0">
              <a:latin typeface="Arial" pitchFamily="34" charset="0"/>
              <a:cs typeface="Arial" pitchFamily="34" charset="0"/>
            </a:rPr>
            <a:t> цілей.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b="1" kern="1200" dirty="0">
              <a:latin typeface="Arial" pitchFamily="34" charset="0"/>
              <a:cs typeface="Arial" pitchFamily="34" charset="0"/>
            </a:rPr>
            <a:t>Інакше кажучи, це та  </a:t>
          </a:r>
          <a:r>
            <a:rPr lang="uk-UA" sz="1600" b="1" u="sng" kern="1200" dirty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група  людей,  проблему якої ви прагнете розв'язати</a:t>
          </a:r>
          <a:endParaRPr lang="ru-RU" sz="1600" b="1" u="sng" kern="1200" dirty="0">
            <a:solidFill>
              <a:srgbClr val="FF0000"/>
            </a:solidFill>
            <a:latin typeface="Arial" pitchFamily="34" charset="0"/>
            <a:cs typeface="Arial" pitchFamily="34" charset="0"/>
          </a:endParaRPr>
        </a:p>
      </dsp:txBody>
      <dsp:txXfrm rot="10800000">
        <a:off x="335830" y="1954228"/>
        <a:ext cx="3752028" cy="2315045"/>
      </dsp:txXfrm>
    </dsp:sp>
    <dsp:sp modelId="{173B0508-3554-472C-B2D9-2B599D7573FF}">
      <dsp:nvSpPr>
        <dsp:cNvPr id="0" name=""/>
        <dsp:cNvSpPr/>
      </dsp:nvSpPr>
      <dsp:spPr>
        <a:xfrm>
          <a:off x="4551207" y="260563"/>
          <a:ext cx="3898938" cy="143310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CADDB48-266F-4D61-95AE-CC92F58DC1E3}">
      <dsp:nvSpPr>
        <dsp:cNvPr id="0" name=""/>
        <dsp:cNvSpPr/>
      </dsp:nvSpPr>
      <dsp:spPr>
        <a:xfrm rot="10800000">
          <a:off x="4551207" y="1954228"/>
          <a:ext cx="3898938" cy="2388500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b="1" u="none" kern="1200" dirty="0" err="1">
              <a:solidFill>
                <a:srgbClr val="FF0000"/>
              </a:solidFill>
              <a:latin typeface="Arial" pitchFamily="34" charset="0"/>
              <a:cs typeface="Arial" pitchFamily="34" charset="0"/>
            </a:rPr>
            <a:t>СТЕЙКХОЛДЕРИ</a:t>
          </a:r>
          <a:r>
            <a:rPr lang="uk-UA" sz="1600" b="1" u="none" kern="1200" dirty="0">
              <a:latin typeface="Arial" pitchFamily="34" charset="0"/>
              <a:cs typeface="Arial" pitchFamily="34" charset="0"/>
            </a:rPr>
            <a:t> 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b="1" u="none" kern="1200" dirty="0">
              <a:latin typeface="Arial" pitchFamily="34" charset="0"/>
              <a:cs typeface="Arial" pitchFamily="34" charset="0"/>
            </a:rPr>
            <a:t>(</a:t>
          </a:r>
          <a:r>
            <a:rPr lang="en-US" sz="1600" b="1" u="none" kern="1200" dirty="0">
              <a:latin typeface="Arial" pitchFamily="34" charset="0"/>
              <a:cs typeface="Arial" pitchFamily="34" charset="0"/>
            </a:rPr>
            <a:t>stake – </a:t>
          </a:r>
          <a:r>
            <a:rPr lang="uk-UA" sz="1600" b="1" u="none" kern="1200" dirty="0">
              <a:latin typeface="Arial" pitchFamily="34" charset="0"/>
              <a:cs typeface="Arial" pitchFamily="34" charset="0"/>
            </a:rPr>
            <a:t>інтерес, </a:t>
          </a:r>
          <a:r>
            <a:rPr lang="en-US" sz="1600" b="1" u="none" kern="1200" dirty="0">
              <a:latin typeface="Arial" pitchFamily="34" charset="0"/>
              <a:cs typeface="Arial" pitchFamily="34" charset="0"/>
            </a:rPr>
            <a:t>hold - </a:t>
          </a:r>
          <a:r>
            <a:rPr lang="uk-UA" sz="1600" b="1" u="none" kern="1200" dirty="0">
              <a:latin typeface="Arial" pitchFamily="34" charset="0"/>
              <a:cs typeface="Arial" pitchFamily="34" charset="0"/>
            </a:rPr>
            <a:t>держати) або ЗАЦІКАВЛЕНІ СТОРОНИ –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b="1" u="none" kern="1200" dirty="0">
              <a:latin typeface="Arial" pitchFamily="34" charset="0"/>
              <a:cs typeface="Arial" pitchFamily="34" charset="0"/>
            </a:rPr>
            <a:t>будь-які </a:t>
          </a:r>
          <a:r>
            <a:rPr lang="uk-UA" sz="1600" b="1" kern="1200" dirty="0">
              <a:latin typeface="Arial" pitchFamily="34" charset="0"/>
              <a:cs typeface="Arial" pitchFamily="34" charset="0"/>
            </a:rPr>
            <a:t>особи, групи осіб або організації, які можуть – прямо або опосередковано, позитивно або негативно </a:t>
          </a:r>
          <a:r>
            <a:rPr lang="uk-UA" sz="1600" b="1" u="sng" kern="1200" dirty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вплинути на </a:t>
          </a:r>
          <a:r>
            <a:rPr lang="uk-UA" sz="1600" b="1" u="sng" kern="1200" dirty="0" err="1">
              <a:solidFill>
                <a:srgbClr val="FF0000"/>
              </a:solidFill>
              <a:latin typeface="Arial" pitchFamily="34" charset="0"/>
              <a:cs typeface="Arial" pitchFamily="34" charset="0"/>
            </a:rPr>
            <a:t>проєкт</a:t>
          </a:r>
          <a:r>
            <a:rPr lang="uk-UA" sz="1600" b="1" u="sng" kern="1200" dirty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uk-UA" sz="1600" b="1" kern="1200" dirty="0">
              <a:latin typeface="Arial" pitchFamily="34" charset="0"/>
              <a:cs typeface="Arial" pitchFamily="34" charset="0"/>
            </a:rPr>
            <a:t>або, навпаки, </a:t>
          </a:r>
          <a:r>
            <a:rPr lang="uk-UA" sz="1600" b="1" kern="1200" dirty="0" err="1">
              <a:latin typeface="Arial" pitchFamily="34" charset="0"/>
              <a:cs typeface="Arial" pitchFamily="34" charset="0"/>
            </a:rPr>
            <a:t>проєкт</a:t>
          </a:r>
          <a:r>
            <a:rPr lang="uk-UA" sz="1600" b="1" kern="1200" dirty="0">
              <a:latin typeface="Arial" pitchFamily="34" charset="0"/>
              <a:cs typeface="Arial" pitchFamily="34" charset="0"/>
            </a:rPr>
            <a:t> може вплинути на них</a:t>
          </a:r>
          <a:endParaRPr lang="ru-RU" sz="1600" b="1" kern="1200" dirty="0">
            <a:latin typeface="Arial" pitchFamily="34" charset="0"/>
            <a:cs typeface="Arial" pitchFamily="34" charset="0"/>
          </a:endParaRPr>
        </a:p>
      </dsp:txBody>
      <dsp:txXfrm rot="10800000">
        <a:off x="4624662" y="1954228"/>
        <a:ext cx="3752028" cy="231504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E8C702-A58C-4BCE-973B-F0B2C2C65F53}">
      <dsp:nvSpPr>
        <dsp:cNvPr id="0" name=""/>
        <dsp:cNvSpPr/>
      </dsp:nvSpPr>
      <dsp:spPr>
        <a:xfrm>
          <a:off x="0" y="2672756"/>
          <a:ext cx="7560840" cy="877258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300" b="1" kern="1200" dirty="0"/>
            <a:t>Формулювання проблеми завжди повинно вказувати на наявність конфлікту між тим станом, що є, і тим, як повинно бути</a:t>
          </a:r>
          <a:endParaRPr lang="ru-RU" sz="1300" b="1" kern="1200" dirty="0"/>
        </a:p>
      </dsp:txBody>
      <dsp:txXfrm>
        <a:off x="0" y="2672756"/>
        <a:ext cx="7560840" cy="877258"/>
      </dsp:txXfrm>
    </dsp:sp>
    <dsp:sp modelId="{CC6993F0-F4CB-48B0-AAA2-E6C6E1EB92AE}">
      <dsp:nvSpPr>
        <dsp:cNvPr id="0" name=""/>
        <dsp:cNvSpPr/>
      </dsp:nvSpPr>
      <dsp:spPr>
        <a:xfrm rot="10800000">
          <a:off x="0" y="1336691"/>
          <a:ext cx="7560840" cy="1349223"/>
        </a:xfrm>
        <a:prstGeom prst="upArrowCallout">
          <a:avLst/>
        </a:prstGeom>
        <a:solidFill>
          <a:schemeClr val="accent1">
            <a:shade val="80000"/>
            <a:hueOff val="354778"/>
            <a:satOff val="-19922"/>
            <a:lumOff val="17181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just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300" b="1" kern="1200" dirty="0"/>
            <a:t>При формулюванні проблеми необхідно звернути увагу на те, що проблема – це відсутність чогось, щось негативне, що приносить шкоду, або те, що вимагає змін</a:t>
          </a:r>
          <a:endParaRPr lang="ru-RU" sz="1300" b="1" kern="1200" dirty="0"/>
        </a:p>
      </dsp:txBody>
      <dsp:txXfrm rot="10800000">
        <a:off x="0" y="1336691"/>
        <a:ext cx="7560840" cy="876685"/>
      </dsp:txXfrm>
    </dsp:sp>
    <dsp:sp modelId="{41BB3560-6976-41D8-9E95-11695A8D346A}">
      <dsp:nvSpPr>
        <dsp:cNvPr id="0" name=""/>
        <dsp:cNvSpPr/>
      </dsp:nvSpPr>
      <dsp:spPr>
        <a:xfrm rot="10800000">
          <a:off x="0" y="0"/>
          <a:ext cx="7560840" cy="1349223"/>
        </a:xfrm>
        <a:prstGeom prst="upArrowCallout">
          <a:avLst/>
        </a:prstGeom>
        <a:solidFill>
          <a:schemeClr val="accent1">
            <a:shade val="80000"/>
            <a:hueOff val="709557"/>
            <a:satOff val="-39844"/>
            <a:lumOff val="34361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just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300" b="1" u="sng" kern="1200" dirty="0"/>
            <a:t>Проблема</a:t>
          </a:r>
          <a:r>
            <a:rPr lang="uk-UA" sz="1300" b="1" kern="1200" dirty="0"/>
            <a:t> – це різниця між реально існуючою ситуацією й бажаним (необхідним) станом у рамках певного процесу</a:t>
          </a:r>
          <a:endParaRPr lang="ru-RU" sz="1300" b="1" kern="1200" dirty="0"/>
        </a:p>
      </dsp:txBody>
      <dsp:txXfrm rot="10800000">
        <a:off x="0" y="0"/>
        <a:ext cx="7560840" cy="87668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0585FE-8AF1-4577-A215-CECF159310A1}">
      <dsp:nvSpPr>
        <dsp:cNvPr id="0" name=""/>
        <dsp:cNvSpPr/>
      </dsp:nvSpPr>
      <dsp:spPr>
        <a:xfrm rot="5400000">
          <a:off x="-143822" y="144779"/>
          <a:ext cx="958817" cy="671172"/>
        </a:xfrm>
        <a:prstGeom prst="chevron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200" b="1" kern="1200" dirty="0"/>
            <a:t>1. Чому?</a:t>
          </a:r>
          <a:endParaRPr lang="ru-RU" sz="1200" b="1" kern="1200" dirty="0"/>
        </a:p>
      </dsp:txBody>
      <dsp:txXfrm rot="-5400000">
        <a:off x="1" y="336542"/>
        <a:ext cx="671172" cy="287645"/>
      </dsp:txXfrm>
    </dsp:sp>
    <dsp:sp modelId="{BC37AF61-B179-46E6-8CAB-0EA38868DC64}">
      <dsp:nvSpPr>
        <dsp:cNvPr id="0" name=""/>
        <dsp:cNvSpPr/>
      </dsp:nvSpPr>
      <dsp:spPr>
        <a:xfrm rot="5400000">
          <a:off x="4020414" y="-3348285"/>
          <a:ext cx="623231" cy="732171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691C6C-BDED-495E-B644-87C74A761F5B}">
      <dsp:nvSpPr>
        <dsp:cNvPr id="0" name=""/>
        <dsp:cNvSpPr/>
      </dsp:nvSpPr>
      <dsp:spPr>
        <a:xfrm rot="5400000">
          <a:off x="-143822" y="984716"/>
          <a:ext cx="958817" cy="671172"/>
        </a:xfrm>
        <a:prstGeom prst="chevron">
          <a:avLst/>
        </a:prstGeom>
        <a:solidFill>
          <a:schemeClr val="accent1">
            <a:shade val="80000"/>
            <a:hueOff val="177389"/>
            <a:satOff val="-9961"/>
            <a:lumOff val="859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200" b="1" kern="1200" dirty="0"/>
            <a:t>2. Чому?</a:t>
          </a:r>
          <a:endParaRPr lang="ru-RU" sz="1200" b="1" kern="1200" dirty="0"/>
        </a:p>
      </dsp:txBody>
      <dsp:txXfrm rot="-5400000">
        <a:off x="1" y="1176479"/>
        <a:ext cx="671172" cy="287645"/>
      </dsp:txXfrm>
    </dsp:sp>
    <dsp:sp modelId="{4E08889D-EF37-4809-B2BA-FC3AB04B1C0F}">
      <dsp:nvSpPr>
        <dsp:cNvPr id="0" name=""/>
        <dsp:cNvSpPr/>
      </dsp:nvSpPr>
      <dsp:spPr>
        <a:xfrm rot="5400000">
          <a:off x="4020414" y="-2508348"/>
          <a:ext cx="623231" cy="732171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F23B0D-E2EF-40EB-9A61-A5A867B0978A}">
      <dsp:nvSpPr>
        <dsp:cNvPr id="0" name=""/>
        <dsp:cNvSpPr/>
      </dsp:nvSpPr>
      <dsp:spPr>
        <a:xfrm rot="5400000">
          <a:off x="-143822" y="1824653"/>
          <a:ext cx="958817" cy="671172"/>
        </a:xfrm>
        <a:prstGeom prst="chevron">
          <a:avLst/>
        </a:prstGeom>
        <a:solidFill>
          <a:schemeClr val="accent1">
            <a:shade val="80000"/>
            <a:hueOff val="354778"/>
            <a:satOff val="-19922"/>
            <a:lumOff val="17181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200" b="1" kern="1200" dirty="0"/>
            <a:t>3. Чому?</a:t>
          </a:r>
          <a:endParaRPr lang="ru-RU" sz="1200" b="1" kern="1200" dirty="0"/>
        </a:p>
      </dsp:txBody>
      <dsp:txXfrm rot="-5400000">
        <a:off x="1" y="2016416"/>
        <a:ext cx="671172" cy="287645"/>
      </dsp:txXfrm>
    </dsp:sp>
    <dsp:sp modelId="{7EB7382C-4877-41D4-8EA9-164DB2651E89}">
      <dsp:nvSpPr>
        <dsp:cNvPr id="0" name=""/>
        <dsp:cNvSpPr/>
      </dsp:nvSpPr>
      <dsp:spPr>
        <a:xfrm rot="5400000">
          <a:off x="4020414" y="-1668410"/>
          <a:ext cx="623231" cy="732171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9C4EBC-6C52-434C-BC44-83A8542246C3}">
      <dsp:nvSpPr>
        <dsp:cNvPr id="0" name=""/>
        <dsp:cNvSpPr/>
      </dsp:nvSpPr>
      <dsp:spPr>
        <a:xfrm rot="5400000">
          <a:off x="-143822" y="2664591"/>
          <a:ext cx="958817" cy="671172"/>
        </a:xfrm>
        <a:prstGeom prst="chevron">
          <a:avLst/>
        </a:prstGeom>
        <a:solidFill>
          <a:schemeClr val="accent1">
            <a:shade val="80000"/>
            <a:hueOff val="532167"/>
            <a:satOff val="-29883"/>
            <a:lumOff val="25771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200" b="1" kern="1200" dirty="0"/>
            <a:t>4. Чому?</a:t>
          </a:r>
          <a:endParaRPr lang="ru-RU" sz="1200" b="1" kern="1200" dirty="0"/>
        </a:p>
      </dsp:txBody>
      <dsp:txXfrm rot="-5400000">
        <a:off x="1" y="2856354"/>
        <a:ext cx="671172" cy="287645"/>
      </dsp:txXfrm>
    </dsp:sp>
    <dsp:sp modelId="{B495B2DA-EAEA-4A67-B425-959EB1782A9B}">
      <dsp:nvSpPr>
        <dsp:cNvPr id="0" name=""/>
        <dsp:cNvSpPr/>
      </dsp:nvSpPr>
      <dsp:spPr>
        <a:xfrm rot="5400000">
          <a:off x="4020414" y="-828473"/>
          <a:ext cx="623231" cy="732171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2D8BAC-F012-4C12-BDD8-3CC507C31EA3}">
      <dsp:nvSpPr>
        <dsp:cNvPr id="0" name=""/>
        <dsp:cNvSpPr/>
      </dsp:nvSpPr>
      <dsp:spPr>
        <a:xfrm rot="5400000">
          <a:off x="-143822" y="3504528"/>
          <a:ext cx="958817" cy="671172"/>
        </a:xfrm>
        <a:prstGeom prst="chevron">
          <a:avLst/>
        </a:prstGeom>
        <a:solidFill>
          <a:schemeClr val="accent1">
            <a:shade val="80000"/>
            <a:hueOff val="709557"/>
            <a:satOff val="-39844"/>
            <a:lumOff val="34361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200" b="1" kern="1200" dirty="0"/>
            <a:t>5. Чому?</a:t>
          </a:r>
          <a:endParaRPr lang="ru-RU" sz="1200" b="1" kern="1200" dirty="0"/>
        </a:p>
      </dsp:txBody>
      <dsp:txXfrm rot="-5400000">
        <a:off x="1" y="3696291"/>
        <a:ext cx="671172" cy="287645"/>
      </dsp:txXfrm>
    </dsp:sp>
    <dsp:sp modelId="{575DFECE-2D0F-4C51-AEE1-239900893DCC}">
      <dsp:nvSpPr>
        <dsp:cNvPr id="0" name=""/>
        <dsp:cNvSpPr/>
      </dsp:nvSpPr>
      <dsp:spPr>
        <a:xfrm rot="5400000">
          <a:off x="4020414" y="11463"/>
          <a:ext cx="623231" cy="732171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6FF7DA-1FA6-4F6C-B589-B69019C153EA}">
      <dsp:nvSpPr>
        <dsp:cNvPr id="0" name=""/>
        <dsp:cNvSpPr/>
      </dsp:nvSpPr>
      <dsp:spPr>
        <a:xfrm>
          <a:off x="1901" y="529951"/>
          <a:ext cx="831342" cy="5221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dk2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100" kern="1200" dirty="0">
              <a:solidFill>
                <a:schemeClr val="bg1"/>
              </a:solidFill>
            </a:rPr>
            <a:t>Проблема 1</a:t>
          </a:r>
          <a:endParaRPr lang="ru-RU" sz="1100" kern="1200" dirty="0">
            <a:solidFill>
              <a:schemeClr val="bg1"/>
            </a:solidFill>
          </a:endParaRPr>
        </a:p>
      </dsp:txBody>
      <dsp:txXfrm>
        <a:off x="17195" y="545245"/>
        <a:ext cx="800754" cy="491599"/>
      </dsp:txXfrm>
    </dsp:sp>
    <dsp:sp modelId="{B526D169-7988-4AF8-B4B5-885C0F4BDFD6}">
      <dsp:nvSpPr>
        <dsp:cNvPr id="0" name=""/>
        <dsp:cNvSpPr/>
      </dsp:nvSpPr>
      <dsp:spPr>
        <a:xfrm rot="16200000">
          <a:off x="1460445" y="322809"/>
          <a:ext cx="176244" cy="20617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dk2">
                <a:tint val="60000"/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dk2">
                <a:tint val="60000"/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600" kern="1200"/>
        </a:p>
      </dsp:txBody>
      <dsp:txXfrm>
        <a:off x="1486882" y="390480"/>
        <a:ext cx="123371" cy="123704"/>
      </dsp:txXfrm>
    </dsp:sp>
    <dsp:sp modelId="{93E477D3-82E6-4C42-8365-410FFF928525}">
      <dsp:nvSpPr>
        <dsp:cNvPr id="0" name=""/>
        <dsp:cNvSpPr/>
      </dsp:nvSpPr>
      <dsp:spPr>
        <a:xfrm>
          <a:off x="1165780" y="529951"/>
          <a:ext cx="831342" cy="5221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dk2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100" kern="1200" dirty="0">
              <a:solidFill>
                <a:schemeClr val="bg1"/>
              </a:solidFill>
            </a:rPr>
            <a:t>Проблема 2</a:t>
          </a:r>
          <a:endParaRPr lang="ru-RU" sz="1100" kern="1200" dirty="0">
            <a:solidFill>
              <a:schemeClr val="bg1"/>
            </a:solidFill>
          </a:endParaRPr>
        </a:p>
      </dsp:txBody>
      <dsp:txXfrm>
        <a:off x="1181074" y="545245"/>
        <a:ext cx="800754" cy="491599"/>
      </dsp:txXfrm>
    </dsp:sp>
    <dsp:sp modelId="{E5652CB5-8F0C-45D6-BB4A-216CF0FD4D18}">
      <dsp:nvSpPr>
        <dsp:cNvPr id="0" name=""/>
        <dsp:cNvSpPr/>
      </dsp:nvSpPr>
      <dsp:spPr>
        <a:xfrm rot="15947331">
          <a:off x="2616309" y="330141"/>
          <a:ext cx="176244" cy="20617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dk2">
                <a:tint val="60000"/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dk2">
                <a:tint val="60000"/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600" kern="1200"/>
        </a:p>
      </dsp:txBody>
      <dsp:txXfrm>
        <a:off x="2644687" y="397740"/>
        <a:ext cx="123371" cy="123704"/>
      </dsp:txXfrm>
    </dsp:sp>
    <dsp:sp modelId="{93E433C8-76C9-428E-9A55-F99AAB80C141}">
      <dsp:nvSpPr>
        <dsp:cNvPr id="0" name=""/>
        <dsp:cNvSpPr/>
      </dsp:nvSpPr>
      <dsp:spPr>
        <a:xfrm>
          <a:off x="2329660" y="529951"/>
          <a:ext cx="831342" cy="5221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dk2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100" kern="1200" dirty="0">
              <a:solidFill>
                <a:schemeClr val="bg1"/>
              </a:solidFill>
            </a:rPr>
            <a:t>Проблема 3</a:t>
          </a:r>
          <a:endParaRPr lang="ru-RU" sz="1100" kern="1200" dirty="0">
            <a:solidFill>
              <a:schemeClr val="bg1"/>
            </a:solidFill>
          </a:endParaRPr>
        </a:p>
      </dsp:txBody>
      <dsp:txXfrm>
        <a:off x="2344954" y="545245"/>
        <a:ext cx="800754" cy="491599"/>
      </dsp:txXfrm>
    </dsp:sp>
    <dsp:sp modelId="{5C0EC19E-016F-4B8F-BD7D-D0A77AD520ED}">
      <dsp:nvSpPr>
        <dsp:cNvPr id="0" name=""/>
        <dsp:cNvSpPr/>
      </dsp:nvSpPr>
      <dsp:spPr>
        <a:xfrm rot="16200000">
          <a:off x="1952307" y="247210"/>
          <a:ext cx="377115" cy="42816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dk2">
                <a:tint val="60000"/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dk2">
                <a:tint val="60000"/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900" kern="1200"/>
        </a:p>
      </dsp:txBody>
      <dsp:txXfrm>
        <a:off x="2008874" y="389410"/>
        <a:ext cx="263981" cy="256897"/>
      </dsp:txXfrm>
    </dsp:sp>
    <dsp:sp modelId="{7AEA73BD-B0A5-46A5-9B5B-3CCD04C6A2F6}">
      <dsp:nvSpPr>
        <dsp:cNvPr id="0" name=""/>
        <dsp:cNvSpPr/>
      </dsp:nvSpPr>
      <dsp:spPr>
        <a:xfrm>
          <a:off x="3493540" y="529951"/>
          <a:ext cx="831342" cy="5221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dk2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100" kern="1200" dirty="0">
              <a:solidFill>
                <a:schemeClr val="bg1"/>
              </a:solidFill>
            </a:rPr>
            <a:t>Проблема 4</a:t>
          </a:r>
          <a:endParaRPr lang="ru-RU" sz="1100" kern="1200" dirty="0">
            <a:solidFill>
              <a:schemeClr val="bg1"/>
            </a:solidFill>
          </a:endParaRPr>
        </a:p>
      </dsp:txBody>
      <dsp:txXfrm>
        <a:off x="3508834" y="545245"/>
        <a:ext cx="800754" cy="49159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12FB28-A236-4F56-AB50-89C6FB33AD58}">
      <dsp:nvSpPr>
        <dsp:cNvPr id="0" name=""/>
        <dsp:cNvSpPr/>
      </dsp:nvSpPr>
      <dsp:spPr>
        <a:xfrm rot="5400000">
          <a:off x="-125469" y="126564"/>
          <a:ext cx="836463" cy="585524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200" kern="1200" dirty="0"/>
            <a:t>крок 1</a:t>
          </a:r>
          <a:endParaRPr lang="ru-RU" sz="1200" kern="1200" dirty="0"/>
        </a:p>
      </dsp:txBody>
      <dsp:txXfrm rot="-5400000">
        <a:off x="1" y="293856"/>
        <a:ext cx="585524" cy="250939"/>
      </dsp:txXfrm>
    </dsp:sp>
    <dsp:sp modelId="{DBAFF912-41C9-4FA1-BED4-3B95647C35AD}">
      <dsp:nvSpPr>
        <dsp:cNvPr id="0" name=""/>
        <dsp:cNvSpPr/>
      </dsp:nvSpPr>
      <dsp:spPr>
        <a:xfrm rot="5400000">
          <a:off x="4484961" y="-3898342"/>
          <a:ext cx="543701" cy="834257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200" b="1" kern="1200" dirty="0"/>
            <a:t>Визначити проблемну ситуацію, з якою пов’язана Ваша ідея </a:t>
          </a:r>
          <a:r>
            <a:rPr lang="uk-UA" sz="1200" b="1" kern="1200" dirty="0" err="1"/>
            <a:t>проєкту</a:t>
          </a:r>
          <a:endParaRPr lang="ru-RU" sz="1200" b="1" kern="1200" dirty="0"/>
        </a:p>
      </dsp:txBody>
      <dsp:txXfrm rot="-5400000">
        <a:off x="585525" y="27635"/>
        <a:ext cx="8316034" cy="490619"/>
      </dsp:txXfrm>
    </dsp:sp>
    <dsp:sp modelId="{DFE64FED-0B20-4BB6-8CE8-E567AA71EEF3}">
      <dsp:nvSpPr>
        <dsp:cNvPr id="0" name=""/>
        <dsp:cNvSpPr/>
      </dsp:nvSpPr>
      <dsp:spPr>
        <a:xfrm rot="5400000">
          <a:off x="-125469" y="864026"/>
          <a:ext cx="836463" cy="585524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200" kern="1200" dirty="0"/>
            <a:t>крок 2</a:t>
          </a:r>
          <a:endParaRPr lang="ru-RU" sz="1200" kern="1200" dirty="0"/>
        </a:p>
      </dsp:txBody>
      <dsp:txXfrm rot="-5400000">
        <a:off x="1" y="1031318"/>
        <a:ext cx="585524" cy="250939"/>
      </dsp:txXfrm>
    </dsp:sp>
    <dsp:sp modelId="{A8F68127-3222-4220-86C5-3B1025CA1579}">
      <dsp:nvSpPr>
        <dsp:cNvPr id="0" name=""/>
        <dsp:cNvSpPr/>
      </dsp:nvSpPr>
      <dsp:spPr>
        <a:xfrm rot="5400000">
          <a:off x="4484961" y="-3160880"/>
          <a:ext cx="543701" cy="834257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200" b="1" kern="1200" dirty="0"/>
            <a:t>Методом «мозкового штурму» сформувати коло проблем, пов’язаних з цією ситуацією</a:t>
          </a:r>
          <a:endParaRPr lang="ru-RU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200" b="1" kern="1200" dirty="0"/>
            <a:t>Сформулювати коротко ці проблеми і записати на окремих аркушах</a:t>
          </a:r>
          <a:endParaRPr lang="ru-RU" sz="1200" b="1" kern="1200" dirty="0"/>
        </a:p>
      </dsp:txBody>
      <dsp:txXfrm rot="-5400000">
        <a:off x="585525" y="765097"/>
        <a:ext cx="8316034" cy="490619"/>
      </dsp:txXfrm>
    </dsp:sp>
    <dsp:sp modelId="{6C9D6213-FFCF-471A-A66E-00551FC603ED}">
      <dsp:nvSpPr>
        <dsp:cNvPr id="0" name=""/>
        <dsp:cNvSpPr/>
      </dsp:nvSpPr>
      <dsp:spPr>
        <a:xfrm rot="5400000">
          <a:off x="-125469" y="1601488"/>
          <a:ext cx="836463" cy="585524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200" kern="1200" dirty="0"/>
            <a:t>крок 3</a:t>
          </a:r>
          <a:endParaRPr lang="ru-RU" sz="1200" kern="1200" dirty="0"/>
        </a:p>
      </dsp:txBody>
      <dsp:txXfrm rot="-5400000">
        <a:off x="1" y="1768780"/>
        <a:ext cx="585524" cy="250939"/>
      </dsp:txXfrm>
    </dsp:sp>
    <dsp:sp modelId="{3236F1D2-4924-41E8-A1DA-1A5CBB699A16}">
      <dsp:nvSpPr>
        <dsp:cNvPr id="0" name=""/>
        <dsp:cNvSpPr/>
      </dsp:nvSpPr>
      <dsp:spPr>
        <a:xfrm rot="5400000">
          <a:off x="4484961" y="-2423418"/>
          <a:ext cx="543701" cy="834257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200" b="1" kern="1200" dirty="0"/>
            <a:t>Обрати одну з ключових проблем, яку визначити як центральну</a:t>
          </a:r>
          <a:endParaRPr lang="ru-RU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200" b="1" kern="1200" dirty="0"/>
            <a:t>Відібрати проблеми, пов’язані з центральною</a:t>
          </a:r>
          <a:endParaRPr lang="ru-RU" sz="1200" b="1" kern="1200" dirty="0"/>
        </a:p>
      </dsp:txBody>
      <dsp:txXfrm rot="-5400000">
        <a:off x="585525" y="1502559"/>
        <a:ext cx="8316034" cy="490619"/>
      </dsp:txXfrm>
    </dsp:sp>
    <dsp:sp modelId="{ECC3D60D-5951-4A0C-B69A-BBF5B3E8D4EE}">
      <dsp:nvSpPr>
        <dsp:cNvPr id="0" name=""/>
        <dsp:cNvSpPr/>
      </dsp:nvSpPr>
      <dsp:spPr>
        <a:xfrm rot="5400000">
          <a:off x="-125469" y="2338950"/>
          <a:ext cx="836463" cy="585524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200" kern="1200" dirty="0"/>
            <a:t>крок 4</a:t>
          </a:r>
          <a:endParaRPr lang="ru-RU" sz="1200" kern="1200" dirty="0"/>
        </a:p>
      </dsp:txBody>
      <dsp:txXfrm rot="-5400000">
        <a:off x="1" y="2506242"/>
        <a:ext cx="585524" cy="250939"/>
      </dsp:txXfrm>
    </dsp:sp>
    <dsp:sp modelId="{1234432A-5DD0-4B9D-A672-E5DD1D73F165}">
      <dsp:nvSpPr>
        <dsp:cNvPr id="0" name=""/>
        <dsp:cNvSpPr/>
      </dsp:nvSpPr>
      <dsp:spPr>
        <a:xfrm rot="5400000">
          <a:off x="4484961" y="-1685956"/>
          <a:ext cx="543701" cy="834257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200" b="1" kern="1200" dirty="0"/>
            <a:t>Побудувати «дерево проблем», розташовуючи причини-проблеми на рівень нижче, а проблеми-наслідки – на рівень вище від центральної проблеми</a:t>
          </a:r>
          <a:endParaRPr lang="ru-RU" sz="1200" b="1" kern="1200" dirty="0"/>
        </a:p>
      </dsp:txBody>
      <dsp:txXfrm rot="-5400000">
        <a:off x="585525" y="2240021"/>
        <a:ext cx="8316034" cy="490619"/>
      </dsp:txXfrm>
    </dsp:sp>
    <dsp:sp modelId="{3DEA524E-68B6-4416-A005-10F9AA3547D9}">
      <dsp:nvSpPr>
        <dsp:cNvPr id="0" name=""/>
        <dsp:cNvSpPr/>
      </dsp:nvSpPr>
      <dsp:spPr>
        <a:xfrm rot="5400000">
          <a:off x="-125469" y="3076412"/>
          <a:ext cx="836463" cy="585524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200" kern="1200" dirty="0"/>
            <a:t>крок 5</a:t>
          </a:r>
          <a:endParaRPr lang="ru-RU" sz="1200" kern="1200" dirty="0"/>
        </a:p>
      </dsp:txBody>
      <dsp:txXfrm rot="-5400000">
        <a:off x="1" y="3243704"/>
        <a:ext cx="585524" cy="250939"/>
      </dsp:txXfrm>
    </dsp:sp>
    <dsp:sp modelId="{3CF0FBC9-6D86-4E3F-93C2-3BA7BEFBC056}">
      <dsp:nvSpPr>
        <dsp:cNvPr id="0" name=""/>
        <dsp:cNvSpPr/>
      </dsp:nvSpPr>
      <dsp:spPr>
        <a:xfrm rot="5400000">
          <a:off x="4484961" y="-948494"/>
          <a:ext cx="543701" cy="834257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200" b="1" kern="1200" dirty="0"/>
            <a:t>Зв'язати проблеми стрілками (від причини до наслідку), ясно показуючи ключові зв'язки.</a:t>
          </a:r>
          <a:endParaRPr lang="ru-RU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200" b="1" kern="1200" dirty="0"/>
            <a:t>Перевірити діаграму й переконатися в її обґрунтованості й повноті</a:t>
          </a:r>
          <a:endParaRPr lang="ru-RU" sz="1200" b="1" kern="1200" dirty="0"/>
        </a:p>
      </dsp:txBody>
      <dsp:txXfrm rot="-5400000">
        <a:off x="585525" y="2977483"/>
        <a:ext cx="8316034" cy="490619"/>
      </dsp:txXfrm>
    </dsp:sp>
    <dsp:sp modelId="{7E005352-5B6E-4898-8288-D6659F1AA8AF}">
      <dsp:nvSpPr>
        <dsp:cNvPr id="0" name=""/>
        <dsp:cNvSpPr/>
      </dsp:nvSpPr>
      <dsp:spPr>
        <a:xfrm rot="5400000">
          <a:off x="-125469" y="3813874"/>
          <a:ext cx="836463" cy="585524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200" kern="1200" dirty="0"/>
            <a:t>крок 6</a:t>
          </a:r>
          <a:endParaRPr lang="ru-RU" sz="1200" kern="1200" dirty="0"/>
        </a:p>
      </dsp:txBody>
      <dsp:txXfrm rot="-5400000">
        <a:off x="1" y="3981166"/>
        <a:ext cx="585524" cy="250939"/>
      </dsp:txXfrm>
    </dsp:sp>
    <dsp:sp modelId="{E4D25916-4591-4429-A1CD-632B5F92AD63}">
      <dsp:nvSpPr>
        <dsp:cNvPr id="0" name=""/>
        <dsp:cNvSpPr/>
      </dsp:nvSpPr>
      <dsp:spPr>
        <a:xfrm rot="5400000">
          <a:off x="4484961" y="-211032"/>
          <a:ext cx="543701" cy="834257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200" b="1" kern="1200" dirty="0"/>
            <a:t>Зобразити «дерево проблем» на окремому  аркуші та приготуватися до презентації</a:t>
          </a:r>
          <a:endParaRPr lang="ru-RU" sz="1200" b="1" kern="1200" dirty="0"/>
        </a:p>
      </dsp:txBody>
      <dsp:txXfrm rot="-5400000">
        <a:off x="585525" y="3714945"/>
        <a:ext cx="8316034" cy="49061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E26214-B4D4-40B2-B583-EB3EFC5C819A}">
      <dsp:nvSpPr>
        <dsp:cNvPr id="0" name=""/>
        <dsp:cNvSpPr/>
      </dsp:nvSpPr>
      <dsp:spPr>
        <a:xfrm>
          <a:off x="669607" y="0"/>
          <a:ext cx="7588885" cy="4525963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00AE00-6F6A-4240-BFC9-269C3EEC6BE2}">
      <dsp:nvSpPr>
        <dsp:cNvPr id="0" name=""/>
        <dsp:cNvSpPr/>
      </dsp:nvSpPr>
      <dsp:spPr>
        <a:xfrm>
          <a:off x="573" y="881684"/>
          <a:ext cx="4180417" cy="276259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latin typeface="Arial" pitchFamily="34" charset="0"/>
              <a:cs typeface="Arial" pitchFamily="34" charset="0"/>
            </a:rPr>
            <a:t>Ми </a:t>
          </a:r>
          <a:r>
            <a:rPr lang="ru-RU" sz="1600" b="1" kern="1200" dirty="0" err="1">
              <a:latin typeface="Arial" pitchFamily="34" charset="0"/>
              <a:cs typeface="Arial" pitchFamily="34" charset="0"/>
            </a:rPr>
            <a:t>визначили</a:t>
          </a:r>
          <a:r>
            <a:rPr lang="ru-RU" sz="1600" b="1" kern="1200" dirty="0">
              <a:latin typeface="Arial" pitchFamily="34" charset="0"/>
              <a:cs typeface="Arial" pitchFamily="34" charset="0"/>
            </a:rPr>
            <a:t> </a:t>
          </a:r>
          <a:r>
            <a:rPr lang="ru-RU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ПРОБЛЕМУ</a:t>
          </a:r>
          <a:r>
            <a:rPr lang="ru-RU" sz="1600" b="1" kern="1200" dirty="0">
              <a:latin typeface="Arial" pitchFamily="34" charset="0"/>
              <a:cs typeface="Arial" pitchFamily="34" charset="0"/>
            </a:rPr>
            <a:t> – як </a:t>
          </a:r>
          <a:r>
            <a:rPr lang="ru-RU" sz="1600" b="1" kern="1200" dirty="0" err="1">
              <a:latin typeface="Arial" pitchFamily="34" charset="0"/>
              <a:cs typeface="Arial" pitchFamily="34" charset="0"/>
            </a:rPr>
            <a:t>певний</a:t>
          </a:r>
          <a:r>
            <a:rPr lang="ru-RU" sz="1600" b="1" kern="1200" dirty="0">
              <a:latin typeface="Arial" pitchFamily="34" charset="0"/>
              <a:cs typeface="Arial" pitchFamily="34" charset="0"/>
            </a:rPr>
            <a:t> </a:t>
          </a:r>
          <a:r>
            <a:rPr lang="ru-RU" sz="1600" b="1" kern="1200" dirty="0" err="1">
              <a:latin typeface="Arial" pitchFamily="34" charset="0"/>
              <a:cs typeface="Arial" pitchFamily="34" charset="0"/>
            </a:rPr>
            <a:t>некомфортний</a:t>
          </a:r>
          <a:r>
            <a:rPr lang="ru-RU" sz="1600" b="1" kern="1200" dirty="0">
              <a:latin typeface="Arial" pitchFamily="34" charset="0"/>
              <a:cs typeface="Arial" pitchFamily="34" charset="0"/>
            </a:rPr>
            <a:t> стан справ, </a:t>
          </a:r>
          <a:r>
            <a:rPr lang="ru-RU" sz="1600" b="1" kern="1200" dirty="0" err="1">
              <a:latin typeface="Arial" pitchFamily="34" charset="0"/>
              <a:cs typeface="Arial" pitchFamily="34" charset="0"/>
            </a:rPr>
            <a:t>який</a:t>
          </a:r>
          <a:r>
            <a:rPr lang="ru-RU" sz="1600" b="1" kern="1200" dirty="0">
              <a:latin typeface="Arial" pitchFamily="34" charset="0"/>
              <a:cs typeface="Arial" pitchFamily="34" charset="0"/>
            </a:rPr>
            <a:t> </a:t>
          </a:r>
          <a:r>
            <a:rPr lang="ru-RU" sz="1600" b="1" kern="1200" dirty="0" err="1">
              <a:latin typeface="Arial" pitchFamily="34" charset="0"/>
              <a:cs typeface="Arial" pitchFamily="34" charset="0"/>
            </a:rPr>
            <a:t>потрібно</a:t>
          </a:r>
          <a:r>
            <a:rPr lang="ru-RU" sz="1600" b="1" kern="1200" dirty="0">
              <a:latin typeface="Arial" pitchFamily="34" charset="0"/>
              <a:cs typeface="Arial" pitchFamily="34" charset="0"/>
            </a:rPr>
            <a:t> </a:t>
          </a:r>
          <a:r>
            <a:rPr lang="ru-RU" sz="1600" b="1" kern="1200" dirty="0" err="1">
              <a:latin typeface="Arial" pitchFamily="34" charset="0"/>
              <a:cs typeface="Arial" pitchFamily="34" charset="0"/>
            </a:rPr>
            <a:t>розв'язати</a:t>
          </a:r>
          <a:r>
            <a:rPr lang="ru-RU" sz="1600" b="1" kern="1200" dirty="0">
              <a:latin typeface="Arial" pitchFamily="34" charset="0"/>
              <a:cs typeface="Arial" pitchFamily="34" charset="0"/>
            </a:rPr>
            <a:t>, </a:t>
          </a:r>
          <a:r>
            <a:rPr lang="ru-RU" sz="1600" b="1" kern="1200" dirty="0" err="1">
              <a:latin typeface="Arial" pitchFamily="34" charset="0"/>
              <a:cs typeface="Arial" pitchFamily="34" charset="0"/>
            </a:rPr>
            <a:t>виправити</a:t>
          </a:r>
          <a:r>
            <a:rPr lang="ru-RU" sz="1600" b="1" kern="1200" dirty="0">
              <a:latin typeface="Arial" pitchFamily="34" charset="0"/>
              <a:cs typeface="Arial" pitchFamily="34" charset="0"/>
            </a:rPr>
            <a:t>. </a:t>
          </a:r>
          <a:r>
            <a:rPr lang="ru-RU" sz="1600" b="1" kern="1200" dirty="0" err="1">
              <a:latin typeface="Arial" pitchFamily="34" charset="0"/>
              <a:cs typeface="Arial" pitchFamily="34" charset="0"/>
            </a:rPr>
            <a:t>Відштовхуючись</a:t>
          </a:r>
          <a:r>
            <a:rPr lang="ru-RU" sz="1600" b="1" kern="1200" dirty="0">
              <a:latin typeface="Arial" pitchFamily="34" charset="0"/>
              <a:cs typeface="Arial" pitchFamily="34" charset="0"/>
            </a:rPr>
            <a:t> </a:t>
          </a:r>
          <a:r>
            <a:rPr lang="ru-RU" sz="1600" b="1" kern="1200" dirty="0" err="1">
              <a:latin typeface="Arial" pitchFamily="34" charset="0"/>
              <a:cs typeface="Arial" pitchFamily="34" charset="0"/>
            </a:rPr>
            <a:t>від</a:t>
          </a:r>
          <a:r>
            <a:rPr lang="ru-RU" sz="1600" b="1" kern="1200" dirty="0">
              <a:latin typeface="Arial" pitchFamily="34" charset="0"/>
              <a:cs typeface="Arial" pitchFamily="34" charset="0"/>
            </a:rPr>
            <a:t> </a:t>
          </a:r>
          <a:r>
            <a:rPr lang="ru-RU" sz="1600" b="1" kern="1200" dirty="0" err="1">
              <a:latin typeface="Arial" pitchFamily="34" charset="0"/>
              <a:cs typeface="Arial" pitchFamily="34" charset="0"/>
            </a:rPr>
            <a:t>цієї</a:t>
          </a:r>
          <a:r>
            <a:rPr lang="ru-RU" sz="1600" b="1" kern="1200" dirty="0">
              <a:latin typeface="Arial" pitchFamily="34" charset="0"/>
              <a:cs typeface="Arial" pitchFamily="34" charset="0"/>
            </a:rPr>
            <a:t> </a:t>
          </a:r>
          <a:r>
            <a:rPr lang="ru-RU" sz="1600" b="1" kern="1200" dirty="0" err="1">
              <a:latin typeface="Arial" pitchFamily="34" charset="0"/>
              <a:cs typeface="Arial" pitchFamily="34" charset="0"/>
            </a:rPr>
            <a:t>інформації</a:t>
          </a:r>
          <a:r>
            <a:rPr lang="ru-RU" sz="1600" b="1" kern="1200" dirty="0">
              <a:latin typeface="Arial" pitchFamily="34" charset="0"/>
              <a:cs typeface="Arial" pitchFamily="34" charset="0"/>
            </a:rPr>
            <a:t>, </a:t>
          </a:r>
          <a:r>
            <a:rPr lang="ru-RU" sz="1600" b="1" kern="1200" dirty="0" err="1">
              <a:latin typeface="Arial" pitchFamily="34" charset="0"/>
              <a:cs typeface="Arial" pitchFamily="34" charset="0"/>
            </a:rPr>
            <a:t>формулюємо</a:t>
          </a:r>
          <a:r>
            <a:rPr lang="ru-RU" sz="1600" b="1" kern="1200" dirty="0">
              <a:latin typeface="Arial" pitchFamily="34" charset="0"/>
              <a:cs typeface="Arial" pitchFamily="34" charset="0"/>
            </a:rPr>
            <a:t> мету </a:t>
          </a:r>
          <a:r>
            <a:rPr lang="ru-RU" sz="1600" b="1" kern="1200" dirty="0" err="1">
              <a:latin typeface="Arial" pitchFamily="34" charset="0"/>
              <a:cs typeface="Arial" pitchFamily="34" charset="0"/>
            </a:rPr>
            <a:t>проєкту</a:t>
          </a:r>
          <a:r>
            <a:rPr lang="ru-RU" sz="1600" b="1" kern="1200" dirty="0">
              <a:latin typeface="Arial" pitchFamily="34" charset="0"/>
              <a:cs typeface="Arial" pitchFamily="34" charset="0"/>
            </a:rPr>
            <a:t> в </a:t>
          </a:r>
          <a:r>
            <a:rPr lang="ru-RU" sz="1600" b="1" kern="1200" dirty="0" err="1">
              <a:latin typeface="Arial" pitchFamily="34" charset="0"/>
              <a:cs typeface="Arial" pitchFamily="34" charset="0"/>
            </a:rPr>
            <a:t>контексті</a:t>
          </a:r>
          <a:r>
            <a:rPr lang="ru-RU" sz="1600" b="1" kern="1200" dirty="0">
              <a:latin typeface="Arial" pitchFamily="34" charset="0"/>
              <a:cs typeface="Arial" pitchFamily="34" charset="0"/>
            </a:rPr>
            <a:t> «</a:t>
          </a:r>
          <a:r>
            <a:rPr lang="ru-RU" sz="1600" b="1" kern="1200" dirty="0" err="1">
              <a:latin typeface="Arial" pitchFamily="34" charset="0"/>
              <a:cs typeface="Arial" pitchFamily="34" charset="0"/>
            </a:rPr>
            <a:t>досягти</a:t>
          </a:r>
          <a:r>
            <a:rPr lang="ru-RU" sz="1600" b="1" kern="1200" dirty="0">
              <a:latin typeface="Arial" pitchFamily="34" charset="0"/>
              <a:cs typeface="Arial" pitchFamily="34" charset="0"/>
            </a:rPr>
            <a:t> </a:t>
          </a:r>
          <a:r>
            <a:rPr lang="ru-RU" sz="1600" b="1" kern="1200" dirty="0" err="1">
              <a:latin typeface="Arial" pitchFamily="34" charset="0"/>
              <a:cs typeface="Arial" pitchFamily="34" charset="0"/>
            </a:rPr>
            <a:t>ідеального</a:t>
          </a:r>
          <a:r>
            <a:rPr lang="ru-RU" sz="1600" b="1" kern="1200" dirty="0">
              <a:latin typeface="Arial" pitchFamily="34" charset="0"/>
              <a:cs typeface="Arial" pitchFamily="34" charset="0"/>
            </a:rPr>
            <a:t> </a:t>
          </a:r>
          <a:r>
            <a:rPr lang="ru-RU" sz="1600" b="1" kern="1200" dirty="0" err="1">
              <a:latin typeface="Arial" pitchFamily="34" charset="0"/>
              <a:cs typeface="Arial" pitchFamily="34" charset="0"/>
            </a:rPr>
            <a:t>кінцевого</a:t>
          </a:r>
          <a:r>
            <a:rPr lang="ru-RU" sz="1600" b="1" kern="1200" dirty="0">
              <a:latin typeface="Arial" pitchFamily="34" charset="0"/>
              <a:cs typeface="Arial" pitchFamily="34" charset="0"/>
            </a:rPr>
            <a:t> результату </a:t>
          </a:r>
          <a:r>
            <a:rPr lang="ru-RU" sz="1600" b="1" kern="1200" dirty="0" err="1">
              <a:latin typeface="Arial" pitchFamily="34" charset="0"/>
              <a:cs typeface="Arial" pitchFamily="34" charset="0"/>
            </a:rPr>
            <a:t>проєкту</a:t>
          </a:r>
          <a:r>
            <a:rPr lang="ru-RU" sz="1600" b="1" kern="1200" dirty="0">
              <a:latin typeface="Arial" pitchFamily="34" charset="0"/>
              <a:cs typeface="Arial" pitchFamily="34" charset="0"/>
            </a:rPr>
            <a:t>» </a:t>
          </a:r>
          <a:r>
            <a:rPr lang="ru-RU" sz="1600" b="1" kern="1200" dirty="0" err="1">
              <a:latin typeface="Arial" pitchFamily="34" charset="0"/>
              <a:cs typeface="Arial" pitchFamily="34" charset="0"/>
            </a:rPr>
            <a:t>або</a:t>
          </a:r>
          <a:r>
            <a:rPr lang="ru-RU" sz="1600" b="1" kern="1200" dirty="0">
              <a:latin typeface="Arial" pitchFamily="34" charset="0"/>
              <a:cs typeface="Arial" pitchFamily="34" charset="0"/>
            </a:rPr>
            <a:t> </a:t>
          </a:r>
          <a:r>
            <a:rPr lang="ru-RU" sz="1600" b="1" kern="1200" dirty="0" err="1">
              <a:latin typeface="Arial" pitchFamily="34" charset="0"/>
              <a:cs typeface="Arial" pitchFamily="34" charset="0"/>
            </a:rPr>
            <a:t>повне</a:t>
          </a:r>
          <a:r>
            <a:rPr lang="ru-RU" sz="1600" b="1" kern="1200" dirty="0">
              <a:latin typeface="Arial" pitchFamily="34" charset="0"/>
              <a:cs typeface="Arial" pitchFamily="34" charset="0"/>
            </a:rPr>
            <a:t> </a:t>
          </a:r>
          <a:r>
            <a:rPr lang="ru-RU" sz="1600" b="1" kern="1200" dirty="0" err="1">
              <a:latin typeface="Arial" pitchFamily="34" charset="0"/>
              <a:cs typeface="Arial" pitchFamily="34" charset="0"/>
            </a:rPr>
            <a:t>вирішення</a:t>
          </a:r>
          <a:r>
            <a:rPr lang="ru-RU" sz="1600" b="1" kern="1200" dirty="0">
              <a:latin typeface="Arial" pitchFamily="34" charset="0"/>
              <a:cs typeface="Arial" pitchFamily="34" charset="0"/>
            </a:rPr>
            <a:t> будь-</a:t>
          </a:r>
          <a:r>
            <a:rPr lang="ru-RU" sz="1600" b="1" kern="1200" dirty="0" err="1">
              <a:latin typeface="Arial" pitchFamily="34" charset="0"/>
              <a:cs typeface="Arial" pitchFamily="34" charset="0"/>
            </a:rPr>
            <a:t>якої</a:t>
          </a:r>
          <a:r>
            <a:rPr lang="ru-RU" sz="1600" b="1" kern="1200" dirty="0">
              <a:latin typeface="Arial" pitchFamily="34" charset="0"/>
              <a:cs typeface="Arial" pitchFamily="34" charset="0"/>
            </a:rPr>
            <a:t> </a:t>
          </a:r>
          <a:r>
            <a:rPr lang="ru-RU" sz="1600" b="1" kern="1200" dirty="0" err="1">
              <a:latin typeface="Arial" pitchFamily="34" charset="0"/>
              <a:cs typeface="Arial" pitchFamily="34" charset="0"/>
            </a:rPr>
            <a:t>проблеми</a:t>
          </a:r>
          <a:r>
            <a:rPr lang="ru-RU" sz="1600" b="1" kern="1200" dirty="0">
              <a:latin typeface="Arial" pitchFamily="34" charset="0"/>
              <a:cs typeface="Arial" pitchFamily="34" charset="0"/>
            </a:rPr>
            <a:t>, </a:t>
          </a:r>
          <a:r>
            <a:rPr lang="ru-RU" sz="1600" b="1" kern="1200" dirty="0" err="1">
              <a:latin typeface="Arial" pitchFamily="34" charset="0"/>
              <a:cs typeface="Arial" pitchFamily="34" charset="0"/>
            </a:rPr>
            <a:t>або</a:t>
          </a:r>
          <a:r>
            <a:rPr lang="ru-RU" sz="1600" b="1" kern="1200" dirty="0">
              <a:latin typeface="Arial" pitchFamily="34" charset="0"/>
              <a:cs typeface="Arial" pitchFamily="34" charset="0"/>
            </a:rPr>
            <a:t>, </a:t>
          </a:r>
          <a:r>
            <a:rPr lang="ru-RU" sz="1600" b="1" kern="1200" dirty="0" err="1">
              <a:latin typeface="Arial" pitchFamily="34" charset="0"/>
              <a:cs typeface="Arial" pitchFamily="34" charset="0"/>
            </a:rPr>
            <a:t>що</a:t>
          </a:r>
          <a:r>
            <a:rPr lang="ru-RU" sz="1600" b="1" kern="1200" dirty="0">
              <a:latin typeface="Arial" pitchFamily="34" charset="0"/>
              <a:cs typeface="Arial" pitchFamily="34" charset="0"/>
            </a:rPr>
            <a:t> </a:t>
          </a:r>
          <a:r>
            <a:rPr lang="ru-RU" sz="1600" b="1" kern="1200" dirty="0" err="1">
              <a:latin typeface="Arial" pitchFamily="34" charset="0"/>
              <a:cs typeface="Arial" pitchFamily="34" charset="0"/>
            </a:rPr>
            <a:t>виглядає</a:t>
          </a:r>
          <a:r>
            <a:rPr lang="ru-RU" sz="1600" b="1" kern="1200" dirty="0">
              <a:latin typeface="Arial" pitchFamily="34" charset="0"/>
              <a:cs typeface="Arial" pitchFamily="34" charset="0"/>
            </a:rPr>
            <a:t> </a:t>
          </a:r>
          <a:r>
            <a:rPr lang="ru-RU" sz="1600" b="1" kern="1200" dirty="0" err="1">
              <a:latin typeface="Arial" pitchFamily="34" charset="0"/>
              <a:cs typeface="Arial" pitchFamily="34" charset="0"/>
            </a:rPr>
            <a:t>більш</a:t>
          </a:r>
          <a:r>
            <a:rPr lang="ru-RU" sz="1600" b="1" kern="1200" dirty="0">
              <a:latin typeface="Arial" pitchFamily="34" charset="0"/>
              <a:cs typeface="Arial" pitchFamily="34" charset="0"/>
            </a:rPr>
            <a:t> </a:t>
          </a:r>
          <a:r>
            <a:rPr lang="ru-RU" sz="1600" b="1" kern="1200" dirty="0" err="1">
              <a:latin typeface="Arial" pitchFamily="34" charset="0"/>
              <a:cs typeface="Arial" pitchFamily="34" charset="0"/>
            </a:rPr>
            <a:t>реалістичним</a:t>
          </a:r>
          <a:r>
            <a:rPr lang="ru-RU" sz="1600" b="1" kern="1200" dirty="0">
              <a:latin typeface="Arial" pitchFamily="34" charset="0"/>
              <a:cs typeface="Arial" pitchFamily="34" charset="0"/>
            </a:rPr>
            <a:t>, </a:t>
          </a:r>
          <a:r>
            <a:rPr lang="ru-RU" sz="1600" b="1" kern="1200" dirty="0" err="1">
              <a:latin typeface="Arial" pitchFamily="34" charset="0"/>
              <a:cs typeface="Arial" pitchFamily="34" charset="0"/>
            </a:rPr>
            <a:t>істотне</a:t>
          </a:r>
          <a:r>
            <a:rPr lang="ru-RU" sz="1600" b="1" kern="1200" dirty="0">
              <a:latin typeface="Arial" pitchFamily="34" charset="0"/>
              <a:cs typeface="Arial" pitchFamily="34" charset="0"/>
            </a:rPr>
            <a:t> </a:t>
          </a:r>
          <a:r>
            <a:rPr lang="ru-RU" sz="1600" b="1" kern="1200" dirty="0" err="1">
              <a:latin typeface="Arial" pitchFamily="34" charset="0"/>
              <a:cs typeface="Arial" pitchFamily="34" charset="0"/>
            </a:rPr>
            <a:t>зниження</a:t>
          </a:r>
          <a:r>
            <a:rPr lang="ru-RU" sz="1600" b="1" kern="1200" dirty="0">
              <a:latin typeface="Arial" pitchFamily="34" charset="0"/>
              <a:cs typeface="Arial" pitchFamily="34" charset="0"/>
            </a:rPr>
            <a:t> </a:t>
          </a:r>
          <a:r>
            <a:rPr lang="ru-RU" sz="1600" b="1" kern="1200" dirty="0" err="1">
              <a:latin typeface="Arial" pitchFamily="34" charset="0"/>
              <a:cs typeface="Arial" pitchFamily="34" charset="0"/>
            </a:rPr>
            <a:t>її</a:t>
          </a:r>
          <a:r>
            <a:rPr lang="ru-RU" sz="1600" b="1" kern="1200" dirty="0">
              <a:latin typeface="Arial" pitchFamily="34" charset="0"/>
              <a:cs typeface="Arial" pitchFamily="34" charset="0"/>
            </a:rPr>
            <a:t> </a:t>
          </a:r>
          <a:r>
            <a:rPr lang="ru-RU" sz="1600" b="1" kern="1200" dirty="0" err="1">
              <a:latin typeface="Arial" pitchFamily="34" charset="0"/>
              <a:cs typeface="Arial" pitchFamily="34" charset="0"/>
            </a:rPr>
            <a:t>гостроти</a:t>
          </a:r>
          <a:endParaRPr lang="ru-RU" sz="1600" b="1" kern="1200" dirty="0">
            <a:latin typeface="Arial" pitchFamily="34" charset="0"/>
            <a:cs typeface="Arial" pitchFamily="34" charset="0"/>
          </a:endParaRPr>
        </a:p>
      </dsp:txBody>
      <dsp:txXfrm>
        <a:off x="135432" y="1016543"/>
        <a:ext cx="3910699" cy="2492875"/>
      </dsp:txXfrm>
    </dsp:sp>
    <dsp:sp modelId="{708188C9-D4C9-4577-AF19-D11C20751BFD}">
      <dsp:nvSpPr>
        <dsp:cNvPr id="0" name=""/>
        <dsp:cNvSpPr/>
      </dsp:nvSpPr>
      <dsp:spPr>
        <a:xfrm>
          <a:off x="4678751" y="881684"/>
          <a:ext cx="4180417" cy="276259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МЕТУ</a:t>
          </a:r>
          <a:r>
            <a:rPr lang="uk-UA" sz="1600" b="1" kern="1200" dirty="0">
              <a:latin typeface="Arial" pitchFamily="34" charset="0"/>
              <a:cs typeface="Arial" pitchFamily="34" charset="0"/>
            </a:rPr>
            <a:t> можна визначити як розв'язок виявленої проблеми в найбільш загальному формулюванні: це довгочасні зміни, яких </a:t>
          </a:r>
          <a:r>
            <a:rPr lang="uk-UA" sz="1600" b="1" kern="1200" dirty="0" err="1">
              <a:latin typeface="Arial" pitchFamily="34" charset="0"/>
              <a:cs typeface="Arial" pitchFamily="34" charset="0"/>
            </a:rPr>
            <a:t>проєкт</a:t>
          </a:r>
          <a:r>
            <a:rPr lang="uk-UA" sz="1600" b="1" kern="1200" dirty="0">
              <a:latin typeface="Arial" pitchFamily="34" charset="0"/>
              <a:cs typeface="Arial" pitchFamily="34" charset="0"/>
            </a:rPr>
            <a:t> покликаний досягти або внести відчутний внесок. Головне призначення мети – показати, до чого призведе й чому буде сприяти запланована вами діяльність по  вирішенню проблеми у рамках вашого </a:t>
          </a:r>
          <a:r>
            <a:rPr lang="uk-UA" sz="1600" b="1" kern="1200" dirty="0" err="1">
              <a:latin typeface="Arial" pitchFamily="34" charset="0"/>
              <a:cs typeface="Arial" pitchFamily="34" charset="0"/>
            </a:rPr>
            <a:t>проєкту</a:t>
          </a:r>
          <a:endParaRPr lang="ru-RU" sz="1600" b="1" kern="1200" dirty="0">
            <a:latin typeface="Arial" pitchFamily="34" charset="0"/>
            <a:cs typeface="Arial" pitchFamily="34" charset="0"/>
          </a:endParaRPr>
        </a:p>
      </dsp:txBody>
      <dsp:txXfrm>
        <a:off x="4813610" y="1016543"/>
        <a:ext cx="3910699" cy="249287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D878C4-5EA4-4155-8CFF-8027AF2E4173}">
      <dsp:nvSpPr>
        <dsp:cNvPr id="0" name=""/>
        <dsp:cNvSpPr/>
      </dsp:nvSpPr>
      <dsp:spPr>
        <a:xfrm>
          <a:off x="0" y="0"/>
          <a:ext cx="8712522" cy="1259614"/>
        </a:xfrm>
        <a:prstGeom prst="rect">
          <a:avLst/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300" b="1" kern="1200" dirty="0">
              <a:latin typeface="Arial" pitchFamily="34" charset="0"/>
              <a:cs typeface="Arial" pitchFamily="34" charset="0"/>
            </a:rPr>
            <a:t>Місія – це стратегічна мета </a:t>
          </a:r>
          <a:r>
            <a:rPr lang="uk-UA" sz="3300" b="1" kern="1200" dirty="0" err="1">
              <a:latin typeface="Arial" pitchFamily="34" charset="0"/>
              <a:cs typeface="Arial" pitchFamily="34" charset="0"/>
            </a:rPr>
            <a:t>проєкту</a:t>
          </a:r>
          <a:r>
            <a:rPr lang="uk-UA" sz="3300" b="1" kern="1200" dirty="0">
              <a:latin typeface="Arial" pitchFamily="34" charset="0"/>
              <a:cs typeface="Arial" pitchFamily="34" charset="0"/>
            </a:rPr>
            <a:t>, чітко виражена причина його існування</a:t>
          </a:r>
          <a:endParaRPr lang="ru-RU" sz="3300" b="1" kern="1200" dirty="0">
            <a:latin typeface="Arial" pitchFamily="34" charset="0"/>
            <a:cs typeface="Arial" pitchFamily="34" charset="0"/>
          </a:endParaRPr>
        </a:p>
      </dsp:txBody>
      <dsp:txXfrm>
        <a:off x="0" y="0"/>
        <a:ext cx="8712522" cy="1259614"/>
      </dsp:txXfrm>
    </dsp:sp>
    <dsp:sp modelId="{AF29741A-21F5-41CB-B104-4F356C37CA55}">
      <dsp:nvSpPr>
        <dsp:cNvPr id="0" name=""/>
        <dsp:cNvSpPr/>
      </dsp:nvSpPr>
      <dsp:spPr>
        <a:xfrm>
          <a:off x="0" y="1259614"/>
          <a:ext cx="8712522" cy="2645189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shade val="80000"/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000" b="1" kern="1200" dirty="0">
              <a:latin typeface="Arial" pitchFamily="34" charset="0"/>
              <a:cs typeface="Arial" pitchFamily="34" charset="0"/>
            </a:rPr>
            <a:t>Місія </a:t>
          </a:r>
          <a:r>
            <a:rPr lang="uk-UA" sz="3000" b="1" kern="1200" dirty="0" err="1">
              <a:latin typeface="Arial" pitchFamily="34" charset="0"/>
              <a:cs typeface="Arial" pitchFamily="34" charset="0"/>
            </a:rPr>
            <a:t>проєкту</a:t>
          </a:r>
          <a:r>
            <a:rPr lang="uk-UA" sz="3000" b="1" kern="1200" dirty="0">
              <a:latin typeface="Arial" pitchFamily="34" charset="0"/>
              <a:cs typeface="Arial" pitchFamily="34" charset="0"/>
            </a:rPr>
            <a:t>, як правило, не досяжна в рамках термінів його реалізації, але визначає внесок </a:t>
          </a:r>
          <a:r>
            <a:rPr lang="uk-UA" sz="3000" b="1" kern="1200" dirty="0" err="1">
              <a:latin typeface="Arial" pitchFamily="34" charset="0"/>
              <a:cs typeface="Arial" pitchFamily="34" charset="0"/>
            </a:rPr>
            <a:t>проєкту</a:t>
          </a:r>
          <a:r>
            <a:rPr lang="uk-UA" sz="3000" b="1" kern="1200" dirty="0">
              <a:latin typeface="Arial" pitchFamily="34" charset="0"/>
              <a:cs typeface="Arial" pitchFamily="34" charset="0"/>
            </a:rPr>
            <a:t> у вирішення проблеми більш високого рівня, наприклад, у вирішення соціально-економічних проблем міста </a:t>
          </a:r>
          <a:endParaRPr lang="ru-RU" sz="3000" b="1" kern="1200" dirty="0">
            <a:latin typeface="Arial" pitchFamily="34" charset="0"/>
            <a:cs typeface="Arial" pitchFamily="34" charset="0"/>
          </a:endParaRPr>
        </a:p>
      </dsp:txBody>
      <dsp:txXfrm>
        <a:off x="0" y="1259614"/>
        <a:ext cx="8712522" cy="2645189"/>
      </dsp:txXfrm>
    </dsp:sp>
    <dsp:sp modelId="{327E1D54-E224-409B-9822-C59332F498E9}">
      <dsp:nvSpPr>
        <dsp:cNvPr id="0" name=""/>
        <dsp:cNvSpPr/>
      </dsp:nvSpPr>
      <dsp:spPr>
        <a:xfrm>
          <a:off x="0" y="3904804"/>
          <a:ext cx="8712522" cy="293909"/>
        </a:xfrm>
        <a:prstGeom prst="rect">
          <a:avLst/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08555E-8BD8-4AE0-97EF-D1074B4554CE}">
      <dsp:nvSpPr>
        <dsp:cNvPr id="0" name=""/>
        <dsp:cNvSpPr/>
      </dsp:nvSpPr>
      <dsp:spPr>
        <a:xfrm>
          <a:off x="3853400" y="2017419"/>
          <a:ext cx="1437769" cy="1437769"/>
        </a:xfrm>
        <a:prstGeom prst="ellipse">
          <a:avLst/>
        </a:prstGeom>
        <a:gradFill rotWithShape="0">
          <a:gsLst>
            <a:gs pos="0">
              <a:schemeClr val="accent1">
                <a:alpha val="80000"/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alpha val="80000"/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alpha val="80000"/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alpha val="80000"/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ЗАГАЛЬНА МЕТА</a:t>
          </a:r>
          <a:endParaRPr lang="ru-RU" sz="1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063956" y="2227975"/>
        <a:ext cx="1016657" cy="1016657"/>
      </dsp:txXfrm>
    </dsp:sp>
    <dsp:sp modelId="{8BC9B970-C155-4F72-BFC5-3EEE6AFF95CC}">
      <dsp:nvSpPr>
        <dsp:cNvPr id="0" name=""/>
        <dsp:cNvSpPr/>
      </dsp:nvSpPr>
      <dsp:spPr>
        <a:xfrm rot="16200000">
          <a:off x="4419369" y="1493134"/>
          <a:ext cx="305831" cy="48884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shade val="90000"/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shade val="90000"/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shade val="90000"/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shade val="90000"/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kern="1200"/>
        </a:p>
      </dsp:txBody>
      <dsp:txXfrm>
        <a:off x="4465244" y="1636777"/>
        <a:ext cx="214082" cy="293305"/>
      </dsp:txXfrm>
    </dsp:sp>
    <dsp:sp modelId="{78B63018-CE8A-4988-A8FA-C5145F0DCB19}">
      <dsp:nvSpPr>
        <dsp:cNvPr id="0" name=""/>
        <dsp:cNvSpPr/>
      </dsp:nvSpPr>
      <dsp:spPr>
        <a:xfrm>
          <a:off x="3853400" y="2609"/>
          <a:ext cx="1437769" cy="1437769"/>
        </a:xfrm>
        <a:prstGeom prst="ellips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alpha val="90000"/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/>
            <a:t>скоротити кількість сиріт</a:t>
          </a:r>
          <a:endParaRPr lang="ru-RU" sz="1400" b="1" kern="1200" dirty="0"/>
        </a:p>
      </dsp:txBody>
      <dsp:txXfrm>
        <a:off x="4063956" y="213165"/>
        <a:ext cx="1016657" cy="1016657"/>
      </dsp:txXfrm>
    </dsp:sp>
    <dsp:sp modelId="{5F6B7DFA-5BA9-4397-9297-3677474C25F3}">
      <dsp:nvSpPr>
        <dsp:cNvPr id="0" name=""/>
        <dsp:cNvSpPr/>
      </dsp:nvSpPr>
      <dsp:spPr>
        <a:xfrm rot="19800000">
          <a:off x="5284311" y="1992508"/>
          <a:ext cx="305831" cy="48884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shade val="90000"/>
                <a:hueOff val="159990"/>
                <a:satOff val="-8505"/>
                <a:lumOff val="8397"/>
                <a:alphaOff val="0"/>
                <a:shade val="15000"/>
                <a:satMod val="180000"/>
              </a:schemeClr>
            </a:gs>
            <a:gs pos="50000">
              <a:schemeClr val="accent1">
                <a:shade val="90000"/>
                <a:hueOff val="159990"/>
                <a:satOff val="-8505"/>
                <a:lumOff val="8397"/>
                <a:alphaOff val="0"/>
                <a:shade val="45000"/>
                <a:satMod val="170000"/>
              </a:schemeClr>
            </a:gs>
            <a:gs pos="70000">
              <a:schemeClr val="accent1">
                <a:shade val="90000"/>
                <a:hueOff val="159990"/>
                <a:satOff val="-8505"/>
                <a:lumOff val="8397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shade val="90000"/>
                <a:hueOff val="159990"/>
                <a:satOff val="-8505"/>
                <a:lumOff val="8397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kern="1200"/>
        </a:p>
      </dsp:txBody>
      <dsp:txXfrm>
        <a:off x="5290457" y="2113213"/>
        <a:ext cx="214082" cy="293305"/>
      </dsp:txXfrm>
    </dsp:sp>
    <dsp:sp modelId="{619F6452-3063-4E1E-B4D7-2A133215CF2D}">
      <dsp:nvSpPr>
        <dsp:cNvPr id="0" name=""/>
        <dsp:cNvSpPr/>
      </dsp:nvSpPr>
      <dsp:spPr>
        <a:xfrm>
          <a:off x="5598276" y="1010014"/>
          <a:ext cx="1437769" cy="1437769"/>
        </a:xfrm>
        <a:prstGeom prst="ellips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8000"/>
                <a:shade val="15000"/>
                <a:satMod val="180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8000"/>
                <a:shade val="45000"/>
                <a:satMod val="170000"/>
              </a:schemeClr>
            </a:gs>
            <a:gs pos="70000">
              <a:schemeClr val="accent1">
                <a:alpha val="90000"/>
                <a:hueOff val="0"/>
                <a:satOff val="0"/>
                <a:lumOff val="0"/>
                <a:alphaOff val="-8000"/>
                <a:tint val="99000"/>
                <a:shade val="65000"/>
                <a:satMod val="155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800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 err="1">
              <a:latin typeface="Arial" pitchFamily="34" charset="0"/>
              <a:cs typeface="Arial" pitchFamily="34" charset="0"/>
            </a:rPr>
            <a:t>створити</a:t>
          </a:r>
          <a:r>
            <a:rPr lang="ru-RU" sz="1400" b="1" kern="1200" dirty="0">
              <a:latin typeface="Arial" pitchFamily="34" charset="0"/>
              <a:cs typeface="Arial" pitchFamily="34" charset="0"/>
            </a:rPr>
            <a:t> </a:t>
          </a:r>
          <a:r>
            <a:rPr lang="ru-RU" sz="1400" b="1" kern="1200" dirty="0" err="1">
              <a:latin typeface="Arial" pitchFamily="34" charset="0"/>
              <a:cs typeface="Arial" pitchFamily="34" charset="0"/>
            </a:rPr>
            <a:t>нові</a:t>
          </a:r>
          <a:r>
            <a:rPr lang="ru-RU" sz="1400" b="1" kern="1200" dirty="0">
              <a:latin typeface="Arial" pitchFamily="34" charset="0"/>
              <a:cs typeface="Arial" pitchFamily="34" charset="0"/>
            </a:rPr>
            <a:t> </a:t>
          </a:r>
          <a:r>
            <a:rPr lang="ru-RU" sz="1400" b="1" kern="1200" dirty="0" err="1">
              <a:latin typeface="Arial" pitchFamily="34" charset="0"/>
              <a:cs typeface="Arial" pitchFamily="34" charset="0"/>
            </a:rPr>
            <a:t>робочі</a:t>
          </a:r>
          <a:r>
            <a:rPr lang="ru-RU" sz="1400" b="1" kern="1200" dirty="0">
              <a:latin typeface="Arial" pitchFamily="34" charset="0"/>
              <a:cs typeface="Arial" pitchFamily="34" charset="0"/>
            </a:rPr>
            <a:t> </a:t>
          </a:r>
          <a:r>
            <a:rPr lang="ru-RU" sz="1400" b="1" kern="1200" dirty="0" err="1">
              <a:latin typeface="Arial" pitchFamily="34" charset="0"/>
              <a:cs typeface="Arial" pitchFamily="34" charset="0"/>
            </a:rPr>
            <a:t>місця</a:t>
          </a:r>
          <a:endParaRPr lang="ru-RU" sz="1400" b="1" kern="1200" dirty="0">
            <a:latin typeface="Arial" pitchFamily="34" charset="0"/>
            <a:cs typeface="Arial" pitchFamily="34" charset="0"/>
          </a:endParaRPr>
        </a:p>
      </dsp:txBody>
      <dsp:txXfrm>
        <a:off x="5808832" y="1220570"/>
        <a:ext cx="1016657" cy="1016657"/>
      </dsp:txXfrm>
    </dsp:sp>
    <dsp:sp modelId="{20192045-A7C6-4222-9C87-9CDD7EB8E2AC}">
      <dsp:nvSpPr>
        <dsp:cNvPr id="0" name=""/>
        <dsp:cNvSpPr/>
      </dsp:nvSpPr>
      <dsp:spPr>
        <a:xfrm rot="1800000">
          <a:off x="5284311" y="2991257"/>
          <a:ext cx="305831" cy="48884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shade val="90000"/>
                <a:hueOff val="319981"/>
                <a:satOff val="-17009"/>
                <a:lumOff val="16794"/>
                <a:alphaOff val="0"/>
                <a:shade val="15000"/>
                <a:satMod val="180000"/>
              </a:schemeClr>
            </a:gs>
            <a:gs pos="50000">
              <a:schemeClr val="accent1">
                <a:shade val="90000"/>
                <a:hueOff val="319981"/>
                <a:satOff val="-17009"/>
                <a:lumOff val="16794"/>
                <a:alphaOff val="0"/>
                <a:shade val="45000"/>
                <a:satMod val="170000"/>
              </a:schemeClr>
            </a:gs>
            <a:gs pos="70000">
              <a:schemeClr val="accent1">
                <a:shade val="90000"/>
                <a:hueOff val="319981"/>
                <a:satOff val="-17009"/>
                <a:lumOff val="16794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shade val="90000"/>
                <a:hueOff val="319981"/>
                <a:satOff val="-17009"/>
                <a:lumOff val="16794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kern="1200"/>
        </a:p>
      </dsp:txBody>
      <dsp:txXfrm>
        <a:off x="5290457" y="3066088"/>
        <a:ext cx="214082" cy="293305"/>
      </dsp:txXfrm>
    </dsp:sp>
    <dsp:sp modelId="{767D4F86-CAFD-440C-9118-88F7C5E11F1F}">
      <dsp:nvSpPr>
        <dsp:cNvPr id="0" name=""/>
        <dsp:cNvSpPr/>
      </dsp:nvSpPr>
      <dsp:spPr>
        <a:xfrm>
          <a:off x="5598276" y="3024824"/>
          <a:ext cx="1437769" cy="1437769"/>
        </a:xfrm>
        <a:prstGeom prst="ellips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16000"/>
                <a:shade val="15000"/>
                <a:satMod val="180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16000"/>
                <a:shade val="45000"/>
                <a:satMod val="170000"/>
              </a:schemeClr>
            </a:gs>
            <a:gs pos="70000">
              <a:schemeClr val="accent1">
                <a:alpha val="90000"/>
                <a:hueOff val="0"/>
                <a:satOff val="0"/>
                <a:lumOff val="0"/>
                <a:alphaOff val="-16000"/>
                <a:tint val="99000"/>
                <a:shade val="65000"/>
                <a:satMod val="155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600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b="1" kern="1200" dirty="0">
              <a:latin typeface="Arial" pitchFamily="34" charset="0"/>
              <a:cs typeface="Arial" pitchFamily="34" charset="0"/>
            </a:rPr>
            <a:t>підвищити якість освіти</a:t>
          </a:r>
          <a:endParaRPr lang="ru-RU" sz="1400" b="1" kern="1200" dirty="0">
            <a:latin typeface="Arial" pitchFamily="34" charset="0"/>
            <a:cs typeface="Arial" pitchFamily="34" charset="0"/>
          </a:endParaRPr>
        </a:p>
      </dsp:txBody>
      <dsp:txXfrm>
        <a:off x="5808832" y="3235380"/>
        <a:ext cx="1016657" cy="1016657"/>
      </dsp:txXfrm>
    </dsp:sp>
    <dsp:sp modelId="{4248C4E0-AE45-411D-A933-9BA3B79DACD3}">
      <dsp:nvSpPr>
        <dsp:cNvPr id="0" name=""/>
        <dsp:cNvSpPr/>
      </dsp:nvSpPr>
      <dsp:spPr>
        <a:xfrm rot="5400000">
          <a:off x="4419369" y="3490632"/>
          <a:ext cx="305831" cy="48884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shade val="90000"/>
                <a:hueOff val="479971"/>
                <a:satOff val="-25514"/>
                <a:lumOff val="25190"/>
                <a:alphaOff val="0"/>
                <a:shade val="15000"/>
                <a:satMod val="180000"/>
              </a:schemeClr>
            </a:gs>
            <a:gs pos="50000">
              <a:schemeClr val="accent1">
                <a:shade val="90000"/>
                <a:hueOff val="479971"/>
                <a:satOff val="-25514"/>
                <a:lumOff val="25190"/>
                <a:alphaOff val="0"/>
                <a:shade val="45000"/>
                <a:satMod val="170000"/>
              </a:schemeClr>
            </a:gs>
            <a:gs pos="70000">
              <a:schemeClr val="accent1">
                <a:shade val="90000"/>
                <a:hueOff val="479971"/>
                <a:satOff val="-25514"/>
                <a:lumOff val="2519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shade val="90000"/>
                <a:hueOff val="479971"/>
                <a:satOff val="-25514"/>
                <a:lumOff val="2519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kern="1200"/>
        </a:p>
      </dsp:txBody>
      <dsp:txXfrm>
        <a:off x="4465244" y="3542526"/>
        <a:ext cx="214082" cy="293305"/>
      </dsp:txXfrm>
    </dsp:sp>
    <dsp:sp modelId="{A2B4CF90-9BC4-4918-9F3A-9E4168B6D951}">
      <dsp:nvSpPr>
        <dsp:cNvPr id="0" name=""/>
        <dsp:cNvSpPr/>
      </dsp:nvSpPr>
      <dsp:spPr>
        <a:xfrm>
          <a:off x="3853400" y="4032228"/>
          <a:ext cx="1437769" cy="1437769"/>
        </a:xfrm>
        <a:prstGeom prst="ellips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4000"/>
                <a:shade val="15000"/>
                <a:satMod val="180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24000"/>
                <a:shade val="45000"/>
                <a:satMod val="170000"/>
              </a:schemeClr>
            </a:gs>
            <a:gs pos="70000">
              <a:schemeClr val="accent1">
                <a:alpha val="90000"/>
                <a:hueOff val="0"/>
                <a:satOff val="0"/>
                <a:lumOff val="0"/>
                <a:alphaOff val="-24000"/>
                <a:tint val="99000"/>
                <a:shade val="65000"/>
                <a:satMod val="155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400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 err="1">
              <a:latin typeface="Arial" pitchFamily="34" charset="0"/>
              <a:cs typeface="Arial" pitchFamily="34" charset="0"/>
            </a:rPr>
            <a:t>знизити</a:t>
          </a:r>
          <a:r>
            <a:rPr lang="ru-RU" sz="1400" b="1" kern="1200" dirty="0">
              <a:latin typeface="Arial" pitchFamily="34" charset="0"/>
              <a:cs typeface="Arial" pitchFamily="34" charset="0"/>
            </a:rPr>
            <a:t> </a:t>
          </a:r>
          <a:r>
            <a:rPr lang="ru-RU" sz="1400" b="1" kern="1200" dirty="0" err="1">
              <a:latin typeface="Arial" pitchFamily="34" charset="0"/>
              <a:cs typeface="Arial" pitchFamily="34" charset="0"/>
            </a:rPr>
            <a:t>забруднення</a:t>
          </a:r>
          <a:r>
            <a:rPr lang="ru-RU" sz="1400" b="1" kern="1200" dirty="0">
              <a:latin typeface="Arial" pitchFamily="34" charset="0"/>
              <a:cs typeface="Arial" pitchFamily="34" charset="0"/>
            </a:rPr>
            <a:t> в </a:t>
          </a:r>
          <a:r>
            <a:rPr lang="ru-RU" sz="1400" b="1" kern="1200" dirty="0" err="1">
              <a:latin typeface="Arial" pitchFamily="34" charset="0"/>
              <a:cs typeface="Arial" pitchFamily="34" charset="0"/>
            </a:rPr>
            <a:t>місті</a:t>
          </a:r>
          <a:r>
            <a:rPr lang="ru-RU" sz="1400" b="1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400" b="1" kern="1200" dirty="0">
              <a:latin typeface="Arial" pitchFamily="34" charset="0"/>
              <a:cs typeface="Arial" pitchFamily="34" charset="0"/>
            </a:rPr>
            <a:t>Z</a:t>
          </a:r>
          <a:endParaRPr lang="ru-RU" sz="1400" b="1" kern="1200" dirty="0">
            <a:latin typeface="Arial" pitchFamily="34" charset="0"/>
            <a:cs typeface="Arial" pitchFamily="34" charset="0"/>
          </a:endParaRPr>
        </a:p>
      </dsp:txBody>
      <dsp:txXfrm>
        <a:off x="4063956" y="4242784"/>
        <a:ext cx="1016657" cy="1016657"/>
      </dsp:txXfrm>
    </dsp:sp>
    <dsp:sp modelId="{6CA5AF52-9680-499A-A2A4-035376C0F730}">
      <dsp:nvSpPr>
        <dsp:cNvPr id="0" name=""/>
        <dsp:cNvSpPr/>
      </dsp:nvSpPr>
      <dsp:spPr>
        <a:xfrm rot="9000000">
          <a:off x="3554427" y="2991257"/>
          <a:ext cx="305831" cy="48884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shade val="90000"/>
                <a:hueOff val="639962"/>
                <a:satOff val="-34018"/>
                <a:lumOff val="33587"/>
                <a:alphaOff val="0"/>
                <a:shade val="15000"/>
                <a:satMod val="180000"/>
              </a:schemeClr>
            </a:gs>
            <a:gs pos="50000">
              <a:schemeClr val="accent1">
                <a:shade val="90000"/>
                <a:hueOff val="639962"/>
                <a:satOff val="-34018"/>
                <a:lumOff val="33587"/>
                <a:alphaOff val="0"/>
                <a:shade val="45000"/>
                <a:satMod val="170000"/>
              </a:schemeClr>
            </a:gs>
            <a:gs pos="70000">
              <a:schemeClr val="accent1">
                <a:shade val="90000"/>
                <a:hueOff val="639962"/>
                <a:satOff val="-34018"/>
                <a:lumOff val="33587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shade val="90000"/>
                <a:hueOff val="639962"/>
                <a:satOff val="-34018"/>
                <a:lumOff val="33587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kern="1200"/>
        </a:p>
      </dsp:txBody>
      <dsp:txXfrm rot="10800000">
        <a:off x="3640030" y="3066088"/>
        <a:ext cx="214082" cy="293305"/>
      </dsp:txXfrm>
    </dsp:sp>
    <dsp:sp modelId="{A7BF159A-A187-4DAC-AD73-182E75D711CA}">
      <dsp:nvSpPr>
        <dsp:cNvPr id="0" name=""/>
        <dsp:cNvSpPr/>
      </dsp:nvSpPr>
      <dsp:spPr>
        <a:xfrm>
          <a:off x="2108524" y="3024824"/>
          <a:ext cx="1437769" cy="1437769"/>
        </a:xfrm>
        <a:prstGeom prst="ellips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32000"/>
                <a:shade val="15000"/>
                <a:satMod val="180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32000"/>
                <a:shade val="45000"/>
                <a:satMod val="170000"/>
              </a:schemeClr>
            </a:gs>
            <a:gs pos="70000">
              <a:schemeClr val="accent1">
                <a:alpha val="90000"/>
                <a:hueOff val="0"/>
                <a:satOff val="0"/>
                <a:lumOff val="0"/>
                <a:alphaOff val="-32000"/>
                <a:tint val="99000"/>
                <a:shade val="65000"/>
                <a:satMod val="155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3200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400" b="1" kern="1200" dirty="0" err="1">
              <a:latin typeface="Arial" pitchFamily="34" charset="0"/>
              <a:cs typeface="Arial" pitchFamily="34" charset="0"/>
            </a:rPr>
            <a:t>поліпшити</a:t>
          </a:r>
          <a:r>
            <a:rPr lang="ru-RU" sz="1400" b="1" kern="1200" dirty="0">
              <a:latin typeface="Arial" pitchFamily="34" charset="0"/>
              <a:cs typeface="Arial" pitchFamily="34" charset="0"/>
            </a:rPr>
            <a:t> доступ</a:t>
          </a:r>
          <a:endParaRPr lang="en-US" sz="1400" b="1" kern="1200" dirty="0">
            <a:latin typeface="Arial" pitchFamily="34" charset="0"/>
            <a:cs typeface="Arial" pitchFamily="34" charset="0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400" b="1" kern="1200" dirty="0" err="1">
              <a:latin typeface="Arial" pitchFamily="34" charset="0"/>
              <a:cs typeface="Arial" pitchFamily="34" charset="0"/>
            </a:rPr>
            <a:t>ність</a:t>
          </a:r>
          <a:r>
            <a:rPr lang="ru-RU" sz="1400" b="1" kern="1200" dirty="0">
              <a:latin typeface="Arial" pitchFamily="34" charset="0"/>
              <a:cs typeface="Arial" pitchFamily="34" charset="0"/>
            </a:rPr>
            <a:t>  </a:t>
          </a:r>
          <a:r>
            <a:rPr lang="ru-RU" sz="1400" b="1" kern="1200" dirty="0" err="1">
              <a:latin typeface="Arial" pitchFamily="34" charset="0"/>
              <a:cs typeface="Arial" pitchFamily="34" charset="0"/>
            </a:rPr>
            <a:t>тран</a:t>
          </a:r>
          <a:endParaRPr lang="en-US" sz="1400" b="1" kern="1200" dirty="0">
            <a:latin typeface="Arial" pitchFamily="34" charset="0"/>
            <a:cs typeface="Arial" pitchFamily="34" charset="0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400" b="1" kern="1200" dirty="0">
              <a:latin typeface="Arial" pitchFamily="34" charset="0"/>
              <a:cs typeface="Arial" pitchFamily="34" charset="0"/>
            </a:rPr>
            <a:t>спорту</a:t>
          </a:r>
        </a:p>
      </dsp:txBody>
      <dsp:txXfrm>
        <a:off x="2319080" y="3235380"/>
        <a:ext cx="1016657" cy="1016657"/>
      </dsp:txXfrm>
    </dsp:sp>
    <dsp:sp modelId="{B631B668-2F2B-4B7E-ABC0-1CC83E2805F3}">
      <dsp:nvSpPr>
        <dsp:cNvPr id="0" name=""/>
        <dsp:cNvSpPr/>
      </dsp:nvSpPr>
      <dsp:spPr>
        <a:xfrm rot="12600000">
          <a:off x="3554427" y="1992508"/>
          <a:ext cx="305831" cy="48884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shade val="90000"/>
                <a:hueOff val="799952"/>
                <a:satOff val="-42523"/>
                <a:lumOff val="41984"/>
                <a:alphaOff val="0"/>
                <a:shade val="15000"/>
                <a:satMod val="180000"/>
              </a:schemeClr>
            </a:gs>
            <a:gs pos="50000">
              <a:schemeClr val="accent1">
                <a:shade val="90000"/>
                <a:hueOff val="799952"/>
                <a:satOff val="-42523"/>
                <a:lumOff val="41984"/>
                <a:alphaOff val="0"/>
                <a:shade val="45000"/>
                <a:satMod val="170000"/>
              </a:schemeClr>
            </a:gs>
            <a:gs pos="70000">
              <a:schemeClr val="accent1">
                <a:shade val="90000"/>
                <a:hueOff val="799952"/>
                <a:satOff val="-42523"/>
                <a:lumOff val="41984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shade val="90000"/>
                <a:hueOff val="799952"/>
                <a:satOff val="-42523"/>
                <a:lumOff val="41984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kern="1200"/>
        </a:p>
      </dsp:txBody>
      <dsp:txXfrm rot="10800000">
        <a:off x="3640030" y="2113213"/>
        <a:ext cx="214082" cy="293305"/>
      </dsp:txXfrm>
    </dsp:sp>
    <dsp:sp modelId="{FC37301C-5078-4910-B9AA-12E139EEDA69}">
      <dsp:nvSpPr>
        <dsp:cNvPr id="0" name=""/>
        <dsp:cNvSpPr/>
      </dsp:nvSpPr>
      <dsp:spPr>
        <a:xfrm>
          <a:off x="2108524" y="1010014"/>
          <a:ext cx="1437769" cy="1437769"/>
        </a:xfrm>
        <a:prstGeom prst="ellips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shade val="15000"/>
                <a:satMod val="180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40000"/>
                <a:shade val="45000"/>
                <a:satMod val="170000"/>
              </a:schemeClr>
            </a:gs>
            <a:gs pos="70000">
              <a:schemeClr val="accent1">
                <a:alpha val="90000"/>
                <a:hueOff val="0"/>
                <a:satOff val="0"/>
                <a:lumOff val="0"/>
                <a:alphaOff val="-40000"/>
                <a:tint val="99000"/>
                <a:shade val="65000"/>
                <a:satMod val="155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 err="1">
              <a:latin typeface="Arial" pitchFamily="34" charset="0"/>
              <a:cs typeface="Arial" pitchFamily="34" charset="0"/>
            </a:rPr>
            <a:t>допомогти</a:t>
          </a:r>
          <a:r>
            <a:rPr lang="ru-RU" sz="1400" b="1" kern="1200" dirty="0">
              <a:latin typeface="Arial" pitchFamily="34" charset="0"/>
              <a:cs typeface="Arial" pitchFamily="34" charset="0"/>
            </a:rPr>
            <a:t> </a:t>
          </a:r>
          <a:r>
            <a:rPr lang="ru-RU" sz="1400" b="1" kern="1200" dirty="0" err="1">
              <a:latin typeface="Arial" pitchFamily="34" charset="0"/>
              <a:cs typeface="Arial" pitchFamily="34" charset="0"/>
            </a:rPr>
            <a:t>відстаю</a:t>
          </a:r>
          <a:endParaRPr lang="en-US" sz="1400" b="1" kern="1200" dirty="0">
            <a:latin typeface="Arial" pitchFamily="34" charset="0"/>
            <a:cs typeface="Arial" pitchFamily="34" charset="0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 err="1">
              <a:latin typeface="Arial" pitchFamily="34" charset="0"/>
              <a:cs typeface="Arial" pitchFamily="34" charset="0"/>
            </a:rPr>
            <a:t>чим</a:t>
          </a:r>
          <a:r>
            <a:rPr lang="ru-RU" sz="1400" b="1" kern="1200" dirty="0">
              <a:latin typeface="Arial" pitchFamily="34" charset="0"/>
              <a:cs typeface="Arial" pitchFamily="34" charset="0"/>
            </a:rPr>
            <a:t> у </a:t>
          </a:r>
          <a:r>
            <a:rPr lang="ru-RU" sz="1400" b="1" kern="1200" dirty="0" err="1">
              <a:latin typeface="Arial" pitchFamily="34" charset="0"/>
              <a:cs typeface="Arial" pitchFamily="34" charset="0"/>
            </a:rPr>
            <a:t>розвитку</a:t>
          </a:r>
          <a:r>
            <a:rPr lang="ru-RU" sz="1400" b="1" kern="1200" dirty="0">
              <a:latin typeface="Arial" pitchFamily="34" charset="0"/>
              <a:cs typeface="Arial" pitchFamily="34" charset="0"/>
            </a:rPr>
            <a:t> </a:t>
          </a:r>
          <a:r>
            <a:rPr lang="ru-RU" sz="1400" b="1" kern="1200" dirty="0" err="1">
              <a:latin typeface="Arial" pitchFamily="34" charset="0"/>
              <a:cs typeface="Arial" pitchFamily="34" charset="0"/>
            </a:rPr>
            <a:t>дітям</a:t>
          </a:r>
          <a:endParaRPr lang="ru-RU" sz="1400" b="1" kern="1200" dirty="0">
            <a:latin typeface="Arial" pitchFamily="34" charset="0"/>
            <a:cs typeface="Arial" pitchFamily="34" charset="0"/>
          </a:endParaRPr>
        </a:p>
      </dsp:txBody>
      <dsp:txXfrm>
        <a:off x="2319080" y="1220570"/>
        <a:ext cx="1016657" cy="10166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2#1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37A0F4-7784-4BCA-B20C-7CFD65A8418C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63D1A9-B8FE-493A-86DA-50D6E66284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6618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63D1A9-B8FE-493A-86DA-50D6E662846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6433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72218-B901-7845-98F9-FA0B33EC9F0E}" type="datetime1">
              <a:rPr lang="ru-RU" smtClean="0"/>
              <a:t>14.02.2023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Презентація курсу   «Основи європейської проєктної діяльності"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A1343-4148-4342-AE8B-EC48B015F3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1364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F6DA-8759-764F-B3AB-4D66CF29338D}" type="datetime1">
              <a:rPr lang="ru-RU" smtClean="0"/>
              <a:t>14.02.2023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Презентація курсу   «Основи європейської проєктної діяльності"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A1343-4148-4342-AE8B-EC48B015F3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0845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48AEA-8654-BE4A-B76F-B98789684754}" type="datetime1">
              <a:rPr lang="ru-RU" smtClean="0"/>
              <a:t>14.02.2023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Презентація курсу   «Основи європейської проєктної діяльності"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A1343-4148-4342-AE8B-EC48B015F3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37106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35443" y="1752601"/>
            <a:ext cx="9045297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ctr">
              <a:defRPr sz="3600" b="1">
                <a:solidFill>
                  <a:srgbClr val="0033CC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Black" pitchFamily="34" charset="0"/>
              </a:defRPr>
            </a:lvl1pPr>
            <a:extLst/>
          </a:lstStyle>
          <a:p>
            <a:r>
              <a:rPr kumimoji="0" lang="ru-RU" dirty="0"/>
              <a:t>Образец заголовка</a:t>
            </a:r>
            <a:endParaRPr kumimoji="0" lang="en-US" dirty="0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35443" y="3611607"/>
            <a:ext cx="9045297" cy="1199704"/>
          </a:xfrm>
        </p:spPr>
        <p:txBody>
          <a:bodyPr lIns="45720" rIns="45720"/>
          <a:lstStyle>
            <a:lvl1pPr marL="0" marR="64008" indent="0" algn="ctr">
              <a:buNone/>
              <a:defRPr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dirty="0"/>
              <a:t>Образец подзаголовка</a:t>
            </a:r>
            <a:endParaRPr kumimoji="0" lang="en-US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9DE5821-19A3-2D4E-932B-B7E8BBC55E54}" type="datetime1">
              <a:rPr lang="ru-RU" smtClean="0"/>
              <a:t>14.02.2023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467544" y="6237312"/>
            <a:ext cx="4248472" cy="365125"/>
          </a:xfrm>
        </p:spPr>
        <p:txBody>
          <a:bodyPr/>
          <a:lstStyle>
            <a:lvl1pPr algn="ctr">
              <a:defRPr sz="16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extLst/>
          </a:lstStyle>
          <a:p>
            <a:r>
              <a:rPr lang="ru-RU"/>
              <a:t>Презентація курсу   «Основи європейської проєктної діяльності"</a:t>
            </a:r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973388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5778"/>
            <a:ext cx="2314143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274" y="5933033"/>
            <a:ext cx="3133725" cy="89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740" y="5778"/>
            <a:ext cx="1524000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F617B-ECF4-8342-B78A-D2DCBFB2680F}" type="datetime1">
              <a:rPr lang="ru-RU" smtClean="0"/>
              <a:t>14.02.2023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Презентація курсу   «Основи європейської проєктної діяльності"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A1343-4148-4342-AE8B-EC48B015F3DC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100C1-3455-1546-A1AF-4F12E7EF8321}" type="datetime1">
              <a:rPr lang="ru-RU" smtClean="0"/>
              <a:t>14.02.2023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Презентація курсу   «Основи європейської проєктної діяльності"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82130-4569-BF49-8277-5443CAFEF9AB}" type="datetime1">
              <a:rPr lang="ru-RU" smtClean="0"/>
              <a:t>14.02.2023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Презентація курсу   «Основи європейської проєктної діяльності"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505EE-2460-3C4B-AC9A-BBCA87B77597}" type="datetime1">
              <a:rPr lang="ru-RU" smtClean="0"/>
              <a:t>14.02.2023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Презентація курсу   «Основи європейської проєктної діяльності"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4A72A-DF7F-6642-820D-8E5FDAB93124}" type="datetime1">
              <a:rPr lang="ru-RU" smtClean="0"/>
              <a:t>14.02.2023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Презентація курсу   «Основи європейської проєктної діяльності"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997B-810E-0E4F-A681-E524415F7100}" type="datetime1">
              <a:rPr lang="ru-RU" smtClean="0"/>
              <a:t>14.02.2023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Презентація курсу   «Основи європейської проєктної діяльності"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BA1C588F-4005-6447-8586-41F11C5FD6D8}" type="datetime1">
              <a:rPr lang="ru-RU" smtClean="0"/>
              <a:t>14.02.2023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Презентація курсу   «Основи європейської проєктної діяльності"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4A713-B7A9-C745-90DF-31AB65521C54}" type="datetime1">
              <a:rPr lang="ru-RU" smtClean="0"/>
              <a:t>14.02.2023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Презентація курсу   «Основи європейської проєктної діяльності"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A1343-4148-4342-AE8B-EC48B015F3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78212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3094DCD-C778-074D-BBA3-6A1027394158}" type="datetime1">
              <a:rPr lang="ru-RU" smtClean="0"/>
              <a:t>14.02.2023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ru-RU"/>
              <a:t>Презентація курсу   «Основи європейської проєктної діяльності"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1C6AA-26AC-F746-B4AB-A18EC386DED9}" type="datetime1">
              <a:rPr lang="ru-RU" smtClean="0"/>
              <a:t>14.02.2023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Презентація курсу   «Основи європейської проєктної діяльності"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1C7FF-26C8-F945-971B-CFB1138E85A2}" type="datetime1">
              <a:rPr lang="ru-RU" smtClean="0"/>
              <a:t>14.02.2023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Презентація курсу   «Основи європейської проєктної діяльності"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606940"/>
            <a:ext cx="8928992" cy="4525963"/>
          </a:xfrm>
        </p:spPr>
        <p:txBody>
          <a:bodyPr/>
          <a:lstStyle/>
          <a:p>
            <a:pPr lvl="0" eaLnBrk="1" latinLnBrk="0" hangingPunct="1"/>
            <a:r>
              <a:rPr lang="ru-RU" dirty="0"/>
              <a:t>Образец текста</a:t>
            </a:r>
          </a:p>
          <a:p>
            <a:pPr lvl="1" eaLnBrk="1" latinLnBrk="0" hangingPunct="1"/>
            <a:r>
              <a:rPr lang="ru-RU" dirty="0"/>
              <a:t>Второй уровень</a:t>
            </a:r>
          </a:p>
          <a:p>
            <a:pPr lvl="2" eaLnBrk="1" latinLnBrk="0" hangingPunct="1"/>
            <a:r>
              <a:rPr lang="ru-RU" dirty="0"/>
              <a:t>Третий уровень</a:t>
            </a:r>
          </a:p>
          <a:p>
            <a:pPr lvl="3" eaLnBrk="1" latinLnBrk="0" hangingPunct="1"/>
            <a:r>
              <a:rPr lang="ru-RU" dirty="0"/>
              <a:t>Четвертый уровень</a:t>
            </a:r>
          </a:p>
          <a:p>
            <a:pPr lvl="4" eaLnBrk="1" latinLnBrk="0" hangingPunct="1"/>
            <a:r>
              <a:rPr lang="ru-RU" dirty="0"/>
              <a:t>Пятый уровень</a:t>
            </a:r>
            <a:endParaRPr kumimoji="0"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908BB-B3C0-2740-9506-E7783149407B}" type="datetime1">
              <a:rPr lang="ru-RU" smtClean="0"/>
              <a:t>14.02.2023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-2069055" y="6494522"/>
            <a:ext cx="6840760" cy="365125"/>
          </a:xfrm>
        </p:spPr>
        <p:txBody>
          <a:bodyPr/>
          <a:lstStyle>
            <a:lvl1pPr>
              <a:defRPr sz="900" b="1">
                <a:solidFill>
                  <a:srgbClr val="FFFF00"/>
                </a:solidFill>
              </a:defRPr>
            </a:lvl1pPr>
            <a:extLst/>
          </a:lstStyle>
          <a:p>
            <a:pPr algn="ctr"/>
            <a:r>
              <a:rPr lang="ru-RU"/>
              <a:t>Презентація курсу   «Основи європейської проєктної діяльності"</a:t>
            </a:r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 hasCustomPrompt="1"/>
          </p:nvPr>
        </p:nvSpPr>
        <p:spPr>
          <a:xfrm>
            <a:off x="1619672" y="188640"/>
            <a:ext cx="7524328" cy="1143000"/>
          </a:xfrm>
        </p:spPr>
        <p:txBody>
          <a:bodyPr rtlCol="0">
            <a:normAutofit/>
          </a:bodyPr>
          <a:lstStyle>
            <a:lvl1pPr algn="ctr">
              <a:defRPr sz="2800">
                <a:solidFill>
                  <a:srgbClr val="0033CC"/>
                </a:solidFill>
                <a:latin typeface="Arial Black" pitchFamily="34" charset="0"/>
              </a:defRPr>
            </a:lvl1pPr>
            <a:extLst/>
          </a:lstStyle>
          <a:p>
            <a:r>
              <a:rPr kumimoji="0" lang="ru-RU" dirty="0"/>
              <a:t>ОБРАЗЕЦ ЗАГОЛОВКА</a:t>
            </a:r>
            <a:endParaRPr kumimoji="0"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438" y="3248025"/>
            <a:ext cx="3651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438" y="3248025"/>
            <a:ext cx="3651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09" t="7309" r="9316" b="16200"/>
          <a:stretch/>
        </p:blipFill>
        <p:spPr>
          <a:xfrm>
            <a:off x="3500" y="3012"/>
            <a:ext cx="1616172" cy="1603928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5966147"/>
            <a:ext cx="3131840" cy="89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1AF21-A952-474A-9FAA-E792C7737DCA}" type="datetime1">
              <a:rPr lang="ru-RU" smtClean="0"/>
              <a:t>14.02.2023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Презентація курсу   «Основи європейської проєктної діяльності"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4256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347D7-2405-C84D-AA37-0BC061C5452F}" type="datetime1">
              <a:rPr lang="ru-RU" smtClean="0"/>
              <a:t>14.02.2023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Презентація курсу   «Основи європейської проєктної діяльності"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A1343-4148-4342-AE8B-EC48B015F3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2700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FDD4A-A8FD-D14F-BC51-3969A2DC46E1}" type="datetime1">
              <a:rPr lang="ru-RU" smtClean="0"/>
              <a:t>14.02.2023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Презентація курсу   «Основи європейської проєктної діяльності"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A1343-4148-4342-AE8B-EC48B015F3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4235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37F9D-1B28-E24B-8674-834CB9B3597F}" type="datetime1">
              <a:rPr lang="ru-RU" smtClean="0"/>
              <a:t>14.02.2023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Презентація курсу   «Основи європейської проєктної діяльності"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A1343-4148-4342-AE8B-EC48B015F3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2563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0778C-6859-AF4F-B0BC-F0E36FE92622}" type="datetime1">
              <a:rPr lang="ru-RU" smtClean="0"/>
              <a:t>14.02.2023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Презентація курсу   «Основи європейської проєктної діяльності"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A1343-4148-4342-AE8B-EC48B015F3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5841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BD0EA-6980-DC44-9DDD-57DAB4D2AD7D}" type="datetime1">
              <a:rPr lang="ru-RU" smtClean="0"/>
              <a:t>14.02.2023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Презентація курсу   «Основи європейської проєктної діяльності"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A1343-4148-4342-AE8B-EC48B015F3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3636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E1A04-A827-2D4A-ADA9-D14A8263D594}" type="datetime1">
              <a:rPr lang="ru-RU" smtClean="0"/>
              <a:t>14.02.2023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Презентація курсу   «Основи європейської проєктної діяльності"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A1343-4148-4342-AE8B-EC48B015F3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3029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73229-1FE4-5347-B27D-8527C4006DE8}" type="datetime1">
              <a:rPr lang="ru-RU" smtClean="0"/>
              <a:t>14.02.2023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Презентація курсу   «Основи європейської проєктної діяльності"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A1343-4148-4342-AE8B-EC48B015F3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3537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472F0F-A65D-2F42-8A19-8D69476BBAB1}" type="datetime1">
              <a:rPr lang="ru-RU" smtClean="0"/>
              <a:t>14.02.2023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/>
              <a:t>Презентація курсу   «Основи європейської проєктної діяльності"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A1343-4148-4342-AE8B-EC48B015F3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330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5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D552379B-BF57-0041-BCBB-FABBE0F94D96}" type="datetime1">
              <a:rPr lang="ru-RU" smtClean="0"/>
              <a:t>14.02.2023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ru-RU"/>
              <a:t>Презентація курсу   «Основи європейської проєктної діяльності"</a:t>
            </a: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E0A1343-4148-4342-AE8B-EC48B015F3D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  <p:sldLayoutId id="2147483865" r:id="rId4"/>
    <p:sldLayoutId id="2147483866" r:id="rId5"/>
    <p:sldLayoutId id="2147483867" r:id="rId6"/>
    <p:sldLayoutId id="2147483868" r:id="rId7"/>
    <p:sldLayoutId id="2147483869" r:id="rId8"/>
    <p:sldLayoutId id="2147483870" r:id="rId9"/>
    <p:sldLayoutId id="2147483871" r:id="rId10"/>
    <p:sldLayoutId id="2147483872" r:id="rId11"/>
    <p:sldLayoutId id="2147483873" r:id="rId12"/>
    <p:sldLayoutId id="2147483708" r:id="rId13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980728"/>
            <a:ext cx="9045297" cy="3208965"/>
          </a:xfrm>
        </p:spPr>
        <p:txBody>
          <a:bodyPr>
            <a:normAutofit fontScale="90000"/>
          </a:bodyPr>
          <a:lstStyle/>
          <a:p>
            <a:r>
              <a:rPr lang="uk-UA" dirty="0"/>
              <a:t>Аналіз проблем </a:t>
            </a:r>
            <a:br>
              <a:rPr lang="uk-UA" dirty="0"/>
            </a:br>
            <a:r>
              <a:rPr lang="uk-UA" dirty="0"/>
              <a:t>і постановка цілей.</a:t>
            </a:r>
            <a:br>
              <a:rPr lang="uk-UA" dirty="0"/>
            </a:br>
            <a:r>
              <a:rPr lang="uk-UA" dirty="0">
                <a:effectLst/>
              </a:rPr>
              <a:t>«Дерево проблем» </a:t>
            </a:r>
            <a:br>
              <a:rPr lang="uk-UA" dirty="0">
                <a:effectLst/>
              </a:rPr>
            </a:br>
            <a:r>
              <a:rPr lang="uk-UA" dirty="0">
                <a:effectLst/>
              </a:rPr>
              <a:t>- «дерево цілей»</a:t>
            </a:r>
            <a:br>
              <a:rPr lang="uk-UA" dirty="0">
                <a:effectLst/>
              </a:rPr>
            </a:br>
            <a:r>
              <a:rPr lang="uk-UA" dirty="0">
                <a:effectLst/>
              </a:rPr>
              <a:t> </a:t>
            </a:r>
            <a:br>
              <a:rPr lang="uk-UA" dirty="0">
                <a:effectLst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443" y="3611606"/>
            <a:ext cx="9045297" cy="1401569"/>
          </a:xfrm>
        </p:spPr>
        <p:txBody>
          <a:bodyPr>
            <a:normAutofit fontScale="85000" lnSpcReduction="20000"/>
          </a:bodyPr>
          <a:lstStyle/>
          <a:p>
            <a:r>
              <a:rPr lang="uk-UA" dirty="0"/>
              <a:t>Практичне заняття 3-4</a:t>
            </a:r>
          </a:p>
          <a:p>
            <a:endParaRPr lang="uk-UA" sz="2800" dirty="0">
              <a:solidFill>
                <a:srgbClr val="FF0000"/>
              </a:solidFill>
              <a:latin typeface="Arial Black" pitchFamily="34" charset="0"/>
            </a:endParaRPr>
          </a:p>
          <a:p>
            <a:r>
              <a:rPr lang="uk-UA" sz="1700" dirty="0">
                <a:solidFill>
                  <a:srgbClr val="FF0000"/>
                </a:solidFill>
                <a:latin typeface="Arial Black" pitchFamily="34" charset="0"/>
              </a:rPr>
              <a:t>Викладач: </a:t>
            </a:r>
          </a:p>
          <a:p>
            <a:br>
              <a:rPr lang="uk-UA" sz="1700" dirty="0">
                <a:solidFill>
                  <a:srgbClr val="FF0000"/>
                </a:solidFill>
                <a:latin typeface="Arial Black" pitchFamily="34" charset="0"/>
              </a:rPr>
            </a:br>
            <a:r>
              <a:rPr lang="uk-UA" sz="1700" dirty="0">
                <a:solidFill>
                  <a:srgbClr val="FF0000"/>
                </a:solidFill>
                <a:latin typeface="Arial Black" pitchFamily="34" charset="0"/>
              </a:rPr>
              <a:t>проф. </a:t>
            </a:r>
            <a:r>
              <a:rPr lang="uk-UA" sz="1700" dirty="0" err="1">
                <a:solidFill>
                  <a:srgbClr val="FF0000"/>
                </a:solidFill>
                <a:latin typeface="Arial Black" pitchFamily="34" charset="0"/>
              </a:rPr>
              <a:t>Сарабєєв</a:t>
            </a:r>
            <a:r>
              <a:rPr lang="uk-UA" sz="1700" dirty="0">
                <a:solidFill>
                  <a:srgbClr val="FF0000"/>
                </a:solidFill>
                <a:latin typeface="Arial Black" pitchFamily="34" charset="0"/>
              </a:rPr>
              <a:t> Володимир Леонідович</a:t>
            </a:r>
            <a:endParaRPr lang="ru-RU" sz="1700" dirty="0"/>
          </a:p>
        </p:txBody>
      </p:sp>
    </p:spTree>
    <p:extLst>
      <p:ext uri="{BB962C8B-B14F-4D97-AF65-F5344CB8AC3E}">
        <p14:creationId xmlns:p14="http://schemas.microsoft.com/office/powerpoint/2010/main" val="17858250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619672" y="332656"/>
            <a:ext cx="752432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200" dirty="0"/>
              <a:t>МЕТОДИ АНАЛІЗУ ПРОБЛЕМ </a:t>
            </a:r>
            <a:br>
              <a:rPr lang="uk-UA" sz="3200" dirty="0"/>
            </a:br>
            <a:r>
              <a:rPr lang="uk-UA" sz="3200" dirty="0"/>
              <a:t>ТА ВСТАНОВЛЕННЯ ПРИЧИННО-НАСЛІДКОВИХ ЗВ’ЯЗКІВ: </a:t>
            </a:r>
            <a:br>
              <a:rPr lang="uk-UA" sz="3200" dirty="0"/>
            </a:br>
            <a:r>
              <a:rPr lang="uk-UA" sz="3100" dirty="0"/>
              <a:t>ДЕРЕВО ПРОБЛЕМ</a:t>
            </a:r>
            <a:endParaRPr lang="ru-RU" sz="3100" dirty="0"/>
          </a:p>
        </p:txBody>
      </p:sp>
      <p:pic>
        <p:nvPicPr>
          <p:cNvPr id="6" name="Picture 17" descr="image.pn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t="3359" b="2461"/>
          <a:stretch/>
        </p:blipFill>
        <p:spPr bwMode="auto">
          <a:xfrm>
            <a:off x="395536" y="1844824"/>
            <a:ext cx="5646420" cy="4069080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sp>
        <p:nvSpPr>
          <p:cNvPr id="7" name="Правая фигурная скобка 6"/>
          <p:cNvSpPr/>
          <p:nvPr/>
        </p:nvSpPr>
        <p:spPr>
          <a:xfrm>
            <a:off x="6372200" y="3356992"/>
            <a:ext cx="504056" cy="1296144"/>
          </a:xfrm>
          <a:prstGeom prst="rightBrac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авая фигурная скобка 7"/>
          <p:cNvSpPr/>
          <p:nvPr/>
        </p:nvSpPr>
        <p:spPr>
          <a:xfrm>
            <a:off x="6372200" y="1988840"/>
            <a:ext cx="504056" cy="1296144"/>
          </a:xfrm>
          <a:prstGeom prst="rightBrace">
            <a:avLst/>
          </a:prstGeom>
          <a:noFill/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n w="28575">
                <a:solidFill>
                  <a:schemeClr val="tx1"/>
                </a:solidFill>
              </a:ln>
            </a:endParaRPr>
          </a:p>
        </p:txBody>
      </p:sp>
      <p:sp>
        <p:nvSpPr>
          <p:cNvPr id="9" name="Правая фигурная скобка 8"/>
          <p:cNvSpPr/>
          <p:nvPr/>
        </p:nvSpPr>
        <p:spPr>
          <a:xfrm>
            <a:off x="6372200" y="4725144"/>
            <a:ext cx="504056" cy="1296144"/>
          </a:xfrm>
          <a:prstGeom prst="rightBrace">
            <a:avLst/>
          </a:prstGeom>
          <a:ln w="38100">
            <a:solidFill>
              <a:srgbClr val="33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7092280" y="2452246"/>
            <a:ext cx="1194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>
                <a:solidFill>
                  <a:srgbClr val="0000FF"/>
                </a:solidFill>
              </a:rPr>
              <a:t>наслідки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92280" y="3681898"/>
            <a:ext cx="15985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b="1" dirty="0">
                <a:solidFill>
                  <a:srgbClr val="FF0000"/>
                </a:solidFill>
              </a:rPr>
              <a:t>центральна </a:t>
            </a:r>
          </a:p>
          <a:p>
            <a:pPr algn="ctr"/>
            <a:r>
              <a:rPr lang="uk-UA" b="1" dirty="0">
                <a:solidFill>
                  <a:srgbClr val="FF0000"/>
                </a:solidFill>
              </a:rPr>
              <a:t>проблема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64288" y="5301208"/>
            <a:ext cx="1167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>
                <a:solidFill>
                  <a:srgbClr val="339933"/>
                </a:solidFill>
              </a:rPr>
              <a:t>причини</a:t>
            </a:r>
            <a:endParaRPr lang="ru-RU" b="1" dirty="0">
              <a:solidFill>
                <a:srgbClr val="3399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2010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71600" y="-171400"/>
            <a:ext cx="7524328" cy="1143000"/>
          </a:xfrm>
        </p:spPr>
        <p:txBody>
          <a:bodyPr/>
          <a:lstStyle/>
          <a:p>
            <a:r>
              <a:rPr lang="ru-RU" dirty="0"/>
              <a:t>ДЕРЕВО ПРОБЛЕМ</a:t>
            </a:r>
          </a:p>
        </p:txBody>
      </p:sp>
      <p:grpSp>
        <p:nvGrpSpPr>
          <p:cNvPr id="5" name="Группа 19"/>
          <p:cNvGrpSpPr>
            <a:grpSpLocks/>
          </p:cNvGrpSpPr>
          <p:nvPr/>
        </p:nvGrpSpPr>
        <p:grpSpPr bwMode="auto">
          <a:xfrm>
            <a:off x="310322" y="1277144"/>
            <a:ext cx="5932447" cy="4600128"/>
            <a:chOff x="571500" y="1142984"/>
            <a:chExt cx="8358188" cy="4246579"/>
          </a:xfrm>
        </p:grpSpPr>
        <p:graphicFrame>
          <p:nvGraphicFramePr>
            <p:cNvPr id="6" name="Схема 5"/>
            <p:cNvGraphicFramePr/>
            <p:nvPr>
              <p:extLst>
                <p:ext uri="{D42A27DB-BD31-4B8C-83A1-F6EECF244321}">
                  <p14:modId xmlns:p14="http://schemas.microsoft.com/office/powerpoint/2010/main" val="1658132744"/>
                </p:ext>
              </p:extLst>
            </p:nvPr>
          </p:nvGraphicFramePr>
          <p:xfrm>
            <a:off x="571500" y="3929067"/>
            <a:ext cx="6095980" cy="146049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7" name="Прямоугольник 6"/>
            <p:cNvSpPr/>
            <p:nvPr/>
          </p:nvSpPr>
          <p:spPr bwMode="auto">
            <a:xfrm>
              <a:off x="2214563" y="2999886"/>
              <a:ext cx="2786062" cy="85729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uk-UA" dirty="0">
                  <a:solidFill>
                    <a:schemeClr val="bg1"/>
                  </a:solidFill>
                </a:rPr>
                <a:t>Центральна проблема</a:t>
              </a:r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8" name="Прямоугольник 7"/>
            <p:cNvSpPr/>
            <p:nvPr/>
          </p:nvSpPr>
          <p:spPr bwMode="auto">
            <a:xfrm>
              <a:off x="642938" y="1785090"/>
              <a:ext cx="2786062" cy="857299"/>
            </a:xfrm>
            <a:prstGeom prst="rect">
              <a:avLst/>
            </a:pr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uk-UA" dirty="0">
                  <a:solidFill>
                    <a:schemeClr val="bg1"/>
                  </a:solidFill>
                </a:rPr>
                <a:t>Наслідок 1</a:t>
              </a:r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9" name="Стрелка вверх 8"/>
            <p:cNvSpPr/>
            <p:nvPr/>
          </p:nvSpPr>
          <p:spPr bwMode="auto">
            <a:xfrm>
              <a:off x="2857500" y="2642389"/>
              <a:ext cx="357188" cy="357497"/>
            </a:xfrm>
            <a:prstGeom prst="upArrow">
              <a:avLst/>
            </a:prstGeom>
            <a:gradFill>
              <a:gsLst>
                <a:gs pos="0">
                  <a:srgbClr val="445290"/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>
                <a:solidFill>
                  <a:srgbClr val="002060"/>
                </a:solidFill>
              </a:endParaRPr>
            </a:p>
          </p:txBody>
        </p:sp>
        <p:sp>
          <p:nvSpPr>
            <p:cNvPr id="10" name="Овал 9"/>
            <p:cNvSpPr/>
            <p:nvPr/>
          </p:nvSpPr>
          <p:spPr bwMode="auto">
            <a:xfrm>
              <a:off x="7000875" y="4429875"/>
              <a:ext cx="1928813" cy="91283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uk-UA" sz="2000" dirty="0">
                  <a:solidFill>
                    <a:schemeClr val="bg1"/>
                  </a:solidFill>
                </a:rPr>
                <a:t>причини</a:t>
              </a:r>
              <a:endParaRPr lang="ru-RU" sz="2000" dirty="0">
                <a:solidFill>
                  <a:schemeClr val="bg1"/>
                </a:solidFill>
              </a:endParaRPr>
            </a:p>
          </p:txBody>
        </p:sp>
        <p:sp>
          <p:nvSpPr>
            <p:cNvPr id="11" name="Овал 10"/>
            <p:cNvSpPr/>
            <p:nvPr/>
          </p:nvSpPr>
          <p:spPr bwMode="auto">
            <a:xfrm>
              <a:off x="6786563" y="1500481"/>
              <a:ext cx="1928812" cy="91456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uk-UA" sz="2000" dirty="0">
                  <a:solidFill>
                    <a:schemeClr val="bg1"/>
                  </a:solidFill>
                </a:rPr>
                <a:t>наслідки</a:t>
              </a:r>
              <a:endParaRPr lang="ru-RU" sz="2000" dirty="0">
                <a:solidFill>
                  <a:schemeClr val="bg1"/>
                </a:solidFill>
              </a:endParaRPr>
            </a:p>
          </p:txBody>
        </p:sp>
        <p:sp>
          <p:nvSpPr>
            <p:cNvPr id="12" name="Стрелка вверх 11"/>
            <p:cNvSpPr/>
            <p:nvPr/>
          </p:nvSpPr>
          <p:spPr bwMode="auto">
            <a:xfrm>
              <a:off x="7786688" y="2500085"/>
              <a:ext cx="357187" cy="1856902"/>
            </a:xfrm>
            <a:prstGeom prst="up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>
                <a:solidFill>
                  <a:srgbClr val="002060"/>
                </a:solidFill>
              </a:endParaRPr>
            </a:p>
          </p:txBody>
        </p:sp>
        <p:sp>
          <p:nvSpPr>
            <p:cNvPr id="13" name="Прямоугольник 12"/>
            <p:cNvSpPr/>
            <p:nvPr/>
          </p:nvSpPr>
          <p:spPr bwMode="auto">
            <a:xfrm>
              <a:off x="3643313" y="1142984"/>
              <a:ext cx="2786062" cy="857299"/>
            </a:xfrm>
            <a:prstGeom prst="rect">
              <a:avLst/>
            </a:pr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uk-UA" dirty="0">
                  <a:solidFill>
                    <a:schemeClr val="bg1"/>
                  </a:solidFill>
                </a:rPr>
                <a:t>Наслідок 2</a:t>
              </a:r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14" name="Стрелка вверх 13"/>
            <p:cNvSpPr/>
            <p:nvPr/>
          </p:nvSpPr>
          <p:spPr bwMode="auto">
            <a:xfrm>
              <a:off x="4357688" y="2071435"/>
              <a:ext cx="357187" cy="857299"/>
            </a:xfrm>
            <a:prstGeom prst="upArrow">
              <a:avLst/>
            </a:prstGeom>
            <a:gradFill>
              <a:gsLst>
                <a:gs pos="0">
                  <a:srgbClr val="445290"/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>
                <a:solidFill>
                  <a:srgbClr val="002060"/>
                </a:solidFill>
              </a:endParaRPr>
            </a:p>
          </p:txBody>
        </p:sp>
      </p:grpSp>
      <p:sp>
        <p:nvSpPr>
          <p:cNvPr id="15" name="Объект 2"/>
          <p:cNvSpPr>
            <a:spLocks noGrp="1"/>
          </p:cNvSpPr>
          <p:nvPr>
            <p:ph idx="1"/>
          </p:nvPr>
        </p:nvSpPr>
        <p:spPr>
          <a:xfrm>
            <a:off x="5887837" y="908110"/>
            <a:ext cx="3240360" cy="5113177"/>
          </a:xfrm>
        </p:spPr>
        <p:txBody>
          <a:bodyPr>
            <a:normAutofit fontScale="32500" lnSpcReduction="20000"/>
          </a:bodyPr>
          <a:lstStyle/>
          <a:p>
            <a:pPr marL="342900" indent="-342900">
              <a:lnSpc>
                <a:spcPct val="80000"/>
              </a:lnSpc>
              <a:buClr>
                <a:srgbClr val="CD6600"/>
              </a:buClr>
              <a:buFont typeface="Wingdings" pitchFamily="2" charset="2"/>
              <a:buChar char="§"/>
              <a:defRPr/>
            </a:pPr>
            <a:r>
              <a:rPr lang="uk-UA" sz="50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Інструмент, який дозволяє: </a:t>
            </a:r>
          </a:p>
          <a:p>
            <a:pPr marL="0" indent="0">
              <a:lnSpc>
                <a:spcPct val="80000"/>
              </a:lnSpc>
              <a:buClr>
                <a:srgbClr val="CD6600"/>
              </a:buClr>
              <a:buNone/>
              <a:defRPr/>
            </a:pPr>
            <a:endParaRPr lang="uk-UA" sz="50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742950" lvl="1" indent="-285750">
              <a:lnSpc>
                <a:spcPct val="80000"/>
              </a:lnSpc>
              <a:buFontTx/>
              <a:buChar char="–"/>
              <a:defRPr/>
            </a:pPr>
            <a:r>
              <a:rPr lang="uk-UA" sz="50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виокремити із </a:t>
            </a:r>
            <a:r>
              <a:rPr lang="uk-UA" sz="50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масива</a:t>
            </a:r>
            <a:r>
              <a:rPr lang="uk-UA" sz="50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проблем окремі проблеми</a:t>
            </a:r>
          </a:p>
          <a:p>
            <a:pPr lvl="1" indent="0">
              <a:lnSpc>
                <a:spcPct val="80000"/>
              </a:lnSpc>
              <a:buNone/>
              <a:defRPr/>
            </a:pPr>
            <a:endParaRPr lang="uk-UA" sz="50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742950" lvl="1" indent="-285750">
              <a:lnSpc>
                <a:spcPct val="80000"/>
              </a:lnSpc>
              <a:buFontTx/>
              <a:buChar char="–"/>
              <a:defRPr/>
            </a:pPr>
            <a:r>
              <a:rPr lang="uk-UA" sz="50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знайти основну (центральну) проблему, яку необхідно розв'язати</a:t>
            </a:r>
          </a:p>
          <a:p>
            <a:pPr lvl="1" indent="0">
              <a:lnSpc>
                <a:spcPct val="80000"/>
              </a:lnSpc>
              <a:buNone/>
              <a:defRPr/>
            </a:pPr>
            <a:endParaRPr lang="uk-UA" sz="50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742950" lvl="1" indent="-285750">
              <a:lnSpc>
                <a:spcPct val="80000"/>
              </a:lnSpc>
              <a:buFontTx/>
              <a:buChar char="–"/>
              <a:defRPr/>
            </a:pPr>
            <a:r>
              <a:rPr lang="uk-UA" sz="50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виявити її причини</a:t>
            </a:r>
          </a:p>
          <a:p>
            <a:pPr lvl="1" indent="0">
              <a:lnSpc>
                <a:spcPct val="80000"/>
              </a:lnSpc>
              <a:buNone/>
              <a:defRPr/>
            </a:pPr>
            <a:r>
              <a:rPr lang="uk-UA" sz="50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742950" lvl="1" indent="-285750">
              <a:lnSpc>
                <a:spcPct val="80000"/>
              </a:lnSpc>
              <a:buFontTx/>
              <a:buChar char="–"/>
              <a:defRPr/>
            </a:pPr>
            <a:r>
              <a:rPr lang="uk-UA" sz="50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виявити її наслідки</a:t>
            </a:r>
          </a:p>
          <a:p>
            <a:pPr lvl="1" indent="0">
              <a:lnSpc>
                <a:spcPct val="80000"/>
              </a:lnSpc>
              <a:buNone/>
              <a:defRPr/>
            </a:pPr>
            <a:r>
              <a:rPr lang="uk-UA" sz="50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742950" lvl="1" indent="-285750">
              <a:lnSpc>
                <a:spcPct val="80000"/>
              </a:lnSpc>
              <a:buFontTx/>
              <a:buChar char="–"/>
              <a:defRPr/>
            </a:pPr>
            <a:r>
              <a:rPr lang="uk-UA" sz="50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встановити причинно-наслідкові зв</a:t>
            </a:r>
            <a:r>
              <a:rPr lang="en-US" sz="50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’</a:t>
            </a:r>
            <a:r>
              <a:rPr lang="uk-UA" sz="50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язки</a:t>
            </a:r>
            <a:r>
              <a:rPr lang="uk-UA" sz="50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між проблемами </a:t>
            </a:r>
          </a:p>
          <a:p>
            <a:pPr lvl="1" indent="0">
              <a:lnSpc>
                <a:spcPct val="80000"/>
              </a:lnSpc>
              <a:buNone/>
              <a:defRPr/>
            </a:pPr>
            <a:r>
              <a:rPr lang="uk-UA" sz="50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742950" lvl="1" indent="-285750">
              <a:lnSpc>
                <a:spcPct val="80000"/>
              </a:lnSpc>
              <a:buFontTx/>
              <a:buChar char="–"/>
              <a:defRPr/>
            </a:pPr>
            <a:r>
              <a:rPr lang="uk-UA" sz="50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представити основну (центральну) проблему, </a:t>
            </a:r>
          </a:p>
          <a:p>
            <a:pPr marL="457200" lvl="1" indent="0">
              <a:lnSpc>
                <a:spcPct val="80000"/>
              </a:lnSpc>
              <a:buNone/>
              <a:defRPr/>
            </a:pPr>
            <a:endParaRPr lang="uk-UA" sz="50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742950" lvl="1" indent="-285750">
              <a:lnSpc>
                <a:spcPct val="80000"/>
              </a:lnSpc>
              <a:buFontTx/>
              <a:buChar char="–"/>
              <a:defRPr/>
            </a:pPr>
            <a:r>
              <a:rPr lang="uk-UA" sz="50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проблеми – причини</a:t>
            </a:r>
          </a:p>
          <a:p>
            <a:pPr marL="457200" lvl="1" indent="0">
              <a:lnSpc>
                <a:spcPct val="80000"/>
              </a:lnSpc>
              <a:buNone/>
              <a:defRPr/>
            </a:pPr>
            <a:endParaRPr lang="uk-UA" sz="50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742950" lvl="1" indent="-285750">
              <a:lnSpc>
                <a:spcPct val="80000"/>
              </a:lnSpc>
              <a:buFontTx/>
              <a:buChar char="–"/>
              <a:defRPr/>
            </a:pPr>
            <a:r>
              <a:rPr lang="uk-UA" sz="50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і проблеми – наслідки</a:t>
            </a:r>
          </a:p>
          <a:p>
            <a:pPr marL="457200" lvl="1" indent="0">
              <a:lnSpc>
                <a:spcPct val="80000"/>
              </a:lnSpc>
              <a:buNone/>
              <a:defRPr/>
            </a:pPr>
            <a:r>
              <a:rPr lang="uk-UA" sz="50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    у вигляді дерева</a:t>
            </a:r>
          </a:p>
          <a:p>
            <a:pPr marL="457200" lvl="1" indent="0">
              <a:lnSpc>
                <a:spcPct val="80000"/>
              </a:lnSpc>
              <a:buNone/>
              <a:defRPr/>
            </a:pPr>
            <a:r>
              <a:rPr lang="uk-UA" sz="50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    проблем</a:t>
            </a:r>
          </a:p>
          <a:p>
            <a:endParaRPr lang="ru-RU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5144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19672" y="-171400"/>
            <a:ext cx="7524328" cy="1143000"/>
          </a:xfrm>
        </p:spPr>
        <p:txBody>
          <a:bodyPr/>
          <a:lstStyle/>
          <a:p>
            <a:r>
              <a:rPr lang="uk-UA" dirty="0"/>
              <a:t>ПРИКЛАД «ДЕРЕВА ПРОБЛЕМ»</a:t>
            </a:r>
            <a:endParaRPr lang="ru-RU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140" y="1772816"/>
            <a:ext cx="3190476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4336" y="1268760"/>
            <a:ext cx="5778013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15574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39144" y="260648"/>
            <a:ext cx="7524328" cy="1143000"/>
          </a:xfrm>
        </p:spPr>
        <p:txBody>
          <a:bodyPr/>
          <a:lstStyle/>
          <a:p>
            <a:r>
              <a:rPr lang="uk-UA" dirty="0"/>
              <a:t>МЕТОДИКА ПОБУДОВИ</a:t>
            </a:r>
            <a:br>
              <a:rPr lang="uk-UA" dirty="0"/>
            </a:br>
            <a:r>
              <a:rPr lang="uk-UA" dirty="0"/>
              <a:t> «ДЕРЕВА ПРОБЛЕМ»</a:t>
            </a:r>
            <a:endParaRPr lang="ru-RU" dirty="0"/>
          </a:p>
        </p:txBody>
      </p:sp>
      <p:graphicFrame>
        <p:nvGraphicFramePr>
          <p:cNvPr id="5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4337814"/>
              </p:ext>
            </p:extLst>
          </p:nvPr>
        </p:nvGraphicFramePr>
        <p:xfrm>
          <a:off x="107950" y="1606550"/>
          <a:ext cx="89281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192698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/>
              <a:t>ПРИКЛАД ПОБУДОВИ </a:t>
            </a:r>
            <a:br>
              <a:rPr lang="ru-RU"/>
            </a:br>
            <a:r>
              <a:rPr lang="ru-RU"/>
              <a:t>«ДЕРЕВА ПРОБЛЕМ»</a:t>
            </a:r>
            <a:br>
              <a:rPr lang="ru-RU"/>
            </a:br>
            <a:r>
              <a:rPr lang="ru-RU"/>
              <a:t>в </a:t>
            </a:r>
            <a:r>
              <a:rPr lang="en-US"/>
              <a:t>Lucidspark (agil-</a:t>
            </a:r>
            <a:r>
              <a:rPr lang="uk-UA"/>
              <a:t>доска)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092473" y="6165304"/>
            <a:ext cx="3150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lucidspark.com</a:t>
            </a:r>
            <a:r>
              <a:rPr lang="en-US" dirty="0"/>
              <a:t>/</a:t>
            </a:r>
            <a:r>
              <a:rPr lang="en-US" dirty="0" err="1"/>
              <a:t>ru</a:t>
            </a:r>
            <a:endParaRPr lang="uk-UA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286" b="10781"/>
          <a:stretch/>
        </p:blipFill>
        <p:spPr bwMode="auto">
          <a:xfrm>
            <a:off x="971600" y="1484784"/>
            <a:ext cx="6923314" cy="4588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04426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31640" y="-99392"/>
            <a:ext cx="7524328" cy="1143000"/>
          </a:xfrm>
        </p:spPr>
        <p:txBody>
          <a:bodyPr/>
          <a:lstStyle/>
          <a:p>
            <a:r>
              <a:rPr lang="uk-UA" dirty="0"/>
              <a:t>ЗАГАЛЬНА МЕТА </a:t>
            </a:r>
            <a:r>
              <a:rPr lang="uk-UA" dirty="0" err="1"/>
              <a:t>ПРОЄКТУ</a:t>
            </a:r>
            <a:endParaRPr lang="ru-RU" dirty="0"/>
          </a:p>
        </p:txBody>
      </p:sp>
      <p:graphicFrame>
        <p:nvGraphicFramePr>
          <p:cNvPr id="5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3260656"/>
              </p:ext>
            </p:extLst>
          </p:nvPr>
        </p:nvGraphicFramePr>
        <p:xfrm>
          <a:off x="107504" y="980728"/>
          <a:ext cx="89281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139497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ЗАГАЛЬНА (СТРАТЕГІЧНА, ГЕНЕРАЛЬНА) МЕТА АБО МІСІЯ </a:t>
            </a:r>
            <a:r>
              <a:rPr lang="uk-UA" dirty="0" err="1"/>
              <a:t>ПРОЄКТУ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0271925"/>
              </p:ext>
            </p:extLst>
          </p:nvPr>
        </p:nvGraphicFramePr>
        <p:xfrm>
          <a:off x="323528" y="1606551"/>
          <a:ext cx="8712522" cy="41987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701660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547664" y="21752"/>
            <a:ext cx="7524328" cy="1143000"/>
          </a:xfrm>
        </p:spPr>
        <p:txBody>
          <a:bodyPr>
            <a:normAutofit/>
          </a:bodyPr>
          <a:lstStyle/>
          <a:p>
            <a:pPr algn="ctr"/>
            <a:r>
              <a:rPr lang="uk-UA" sz="3200" dirty="0"/>
              <a:t>ПРИКЛАДИ ЗАГАЛЬНОЇ </a:t>
            </a:r>
            <a:br>
              <a:rPr lang="uk-UA" sz="3200" dirty="0"/>
            </a:br>
            <a:r>
              <a:rPr lang="uk-UA" sz="3200" dirty="0"/>
              <a:t>МЕТИ </a:t>
            </a:r>
            <a:r>
              <a:rPr lang="uk-UA" sz="3200" dirty="0" err="1"/>
              <a:t>ПРОЄКТУ</a:t>
            </a:r>
            <a:endParaRPr lang="ru-RU" sz="32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0344258"/>
              </p:ext>
            </p:extLst>
          </p:nvPr>
        </p:nvGraphicFramePr>
        <p:xfrm>
          <a:off x="-108520" y="1196752"/>
          <a:ext cx="9144570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991951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19672" y="-171400"/>
            <a:ext cx="7524328" cy="1143000"/>
          </a:xfrm>
        </p:spPr>
        <p:txBody>
          <a:bodyPr/>
          <a:lstStyle/>
          <a:p>
            <a:r>
              <a:rPr lang="uk-UA" dirty="0"/>
              <a:t>ЗАГАЛЬНА МЕТА І ДЕТАЛЬНІ ЦІЛІ</a:t>
            </a:r>
            <a:endParaRPr lang="ru-RU" dirty="0"/>
          </a:p>
        </p:txBody>
      </p:sp>
      <p:graphicFrame>
        <p:nvGraphicFramePr>
          <p:cNvPr id="5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2989996"/>
              </p:ext>
            </p:extLst>
          </p:nvPr>
        </p:nvGraphicFramePr>
        <p:xfrm>
          <a:off x="0" y="692696"/>
          <a:ext cx="9144000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58072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547664" y="-171400"/>
            <a:ext cx="7524328" cy="1143000"/>
          </a:xfrm>
        </p:spPr>
        <p:txBody>
          <a:bodyPr/>
          <a:lstStyle/>
          <a:p>
            <a:r>
              <a:rPr lang="uk-UA" dirty="0"/>
              <a:t>ВІД «ДЕРЕВА ПРОБЛЕМ» </a:t>
            </a:r>
            <a:br>
              <a:rPr lang="uk-UA" dirty="0"/>
            </a:br>
            <a:r>
              <a:rPr lang="uk-UA" dirty="0"/>
              <a:t>ДО «ДЕРЕВА ЦІЛЕЙ»</a:t>
            </a:r>
            <a:endParaRPr lang="ru-RU" dirty="0"/>
          </a:p>
        </p:txBody>
      </p:sp>
      <p:graphicFrame>
        <p:nvGraphicFramePr>
          <p:cNvPr id="5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9745619"/>
              </p:ext>
            </p:extLst>
          </p:nvPr>
        </p:nvGraphicFramePr>
        <p:xfrm>
          <a:off x="107504" y="692696"/>
          <a:ext cx="8928100" cy="52237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06706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75656" y="188640"/>
            <a:ext cx="7524328" cy="1143000"/>
          </a:xfrm>
        </p:spPr>
        <p:txBody>
          <a:bodyPr/>
          <a:lstStyle/>
          <a:p>
            <a:r>
              <a:rPr lang="uk-UA" dirty="0"/>
              <a:t>ПЛАН ПРАКТИЧНОГО </a:t>
            </a:r>
            <a:r>
              <a:rPr lang="uk-UA"/>
              <a:t>ЗАНЯТТЯ 3-4</a:t>
            </a:r>
            <a:endParaRPr lang="ru-RU" dirty="0"/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193352" y="1052736"/>
            <a:ext cx="8928992" cy="4525963"/>
          </a:xfrm>
        </p:spPr>
        <p:txBody>
          <a:bodyPr>
            <a:normAutofit fontScale="77500" lnSpcReduction="20000"/>
          </a:bodyPr>
          <a:lstStyle/>
          <a:p>
            <a:pPr marL="109728" indent="0" algn="ctr">
              <a:buNone/>
            </a:pPr>
            <a:endParaRPr lang="uk-UA" sz="24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09728" indent="0" algn="ctr">
              <a:buNone/>
            </a:pPr>
            <a:r>
              <a:rPr lang="uk-UA" sz="24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Теоретична частина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just">
              <a:lnSpc>
                <a:spcPct val="110000"/>
              </a:lnSpc>
              <a:spcBef>
                <a:spcPts val="0"/>
              </a:spcBef>
            </a:pPr>
            <a:r>
              <a:rPr lang="uk-UA" sz="2000" b="1" dirty="0">
                <a:latin typeface="Arial" pitchFamily="34" charset="0"/>
                <a:cs typeface="Arial" pitchFamily="34" charset="0"/>
              </a:rPr>
              <a:t>1. </a:t>
            </a:r>
            <a:r>
              <a:rPr lang="uk-UA" sz="2200" b="1" dirty="0">
                <a:latin typeface="Arial" pitchFamily="34" charset="0"/>
                <a:cs typeface="Arial" pitchFamily="34" charset="0"/>
              </a:rPr>
              <a:t>Методи аналізу проблем та встановлення причинно-наслідкових зв’язків. «Дерево проблем».</a:t>
            </a:r>
          </a:p>
          <a:p>
            <a:pPr marL="109728" lv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uk-UA" sz="2200" b="1" dirty="0">
              <a:latin typeface="Arial" pitchFamily="34" charset="0"/>
              <a:cs typeface="Arial" pitchFamily="34" charset="0"/>
            </a:endParaRPr>
          </a:p>
          <a:p>
            <a:pPr lvl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2200" b="1" dirty="0">
                <a:latin typeface="Arial" pitchFamily="34" charset="0"/>
                <a:cs typeface="Arial" pitchFamily="34" charset="0"/>
              </a:rPr>
              <a:t>2.  Загальна мета і детальні цілі </a:t>
            </a:r>
            <a:r>
              <a:rPr lang="uk-UA" sz="2200" b="1" dirty="0" err="1">
                <a:latin typeface="Arial" pitchFamily="34" charset="0"/>
                <a:cs typeface="Arial" pitchFamily="34" charset="0"/>
              </a:rPr>
              <a:t>проєкту</a:t>
            </a:r>
            <a:r>
              <a:rPr lang="uk-UA" sz="2200" b="1" dirty="0">
                <a:latin typeface="Arial" pitchFamily="34" charset="0"/>
                <a:cs typeface="Arial" pitchFamily="34" charset="0"/>
              </a:rPr>
              <a:t>. «Дерево цілей».</a:t>
            </a:r>
          </a:p>
          <a:p>
            <a:pPr marL="109728" lvl="0" indent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uk-UA" sz="2200" b="1" dirty="0">
              <a:latin typeface="Arial" pitchFamily="34" charset="0"/>
              <a:cs typeface="Arial" pitchFamily="34" charset="0"/>
            </a:endParaRPr>
          </a:p>
          <a:p>
            <a:pPr marL="109728" lvl="0" indent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uk-UA" sz="2200" b="1" dirty="0">
              <a:latin typeface="Arial" pitchFamily="34" charset="0"/>
              <a:cs typeface="Arial" pitchFamily="34" charset="0"/>
            </a:endParaRPr>
          </a:p>
          <a:p>
            <a:pPr marL="109728" lvl="0" indent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uk-UA" sz="2200" b="1" dirty="0">
              <a:latin typeface="Arial" pitchFamily="34" charset="0"/>
              <a:cs typeface="Arial" pitchFamily="34" charset="0"/>
            </a:endParaRPr>
          </a:p>
          <a:p>
            <a:pPr lvl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endParaRPr lang="uk-UA" sz="3400" b="1" dirty="0">
              <a:latin typeface="Arial" pitchFamily="34" charset="0"/>
              <a:cs typeface="Arial" pitchFamily="34" charset="0"/>
            </a:endParaRPr>
          </a:p>
          <a:p>
            <a:pPr lvl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endParaRPr lang="uk-UA" sz="3400" b="1" dirty="0">
              <a:latin typeface="Arial" pitchFamily="34" charset="0"/>
              <a:cs typeface="Arial" pitchFamily="34" charset="0"/>
            </a:endParaRPr>
          </a:p>
          <a:p>
            <a:pPr lvl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endParaRPr lang="ru-RU" sz="3400" b="1" dirty="0">
              <a:latin typeface="Arial" pitchFamily="34" charset="0"/>
              <a:cs typeface="Arial" pitchFamily="34" charset="0"/>
            </a:endParaRPr>
          </a:p>
          <a:p>
            <a:pPr lvl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br>
              <a:rPr lang="uk-UA" dirty="0"/>
            </a:br>
            <a:endParaRPr lang="uk-UA" dirty="0"/>
          </a:p>
          <a:p>
            <a:pPr lvl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endParaRPr lang="uk-UA" dirty="0"/>
          </a:p>
          <a:p>
            <a:pPr lvl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endParaRPr lang="uk-UA" dirty="0"/>
          </a:p>
          <a:p>
            <a:pPr lvl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21703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403648" y="188640"/>
            <a:ext cx="7524328" cy="1143000"/>
          </a:xfrm>
        </p:spPr>
        <p:txBody>
          <a:bodyPr>
            <a:normAutofit/>
          </a:bodyPr>
          <a:lstStyle/>
          <a:p>
            <a:pPr algn="ctr"/>
            <a:r>
              <a:rPr lang="uk-UA" dirty="0"/>
              <a:t>«ДЕРЕВО ЦІЛЕЙ» ЯК ПЕРЕВЕРНУТА СХЕМА «ДЕРЕВА ПРОБЛЕМ»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0129657"/>
              </p:ext>
            </p:extLst>
          </p:nvPr>
        </p:nvGraphicFramePr>
        <p:xfrm>
          <a:off x="395536" y="1628800"/>
          <a:ext cx="8568060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965330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19672" y="-99392"/>
            <a:ext cx="7524328" cy="1143000"/>
          </a:xfrm>
        </p:spPr>
        <p:txBody>
          <a:bodyPr/>
          <a:lstStyle/>
          <a:p>
            <a:r>
              <a:rPr lang="uk-UA" dirty="0"/>
              <a:t>ПРИ ПОБУДОВІ «ДЕРЕВА ЦІЛЕЙ»</a:t>
            </a:r>
            <a:endParaRPr lang="ru-RU" dirty="0"/>
          </a:p>
        </p:txBody>
      </p:sp>
      <p:graphicFrame>
        <p:nvGraphicFramePr>
          <p:cNvPr id="5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1174175"/>
              </p:ext>
            </p:extLst>
          </p:nvPr>
        </p:nvGraphicFramePr>
        <p:xfrm>
          <a:off x="251520" y="1606550"/>
          <a:ext cx="8784530" cy="43427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474417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ПЕРЕБУДОВА «ДЕРЕВА ПРОБЛЕМ»</a:t>
            </a:r>
            <a:br>
              <a:rPr lang="uk-UA" dirty="0"/>
            </a:br>
            <a:r>
              <a:rPr lang="uk-UA" dirty="0"/>
              <a:t>НА «ДЕРЕВО ЦІЛЕЙ»</a:t>
            </a:r>
            <a:endParaRPr lang="ru-RU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1" t="4582" r="8063" b="17070"/>
          <a:stretch/>
        </p:blipFill>
        <p:spPr bwMode="auto">
          <a:xfrm>
            <a:off x="188063" y="1628799"/>
            <a:ext cx="8776425" cy="4127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75655" y="5571777"/>
            <a:ext cx="2093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Дерево проблем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28184" y="5571777"/>
            <a:ext cx="17155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Дерево цілей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41300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59632" y="188640"/>
            <a:ext cx="7524328" cy="1143000"/>
          </a:xfrm>
        </p:spPr>
        <p:txBody>
          <a:bodyPr/>
          <a:lstStyle/>
          <a:p>
            <a:r>
              <a:rPr lang="uk-UA" dirty="0"/>
              <a:t>ПРИКЛАДИ ПЕРЕФОРМУЛЮВАННЯ ПРОБЛЕМИ В ЦІЛЬ</a:t>
            </a:r>
            <a:endParaRPr lang="ru-RU" dirty="0"/>
          </a:p>
        </p:txBody>
      </p:sp>
      <p:graphicFrame>
        <p:nvGraphicFramePr>
          <p:cNvPr id="5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8853218"/>
              </p:ext>
            </p:extLst>
          </p:nvPr>
        </p:nvGraphicFramePr>
        <p:xfrm>
          <a:off x="467544" y="1916832"/>
          <a:ext cx="8424936" cy="3240361"/>
        </p:xfrm>
        <a:graphic>
          <a:graphicData uri="http://schemas.openxmlformats.org/drawingml/2006/table">
            <a:tbl>
              <a:tblPr>
                <a:tableStyleId>{18603FDC-E32A-4AB5-989C-0864C3EAD2B8}</a:tableStyleId>
              </a:tblPr>
              <a:tblGrid>
                <a:gridCol w="4303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214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156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ПРОБЛЕМА</a:t>
                      </a:r>
                      <a:endParaRPr lang="ru-RU" sz="20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ЦІЛЬ</a:t>
                      </a:r>
                      <a:endParaRPr lang="ru-RU" sz="20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852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Скорочення</a:t>
                      </a:r>
                      <a:r>
                        <a:rPr lang="uk-UA" sz="2000" dirty="0">
                          <a:effectLst/>
                        </a:rPr>
                        <a:t> кількості джерел води</a:t>
                      </a:r>
                      <a:endParaRPr lang="ru-RU" sz="20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Збільшення кількості джерел води</a:t>
                      </a:r>
                      <a:endParaRPr lang="ru-RU" sz="20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56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Зростання вартості води</a:t>
                      </a:r>
                      <a:endParaRPr lang="ru-RU" sz="20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Зниження вартості води</a:t>
                      </a:r>
                      <a:endParaRPr lang="ru-RU" sz="20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053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Відсутність умов для дозвілля молоді </a:t>
                      </a:r>
                      <a:endParaRPr lang="ru-RU" sz="20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Створення умов для дозвілля молоді</a:t>
                      </a:r>
                      <a:endParaRPr lang="ru-RU" sz="20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76544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19672" y="-171400"/>
            <a:ext cx="7524328" cy="1143000"/>
          </a:xfrm>
        </p:spPr>
        <p:txBody>
          <a:bodyPr/>
          <a:lstStyle/>
          <a:p>
            <a:r>
              <a:rPr lang="uk-UA" dirty="0"/>
              <a:t>ПРИКЛАД «ДЕРЕВА ЦІЛЕЙ»</a:t>
            </a:r>
            <a:endParaRPr lang="ru-RU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96952"/>
            <a:ext cx="4363295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075" y="692696"/>
            <a:ext cx="6664805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53192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19672" y="260648"/>
            <a:ext cx="7524328" cy="1143000"/>
          </a:xfrm>
        </p:spPr>
        <p:txBody>
          <a:bodyPr/>
          <a:lstStyle/>
          <a:p>
            <a:r>
              <a:rPr lang="uk-UA" dirty="0"/>
              <a:t>ВИМОГИ ДО ФОРМУЛЮВАННЯ ЦІЛЕЙ </a:t>
            </a:r>
            <a:r>
              <a:rPr lang="uk-UA" dirty="0" err="1"/>
              <a:t>ПРОЄКТУ</a:t>
            </a:r>
            <a:endParaRPr lang="ru-RU" dirty="0"/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109728" indent="0" algn="just">
              <a:buNone/>
            </a:pPr>
            <a:r>
              <a:rPr lang="uk-UA" b="1" dirty="0">
                <a:latin typeface="Arial" pitchFamily="34" charset="0"/>
                <a:cs typeface="Arial" pitchFamily="34" charset="0"/>
              </a:rPr>
              <a:t>	Остаточне усікання "дерева цілей" зводиться до обмеження кількості цілей, їх змістовного складу до меж, які визначаються наявністю ресурсів, а також характером взаємозв'язків між цілями одного рівня, а саме: </a:t>
            </a:r>
            <a:endParaRPr lang="ru-RU" b="1" dirty="0">
              <a:latin typeface="Arial" pitchFamily="34" charset="0"/>
              <a:cs typeface="Arial" pitchFamily="34" charset="0"/>
            </a:endParaRPr>
          </a:p>
          <a:p>
            <a:pPr lvl="0" algn="just"/>
            <a:r>
              <a:rPr lang="uk-UA" b="1" dirty="0">
                <a:latin typeface="Arial" pitchFamily="34" charset="0"/>
                <a:cs typeface="Arial" pitchFamily="34" charset="0"/>
              </a:rPr>
              <a:t>цілі є взаємодоповнюючими, неможлива їх реалізація одна без іншої; </a:t>
            </a:r>
            <a:endParaRPr lang="ru-RU" b="1" dirty="0">
              <a:latin typeface="Arial" pitchFamily="34" charset="0"/>
              <a:cs typeface="Arial" pitchFamily="34" charset="0"/>
            </a:endParaRPr>
          </a:p>
          <a:p>
            <a:pPr lvl="0" algn="just"/>
            <a:r>
              <a:rPr lang="uk-UA" b="1" dirty="0">
                <a:latin typeface="Arial" pitchFamily="34" charset="0"/>
                <a:cs typeface="Arial" pitchFamily="34" charset="0"/>
              </a:rPr>
              <a:t>цілі є взаємовиключними; </a:t>
            </a:r>
            <a:endParaRPr lang="ru-RU" b="1" dirty="0">
              <a:latin typeface="Arial" pitchFamily="34" charset="0"/>
              <a:cs typeface="Arial" pitchFamily="34" charset="0"/>
            </a:endParaRPr>
          </a:p>
          <a:p>
            <a:pPr lvl="0" algn="just"/>
            <a:r>
              <a:rPr lang="uk-UA" b="1" dirty="0">
                <a:latin typeface="Arial" pitchFamily="34" charset="0"/>
                <a:cs typeface="Arial" pitchFamily="34" charset="0"/>
              </a:rPr>
              <a:t>цілі є нейтральними по відношенню одна до одної, здатними досягатися паралельно; </a:t>
            </a:r>
            <a:endParaRPr lang="ru-RU" b="1" dirty="0">
              <a:latin typeface="Arial" pitchFamily="34" charset="0"/>
              <a:cs typeface="Arial" pitchFamily="34" charset="0"/>
            </a:endParaRPr>
          </a:p>
          <a:p>
            <a:pPr lvl="0" algn="just"/>
            <a:r>
              <a:rPr lang="uk-UA" b="1" dirty="0">
                <a:latin typeface="Arial" pitchFamily="34" charset="0"/>
                <a:cs typeface="Arial" pitchFamily="34" charset="0"/>
              </a:rPr>
              <a:t>цілі є конкурентними, хоча б по декількох видах ресурсів або за іншим критерієм.</a:t>
            </a:r>
            <a:endParaRPr lang="ru-RU" b="1" dirty="0">
              <a:latin typeface="Arial" pitchFamily="34" charset="0"/>
              <a:cs typeface="Arial" pitchFamily="34" charset="0"/>
            </a:endParaRPr>
          </a:p>
          <a:p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82453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547664" y="332656"/>
            <a:ext cx="7524328" cy="1143000"/>
          </a:xfrm>
        </p:spPr>
        <p:txBody>
          <a:bodyPr/>
          <a:lstStyle/>
          <a:p>
            <a:r>
              <a:rPr lang="uk-UA" dirty="0"/>
              <a:t>МЕТОДИКА ПОБУДОВИ </a:t>
            </a:r>
            <a:br>
              <a:rPr lang="uk-UA" dirty="0"/>
            </a:br>
            <a:r>
              <a:rPr lang="uk-UA" dirty="0"/>
              <a:t>«ДЕРЕВА ЦІЛЕЙ»</a:t>
            </a:r>
            <a:endParaRPr lang="ru-RU" dirty="0"/>
          </a:p>
        </p:txBody>
      </p:sp>
      <p:graphicFrame>
        <p:nvGraphicFramePr>
          <p:cNvPr id="5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2523316"/>
              </p:ext>
            </p:extLst>
          </p:nvPr>
        </p:nvGraphicFramePr>
        <p:xfrm>
          <a:off x="1259632" y="1628800"/>
          <a:ext cx="7488832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156374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547664" y="11464"/>
            <a:ext cx="7524328" cy="1143000"/>
          </a:xfrm>
        </p:spPr>
        <p:txBody>
          <a:bodyPr/>
          <a:lstStyle/>
          <a:p>
            <a:r>
              <a:rPr lang="uk-UA" dirty="0"/>
              <a:t>ПРИКЛАД ДЕРЕВА ПРОБЛЕМ </a:t>
            </a:r>
            <a:br>
              <a:rPr lang="uk-UA" dirty="0"/>
            </a:br>
            <a:r>
              <a:rPr lang="uk-UA" dirty="0"/>
              <a:t>І ДЕРЕВА ЦІЛЕЙ</a:t>
            </a:r>
            <a:endParaRPr lang="ru-RU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22" t="20139" r="30000" b="15556"/>
          <a:stretch/>
        </p:blipFill>
        <p:spPr bwMode="auto">
          <a:xfrm>
            <a:off x="1619672" y="1124744"/>
            <a:ext cx="7102161" cy="4886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1115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68914" y="125760"/>
            <a:ext cx="7524328" cy="1143000"/>
          </a:xfrm>
        </p:spPr>
        <p:txBody>
          <a:bodyPr/>
          <a:lstStyle/>
          <a:p>
            <a:r>
              <a:rPr lang="uk-UA" dirty="0"/>
              <a:t>ПРОБЛЕМНА  СИТУАЦІЯ</a:t>
            </a:r>
            <a:endParaRPr lang="ru-RU" dirty="0"/>
          </a:p>
        </p:txBody>
      </p:sp>
      <p:sp>
        <p:nvSpPr>
          <p:cNvPr id="6" name="Объект 5"/>
          <p:cNvSpPr txBox="1">
            <a:spLocks noGrp="1"/>
          </p:cNvSpPr>
          <p:nvPr>
            <p:ph idx="1"/>
          </p:nvPr>
        </p:nvSpPr>
        <p:spPr>
          <a:xfrm>
            <a:off x="107504" y="1606940"/>
            <a:ext cx="3240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728" indent="0" algn="just">
              <a:buNone/>
            </a:pPr>
            <a:r>
              <a:rPr lang="uk-UA" sz="1800" b="1" dirty="0">
                <a:latin typeface="Arial" pitchFamily="34" charset="0"/>
                <a:cs typeface="Arial" pitchFamily="34" charset="0"/>
              </a:rPr>
              <a:t>Усі проєкти починаються з ідеї.  Якщо є ідея – </a:t>
            </a:r>
            <a:r>
              <a:rPr lang="uk-UA" sz="1800" b="1" dirty="0" err="1">
                <a:latin typeface="Arial" pitchFamily="34" charset="0"/>
                <a:cs typeface="Arial" pitchFamily="34" charset="0"/>
              </a:rPr>
              <a:t>проєкт</a:t>
            </a:r>
            <a:r>
              <a:rPr lang="uk-UA" sz="1800" b="1" dirty="0">
                <a:latin typeface="Arial" pitchFamily="34" charset="0"/>
                <a:cs typeface="Arial" pitchFamily="34" charset="0"/>
              </a:rPr>
              <a:t> уже стоїть на стадії задуму</a:t>
            </a:r>
            <a:endParaRPr lang="ru-RU" sz="1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268760"/>
            <a:ext cx="3956050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253881" y="3154035"/>
            <a:ext cx="316835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b="1" dirty="0">
                <a:latin typeface="Arial" pitchFamily="34" charset="0"/>
                <a:cs typeface="Arial" pitchFamily="34" charset="0"/>
              </a:rPr>
              <a:t>Найкраще при ініціації ідеї відштовхуватися від </a:t>
            </a:r>
            <a:r>
              <a:rPr lang="uk-UA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змісту проблеми</a:t>
            </a:r>
            <a:r>
              <a:rPr lang="uk-UA" b="1" dirty="0">
                <a:latin typeface="Arial" pitchFamily="34" charset="0"/>
                <a:cs typeface="Arial" pitchFamily="34" charset="0"/>
              </a:rPr>
              <a:t>, адже </a:t>
            </a:r>
            <a:r>
              <a:rPr lang="uk-UA" b="1" dirty="0" err="1">
                <a:latin typeface="Arial" pitchFamily="34" charset="0"/>
                <a:cs typeface="Arial" pitchFamily="34" charset="0"/>
              </a:rPr>
              <a:t>проєкт</a:t>
            </a:r>
            <a:r>
              <a:rPr lang="uk-UA" b="1" dirty="0">
                <a:latin typeface="Arial" pitchFamily="34" charset="0"/>
                <a:cs typeface="Arial" pitchFamily="34" charset="0"/>
              </a:rPr>
              <a:t> обумовлений наявністю </a:t>
            </a:r>
            <a:r>
              <a:rPr lang="uk-UA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проблемної ситуації</a:t>
            </a:r>
            <a:r>
              <a:rPr lang="uk-UA" b="1" dirty="0">
                <a:latin typeface="Arial" pitchFamily="34" charset="0"/>
                <a:cs typeface="Arial" pitchFamily="34" charset="0"/>
              </a:rPr>
              <a:t> в тій чи іншій сфері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 l="50082" t="35956" r="37290" b="36248"/>
          <a:stretch>
            <a:fillRect/>
          </a:stretch>
        </p:blipFill>
        <p:spPr bwMode="auto">
          <a:xfrm>
            <a:off x="2223102" y="2924944"/>
            <a:ext cx="2625522" cy="3250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54477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НАЙБІЛЬШ ТИПОВІ ПРИЧИНИ РОЗРОБКИ </a:t>
            </a:r>
            <a:r>
              <a:rPr lang="uk-UA" dirty="0" err="1"/>
              <a:t>ПРОЄКТІВ</a:t>
            </a:r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8511559"/>
              </p:ext>
            </p:extLst>
          </p:nvPr>
        </p:nvGraphicFramePr>
        <p:xfrm>
          <a:off x="107950" y="1606550"/>
          <a:ext cx="89281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864834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96144" y="-99392"/>
            <a:ext cx="7524328" cy="1143000"/>
          </a:xfrm>
        </p:spPr>
        <p:txBody>
          <a:bodyPr/>
          <a:lstStyle/>
          <a:p>
            <a:r>
              <a:rPr lang="uk-UA" dirty="0"/>
              <a:t>СПРЯМОВАНІСТЬ ПРОБЛЕМИ</a:t>
            </a:r>
            <a:endParaRPr lang="ru-RU" dirty="0"/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1403648" y="836712"/>
            <a:ext cx="7560840" cy="153402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uk-UA" dirty="0">
                <a:latin typeface="Arial" pitchFamily="34" charset="0"/>
                <a:cs typeface="Arial" pitchFamily="34" charset="0"/>
              </a:rPr>
              <a:t>Як правило, </a:t>
            </a:r>
            <a:r>
              <a:rPr lang="uk-UA" dirty="0" err="1">
                <a:latin typeface="Arial" pitchFamily="34" charset="0"/>
                <a:cs typeface="Arial" pitchFamily="34" charset="0"/>
              </a:rPr>
              <a:t>проєкт</a:t>
            </a:r>
            <a:r>
              <a:rPr lang="uk-UA" dirty="0">
                <a:latin typeface="Arial" pitchFamily="34" charset="0"/>
                <a:cs typeface="Arial" pitchFamily="34" charset="0"/>
              </a:rPr>
              <a:t> спрямований на розв'язок конкретної проблеми, в основі якої завжди стоїть конкретне  питання, актуальне для певних </a:t>
            </a:r>
            <a:r>
              <a:rPr lang="uk-UA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цільових груп</a:t>
            </a:r>
            <a:r>
              <a:rPr lang="uk-UA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ru-RU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504" y="2532675"/>
            <a:ext cx="46805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 допомогти</a:t>
            </a:r>
            <a:r>
              <a:rPr lang="uk-UA" sz="2000" b="1" dirty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дітям з дитячих </a:t>
            </a:r>
          </a:p>
          <a:p>
            <a:pPr algn="ctr"/>
            <a:r>
              <a:rPr lang="uk-UA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будинків </a:t>
            </a:r>
            <a:r>
              <a:rPr lang="uk-UA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одержати доступ</a:t>
            </a:r>
          </a:p>
          <a:p>
            <a:pPr algn="ctr"/>
            <a:r>
              <a:rPr lang="uk-UA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вищої освіти?</a:t>
            </a:r>
            <a:endParaRPr lang="ru-RU" sz="2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4" descr="Картинки по запросу есть вопрос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3756215"/>
            <a:ext cx="2016224" cy="201622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635896" y="4093331"/>
            <a:ext cx="309634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 запобігти росту кількості </a:t>
            </a:r>
            <a:r>
              <a:rPr lang="uk-UA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наркозалежних </a:t>
            </a:r>
          </a:p>
          <a:p>
            <a:pPr algn="ctr"/>
            <a:r>
              <a:rPr lang="uk-UA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серед молоді 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uk-UA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місті </a:t>
            </a: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</a:t>
            </a:r>
            <a:r>
              <a:rPr lang="uk-UA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ru-RU" sz="2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2" descr="http://baltictender.ru/wp-content/uploads/2016/02/44online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2532675"/>
            <a:ext cx="2376264" cy="23762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674659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ЦІЛЬОВІ ГРУПИ </a:t>
            </a:r>
            <a:br>
              <a:rPr lang="uk-UA" dirty="0"/>
            </a:br>
            <a:r>
              <a:rPr lang="uk-UA" dirty="0"/>
              <a:t>І </a:t>
            </a:r>
            <a:r>
              <a:rPr lang="uk-UA" dirty="0" err="1"/>
              <a:t>СТЕЙКХОЛДЕРИ</a:t>
            </a:r>
            <a:r>
              <a:rPr lang="uk-UA" dirty="0"/>
              <a:t> </a:t>
            </a:r>
            <a:r>
              <a:rPr lang="uk-UA" dirty="0" err="1"/>
              <a:t>ПРОЄКТУ</a:t>
            </a:r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2851244"/>
              </p:ext>
            </p:extLst>
          </p:nvPr>
        </p:nvGraphicFramePr>
        <p:xfrm>
          <a:off x="323528" y="1606550"/>
          <a:ext cx="8712522" cy="43427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998267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75656" y="-315416"/>
            <a:ext cx="7524328" cy="1143000"/>
          </a:xfrm>
        </p:spPr>
        <p:txBody>
          <a:bodyPr/>
          <a:lstStyle/>
          <a:p>
            <a:r>
              <a:rPr lang="uk-UA" dirty="0"/>
              <a:t>ПРОБЛЕМА – ЦЕ…</a:t>
            </a:r>
            <a:endParaRPr lang="ru-RU" dirty="0"/>
          </a:p>
        </p:txBody>
      </p:sp>
      <p:graphicFrame>
        <p:nvGraphicFramePr>
          <p:cNvPr id="5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968696"/>
              </p:ext>
            </p:extLst>
          </p:nvPr>
        </p:nvGraphicFramePr>
        <p:xfrm>
          <a:off x="1475656" y="548680"/>
          <a:ext cx="7560840" cy="35506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 rot="20212034">
            <a:off x="599329" y="4720801"/>
            <a:ext cx="2259255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«недолік…»</a:t>
            </a:r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20212034">
            <a:off x="2169126" y="4971363"/>
            <a:ext cx="2616928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«недостатність…»</a:t>
            </a:r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20212034">
            <a:off x="4271737" y="5086274"/>
            <a:ext cx="2259255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«погіршення…»</a:t>
            </a:r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20212034">
            <a:off x="6648000" y="5224856"/>
            <a:ext cx="2259255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«відсутність…»</a:t>
            </a:r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896886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107504" y="6492875"/>
            <a:ext cx="2520280" cy="365125"/>
          </a:xfrm>
        </p:spPr>
        <p:txBody>
          <a:bodyPr/>
          <a:lstStyle/>
          <a:p>
            <a:pPr algn="ctr"/>
            <a:r>
              <a:rPr lang="ru-RU" dirty="0" err="1"/>
              <a:t>Презентація</a:t>
            </a:r>
            <a:r>
              <a:rPr lang="ru-RU" dirty="0"/>
              <a:t> курсу   «</a:t>
            </a:r>
            <a:r>
              <a:rPr lang="ru-RU" dirty="0" err="1"/>
              <a:t>Основи</a:t>
            </a:r>
            <a:r>
              <a:rPr lang="ru-RU" dirty="0"/>
              <a:t> </a:t>
            </a:r>
            <a:r>
              <a:rPr lang="ru-RU" dirty="0" err="1"/>
              <a:t>європейської</a:t>
            </a:r>
            <a:r>
              <a:rPr lang="ru-RU" dirty="0"/>
              <a:t> </a:t>
            </a:r>
            <a:r>
              <a:rPr lang="ru-RU" dirty="0" err="1"/>
              <a:t>проєктної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"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МЕТОДИ АНАЛІЗУ ПРОБЛЕМ </a:t>
            </a:r>
            <a:br>
              <a:rPr lang="uk-UA" dirty="0"/>
            </a:br>
            <a:r>
              <a:rPr lang="uk-UA" dirty="0"/>
              <a:t>ТА ВСТАНОВЛЕННЯ ПРИЧИННО-НАСЛІДКОВИХ ЗВ’ЯЗКІВ: </a:t>
            </a:r>
            <a:br>
              <a:rPr lang="en-US" dirty="0"/>
            </a:br>
            <a:r>
              <a:rPr lang="en-US" sz="2400" dirty="0"/>
              <a:t>LEAN-</a:t>
            </a:r>
            <a:r>
              <a:rPr lang="uk-UA" sz="2400" dirty="0"/>
              <a:t>АНАЛІЗ</a:t>
            </a:r>
            <a:endParaRPr lang="ru-RU" dirty="0"/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107504" y="1458496"/>
            <a:ext cx="4680520" cy="4525963"/>
          </a:xfrm>
        </p:spPr>
        <p:txBody>
          <a:bodyPr>
            <a:normAutofit fontScale="62500" lnSpcReduction="20000"/>
          </a:bodyPr>
          <a:lstStyle/>
          <a:p>
            <a:pPr algn="just"/>
            <a:endParaRPr lang="uk-UA" altLang="ru-RU" dirty="0">
              <a:solidFill>
                <a:srgbClr val="000099"/>
              </a:solidFill>
              <a:latin typeface="Helvetica" pitchFamily="34" charset="0"/>
              <a:cs typeface="Times New Roman" pitchFamily="18" charset="0"/>
            </a:endParaRPr>
          </a:p>
          <a:p>
            <a:pPr marL="109728" indent="0" algn="just">
              <a:buNone/>
            </a:pPr>
            <a:r>
              <a:rPr lang="uk-UA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</a:t>
            </a:r>
            <a:r>
              <a:rPr lang="uk-UA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«Запитай п’ять разів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uk-UA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«ЧОМУ» </a:t>
            </a:r>
          </a:p>
          <a:p>
            <a:pPr marL="109728" indent="0" algn="just">
              <a:buNone/>
            </a:pPr>
            <a:endParaRPr lang="uk-UA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uk-UA" sz="3200" b="1" dirty="0">
                <a:latin typeface="Arial" pitchFamily="34" charset="0"/>
                <a:cs typeface="Arial" pitchFamily="34" charset="0"/>
              </a:rPr>
              <a:t>Якщо ти маєш будь-яку проблему, ти мусиш запитати себе п’ять 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(</a:t>
            </a:r>
            <a:r>
              <a:rPr lang="uk-UA" sz="3200" b="1" dirty="0">
                <a:latin typeface="Arial" pitchFamily="34" charset="0"/>
                <a:cs typeface="Arial" pitchFamily="34" charset="0"/>
              </a:rPr>
              <a:t>вісім, десять…) разів – «Чому?» ставлячи це питання до кожної наступної відповіді. </a:t>
            </a:r>
          </a:p>
          <a:p>
            <a:pPr algn="just"/>
            <a:r>
              <a:rPr lang="uk-UA" sz="3200" b="1" dirty="0">
                <a:latin typeface="Arial" pitchFamily="34" charset="0"/>
                <a:cs typeface="Arial" pitchFamily="34" charset="0"/>
              </a:rPr>
              <a:t>Такий метод дозволяє дійти до причини проблеми замість концентрування на її симптомах. </a:t>
            </a:r>
          </a:p>
          <a:p>
            <a:pPr algn="just"/>
            <a:r>
              <a:rPr lang="uk-UA" sz="3200" b="1" dirty="0">
                <a:latin typeface="Arial" pitchFamily="34" charset="0"/>
                <a:cs typeface="Arial" pitchFamily="34" charset="0"/>
              </a:rPr>
              <a:t>Ці інструменти дають можливість проаналізувати проблеми, знайти їх </a:t>
            </a:r>
            <a:r>
              <a:rPr lang="uk-UA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корінні причини і прийняти рішення</a:t>
            </a:r>
            <a:r>
              <a:rPr lang="uk-UA" sz="3200" b="1" dirty="0">
                <a:latin typeface="Arial" pitchFamily="34" charset="0"/>
                <a:cs typeface="Arial" pitchFamily="34" charset="0"/>
              </a:rPr>
              <a:t>.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  <a:p>
            <a:pPr algn="ctr"/>
            <a:endParaRPr lang="uk-UA" altLang="ru-RU" sz="3200" dirty="0">
              <a:solidFill>
                <a:srgbClr val="FF0000"/>
              </a:solidFill>
              <a:latin typeface="Helvetica" pitchFamily="34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882888" y="1484784"/>
            <a:ext cx="40324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altLang="ru-RU" b="1" dirty="0">
                <a:solidFill>
                  <a:srgbClr val="000099"/>
                </a:solidFill>
                <a:latin typeface="Helvetica" pitchFamily="34" charset="0"/>
                <a:cs typeface="Times New Roman" pitchFamily="18" charset="0"/>
              </a:rPr>
              <a:t>Проблем багато: </a:t>
            </a:r>
          </a:p>
          <a:p>
            <a:pPr algn="ctr"/>
            <a:r>
              <a:rPr lang="uk-UA" altLang="ru-RU" b="1" dirty="0">
                <a:solidFill>
                  <a:srgbClr val="000099"/>
                </a:solidFill>
                <a:latin typeface="Helvetica" pitchFamily="34" charset="0"/>
                <a:cs typeface="Times New Roman" pitchFamily="18" charset="0"/>
              </a:rPr>
              <a:t>одна спричиняє другу,  внаслідок третьої виникають четверта і п'ята і т.п. Як із великого кола проблем обрати проблему для розв'язання ? </a:t>
            </a:r>
          </a:p>
        </p:txBody>
      </p:sp>
      <p:pic>
        <p:nvPicPr>
          <p:cNvPr id="7" name="Picture 2" descr="Картинки по запросу вопрос"/>
          <p:cNvPicPr>
            <a:picLocks noChangeAspect="1" noChangeArrowheads="1"/>
          </p:cNvPicPr>
          <p:nvPr/>
        </p:nvPicPr>
        <p:blipFill>
          <a:blip r:embed="rId2" cstate="print"/>
          <a:srcRect r="16400"/>
          <a:stretch>
            <a:fillRect/>
          </a:stretch>
        </p:blipFill>
        <p:spPr bwMode="auto">
          <a:xfrm>
            <a:off x="5724128" y="3140968"/>
            <a:ext cx="2952328" cy="28852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061564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19672" y="-243408"/>
            <a:ext cx="7524328" cy="1143000"/>
          </a:xfrm>
        </p:spPr>
        <p:txBody>
          <a:bodyPr/>
          <a:lstStyle/>
          <a:p>
            <a:r>
              <a:rPr lang="uk-UA" dirty="0"/>
              <a:t>ЗАПИТАЙ П’ЯТЬ РАЗІВ «ЧОМУ»</a:t>
            </a:r>
            <a:endParaRPr lang="ru-RU" dirty="0"/>
          </a:p>
        </p:txBody>
      </p:sp>
      <p:sp>
        <p:nvSpPr>
          <p:cNvPr id="6" name="Объект 5"/>
          <p:cNvSpPr txBox="1">
            <a:spLocks noGrp="1"/>
          </p:cNvSpPr>
          <p:nvPr>
            <p:ph idx="1"/>
          </p:nvPr>
        </p:nvSpPr>
        <p:spPr>
          <a:xfrm>
            <a:off x="1547664" y="548680"/>
            <a:ext cx="74168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Проблемна ситуація: </a:t>
            </a:r>
            <a:r>
              <a:rPr lang="uk-UA" sz="1600" b="1" dirty="0">
                <a:latin typeface="Arial" pitchFamily="34" charset="0"/>
                <a:cs typeface="Arial" pitchFamily="34" charset="0"/>
              </a:rPr>
              <a:t>викладач 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N </a:t>
            </a:r>
            <a:r>
              <a:rPr lang="uk-UA" sz="1600" b="1" dirty="0">
                <a:latin typeface="Arial" pitchFamily="34" charset="0"/>
                <a:cs typeface="Arial" pitchFamily="34" charset="0"/>
              </a:rPr>
              <a:t>написав доповідну декану, що студенти не ходять на пари. Декан викликав студентів, батьків, вимагає написати пояснювальну тощо. Але чи є це вирішенням ПРОБЛЕМИ? </a:t>
            </a:r>
            <a:endParaRPr lang="ru-RU" sz="1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Содержимое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1205319"/>
              </p:ext>
            </p:extLst>
          </p:nvPr>
        </p:nvGraphicFramePr>
        <p:xfrm>
          <a:off x="827584" y="1628800"/>
          <a:ext cx="7992888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85474678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шаблон для презентацій за проектом Жана Мон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ткрыт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для презентацій за проектом Жана Моне</Template>
  <TotalTime>361</TotalTime>
  <Words>1461</Words>
  <Application>Microsoft Office PowerPoint</Application>
  <PresentationFormat>Экран (4:3)</PresentationFormat>
  <Paragraphs>201</Paragraphs>
  <Slides>27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27</vt:i4>
      </vt:variant>
    </vt:vector>
  </HeadingPairs>
  <TitlesOfParts>
    <vt:vector size="38" baseType="lpstr">
      <vt:lpstr>Arial</vt:lpstr>
      <vt:lpstr>Arial Black</vt:lpstr>
      <vt:lpstr>Calibri</vt:lpstr>
      <vt:lpstr>Helvetica</vt:lpstr>
      <vt:lpstr>Lucida Sans Unicode</vt:lpstr>
      <vt:lpstr>Verdana</vt:lpstr>
      <vt:lpstr>Wingdings</vt:lpstr>
      <vt:lpstr>Wingdings 2</vt:lpstr>
      <vt:lpstr>Wingdings 3</vt:lpstr>
      <vt:lpstr>шаблон для презентацій за проектом Жана Моне</vt:lpstr>
      <vt:lpstr>Открытая</vt:lpstr>
      <vt:lpstr>Аналіз проблем  і постановка цілей. «Дерево проблем»  - «дерево цілей»   </vt:lpstr>
      <vt:lpstr>ПЛАН ПРАКТИЧНОГО ЗАНЯТТЯ 3-4</vt:lpstr>
      <vt:lpstr>ПРОБЛЕМНА  СИТУАЦІЯ</vt:lpstr>
      <vt:lpstr>НАЙБІЛЬШ ТИПОВІ ПРИЧИНИ РОЗРОБКИ ПРОЄКТІВ</vt:lpstr>
      <vt:lpstr>СПРЯМОВАНІСТЬ ПРОБЛЕМИ</vt:lpstr>
      <vt:lpstr>ЦІЛЬОВІ ГРУПИ  І СТЕЙКХОЛДЕРИ ПРОЄКТУ</vt:lpstr>
      <vt:lpstr>ПРОБЛЕМА – ЦЕ…</vt:lpstr>
      <vt:lpstr>МЕТОДИ АНАЛІЗУ ПРОБЛЕМ  ТА ВСТАНОВЛЕННЯ ПРИЧИННО-НАСЛІДКОВИХ ЗВ’ЯЗКІВ:  LEAN-АНАЛІЗ</vt:lpstr>
      <vt:lpstr>ЗАПИТАЙ П’ЯТЬ РАЗІВ «ЧОМУ»</vt:lpstr>
      <vt:lpstr>МЕТОДИ АНАЛІЗУ ПРОБЛЕМ  ТА ВСТАНОВЛЕННЯ ПРИЧИННО-НАСЛІДКОВИХ ЗВ’ЯЗКІВ:  ДЕРЕВО ПРОБЛЕМ</vt:lpstr>
      <vt:lpstr>ДЕРЕВО ПРОБЛЕМ</vt:lpstr>
      <vt:lpstr>ПРИКЛАД «ДЕРЕВА ПРОБЛЕМ»</vt:lpstr>
      <vt:lpstr>МЕТОДИКА ПОБУДОВИ  «ДЕРЕВА ПРОБЛЕМ»</vt:lpstr>
      <vt:lpstr>ПРИКЛАД ПОБУДОВИ  «ДЕРЕВА ПРОБЛЕМ» в Lucidspark (agil-доска)</vt:lpstr>
      <vt:lpstr>ЗАГАЛЬНА МЕТА ПРОЄКТУ</vt:lpstr>
      <vt:lpstr>ЗАГАЛЬНА (СТРАТЕГІЧНА, ГЕНЕРАЛЬНА) МЕТА АБО МІСІЯ ПРОЄКТУ</vt:lpstr>
      <vt:lpstr>ПРИКЛАДИ ЗАГАЛЬНОЇ  МЕТИ ПРОЄКТУ</vt:lpstr>
      <vt:lpstr>ЗАГАЛЬНА МЕТА І ДЕТАЛЬНІ ЦІЛІ</vt:lpstr>
      <vt:lpstr>ВІД «ДЕРЕВА ПРОБЛЕМ»  ДО «ДЕРЕВА ЦІЛЕЙ»</vt:lpstr>
      <vt:lpstr>«ДЕРЕВО ЦІЛЕЙ» ЯК ПЕРЕВЕРНУТА СХЕМА «ДЕРЕВА ПРОБЛЕМ»</vt:lpstr>
      <vt:lpstr>ПРИ ПОБУДОВІ «ДЕРЕВА ЦІЛЕЙ»</vt:lpstr>
      <vt:lpstr>ПЕРЕБУДОВА «ДЕРЕВА ПРОБЛЕМ» НА «ДЕРЕВО ЦІЛЕЙ»</vt:lpstr>
      <vt:lpstr>ПРИКЛАДИ ПЕРЕФОРМУЛЮВАННЯ ПРОБЛЕМИ В ЦІЛЬ</vt:lpstr>
      <vt:lpstr>ПРИКЛАД «ДЕРЕВА ЦІЛЕЙ»</vt:lpstr>
      <vt:lpstr>ВИМОГИ ДО ФОРМУЛЮВАННЯ ЦІЛЕЙ ПРОЄКТУ</vt:lpstr>
      <vt:lpstr>МЕТОДИКА ПОБУДОВИ  «ДЕРЕВА ЦІЛЕЙ»</vt:lpstr>
      <vt:lpstr>ПРИКЛАД ДЕРЕВА ПРОБЛЕМ  І ДЕРЕВА ЦІЛЕЙ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Поняття про проект, проектну культуру, проектну діяльність</dc:title>
  <dc:creator>Пользователь Windows</dc:creator>
  <cp:lastModifiedBy>Vladimir Sarabeev</cp:lastModifiedBy>
  <cp:revision>66</cp:revision>
  <dcterms:created xsi:type="dcterms:W3CDTF">2017-12-25T11:19:45Z</dcterms:created>
  <dcterms:modified xsi:type="dcterms:W3CDTF">2023-02-14T12:55:22Z</dcterms:modified>
</cp:coreProperties>
</file>