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sldIdLst>
    <p:sldId id="256" r:id="rId2"/>
    <p:sldId id="273" r:id="rId3"/>
    <p:sldId id="257" r:id="rId4"/>
    <p:sldId id="258" r:id="rId5"/>
    <p:sldId id="259" r:id="rId6"/>
    <p:sldId id="260" r:id="rId7"/>
    <p:sldId id="262" r:id="rId8"/>
    <p:sldId id="263" r:id="rId9"/>
    <p:sldId id="264" r:id="rId10"/>
    <p:sldId id="265" r:id="rId11"/>
    <p:sldId id="266" r:id="rId12"/>
    <p:sldId id="267" r:id="rId13"/>
    <p:sldId id="268" r:id="rId14"/>
    <p:sldId id="269" r:id="rId15"/>
    <p:sldId id="270" r:id="rId16"/>
    <p:sldId id="271" r:id="rId17"/>
    <p:sldId id="274" r:id="rId18"/>
    <p:sldId id="275" r:id="rId19"/>
    <p:sldId id="276" r:id="rId20"/>
    <p:sldId id="277" r:id="rId21"/>
    <p:sldId id="278" r:id="rId22"/>
    <p:sldId id="279" r:id="rId23"/>
    <p:sldId id="280" r:id="rId24"/>
    <p:sldId id="281" r:id="rId25"/>
    <p:sldId id="282" r:id="rId26"/>
    <p:sldId id="291" r:id="rId27"/>
    <p:sldId id="290" r:id="rId28"/>
    <p:sldId id="283" r:id="rId29"/>
    <p:sldId id="284" r:id="rId30"/>
    <p:sldId id="285" r:id="rId31"/>
    <p:sldId id="286" r:id="rId32"/>
    <p:sldId id="287" r:id="rId33"/>
    <p:sldId id="288" r:id="rId34"/>
    <p:sldId id="289" r:id="rId35"/>
    <p:sldId id="272" r:id="rId3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Раздел по умолчанию" id="{68384593-C80D-4137-A140-FD31D2AEB48B}">
          <p14:sldIdLst>
            <p14:sldId id="256"/>
            <p14:sldId id="273"/>
            <p14:sldId id="257"/>
            <p14:sldId id="258"/>
            <p14:sldId id="259"/>
            <p14:sldId id="260"/>
            <p14:sldId id="262"/>
            <p14:sldId id="263"/>
            <p14:sldId id="264"/>
            <p14:sldId id="265"/>
            <p14:sldId id="266"/>
            <p14:sldId id="267"/>
            <p14:sldId id="268"/>
            <p14:sldId id="269"/>
            <p14:sldId id="270"/>
            <p14:sldId id="271"/>
            <p14:sldId id="274"/>
            <p14:sldId id="275"/>
            <p14:sldId id="276"/>
            <p14:sldId id="277"/>
            <p14:sldId id="278"/>
            <p14:sldId id="279"/>
            <p14:sldId id="280"/>
            <p14:sldId id="281"/>
            <p14:sldId id="282"/>
            <p14:sldId id="291"/>
            <p14:sldId id="290"/>
            <p14:sldId id="283"/>
            <p14:sldId id="284"/>
            <p14:sldId id="285"/>
            <p14:sldId id="286"/>
            <p14:sldId id="287"/>
            <p14:sldId id="288"/>
            <p14:sldId id="289"/>
            <p14:sldId id="272"/>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444" autoAdjust="0"/>
  </p:normalViewPr>
  <p:slideViewPr>
    <p:cSldViewPr>
      <p:cViewPr varScale="1">
        <p:scale>
          <a:sx n="102" d="100"/>
          <a:sy n="102" d="100"/>
        </p:scale>
        <p:origin x="26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E63DA7-8332-4F6C-8263-E5FE67051281}" type="doc">
      <dgm:prSet loTypeId="urn:microsoft.com/office/officeart/2005/8/layout/hierarchy1" loCatId="hierarchy" qsTypeId="urn:microsoft.com/office/officeart/2005/8/quickstyle/simple1#1" qsCatId="simple" csTypeId="urn:microsoft.com/office/officeart/2005/8/colors/accent1_2#1" csCatId="accent1" phldr="1"/>
      <dgm:spPr/>
      <dgm:t>
        <a:bodyPr/>
        <a:lstStyle/>
        <a:p>
          <a:endParaRPr lang="ru-RU"/>
        </a:p>
      </dgm:t>
    </dgm:pt>
    <dgm:pt modelId="{57350D3D-82C7-42B5-B8F3-CD8FAB724F5E}">
      <dgm:prSet phldrT="[Текст]" custT="1"/>
      <dgm:spPr/>
      <dgm:t>
        <a:bodyPr/>
        <a:lstStyle/>
        <a:p>
          <a:r>
            <a:rPr lang="uk-UA" sz="2800" b="1" dirty="0" smtClean="0">
              <a:solidFill>
                <a:srgbClr val="FF0000"/>
              </a:solidFill>
            </a:rPr>
            <a:t>Ноосфера</a:t>
          </a:r>
          <a:endParaRPr lang="ru-RU" sz="2800" b="1" dirty="0">
            <a:solidFill>
              <a:srgbClr val="FF0000"/>
            </a:solidFill>
          </a:endParaRPr>
        </a:p>
      </dgm:t>
    </dgm:pt>
    <dgm:pt modelId="{DF4D9C2A-2168-4B3C-A645-16643DF0F2C4}" type="parTrans" cxnId="{B49FB3CF-F2EF-4AEF-A23D-0BC603725387}">
      <dgm:prSet/>
      <dgm:spPr/>
      <dgm:t>
        <a:bodyPr/>
        <a:lstStyle/>
        <a:p>
          <a:endParaRPr lang="ru-RU"/>
        </a:p>
      </dgm:t>
    </dgm:pt>
    <dgm:pt modelId="{C7D076CA-FA8D-42A2-A343-801791DAFC26}" type="sibTrans" cxnId="{B49FB3CF-F2EF-4AEF-A23D-0BC603725387}">
      <dgm:prSet/>
      <dgm:spPr/>
      <dgm:t>
        <a:bodyPr/>
        <a:lstStyle/>
        <a:p>
          <a:endParaRPr lang="ru-RU"/>
        </a:p>
      </dgm:t>
    </dgm:pt>
    <dgm:pt modelId="{7BA290F3-9A89-461B-B680-8BD4A15BEA36}">
      <dgm:prSet phldrT="[Текст]"/>
      <dgm:spPr/>
      <dgm:t>
        <a:bodyPr/>
        <a:lstStyle/>
        <a:p>
          <a:r>
            <a:rPr lang="ru-RU" b="0" i="0" dirty="0" err="1" smtClean="0"/>
            <a:t>Антропосфера</a:t>
          </a:r>
          <a:endParaRPr lang="ru-RU" b="0" i="0" dirty="0" smtClean="0"/>
        </a:p>
      </dgm:t>
    </dgm:pt>
    <dgm:pt modelId="{31D5496E-75EF-4057-B51A-6028D134F316}" type="parTrans" cxnId="{35C0D78E-76AF-4C40-A037-29607DD0C478}">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8E7C8273-FD78-4568-967D-59BE9043AF7E}" type="sibTrans" cxnId="{35C0D78E-76AF-4C40-A037-29607DD0C478}">
      <dgm:prSet/>
      <dgm:spPr/>
      <dgm:t>
        <a:bodyPr/>
        <a:lstStyle/>
        <a:p>
          <a:endParaRPr lang="ru-RU"/>
        </a:p>
      </dgm:t>
    </dgm:pt>
    <dgm:pt modelId="{F70C35F6-F1F5-4ACC-B6D0-CA85B37FC9CF}">
      <dgm:prSet phldrT="[Текст]" custT="1"/>
      <dgm:spPr/>
      <dgm:t>
        <a:bodyPr/>
        <a:lstStyle/>
        <a:p>
          <a:r>
            <a:rPr lang="ru-RU" sz="1800" b="0" i="0" dirty="0" err="1" smtClean="0"/>
            <a:t>сукупність</a:t>
          </a:r>
          <a:r>
            <a:rPr lang="ru-RU" sz="1800" b="0" i="0" dirty="0" smtClean="0"/>
            <a:t> людей як </a:t>
          </a:r>
          <a:r>
            <a:rPr lang="ru-RU" sz="1800" b="0" i="0" dirty="0" err="1" smtClean="0"/>
            <a:t>організмів</a:t>
          </a:r>
          <a:endParaRPr lang="ru-RU" sz="1800" dirty="0"/>
        </a:p>
      </dgm:t>
    </dgm:pt>
    <dgm:pt modelId="{524F6C7F-9181-4E41-82CE-2084D2F34C90}" type="parTrans" cxnId="{1ABF5C3D-0AC9-4049-BADE-CDAEE08354EF}">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2C868E9F-F0AB-47F4-BFAB-41A0008304D1}" type="sibTrans" cxnId="{1ABF5C3D-0AC9-4049-BADE-CDAEE08354EF}">
      <dgm:prSet/>
      <dgm:spPr/>
      <dgm:t>
        <a:bodyPr/>
        <a:lstStyle/>
        <a:p>
          <a:endParaRPr lang="ru-RU"/>
        </a:p>
      </dgm:t>
    </dgm:pt>
    <dgm:pt modelId="{DDE27DBD-61CA-4132-898A-9995DE10E5F3}">
      <dgm:prSet phldrT="[Текст]"/>
      <dgm:spPr/>
      <dgm:t>
        <a:bodyPr/>
        <a:lstStyle/>
        <a:p>
          <a:r>
            <a:rPr lang="ru-RU" b="0" i="0" dirty="0" err="1" smtClean="0"/>
            <a:t>Техносфера</a:t>
          </a:r>
          <a:endParaRPr lang="ru-RU" dirty="0"/>
        </a:p>
      </dgm:t>
    </dgm:pt>
    <dgm:pt modelId="{8794E59C-8997-44A5-8B9A-D2ADF1146A57}" type="parTrans" cxnId="{1149B389-6515-4F99-B97F-631E38B1CA9F}">
      <dgm:prSet/>
      <dgm:spPr/>
      <dgm:t>
        <a:bodyPr/>
        <a:lstStyle/>
        <a:p>
          <a:endParaRPr lang="ru-RU"/>
        </a:p>
      </dgm:t>
    </dgm:pt>
    <dgm:pt modelId="{97D72355-8ABC-40C7-95D1-1E1528D165F7}" type="sibTrans" cxnId="{1149B389-6515-4F99-B97F-631E38B1CA9F}">
      <dgm:prSet/>
      <dgm:spPr/>
      <dgm:t>
        <a:bodyPr/>
        <a:lstStyle/>
        <a:p>
          <a:endParaRPr lang="ru-RU"/>
        </a:p>
      </dgm:t>
    </dgm:pt>
    <dgm:pt modelId="{A83C2539-6C24-4309-A5C1-22549F893B29}">
      <dgm:prSet phldrT="[Текст]" custT="1"/>
      <dgm:spPr/>
      <dgm:t>
        <a:bodyPr/>
        <a:lstStyle/>
        <a:p>
          <a:r>
            <a:rPr lang="ru-RU" sz="1800" b="0" i="0" dirty="0" err="1" smtClean="0"/>
            <a:t>сукупність</a:t>
          </a:r>
          <a:r>
            <a:rPr lang="ru-RU" sz="1800" b="0" i="0" dirty="0" smtClean="0"/>
            <a:t> </a:t>
          </a:r>
          <a:r>
            <a:rPr lang="ru-RU" sz="1800" b="0" i="0" dirty="0" err="1" smtClean="0"/>
            <a:t>штучних</a:t>
          </a:r>
          <a:r>
            <a:rPr lang="ru-RU" sz="1800" b="0" i="0" dirty="0" smtClean="0"/>
            <a:t> </a:t>
          </a:r>
          <a:r>
            <a:rPr lang="ru-RU" sz="1800" b="0" i="0" dirty="0" err="1" smtClean="0"/>
            <a:t>об'єктів</a:t>
          </a:r>
          <a:r>
            <a:rPr lang="ru-RU" sz="1800" b="0" i="0" dirty="0" smtClean="0"/>
            <a:t>, </a:t>
          </a:r>
          <a:r>
            <a:rPr lang="ru-RU" sz="1800" b="0" i="0" dirty="0" err="1" smtClean="0"/>
            <a:t>створених</a:t>
          </a:r>
          <a:r>
            <a:rPr lang="ru-RU" sz="1800" b="0" i="0" dirty="0" smtClean="0"/>
            <a:t> </a:t>
          </a:r>
          <a:r>
            <a:rPr lang="ru-RU" sz="1800" b="0" i="0" dirty="0" err="1" smtClean="0"/>
            <a:t>людиною</a:t>
          </a:r>
          <a:r>
            <a:rPr lang="ru-RU" sz="1800" b="0" i="0" dirty="0" smtClean="0"/>
            <a:t>, та </a:t>
          </a:r>
          <a:r>
            <a:rPr lang="ru-RU" sz="1800" b="0" i="0" dirty="0" err="1" smtClean="0"/>
            <a:t>природних</a:t>
          </a:r>
          <a:r>
            <a:rPr lang="ru-RU" sz="1800" b="0" i="0" dirty="0" smtClean="0"/>
            <a:t> </a:t>
          </a:r>
          <a:r>
            <a:rPr lang="ru-RU" sz="1800" b="0" i="0" dirty="0" err="1" smtClean="0"/>
            <a:t>об'єктів</a:t>
          </a:r>
          <a:r>
            <a:rPr lang="ru-RU" sz="1800" b="0" i="0" dirty="0" smtClean="0"/>
            <a:t>, </a:t>
          </a:r>
          <a:r>
            <a:rPr lang="ru-RU" sz="1800" b="0" i="0" dirty="0" err="1" smtClean="0"/>
            <a:t>змінених</a:t>
          </a:r>
          <a:r>
            <a:rPr lang="ru-RU" sz="1800" b="0" i="0" dirty="0" smtClean="0"/>
            <a:t> в </a:t>
          </a:r>
          <a:r>
            <a:rPr lang="ru-RU" sz="1800" b="0" i="0" dirty="0" err="1" smtClean="0"/>
            <a:t>результаті</a:t>
          </a:r>
          <a:r>
            <a:rPr lang="ru-RU" sz="1800" b="0" i="0" dirty="0" smtClean="0"/>
            <a:t> </a:t>
          </a:r>
          <a:r>
            <a:rPr lang="ru-RU" sz="1800" b="0" i="0" dirty="0" err="1" smtClean="0"/>
            <a:t>діяльності</a:t>
          </a:r>
          <a:r>
            <a:rPr lang="ru-RU" sz="1800" b="0" i="0" dirty="0" smtClean="0"/>
            <a:t> </a:t>
          </a:r>
          <a:r>
            <a:rPr lang="ru-RU" sz="1800" b="0" i="0" dirty="0" err="1" smtClean="0"/>
            <a:t>людства</a:t>
          </a:r>
          <a:endParaRPr lang="ru-RU" sz="1800" dirty="0"/>
        </a:p>
      </dgm:t>
    </dgm:pt>
    <dgm:pt modelId="{E3FF86AE-6655-42D3-A932-7257456C2A6F}" type="parTrans" cxnId="{C22C35DF-BB8A-4A4A-B7CD-70DF847387BE}">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02782ED9-090B-43ED-8394-D51D882BBBB6}" type="sibTrans" cxnId="{C22C35DF-BB8A-4A4A-B7CD-70DF847387BE}">
      <dgm:prSet/>
      <dgm:spPr/>
      <dgm:t>
        <a:bodyPr/>
        <a:lstStyle/>
        <a:p>
          <a:endParaRPr lang="ru-RU"/>
        </a:p>
      </dgm:t>
    </dgm:pt>
    <dgm:pt modelId="{01934358-3F1D-4F3A-816F-A2DB783F9310}">
      <dgm:prSet/>
      <dgm:spPr/>
      <dgm:t>
        <a:bodyPr/>
        <a:lstStyle/>
        <a:p>
          <a:r>
            <a:rPr lang="ru-RU" b="0" i="0" dirty="0" err="1" smtClean="0"/>
            <a:t>Соціосфера</a:t>
          </a:r>
          <a:endParaRPr lang="ru-RU" dirty="0"/>
        </a:p>
      </dgm:t>
    </dgm:pt>
    <dgm:pt modelId="{C7B3E0EB-F832-4435-BC20-EB8D3E3FF644}" type="parTrans" cxnId="{91B3626E-1732-4510-9C3B-B636BFBC945B}">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007938D3-060D-4023-A217-0916D8CFD5F2}" type="sibTrans" cxnId="{91B3626E-1732-4510-9C3B-B636BFBC945B}">
      <dgm:prSet/>
      <dgm:spPr/>
      <dgm:t>
        <a:bodyPr/>
        <a:lstStyle/>
        <a:p>
          <a:endParaRPr lang="ru-RU"/>
        </a:p>
      </dgm:t>
    </dgm:pt>
    <dgm:pt modelId="{42E56D77-0420-4A18-8FD6-6C4EEBDABEEB}">
      <dgm:prSet custT="1"/>
      <dgm:spPr/>
      <dgm:t>
        <a:bodyPr/>
        <a:lstStyle/>
        <a:p>
          <a:r>
            <a:rPr lang="ru-RU" sz="1800" b="0" i="0" dirty="0" err="1" smtClean="0"/>
            <a:t>сукупність</a:t>
          </a:r>
          <a:r>
            <a:rPr lang="ru-RU" sz="1800" b="0" i="0" dirty="0" smtClean="0"/>
            <a:t> </a:t>
          </a:r>
          <a:r>
            <a:rPr lang="ru-RU" sz="1800" b="0" i="0" dirty="0" err="1" smtClean="0"/>
            <a:t>соціальних</a:t>
          </a:r>
          <a:r>
            <a:rPr lang="ru-RU" sz="1800" b="0" i="0" dirty="0" smtClean="0"/>
            <a:t> </a:t>
          </a:r>
          <a:r>
            <a:rPr lang="ru-RU" sz="1800" b="0" i="0" dirty="0" err="1" smtClean="0"/>
            <a:t>факторів</a:t>
          </a:r>
          <a:r>
            <a:rPr lang="ru-RU" sz="1800" b="0" i="0" dirty="0" smtClean="0"/>
            <a:t>, </a:t>
          </a:r>
          <a:r>
            <a:rPr lang="ru-RU" sz="1800" b="0" i="0" dirty="0" err="1" smtClean="0"/>
            <a:t>характерних</a:t>
          </a:r>
          <a:r>
            <a:rPr lang="ru-RU" sz="1800" b="0" i="0" dirty="0" smtClean="0"/>
            <a:t> для </a:t>
          </a:r>
          <a:r>
            <a:rPr lang="ru-RU" sz="1800" b="0" i="0" dirty="0" err="1" smtClean="0"/>
            <a:t>даного</a:t>
          </a:r>
          <a:r>
            <a:rPr lang="ru-RU" sz="1800" b="0" i="0" dirty="0" smtClean="0"/>
            <a:t> </a:t>
          </a:r>
          <a:r>
            <a:rPr lang="ru-RU" sz="1800" b="0" i="0" dirty="0" err="1" smtClean="0"/>
            <a:t>етапу</a:t>
          </a:r>
          <a:r>
            <a:rPr lang="ru-RU" sz="1800" b="0" i="0" dirty="0" smtClean="0"/>
            <a:t> </a:t>
          </a:r>
          <a:r>
            <a:rPr lang="ru-RU" sz="1800" b="0" i="0" dirty="0" err="1" smtClean="0"/>
            <a:t>розвитку</a:t>
          </a:r>
          <a:r>
            <a:rPr lang="ru-RU" sz="1800" b="0" i="0" dirty="0" smtClean="0"/>
            <a:t> </a:t>
          </a:r>
          <a:r>
            <a:rPr lang="ru-RU" sz="1800" b="0" i="0" dirty="0" err="1" smtClean="0"/>
            <a:t>суспільства</a:t>
          </a:r>
          <a:r>
            <a:rPr lang="ru-RU" sz="1800" b="0" i="0" dirty="0" smtClean="0"/>
            <a:t> </a:t>
          </a:r>
          <a:r>
            <a:rPr lang="ru-RU" sz="1800" b="0" i="0" dirty="0" err="1" smtClean="0"/>
            <a:t>і</a:t>
          </a:r>
          <a:r>
            <a:rPr lang="ru-RU" sz="1800" b="0" i="0" dirty="0" smtClean="0"/>
            <a:t> </a:t>
          </a:r>
          <a:r>
            <a:rPr lang="ru-RU" sz="1800" b="0" i="0" dirty="0" err="1" smtClean="0"/>
            <a:t>його</a:t>
          </a:r>
          <a:r>
            <a:rPr lang="ru-RU" sz="1800" b="0" i="0" dirty="0" smtClean="0"/>
            <a:t> </a:t>
          </a:r>
          <a:r>
            <a:rPr lang="ru-RU" sz="1800" b="0" i="0" dirty="0" err="1" smtClean="0"/>
            <a:t>взаємодії</a:t>
          </a:r>
          <a:r>
            <a:rPr lang="ru-RU" sz="1800" b="0" i="0" dirty="0" smtClean="0"/>
            <a:t> </a:t>
          </a:r>
          <a:r>
            <a:rPr lang="ru-RU" sz="1800" b="0" i="0" dirty="0" err="1" smtClean="0"/>
            <a:t>з</a:t>
          </a:r>
          <a:r>
            <a:rPr lang="ru-RU" sz="1800" b="0" i="0" dirty="0" smtClean="0"/>
            <a:t> природою</a:t>
          </a:r>
          <a:endParaRPr lang="ru-RU" sz="1800" dirty="0"/>
        </a:p>
      </dgm:t>
    </dgm:pt>
    <dgm:pt modelId="{2CAB97FF-0793-4579-AF6B-B20849C11E81}" type="parTrans" cxnId="{52678393-8A0F-404C-9D01-C2246FA4EED6}">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8EFEEA0A-ED33-4945-A416-8EEB1DA31B6A}" type="sibTrans" cxnId="{52678393-8A0F-404C-9D01-C2246FA4EED6}">
      <dgm:prSet/>
      <dgm:spPr/>
      <dgm:t>
        <a:bodyPr/>
        <a:lstStyle/>
        <a:p>
          <a:endParaRPr lang="ru-RU"/>
        </a:p>
      </dgm:t>
    </dgm:pt>
    <dgm:pt modelId="{2D4EB076-B947-47B6-B7B4-1CB755E2AAE0}" type="pres">
      <dgm:prSet presAssocID="{33E63DA7-8332-4F6C-8263-E5FE67051281}" presName="hierChild1" presStyleCnt="0">
        <dgm:presLayoutVars>
          <dgm:chPref val="1"/>
          <dgm:dir/>
          <dgm:animOne val="branch"/>
          <dgm:animLvl val="lvl"/>
          <dgm:resizeHandles/>
        </dgm:presLayoutVars>
      </dgm:prSet>
      <dgm:spPr/>
      <dgm:t>
        <a:bodyPr/>
        <a:lstStyle/>
        <a:p>
          <a:endParaRPr lang="en-US"/>
        </a:p>
      </dgm:t>
    </dgm:pt>
    <dgm:pt modelId="{2CA9B6CC-EF17-454C-867E-26A4C5BA5957}" type="pres">
      <dgm:prSet presAssocID="{57350D3D-82C7-42B5-B8F3-CD8FAB724F5E}" presName="hierRoot1" presStyleCnt="0"/>
      <dgm:spPr/>
    </dgm:pt>
    <dgm:pt modelId="{EACCD140-41EC-45EF-9D61-22F1080B4275}" type="pres">
      <dgm:prSet presAssocID="{57350D3D-82C7-42B5-B8F3-CD8FAB724F5E}" presName="composite" presStyleCnt="0"/>
      <dgm:spPr/>
    </dgm:pt>
    <dgm:pt modelId="{5A1E440A-72E8-4E4D-9654-20A60699DF70}" type="pres">
      <dgm:prSet presAssocID="{57350D3D-82C7-42B5-B8F3-CD8FAB724F5E}" presName="background" presStyleLbl="node0" presStyleIdx="0" presStyleCnt="1"/>
      <dgm:spPr>
        <a:solidFill>
          <a:schemeClr val="accent2">
            <a:lumMod val="75000"/>
          </a:schemeClr>
        </a:solidFill>
      </dgm:spPr>
    </dgm:pt>
    <dgm:pt modelId="{2ABED0E3-F6B5-40C5-BA6A-D05FD7180C38}" type="pres">
      <dgm:prSet presAssocID="{57350D3D-82C7-42B5-B8F3-CD8FAB724F5E}" presName="text" presStyleLbl="fgAcc0" presStyleIdx="0" presStyleCnt="1" custScaleY="90045" custLinFactNeighborX="-3204" custLinFactNeighborY="-16948">
        <dgm:presLayoutVars>
          <dgm:chPref val="3"/>
        </dgm:presLayoutVars>
      </dgm:prSet>
      <dgm:spPr/>
      <dgm:t>
        <a:bodyPr/>
        <a:lstStyle/>
        <a:p>
          <a:endParaRPr lang="ru-RU"/>
        </a:p>
      </dgm:t>
    </dgm:pt>
    <dgm:pt modelId="{7557EC36-1FE5-450C-BAE4-2C93842E092F}" type="pres">
      <dgm:prSet presAssocID="{57350D3D-82C7-42B5-B8F3-CD8FAB724F5E}" presName="hierChild2" presStyleCnt="0"/>
      <dgm:spPr/>
    </dgm:pt>
    <dgm:pt modelId="{CDEB324E-3D9F-44D9-B5EE-9180981AE35E}" type="pres">
      <dgm:prSet presAssocID="{31D5496E-75EF-4057-B51A-6028D134F316}" presName="Name10" presStyleLbl="parChTrans1D2" presStyleIdx="0" presStyleCnt="3"/>
      <dgm:spPr/>
      <dgm:t>
        <a:bodyPr/>
        <a:lstStyle/>
        <a:p>
          <a:endParaRPr lang="en-US"/>
        </a:p>
      </dgm:t>
    </dgm:pt>
    <dgm:pt modelId="{894BFEBC-DC74-433D-AE9E-7493BB86B334}" type="pres">
      <dgm:prSet presAssocID="{7BA290F3-9A89-461B-B680-8BD4A15BEA36}" presName="hierRoot2" presStyleCnt="0"/>
      <dgm:spPr/>
    </dgm:pt>
    <dgm:pt modelId="{6EF72169-428F-48F6-80A9-7B8C7EEB6A1F}" type="pres">
      <dgm:prSet presAssocID="{7BA290F3-9A89-461B-B680-8BD4A15BEA36}" presName="composite2" presStyleCnt="0"/>
      <dgm:spPr/>
    </dgm:pt>
    <dgm:pt modelId="{DB378021-0EF2-4323-A270-F86603936B4C}" type="pres">
      <dgm:prSet presAssocID="{7BA290F3-9A89-461B-B680-8BD4A15BEA36}" presName="background2" presStyleLbl="node2" presStyleIdx="0" presStyleCnt="3"/>
      <dgm:spPr/>
    </dgm:pt>
    <dgm:pt modelId="{1B2A4C9F-485D-4182-BE10-6FD8F726F036}" type="pres">
      <dgm:prSet presAssocID="{7BA290F3-9A89-461B-B680-8BD4A15BEA36}" presName="text2" presStyleLbl="fgAcc2" presStyleIdx="0" presStyleCnt="3" custScaleX="87249" custScaleY="58909">
        <dgm:presLayoutVars>
          <dgm:chPref val="3"/>
        </dgm:presLayoutVars>
      </dgm:prSet>
      <dgm:spPr/>
      <dgm:t>
        <a:bodyPr/>
        <a:lstStyle/>
        <a:p>
          <a:endParaRPr lang="ru-RU"/>
        </a:p>
      </dgm:t>
    </dgm:pt>
    <dgm:pt modelId="{27412F89-474C-4929-9567-CF566FE72FBF}" type="pres">
      <dgm:prSet presAssocID="{7BA290F3-9A89-461B-B680-8BD4A15BEA36}" presName="hierChild3" presStyleCnt="0"/>
      <dgm:spPr/>
    </dgm:pt>
    <dgm:pt modelId="{29AAC9D0-8F6F-472D-90C3-B77FC139DBBE}" type="pres">
      <dgm:prSet presAssocID="{524F6C7F-9181-4E41-82CE-2084D2F34C90}" presName="Name17" presStyleLbl="parChTrans1D3" presStyleIdx="0" presStyleCnt="3"/>
      <dgm:spPr/>
      <dgm:t>
        <a:bodyPr/>
        <a:lstStyle/>
        <a:p>
          <a:endParaRPr lang="en-US"/>
        </a:p>
      </dgm:t>
    </dgm:pt>
    <dgm:pt modelId="{CB3E821E-2602-4EE4-9335-0B48457D136A}" type="pres">
      <dgm:prSet presAssocID="{F70C35F6-F1F5-4ACC-B6D0-CA85B37FC9CF}" presName="hierRoot3" presStyleCnt="0"/>
      <dgm:spPr/>
    </dgm:pt>
    <dgm:pt modelId="{CC9F68EB-1940-4BE4-AE4C-C883D4FE4DF2}" type="pres">
      <dgm:prSet presAssocID="{F70C35F6-F1F5-4ACC-B6D0-CA85B37FC9CF}" presName="composite3" presStyleCnt="0"/>
      <dgm:spPr/>
    </dgm:pt>
    <dgm:pt modelId="{E95A7F77-E89F-4A8E-93DB-9A11FA5F65BF}" type="pres">
      <dgm:prSet presAssocID="{F70C35F6-F1F5-4ACC-B6D0-CA85B37FC9CF}" presName="background3" presStyleLbl="node3" presStyleIdx="0" presStyleCnt="3"/>
      <dgm:spPr/>
    </dgm:pt>
    <dgm:pt modelId="{31284904-6893-48EC-9550-2FF050C456CB}" type="pres">
      <dgm:prSet presAssocID="{F70C35F6-F1F5-4ACC-B6D0-CA85B37FC9CF}" presName="text3" presStyleLbl="fgAcc3" presStyleIdx="0" presStyleCnt="3">
        <dgm:presLayoutVars>
          <dgm:chPref val="3"/>
        </dgm:presLayoutVars>
      </dgm:prSet>
      <dgm:spPr/>
      <dgm:t>
        <a:bodyPr/>
        <a:lstStyle/>
        <a:p>
          <a:endParaRPr lang="ru-RU"/>
        </a:p>
      </dgm:t>
    </dgm:pt>
    <dgm:pt modelId="{985B036E-3377-4023-8873-971FF54572C0}" type="pres">
      <dgm:prSet presAssocID="{F70C35F6-F1F5-4ACC-B6D0-CA85B37FC9CF}" presName="hierChild4" presStyleCnt="0"/>
      <dgm:spPr/>
    </dgm:pt>
    <dgm:pt modelId="{F5C00972-1072-490A-8672-997FCF884171}" type="pres">
      <dgm:prSet presAssocID="{8794E59C-8997-44A5-8B9A-D2ADF1146A57}" presName="Name10" presStyleLbl="parChTrans1D2" presStyleIdx="1" presStyleCnt="3"/>
      <dgm:spPr/>
      <dgm:t>
        <a:bodyPr/>
        <a:lstStyle/>
        <a:p>
          <a:endParaRPr lang="en-US"/>
        </a:p>
      </dgm:t>
    </dgm:pt>
    <dgm:pt modelId="{12225377-D985-4497-B6CB-0487B063AA65}" type="pres">
      <dgm:prSet presAssocID="{DDE27DBD-61CA-4132-898A-9995DE10E5F3}" presName="hierRoot2" presStyleCnt="0"/>
      <dgm:spPr/>
    </dgm:pt>
    <dgm:pt modelId="{CDDC88A4-AC69-4D49-9F72-46F42F932422}" type="pres">
      <dgm:prSet presAssocID="{DDE27DBD-61CA-4132-898A-9995DE10E5F3}" presName="composite2" presStyleCnt="0"/>
      <dgm:spPr/>
    </dgm:pt>
    <dgm:pt modelId="{8A215708-5476-4ACB-B4F4-57531DF85CF7}" type="pres">
      <dgm:prSet presAssocID="{DDE27DBD-61CA-4132-898A-9995DE10E5F3}" presName="background2" presStyleLbl="node2" presStyleIdx="1" presStyleCnt="3"/>
      <dgm:spPr/>
    </dgm:pt>
    <dgm:pt modelId="{C9BEE9A1-0233-468B-9F45-8313B1379F8E}" type="pres">
      <dgm:prSet presAssocID="{DDE27DBD-61CA-4132-898A-9995DE10E5F3}" presName="text2" presStyleLbl="fgAcc2" presStyleIdx="1" presStyleCnt="3" custScaleY="62786">
        <dgm:presLayoutVars>
          <dgm:chPref val="3"/>
        </dgm:presLayoutVars>
      </dgm:prSet>
      <dgm:spPr/>
      <dgm:t>
        <a:bodyPr/>
        <a:lstStyle/>
        <a:p>
          <a:endParaRPr lang="ru-RU"/>
        </a:p>
      </dgm:t>
    </dgm:pt>
    <dgm:pt modelId="{A677DACC-B6CC-4E2F-8512-32E79D707200}" type="pres">
      <dgm:prSet presAssocID="{DDE27DBD-61CA-4132-898A-9995DE10E5F3}" presName="hierChild3" presStyleCnt="0"/>
      <dgm:spPr/>
    </dgm:pt>
    <dgm:pt modelId="{C71D1AFF-C11C-4AEE-99FE-53C3E986798F}" type="pres">
      <dgm:prSet presAssocID="{E3FF86AE-6655-42D3-A932-7257456C2A6F}" presName="Name17" presStyleLbl="parChTrans1D3" presStyleIdx="1" presStyleCnt="3"/>
      <dgm:spPr/>
      <dgm:t>
        <a:bodyPr/>
        <a:lstStyle/>
        <a:p>
          <a:endParaRPr lang="en-US"/>
        </a:p>
      </dgm:t>
    </dgm:pt>
    <dgm:pt modelId="{EFF20560-96A0-42EA-9FB1-DD065519A05C}" type="pres">
      <dgm:prSet presAssocID="{A83C2539-6C24-4309-A5C1-22549F893B29}" presName="hierRoot3" presStyleCnt="0"/>
      <dgm:spPr/>
    </dgm:pt>
    <dgm:pt modelId="{0DACBC2F-906A-40E9-A4D4-FB7A51ABDA53}" type="pres">
      <dgm:prSet presAssocID="{A83C2539-6C24-4309-A5C1-22549F893B29}" presName="composite3" presStyleCnt="0"/>
      <dgm:spPr/>
    </dgm:pt>
    <dgm:pt modelId="{42606CD2-BD0A-4932-9BDE-09D64F034F52}" type="pres">
      <dgm:prSet presAssocID="{A83C2539-6C24-4309-A5C1-22549F893B29}" presName="background3" presStyleLbl="node3" presStyleIdx="1" presStyleCnt="3"/>
      <dgm:spPr/>
    </dgm:pt>
    <dgm:pt modelId="{0548F130-2BF2-41CD-B64F-40891A6DD280}" type="pres">
      <dgm:prSet presAssocID="{A83C2539-6C24-4309-A5C1-22549F893B29}" presName="text3" presStyleLbl="fgAcc3" presStyleIdx="1" presStyleCnt="3" custScaleX="110490" custScaleY="147284">
        <dgm:presLayoutVars>
          <dgm:chPref val="3"/>
        </dgm:presLayoutVars>
      </dgm:prSet>
      <dgm:spPr/>
      <dgm:t>
        <a:bodyPr/>
        <a:lstStyle/>
        <a:p>
          <a:endParaRPr lang="ru-RU"/>
        </a:p>
      </dgm:t>
    </dgm:pt>
    <dgm:pt modelId="{73EAA271-3CF0-452E-A522-5B7CB222A9A7}" type="pres">
      <dgm:prSet presAssocID="{A83C2539-6C24-4309-A5C1-22549F893B29}" presName="hierChild4" presStyleCnt="0"/>
      <dgm:spPr/>
    </dgm:pt>
    <dgm:pt modelId="{3BDD65C8-42CC-4705-AF12-0F205D4FA9EC}" type="pres">
      <dgm:prSet presAssocID="{C7B3E0EB-F832-4435-BC20-EB8D3E3FF644}" presName="Name10" presStyleLbl="parChTrans1D2" presStyleIdx="2" presStyleCnt="3"/>
      <dgm:spPr/>
      <dgm:t>
        <a:bodyPr/>
        <a:lstStyle/>
        <a:p>
          <a:endParaRPr lang="en-US"/>
        </a:p>
      </dgm:t>
    </dgm:pt>
    <dgm:pt modelId="{5D8E03F9-E81E-4E3B-9CB3-6A328D43CC0D}" type="pres">
      <dgm:prSet presAssocID="{01934358-3F1D-4F3A-816F-A2DB783F9310}" presName="hierRoot2" presStyleCnt="0"/>
      <dgm:spPr/>
    </dgm:pt>
    <dgm:pt modelId="{8C883043-9607-43E7-A752-BD2A23F7222B}" type="pres">
      <dgm:prSet presAssocID="{01934358-3F1D-4F3A-816F-A2DB783F9310}" presName="composite2" presStyleCnt="0"/>
      <dgm:spPr/>
    </dgm:pt>
    <dgm:pt modelId="{7C4E0281-5FDE-49C4-BC51-AF753A5117CF}" type="pres">
      <dgm:prSet presAssocID="{01934358-3F1D-4F3A-816F-A2DB783F9310}" presName="background2" presStyleLbl="node2" presStyleIdx="2" presStyleCnt="3"/>
      <dgm:spPr/>
    </dgm:pt>
    <dgm:pt modelId="{F7D1FF25-CBCD-450B-8782-A73F216556DF}" type="pres">
      <dgm:prSet presAssocID="{01934358-3F1D-4F3A-816F-A2DB783F9310}" presName="text2" presStyleLbl="fgAcc2" presStyleIdx="2" presStyleCnt="3" custScaleY="62569">
        <dgm:presLayoutVars>
          <dgm:chPref val="3"/>
        </dgm:presLayoutVars>
      </dgm:prSet>
      <dgm:spPr/>
      <dgm:t>
        <a:bodyPr/>
        <a:lstStyle/>
        <a:p>
          <a:endParaRPr lang="ru-RU"/>
        </a:p>
      </dgm:t>
    </dgm:pt>
    <dgm:pt modelId="{3D7D56A4-8E6B-4F1B-BA52-4F0F31FD227C}" type="pres">
      <dgm:prSet presAssocID="{01934358-3F1D-4F3A-816F-A2DB783F9310}" presName="hierChild3" presStyleCnt="0"/>
      <dgm:spPr/>
    </dgm:pt>
    <dgm:pt modelId="{9D25A857-7F46-4A67-8B8B-2C99E61CCB9F}" type="pres">
      <dgm:prSet presAssocID="{2CAB97FF-0793-4579-AF6B-B20849C11E81}" presName="Name17" presStyleLbl="parChTrans1D3" presStyleIdx="2" presStyleCnt="3"/>
      <dgm:spPr/>
      <dgm:t>
        <a:bodyPr/>
        <a:lstStyle/>
        <a:p>
          <a:endParaRPr lang="en-US"/>
        </a:p>
      </dgm:t>
    </dgm:pt>
    <dgm:pt modelId="{65994E26-C79E-4C5E-B879-1A3BD28457EE}" type="pres">
      <dgm:prSet presAssocID="{42E56D77-0420-4A18-8FD6-6C4EEBDABEEB}" presName="hierRoot3" presStyleCnt="0"/>
      <dgm:spPr/>
    </dgm:pt>
    <dgm:pt modelId="{E99BBF4D-8EDA-4C36-A7EC-71CB0FD6EC7F}" type="pres">
      <dgm:prSet presAssocID="{42E56D77-0420-4A18-8FD6-6C4EEBDABEEB}" presName="composite3" presStyleCnt="0"/>
      <dgm:spPr/>
    </dgm:pt>
    <dgm:pt modelId="{86C8F8E2-D378-40BA-965C-74B3F754EF02}" type="pres">
      <dgm:prSet presAssocID="{42E56D77-0420-4A18-8FD6-6C4EEBDABEEB}" presName="background3" presStyleLbl="node3" presStyleIdx="2" presStyleCnt="3"/>
      <dgm:spPr/>
    </dgm:pt>
    <dgm:pt modelId="{A0763945-AB70-4076-8F43-728FA42819F5}" type="pres">
      <dgm:prSet presAssocID="{42E56D77-0420-4A18-8FD6-6C4EEBDABEEB}" presName="text3" presStyleLbl="fgAcc3" presStyleIdx="2" presStyleCnt="3" custScaleX="122386" custScaleY="170380">
        <dgm:presLayoutVars>
          <dgm:chPref val="3"/>
        </dgm:presLayoutVars>
      </dgm:prSet>
      <dgm:spPr/>
      <dgm:t>
        <a:bodyPr/>
        <a:lstStyle/>
        <a:p>
          <a:endParaRPr lang="en-US"/>
        </a:p>
      </dgm:t>
    </dgm:pt>
    <dgm:pt modelId="{C830BA32-40E0-4E54-9452-718A0AD321E9}" type="pres">
      <dgm:prSet presAssocID="{42E56D77-0420-4A18-8FD6-6C4EEBDABEEB}" presName="hierChild4" presStyleCnt="0"/>
      <dgm:spPr/>
    </dgm:pt>
  </dgm:ptLst>
  <dgm:cxnLst>
    <dgm:cxn modelId="{2A893FC3-DE1D-4CDD-B8EA-53C8926AAA84}" type="presOf" srcId="{F70C35F6-F1F5-4ACC-B6D0-CA85B37FC9CF}" destId="{31284904-6893-48EC-9550-2FF050C456CB}" srcOrd="0" destOrd="0" presId="urn:microsoft.com/office/officeart/2005/8/layout/hierarchy1"/>
    <dgm:cxn modelId="{B49FB3CF-F2EF-4AEF-A23D-0BC603725387}" srcId="{33E63DA7-8332-4F6C-8263-E5FE67051281}" destId="{57350D3D-82C7-42B5-B8F3-CD8FAB724F5E}" srcOrd="0" destOrd="0" parTransId="{DF4D9C2A-2168-4B3C-A645-16643DF0F2C4}" sibTransId="{C7D076CA-FA8D-42A2-A343-801791DAFC26}"/>
    <dgm:cxn modelId="{925DCCAA-18D0-40CC-A8D5-8BDABF31ECC7}" type="presOf" srcId="{42E56D77-0420-4A18-8FD6-6C4EEBDABEEB}" destId="{A0763945-AB70-4076-8F43-728FA42819F5}" srcOrd="0" destOrd="0" presId="urn:microsoft.com/office/officeart/2005/8/layout/hierarchy1"/>
    <dgm:cxn modelId="{1A911815-B65B-44FD-B45D-0E339352A7F5}" type="presOf" srcId="{524F6C7F-9181-4E41-82CE-2084D2F34C90}" destId="{29AAC9D0-8F6F-472D-90C3-B77FC139DBBE}" srcOrd="0" destOrd="0" presId="urn:microsoft.com/office/officeart/2005/8/layout/hierarchy1"/>
    <dgm:cxn modelId="{7103BD15-81EA-4407-B79C-0CDC2C99B0DF}" type="presOf" srcId="{DDE27DBD-61CA-4132-898A-9995DE10E5F3}" destId="{C9BEE9A1-0233-468B-9F45-8313B1379F8E}" srcOrd="0" destOrd="0" presId="urn:microsoft.com/office/officeart/2005/8/layout/hierarchy1"/>
    <dgm:cxn modelId="{B11B8ACE-AB0B-471B-8DD3-E03D5BC06C2E}" type="presOf" srcId="{A83C2539-6C24-4309-A5C1-22549F893B29}" destId="{0548F130-2BF2-41CD-B64F-40891A6DD280}" srcOrd="0" destOrd="0" presId="urn:microsoft.com/office/officeart/2005/8/layout/hierarchy1"/>
    <dgm:cxn modelId="{1149B389-6515-4F99-B97F-631E38B1CA9F}" srcId="{57350D3D-82C7-42B5-B8F3-CD8FAB724F5E}" destId="{DDE27DBD-61CA-4132-898A-9995DE10E5F3}" srcOrd="1" destOrd="0" parTransId="{8794E59C-8997-44A5-8B9A-D2ADF1146A57}" sibTransId="{97D72355-8ABC-40C7-95D1-1E1528D165F7}"/>
    <dgm:cxn modelId="{1B4BD815-10A1-4462-BD37-24735D9A0208}" type="presOf" srcId="{57350D3D-82C7-42B5-B8F3-CD8FAB724F5E}" destId="{2ABED0E3-F6B5-40C5-BA6A-D05FD7180C38}" srcOrd="0" destOrd="0" presId="urn:microsoft.com/office/officeart/2005/8/layout/hierarchy1"/>
    <dgm:cxn modelId="{DCC27CF9-0A48-4104-8573-3FA0681B69FC}" type="presOf" srcId="{C7B3E0EB-F832-4435-BC20-EB8D3E3FF644}" destId="{3BDD65C8-42CC-4705-AF12-0F205D4FA9EC}" srcOrd="0" destOrd="0" presId="urn:microsoft.com/office/officeart/2005/8/layout/hierarchy1"/>
    <dgm:cxn modelId="{CA1F1E91-AA3A-4CAB-8C0A-619879A2ACA8}" type="presOf" srcId="{31D5496E-75EF-4057-B51A-6028D134F316}" destId="{CDEB324E-3D9F-44D9-B5EE-9180981AE35E}" srcOrd="0" destOrd="0" presId="urn:microsoft.com/office/officeart/2005/8/layout/hierarchy1"/>
    <dgm:cxn modelId="{7B0ED408-2382-4662-83E8-19BE6398C5B9}" type="presOf" srcId="{E3FF86AE-6655-42D3-A932-7257456C2A6F}" destId="{C71D1AFF-C11C-4AEE-99FE-53C3E986798F}" srcOrd="0" destOrd="0" presId="urn:microsoft.com/office/officeart/2005/8/layout/hierarchy1"/>
    <dgm:cxn modelId="{C22C35DF-BB8A-4A4A-B7CD-70DF847387BE}" srcId="{DDE27DBD-61CA-4132-898A-9995DE10E5F3}" destId="{A83C2539-6C24-4309-A5C1-22549F893B29}" srcOrd="0" destOrd="0" parTransId="{E3FF86AE-6655-42D3-A932-7257456C2A6F}" sibTransId="{02782ED9-090B-43ED-8394-D51D882BBBB6}"/>
    <dgm:cxn modelId="{35C0D78E-76AF-4C40-A037-29607DD0C478}" srcId="{57350D3D-82C7-42B5-B8F3-CD8FAB724F5E}" destId="{7BA290F3-9A89-461B-B680-8BD4A15BEA36}" srcOrd="0" destOrd="0" parTransId="{31D5496E-75EF-4057-B51A-6028D134F316}" sibTransId="{8E7C8273-FD78-4568-967D-59BE9043AF7E}"/>
    <dgm:cxn modelId="{2EC4B057-0E45-4F84-BD00-95A374B2D2D2}" type="presOf" srcId="{8794E59C-8997-44A5-8B9A-D2ADF1146A57}" destId="{F5C00972-1072-490A-8672-997FCF884171}" srcOrd="0" destOrd="0" presId="urn:microsoft.com/office/officeart/2005/8/layout/hierarchy1"/>
    <dgm:cxn modelId="{52678393-8A0F-404C-9D01-C2246FA4EED6}" srcId="{01934358-3F1D-4F3A-816F-A2DB783F9310}" destId="{42E56D77-0420-4A18-8FD6-6C4EEBDABEEB}" srcOrd="0" destOrd="0" parTransId="{2CAB97FF-0793-4579-AF6B-B20849C11E81}" sibTransId="{8EFEEA0A-ED33-4945-A416-8EEB1DA31B6A}"/>
    <dgm:cxn modelId="{B1568A45-A5FB-427A-B3B7-AE12CC4FDD20}" type="presOf" srcId="{01934358-3F1D-4F3A-816F-A2DB783F9310}" destId="{F7D1FF25-CBCD-450B-8782-A73F216556DF}" srcOrd="0" destOrd="0" presId="urn:microsoft.com/office/officeart/2005/8/layout/hierarchy1"/>
    <dgm:cxn modelId="{A1749A51-6FA2-43F9-A51F-94B8F90C8BED}" type="presOf" srcId="{2CAB97FF-0793-4579-AF6B-B20849C11E81}" destId="{9D25A857-7F46-4A67-8B8B-2C99E61CCB9F}" srcOrd="0" destOrd="0" presId="urn:microsoft.com/office/officeart/2005/8/layout/hierarchy1"/>
    <dgm:cxn modelId="{5820E352-DA16-45E8-89A5-E0D64FAB865C}" type="presOf" srcId="{7BA290F3-9A89-461B-B680-8BD4A15BEA36}" destId="{1B2A4C9F-485D-4182-BE10-6FD8F726F036}" srcOrd="0" destOrd="0" presId="urn:microsoft.com/office/officeart/2005/8/layout/hierarchy1"/>
    <dgm:cxn modelId="{1ABF5C3D-0AC9-4049-BADE-CDAEE08354EF}" srcId="{7BA290F3-9A89-461B-B680-8BD4A15BEA36}" destId="{F70C35F6-F1F5-4ACC-B6D0-CA85B37FC9CF}" srcOrd="0" destOrd="0" parTransId="{524F6C7F-9181-4E41-82CE-2084D2F34C90}" sibTransId="{2C868E9F-F0AB-47F4-BFAB-41A0008304D1}"/>
    <dgm:cxn modelId="{0E105AE8-4790-49E7-876E-4654CE3AF6C7}" type="presOf" srcId="{33E63DA7-8332-4F6C-8263-E5FE67051281}" destId="{2D4EB076-B947-47B6-B7B4-1CB755E2AAE0}" srcOrd="0" destOrd="0" presId="urn:microsoft.com/office/officeart/2005/8/layout/hierarchy1"/>
    <dgm:cxn modelId="{91B3626E-1732-4510-9C3B-B636BFBC945B}" srcId="{57350D3D-82C7-42B5-B8F3-CD8FAB724F5E}" destId="{01934358-3F1D-4F3A-816F-A2DB783F9310}" srcOrd="2" destOrd="0" parTransId="{C7B3E0EB-F832-4435-BC20-EB8D3E3FF644}" sibTransId="{007938D3-060D-4023-A217-0916D8CFD5F2}"/>
    <dgm:cxn modelId="{951DC91A-42B9-46B6-8293-67FF8380240E}" type="presParOf" srcId="{2D4EB076-B947-47B6-B7B4-1CB755E2AAE0}" destId="{2CA9B6CC-EF17-454C-867E-26A4C5BA5957}" srcOrd="0" destOrd="0" presId="urn:microsoft.com/office/officeart/2005/8/layout/hierarchy1"/>
    <dgm:cxn modelId="{966F9277-99E2-4770-B414-A2F6E0616BFF}" type="presParOf" srcId="{2CA9B6CC-EF17-454C-867E-26A4C5BA5957}" destId="{EACCD140-41EC-45EF-9D61-22F1080B4275}" srcOrd="0" destOrd="0" presId="urn:microsoft.com/office/officeart/2005/8/layout/hierarchy1"/>
    <dgm:cxn modelId="{338ACEA5-2797-40E4-B089-6D2A12B3A938}" type="presParOf" srcId="{EACCD140-41EC-45EF-9D61-22F1080B4275}" destId="{5A1E440A-72E8-4E4D-9654-20A60699DF70}" srcOrd="0" destOrd="0" presId="urn:microsoft.com/office/officeart/2005/8/layout/hierarchy1"/>
    <dgm:cxn modelId="{3968A86E-475C-4652-9460-79B3BA983A89}" type="presParOf" srcId="{EACCD140-41EC-45EF-9D61-22F1080B4275}" destId="{2ABED0E3-F6B5-40C5-BA6A-D05FD7180C38}" srcOrd="1" destOrd="0" presId="urn:microsoft.com/office/officeart/2005/8/layout/hierarchy1"/>
    <dgm:cxn modelId="{E3B2906D-0DFE-4F37-A351-72A0BDF98410}" type="presParOf" srcId="{2CA9B6CC-EF17-454C-867E-26A4C5BA5957}" destId="{7557EC36-1FE5-450C-BAE4-2C93842E092F}" srcOrd="1" destOrd="0" presId="urn:microsoft.com/office/officeart/2005/8/layout/hierarchy1"/>
    <dgm:cxn modelId="{9CCD1684-0E5C-4D1C-8844-6A49350FEA63}" type="presParOf" srcId="{7557EC36-1FE5-450C-BAE4-2C93842E092F}" destId="{CDEB324E-3D9F-44D9-B5EE-9180981AE35E}" srcOrd="0" destOrd="0" presId="urn:microsoft.com/office/officeart/2005/8/layout/hierarchy1"/>
    <dgm:cxn modelId="{097BE361-3418-4D0A-A394-043B1A13A235}" type="presParOf" srcId="{7557EC36-1FE5-450C-BAE4-2C93842E092F}" destId="{894BFEBC-DC74-433D-AE9E-7493BB86B334}" srcOrd="1" destOrd="0" presId="urn:microsoft.com/office/officeart/2005/8/layout/hierarchy1"/>
    <dgm:cxn modelId="{89328542-A699-44FF-B57B-7D010233B1C4}" type="presParOf" srcId="{894BFEBC-DC74-433D-AE9E-7493BB86B334}" destId="{6EF72169-428F-48F6-80A9-7B8C7EEB6A1F}" srcOrd="0" destOrd="0" presId="urn:microsoft.com/office/officeart/2005/8/layout/hierarchy1"/>
    <dgm:cxn modelId="{153EB720-0A0B-4210-BB0E-F3459E633A95}" type="presParOf" srcId="{6EF72169-428F-48F6-80A9-7B8C7EEB6A1F}" destId="{DB378021-0EF2-4323-A270-F86603936B4C}" srcOrd="0" destOrd="0" presId="urn:microsoft.com/office/officeart/2005/8/layout/hierarchy1"/>
    <dgm:cxn modelId="{92F2D1C7-6A83-471F-A796-11EF5E0E4AC8}" type="presParOf" srcId="{6EF72169-428F-48F6-80A9-7B8C7EEB6A1F}" destId="{1B2A4C9F-485D-4182-BE10-6FD8F726F036}" srcOrd="1" destOrd="0" presId="urn:microsoft.com/office/officeart/2005/8/layout/hierarchy1"/>
    <dgm:cxn modelId="{468E12AB-04B5-496E-848D-E362845956B7}" type="presParOf" srcId="{894BFEBC-DC74-433D-AE9E-7493BB86B334}" destId="{27412F89-474C-4929-9567-CF566FE72FBF}" srcOrd="1" destOrd="0" presId="urn:microsoft.com/office/officeart/2005/8/layout/hierarchy1"/>
    <dgm:cxn modelId="{EB3D4E42-DF05-489B-A6C5-2DA21C959470}" type="presParOf" srcId="{27412F89-474C-4929-9567-CF566FE72FBF}" destId="{29AAC9D0-8F6F-472D-90C3-B77FC139DBBE}" srcOrd="0" destOrd="0" presId="urn:microsoft.com/office/officeart/2005/8/layout/hierarchy1"/>
    <dgm:cxn modelId="{94136B9C-A2AA-48AF-9F28-A4610752236E}" type="presParOf" srcId="{27412F89-474C-4929-9567-CF566FE72FBF}" destId="{CB3E821E-2602-4EE4-9335-0B48457D136A}" srcOrd="1" destOrd="0" presId="urn:microsoft.com/office/officeart/2005/8/layout/hierarchy1"/>
    <dgm:cxn modelId="{A5C27CA8-1E1A-41D0-A540-E7F991B354CF}" type="presParOf" srcId="{CB3E821E-2602-4EE4-9335-0B48457D136A}" destId="{CC9F68EB-1940-4BE4-AE4C-C883D4FE4DF2}" srcOrd="0" destOrd="0" presId="urn:microsoft.com/office/officeart/2005/8/layout/hierarchy1"/>
    <dgm:cxn modelId="{E64C6C6C-657B-4619-A4F6-BD10F5F60702}" type="presParOf" srcId="{CC9F68EB-1940-4BE4-AE4C-C883D4FE4DF2}" destId="{E95A7F77-E89F-4A8E-93DB-9A11FA5F65BF}" srcOrd="0" destOrd="0" presId="urn:microsoft.com/office/officeart/2005/8/layout/hierarchy1"/>
    <dgm:cxn modelId="{23123E2B-10C7-43F0-9AFB-9E083EC35CDB}" type="presParOf" srcId="{CC9F68EB-1940-4BE4-AE4C-C883D4FE4DF2}" destId="{31284904-6893-48EC-9550-2FF050C456CB}" srcOrd="1" destOrd="0" presId="urn:microsoft.com/office/officeart/2005/8/layout/hierarchy1"/>
    <dgm:cxn modelId="{3B104C66-12AB-4F6B-AF51-782637C0118C}" type="presParOf" srcId="{CB3E821E-2602-4EE4-9335-0B48457D136A}" destId="{985B036E-3377-4023-8873-971FF54572C0}" srcOrd="1" destOrd="0" presId="urn:microsoft.com/office/officeart/2005/8/layout/hierarchy1"/>
    <dgm:cxn modelId="{19B4D06D-C749-4C01-86D6-D16423177C13}" type="presParOf" srcId="{7557EC36-1FE5-450C-BAE4-2C93842E092F}" destId="{F5C00972-1072-490A-8672-997FCF884171}" srcOrd="2" destOrd="0" presId="urn:microsoft.com/office/officeart/2005/8/layout/hierarchy1"/>
    <dgm:cxn modelId="{4468B8FE-D946-47CA-9C8A-D771F2BE5EF9}" type="presParOf" srcId="{7557EC36-1FE5-450C-BAE4-2C93842E092F}" destId="{12225377-D985-4497-B6CB-0487B063AA65}" srcOrd="3" destOrd="0" presId="urn:microsoft.com/office/officeart/2005/8/layout/hierarchy1"/>
    <dgm:cxn modelId="{5DF61F82-87EF-4AE6-A023-B9DE0BEEA559}" type="presParOf" srcId="{12225377-D985-4497-B6CB-0487B063AA65}" destId="{CDDC88A4-AC69-4D49-9F72-46F42F932422}" srcOrd="0" destOrd="0" presId="urn:microsoft.com/office/officeart/2005/8/layout/hierarchy1"/>
    <dgm:cxn modelId="{54AD3AAB-D108-4AE6-899F-6E072A2C69D2}" type="presParOf" srcId="{CDDC88A4-AC69-4D49-9F72-46F42F932422}" destId="{8A215708-5476-4ACB-B4F4-57531DF85CF7}" srcOrd="0" destOrd="0" presId="urn:microsoft.com/office/officeart/2005/8/layout/hierarchy1"/>
    <dgm:cxn modelId="{8A02E15B-9FC5-4DE9-8B2F-0DAB25C6BAB4}" type="presParOf" srcId="{CDDC88A4-AC69-4D49-9F72-46F42F932422}" destId="{C9BEE9A1-0233-468B-9F45-8313B1379F8E}" srcOrd="1" destOrd="0" presId="urn:microsoft.com/office/officeart/2005/8/layout/hierarchy1"/>
    <dgm:cxn modelId="{94B53244-5EC0-4EC2-9D27-6DAF7DA092E2}" type="presParOf" srcId="{12225377-D985-4497-B6CB-0487B063AA65}" destId="{A677DACC-B6CC-4E2F-8512-32E79D707200}" srcOrd="1" destOrd="0" presId="urn:microsoft.com/office/officeart/2005/8/layout/hierarchy1"/>
    <dgm:cxn modelId="{8C97CF5D-5A6A-4AE9-934E-BD3FC4806C9F}" type="presParOf" srcId="{A677DACC-B6CC-4E2F-8512-32E79D707200}" destId="{C71D1AFF-C11C-4AEE-99FE-53C3E986798F}" srcOrd="0" destOrd="0" presId="urn:microsoft.com/office/officeart/2005/8/layout/hierarchy1"/>
    <dgm:cxn modelId="{98C04B7F-E164-4734-AB98-0F3A80162A62}" type="presParOf" srcId="{A677DACC-B6CC-4E2F-8512-32E79D707200}" destId="{EFF20560-96A0-42EA-9FB1-DD065519A05C}" srcOrd="1" destOrd="0" presId="urn:microsoft.com/office/officeart/2005/8/layout/hierarchy1"/>
    <dgm:cxn modelId="{299FB9A1-24B5-49D5-9421-B563950B5A52}" type="presParOf" srcId="{EFF20560-96A0-42EA-9FB1-DD065519A05C}" destId="{0DACBC2F-906A-40E9-A4D4-FB7A51ABDA53}" srcOrd="0" destOrd="0" presId="urn:microsoft.com/office/officeart/2005/8/layout/hierarchy1"/>
    <dgm:cxn modelId="{B3394CAC-D5D2-45A3-970B-F835C2460DAF}" type="presParOf" srcId="{0DACBC2F-906A-40E9-A4D4-FB7A51ABDA53}" destId="{42606CD2-BD0A-4932-9BDE-09D64F034F52}" srcOrd="0" destOrd="0" presId="urn:microsoft.com/office/officeart/2005/8/layout/hierarchy1"/>
    <dgm:cxn modelId="{6CED9AFB-5999-4A9D-99C7-B643CB219482}" type="presParOf" srcId="{0DACBC2F-906A-40E9-A4D4-FB7A51ABDA53}" destId="{0548F130-2BF2-41CD-B64F-40891A6DD280}" srcOrd="1" destOrd="0" presId="urn:microsoft.com/office/officeart/2005/8/layout/hierarchy1"/>
    <dgm:cxn modelId="{E2C5FF78-6314-47CA-8072-07DA82331B22}" type="presParOf" srcId="{EFF20560-96A0-42EA-9FB1-DD065519A05C}" destId="{73EAA271-3CF0-452E-A522-5B7CB222A9A7}" srcOrd="1" destOrd="0" presId="urn:microsoft.com/office/officeart/2005/8/layout/hierarchy1"/>
    <dgm:cxn modelId="{AA678DE2-8B4B-4FA3-9CD7-4545C0C2A6F5}" type="presParOf" srcId="{7557EC36-1FE5-450C-BAE4-2C93842E092F}" destId="{3BDD65C8-42CC-4705-AF12-0F205D4FA9EC}" srcOrd="4" destOrd="0" presId="urn:microsoft.com/office/officeart/2005/8/layout/hierarchy1"/>
    <dgm:cxn modelId="{179658F2-DFE1-4246-84B1-22E781319D41}" type="presParOf" srcId="{7557EC36-1FE5-450C-BAE4-2C93842E092F}" destId="{5D8E03F9-E81E-4E3B-9CB3-6A328D43CC0D}" srcOrd="5" destOrd="0" presId="urn:microsoft.com/office/officeart/2005/8/layout/hierarchy1"/>
    <dgm:cxn modelId="{866C9278-BD52-40D3-B5FA-A21459967EC0}" type="presParOf" srcId="{5D8E03F9-E81E-4E3B-9CB3-6A328D43CC0D}" destId="{8C883043-9607-43E7-A752-BD2A23F7222B}" srcOrd="0" destOrd="0" presId="urn:microsoft.com/office/officeart/2005/8/layout/hierarchy1"/>
    <dgm:cxn modelId="{9FD0F8E9-D82A-4BBD-8E98-6B1A27EF130D}" type="presParOf" srcId="{8C883043-9607-43E7-A752-BD2A23F7222B}" destId="{7C4E0281-5FDE-49C4-BC51-AF753A5117CF}" srcOrd="0" destOrd="0" presId="urn:microsoft.com/office/officeart/2005/8/layout/hierarchy1"/>
    <dgm:cxn modelId="{5914FD60-CBC6-47D0-9240-2D6941F17517}" type="presParOf" srcId="{8C883043-9607-43E7-A752-BD2A23F7222B}" destId="{F7D1FF25-CBCD-450B-8782-A73F216556DF}" srcOrd="1" destOrd="0" presId="urn:microsoft.com/office/officeart/2005/8/layout/hierarchy1"/>
    <dgm:cxn modelId="{8A14E5AA-2424-4020-A374-326BFA48CECA}" type="presParOf" srcId="{5D8E03F9-E81E-4E3B-9CB3-6A328D43CC0D}" destId="{3D7D56A4-8E6B-4F1B-BA52-4F0F31FD227C}" srcOrd="1" destOrd="0" presId="urn:microsoft.com/office/officeart/2005/8/layout/hierarchy1"/>
    <dgm:cxn modelId="{39AA6FC9-9861-4988-9E7E-67FC2F7A48DF}" type="presParOf" srcId="{3D7D56A4-8E6B-4F1B-BA52-4F0F31FD227C}" destId="{9D25A857-7F46-4A67-8B8B-2C99E61CCB9F}" srcOrd="0" destOrd="0" presId="urn:microsoft.com/office/officeart/2005/8/layout/hierarchy1"/>
    <dgm:cxn modelId="{0C44EE02-6D89-4518-8B9C-DDE29E7C2C26}" type="presParOf" srcId="{3D7D56A4-8E6B-4F1B-BA52-4F0F31FD227C}" destId="{65994E26-C79E-4C5E-B879-1A3BD28457EE}" srcOrd="1" destOrd="0" presId="urn:microsoft.com/office/officeart/2005/8/layout/hierarchy1"/>
    <dgm:cxn modelId="{64C810A1-60AD-4E6C-9CF4-6F6276A34956}" type="presParOf" srcId="{65994E26-C79E-4C5E-B879-1A3BD28457EE}" destId="{E99BBF4D-8EDA-4C36-A7EC-71CB0FD6EC7F}" srcOrd="0" destOrd="0" presId="urn:microsoft.com/office/officeart/2005/8/layout/hierarchy1"/>
    <dgm:cxn modelId="{7AFB0F0F-4FFD-429F-8BD5-B2B12698B119}" type="presParOf" srcId="{E99BBF4D-8EDA-4C36-A7EC-71CB0FD6EC7F}" destId="{86C8F8E2-D378-40BA-965C-74B3F754EF02}" srcOrd="0" destOrd="0" presId="urn:microsoft.com/office/officeart/2005/8/layout/hierarchy1"/>
    <dgm:cxn modelId="{92498E82-EA43-4850-8A43-646E90150755}" type="presParOf" srcId="{E99BBF4D-8EDA-4C36-A7EC-71CB0FD6EC7F}" destId="{A0763945-AB70-4076-8F43-728FA42819F5}" srcOrd="1" destOrd="0" presId="urn:microsoft.com/office/officeart/2005/8/layout/hierarchy1"/>
    <dgm:cxn modelId="{E22747FF-4338-4A08-8E8D-6578E11E476A}" type="presParOf" srcId="{65994E26-C79E-4C5E-B879-1A3BD28457EE}" destId="{C830BA32-40E0-4E54-9452-718A0AD321E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BB4E86-930A-4549-8F38-F57A38A294DF}" type="doc">
      <dgm:prSet loTypeId="urn:microsoft.com/office/officeart/2005/8/layout/hierarchy3" loCatId="hierarchy" qsTypeId="urn:microsoft.com/office/officeart/2005/8/quickstyle/simple1#2" qsCatId="simple" csTypeId="urn:microsoft.com/office/officeart/2005/8/colors/accent1_2#2" csCatId="accent1" phldr="1"/>
      <dgm:spPr/>
      <dgm:t>
        <a:bodyPr/>
        <a:lstStyle/>
        <a:p>
          <a:endParaRPr lang="ru-RU"/>
        </a:p>
      </dgm:t>
    </dgm:pt>
    <dgm:pt modelId="{936451BA-8668-4EFB-A06E-CB5DEBEB8FC6}">
      <dgm:prSet phldrT="[Текст]" custT="1"/>
      <dgm:spPr>
        <a:solidFill>
          <a:schemeClr val="accent3">
            <a:lumMod val="40000"/>
            <a:lumOff val="60000"/>
          </a:schemeClr>
        </a:solidFill>
      </dgm:spPr>
      <dgm:t>
        <a:bodyPr/>
        <a:lstStyle/>
        <a:p>
          <a:r>
            <a:rPr lang="uk-UA" sz="2800" dirty="0" smtClean="0"/>
            <a:t>Напрямки </a:t>
          </a:r>
          <a:r>
            <a:rPr lang="uk-UA" sz="2800" dirty="0" err="1" smtClean="0"/>
            <a:t>екологізації</a:t>
          </a:r>
          <a:endParaRPr lang="ru-RU" sz="2800" dirty="0"/>
        </a:p>
      </dgm:t>
    </dgm:pt>
    <dgm:pt modelId="{71131FF7-F6E6-4240-A720-3CB23A5007FD}" type="parTrans" cxnId="{2155D52C-70D6-445F-8808-54453FB95FA3}">
      <dgm:prSet/>
      <dgm:spPr/>
      <dgm:t>
        <a:bodyPr/>
        <a:lstStyle/>
        <a:p>
          <a:endParaRPr lang="ru-RU"/>
        </a:p>
      </dgm:t>
    </dgm:pt>
    <dgm:pt modelId="{9AA0985F-7C07-459B-832A-A137787389C4}" type="sibTrans" cxnId="{2155D52C-70D6-445F-8808-54453FB95FA3}">
      <dgm:prSet/>
      <dgm:spPr/>
      <dgm:t>
        <a:bodyPr/>
        <a:lstStyle/>
        <a:p>
          <a:endParaRPr lang="ru-RU"/>
        </a:p>
      </dgm:t>
    </dgm:pt>
    <dgm:pt modelId="{778201E4-C137-4CC7-8A14-EB929FB5A48C}">
      <dgm:prSet phldrT="[Текст]" custT="1"/>
      <dgm:spPr>
        <a:solidFill>
          <a:srgbClr val="FFC000">
            <a:alpha val="90000"/>
          </a:srgbClr>
        </a:solidFill>
      </dgm:spPr>
      <dgm:t>
        <a:bodyPr/>
        <a:lstStyle/>
        <a:p>
          <a:r>
            <a:rPr lang="ru-RU" sz="2000" b="0" i="0" dirty="0" err="1" smtClean="0"/>
            <a:t>впровадження</a:t>
          </a:r>
          <a:r>
            <a:rPr lang="ru-RU" sz="2000" b="0" i="0" dirty="0" smtClean="0"/>
            <a:t> </a:t>
          </a:r>
          <a:r>
            <a:rPr lang="ru-RU" sz="2000" b="0" i="0" dirty="0" err="1" smtClean="0"/>
            <a:t>прогресивних</a:t>
          </a:r>
          <a:r>
            <a:rPr lang="ru-RU" sz="2000" b="0" i="0" dirty="0" smtClean="0"/>
            <a:t> </a:t>
          </a:r>
          <a:r>
            <a:rPr lang="ru-RU" sz="2000" b="0" i="0" dirty="0" err="1" smtClean="0"/>
            <a:t>технологій</a:t>
          </a:r>
          <a:r>
            <a:rPr lang="ru-RU" sz="2000" b="0" i="0" dirty="0" smtClean="0"/>
            <a:t> </a:t>
          </a:r>
          <a:r>
            <a:rPr lang="ru-RU" sz="2000" b="0" i="0" dirty="0" err="1" smtClean="0"/>
            <a:t>видобутку</a:t>
          </a:r>
          <a:r>
            <a:rPr lang="ru-RU" sz="2000" b="0" i="0" dirty="0" smtClean="0"/>
            <a:t> </a:t>
          </a:r>
          <a:r>
            <a:rPr lang="ru-RU" sz="2000" b="0" i="0" dirty="0" err="1" smtClean="0"/>
            <a:t>природної</a:t>
          </a:r>
          <a:r>
            <a:rPr lang="ru-RU" sz="2000" b="0" i="0" dirty="0" smtClean="0"/>
            <a:t> </a:t>
          </a:r>
          <a:r>
            <a:rPr lang="ru-RU" sz="2000" b="0" i="0" dirty="0" err="1" smtClean="0"/>
            <a:t>сировини</a:t>
          </a:r>
          <a:endParaRPr lang="ru-RU" sz="2000" dirty="0"/>
        </a:p>
      </dgm:t>
    </dgm:pt>
    <dgm:pt modelId="{368FFAD5-0A68-4E63-A7A7-2AB3C97454EB}" type="parTrans" cxnId="{1E7BCF83-0FA6-4360-A3D0-998B915D9A81}">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904C6B79-460D-48ED-A771-C81CDFCF3932}" type="sibTrans" cxnId="{1E7BCF83-0FA6-4360-A3D0-998B915D9A81}">
      <dgm:prSet/>
      <dgm:spPr/>
      <dgm:t>
        <a:bodyPr/>
        <a:lstStyle/>
        <a:p>
          <a:endParaRPr lang="ru-RU"/>
        </a:p>
      </dgm:t>
    </dgm:pt>
    <dgm:pt modelId="{E408F1E7-9ED3-4D26-9805-F88225458590}">
      <dgm:prSet phldrT="[Текст]" custT="1"/>
      <dgm:spPr>
        <a:solidFill>
          <a:schemeClr val="accent3">
            <a:lumMod val="40000"/>
            <a:lumOff val="60000"/>
            <a:alpha val="90000"/>
          </a:schemeClr>
        </a:solidFill>
      </dgm:spPr>
      <dgm:t>
        <a:bodyPr/>
        <a:lstStyle/>
        <a:p>
          <a:r>
            <a:rPr lang="ru-RU" sz="2000" b="0" i="0" dirty="0" err="1" smtClean="0"/>
            <a:t>збереження</a:t>
          </a:r>
          <a:r>
            <a:rPr lang="ru-RU" sz="2000" b="0" i="0" dirty="0" smtClean="0"/>
            <a:t> </a:t>
          </a:r>
          <a:r>
            <a:rPr lang="ru-RU" sz="2000" b="0" i="0" dirty="0" err="1" smtClean="0"/>
            <a:t>і</a:t>
          </a:r>
          <a:r>
            <a:rPr lang="ru-RU" sz="2000" b="0" i="0" dirty="0" smtClean="0"/>
            <a:t> </a:t>
          </a:r>
          <a:r>
            <a:rPr lang="ru-RU" sz="2000" b="0" i="0" dirty="0" err="1" smtClean="0"/>
            <a:t>відновлення</a:t>
          </a:r>
          <a:r>
            <a:rPr lang="ru-RU" sz="2000" b="0" i="0" dirty="0" smtClean="0"/>
            <a:t> </a:t>
          </a:r>
          <a:r>
            <a:rPr lang="ru-RU" sz="2000" b="0" i="0" dirty="0" err="1" smtClean="0"/>
            <a:t>екологічних</a:t>
          </a:r>
          <a:r>
            <a:rPr lang="ru-RU" sz="2000" b="0" i="0" dirty="0" smtClean="0"/>
            <a:t> систем</a:t>
          </a:r>
          <a:endParaRPr lang="ru-RU" sz="2000" dirty="0"/>
        </a:p>
      </dgm:t>
    </dgm:pt>
    <dgm:pt modelId="{D8ADA203-C03E-46A2-AC9E-191B025D53DB}" type="sibTrans" cxnId="{20410689-B19E-4DCD-84CF-370DEE8C534D}">
      <dgm:prSet/>
      <dgm:spPr/>
      <dgm:t>
        <a:bodyPr/>
        <a:lstStyle/>
        <a:p>
          <a:endParaRPr lang="ru-RU"/>
        </a:p>
      </dgm:t>
    </dgm:pt>
    <dgm:pt modelId="{9C9FD785-C1A8-46CA-B197-393E9F082644}" type="parTrans" cxnId="{20410689-B19E-4DCD-84CF-370DEE8C534D}">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11621C9D-2B55-4B9D-94E6-E222B8C94F9A}">
      <dgm:prSet custT="1"/>
      <dgm:spPr>
        <a:solidFill>
          <a:schemeClr val="bg2">
            <a:lumMod val="90000"/>
            <a:alpha val="90000"/>
          </a:schemeClr>
        </a:solidFill>
      </dgm:spPr>
      <dgm:t>
        <a:bodyPr/>
        <a:lstStyle/>
        <a:p>
          <a:r>
            <a:rPr lang="ru-RU" sz="2000" b="0" i="0" dirty="0" err="1" smtClean="0"/>
            <a:t>раціональне</a:t>
          </a:r>
          <a:r>
            <a:rPr lang="ru-RU" sz="2000" b="0" i="0" dirty="0" smtClean="0"/>
            <a:t> </a:t>
          </a:r>
          <a:r>
            <a:rPr lang="ru-RU" sz="2000" b="0" i="0" dirty="0" err="1" smtClean="0"/>
            <a:t>використання</a:t>
          </a:r>
          <a:r>
            <a:rPr lang="ru-RU" sz="2000" b="0" i="0" dirty="0" smtClean="0"/>
            <a:t> </a:t>
          </a:r>
          <a:r>
            <a:rPr lang="ru-RU" sz="2000" b="0" i="0" dirty="0" err="1" smtClean="0"/>
            <a:t>матеріальних</a:t>
          </a:r>
          <a:r>
            <a:rPr lang="ru-RU" sz="2000" b="0" i="0" dirty="0" smtClean="0"/>
            <a:t> </a:t>
          </a:r>
          <a:r>
            <a:rPr lang="ru-RU" sz="2000" b="0" i="0" dirty="0" err="1" smtClean="0"/>
            <a:t>ресурсів</a:t>
          </a:r>
          <a:endParaRPr lang="ru-RU" sz="2000" dirty="0"/>
        </a:p>
      </dgm:t>
    </dgm:pt>
    <dgm:pt modelId="{DCA47EF7-3968-458A-9F41-387EA2100ECC}" type="parTrans" cxnId="{5AFC86F1-CCFE-4B0E-8FA8-77697B385A75}">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67850DF5-43FE-4596-87BF-3081AF6B6267}" type="sibTrans" cxnId="{5AFC86F1-CCFE-4B0E-8FA8-77697B385A75}">
      <dgm:prSet/>
      <dgm:spPr/>
      <dgm:t>
        <a:bodyPr/>
        <a:lstStyle/>
        <a:p>
          <a:endParaRPr lang="ru-RU"/>
        </a:p>
      </dgm:t>
    </dgm:pt>
    <dgm:pt modelId="{F2154E6B-C7EB-4006-A75A-1170F01EE15E}">
      <dgm:prSet custT="1"/>
      <dgm:spPr>
        <a:solidFill>
          <a:srgbClr val="FFFF00">
            <a:alpha val="90000"/>
          </a:srgbClr>
        </a:solidFill>
      </dgm:spPr>
      <dgm:t>
        <a:bodyPr/>
        <a:lstStyle/>
        <a:p>
          <a:r>
            <a:rPr lang="ru-RU" sz="2000" b="0" i="0" dirty="0" err="1" smtClean="0"/>
            <a:t>створення</a:t>
          </a:r>
          <a:r>
            <a:rPr lang="ru-RU" sz="2000" b="0" i="0" dirty="0" smtClean="0"/>
            <a:t> та </a:t>
          </a:r>
          <a:r>
            <a:rPr lang="ru-RU" sz="2000" b="0" i="0" dirty="0" err="1" smtClean="0"/>
            <a:t>впровадження</a:t>
          </a:r>
          <a:r>
            <a:rPr lang="ru-RU" sz="2000" b="0" i="0" dirty="0" smtClean="0"/>
            <a:t> </a:t>
          </a:r>
          <a:r>
            <a:rPr lang="ru-RU" sz="2000" b="0" i="0" dirty="0" err="1" smtClean="0"/>
            <a:t>маловідходних</a:t>
          </a:r>
          <a:r>
            <a:rPr lang="ru-RU" sz="2000" b="0" i="0" dirty="0" smtClean="0"/>
            <a:t> </a:t>
          </a:r>
          <a:r>
            <a:rPr lang="ru-RU" sz="2000" b="0" i="0" dirty="0" err="1" smtClean="0"/>
            <a:t>і</a:t>
          </a:r>
          <a:r>
            <a:rPr lang="ru-RU" sz="2000" b="0" i="0" dirty="0" smtClean="0"/>
            <a:t> </a:t>
          </a:r>
          <a:r>
            <a:rPr lang="ru-RU" sz="2000" b="0" i="0" dirty="0" err="1" smtClean="0"/>
            <a:t>безвідходних</a:t>
          </a:r>
          <a:r>
            <a:rPr lang="ru-RU" sz="2000" b="0" i="0" dirty="0" smtClean="0"/>
            <a:t> </a:t>
          </a:r>
          <a:r>
            <a:rPr lang="ru-RU" sz="2000" b="0" i="0" dirty="0" err="1" smtClean="0"/>
            <a:t>виробництв</a:t>
          </a:r>
          <a:endParaRPr lang="ru-RU" sz="2000" dirty="0"/>
        </a:p>
      </dgm:t>
    </dgm:pt>
    <dgm:pt modelId="{DD5E039E-6632-4C79-A9ED-ADFA07847DAA}" type="parTrans" cxnId="{CC9C88E2-CB81-4A56-B907-90180387B608}">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0141C23A-778E-426B-8B4F-DDA6DD3B2709}" type="sibTrans" cxnId="{CC9C88E2-CB81-4A56-B907-90180387B608}">
      <dgm:prSet/>
      <dgm:spPr/>
      <dgm:t>
        <a:bodyPr/>
        <a:lstStyle/>
        <a:p>
          <a:endParaRPr lang="ru-RU"/>
        </a:p>
      </dgm:t>
    </dgm:pt>
    <dgm:pt modelId="{E67843D8-378B-4902-9D82-56DA2984F080}">
      <dgm:prSet custT="1"/>
      <dgm:spPr>
        <a:solidFill>
          <a:schemeClr val="accent6">
            <a:alpha val="90000"/>
          </a:schemeClr>
        </a:solidFill>
      </dgm:spPr>
      <dgm:t>
        <a:bodyPr/>
        <a:lstStyle/>
        <a:p>
          <a:r>
            <a:rPr lang="ru-RU" sz="2000" b="0" i="0" dirty="0" err="1" smtClean="0"/>
            <a:t>екологічно</a:t>
          </a:r>
          <a:r>
            <a:rPr lang="ru-RU" sz="2000" b="0" i="0" dirty="0" smtClean="0"/>
            <a:t> </a:t>
          </a:r>
          <a:r>
            <a:rPr lang="ru-RU" sz="2000" b="0" i="0" dirty="0" err="1" smtClean="0"/>
            <a:t>прийнятне</a:t>
          </a:r>
          <a:r>
            <a:rPr lang="ru-RU" sz="2000" b="0" i="0" dirty="0" smtClean="0"/>
            <a:t> </a:t>
          </a:r>
          <a:r>
            <a:rPr lang="ru-RU" sz="2000" b="0" i="0" dirty="0" err="1" smtClean="0"/>
            <a:t>розміщення</a:t>
          </a:r>
          <a:r>
            <a:rPr lang="ru-RU" sz="2000" b="0" i="0" dirty="0" smtClean="0"/>
            <a:t> </a:t>
          </a:r>
          <a:r>
            <a:rPr lang="ru-RU" sz="2000" b="0" i="0" dirty="0" err="1" smtClean="0"/>
            <a:t>і</a:t>
          </a:r>
          <a:r>
            <a:rPr lang="ru-RU" sz="2000" b="0" i="0" dirty="0" smtClean="0"/>
            <a:t> </a:t>
          </a:r>
          <a:r>
            <a:rPr lang="ru-RU" sz="2000" b="0" i="0" dirty="0" err="1" smtClean="0"/>
            <a:t>територіальна</a:t>
          </a:r>
          <a:r>
            <a:rPr lang="ru-RU" sz="2000" b="0" i="0" dirty="0" smtClean="0"/>
            <a:t> </a:t>
          </a:r>
          <a:r>
            <a:rPr lang="ru-RU" sz="2000" b="0" i="0" dirty="0" err="1" smtClean="0"/>
            <a:t>організація</a:t>
          </a:r>
          <a:r>
            <a:rPr lang="ru-RU" sz="2000" b="0" i="0" dirty="0" smtClean="0"/>
            <a:t> </a:t>
          </a:r>
          <a:r>
            <a:rPr lang="ru-RU" sz="2000" b="0" i="0" dirty="0" err="1" smtClean="0"/>
            <a:t>виробництва</a:t>
          </a:r>
          <a:endParaRPr lang="ru-RU" sz="2000" dirty="0"/>
        </a:p>
      </dgm:t>
    </dgm:pt>
    <dgm:pt modelId="{DE5BEE80-9B04-43AF-AC13-B0D79EA02124}" type="parTrans" cxnId="{C5D85637-704C-4E73-850C-1B8A6095FF4E}">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84FF4C88-1A5A-4883-8314-2CDB3B8AAB09}" type="sibTrans" cxnId="{C5D85637-704C-4E73-850C-1B8A6095FF4E}">
      <dgm:prSet/>
      <dgm:spPr/>
      <dgm:t>
        <a:bodyPr/>
        <a:lstStyle/>
        <a:p>
          <a:endParaRPr lang="ru-RU"/>
        </a:p>
      </dgm:t>
    </dgm:pt>
    <dgm:pt modelId="{1B902DC6-E5BA-484B-ACAC-468E337B24F5}">
      <dgm:prSet custT="1"/>
      <dgm:spPr>
        <a:solidFill>
          <a:schemeClr val="accent1">
            <a:alpha val="90000"/>
          </a:schemeClr>
        </a:solidFill>
      </dgm:spPr>
      <dgm:t>
        <a:bodyPr/>
        <a:lstStyle/>
        <a:p>
          <a:r>
            <a:rPr lang="ru-RU" sz="2000" b="0" i="0" dirty="0" err="1" smtClean="0"/>
            <a:t>скорочення</a:t>
          </a:r>
          <a:r>
            <a:rPr lang="ru-RU" sz="2000" b="0" i="0" dirty="0" smtClean="0"/>
            <a:t> та </a:t>
          </a:r>
          <a:r>
            <a:rPr lang="ru-RU" sz="2000" b="0" i="0" dirty="0" err="1" smtClean="0"/>
            <a:t>ліквідація</a:t>
          </a:r>
          <a:r>
            <a:rPr lang="ru-RU" sz="2000" b="0" i="0" dirty="0" smtClean="0"/>
            <a:t> </a:t>
          </a:r>
          <a:r>
            <a:rPr lang="ru-RU" sz="2000" b="0" i="0" dirty="0" err="1" smtClean="0"/>
            <a:t>забруднення</a:t>
          </a:r>
          <a:r>
            <a:rPr lang="ru-RU" sz="2000" b="0" i="0" dirty="0" smtClean="0"/>
            <a:t> </a:t>
          </a:r>
          <a:r>
            <a:rPr lang="ru-RU" sz="2000" b="0" i="0" dirty="0" err="1" smtClean="0"/>
            <a:t>навколишнього</a:t>
          </a:r>
          <a:r>
            <a:rPr lang="ru-RU" sz="2000" b="0" i="0" dirty="0" smtClean="0"/>
            <a:t> природного </a:t>
          </a:r>
          <a:r>
            <a:rPr lang="ru-RU" sz="2000" b="0" i="0" dirty="0" err="1" smtClean="0"/>
            <a:t>середовища</a:t>
          </a:r>
          <a:endParaRPr lang="ru-RU" sz="2000" dirty="0"/>
        </a:p>
      </dgm:t>
    </dgm:pt>
    <dgm:pt modelId="{32059287-08EA-4979-872B-2DF84D219451}" type="parTrans" cxnId="{5C681EC4-29C6-4A5B-B97A-C26B86C5A114}">
      <dgm:prSet>
        <dgm:style>
          <a:lnRef idx="3">
            <a:schemeClr val="accent2"/>
          </a:lnRef>
          <a:fillRef idx="0">
            <a:schemeClr val="accent2"/>
          </a:fillRef>
          <a:effectRef idx="2">
            <a:schemeClr val="accent2"/>
          </a:effectRef>
          <a:fontRef idx="minor">
            <a:schemeClr val="tx1"/>
          </a:fontRef>
        </dgm:style>
      </dgm:prSet>
      <dgm:spPr/>
      <dgm:t>
        <a:bodyPr/>
        <a:lstStyle/>
        <a:p>
          <a:endParaRPr lang="ru-RU"/>
        </a:p>
      </dgm:t>
    </dgm:pt>
    <dgm:pt modelId="{A099990B-D138-43E3-ABB1-E46189FD7282}" type="sibTrans" cxnId="{5C681EC4-29C6-4A5B-B97A-C26B86C5A114}">
      <dgm:prSet/>
      <dgm:spPr/>
      <dgm:t>
        <a:bodyPr/>
        <a:lstStyle/>
        <a:p>
          <a:endParaRPr lang="ru-RU"/>
        </a:p>
      </dgm:t>
    </dgm:pt>
    <dgm:pt modelId="{22301E53-7F22-4A80-B009-E3836EED2A2F}" type="pres">
      <dgm:prSet presAssocID="{09BB4E86-930A-4549-8F38-F57A38A294DF}" presName="diagram" presStyleCnt="0">
        <dgm:presLayoutVars>
          <dgm:chPref val="1"/>
          <dgm:dir/>
          <dgm:animOne val="branch"/>
          <dgm:animLvl val="lvl"/>
          <dgm:resizeHandles/>
        </dgm:presLayoutVars>
      </dgm:prSet>
      <dgm:spPr/>
      <dgm:t>
        <a:bodyPr/>
        <a:lstStyle/>
        <a:p>
          <a:endParaRPr lang="en-US"/>
        </a:p>
      </dgm:t>
    </dgm:pt>
    <dgm:pt modelId="{56079C51-A178-4465-B486-84F557FCB32E}" type="pres">
      <dgm:prSet presAssocID="{936451BA-8668-4EFB-A06E-CB5DEBEB8FC6}" presName="root" presStyleCnt="0"/>
      <dgm:spPr/>
    </dgm:pt>
    <dgm:pt modelId="{681008ED-6B2B-4F68-A37C-29F7C24C4767}" type="pres">
      <dgm:prSet presAssocID="{936451BA-8668-4EFB-A06E-CB5DEBEB8FC6}" presName="rootComposite" presStyleCnt="0"/>
      <dgm:spPr/>
    </dgm:pt>
    <dgm:pt modelId="{670474FB-2F1F-44B6-8E8D-3750103F13D5}" type="pres">
      <dgm:prSet presAssocID="{936451BA-8668-4EFB-A06E-CB5DEBEB8FC6}" presName="rootText" presStyleLbl="node1" presStyleIdx="0" presStyleCnt="1" custScaleX="192829" custScaleY="67129" custLinFactNeighborX="-89" custLinFactNeighborY="-11569"/>
      <dgm:spPr/>
      <dgm:t>
        <a:bodyPr/>
        <a:lstStyle/>
        <a:p>
          <a:endParaRPr lang="en-US"/>
        </a:p>
      </dgm:t>
    </dgm:pt>
    <dgm:pt modelId="{B614B2C2-B2A2-4BDA-ABC1-E538034EAC13}" type="pres">
      <dgm:prSet presAssocID="{936451BA-8668-4EFB-A06E-CB5DEBEB8FC6}" presName="rootConnector" presStyleLbl="node1" presStyleIdx="0" presStyleCnt="1"/>
      <dgm:spPr/>
      <dgm:t>
        <a:bodyPr/>
        <a:lstStyle/>
        <a:p>
          <a:endParaRPr lang="en-US"/>
        </a:p>
      </dgm:t>
    </dgm:pt>
    <dgm:pt modelId="{EF84C3A8-2BE2-41F4-8890-2BAAC96547D9}" type="pres">
      <dgm:prSet presAssocID="{936451BA-8668-4EFB-A06E-CB5DEBEB8FC6}" presName="childShape" presStyleCnt="0"/>
      <dgm:spPr/>
    </dgm:pt>
    <dgm:pt modelId="{929BACB0-D9E1-4C81-B9AA-035B3C3A4F05}" type="pres">
      <dgm:prSet presAssocID="{32059287-08EA-4979-872B-2DF84D219451}" presName="Name13" presStyleLbl="parChTrans1D2" presStyleIdx="0" presStyleCnt="6"/>
      <dgm:spPr/>
      <dgm:t>
        <a:bodyPr/>
        <a:lstStyle/>
        <a:p>
          <a:endParaRPr lang="en-US"/>
        </a:p>
      </dgm:t>
    </dgm:pt>
    <dgm:pt modelId="{31B51F36-CB81-4983-A0BF-0D75B1ED21B4}" type="pres">
      <dgm:prSet presAssocID="{1B902DC6-E5BA-484B-ACAC-468E337B24F5}" presName="childText" presStyleLbl="bgAcc1" presStyleIdx="0" presStyleCnt="6" custScaleX="414442" custScaleY="50243" custLinFactNeighborX="364" custLinFactNeighborY="-19018">
        <dgm:presLayoutVars>
          <dgm:bulletEnabled val="1"/>
        </dgm:presLayoutVars>
      </dgm:prSet>
      <dgm:spPr/>
      <dgm:t>
        <a:bodyPr/>
        <a:lstStyle/>
        <a:p>
          <a:endParaRPr lang="en-US"/>
        </a:p>
      </dgm:t>
    </dgm:pt>
    <dgm:pt modelId="{7DE4DA4E-5E13-4EEB-9BB9-7D06F9CD04B9}" type="pres">
      <dgm:prSet presAssocID="{DE5BEE80-9B04-43AF-AC13-B0D79EA02124}" presName="Name13" presStyleLbl="parChTrans1D2" presStyleIdx="1" presStyleCnt="6"/>
      <dgm:spPr/>
      <dgm:t>
        <a:bodyPr/>
        <a:lstStyle/>
        <a:p>
          <a:endParaRPr lang="en-US"/>
        </a:p>
      </dgm:t>
    </dgm:pt>
    <dgm:pt modelId="{3A089CF0-5218-4D5D-82A7-0768EC8FD2A2}" type="pres">
      <dgm:prSet presAssocID="{E67843D8-378B-4902-9D82-56DA2984F080}" presName="childText" presStyleLbl="bgAcc1" presStyleIdx="1" presStyleCnt="6" custScaleX="403209" custScaleY="47696" custLinFactNeighborX="111" custLinFactNeighborY="-18135">
        <dgm:presLayoutVars>
          <dgm:bulletEnabled val="1"/>
        </dgm:presLayoutVars>
      </dgm:prSet>
      <dgm:spPr/>
      <dgm:t>
        <a:bodyPr/>
        <a:lstStyle/>
        <a:p>
          <a:endParaRPr lang="en-US"/>
        </a:p>
      </dgm:t>
    </dgm:pt>
    <dgm:pt modelId="{81B25173-4D60-4E1C-83E1-B3927EC1B3FC}" type="pres">
      <dgm:prSet presAssocID="{DD5E039E-6632-4C79-A9ED-ADFA07847DAA}" presName="Name13" presStyleLbl="parChTrans1D2" presStyleIdx="2" presStyleCnt="6"/>
      <dgm:spPr/>
      <dgm:t>
        <a:bodyPr/>
        <a:lstStyle/>
        <a:p>
          <a:endParaRPr lang="en-US"/>
        </a:p>
      </dgm:t>
    </dgm:pt>
    <dgm:pt modelId="{A674A507-FD18-437E-B553-B49FA306C24C}" type="pres">
      <dgm:prSet presAssocID="{F2154E6B-C7EB-4006-A75A-1170F01EE15E}" presName="childText" presStyleLbl="bgAcc1" presStyleIdx="2" presStyleCnt="6" custScaleX="404450" custScaleY="47846">
        <dgm:presLayoutVars>
          <dgm:bulletEnabled val="1"/>
        </dgm:presLayoutVars>
      </dgm:prSet>
      <dgm:spPr/>
      <dgm:t>
        <a:bodyPr/>
        <a:lstStyle/>
        <a:p>
          <a:endParaRPr lang="en-US"/>
        </a:p>
      </dgm:t>
    </dgm:pt>
    <dgm:pt modelId="{DDF616CA-26F2-440B-9EE6-93AC8CB064DA}" type="pres">
      <dgm:prSet presAssocID="{DCA47EF7-3968-458A-9F41-387EA2100ECC}" presName="Name13" presStyleLbl="parChTrans1D2" presStyleIdx="3" presStyleCnt="6"/>
      <dgm:spPr/>
      <dgm:t>
        <a:bodyPr/>
        <a:lstStyle/>
        <a:p>
          <a:endParaRPr lang="en-US"/>
        </a:p>
      </dgm:t>
    </dgm:pt>
    <dgm:pt modelId="{E3A2728C-DC57-430E-93A1-7B27A238C5FE}" type="pres">
      <dgm:prSet presAssocID="{11621C9D-2B55-4B9D-94E6-E222B8C94F9A}" presName="childText" presStyleLbl="bgAcc1" presStyleIdx="3" presStyleCnt="6" custScaleX="403174" custScaleY="36635">
        <dgm:presLayoutVars>
          <dgm:bulletEnabled val="1"/>
        </dgm:presLayoutVars>
      </dgm:prSet>
      <dgm:spPr/>
      <dgm:t>
        <a:bodyPr/>
        <a:lstStyle/>
        <a:p>
          <a:endParaRPr lang="en-US"/>
        </a:p>
      </dgm:t>
    </dgm:pt>
    <dgm:pt modelId="{A7A43DBB-3638-4538-885C-AD46EAF612D3}" type="pres">
      <dgm:prSet presAssocID="{9C9FD785-C1A8-46CA-B197-393E9F082644}" presName="Name13" presStyleLbl="parChTrans1D2" presStyleIdx="4" presStyleCnt="6"/>
      <dgm:spPr/>
      <dgm:t>
        <a:bodyPr/>
        <a:lstStyle/>
        <a:p>
          <a:endParaRPr lang="en-US"/>
        </a:p>
      </dgm:t>
    </dgm:pt>
    <dgm:pt modelId="{0BCF4FCD-D584-46D8-8544-3F47D82E7AA8}" type="pres">
      <dgm:prSet presAssocID="{E408F1E7-9ED3-4D26-9805-F88225458590}" presName="childText" presStyleLbl="bgAcc1" presStyleIdx="4" presStyleCnt="6" custScaleX="405728" custScaleY="41689" custLinFactNeighborX="3363" custLinFactNeighborY="275">
        <dgm:presLayoutVars>
          <dgm:bulletEnabled val="1"/>
        </dgm:presLayoutVars>
      </dgm:prSet>
      <dgm:spPr/>
      <dgm:t>
        <a:bodyPr/>
        <a:lstStyle/>
        <a:p>
          <a:endParaRPr lang="ru-RU"/>
        </a:p>
      </dgm:t>
    </dgm:pt>
    <dgm:pt modelId="{489BEED7-67E8-4B91-970E-7DC8ED839FBD}" type="pres">
      <dgm:prSet presAssocID="{368FFAD5-0A68-4E63-A7A7-2AB3C97454EB}" presName="Name13" presStyleLbl="parChTrans1D2" presStyleIdx="5" presStyleCnt="6"/>
      <dgm:spPr/>
      <dgm:t>
        <a:bodyPr/>
        <a:lstStyle/>
        <a:p>
          <a:endParaRPr lang="en-US"/>
        </a:p>
      </dgm:t>
    </dgm:pt>
    <dgm:pt modelId="{8E68FAAA-A18A-4EAC-93C2-B663AC031895}" type="pres">
      <dgm:prSet presAssocID="{778201E4-C137-4CC7-8A14-EB929FB5A48C}" presName="childText" presStyleLbl="bgAcc1" presStyleIdx="5" presStyleCnt="6" custScaleX="403526" custScaleY="47575">
        <dgm:presLayoutVars>
          <dgm:bulletEnabled val="1"/>
        </dgm:presLayoutVars>
      </dgm:prSet>
      <dgm:spPr/>
      <dgm:t>
        <a:bodyPr/>
        <a:lstStyle/>
        <a:p>
          <a:endParaRPr lang="ru-RU"/>
        </a:p>
      </dgm:t>
    </dgm:pt>
  </dgm:ptLst>
  <dgm:cxnLst>
    <dgm:cxn modelId="{1C34AE28-8AD6-4779-B031-8738CD34B5D4}" type="presOf" srcId="{DE5BEE80-9B04-43AF-AC13-B0D79EA02124}" destId="{7DE4DA4E-5E13-4EEB-9BB9-7D06F9CD04B9}" srcOrd="0" destOrd="0" presId="urn:microsoft.com/office/officeart/2005/8/layout/hierarchy3"/>
    <dgm:cxn modelId="{3BC9C3F5-7315-4714-9F94-4908DBC3F4DD}" type="presOf" srcId="{09BB4E86-930A-4549-8F38-F57A38A294DF}" destId="{22301E53-7F22-4A80-B009-E3836EED2A2F}" srcOrd="0" destOrd="0" presId="urn:microsoft.com/office/officeart/2005/8/layout/hierarchy3"/>
    <dgm:cxn modelId="{5F664D1B-6287-49B6-BFB8-249928426977}" type="presOf" srcId="{32059287-08EA-4979-872B-2DF84D219451}" destId="{929BACB0-D9E1-4C81-B9AA-035B3C3A4F05}" srcOrd="0" destOrd="0" presId="urn:microsoft.com/office/officeart/2005/8/layout/hierarchy3"/>
    <dgm:cxn modelId="{1E7BCF83-0FA6-4360-A3D0-998B915D9A81}" srcId="{936451BA-8668-4EFB-A06E-CB5DEBEB8FC6}" destId="{778201E4-C137-4CC7-8A14-EB929FB5A48C}" srcOrd="5" destOrd="0" parTransId="{368FFAD5-0A68-4E63-A7A7-2AB3C97454EB}" sibTransId="{904C6B79-460D-48ED-A771-C81CDFCF3932}"/>
    <dgm:cxn modelId="{41369DAF-562D-4165-8EAC-5FC3AFBF8199}" type="presOf" srcId="{936451BA-8668-4EFB-A06E-CB5DEBEB8FC6}" destId="{B614B2C2-B2A2-4BDA-ABC1-E538034EAC13}" srcOrd="1" destOrd="0" presId="urn:microsoft.com/office/officeart/2005/8/layout/hierarchy3"/>
    <dgm:cxn modelId="{C2549863-9C0A-48F0-B92A-C781B742C2D6}" type="presOf" srcId="{1B902DC6-E5BA-484B-ACAC-468E337B24F5}" destId="{31B51F36-CB81-4983-A0BF-0D75B1ED21B4}" srcOrd="0" destOrd="0" presId="urn:microsoft.com/office/officeart/2005/8/layout/hierarchy3"/>
    <dgm:cxn modelId="{CC9C88E2-CB81-4A56-B907-90180387B608}" srcId="{936451BA-8668-4EFB-A06E-CB5DEBEB8FC6}" destId="{F2154E6B-C7EB-4006-A75A-1170F01EE15E}" srcOrd="2" destOrd="0" parTransId="{DD5E039E-6632-4C79-A9ED-ADFA07847DAA}" sibTransId="{0141C23A-778E-426B-8B4F-DDA6DD3B2709}"/>
    <dgm:cxn modelId="{803105E3-341D-4048-9781-D726E9498988}" type="presOf" srcId="{DCA47EF7-3968-458A-9F41-387EA2100ECC}" destId="{DDF616CA-26F2-440B-9EE6-93AC8CB064DA}" srcOrd="0" destOrd="0" presId="urn:microsoft.com/office/officeart/2005/8/layout/hierarchy3"/>
    <dgm:cxn modelId="{2155D52C-70D6-445F-8808-54453FB95FA3}" srcId="{09BB4E86-930A-4549-8F38-F57A38A294DF}" destId="{936451BA-8668-4EFB-A06E-CB5DEBEB8FC6}" srcOrd="0" destOrd="0" parTransId="{71131FF7-F6E6-4240-A720-3CB23A5007FD}" sibTransId="{9AA0985F-7C07-459B-832A-A137787389C4}"/>
    <dgm:cxn modelId="{EDDB3D54-7153-45C4-86CE-129850E78B56}" type="presOf" srcId="{11621C9D-2B55-4B9D-94E6-E222B8C94F9A}" destId="{E3A2728C-DC57-430E-93A1-7B27A238C5FE}" srcOrd="0" destOrd="0" presId="urn:microsoft.com/office/officeart/2005/8/layout/hierarchy3"/>
    <dgm:cxn modelId="{B69CF688-0C50-49A9-A470-F59E137CB794}" type="presOf" srcId="{9C9FD785-C1A8-46CA-B197-393E9F082644}" destId="{A7A43DBB-3638-4538-885C-AD46EAF612D3}" srcOrd="0" destOrd="0" presId="urn:microsoft.com/office/officeart/2005/8/layout/hierarchy3"/>
    <dgm:cxn modelId="{C5D85637-704C-4E73-850C-1B8A6095FF4E}" srcId="{936451BA-8668-4EFB-A06E-CB5DEBEB8FC6}" destId="{E67843D8-378B-4902-9D82-56DA2984F080}" srcOrd="1" destOrd="0" parTransId="{DE5BEE80-9B04-43AF-AC13-B0D79EA02124}" sibTransId="{84FF4C88-1A5A-4883-8314-2CDB3B8AAB09}"/>
    <dgm:cxn modelId="{20410689-B19E-4DCD-84CF-370DEE8C534D}" srcId="{936451BA-8668-4EFB-A06E-CB5DEBEB8FC6}" destId="{E408F1E7-9ED3-4D26-9805-F88225458590}" srcOrd="4" destOrd="0" parTransId="{9C9FD785-C1A8-46CA-B197-393E9F082644}" sibTransId="{D8ADA203-C03E-46A2-AC9E-191B025D53DB}"/>
    <dgm:cxn modelId="{805F1555-EAD3-4009-BE82-A3107CEA6372}" type="presOf" srcId="{E67843D8-378B-4902-9D82-56DA2984F080}" destId="{3A089CF0-5218-4D5D-82A7-0768EC8FD2A2}" srcOrd="0" destOrd="0" presId="urn:microsoft.com/office/officeart/2005/8/layout/hierarchy3"/>
    <dgm:cxn modelId="{C25F1451-8CED-4396-8880-859A133440D6}" type="presOf" srcId="{F2154E6B-C7EB-4006-A75A-1170F01EE15E}" destId="{A674A507-FD18-437E-B553-B49FA306C24C}" srcOrd="0" destOrd="0" presId="urn:microsoft.com/office/officeart/2005/8/layout/hierarchy3"/>
    <dgm:cxn modelId="{5C681EC4-29C6-4A5B-B97A-C26B86C5A114}" srcId="{936451BA-8668-4EFB-A06E-CB5DEBEB8FC6}" destId="{1B902DC6-E5BA-484B-ACAC-468E337B24F5}" srcOrd="0" destOrd="0" parTransId="{32059287-08EA-4979-872B-2DF84D219451}" sibTransId="{A099990B-D138-43E3-ABB1-E46189FD7282}"/>
    <dgm:cxn modelId="{A90EAC64-48DC-4CF5-AEE3-96979767575A}" type="presOf" srcId="{778201E4-C137-4CC7-8A14-EB929FB5A48C}" destId="{8E68FAAA-A18A-4EAC-93C2-B663AC031895}" srcOrd="0" destOrd="0" presId="urn:microsoft.com/office/officeart/2005/8/layout/hierarchy3"/>
    <dgm:cxn modelId="{C93E7009-485F-43C6-894A-EEC402900D80}" type="presOf" srcId="{936451BA-8668-4EFB-A06E-CB5DEBEB8FC6}" destId="{670474FB-2F1F-44B6-8E8D-3750103F13D5}" srcOrd="0" destOrd="0" presId="urn:microsoft.com/office/officeart/2005/8/layout/hierarchy3"/>
    <dgm:cxn modelId="{CB5BAA9F-DA9C-439F-B340-566E1FE47F6C}" type="presOf" srcId="{DD5E039E-6632-4C79-A9ED-ADFA07847DAA}" destId="{81B25173-4D60-4E1C-83E1-B3927EC1B3FC}" srcOrd="0" destOrd="0" presId="urn:microsoft.com/office/officeart/2005/8/layout/hierarchy3"/>
    <dgm:cxn modelId="{14709674-4A5B-44B2-86CC-4F6342497AF3}" type="presOf" srcId="{E408F1E7-9ED3-4D26-9805-F88225458590}" destId="{0BCF4FCD-D584-46D8-8544-3F47D82E7AA8}" srcOrd="0" destOrd="0" presId="urn:microsoft.com/office/officeart/2005/8/layout/hierarchy3"/>
    <dgm:cxn modelId="{2AC5F4BC-5811-4CC3-B490-575052E48BFB}" type="presOf" srcId="{368FFAD5-0A68-4E63-A7A7-2AB3C97454EB}" destId="{489BEED7-67E8-4B91-970E-7DC8ED839FBD}" srcOrd="0" destOrd="0" presId="urn:microsoft.com/office/officeart/2005/8/layout/hierarchy3"/>
    <dgm:cxn modelId="{5AFC86F1-CCFE-4B0E-8FA8-77697B385A75}" srcId="{936451BA-8668-4EFB-A06E-CB5DEBEB8FC6}" destId="{11621C9D-2B55-4B9D-94E6-E222B8C94F9A}" srcOrd="3" destOrd="0" parTransId="{DCA47EF7-3968-458A-9F41-387EA2100ECC}" sibTransId="{67850DF5-43FE-4596-87BF-3081AF6B6267}"/>
    <dgm:cxn modelId="{3A6910C5-EA8A-47C4-ABF0-46ACCE0E1D46}" type="presParOf" srcId="{22301E53-7F22-4A80-B009-E3836EED2A2F}" destId="{56079C51-A178-4465-B486-84F557FCB32E}" srcOrd="0" destOrd="0" presId="urn:microsoft.com/office/officeart/2005/8/layout/hierarchy3"/>
    <dgm:cxn modelId="{D839F2F6-59C4-47A3-BB4A-3C8FD851C635}" type="presParOf" srcId="{56079C51-A178-4465-B486-84F557FCB32E}" destId="{681008ED-6B2B-4F68-A37C-29F7C24C4767}" srcOrd="0" destOrd="0" presId="urn:microsoft.com/office/officeart/2005/8/layout/hierarchy3"/>
    <dgm:cxn modelId="{4A820D5E-4008-413F-B705-5D35591D36CD}" type="presParOf" srcId="{681008ED-6B2B-4F68-A37C-29F7C24C4767}" destId="{670474FB-2F1F-44B6-8E8D-3750103F13D5}" srcOrd="0" destOrd="0" presId="urn:microsoft.com/office/officeart/2005/8/layout/hierarchy3"/>
    <dgm:cxn modelId="{A4D6F389-37E9-4685-805F-A2F487731C70}" type="presParOf" srcId="{681008ED-6B2B-4F68-A37C-29F7C24C4767}" destId="{B614B2C2-B2A2-4BDA-ABC1-E538034EAC13}" srcOrd="1" destOrd="0" presId="urn:microsoft.com/office/officeart/2005/8/layout/hierarchy3"/>
    <dgm:cxn modelId="{26B5542A-1E72-43F3-8365-F8CC3A69F5D8}" type="presParOf" srcId="{56079C51-A178-4465-B486-84F557FCB32E}" destId="{EF84C3A8-2BE2-41F4-8890-2BAAC96547D9}" srcOrd="1" destOrd="0" presId="urn:microsoft.com/office/officeart/2005/8/layout/hierarchy3"/>
    <dgm:cxn modelId="{F89EB565-C483-4F5D-986A-64E77D6D09BD}" type="presParOf" srcId="{EF84C3A8-2BE2-41F4-8890-2BAAC96547D9}" destId="{929BACB0-D9E1-4C81-B9AA-035B3C3A4F05}" srcOrd="0" destOrd="0" presId="urn:microsoft.com/office/officeart/2005/8/layout/hierarchy3"/>
    <dgm:cxn modelId="{3EEF17F1-00E7-471E-9EF5-5F88B4B84105}" type="presParOf" srcId="{EF84C3A8-2BE2-41F4-8890-2BAAC96547D9}" destId="{31B51F36-CB81-4983-A0BF-0D75B1ED21B4}" srcOrd="1" destOrd="0" presId="urn:microsoft.com/office/officeart/2005/8/layout/hierarchy3"/>
    <dgm:cxn modelId="{1C4D5E37-02C6-4E6E-A883-C2A0D9793A7F}" type="presParOf" srcId="{EF84C3A8-2BE2-41F4-8890-2BAAC96547D9}" destId="{7DE4DA4E-5E13-4EEB-9BB9-7D06F9CD04B9}" srcOrd="2" destOrd="0" presId="urn:microsoft.com/office/officeart/2005/8/layout/hierarchy3"/>
    <dgm:cxn modelId="{E9484BA4-4E4D-48BB-817D-15EAB705480D}" type="presParOf" srcId="{EF84C3A8-2BE2-41F4-8890-2BAAC96547D9}" destId="{3A089CF0-5218-4D5D-82A7-0768EC8FD2A2}" srcOrd="3" destOrd="0" presId="urn:microsoft.com/office/officeart/2005/8/layout/hierarchy3"/>
    <dgm:cxn modelId="{D43CBAE7-C226-434F-B181-92115B25F70E}" type="presParOf" srcId="{EF84C3A8-2BE2-41F4-8890-2BAAC96547D9}" destId="{81B25173-4D60-4E1C-83E1-B3927EC1B3FC}" srcOrd="4" destOrd="0" presId="urn:microsoft.com/office/officeart/2005/8/layout/hierarchy3"/>
    <dgm:cxn modelId="{CFED6106-DD06-4193-8256-CC2DFEE09724}" type="presParOf" srcId="{EF84C3A8-2BE2-41F4-8890-2BAAC96547D9}" destId="{A674A507-FD18-437E-B553-B49FA306C24C}" srcOrd="5" destOrd="0" presId="urn:microsoft.com/office/officeart/2005/8/layout/hierarchy3"/>
    <dgm:cxn modelId="{6310AB53-9450-4E9E-968C-415DFB169956}" type="presParOf" srcId="{EF84C3A8-2BE2-41F4-8890-2BAAC96547D9}" destId="{DDF616CA-26F2-440B-9EE6-93AC8CB064DA}" srcOrd="6" destOrd="0" presId="urn:microsoft.com/office/officeart/2005/8/layout/hierarchy3"/>
    <dgm:cxn modelId="{B4C3CE2E-3BC5-4DA6-8104-0A2016E87100}" type="presParOf" srcId="{EF84C3A8-2BE2-41F4-8890-2BAAC96547D9}" destId="{E3A2728C-DC57-430E-93A1-7B27A238C5FE}" srcOrd="7" destOrd="0" presId="urn:microsoft.com/office/officeart/2005/8/layout/hierarchy3"/>
    <dgm:cxn modelId="{3E1D1148-C373-42DD-95BC-40D7738267EE}" type="presParOf" srcId="{EF84C3A8-2BE2-41F4-8890-2BAAC96547D9}" destId="{A7A43DBB-3638-4538-885C-AD46EAF612D3}" srcOrd="8" destOrd="0" presId="urn:microsoft.com/office/officeart/2005/8/layout/hierarchy3"/>
    <dgm:cxn modelId="{564B1FF8-CA69-4CCF-B35A-5BDE4A978CD3}" type="presParOf" srcId="{EF84C3A8-2BE2-41F4-8890-2BAAC96547D9}" destId="{0BCF4FCD-D584-46D8-8544-3F47D82E7AA8}" srcOrd="9" destOrd="0" presId="urn:microsoft.com/office/officeart/2005/8/layout/hierarchy3"/>
    <dgm:cxn modelId="{E3DDA400-A6F5-4D9E-A5E3-16D3ABCBD0C1}" type="presParOf" srcId="{EF84C3A8-2BE2-41F4-8890-2BAAC96547D9}" destId="{489BEED7-67E8-4B91-970E-7DC8ED839FBD}" srcOrd="10" destOrd="0" presId="urn:microsoft.com/office/officeart/2005/8/layout/hierarchy3"/>
    <dgm:cxn modelId="{8FC24878-2B1C-409A-A8BC-1C81136FF2CF}" type="presParOf" srcId="{EF84C3A8-2BE2-41F4-8890-2BAAC96547D9}" destId="{8E68FAAA-A18A-4EAC-93C2-B663AC031895}" srcOrd="1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5A857-7F46-4A67-8B8B-2C99E61CCB9F}">
      <dsp:nvSpPr>
        <dsp:cNvPr id="0" name=""/>
        <dsp:cNvSpPr/>
      </dsp:nvSpPr>
      <dsp:spPr>
        <a:xfrm>
          <a:off x="6648323" y="2876554"/>
          <a:ext cx="91440" cy="615306"/>
        </a:xfrm>
        <a:custGeom>
          <a:avLst/>
          <a:gdLst/>
          <a:ahLst/>
          <a:cxnLst/>
          <a:rect l="0" t="0" r="0" b="0"/>
          <a:pathLst>
            <a:path>
              <a:moveTo>
                <a:pt x="45720" y="0"/>
              </a:moveTo>
              <a:lnTo>
                <a:pt x="45720" y="615306"/>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3BDD65C8-42CC-4705-AF12-0F205D4FA9EC}">
      <dsp:nvSpPr>
        <dsp:cNvPr id="0" name=""/>
        <dsp:cNvSpPr/>
      </dsp:nvSpPr>
      <dsp:spPr>
        <a:xfrm>
          <a:off x="3878515" y="1192978"/>
          <a:ext cx="2815528" cy="842993"/>
        </a:xfrm>
        <a:custGeom>
          <a:avLst/>
          <a:gdLst/>
          <a:ahLst/>
          <a:cxnLst/>
          <a:rect l="0" t="0" r="0" b="0"/>
          <a:pathLst>
            <a:path>
              <a:moveTo>
                <a:pt x="0" y="0"/>
              </a:moveTo>
              <a:lnTo>
                <a:pt x="0" y="647000"/>
              </a:lnTo>
              <a:lnTo>
                <a:pt x="2815528" y="647000"/>
              </a:lnTo>
              <a:lnTo>
                <a:pt x="2815528" y="842993"/>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C71D1AFF-C11C-4AEE-99FE-53C3E986798F}">
      <dsp:nvSpPr>
        <dsp:cNvPr id="0" name=""/>
        <dsp:cNvSpPr/>
      </dsp:nvSpPr>
      <dsp:spPr>
        <a:xfrm>
          <a:off x="3714736" y="2879469"/>
          <a:ext cx="91440" cy="615306"/>
        </a:xfrm>
        <a:custGeom>
          <a:avLst/>
          <a:gdLst/>
          <a:ahLst/>
          <a:cxnLst/>
          <a:rect l="0" t="0" r="0" b="0"/>
          <a:pathLst>
            <a:path>
              <a:moveTo>
                <a:pt x="45720" y="0"/>
              </a:moveTo>
              <a:lnTo>
                <a:pt x="45720" y="615306"/>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F5C00972-1072-490A-8672-997FCF884171}">
      <dsp:nvSpPr>
        <dsp:cNvPr id="0" name=""/>
        <dsp:cNvSpPr/>
      </dsp:nvSpPr>
      <dsp:spPr>
        <a:xfrm>
          <a:off x="3760456" y="1192978"/>
          <a:ext cx="118059" cy="842993"/>
        </a:xfrm>
        <a:custGeom>
          <a:avLst/>
          <a:gdLst/>
          <a:ahLst/>
          <a:cxnLst/>
          <a:rect l="0" t="0" r="0" b="0"/>
          <a:pathLst>
            <a:path>
              <a:moveTo>
                <a:pt x="118059" y="0"/>
              </a:moveTo>
              <a:lnTo>
                <a:pt x="118059" y="647000"/>
              </a:lnTo>
              <a:lnTo>
                <a:pt x="0" y="647000"/>
              </a:lnTo>
              <a:lnTo>
                <a:pt x="0" y="84299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AAC9D0-8F6F-472D-90C3-B77FC139DBBE}">
      <dsp:nvSpPr>
        <dsp:cNvPr id="0" name=""/>
        <dsp:cNvSpPr/>
      </dsp:nvSpPr>
      <dsp:spPr>
        <a:xfrm>
          <a:off x="1017955" y="2827384"/>
          <a:ext cx="91440" cy="615306"/>
        </a:xfrm>
        <a:custGeom>
          <a:avLst/>
          <a:gdLst/>
          <a:ahLst/>
          <a:cxnLst/>
          <a:rect l="0" t="0" r="0" b="0"/>
          <a:pathLst>
            <a:path>
              <a:moveTo>
                <a:pt x="45720" y="0"/>
              </a:moveTo>
              <a:lnTo>
                <a:pt x="45720" y="615306"/>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CDEB324E-3D9F-44D9-B5EE-9180981AE35E}">
      <dsp:nvSpPr>
        <dsp:cNvPr id="0" name=""/>
        <dsp:cNvSpPr/>
      </dsp:nvSpPr>
      <dsp:spPr>
        <a:xfrm>
          <a:off x="1063675" y="1192978"/>
          <a:ext cx="2814840" cy="842993"/>
        </a:xfrm>
        <a:custGeom>
          <a:avLst/>
          <a:gdLst/>
          <a:ahLst/>
          <a:cxnLst/>
          <a:rect l="0" t="0" r="0" b="0"/>
          <a:pathLst>
            <a:path>
              <a:moveTo>
                <a:pt x="2814840" y="0"/>
              </a:moveTo>
              <a:lnTo>
                <a:pt x="2814840" y="647000"/>
              </a:lnTo>
              <a:lnTo>
                <a:pt x="0" y="647000"/>
              </a:lnTo>
              <a:lnTo>
                <a:pt x="0" y="842993"/>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5A1E440A-72E8-4E4D-9654-20A60699DF70}">
      <dsp:nvSpPr>
        <dsp:cNvPr id="0" name=""/>
        <dsp:cNvSpPr/>
      </dsp:nvSpPr>
      <dsp:spPr>
        <a:xfrm>
          <a:off x="2820682" y="-16729"/>
          <a:ext cx="2115666" cy="1209707"/>
        </a:xfrm>
        <a:prstGeom prst="roundRect">
          <a:avLst>
            <a:gd name="adj" fmla="val 10000"/>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BED0E3-F6B5-40C5-BA6A-D05FD7180C38}">
      <dsp:nvSpPr>
        <dsp:cNvPr id="0" name=""/>
        <dsp:cNvSpPr/>
      </dsp:nvSpPr>
      <dsp:spPr>
        <a:xfrm>
          <a:off x="3055756" y="206591"/>
          <a:ext cx="2115666" cy="120970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uk-UA" sz="2800" b="1" kern="1200" dirty="0" smtClean="0">
              <a:solidFill>
                <a:srgbClr val="FF0000"/>
              </a:solidFill>
            </a:rPr>
            <a:t>Ноосфера</a:t>
          </a:r>
          <a:endParaRPr lang="ru-RU" sz="2800" b="1" kern="1200" dirty="0">
            <a:solidFill>
              <a:srgbClr val="FF0000"/>
            </a:solidFill>
          </a:endParaRPr>
        </a:p>
      </dsp:txBody>
      <dsp:txXfrm>
        <a:off x="3091187" y="242022"/>
        <a:ext cx="2044804" cy="1138845"/>
      </dsp:txXfrm>
    </dsp:sp>
    <dsp:sp modelId="{DB378021-0EF2-4323-A270-F86603936B4C}">
      <dsp:nvSpPr>
        <dsp:cNvPr id="0" name=""/>
        <dsp:cNvSpPr/>
      </dsp:nvSpPr>
      <dsp:spPr>
        <a:xfrm>
          <a:off x="140726" y="2035972"/>
          <a:ext cx="1845897" cy="79141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2A4C9F-485D-4182-BE10-6FD8F726F036}">
      <dsp:nvSpPr>
        <dsp:cNvPr id="0" name=""/>
        <dsp:cNvSpPr/>
      </dsp:nvSpPr>
      <dsp:spPr>
        <a:xfrm>
          <a:off x="375800" y="2259292"/>
          <a:ext cx="1845897" cy="791411"/>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err="1" smtClean="0"/>
            <a:t>Антропосфера</a:t>
          </a:r>
          <a:endParaRPr lang="ru-RU" sz="2000" b="0" i="0" kern="1200" dirty="0" smtClean="0"/>
        </a:p>
      </dsp:txBody>
      <dsp:txXfrm>
        <a:off x="398980" y="2282472"/>
        <a:ext cx="1799537" cy="745051"/>
      </dsp:txXfrm>
    </dsp:sp>
    <dsp:sp modelId="{E95A7F77-E89F-4A8E-93DB-9A11FA5F65BF}">
      <dsp:nvSpPr>
        <dsp:cNvPr id="0" name=""/>
        <dsp:cNvSpPr/>
      </dsp:nvSpPr>
      <dsp:spPr>
        <a:xfrm>
          <a:off x="5842" y="3442690"/>
          <a:ext cx="2115666" cy="134344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284904-6893-48EC-9550-2FF050C456CB}">
      <dsp:nvSpPr>
        <dsp:cNvPr id="0" name=""/>
        <dsp:cNvSpPr/>
      </dsp:nvSpPr>
      <dsp:spPr>
        <a:xfrm>
          <a:off x="240916" y="3666010"/>
          <a:ext cx="2115666" cy="134344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err="1" smtClean="0"/>
            <a:t>сукупність</a:t>
          </a:r>
          <a:r>
            <a:rPr lang="ru-RU" sz="1800" b="0" i="0" kern="1200" dirty="0" smtClean="0"/>
            <a:t> людей як </a:t>
          </a:r>
          <a:r>
            <a:rPr lang="ru-RU" sz="1800" b="0" i="0" kern="1200" dirty="0" err="1" smtClean="0"/>
            <a:t>організмів</a:t>
          </a:r>
          <a:endParaRPr lang="ru-RU" sz="1800" kern="1200" dirty="0"/>
        </a:p>
      </dsp:txBody>
      <dsp:txXfrm>
        <a:off x="280264" y="3705358"/>
        <a:ext cx="2036970" cy="1264752"/>
      </dsp:txXfrm>
    </dsp:sp>
    <dsp:sp modelId="{8A215708-5476-4ACB-B4F4-57531DF85CF7}">
      <dsp:nvSpPr>
        <dsp:cNvPr id="0" name=""/>
        <dsp:cNvSpPr/>
      </dsp:nvSpPr>
      <dsp:spPr>
        <a:xfrm>
          <a:off x="2702623" y="2035972"/>
          <a:ext cx="2115666" cy="843497"/>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BEE9A1-0233-468B-9F45-8313B1379F8E}">
      <dsp:nvSpPr>
        <dsp:cNvPr id="0" name=""/>
        <dsp:cNvSpPr/>
      </dsp:nvSpPr>
      <dsp:spPr>
        <a:xfrm>
          <a:off x="2937697" y="2259292"/>
          <a:ext cx="2115666" cy="843497"/>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err="1" smtClean="0"/>
            <a:t>Техносфера</a:t>
          </a:r>
          <a:endParaRPr lang="ru-RU" sz="2000" kern="1200" dirty="0"/>
        </a:p>
      </dsp:txBody>
      <dsp:txXfrm>
        <a:off x="2962402" y="2283997"/>
        <a:ext cx="2066256" cy="794087"/>
      </dsp:txXfrm>
    </dsp:sp>
    <dsp:sp modelId="{42606CD2-BD0A-4932-9BDE-09D64F034F52}">
      <dsp:nvSpPr>
        <dsp:cNvPr id="0" name=""/>
        <dsp:cNvSpPr/>
      </dsp:nvSpPr>
      <dsp:spPr>
        <a:xfrm>
          <a:off x="2591656" y="3494775"/>
          <a:ext cx="2337599" cy="1978684"/>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48F130-2BF2-41CD-B64F-40891A6DD280}">
      <dsp:nvSpPr>
        <dsp:cNvPr id="0" name=""/>
        <dsp:cNvSpPr/>
      </dsp:nvSpPr>
      <dsp:spPr>
        <a:xfrm>
          <a:off x="2826730" y="3718096"/>
          <a:ext cx="2337599" cy="197868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err="1" smtClean="0"/>
            <a:t>сукупність</a:t>
          </a:r>
          <a:r>
            <a:rPr lang="ru-RU" sz="1800" b="0" i="0" kern="1200" dirty="0" smtClean="0"/>
            <a:t> </a:t>
          </a:r>
          <a:r>
            <a:rPr lang="ru-RU" sz="1800" b="0" i="0" kern="1200" dirty="0" err="1" smtClean="0"/>
            <a:t>штучних</a:t>
          </a:r>
          <a:r>
            <a:rPr lang="ru-RU" sz="1800" b="0" i="0" kern="1200" dirty="0" smtClean="0"/>
            <a:t> </a:t>
          </a:r>
          <a:r>
            <a:rPr lang="ru-RU" sz="1800" b="0" i="0" kern="1200" dirty="0" err="1" smtClean="0"/>
            <a:t>об'єктів</a:t>
          </a:r>
          <a:r>
            <a:rPr lang="ru-RU" sz="1800" b="0" i="0" kern="1200" dirty="0" smtClean="0"/>
            <a:t>, </a:t>
          </a:r>
          <a:r>
            <a:rPr lang="ru-RU" sz="1800" b="0" i="0" kern="1200" dirty="0" err="1" smtClean="0"/>
            <a:t>створених</a:t>
          </a:r>
          <a:r>
            <a:rPr lang="ru-RU" sz="1800" b="0" i="0" kern="1200" dirty="0" smtClean="0"/>
            <a:t> </a:t>
          </a:r>
          <a:r>
            <a:rPr lang="ru-RU" sz="1800" b="0" i="0" kern="1200" dirty="0" err="1" smtClean="0"/>
            <a:t>людиною</a:t>
          </a:r>
          <a:r>
            <a:rPr lang="ru-RU" sz="1800" b="0" i="0" kern="1200" dirty="0" smtClean="0"/>
            <a:t>, та </a:t>
          </a:r>
          <a:r>
            <a:rPr lang="ru-RU" sz="1800" b="0" i="0" kern="1200" dirty="0" err="1" smtClean="0"/>
            <a:t>природних</a:t>
          </a:r>
          <a:r>
            <a:rPr lang="ru-RU" sz="1800" b="0" i="0" kern="1200" dirty="0" smtClean="0"/>
            <a:t> </a:t>
          </a:r>
          <a:r>
            <a:rPr lang="ru-RU" sz="1800" b="0" i="0" kern="1200" dirty="0" err="1" smtClean="0"/>
            <a:t>об'єктів</a:t>
          </a:r>
          <a:r>
            <a:rPr lang="ru-RU" sz="1800" b="0" i="0" kern="1200" dirty="0" smtClean="0"/>
            <a:t>, </a:t>
          </a:r>
          <a:r>
            <a:rPr lang="ru-RU" sz="1800" b="0" i="0" kern="1200" dirty="0" err="1" smtClean="0"/>
            <a:t>змінених</a:t>
          </a:r>
          <a:r>
            <a:rPr lang="ru-RU" sz="1800" b="0" i="0" kern="1200" dirty="0" smtClean="0"/>
            <a:t> в </a:t>
          </a:r>
          <a:r>
            <a:rPr lang="ru-RU" sz="1800" b="0" i="0" kern="1200" dirty="0" err="1" smtClean="0"/>
            <a:t>результаті</a:t>
          </a:r>
          <a:r>
            <a:rPr lang="ru-RU" sz="1800" b="0" i="0" kern="1200" dirty="0" smtClean="0"/>
            <a:t> </a:t>
          </a:r>
          <a:r>
            <a:rPr lang="ru-RU" sz="1800" b="0" i="0" kern="1200" dirty="0" err="1" smtClean="0"/>
            <a:t>діяльності</a:t>
          </a:r>
          <a:r>
            <a:rPr lang="ru-RU" sz="1800" b="0" i="0" kern="1200" dirty="0" smtClean="0"/>
            <a:t> </a:t>
          </a:r>
          <a:r>
            <a:rPr lang="ru-RU" sz="1800" b="0" i="0" kern="1200" dirty="0" err="1" smtClean="0"/>
            <a:t>людства</a:t>
          </a:r>
          <a:endParaRPr lang="ru-RU" sz="1800" kern="1200" dirty="0"/>
        </a:p>
      </dsp:txBody>
      <dsp:txXfrm>
        <a:off x="2884684" y="3776050"/>
        <a:ext cx="2221691" cy="1862776"/>
      </dsp:txXfrm>
    </dsp:sp>
    <dsp:sp modelId="{7C4E0281-5FDE-49C4-BC51-AF753A5117CF}">
      <dsp:nvSpPr>
        <dsp:cNvPr id="0" name=""/>
        <dsp:cNvSpPr/>
      </dsp:nvSpPr>
      <dsp:spPr>
        <a:xfrm>
          <a:off x="5636210" y="2035972"/>
          <a:ext cx="2115666" cy="840582"/>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D1FF25-CBCD-450B-8782-A73F216556DF}">
      <dsp:nvSpPr>
        <dsp:cNvPr id="0" name=""/>
        <dsp:cNvSpPr/>
      </dsp:nvSpPr>
      <dsp:spPr>
        <a:xfrm>
          <a:off x="5871284" y="2259292"/>
          <a:ext cx="2115666" cy="840582"/>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0" i="0" kern="1200" dirty="0" err="1" smtClean="0"/>
            <a:t>Соціосфера</a:t>
          </a:r>
          <a:endParaRPr lang="ru-RU" sz="2000" kern="1200" dirty="0"/>
        </a:p>
      </dsp:txBody>
      <dsp:txXfrm>
        <a:off x="5895904" y="2283912"/>
        <a:ext cx="2066426" cy="791342"/>
      </dsp:txXfrm>
    </dsp:sp>
    <dsp:sp modelId="{86C8F8E2-D378-40BA-965C-74B3F754EF02}">
      <dsp:nvSpPr>
        <dsp:cNvPr id="0" name=""/>
        <dsp:cNvSpPr/>
      </dsp:nvSpPr>
      <dsp:spPr>
        <a:xfrm>
          <a:off x="5399404" y="3491860"/>
          <a:ext cx="2589279" cy="2288966"/>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763945-AB70-4076-8F43-728FA42819F5}">
      <dsp:nvSpPr>
        <dsp:cNvPr id="0" name=""/>
        <dsp:cNvSpPr/>
      </dsp:nvSpPr>
      <dsp:spPr>
        <a:xfrm>
          <a:off x="5634478" y="3715180"/>
          <a:ext cx="2589279" cy="2288966"/>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0" i="0" kern="1200" dirty="0" err="1" smtClean="0"/>
            <a:t>сукупність</a:t>
          </a:r>
          <a:r>
            <a:rPr lang="ru-RU" sz="1800" b="0" i="0" kern="1200" dirty="0" smtClean="0"/>
            <a:t> </a:t>
          </a:r>
          <a:r>
            <a:rPr lang="ru-RU" sz="1800" b="0" i="0" kern="1200" dirty="0" err="1" smtClean="0"/>
            <a:t>соціальних</a:t>
          </a:r>
          <a:r>
            <a:rPr lang="ru-RU" sz="1800" b="0" i="0" kern="1200" dirty="0" smtClean="0"/>
            <a:t> </a:t>
          </a:r>
          <a:r>
            <a:rPr lang="ru-RU" sz="1800" b="0" i="0" kern="1200" dirty="0" err="1" smtClean="0"/>
            <a:t>факторів</a:t>
          </a:r>
          <a:r>
            <a:rPr lang="ru-RU" sz="1800" b="0" i="0" kern="1200" dirty="0" smtClean="0"/>
            <a:t>, </a:t>
          </a:r>
          <a:r>
            <a:rPr lang="ru-RU" sz="1800" b="0" i="0" kern="1200" dirty="0" err="1" smtClean="0"/>
            <a:t>характерних</a:t>
          </a:r>
          <a:r>
            <a:rPr lang="ru-RU" sz="1800" b="0" i="0" kern="1200" dirty="0" smtClean="0"/>
            <a:t> для </a:t>
          </a:r>
          <a:r>
            <a:rPr lang="ru-RU" sz="1800" b="0" i="0" kern="1200" dirty="0" err="1" smtClean="0"/>
            <a:t>даного</a:t>
          </a:r>
          <a:r>
            <a:rPr lang="ru-RU" sz="1800" b="0" i="0" kern="1200" dirty="0" smtClean="0"/>
            <a:t> </a:t>
          </a:r>
          <a:r>
            <a:rPr lang="ru-RU" sz="1800" b="0" i="0" kern="1200" dirty="0" err="1" smtClean="0"/>
            <a:t>етапу</a:t>
          </a:r>
          <a:r>
            <a:rPr lang="ru-RU" sz="1800" b="0" i="0" kern="1200" dirty="0" smtClean="0"/>
            <a:t> </a:t>
          </a:r>
          <a:r>
            <a:rPr lang="ru-RU" sz="1800" b="0" i="0" kern="1200" dirty="0" err="1" smtClean="0"/>
            <a:t>розвитку</a:t>
          </a:r>
          <a:r>
            <a:rPr lang="ru-RU" sz="1800" b="0" i="0" kern="1200" dirty="0" smtClean="0"/>
            <a:t> </a:t>
          </a:r>
          <a:r>
            <a:rPr lang="ru-RU" sz="1800" b="0" i="0" kern="1200" dirty="0" err="1" smtClean="0"/>
            <a:t>суспільства</a:t>
          </a:r>
          <a:r>
            <a:rPr lang="ru-RU" sz="1800" b="0" i="0" kern="1200" dirty="0" smtClean="0"/>
            <a:t> </a:t>
          </a:r>
          <a:r>
            <a:rPr lang="ru-RU" sz="1800" b="0" i="0" kern="1200" dirty="0" err="1" smtClean="0"/>
            <a:t>і</a:t>
          </a:r>
          <a:r>
            <a:rPr lang="ru-RU" sz="1800" b="0" i="0" kern="1200" dirty="0" smtClean="0"/>
            <a:t> </a:t>
          </a:r>
          <a:r>
            <a:rPr lang="ru-RU" sz="1800" b="0" i="0" kern="1200" dirty="0" err="1" smtClean="0"/>
            <a:t>його</a:t>
          </a:r>
          <a:r>
            <a:rPr lang="ru-RU" sz="1800" b="0" i="0" kern="1200" dirty="0" smtClean="0"/>
            <a:t> </a:t>
          </a:r>
          <a:r>
            <a:rPr lang="ru-RU" sz="1800" b="0" i="0" kern="1200" dirty="0" err="1" smtClean="0"/>
            <a:t>взаємодії</a:t>
          </a:r>
          <a:r>
            <a:rPr lang="ru-RU" sz="1800" b="0" i="0" kern="1200" dirty="0" smtClean="0"/>
            <a:t> </a:t>
          </a:r>
          <a:r>
            <a:rPr lang="ru-RU" sz="1800" b="0" i="0" kern="1200" dirty="0" err="1" smtClean="0"/>
            <a:t>з</a:t>
          </a:r>
          <a:r>
            <a:rPr lang="ru-RU" sz="1800" b="0" i="0" kern="1200" dirty="0" smtClean="0"/>
            <a:t> природою</a:t>
          </a:r>
          <a:endParaRPr lang="ru-RU" sz="1800" kern="1200" dirty="0"/>
        </a:p>
      </dsp:txBody>
      <dsp:txXfrm>
        <a:off x="5701520" y="3782222"/>
        <a:ext cx="2455195" cy="21548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474FB-2F1F-44B6-8E8D-3750103F13D5}">
      <dsp:nvSpPr>
        <dsp:cNvPr id="0" name=""/>
        <dsp:cNvSpPr/>
      </dsp:nvSpPr>
      <dsp:spPr>
        <a:xfrm>
          <a:off x="543" y="287544"/>
          <a:ext cx="4536632" cy="789662"/>
        </a:xfrm>
        <a:prstGeom prst="roundRect">
          <a:avLst>
            <a:gd name="adj" fmla="val 10000"/>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uk-UA" sz="2800" kern="1200" dirty="0" smtClean="0"/>
            <a:t>Напрямки </a:t>
          </a:r>
          <a:r>
            <a:rPr lang="uk-UA" sz="2800" kern="1200" dirty="0" err="1" smtClean="0"/>
            <a:t>екологізації</a:t>
          </a:r>
          <a:endParaRPr lang="ru-RU" sz="2800" kern="1200" dirty="0"/>
        </a:p>
      </dsp:txBody>
      <dsp:txXfrm>
        <a:off x="23671" y="310672"/>
        <a:ext cx="4490376" cy="743406"/>
      </dsp:txXfrm>
    </dsp:sp>
    <dsp:sp modelId="{929BACB0-D9E1-4C81-B9AA-035B3C3A4F05}">
      <dsp:nvSpPr>
        <dsp:cNvPr id="0" name=""/>
        <dsp:cNvSpPr/>
      </dsp:nvSpPr>
      <dsp:spPr>
        <a:xfrm>
          <a:off x="454206" y="1077207"/>
          <a:ext cx="458394" cy="501971"/>
        </a:xfrm>
        <a:custGeom>
          <a:avLst/>
          <a:gdLst/>
          <a:ahLst/>
          <a:cxnLst/>
          <a:rect l="0" t="0" r="0" b="0"/>
          <a:pathLst>
            <a:path>
              <a:moveTo>
                <a:pt x="0" y="0"/>
              </a:moveTo>
              <a:lnTo>
                <a:pt x="0" y="501971"/>
              </a:lnTo>
              <a:lnTo>
                <a:pt x="458394" y="501971"/>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31B51F36-CB81-4983-A0BF-0D75B1ED21B4}">
      <dsp:nvSpPr>
        <dsp:cNvPr id="0" name=""/>
        <dsp:cNvSpPr/>
      </dsp:nvSpPr>
      <dsp:spPr>
        <a:xfrm>
          <a:off x="912600" y="1283665"/>
          <a:ext cx="7800367" cy="591026"/>
        </a:xfrm>
        <a:prstGeom prst="roundRect">
          <a:avLst>
            <a:gd name="adj" fmla="val 10000"/>
          </a:avLst>
        </a:prstGeom>
        <a:solidFill>
          <a:schemeClr val="accent1">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0" i="0" kern="1200" dirty="0" err="1" smtClean="0"/>
            <a:t>скорочення</a:t>
          </a:r>
          <a:r>
            <a:rPr lang="ru-RU" sz="2000" b="0" i="0" kern="1200" dirty="0" smtClean="0"/>
            <a:t> та </a:t>
          </a:r>
          <a:r>
            <a:rPr lang="ru-RU" sz="2000" b="0" i="0" kern="1200" dirty="0" err="1" smtClean="0"/>
            <a:t>ліквідація</a:t>
          </a:r>
          <a:r>
            <a:rPr lang="ru-RU" sz="2000" b="0" i="0" kern="1200" dirty="0" smtClean="0"/>
            <a:t> </a:t>
          </a:r>
          <a:r>
            <a:rPr lang="ru-RU" sz="2000" b="0" i="0" kern="1200" dirty="0" err="1" smtClean="0"/>
            <a:t>забруднення</a:t>
          </a:r>
          <a:r>
            <a:rPr lang="ru-RU" sz="2000" b="0" i="0" kern="1200" dirty="0" smtClean="0"/>
            <a:t> </a:t>
          </a:r>
          <a:r>
            <a:rPr lang="ru-RU" sz="2000" b="0" i="0" kern="1200" dirty="0" err="1" smtClean="0"/>
            <a:t>навколишнього</a:t>
          </a:r>
          <a:r>
            <a:rPr lang="ru-RU" sz="2000" b="0" i="0" kern="1200" dirty="0" smtClean="0"/>
            <a:t> природного </a:t>
          </a:r>
          <a:r>
            <a:rPr lang="ru-RU" sz="2000" b="0" i="0" kern="1200" dirty="0" err="1" smtClean="0"/>
            <a:t>середовища</a:t>
          </a:r>
          <a:endParaRPr lang="ru-RU" sz="2000" kern="1200" dirty="0"/>
        </a:p>
      </dsp:txBody>
      <dsp:txXfrm>
        <a:off x="929911" y="1300976"/>
        <a:ext cx="7765745" cy="556404"/>
      </dsp:txXfrm>
    </dsp:sp>
    <dsp:sp modelId="{7DE4DA4E-5E13-4EEB-9BB9-7D06F9CD04B9}">
      <dsp:nvSpPr>
        <dsp:cNvPr id="0" name=""/>
        <dsp:cNvSpPr/>
      </dsp:nvSpPr>
      <dsp:spPr>
        <a:xfrm>
          <a:off x="454206" y="1077207"/>
          <a:ext cx="457846" cy="1382488"/>
        </a:xfrm>
        <a:custGeom>
          <a:avLst/>
          <a:gdLst/>
          <a:ahLst/>
          <a:cxnLst/>
          <a:rect l="0" t="0" r="0" b="0"/>
          <a:pathLst>
            <a:path>
              <a:moveTo>
                <a:pt x="0" y="0"/>
              </a:moveTo>
              <a:lnTo>
                <a:pt x="0" y="1382488"/>
              </a:lnTo>
              <a:lnTo>
                <a:pt x="457846" y="1382488"/>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3A089CF0-5218-4D5D-82A7-0768EC8FD2A2}">
      <dsp:nvSpPr>
        <dsp:cNvPr id="0" name=""/>
        <dsp:cNvSpPr/>
      </dsp:nvSpPr>
      <dsp:spPr>
        <a:xfrm>
          <a:off x="912052" y="2179163"/>
          <a:ext cx="7588946" cy="561065"/>
        </a:xfrm>
        <a:prstGeom prst="roundRect">
          <a:avLst>
            <a:gd name="adj" fmla="val 10000"/>
          </a:avLst>
        </a:prstGeom>
        <a:solidFill>
          <a:schemeClr val="accent6">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0" i="0" kern="1200" dirty="0" err="1" smtClean="0"/>
            <a:t>екологічно</a:t>
          </a:r>
          <a:r>
            <a:rPr lang="ru-RU" sz="2000" b="0" i="0" kern="1200" dirty="0" smtClean="0"/>
            <a:t> </a:t>
          </a:r>
          <a:r>
            <a:rPr lang="ru-RU" sz="2000" b="0" i="0" kern="1200" dirty="0" err="1" smtClean="0"/>
            <a:t>прийнятне</a:t>
          </a:r>
          <a:r>
            <a:rPr lang="ru-RU" sz="2000" b="0" i="0" kern="1200" dirty="0" smtClean="0"/>
            <a:t> </a:t>
          </a:r>
          <a:r>
            <a:rPr lang="ru-RU" sz="2000" b="0" i="0" kern="1200" dirty="0" err="1" smtClean="0"/>
            <a:t>розміщення</a:t>
          </a:r>
          <a:r>
            <a:rPr lang="ru-RU" sz="2000" b="0" i="0" kern="1200" dirty="0" smtClean="0"/>
            <a:t> </a:t>
          </a:r>
          <a:r>
            <a:rPr lang="ru-RU" sz="2000" b="0" i="0" kern="1200" dirty="0" err="1" smtClean="0"/>
            <a:t>і</a:t>
          </a:r>
          <a:r>
            <a:rPr lang="ru-RU" sz="2000" b="0" i="0" kern="1200" dirty="0" smtClean="0"/>
            <a:t> </a:t>
          </a:r>
          <a:r>
            <a:rPr lang="ru-RU" sz="2000" b="0" i="0" kern="1200" dirty="0" err="1" smtClean="0"/>
            <a:t>територіальна</a:t>
          </a:r>
          <a:r>
            <a:rPr lang="ru-RU" sz="2000" b="0" i="0" kern="1200" dirty="0" smtClean="0"/>
            <a:t> </a:t>
          </a:r>
          <a:r>
            <a:rPr lang="ru-RU" sz="2000" b="0" i="0" kern="1200" dirty="0" err="1" smtClean="0"/>
            <a:t>організація</a:t>
          </a:r>
          <a:r>
            <a:rPr lang="ru-RU" sz="2000" b="0" i="0" kern="1200" dirty="0" smtClean="0"/>
            <a:t> </a:t>
          </a:r>
          <a:r>
            <a:rPr lang="ru-RU" sz="2000" b="0" i="0" kern="1200" dirty="0" err="1" smtClean="0"/>
            <a:t>виробництва</a:t>
          </a:r>
          <a:endParaRPr lang="ru-RU" sz="2000" kern="1200" dirty="0"/>
        </a:p>
      </dsp:txBody>
      <dsp:txXfrm>
        <a:off x="928485" y="2195596"/>
        <a:ext cx="7556080" cy="528199"/>
      </dsp:txXfrm>
    </dsp:sp>
    <dsp:sp modelId="{81B25173-4D60-4E1C-83E1-B3927EC1B3FC}">
      <dsp:nvSpPr>
        <dsp:cNvPr id="0" name=""/>
        <dsp:cNvSpPr/>
      </dsp:nvSpPr>
      <dsp:spPr>
        <a:xfrm>
          <a:off x="454206" y="1077207"/>
          <a:ext cx="455757" cy="2451848"/>
        </a:xfrm>
        <a:custGeom>
          <a:avLst/>
          <a:gdLst/>
          <a:ahLst/>
          <a:cxnLst/>
          <a:rect l="0" t="0" r="0" b="0"/>
          <a:pathLst>
            <a:path>
              <a:moveTo>
                <a:pt x="0" y="0"/>
              </a:moveTo>
              <a:lnTo>
                <a:pt x="0" y="2451848"/>
              </a:lnTo>
              <a:lnTo>
                <a:pt x="455757" y="2451848"/>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A674A507-FD18-437E-B553-B49FA306C24C}">
      <dsp:nvSpPr>
        <dsp:cNvPr id="0" name=""/>
        <dsp:cNvSpPr/>
      </dsp:nvSpPr>
      <dsp:spPr>
        <a:xfrm>
          <a:off x="909963" y="3247640"/>
          <a:ext cx="7612304" cy="562829"/>
        </a:xfrm>
        <a:prstGeom prst="roundRect">
          <a:avLst>
            <a:gd name="adj" fmla="val 10000"/>
          </a:avLst>
        </a:prstGeom>
        <a:solidFill>
          <a:srgbClr val="FFFF00">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0" i="0" kern="1200" dirty="0" err="1" smtClean="0"/>
            <a:t>створення</a:t>
          </a:r>
          <a:r>
            <a:rPr lang="ru-RU" sz="2000" b="0" i="0" kern="1200" dirty="0" smtClean="0"/>
            <a:t> та </a:t>
          </a:r>
          <a:r>
            <a:rPr lang="ru-RU" sz="2000" b="0" i="0" kern="1200" dirty="0" err="1" smtClean="0"/>
            <a:t>впровадження</a:t>
          </a:r>
          <a:r>
            <a:rPr lang="ru-RU" sz="2000" b="0" i="0" kern="1200" dirty="0" smtClean="0"/>
            <a:t> </a:t>
          </a:r>
          <a:r>
            <a:rPr lang="ru-RU" sz="2000" b="0" i="0" kern="1200" dirty="0" err="1" smtClean="0"/>
            <a:t>маловідходних</a:t>
          </a:r>
          <a:r>
            <a:rPr lang="ru-RU" sz="2000" b="0" i="0" kern="1200" dirty="0" smtClean="0"/>
            <a:t> </a:t>
          </a:r>
          <a:r>
            <a:rPr lang="ru-RU" sz="2000" b="0" i="0" kern="1200" dirty="0" err="1" smtClean="0"/>
            <a:t>і</a:t>
          </a:r>
          <a:r>
            <a:rPr lang="ru-RU" sz="2000" b="0" i="0" kern="1200" dirty="0" smtClean="0"/>
            <a:t> </a:t>
          </a:r>
          <a:r>
            <a:rPr lang="ru-RU" sz="2000" b="0" i="0" kern="1200" dirty="0" err="1" smtClean="0"/>
            <a:t>безвідходних</a:t>
          </a:r>
          <a:r>
            <a:rPr lang="ru-RU" sz="2000" b="0" i="0" kern="1200" dirty="0" smtClean="0"/>
            <a:t> </a:t>
          </a:r>
          <a:r>
            <a:rPr lang="ru-RU" sz="2000" b="0" i="0" kern="1200" dirty="0" err="1" smtClean="0"/>
            <a:t>виробництв</a:t>
          </a:r>
          <a:endParaRPr lang="ru-RU" sz="2000" kern="1200" dirty="0"/>
        </a:p>
      </dsp:txBody>
      <dsp:txXfrm>
        <a:off x="926448" y="3264125"/>
        <a:ext cx="7579334" cy="529859"/>
      </dsp:txXfrm>
    </dsp:sp>
    <dsp:sp modelId="{DDF616CA-26F2-440B-9EE6-93AC8CB064DA}">
      <dsp:nvSpPr>
        <dsp:cNvPr id="0" name=""/>
        <dsp:cNvSpPr/>
      </dsp:nvSpPr>
      <dsp:spPr>
        <a:xfrm>
          <a:off x="454206" y="1077207"/>
          <a:ext cx="455757" cy="3242822"/>
        </a:xfrm>
        <a:custGeom>
          <a:avLst/>
          <a:gdLst/>
          <a:ahLst/>
          <a:cxnLst/>
          <a:rect l="0" t="0" r="0" b="0"/>
          <a:pathLst>
            <a:path>
              <a:moveTo>
                <a:pt x="0" y="0"/>
              </a:moveTo>
              <a:lnTo>
                <a:pt x="0" y="3242822"/>
              </a:lnTo>
              <a:lnTo>
                <a:pt x="455757" y="3242822"/>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E3A2728C-DC57-430E-93A1-7B27A238C5FE}">
      <dsp:nvSpPr>
        <dsp:cNvPr id="0" name=""/>
        <dsp:cNvSpPr/>
      </dsp:nvSpPr>
      <dsp:spPr>
        <a:xfrm>
          <a:off x="909963" y="4104554"/>
          <a:ext cx="7588287" cy="430950"/>
        </a:xfrm>
        <a:prstGeom prst="roundRect">
          <a:avLst>
            <a:gd name="adj" fmla="val 10000"/>
          </a:avLst>
        </a:prstGeom>
        <a:solidFill>
          <a:schemeClr val="bg2">
            <a:lumMod val="9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0" i="0" kern="1200" dirty="0" err="1" smtClean="0"/>
            <a:t>раціональне</a:t>
          </a:r>
          <a:r>
            <a:rPr lang="ru-RU" sz="2000" b="0" i="0" kern="1200" dirty="0" smtClean="0"/>
            <a:t> </a:t>
          </a:r>
          <a:r>
            <a:rPr lang="ru-RU" sz="2000" b="0" i="0" kern="1200" dirty="0" err="1" smtClean="0"/>
            <a:t>використання</a:t>
          </a:r>
          <a:r>
            <a:rPr lang="ru-RU" sz="2000" b="0" i="0" kern="1200" dirty="0" smtClean="0"/>
            <a:t> </a:t>
          </a:r>
          <a:r>
            <a:rPr lang="ru-RU" sz="2000" b="0" i="0" kern="1200" dirty="0" err="1" smtClean="0"/>
            <a:t>матеріальних</a:t>
          </a:r>
          <a:r>
            <a:rPr lang="ru-RU" sz="2000" b="0" i="0" kern="1200" dirty="0" smtClean="0"/>
            <a:t> </a:t>
          </a:r>
          <a:r>
            <a:rPr lang="ru-RU" sz="2000" b="0" i="0" kern="1200" dirty="0" err="1" smtClean="0"/>
            <a:t>ресурсів</a:t>
          </a:r>
          <a:endParaRPr lang="ru-RU" sz="2000" kern="1200" dirty="0"/>
        </a:p>
      </dsp:txBody>
      <dsp:txXfrm>
        <a:off x="922585" y="4117176"/>
        <a:ext cx="7563043" cy="405706"/>
      </dsp:txXfrm>
    </dsp:sp>
    <dsp:sp modelId="{A7A43DBB-3638-4538-885C-AD46EAF612D3}">
      <dsp:nvSpPr>
        <dsp:cNvPr id="0" name=""/>
        <dsp:cNvSpPr/>
      </dsp:nvSpPr>
      <dsp:spPr>
        <a:xfrm>
          <a:off x="454206" y="1077207"/>
          <a:ext cx="519053" cy="4000817"/>
        </a:xfrm>
        <a:custGeom>
          <a:avLst/>
          <a:gdLst/>
          <a:ahLst/>
          <a:cxnLst/>
          <a:rect l="0" t="0" r="0" b="0"/>
          <a:pathLst>
            <a:path>
              <a:moveTo>
                <a:pt x="0" y="0"/>
              </a:moveTo>
              <a:lnTo>
                <a:pt x="0" y="4000817"/>
              </a:lnTo>
              <a:lnTo>
                <a:pt x="519053" y="4000817"/>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0BCF4FCD-D584-46D8-8544-3F47D82E7AA8}">
      <dsp:nvSpPr>
        <dsp:cNvPr id="0" name=""/>
        <dsp:cNvSpPr/>
      </dsp:nvSpPr>
      <dsp:spPr>
        <a:xfrm>
          <a:off x="973259" y="4832823"/>
          <a:ext cx="7636357" cy="490402"/>
        </a:xfrm>
        <a:prstGeom prst="roundRect">
          <a:avLst>
            <a:gd name="adj" fmla="val 10000"/>
          </a:avLst>
        </a:prstGeom>
        <a:solidFill>
          <a:schemeClr val="accent3">
            <a:lumMod val="40000"/>
            <a:lumOff val="60000"/>
            <a:alpha val="9000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0" i="0" kern="1200" dirty="0" err="1" smtClean="0"/>
            <a:t>збереження</a:t>
          </a:r>
          <a:r>
            <a:rPr lang="ru-RU" sz="2000" b="0" i="0" kern="1200" dirty="0" smtClean="0"/>
            <a:t> </a:t>
          </a:r>
          <a:r>
            <a:rPr lang="ru-RU" sz="2000" b="0" i="0" kern="1200" dirty="0" err="1" smtClean="0"/>
            <a:t>і</a:t>
          </a:r>
          <a:r>
            <a:rPr lang="ru-RU" sz="2000" b="0" i="0" kern="1200" dirty="0" smtClean="0"/>
            <a:t> </a:t>
          </a:r>
          <a:r>
            <a:rPr lang="ru-RU" sz="2000" b="0" i="0" kern="1200" dirty="0" err="1" smtClean="0"/>
            <a:t>відновлення</a:t>
          </a:r>
          <a:r>
            <a:rPr lang="ru-RU" sz="2000" b="0" i="0" kern="1200" dirty="0" smtClean="0"/>
            <a:t> </a:t>
          </a:r>
          <a:r>
            <a:rPr lang="ru-RU" sz="2000" b="0" i="0" kern="1200" dirty="0" err="1" smtClean="0"/>
            <a:t>екологічних</a:t>
          </a:r>
          <a:r>
            <a:rPr lang="ru-RU" sz="2000" b="0" i="0" kern="1200" dirty="0" smtClean="0"/>
            <a:t> систем</a:t>
          </a:r>
          <a:endParaRPr lang="ru-RU" sz="2000" kern="1200" dirty="0"/>
        </a:p>
      </dsp:txBody>
      <dsp:txXfrm>
        <a:off x="987622" y="4847186"/>
        <a:ext cx="7607631" cy="461676"/>
      </dsp:txXfrm>
    </dsp:sp>
    <dsp:sp modelId="{489BEED7-67E8-4B91-970E-7DC8ED839FBD}">
      <dsp:nvSpPr>
        <dsp:cNvPr id="0" name=""/>
        <dsp:cNvSpPr/>
      </dsp:nvSpPr>
      <dsp:spPr>
        <a:xfrm>
          <a:off x="454206" y="1077207"/>
          <a:ext cx="455757" cy="4816689"/>
        </a:xfrm>
        <a:custGeom>
          <a:avLst/>
          <a:gdLst/>
          <a:ahLst/>
          <a:cxnLst/>
          <a:rect l="0" t="0" r="0" b="0"/>
          <a:pathLst>
            <a:path>
              <a:moveTo>
                <a:pt x="0" y="0"/>
              </a:moveTo>
              <a:lnTo>
                <a:pt x="0" y="4816689"/>
              </a:lnTo>
              <a:lnTo>
                <a:pt x="455757" y="4816689"/>
              </a:lnTo>
            </a:path>
          </a:pathLst>
        </a:custGeom>
        <a:noFill/>
        <a:ln w="25400" cap="flat" cmpd="sng" algn="ctr">
          <a:solidFill>
            <a:schemeClr val="accent2"/>
          </a:solidFill>
          <a:prstDash val="solid"/>
        </a:ln>
        <a:effectLst>
          <a:outerShdw blurRad="38100" dist="25400" dir="2700000" algn="br" rotWithShape="0">
            <a:srgbClr val="000000">
              <a:alpha val="60000"/>
            </a:srgbClr>
          </a:outerShdw>
        </a:effectLst>
      </dsp:spPr>
      <dsp:style>
        <a:lnRef idx="3">
          <a:schemeClr val="accent2"/>
        </a:lnRef>
        <a:fillRef idx="0">
          <a:schemeClr val="accent2"/>
        </a:fillRef>
        <a:effectRef idx="2">
          <a:schemeClr val="accent2"/>
        </a:effectRef>
        <a:fontRef idx="minor">
          <a:schemeClr val="tx1"/>
        </a:fontRef>
      </dsp:style>
    </dsp:sp>
    <dsp:sp modelId="{8E68FAAA-A18A-4EAC-93C2-B663AC031895}">
      <dsp:nvSpPr>
        <dsp:cNvPr id="0" name=""/>
        <dsp:cNvSpPr/>
      </dsp:nvSpPr>
      <dsp:spPr>
        <a:xfrm>
          <a:off x="909963" y="5614075"/>
          <a:ext cx="7594913" cy="559641"/>
        </a:xfrm>
        <a:prstGeom prst="roundRect">
          <a:avLst>
            <a:gd name="adj" fmla="val 10000"/>
          </a:avLst>
        </a:prstGeom>
        <a:solidFill>
          <a:srgbClr val="FFC000">
            <a:alpha val="90000"/>
          </a:srgb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b="0" i="0" kern="1200" dirty="0" err="1" smtClean="0"/>
            <a:t>впровадження</a:t>
          </a:r>
          <a:r>
            <a:rPr lang="ru-RU" sz="2000" b="0" i="0" kern="1200" dirty="0" smtClean="0"/>
            <a:t> </a:t>
          </a:r>
          <a:r>
            <a:rPr lang="ru-RU" sz="2000" b="0" i="0" kern="1200" dirty="0" err="1" smtClean="0"/>
            <a:t>прогресивних</a:t>
          </a:r>
          <a:r>
            <a:rPr lang="ru-RU" sz="2000" b="0" i="0" kern="1200" dirty="0" smtClean="0"/>
            <a:t> </a:t>
          </a:r>
          <a:r>
            <a:rPr lang="ru-RU" sz="2000" b="0" i="0" kern="1200" dirty="0" err="1" smtClean="0"/>
            <a:t>технологій</a:t>
          </a:r>
          <a:r>
            <a:rPr lang="ru-RU" sz="2000" b="0" i="0" kern="1200" dirty="0" smtClean="0"/>
            <a:t> </a:t>
          </a:r>
          <a:r>
            <a:rPr lang="ru-RU" sz="2000" b="0" i="0" kern="1200" dirty="0" err="1" smtClean="0"/>
            <a:t>видобутку</a:t>
          </a:r>
          <a:r>
            <a:rPr lang="ru-RU" sz="2000" b="0" i="0" kern="1200" dirty="0" smtClean="0"/>
            <a:t> </a:t>
          </a:r>
          <a:r>
            <a:rPr lang="ru-RU" sz="2000" b="0" i="0" kern="1200" dirty="0" err="1" smtClean="0"/>
            <a:t>природної</a:t>
          </a:r>
          <a:r>
            <a:rPr lang="ru-RU" sz="2000" b="0" i="0" kern="1200" dirty="0" smtClean="0"/>
            <a:t> </a:t>
          </a:r>
          <a:r>
            <a:rPr lang="ru-RU" sz="2000" b="0" i="0" kern="1200" dirty="0" err="1" smtClean="0"/>
            <a:t>сировини</a:t>
          </a:r>
          <a:endParaRPr lang="ru-RU" sz="2000" kern="1200" dirty="0"/>
        </a:p>
      </dsp:txBody>
      <dsp:txXfrm>
        <a:off x="926354" y="5630466"/>
        <a:ext cx="7562131" cy="5268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pPr>
              <a:defRPr/>
            </a:pPr>
            <a:fld id="{50A14CAD-B366-45A7-B263-FC2D5A45C61E}" type="datetimeFigureOut">
              <a:rPr lang="ru-RU" smtClean="0"/>
              <a:pPr>
                <a:defRPr/>
              </a:pPr>
              <a:t>12.03.2021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371CB5D-C86E-4638-A707-2841B04EE0B0}" type="slidenum">
              <a:rPr lang="ru-RU" smtClean="0"/>
              <a:pPr>
                <a:defRPr/>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537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85CE055E-DE41-44F8-841C-58B22F549ED6}" type="datetimeFigureOut">
              <a:rPr lang="ru-RU" smtClean="0"/>
              <a:pPr>
                <a:defRPr/>
              </a:pPr>
              <a:t>12.03.2021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5781E184-726C-4DD1-84E1-D6C15C16605D}" type="slidenum">
              <a:rPr lang="ru-RU" smtClean="0"/>
              <a:pPr>
                <a:defRPr/>
              </a:pPr>
              <a:t>‹#›</a:t>
            </a:fld>
            <a:endParaRPr lang="ru-RU"/>
          </a:p>
        </p:txBody>
      </p:sp>
    </p:spTree>
    <p:extLst>
      <p:ext uri="{BB962C8B-B14F-4D97-AF65-F5344CB8AC3E}">
        <p14:creationId xmlns:p14="http://schemas.microsoft.com/office/powerpoint/2010/main" val="58982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C3721490-041D-4839-B9D3-7D0F376D6BC9}" type="datetimeFigureOut">
              <a:rPr lang="ru-RU" smtClean="0"/>
              <a:pPr>
                <a:defRPr/>
              </a:pPr>
              <a:t>12.03.2021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81A45BC2-E57E-44FA-BFE0-5D9458995DF8}" type="slidenum">
              <a:rPr lang="ru-RU" smtClean="0"/>
              <a:pPr>
                <a:defRPr/>
              </a:pPr>
              <a:t>‹#›</a:t>
            </a:fld>
            <a:endParaRPr lang="ru-RU"/>
          </a:p>
        </p:txBody>
      </p:sp>
    </p:spTree>
    <p:extLst>
      <p:ext uri="{BB962C8B-B14F-4D97-AF65-F5344CB8AC3E}">
        <p14:creationId xmlns:p14="http://schemas.microsoft.com/office/powerpoint/2010/main" val="3399404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pPr>
              <a:defRPr/>
            </a:pPr>
            <a:fld id="{D8DB1F17-E98D-4ED4-9189-CD3ABFDB66EE}" type="datetimeFigureOut">
              <a:rPr lang="ru-RU" smtClean="0"/>
              <a:pPr>
                <a:defRPr/>
              </a:pPr>
              <a:t>12.03.2021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E7BFE2A-E369-4809-A954-C25D76749FAD}" type="slidenum">
              <a:rPr lang="ru-RU" smtClean="0"/>
              <a:pPr>
                <a:defRPr/>
              </a:pPr>
              <a:t>‹#›</a:t>
            </a:fld>
            <a:endParaRPr lang="ru-RU"/>
          </a:p>
        </p:txBody>
      </p:sp>
    </p:spTree>
    <p:extLst>
      <p:ext uri="{BB962C8B-B14F-4D97-AF65-F5344CB8AC3E}">
        <p14:creationId xmlns:p14="http://schemas.microsoft.com/office/powerpoint/2010/main" val="2075816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22711732-B3DB-47F7-ABED-0CF96A7E6B59}" type="datetimeFigureOut">
              <a:rPr lang="ru-RU" smtClean="0"/>
              <a:pPr>
                <a:defRPr/>
              </a:pPr>
              <a:t>12.03.2021</a:t>
            </a:fld>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0F0AC612-60A8-45F5-82AE-4EEE9C440BE0}" type="slidenum">
              <a:rPr lang="ru-RU" smtClean="0"/>
              <a:pPr>
                <a:defRPr/>
              </a:pPr>
              <a:t>‹#›</a:t>
            </a:fld>
            <a:endParaRPr lang="ru-RU"/>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010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pPr>
              <a:defRPr/>
            </a:pPr>
            <a:fld id="{A783C930-BD1B-4650-B696-CB9511163BE5}" type="datetimeFigureOut">
              <a:rPr lang="ru-RU" smtClean="0"/>
              <a:pPr>
                <a:defRPr/>
              </a:pPr>
              <a:t>12.03.2021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D37D9099-E136-4411-B9DB-9CA8144C9726}" type="slidenum">
              <a:rPr lang="ru-RU" smtClean="0"/>
              <a:pPr>
                <a:defRPr/>
              </a:pPr>
              <a:t>‹#›</a:t>
            </a:fld>
            <a:endParaRPr lang="ru-RU"/>
          </a:p>
        </p:txBody>
      </p:sp>
    </p:spTree>
    <p:extLst>
      <p:ext uri="{BB962C8B-B14F-4D97-AF65-F5344CB8AC3E}">
        <p14:creationId xmlns:p14="http://schemas.microsoft.com/office/powerpoint/2010/main" val="52098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296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63440" y="2582334"/>
            <a:ext cx="3703320" cy="3378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pPr>
              <a:defRPr/>
            </a:pPr>
            <a:fld id="{47AF4F17-82AC-4575-9ED7-87B8664799BC}" type="datetimeFigureOut">
              <a:rPr lang="ru-RU" smtClean="0"/>
              <a:pPr>
                <a:defRPr/>
              </a:pPr>
              <a:t>12.03.2021</a:t>
            </a:fld>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59E71C36-5A0C-474A-9A52-3E01A9AF5798}" type="slidenum">
              <a:rPr lang="ru-RU" smtClean="0"/>
              <a:pPr>
                <a:defRPr/>
              </a:pPr>
              <a:t>‹#›</a:t>
            </a:fld>
            <a:endParaRPr lang="ru-RU"/>
          </a:p>
        </p:txBody>
      </p:sp>
    </p:spTree>
    <p:extLst>
      <p:ext uri="{BB962C8B-B14F-4D97-AF65-F5344CB8AC3E}">
        <p14:creationId xmlns:p14="http://schemas.microsoft.com/office/powerpoint/2010/main" val="2492948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25FCBC47-23AF-4D80-B1AB-CE3C8BD0E043}" type="datetimeFigureOut">
              <a:rPr lang="ru-RU" smtClean="0"/>
              <a:pPr>
                <a:defRPr/>
              </a:pPr>
              <a:t>12.03.2021</a:t>
            </a:fld>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ECA2BEEE-F4BF-4EDA-9C7A-6FC2DD0EE2AD}" type="slidenum">
              <a:rPr lang="ru-RU" smtClean="0"/>
              <a:pPr>
                <a:defRPr/>
              </a:pPr>
              <a:t>‹#›</a:t>
            </a:fld>
            <a:endParaRPr lang="ru-RU"/>
          </a:p>
        </p:txBody>
      </p:sp>
    </p:spTree>
    <p:extLst>
      <p:ext uri="{BB962C8B-B14F-4D97-AF65-F5344CB8AC3E}">
        <p14:creationId xmlns:p14="http://schemas.microsoft.com/office/powerpoint/2010/main" val="427648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BFCF5AC-0035-403C-B90E-66811650FA2F}" type="datetimeFigureOut">
              <a:rPr lang="ru-RU" smtClean="0"/>
              <a:pPr>
                <a:defRPr/>
              </a:pPr>
              <a:t>12.03.2021</a:t>
            </a:fld>
            <a:endParaRPr lang="ru-RU"/>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ru-RU"/>
          </a:p>
        </p:txBody>
      </p:sp>
      <p:sp>
        <p:nvSpPr>
          <p:cNvPr id="9" name="Slide Number Placeholder 8"/>
          <p:cNvSpPr>
            <a:spLocks noGrp="1"/>
          </p:cNvSpPr>
          <p:nvPr>
            <p:ph type="sldNum" sz="quarter" idx="12"/>
          </p:nvPr>
        </p:nvSpPr>
        <p:spPr/>
        <p:txBody>
          <a:bodyPr/>
          <a:lstStyle/>
          <a:p>
            <a:pPr>
              <a:defRPr/>
            </a:pPr>
            <a:fld id="{EFED5E47-A1D9-482F-A4F5-E22DBE506A72}" type="slidenum">
              <a:rPr lang="ru-RU" smtClean="0"/>
              <a:pPr>
                <a:defRPr/>
              </a:pPr>
              <a:t>‹#›</a:t>
            </a:fld>
            <a:endParaRPr lang="ru-RU"/>
          </a:p>
        </p:txBody>
      </p:sp>
    </p:spTree>
    <p:extLst>
      <p:ext uri="{BB962C8B-B14F-4D97-AF65-F5344CB8AC3E}">
        <p14:creationId xmlns:p14="http://schemas.microsoft.com/office/powerpoint/2010/main" val="3804149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61A7989D-4446-46E9-AE79-AB27A07C8051}" type="datetimeFigureOut">
              <a:rPr lang="ru-RU" smtClean="0"/>
              <a:pPr>
                <a:defRPr/>
              </a:pPr>
              <a:t>12.03.2021</a:t>
            </a:fld>
            <a:endParaRPr lang="ru-RU"/>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ru-RU"/>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6A4782C9-9537-4AED-94E1-29BB76F55F70}" type="slidenum">
              <a:rPr lang="ru-RU" smtClean="0"/>
              <a:pPr>
                <a:defRPr/>
              </a:pPr>
              <a:t>‹#›</a:t>
            </a:fld>
            <a:endParaRPr lang="ru-RU"/>
          </a:p>
        </p:txBody>
      </p:sp>
    </p:spTree>
    <p:extLst>
      <p:ext uri="{BB962C8B-B14F-4D97-AF65-F5344CB8AC3E}">
        <p14:creationId xmlns:p14="http://schemas.microsoft.com/office/powerpoint/2010/main" val="831987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D5932BD4-18BB-496E-A133-8F9809CD250D}" type="datetimeFigureOut">
              <a:rPr lang="ru-RU" smtClean="0"/>
              <a:pPr>
                <a:defRPr/>
              </a:pPr>
              <a:t>12.03.2021</a:t>
            </a:fld>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54187468-8F20-4AC0-B4C5-E3F6551E80D3}" type="slidenum">
              <a:rPr lang="ru-RU" smtClean="0"/>
              <a:pPr>
                <a:defRPr/>
              </a:pPr>
              <a:t>‹#›</a:t>
            </a:fld>
            <a:endParaRPr lang="ru-RU"/>
          </a:p>
        </p:txBody>
      </p:sp>
    </p:spTree>
    <p:extLst>
      <p:ext uri="{BB962C8B-B14F-4D97-AF65-F5344CB8AC3E}">
        <p14:creationId xmlns:p14="http://schemas.microsoft.com/office/powerpoint/2010/main" val="1847965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755D95AB-9009-4C62-8917-015DBA563866}" type="datetimeFigureOut">
              <a:rPr lang="ru-RU" smtClean="0"/>
              <a:pPr>
                <a:defRPr/>
              </a:pPr>
              <a:t>12.03.2021</a:t>
            </a:fld>
            <a:endParaRPr lang="ru-RU"/>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ru-RU"/>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6EDD68BC-A53F-4C69-892F-5C3E8AE4A6D3}" type="slidenum">
              <a:rPr lang="ru-RU" smtClean="0"/>
              <a:pPr>
                <a:defRPr/>
              </a:pPr>
              <a:t>‹#›</a:t>
            </a:fld>
            <a:endParaRPr lang="ru-RU"/>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6972682"/>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23528" y="1628800"/>
            <a:ext cx="8208912" cy="2238000"/>
          </a:xfrm>
        </p:spPr>
        <p:txBody>
          <a:bodyPr>
            <a:normAutofit fontScale="90000"/>
          </a:bodyPr>
          <a:lstStyle/>
          <a:p>
            <a:pPr>
              <a:defRPr/>
            </a:pPr>
            <a:r>
              <a:rPr lang="uk-UA" dirty="0" smtClean="0"/>
              <a:t/>
            </a:r>
            <a:br>
              <a:rPr lang="uk-UA" dirty="0" smtClean="0"/>
            </a:br>
            <a:r>
              <a:rPr lang="uk-UA" b="1" spc="0" dirty="0" smtClean="0">
                <a:ln w="22225">
                  <a:solidFill>
                    <a:schemeClr val="accent2"/>
                  </a:solidFill>
                  <a:prstDash val="solid"/>
                </a:ln>
                <a:solidFill>
                  <a:schemeClr val="accent2">
                    <a:lumMod val="40000"/>
                    <a:lumOff val="60000"/>
                  </a:schemeClr>
                </a:solidFill>
              </a:rPr>
              <a:t>Альтернативні </a:t>
            </a:r>
            <a:r>
              <a:rPr lang="uk-UA" b="1" spc="0" dirty="0">
                <a:ln w="22225">
                  <a:solidFill>
                    <a:schemeClr val="accent2"/>
                  </a:solidFill>
                  <a:prstDash val="solid"/>
                </a:ln>
                <a:solidFill>
                  <a:schemeClr val="accent2">
                    <a:lumMod val="40000"/>
                    <a:lumOff val="60000"/>
                  </a:schemeClr>
                </a:solidFill>
              </a:rPr>
              <a:t>стратегії розвитку </a:t>
            </a:r>
            <a:r>
              <a:rPr lang="uk-UA" b="1" spc="0" dirty="0" smtClean="0">
                <a:ln w="22225">
                  <a:solidFill>
                    <a:schemeClr val="accent2"/>
                  </a:solidFill>
                  <a:prstDash val="solid"/>
                </a:ln>
                <a:solidFill>
                  <a:schemeClr val="accent2">
                    <a:lumMod val="40000"/>
                    <a:lumOff val="60000"/>
                  </a:schemeClr>
                </a:solidFill>
              </a:rPr>
              <a:t>людства</a:t>
            </a:r>
            <a:r>
              <a:rPr lang="ru-RU" b="1" spc="0" dirty="0">
                <a:ln w="22225">
                  <a:solidFill>
                    <a:schemeClr val="accent2"/>
                  </a:solidFill>
                  <a:prstDash val="solid"/>
                </a:ln>
                <a:solidFill>
                  <a:schemeClr val="accent2">
                    <a:lumMod val="40000"/>
                    <a:lumOff val="60000"/>
                  </a:schemeClr>
                </a:solidFill>
              </a:rPr>
              <a:t/>
            </a:r>
            <a:br>
              <a:rPr lang="ru-RU" b="1" spc="0" dirty="0">
                <a:ln w="22225">
                  <a:solidFill>
                    <a:schemeClr val="accent2"/>
                  </a:solidFill>
                  <a:prstDash val="solid"/>
                </a:ln>
                <a:solidFill>
                  <a:schemeClr val="accent2">
                    <a:lumMod val="40000"/>
                    <a:lumOff val="60000"/>
                  </a:schemeClr>
                </a:solidFill>
              </a:rPr>
            </a:br>
            <a:endParaRPr lang="ru-RU" b="1" dirty="0">
              <a:solidFill>
                <a:srgbClr val="C00000"/>
              </a:solidFill>
            </a:endParaRPr>
          </a:p>
        </p:txBody>
      </p:sp>
      <p:sp>
        <p:nvSpPr>
          <p:cNvPr id="3" name="Подзаголовок 2"/>
          <p:cNvSpPr>
            <a:spLocks noGrp="1"/>
          </p:cNvSpPr>
          <p:nvPr>
            <p:ph type="subTitle" idx="1"/>
          </p:nvPr>
        </p:nvSpPr>
        <p:spPr/>
        <p:txBody>
          <a:bodyPr/>
          <a:lstStyle/>
          <a:p>
            <a:r>
              <a:rPr lang="uk-UA" b="1" dirty="0"/>
              <a:t>Лекція 5:</a:t>
            </a:r>
            <a:endParaRPr lang="en-US" b="1" dirty="0" smtClean="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7035" y="2027793"/>
            <a:ext cx="3995936" cy="2994357"/>
          </a:xfrm>
          <a:prstGeom prst="ellipse">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55576" y="4293096"/>
            <a:ext cx="2088232" cy="36004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755576" y="4221088"/>
            <a:ext cx="2160240" cy="36004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Содержимое 2"/>
          <p:cNvSpPr>
            <a:spLocks noGrp="1"/>
          </p:cNvSpPr>
          <p:nvPr>
            <p:ph idx="1"/>
          </p:nvPr>
        </p:nvSpPr>
        <p:spPr>
          <a:xfrm>
            <a:off x="251520" y="188641"/>
            <a:ext cx="8568952" cy="6669360"/>
          </a:xfrm>
          <a:solidFill>
            <a:schemeClr val="accent4">
              <a:lumMod val="20000"/>
              <a:lumOff val="80000"/>
            </a:schemeClr>
          </a:solidFill>
        </p:spPr>
        <p:txBody>
          <a:bodyPr>
            <a:normAutofit fontScale="55000" lnSpcReduction="20000"/>
            <a:scene3d>
              <a:camera prst="orthographicFront"/>
              <a:lightRig rig="harsh" dir="t"/>
            </a:scene3d>
            <a:sp3d extrusionH="57150" prstMaterial="matte">
              <a:bevelT w="63500" h="12700" prst="angle"/>
              <a:contourClr>
                <a:schemeClr val="bg1">
                  <a:lumMod val="65000"/>
                </a:schemeClr>
              </a:contourClr>
            </a:sp3d>
          </a:bodyPr>
          <a:lstStyle/>
          <a:p>
            <a:pPr marL="274320" indent="342900" eaLnBrk="1" fontAlgn="auto" hangingPunct="1">
              <a:spcAft>
                <a:spcPts val="0"/>
              </a:spcAft>
              <a:buFont typeface="Wingdings 2"/>
              <a:buNone/>
              <a:defRPr/>
            </a:pPr>
            <a:r>
              <a:rPr lang="ru-RU" sz="2900" b="1" dirty="0" err="1" smtClean="0">
                <a:ln/>
                <a:solidFill>
                  <a:schemeClr val="accent3"/>
                </a:solidFill>
              </a:rPr>
              <a:t>Всесвітньо</a:t>
            </a:r>
            <a:r>
              <a:rPr lang="ru-RU" sz="2900" b="1" dirty="0" smtClean="0">
                <a:ln/>
                <a:solidFill>
                  <a:schemeClr val="accent3"/>
                </a:solidFill>
              </a:rPr>
              <a:t> </a:t>
            </a:r>
            <a:r>
              <a:rPr lang="ru-RU" sz="2900" b="1" dirty="0" err="1">
                <a:ln/>
                <a:solidFill>
                  <a:schemeClr val="accent3"/>
                </a:solidFill>
              </a:rPr>
              <a:t>відомий</a:t>
            </a:r>
            <a:r>
              <a:rPr lang="ru-RU" sz="2900" b="1" dirty="0">
                <a:ln/>
                <a:solidFill>
                  <a:schemeClr val="accent3"/>
                </a:solidFill>
              </a:rPr>
              <a:t> футуролог, </a:t>
            </a:r>
            <a:r>
              <a:rPr lang="ru-RU" sz="2900" b="1" dirty="0" err="1">
                <a:ln/>
                <a:solidFill>
                  <a:schemeClr val="accent3"/>
                </a:solidFill>
              </a:rPr>
              <a:t>професор</a:t>
            </a:r>
            <a:r>
              <a:rPr lang="ru-RU" sz="2900" b="1" dirty="0">
                <a:ln/>
                <a:solidFill>
                  <a:schemeClr val="accent3"/>
                </a:solidFill>
              </a:rPr>
              <a:t> </a:t>
            </a:r>
            <a:r>
              <a:rPr lang="ru-RU" sz="2900" b="1" dirty="0" err="1">
                <a:ln/>
                <a:solidFill>
                  <a:schemeClr val="accent3"/>
                </a:solidFill>
              </a:rPr>
              <a:t>фізики</a:t>
            </a:r>
            <a:r>
              <a:rPr lang="ru-RU" sz="2900" b="1" dirty="0">
                <a:ln/>
                <a:solidFill>
                  <a:schemeClr val="accent3"/>
                </a:solidFill>
              </a:rPr>
              <a:t>, </a:t>
            </a:r>
            <a:r>
              <a:rPr lang="ru-RU" sz="2900" b="1" dirty="0" err="1">
                <a:ln/>
                <a:solidFill>
                  <a:schemeClr val="accent3"/>
                </a:solidFill>
              </a:rPr>
              <a:t>співавтор</a:t>
            </a:r>
            <a:r>
              <a:rPr lang="ru-RU" sz="2900" b="1" dirty="0">
                <a:ln/>
                <a:solidFill>
                  <a:schemeClr val="accent3"/>
                </a:solidFill>
              </a:rPr>
              <a:t> </a:t>
            </a:r>
            <a:r>
              <a:rPr lang="ru-RU" sz="2900" b="1" dirty="0" err="1">
                <a:ln/>
                <a:solidFill>
                  <a:schemeClr val="accent3"/>
                </a:solidFill>
              </a:rPr>
              <a:t>теорії</a:t>
            </a:r>
            <a:r>
              <a:rPr lang="ru-RU" sz="2900" b="1" dirty="0">
                <a:ln/>
                <a:solidFill>
                  <a:schemeClr val="accent3"/>
                </a:solidFill>
              </a:rPr>
              <a:t> струн </a:t>
            </a:r>
            <a:r>
              <a:rPr lang="ru-RU" sz="2900" b="1" dirty="0" err="1">
                <a:ln/>
                <a:solidFill>
                  <a:schemeClr val="accent3"/>
                </a:solidFill>
              </a:rPr>
              <a:t>і</a:t>
            </a:r>
            <a:r>
              <a:rPr lang="ru-RU" sz="2900" b="1" dirty="0">
                <a:ln/>
                <a:solidFill>
                  <a:schemeClr val="accent3"/>
                </a:solidFill>
              </a:rPr>
              <a:t> популяризатор науки </a:t>
            </a:r>
            <a:r>
              <a:rPr lang="ru-RU" sz="2900" b="1" dirty="0" err="1">
                <a:ln/>
                <a:solidFill>
                  <a:srgbClr val="FF0000"/>
                </a:solidFill>
              </a:rPr>
              <a:t>Мітіо</a:t>
            </a:r>
            <a:r>
              <a:rPr lang="ru-RU" sz="2900" b="1" dirty="0">
                <a:ln/>
                <a:solidFill>
                  <a:srgbClr val="FF0000"/>
                </a:solidFill>
              </a:rPr>
              <a:t> </a:t>
            </a:r>
            <a:r>
              <a:rPr lang="ru-RU" sz="2900" b="1" dirty="0" err="1">
                <a:ln/>
                <a:solidFill>
                  <a:srgbClr val="FF0000"/>
                </a:solidFill>
              </a:rPr>
              <a:t>Каку</a:t>
            </a:r>
            <a:r>
              <a:rPr lang="ru-RU" sz="2900" b="1" dirty="0">
                <a:ln/>
                <a:solidFill>
                  <a:srgbClr val="FF0000"/>
                </a:solidFill>
              </a:rPr>
              <a:t> </a:t>
            </a:r>
            <a:r>
              <a:rPr lang="ru-RU" sz="2900" b="1" dirty="0">
                <a:ln/>
                <a:solidFill>
                  <a:schemeClr val="accent3"/>
                </a:solidFill>
              </a:rPr>
              <a:t>на </a:t>
            </a:r>
            <a:r>
              <a:rPr lang="ru-RU" sz="2900" b="1" dirty="0" err="1">
                <a:ln/>
                <a:solidFill>
                  <a:schemeClr val="accent3"/>
                </a:solidFill>
              </a:rPr>
              <a:t>форумі</a:t>
            </a:r>
            <a:r>
              <a:rPr lang="ru-RU" sz="2900" b="1" dirty="0">
                <a:ln/>
                <a:solidFill>
                  <a:schemeClr val="accent3"/>
                </a:solidFill>
              </a:rPr>
              <a:t> ПМЕФ </a:t>
            </a:r>
            <a:r>
              <a:rPr lang="ru-RU" sz="2900" b="1" dirty="0" err="1">
                <a:ln/>
                <a:solidFill>
                  <a:schemeClr val="accent3"/>
                </a:solidFill>
              </a:rPr>
              <a:t>розповів</a:t>
            </a:r>
            <a:r>
              <a:rPr lang="ru-RU" sz="2900" b="1" dirty="0">
                <a:ln/>
                <a:solidFill>
                  <a:schemeClr val="accent3"/>
                </a:solidFill>
              </a:rPr>
              <a:t> про те, в </a:t>
            </a:r>
            <a:r>
              <a:rPr lang="ru-RU" sz="2900" b="1" dirty="0" err="1">
                <a:ln/>
                <a:solidFill>
                  <a:schemeClr val="accent3"/>
                </a:solidFill>
              </a:rPr>
              <a:t>якому</a:t>
            </a:r>
            <a:r>
              <a:rPr lang="ru-RU" sz="2900" b="1" dirty="0">
                <a:ln/>
                <a:solidFill>
                  <a:schemeClr val="accent3"/>
                </a:solidFill>
              </a:rPr>
              <a:t> </a:t>
            </a:r>
            <a:r>
              <a:rPr lang="ru-RU" sz="2900" b="1" dirty="0" err="1">
                <a:ln/>
                <a:solidFill>
                  <a:schemeClr val="accent3"/>
                </a:solidFill>
              </a:rPr>
              <a:t>майбутньому</a:t>
            </a:r>
            <a:r>
              <a:rPr lang="ru-RU" sz="2900" b="1" dirty="0">
                <a:ln/>
                <a:solidFill>
                  <a:schemeClr val="accent3"/>
                </a:solidFill>
              </a:rPr>
              <a:t> буде </a:t>
            </a:r>
            <a:r>
              <a:rPr lang="ru-RU" sz="2900" b="1" dirty="0" err="1">
                <a:ln/>
                <a:solidFill>
                  <a:schemeClr val="accent3"/>
                </a:solidFill>
              </a:rPr>
              <a:t>жити</a:t>
            </a:r>
            <a:r>
              <a:rPr lang="ru-RU" sz="2900" b="1" dirty="0">
                <a:ln/>
                <a:solidFill>
                  <a:schemeClr val="accent3"/>
                </a:solidFill>
              </a:rPr>
              <a:t> </a:t>
            </a:r>
            <a:r>
              <a:rPr lang="ru-RU" sz="2900" b="1" dirty="0" err="1">
                <a:ln/>
                <a:solidFill>
                  <a:schemeClr val="accent3"/>
                </a:solidFill>
              </a:rPr>
              <a:t>сучасне</a:t>
            </a:r>
            <a:r>
              <a:rPr lang="ru-RU" sz="2900" b="1" dirty="0">
                <a:ln/>
                <a:solidFill>
                  <a:schemeClr val="accent3"/>
                </a:solidFill>
              </a:rPr>
              <a:t> </a:t>
            </a:r>
            <a:r>
              <a:rPr lang="ru-RU" sz="2900" b="1" dirty="0" err="1">
                <a:ln/>
                <a:solidFill>
                  <a:schemeClr val="accent3"/>
                </a:solidFill>
              </a:rPr>
              <a:t>людство</a:t>
            </a:r>
            <a:r>
              <a:rPr lang="ru-RU" sz="2900" b="1" dirty="0">
                <a:ln/>
                <a:solidFill>
                  <a:schemeClr val="accent3"/>
                </a:solidFill>
              </a:rPr>
              <a:t>. </a:t>
            </a:r>
          </a:p>
          <a:p>
            <a:pPr marL="274320" indent="342900" eaLnBrk="1" fontAlgn="auto" hangingPunct="1">
              <a:spcAft>
                <a:spcPts val="0"/>
              </a:spcAft>
              <a:buFont typeface="Wingdings 2"/>
              <a:buNone/>
              <a:defRPr/>
            </a:pPr>
            <a:endParaRPr lang="ru-RU" sz="2900" b="1" dirty="0" smtClean="0">
              <a:ln/>
              <a:solidFill>
                <a:schemeClr val="accent3"/>
              </a:solidFill>
            </a:endParaRPr>
          </a:p>
          <a:p>
            <a:pPr marL="274320" indent="342900" eaLnBrk="1" fontAlgn="auto" hangingPunct="1">
              <a:spcAft>
                <a:spcPts val="0"/>
              </a:spcAft>
              <a:buFont typeface="Wingdings 2"/>
              <a:buNone/>
              <a:defRPr/>
            </a:pPr>
            <a:endParaRPr lang="ru-RU" sz="2900" b="1" dirty="0">
              <a:ln/>
              <a:solidFill>
                <a:schemeClr val="accent3"/>
              </a:solidFill>
            </a:endParaRPr>
          </a:p>
          <a:p>
            <a:pPr marL="274320" indent="342900" eaLnBrk="1" fontAlgn="auto" hangingPunct="1">
              <a:spcAft>
                <a:spcPts val="0"/>
              </a:spcAft>
              <a:buFont typeface="Wingdings 2"/>
              <a:buNone/>
              <a:defRPr/>
            </a:pPr>
            <a:endParaRPr lang="ru-RU" sz="2900" b="1" dirty="0" smtClean="0">
              <a:ln/>
              <a:solidFill>
                <a:schemeClr val="accent3"/>
              </a:solidFill>
            </a:endParaRPr>
          </a:p>
          <a:p>
            <a:pPr marL="274320" indent="342900" eaLnBrk="1" fontAlgn="auto" hangingPunct="1">
              <a:spcAft>
                <a:spcPts val="0"/>
              </a:spcAft>
              <a:buFont typeface="Wingdings 2"/>
              <a:buNone/>
              <a:defRPr/>
            </a:pPr>
            <a:endParaRPr lang="ru-RU" sz="2900" b="1" dirty="0">
              <a:ln/>
              <a:solidFill>
                <a:schemeClr val="accent3"/>
              </a:solidFill>
            </a:endParaRPr>
          </a:p>
          <a:p>
            <a:pPr marL="274320" indent="342900" eaLnBrk="1" fontAlgn="auto" hangingPunct="1">
              <a:spcAft>
                <a:spcPts val="0"/>
              </a:spcAft>
              <a:buFont typeface="Wingdings 2"/>
              <a:buNone/>
              <a:defRPr/>
            </a:pPr>
            <a:endParaRPr lang="ru-RU" sz="2900" b="1" dirty="0" smtClean="0">
              <a:ln/>
              <a:solidFill>
                <a:schemeClr val="accent3"/>
              </a:solidFill>
            </a:endParaRPr>
          </a:p>
          <a:p>
            <a:pPr marL="274320" indent="342900" eaLnBrk="1" fontAlgn="auto" hangingPunct="1">
              <a:spcAft>
                <a:spcPts val="0"/>
              </a:spcAft>
              <a:buFont typeface="Wingdings 2"/>
              <a:buNone/>
              <a:defRPr/>
            </a:pPr>
            <a:r>
              <a:rPr lang="ru-RU" sz="2900" b="1" dirty="0" err="1" smtClean="0">
                <a:ln/>
                <a:solidFill>
                  <a:schemeClr val="accent3"/>
                </a:solidFill>
              </a:rPr>
              <a:t>Вчений</a:t>
            </a:r>
            <a:r>
              <a:rPr lang="ru-RU" sz="2900" b="1" dirty="0" smtClean="0">
                <a:ln/>
                <a:solidFill>
                  <a:schemeClr val="accent3"/>
                </a:solidFill>
              </a:rPr>
              <a:t> </a:t>
            </a:r>
            <a:r>
              <a:rPr lang="ru-RU" sz="2900" b="1" dirty="0" err="1">
                <a:ln/>
                <a:solidFill>
                  <a:schemeClr val="accent3"/>
                </a:solidFill>
              </a:rPr>
              <a:t>вважає</a:t>
            </a:r>
            <a:r>
              <a:rPr lang="ru-RU" sz="2900" b="1" dirty="0">
                <a:ln/>
                <a:solidFill>
                  <a:schemeClr val="accent3"/>
                </a:solidFill>
              </a:rPr>
              <a:t>, </a:t>
            </a:r>
            <a:r>
              <a:rPr lang="ru-RU" sz="2900" b="1" dirty="0" err="1">
                <a:ln/>
                <a:solidFill>
                  <a:schemeClr val="accent3"/>
                </a:solidFill>
              </a:rPr>
              <a:t>що</a:t>
            </a:r>
            <a:r>
              <a:rPr lang="ru-RU" sz="2900" b="1" dirty="0">
                <a:ln/>
                <a:solidFill>
                  <a:schemeClr val="accent3"/>
                </a:solidFill>
              </a:rPr>
              <a:t> до 2100 року ми </a:t>
            </a:r>
            <a:r>
              <a:rPr lang="ru-RU" sz="2900" b="1" dirty="0" err="1">
                <a:ln/>
                <a:solidFill>
                  <a:schemeClr val="accent3"/>
                </a:solidFill>
              </a:rPr>
              <a:t>зможемо</a:t>
            </a:r>
            <a:r>
              <a:rPr lang="ru-RU" sz="2900" b="1" dirty="0">
                <a:ln/>
                <a:solidFill>
                  <a:schemeClr val="accent3"/>
                </a:solidFill>
              </a:rPr>
              <a:t> </a:t>
            </a:r>
            <a:r>
              <a:rPr lang="ru-RU" sz="2900" b="1" dirty="0" err="1">
                <a:ln/>
                <a:solidFill>
                  <a:schemeClr val="accent3"/>
                </a:solidFill>
              </a:rPr>
              <a:t>домогтися</a:t>
            </a:r>
            <a:r>
              <a:rPr lang="ru-RU" sz="2900" b="1" dirty="0">
                <a:ln/>
                <a:solidFill>
                  <a:schemeClr val="accent3"/>
                </a:solidFill>
              </a:rPr>
              <a:t> не </a:t>
            </a:r>
            <a:r>
              <a:rPr lang="ru-RU" sz="2900" b="1" dirty="0" err="1">
                <a:ln/>
                <a:solidFill>
                  <a:schemeClr val="accent3"/>
                </a:solidFill>
              </a:rPr>
              <a:t>тільки</a:t>
            </a:r>
            <a:r>
              <a:rPr lang="ru-RU" sz="2900" b="1" dirty="0">
                <a:ln/>
                <a:solidFill>
                  <a:schemeClr val="accent3"/>
                </a:solidFill>
              </a:rPr>
              <a:t> </a:t>
            </a:r>
            <a:r>
              <a:rPr lang="ru-RU" sz="5100" b="1" dirty="0">
                <a:ln/>
                <a:solidFill>
                  <a:schemeClr val="accent3"/>
                </a:solidFill>
              </a:rPr>
              <a:t>цифрового, але і </a:t>
            </a:r>
            <a:r>
              <a:rPr lang="ru-RU" sz="5100" b="1" dirty="0" err="1">
                <a:ln/>
                <a:solidFill>
                  <a:schemeClr val="accent3"/>
                </a:solidFill>
              </a:rPr>
              <a:t>біологічного</a:t>
            </a:r>
            <a:r>
              <a:rPr lang="ru-RU" sz="5100" b="1" dirty="0">
                <a:ln/>
                <a:solidFill>
                  <a:schemeClr val="accent3"/>
                </a:solidFill>
              </a:rPr>
              <a:t> </a:t>
            </a:r>
            <a:r>
              <a:rPr lang="ru-RU" sz="5100" b="1" dirty="0" err="1">
                <a:ln/>
                <a:solidFill>
                  <a:schemeClr val="accent3"/>
                </a:solidFill>
              </a:rPr>
              <a:t>безсмертя</a:t>
            </a:r>
            <a:r>
              <a:rPr lang="ru-RU" sz="2900" b="1" dirty="0">
                <a:ln/>
                <a:solidFill>
                  <a:schemeClr val="accent3"/>
                </a:solidFill>
              </a:rPr>
              <a:t>. </a:t>
            </a:r>
            <a:endParaRPr lang="ru-RU" sz="2900" b="1" dirty="0" smtClean="0">
              <a:ln/>
              <a:solidFill>
                <a:schemeClr val="accent3"/>
              </a:solidFill>
            </a:endParaRPr>
          </a:p>
          <a:p>
            <a:pPr marL="274320" indent="342900" eaLnBrk="1" fontAlgn="auto" hangingPunct="1">
              <a:spcAft>
                <a:spcPts val="0"/>
              </a:spcAft>
              <a:buFont typeface="Wingdings 2"/>
              <a:buNone/>
              <a:defRPr/>
            </a:pPr>
            <a:r>
              <a:rPr lang="ru-RU" sz="2900" b="1" dirty="0" smtClean="0">
                <a:ln/>
                <a:solidFill>
                  <a:schemeClr val="accent3"/>
                </a:solidFill>
              </a:rPr>
              <a:t>Ми </a:t>
            </a:r>
            <a:r>
              <a:rPr lang="ru-RU" sz="2900" b="1" dirty="0" err="1">
                <a:ln/>
                <a:solidFill>
                  <a:schemeClr val="accent3"/>
                </a:solidFill>
              </a:rPr>
              <a:t>зможемо</a:t>
            </a:r>
            <a:r>
              <a:rPr lang="ru-RU" sz="2900" b="1" dirty="0">
                <a:ln/>
                <a:solidFill>
                  <a:schemeClr val="accent3"/>
                </a:solidFill>
              </a:rPr>
              <a:t> </a:t>
            </a:r>
            <a:r>
              <a:rPr lang="ru-RU" sz="2900" b="1" dirty="0" err="1">
                <a:ln/>
                <a:solidFill>
                  <a:schemeClr val="accent3"/>
                </a:solidFill>
              </a:rPr>
              <a:t>відродити</a:t>
            </a:r>
            <a:r>
              <a:rPr lang="ru-RU" sz="2900" b="1" dirty="0">
                <a:ln/>
                <a:solidFill>
                  <a:schemeClr val="accent3"/>
                </a:solidFill>
              </a:rPr>
              <a:t> </a:t>
            </a:r>
            <a:r>
              <a:rPr lang="ru-RU" sz="2900" b="1" dirty="0" err="1">
                <a:ln/>
                <a:solidFill>
                  <a:schemeClr val="accent3"/>
                </a:solidFill>
              </a:rPr>
              <a:t>зниклих</a:t>
            </a:r>
            <a:r>
              <a:rPr lang="ru-RU" sz="2900" b="1" dirty="0">
                <a:ln/>
                <a:solidFill>
                  <a:schemeClr val="accent3"/>
                </a:solidFill>
              </a:rPr>
              <a:t> </a:t>
            </a:r>
            <a:r>
              <a:rPr lang="ru-RU" sz="2900" b="1" dirty="0" err="1">
                <a:ln/>
                <a:solidFill>
                  <a:schemeClr val="accent3"/>
                </a:solidFill>
              </a:rPr>
              <a:t>істот</a:t>
            </a:r>
            <a:r>
              <a:rPr lang="ru-RU" sz="2900" b="1" dirty="0">
                <a:ln/>
                <a:solidFill>
                  <a:schemeClr val="accent3"/>
                </a:solidFill>
              </a:rPr>
              <a:t>, </a:t>
            </a:r>
            <a:r>
              <a:rPr lang="ru-RU" sz="2900" b="1" dirty="0" err="1">
                <a:ln/>
                <a:solidFill>
                  <a:schemeClr val="accent3"/>
                </a:solidFill>
              </a:rPr>
              <a:t>які</a:t>
            </a:r>
            <a:r>
              <a:rPr lang="ru-RU" sz="2900" b="1" dirty="0">
                <a:ln/>
                <a:solidFill>
                  <a:schemeClr val="accent3"/>
                </a:solidFill>
              </a:rPr>
              <a:t> </a:t>
            </a:r>
            <a:r>
              <a:rPr lang="ru-RU" sz="2900" b="1" dirty="0" err="1">
                <a:ln/>
                <a:solidFill>
                  <a:schemeClr val="accent3"/>
                </a:solidFill>
              </a:rPr>
              <a:t>були</a:t>
            </a:r>
            <a:r>
              <a:rPr lang="ru-RU" sz="2900" b="1" dirty="0">
                <a:ln/>
                <a:solidFill>
                  <a:schemeClr val="accent3"/>
                </a:solidFill>
              </a:rPr>
              <a:t> на </a:t>
            </a:r>
            <a:r>
              <a:rPr lang="ru-RU" sz="2900" b="1" dirty="0" err="1">
                <a:ln/>
                <a:solidFill>
                  <a:schemeClr val="accent3"/>
                </a:solidFill>
              </a:rPr>
              <a:t>Землі</a:t>
            </a:r>
            <a:r>
              <a:rPr lang="ru-RU" sz="2900" b="1" dirty="0">
                <a:ln/>
                <a:solidFill>
                  <a:schemeClr val="accent3"/>
                </a:solidFill>
              </a:rPr>
              <a:t> десятки </a:t>
            </a:r>
            <a:r>
              <a:rPr lang="ru-RU" sz="2900" b="1" dirty="0" err="1">
                <a:ln/>
                <a:solidFill>
                  <a:schemeClr val="accent3"/>
                </a:solidFill>
              </a:rPr>
              <a:t>тисяч</a:t>
            </a:r>
            <a:r>
              <a:rPr lang="ru-RU" sz="2900" b="1" dirty="0">
                <a:ln/>
                <a:solidFill>
                  <a:schemeClr val="accent3"/>
                </a:solidFill>
              </a:rPr>
              <a:t> </a:t>
            </a:r>
            <a:r>
              <a:rPr lang="ru-RU" sz="2900" b="1" dirty="0" err="1">
                <a:ln/>
                <a:solidFill>
                  <a:schemeClr val="accent3"/>
                </a:solidFill>
              </a:rPr>
              <a:t>років</a:t>
            </a:r>
            <a:r>
              <a:rPr lang="ru-RU" sz="2900" b="1" dirty="0">
                <a:ln/>
                <a:solidFill>
                  <a:schemeClr val="accent3"/>
                </a:solidFill>
              </a:rPr>
              <a:t> тому. </a:t>
            </a:r>
            <a:r>
              <a:rPr lang="ru-RU" sz="4000" b="1" i="1" dirty="0" err="1">
                <a:ln/>
                <a:solidFill>
                  <a:schemeClr val="accent3"/>
                </a:solidFill>
              </a:rPr>
              <a:t>Адже</a:t>
            </a:r>
            <a:r>
              <a:rPr lang="ru-RU" sz="4000" b="1" i="1" dirty="0">
                <a:ln/>
                <a:solidFill>
                  <a:schemeClr val="accent3"/>
                </a:solidFill>
              </a:rPr>
              <a:t> у </a:t>
            </a:r>
            <a:r>
              <a:rPr lang="ru-RU" sz="4000" b="1" i="1" dirty="0" err="1">
                <a:ln/>
                <a:solidFill>
                  <a:schemeClr val="accent3"/>
                </a:solidFill>
              </a:rPr>
              <a:t>людства</a:t>
            </a:r>
            <a:r>
              <a:rPr lang="ru-RU" sz="4000" b="1" i="1" dirty="0">
                <a:ln/>
                <a:solidFill>
                  <a:schemeClr val="accent3"/>
                </a:solidFill>
              </a:rPr>
              <a:t> </a:t>
            </a:r>
            <a:r>
              <a:rPr lang="ru-RU" sz="4000" b="1" i="1" dirty="0" err="1">
                <a:ln/>
                <a:solidFill>
                  <a:schemeClr val="accent3"/>
                </a:solidFill>
              </a:rPr>
              <a:t>вже</a:t>
            </a:r>
            <a:r>
              <a:rPr lang="ru-RU" sz="4000" b="1" i="1" dirty="0">
                <a:ln/>
                <a:solidFill>
                  <a:schemeClr val="accent3"/>
                </a:solidFill>
              </a:rPr>
              <a:t> </a:t>
            </a:r>
            <a:r>
              <a:rPr lang="ru-RU" sz="4000" b="1" i="1" dirty="0" err="1">
                <a:ln/>
                <a:solidFill>
                  <a:schemeClr val="accent3"/>
                </a:solidFill>
              </a:rPr>
              <a:t>є</a:t>
            </a:r>
            <a:r>
              <a:rPr lang="ru-RU" sz="4000" b="1" i="1" dirty="0">
                <a:ln/>
                <a:solidFill>
                  <a:schemeClr val="accent3"/>
                </a:solidFill>
              </a:rPr>
              <a:t> геном мамонта </a:t>
            </a:r>
            <a:r>
              <a:rPr lang="ru-RU" sz="4000" b="1" i="1" dirty="0" err="1">
                <a:ln/>
                <a:solidFill>
                  <a:schemeClr val="accent3"/>
                </a:solidFill>
              </a:rPr>
              <a:t>і</a:t>
            </a:r>
            <a:r>
              <a:rPr lang="ru-RU" sz="4000" b="1" i="1" dirty="0">
                <a:ln/>
                <a:solidFill>
                  <a:schemeClr val="accent3"/>
                </a:solidFill>
              </a:rPr>
              <a:t> </a:t>
            </a:r>
            <a:r>
              <a:rPr lang="ru-RU" sz="4000" b="1" i="1" dirty="0" err="1">
                <a:ln/>
                <a:solidFill>
                  <a:schemeClr val="accent3"/>
                </a:solidFill>
              </a:rPr>
              <a:t>неандертальця</a:t>
            </a:r>
            <a:r>
              <a:rPr lang="ru-RU" sz="4000" b="1" i="1" dirty="0">
                <a:ln/>
                <a:solidFill>
                  <a:schemeClr val="accent3"/>
                </a:solidFill>
              </a:rPr>
              <a:t>.</a:t>
            </a:r>
          </a:p>
          <a:p>
            <a:pPr marL="274320" indent="342900" eaLnBrk="1" fontAlgn="auto" hangingPunct="1">
              <a:spcAft>
                <a:spcPts val="0"/>
              </a:spcAft>
              <a:buFont typeface="Wingdings 2"/>
              <a:buNone/>
              <a:defRPr/>
            </a:pPr>
            <a:r>
              <a:rPr lang="ru-RU" sz="2900" b="1" dirty="0" err="1">
                <a:ln/>
                <a:solidFill>
                  <a:schemeClr val="accent3"/>
                </a:solidFill>
              </a:rPr>
              <a:t>Крім</a:t>
            </a:r>
            <a:r>
              <a:rPr lang="ru-RU" sz="2900" b="1" dirty="0">
                <a:ln/>
                <a:solidFill>
                  <a:schemeClr val="accent3"/>
                </a:solidFill>
              </a:rPr>
              <a:t> того, буде </a:t>
            </a:r>
            <a:r>
              <a:rPr lang="ru-RU" sz="5100" b="1" dirty="0">
                <a:ln/>
                <a:solidFill>
                  <a:schemeClr val="accent3"/>
                </a:solidFill>
              </a:rPr>
              <a:t>три </a:t>
            </a:r>
            <a:r>
              <a:rPr lang="ru-RU" sz="2900" b="1" dirty="0" err="1">
                <a:ln/>
                <a:solidFill>
                  <a:schemeClr val="accent3"/>
                </a:solidFill>
              </a:rPr>
              <a:t>фактори</a:t>
            </a:r>
            <a:r>
              <a:rPr lang="ru-RU" sz="2900" b="1" dirty="0">
                <a:ln/>
                <a:solidFill>
                  <a:schemeClr val="accent3"/>
                </a:solidFill>
              </a:rPr>
              <a:t>, </a:t>
            </a:r>
            <a:r>
              <a:rPr lang="ru-RU" sz="2900" b="1" dirty="0" err="1">
                <a:ln/>
                <a:solidFill>
                  <a:schemeClr val="accent3"/>
                </a:solidFill>
              </a:rPr>
              <a:t>що</a:t>
            </a:r>
            <a:r>
              <a:rPr lang="ru-RU" sz="2900" b="1" dirty="0">
                <a:ln/>
                <a:solidFill>
                  <a:schemeClr val="accent3"/>
                </a:solidFill>
              </a:rPr>
              <a:t> </a:t>
            </a:r>
            <a:r>
              <a:rPr lang="ru-RU" sz="2900" b="1" dirty="0" err="1">
                <a:ln/>
                <a:solidFill>
                  <a:schemeClr val="accent3"/>
                </a:solidFill>
              </a:rPr>
              <a:t>визначають</a:t>
            </a:r>
            <a:r>
              <a:rPr lang="ru-RU" sz="2900" b="1" dirty="0">
                <a:ln/>
                <a:solidFill>
                  <a:schemeClr val="accent3"/>
                </a:solidFill>
              </a:rPr>
              <a:t> </a:t>
            </a:r>
            <a:r>
              <a:rPr lang="ru-RU" sz="2900" b="1" dirty="0" err="1">
                <a:ln/>
                <a:solidFill>
                  <a:schemeClr val="accent3"/>
                </a:solidFill>
              </a:rPr>
              <a:t>майбутнє</a:t>
            </a:r>
            <a:r>
              <a:rPr lang="ru-RU" sz="2900" b="1" dirty="0">
                <a:ln/>
                <a:solidFill>
                  <a:schemeClr val="accent3"/>
                </a:solidFill>
              </a:rPr>
              <a:t>, </a:t>
            </a:r>
            <a:endParaRPr lang="ru-RU" sz="2900" b="1" dirty="0" smtClean="0">
              <a:ln/>
              <a:solidFill>
                <a:schemeClr val="accent3"/>
              </a:solidFill>
            </a:endParaRPr>
          </a:p>
          <a:p>
            <a:pPr marL="731520" indent="-457200" eaLnBrk="1" fontAlgn="auto" hangingPunct="1">
              <a:spcAft>
                <a:spcPts val="0"/>
              </a:spcAft>
              <a:buFont typeface="Wingdings" panose="05000000000000000000" pitchFamily="2" charset="2"/>
              <a:buChar char="v"/>
              <a:defRPr/>
            </a:pPr>
            <a:r>
              <a:rPr lang="ru-RU" sz="3300" b="1" dirty="0" err="1" smtClean="0">
                <a:ln/>
                <a:solidFill>
                  <a:srgbClr val="002060"/>
                </a:solidFill>
              </a:rPr>
              <a:t>штучний</a:t>
            </a:r>
            <a:r>
              <a:rPr lang="ru-RU" sz="3300" b="1" dirty="0" smtClean="0">
                <a:ln/>
                <a:solidFill>
                  <a:srgbClr val="002060"/>
                </a:solidFill>
              </a:rPr>
              <a:t> </a:t>
            </a:r>
            <a:r>
              <a:rPr lang="ru-RU" sz="3300" b="1" dirty="0" err="1">
                <a:ln/>
                <a:solidFill>
                  <a:srgbClr val="002060"/>
                </a:solidFill>
              </a:rPr>
              <a:t>інтелект</a:t>
            </a:r>
            <a:r>
              <a:rPr lang="ru-RU" sz="3300" b="1" dirty="0">
                <a:ln/>
                <a:solidFill>
                  <a:srgbClr val="002060"/>
                </a:solidFill>
              </a:rPr>
              <a:t>, </a:t>
            </a:r>
            <a:endParaRPr lang="ru-RU" sz="3300" b="1" dirty="0" smtClean="0">
              <a:ln/>
              <a:solidFill>
                <a:srgbClr val="002060"/>
              </a:solidFill>
            </a:endParaRPr>
          </a:p>
          <a:p>
            <a:pPr marL="731520" indent="-457200" eaLnBrk="1" fontAlgn="auto" hangingPunct="1">
              <a:spcAft>
                <a:spcPts val="0"/>
              </a:spcAft>
              <a:buFont typeface="Wingdings" panose="05000000000000000000" pitchFamily="2" charset="2"/>
              <a:buChar char="v"/>
              <a:defRPr/>
            </a:pPr>
            <a:r>
              <a:rPr lang="ru-RU" sz="3300" b="1" dirty="0" err="1" smtClean="0">
                <a:ln/>
                <a:solidFill>
                  <a:srgbClr val="002060"/>
                </a:solidFill>
              </a:rPr>
              <a:t>біотехнології</a:t>
            </a:r>
            <a:r>
              <a:rPr lang="ru-RU" sz="3300" b="1" dirty="0" smtClean="0">
                <a:ln/>
                <a:solidFill>
                  <a:srgbClr val="002060"/>
                </a:solidFill>
              </a:rPr>
              <a:t> </a:t>
            </a:r>
            <a:r>
              <a:rPr lang="ru-RU" sz="3300" b="1" dirty="0">
                <a:ln/>
                <a:solidFill>
                  <a:srgbClr val="002060"/>
                </a:solidFill>
              </a:rPr>
              <a:t>і </a:t>
            </a:r>
            <a:endParaRPr lang="ru-RU" sz="3300" b="1" dirty="0" smtClean="0">
              <a:ln/>
              <a:solidFill>
                <a:srgbClr val="002060"/>
              </a:solidFill>
            </a:endParaRPr>
          </a:p>
          <a:p>
            <a:pPr marL="731520" indent="-457200" eaLnBrk="1" fontAlgn="auto" hangingPunct="1">
              <a:spcAft>
                <a:spcPts val="0"/>
              </a:spcAft>
              <a:buFont typeface="Wingdings" panose="05000000000000000000" pitchFamily="2" charset="2"/>
              <a:buChar char="v"/>
              <a:defRPr/>
            </a:pPr>
            <a:r>
              <a:rPr lang="ru-RU" sz="3300" b="1" dirty="0" err="1" smtClean="0">
                <a:ln/>
                <a:solidFill>
                  <a:srgbClr val="002060"/>
                </a:solidFill>
              </a:rPr>
              <a:t>нанотехнології</a:t>
            </a:r>
            <a:r>
              <a:rPr lang="ru-RU" sz="3300" b="1" dirty="0">
                <a:ln/>
                <a:solidFill>
                  <a:srgbClr val="002060"/>
                </a:solidFill>
              </a:rPr>
              <a:t>. </a:t>
            </a:r>
            <a:endParaRPr lang="ru-RU" sz="3300" b="1" dirty="0" smtClean="0">
              <a:ln/>
              <a:solidFill>
                <a:srgbClr val="002060"/>
              </a:solidFill>
            </a:endParaRPr>
          </a:p>
          <a:p>
            <a:pPr marL="274320" indent="342900" algn="just" eaLnBrk="1" fontAlgn="auto" hangingPunct="1">
              <a:spcAft>
                <a:spcPts val="0"/>
              </a:spcAft>
              <a:buFont typeface="Wingdings 2"/>
              <a:buNone/>
              <a:defRPr/>
            </a:pPr>
            <a:r>
              <a:rPr lang="ru-RU" sz="3200" b="1" dirty="0" smtClean="0">
                <a:ln/>
                <a:solidFill>
                  <a:schemeClr val="accent3"/>
                </a:solidFill>
              </a:rPr>
              <a:t>В </a:t>
            </a:r>
            <a:r>
              <a:rPr lang="ru-RU" sz="3200" b="1" dirty="0" err="1">
                <a:ln/>
                <a:solidFill>
                  <a:schemeClr val="accent3"/>
                </a:solidFill>
              </a:rPr>
              <a:t>цілому</a:t>
            </a:r>
            <a:r>
              <a:rPr lang="ru-RU" sz="3200" b="1" dirty="0">
                <a:ln/>
                <a:solidFill>
                  <a:schemeClr val="accent3"/>
                </a:solidFill>
              </a:rPr>
              <a:t> вони </a:t>
            </a:r>
            <a:r>
              <a:rPr lang="ru-RU" sz="3200" b="1" dirty="0" err="1">
                <a:ln/>
                <a:solidFill>
                  <a:schemeClr val="accent3"/>
                </a:solidFill>
              </a:rPr>
              <a:t>будуть</a:t>
            </a:r>
            <a:r>
              <a:rPr lang="ru-RU" sz="3200" b="1" dirty="0">
                <a:ln/>
                <a:solidFill>
                  <a:schemeClr val="accent3"/>
                </a:solidFill>
              </a:rPr>
              <a:t> </a:t>
            </a:r>
            <a:r>
              <a:rPr lang="ru-RU" sz="3200" b="1" dirty="0" err="1">
                <a:ln/>
                <a:solidFill>
                  <a:schemeClr val="accent3"/>
                </a:solidFill>
              </a:rPr>
              <a:t>працювати</a:t>
            </a:r>
            <a:r>
              <a:rPr lang="ru-RU" sz="3200" b="1" dirty="0">
                <a:ln/>
                <a:solidFill>
                  <a:schemeClr val="accent3"/>
                </a:solidFill>
              </a:rPr>
              <a:t> для </a:t>
            </a:r>
            <a:r>
              <a:rPr lang="ru-RU" sz="3200" b="1" dirty="0" err="1">
                <a:ln/>
                <a:solidFill>
                  <a:schemeClr val="accent3"/>
                </a:solidFill>
              </a:rPr>
              <a:t>зростання</a:t>
            </a:r>
            <a:r>
              <a:rPr lang="ru-RU" sz="3200" b="1" dirty="0">
                <a:ln/>
                <a:solidFill>
                  <a:schemeClr val="accent3"/>
                </a:solidFill>
              </a:rPr>
              <a:t> </a:t>
            </a:r>
            <a:r>
              <a:rPr lang="ru-RU" sz="3200" b="1" dirty="0" err="1">
                <a:ln/>
                <a:solidFill>
                  <a:schemeClr val="accent3"/>
                </a:solidFill>
              </a:rPr>
              <a:t>добробуту</a:t>
            </a:r>
            <a:r>
              <a:rPr lang="ru-RU" sz="3200" b="1" dirty="0">
                <a:ln/>
                <a:solidFill>
                  <a:schemeClr val="accent3"/>
                </a:solidFill>
              </a:rPr>
              <a:t> і </a:t>
            </a:r>
            <a:r>
              <a:rPr lang="ru-RU" sz="3200" b="1" dirty="0" err="1">
                <a:ln/>
                <a:solidFill>
                  <a:schemeClr val="accent3"/>
                </a:solidFill>
              </a:rPr>
              <a:t>процвітання</a:t>
            </a:r>
            <a:r>
              <a:rPr lang="ru-RU" sz="3200" b="1" dirty="0">
                <a:ln/>
                <a:solidFill>
                  <a:schemeClr val="accent3"/>
                </a:solidFill>
              </a:rPr>
              <a:t>. </a:t>
            </a:r>
            <a:r>
              <a:rPr lang="ru-RU" sz="3200" b="1" dirty="0" err="1">
                <a:ln/>
                <a:solidFill>
                  <a:schemeClr val="accent3"/>
                </a:solidFill>
              </a:rPr>
              <a:t>Штучний</a:t>
            </a:r>
            <a:r>
              <a:rPr lang="ru-RU" sz="3200" b="1" dirty="0">
                <a:ln/>
                <a:solidFill>
                  <a:schemeClr val="accent3"/>
                </a:solidFill>
              </a:rPr>
              <a:t> </a:t>
            </a:r>
            <a:r>
              <a:rPr lang="ru-RU" sz="3200" b="1" dirty="0" err="1">
                <a:ln/>
                <a:solidFill>
                  <a:schemeClr val="accent3"/>
                </a:solidFill>
              </a:rPr>
              <a:t>інтелект</a:t>
            </a:r>
            <a:r>
              <a:rPr lang="ru-RU" sz="3200" b="1" dirty="0">
                <a:ln/>
                <a:solidFill>
                  <a:schemeClr val="accent3"/>
                </a:solidFill>
              </a:rPr>
              <a:t> </a:t>
            </a:r>
            <a:r>
              <a:rPr lang="ru-RU" sz="3200" b="1" dirty="0" err="1">
                <a:ln/>
                <a:solidFill>
                  <a:schemeClr val="accent3"/>
                </a:solidFill>
              </a:rPr>
              <a:t>сформує</a:t>
            </a:r>
            <a:r>
              <a:rPr lang="ru-RU" sz="3200" b="1" dirty="0">
                <a:ln/>
                <a:solidFill>
                  <a:schemeClr val="accent3"/>
                </a:solidFill>
              </a:rPr>
              <a:t> </a:t>
            </a:r>
            <a:r>
              <a:rPr lang="ru-RU" sz="3200" b="1" dirty="0" err="1">
                <a:ln/>
                <a:solidFill>
                  <a:schemeClr val="accent3"/>
                </a:solidFill>
              </a:rPr>
              <a:t>галузь</a:t>
            </a:r>
            <a:r>
              <a:rPr lang="ru-RU" sz="3200" b="1" dirty="0">
                <a:ln/>
                <a:solidFill>
                  <a:schemeClr val="accent3"/>
                </a:solidFill>
              </a:rPr>
              <a:t> </a:t>
            </a:r>
            <a:r>
              <a:rPr lang="ru-RU" sz="3200" b="1" dirty="0" err="1">
                <a:ln/>
                <a:solidFill>
                  <a:schemeClr val="accent3"/>
                </a:solidFill>
              </a:rPr>
              <a:t>більше</a:t>
            </a:r>
            <a:r>
              <a:rPr lang="ru-RU" sz="3200" b="1" dirty="0">
                <a:ln/>
                <a:solidFill>
                  <a:schemeClr val="accent3"/>
                </a:solidFill>
              </a:rPr>
              <a:t> </a:t>
            </a:r>
            <a:r>
              <a:rPr lang="ru-RU" sz="3200" b="1" dirty="0" err="1">
                <a:ln/>
                <a:solidFill>
                  <a:schemeClr val="accent3"/>
                </a:solidFill>
              </a:rPr>
              <a:t>нинішньої</a:t>
            </a:r>
            <a:r>
              <a:rPr lang="ru-RU" sz="3200" b="1" dirty="0">
                <a:ln/>
                <a:solidFill>
                  <a:schemeClr val="accent3"/>
                </a:solidFill>
              </a:rPr>
              <a:t> </a:t>
            </a:r>
            <a:r>
              <a:rPr lang="ru-RU" sz="3200" b="1" dirty="0" err="1">
                <a:ln/>
                <a:solidFill>
                  <a:schemeClr val="accent3"/>
                </a:solidFill>
              </a:rPr>
              <a:t>автомобільної</a:t>
            </a:r>
            <a:r>
              <a:rPr lang="ru-RU" sz="3200" b="1" dirty="0">
                <a:ln/>
                <a:solidFill>
                  <a:schemeClr val="accent3"/>
                </a:solidFill>
              </a:rPr>
              <a:t>. </a:t>
            </a:r>
            <a:endParaRPr lang="ru-RU" sz="3200" b="1" dirty="0" smtClean="0">
              <a:ln/>
              <a:solidFill>
                <a:schemeClr val="accent3"/>
              </a:solidFill>
            </a:endParaRPr>
          </a:p>
          <a:p>
            <a:pPr marL="274320" indent="342900" algn="just" eaLnBrk="1" fontAlgn="auto" hangingPunct="1">
              <a:spcAft>
                <a:spcPts val="0"/>
              </a:spcAft>
              <a:buFont typeface="Wingdings 2"/>
              <a:buNone/>
              <a:defRPr/>
            </a:pPr>
            <a:r>
              <a:rPr lang="ru-RU" sz="3200" b="1" dirty="0" err="1" smtClean="0">
                <a:ln/>
                <a:solidFill>
                  <a:schemeClr val="accent3"/>
                </a:solidFill>
              </a:rPr>
              <a:t>Автомобіль</a:t>
            </a:r>
            <a:r>
              <a:rPr lang="ru-RU" sz="3200" b="1" dirty="0" smtClean="0">
                <a:ln/>
                <a:solidFill>
                  <a:schemeClr val="accent3"/>
                </a:solidFill>
              </a:rPr>
              <a:t> </a:t>
            </a:r>
            <a:r>
              <a:rPr lang="ru-RU" sz="3200" b="1" dirty="0">
                <a:ln/>
                <a:solidFill>
                  <a:schemeClr val="accent3"/>
                </a:solidFill>
              </a:rPr>
              <a:t>сам стане роботом. </a:t>
            </a:r>
            <a:endParaRPr lang="ru-RU" sz="3200" b="1" dirty="0" smtClean="0">
              <a:ln/>
              <a:solidFill>
                <a:schemeClr val="accent3"/>
              </a:solidFill>
            </a:endParaRPr>
          </a:p>
          <a:p>
            <a:pPr marL="274320" indent="342900" algn="just" eaLnBrk="1" fontAlgn="auto" hangingPunct="1">
              <a:spcAft>
                <a:spcPts val="0"/>
              </a:spcAft>
              <a:buFont typeface="Wingdings 2"/>
              <a:buNone/>
              <a:defRPr/>
            </a:pPr>
            <a:r>
              <a:rPr lang="ru-RU" sz="5100" b="1" dirty="0" err="1" smtClean="0">
                <a:ln/>
                <a:solidFill>
                  <a:srgbClr val="FF0000"/>
                </a:solidFill>
              </a:rPr>
              <a:t>Небезпека</a:t>
            </a:r>
            <a:r>
              <a:rPr lang="ru-RU" sz="5100" b="1" dirty="0" smtClean="0">
                <a:ln/>
                <a:solidFill>
                  <a:srgbClr val="FF0000"/>
                </a:solidFill>
              </a:rPr>
              <a:t> </a:t>
            </a:r>
            <a:r>
              <a:rPr lang="ru-RU" sz="5100" b="1" dirty="0">
                <a:ln/>
                <a:solidFill>
                  <a:srgbClr val="FF0000"/>
                </a:solidFill>
              </a:rPr>
              <a:t>в тому, </a:t>
            </a:r>
            <a:r>
              <a:rPr lang="ru-RU" sz="5100" b="1" dirty="0" err="1">
                <a:ln/>
                <a:solidFill>
                  <a:srgbClr val="FF0000"/>
                </a:solidFill>
              </a:rPr>
              <a:t>що</a:t>
            </a:r>
            <a:r>
              <a:rPr lang="ru-RU" sz="5100" b="1" dirty="0">
                <a:ln/>
                <a:solidFill>
                  <a:srgbClr val="FF0000"/>
                </a:solidFill>
              </a:rPr>
              <a:t> </a:t>
            </a:r>
            <a:r>
              <a:rPr lang="ru-RU" sz="5100" b="1" dirty="0" err="1">
                <a:ln/>
                <a:solidFill>
                  <a:srgbClr val="FF0000"/>
                </a:solidFill>
              </a:rPr>
              <a:t>роботи</a:t>
            </a:r>
            <a:r>
              <a:rPr lang="ru-RU" sz="5100" b="1" dirty="0">
                <a:ln/>
                <a:solidFill>
                  <a:srgbClr val="FF0000"/>
                </a:solidFill>
              </a:rPr>
              <a:t> коли-</a:t>
            </a:r>
            <a:r>
              <a:rPr lang="ru-RU" sz="5100" b="1" dirty="0" err="1">
                <a:ln/>
                <a:solidFill>
                  <a:srgbClr val="FF0000"/>
                </a:solidFill>
              </a:rPr>
              <a:t>небудь</a:t>
            </a:r>
            <a:r>
              <a:rPr lang="ru-RU" sz="5100" b="1" dirty="0">
                <a:ln/>
                <a:solidFill>
                  <a:srgbClr val="FF0000"/>
                </a:solidFill>
              </a:rPr>
              <a:t> </a:t>
            </a:r>
            <a:r>
              <a:rPr lang="ru-RU" sz="5100" b="1" dirty="0" err="1">
                <a:ln/>
                <a:solidFill>
                  <a:srgbClr val="FF0000"/>
                </a:solidFill>
              </a:rPr>
              <a:t>усвідомлять</a:t>
            </a:r>
            <a:r>
              <a:rPr lang="ru-RU" sz="5100" b="1" dirty="0">
                <a:ln/>
                <a:solidFill>
                  <a:srgbClr val="FF0000"/>
                </a:solidFill>
              </a:rPr>
              <a:t> себе.</a:t>
            </a:r>
          </a:p>
          <a:p>
            <a:pPr marL="274320" indent="-274320" eaLnBrk="1" fontAlgn="auto" hangingPunct="1">
              <a:spcAft>
                <a:spcPts val="0"/>
              </a:spcAft>
              <a:buFont typeface="Wingdings 2"/>
              <a:buChar char=""/>
              <a:defRPr/>
            </a:pPr>
            <a:endParaRPr lang="ru-RU" sz="5100" b="1" dirty="0">
              <a:ln/>
              <a:solidFill>
                <a:srgbClr val="FF0000"/>
              </a:solidFill>
            </a:endParaRPr>
          </a:p>
        </p:txBody>
      </p:sp>
      <p:pic>
        <p:nvPicPr>
          <p:cNvPr id="21506" name="Рисунок 3" descr="730.jpg"/>
          <p:cNvPicPr>
            <a:picLocks noChangeAspect="1"/>
          </p:cNvPicPr>
          <p:nvPr/>
        </p:nvPicPr>
        <p:blipFill>
          <a:blip r:embed="rId2"/>
          <a:srcRect/>
          <a:stretch>
            <a:fillRect/>
          </a:stretch>
        </p:blipFill>
        <p:spPr bwMode="auto">
          <a:xfrm>
            <a:off x="5724128" y="692696"/>
            <a:ext cx="3096344" cy="1848668"/>
          </a:xfrm>
          <a:prstGeom prst="ellipse">
            <a:avLst/>
          </a:prstGeom>
          <a:solidFill>
            <a:schemeClr val="accent4">
              <a:lumMod val="20000"/>
              <a:lumOff val="80000"/>
            </a:schemeClr>
          </a:solidFill>
          <a:ln>
            <a:noFill/>
          </a:ln>
          <a:effectLst>
            <a:softEdge rad="112500"/>
          </a:effectLst>
        </p:spPr>
      </p:pic>
      <p:pic>
        <p:nvPicPr>
          <p:cNvPr id="21507" name="Рисунок 4" descr="1527760539_1.jpg"/>
          <p:cNvPicPr>
            <a:picLocks noChangeAspect="1"/>
          </p:cNvPicPr>
          <p:nvPr/>
        </p:nvPicPr>
        <p:blipFill>
          <a:blip r:embed="rId3"/>
          <a:srcRect/>
          <a:stretch>
            <a:fillRect/>
          </a:stretch>
        </p:blipFill>
        <p:spPr bwMode="auto">
          <a:xfrm>
            <a:off x="1331640" y="692696"/>
            <a:ext cx="2878608" cy="1632644"/>
          </a:xfrm>
          <a:prstGeom prst="rect">
            <a:avLst/>
          </a:prstGeom>
          <a:ln>
            <a:noFill/>
          </a:ln>
          <a:effectLst>
            <a:softEdge rad="112500"/>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520" y="274638"/>
            <a:ext cx="8928992" cy="725470"/>
          </a:xfrm>
        </p:spPr>
        <p:txBody>
          <a:bodyPr>
            <a:noAutofit/>
          </a:bodyPr>
          <a:lstStyle/>
          <a:p>
            <a:pPr algn="ctr" eaLnBrk="1" fontAlgn="auto" hangingPunct="1">
              <a:spcAft>
                <a:spcPts val="0"/>
              </a:spcAft>
              <a:defRPr/>
            </a:pPr>
            <a:r>
              <a:rPr lang="uk-UA" sz="2400" b="1" spc="0" dirty="0">
                <a:ln w="22225">
                  <a:solidFill>
                    <a:schemeClr val="accent2"/>
                  </a:solidFill>
                  <a:prstDash val="solid"/>
                </a:ln>
                <a:solidFill>
                  <a:schemeClr val="accent2">
                    <a:lumMod val="40000"/>
                    <a:lumOff val="60000"/>
                  </a:schemeClr>
                </a:solidFill>
              </a:rPr>
              <a:t>Основні положення теорії </a:t>
            </a:r>
            <a:r>
              <a:rPr lang="uk-UA" sz="2400" b="1" spc="0" dirty="0" smtClean="0">
                <a:ln w="22225">
                  <a:solidFill>
                    <a:schemeClr val="accent2"/>
                  </a:solidFill>
                  <a:prstDash val="solid"/>
                </a:ln>
                <a:solidFill>
                  <a:schemeClr val="accent2">
                    <a:lumMod val="40000"/>
                    <a:lumOff val="60000"/>
                  </a:schemeClr>
                </a:solidFill>
              </a:rPr>
              <a:t/>
            </a:r>
            <a:br>
              <a:rPr lang="uk-UA" sz="2400" b="1" spc="0" dirty="0" smtClean="0">
                <a:ln w="22225">
                  <a:solidFill>
                    <a:schemeClr val="accent2"/>
                  </a:solidFill>
                  <a:prstDash val="solid"/>
                </a:ln>
                <a:solidFill>
                  <a:schemeClr val="accent2">
                    <a:lumMod val="40000"/>
                    <a:lumOff val="60000"/>
                  </a:schemeClr>
                </a:solidFill>
              </a:rPr>
            </a:br>
            <a:r>
              <a:rPr lang="uk-UA" sz="3600" b="1" dirty="0" smtClean="0">
                <a:solidFill>
                  <a:schemeClr val="accent3">
                    <a:lumMod val="75000"/>
                  </a:schemeClr>
                </a:solidFill>
              </a:rPr>
              <a:t>біотичної </a:t>
            </a:r>
            <a:r>
              <a:rPr lang="uk-UA" sz="3600" b="1" dirty="0">
                <a:solidFill>
                  <a:schemeClr val="accent3">
                    <a:lumMod val="75000"/>
                  </a:schemeClr>
                </a:solidFill>
              </a:rPr>
              <a:t>регуляції і стабілізації </a:t>
            </a:r>
            <a:r>
              <a:rPr lang="uk-UA" sz="3600" b="1" dirty="0" smtClean="0">
                <a:solidFill>
                  <a:schemeClr val="accent3">
                    <a:lumMod val="75000"/>
                  </a:schemeClr>
                </a:solidFill>
              </a:rPr>
              <a:t>довкілля</a:t>
            </a:r>
            <a:endParaRPr lang="ru-RU" sz="3600" b="1" dirty="0">
              <a:solidFill>
                <a:schemeClr val="accent3">
                  <a:lumMod val="75000"/>
                </a:schemeClr>
              </a:solidFill>
            </a:endParaRPr>
          </a:p>
        </p:txBody>
      </p:sp>
      <p:sp>
        <p:nvSpPr>
          <p:cNvPr id="3" name="Содержимое 2"/>
          <p:cNvSpPr>
            <a:spLocks noGrp="1"/>
          </p:cNvSpPr>
          <p:nvPr>
            <p:ph idx="1"/>
          </p:nvPr>
        </p:nvSpPr>
        <p:spPr>
          <a:xfrm>
            <a:off x="285750" y="1143000"/>
            <a:ext cx="8715375" cy="2571750"/>
          </a:xfrm>
        </p:spPr>
        <p:txBody>
          <a:bodyPr>
            <a:normAutofit lnSpcReduction="10000"/>
          </a:bodyPr>
          <a:lstStyle/>
          <a:p>
            <a:pPr marL="1588" indent="342900" eaLnBrk="1" fontAlgn="auto" hangingPunct="1">
              <a:spcAft>
                <a:spcPts val="0"/>
              </a:spcAft>
              <a:buFont typeface="Wingdings 2"/>
              <a:buNone/>
              <a:defRPr/>
            </a:pPr>
            <a:r>
              <a:rPr lang="ru-RU" sz="2000" dirty="0" err="1"/>
              <a:t>Наукова</a:t>
            </a:r>
            <a:r>
              <a:rPr lang="ru-RU" sz="2000" dirty="0"/>
              <a:t> </a:t>
            </a:r>
            <a:r>
              <a:rPr lang="ru-RU" sz="2000" dirty="0" err="1"/>
              <a:t>концепція</a:t>
            </a:r>
            <a:r>
              <a:rPr lang="ru-RU" sz="2000" dirty="0"/>
              <a:t> </a:t>
            </a:r>
            <a:r>
              <a:rPr lang="ru-RU" sz="2000" dirty="0" err="1"/>
              <a:t>біотичної</a:t>
            </a:r>
            <a:r>
              <a:rPr lang="ru-RU" sz="2000" dirty="0"/>
              <a:t> </a:t>
            </a:r>
            <a:r>
              <a:rPr lang="ru-RU" sz="2000" dirty="0" err="1" smtClean="0"/>
              <a:t>регуляції</a:t>
            </a:r>
            <a:r>
              <a:rPr lang="ru-RU" sz="2000" dirty="0" smtClean="0"/>
              <a:t> </a:t>
            </a:r>
            <a:r>
              <a:rPr lang="ru-RU" sz="2000" dirty="0" err="1" smtClean="0"/>
              <a:t>навколишнього</a:t>
            </a:r>
            <a:r>
              <a:rPr lang="ru-RU" sz="2000" dirty="0" smtClean="0"/>
              <a:t> </a:t>
            </a:r>
            <a:r>
              <a:rPr lang="ru-RU" sz="2000" dirty="0" err="1"/>
              <a:t>середовища</a:t>
            </a:r>
            <a:r>
              <a:rPr lang="ru-RU" sz="2000" dirty="0"/>
              <a:t> </a:t>
            </a:r>
            <a:r>
              <a:rPr lang="ru-RU" sz="2000" dirty="0" smtClean="0"/>
              <a:t>за </a:t>
            </a:r>
            <a:r>
              <a:rPr lang="ru-RU" sz="2000" dirty="0" err="1" smtClean="0">
                <a:solidFill>
                  <a:schemeClr val="accent6">
                    <a:lumMod val="75000"/>
                  </a:schemeClr>
                </a:solidFill>
              </a:rPr>
              <a:t>В.Г.Горшковим</a:t>
            </a:r>
            <a:r>
              <a:rPr lang="ru-RU" sz="2000" dirty="0" smtClean="0"/>
              <a:t> </a:t>
            </a:r>
            <a:r>
              <a:rPr lang="ru-RU" sz="2000" dirty="0" err="1" smtClean="0"/>
              <a:t>має</a:t>
            </a:r>
            <a:r>
              <a:rPr lang="ru-RU" sz="2000" dirty="0" smtClean="0"/>
              <a:t> </a:t>
            </a:r>
            <a:r>
              <a:rPr lang="ru-RU" sz="2000" dirty="0" err="1" smtClean="0"/>
              <a:t>вигляд</a:t>
            </a:r>
            <a:r>
              <a:rPr lang="ru-RU" sz="2000" dirty="0" smtClean="0"/>
              <a:t> </a:t>
            </a:r>
            <a:r>
              <a:rPr lang="ru-RU" sz="2000" u="sng" dirty="0" err="1" smtClean="0"/>
              <a:t>наступних</a:t>
            </a:r>
            <a:r>
              <a:rPr lang="ru-RU" sz="2000" u="sng" dirty="0" smtClean="0"/>
              <a:t> </a:t>
            </a:r>
            <a:r>
              <a:rPr lang="ru-RU" sz="2000" u="sng" dirty="0" err="1"/>
              <a:t>основних</a:t>
            </a:r>
            <a:r>
              <a:rPr lang="ru-RU" sz="2000" u="sng" dirty="0"/>
              <a:t> </a:t>
            </a:r>
            <a:r>
              <a:rPr lang="ru-RU" sz="2000" u="sng" dirty="0" err="1"/>
              <a:t>положень</a:t>
            </a:r>
            <a:r>
              <a:rPr lang="ru-RU" sz="2000" dirty="0" smtClean="0"/>
              <a:t>:</a:t>
            </a:r>
          </a:p>
          <a:p>
            <a:pPr marL="1588" indent="342900" eaLnBrk="1" fontAlgn="auto" hangingPunct="1">
              <a:spcAft>
                <a:spcPts val="0"/>
              </a:spcAft>
              <a:buFont typeface="Wingdings 2"/>
              <a:buChar char=""/>
              <a:defRPr/>
            </a:pPr>
            <a:r>
              <a:rPr lang="ru-RU" sz="2000" dirty="0" smtClean="0"/>
              <a:t> </a:t>
            </a:r>
            <a:r>
              <a:rPr lang="ru-RU" sz="2000" dirty="0" err="1"/>
              <a:t>Біотична</a:t>
            </a:r>
            <a:r>
              <a:rPr lang="ru-RU" sz="2000" dirty="0"/>
              <a:t> </a:t>
            </a:r>
            <a:r>
              <a:rPr lang="ru-RU" sz="2000" dirty="0" err="1"/>
              <a:t>регуляція</a:t>
            </a:r>
            <a:r>
              <a:rPr lang="ru-RU" sz="2000" dirty="0"/>
              <a:t> </a:t>
            </a:r>
            <a:r>
              <a:rPr lang="ru-RU" sz="2000" dirty="0" err="1"/>
              <a:t>відбувається</a:t>
            </a:r>
            <a:r>
              <a:rPr lang="ru-RU" sz="2000" dirty="0"/>
              <a:t> як </a:t>
            </a:r>
            <a:r>
              <a:rPr lang="ru-RU" sz="4000" u="sng" dirty="0">
                <a:solidFill>
                  <a:schemeClr val="accent6">
                    <a:lumMod val="75000"/>
                  </a:schemeClr>
                </a:solidFill>
              </a:rPr>
              <a:t>у локальному, так </a:t>
            </a:r>
            <a:r>
              <a:rPr lang="ru-RU" sz="4000" u="sng" dirty="0" err="1">
                <a:solidFill>
                  <a:schemeClr val="accent6">
                    <a:lumMod val="75000"/>
                  </a:schemeClr>
                </a:solidFill>
              </a:rPr>
              <a:t>і</a:t>
            </a:r>
            <a:r>
              <a:rPr lang="ru-RU" sz="4000" u="sng" dirty="0">
                <a:solidFill>
                  <a:schemeClr val="accent6">
                    <a:lumMod val="75000"/>
                  </a:schemeClr>
                </a:solidFill>
              </a:rPr>
              <a:t> в глобальному масштабах.</a:t>
            </a:r>
          </a:p>
          <a:p>
            <a:pPr marL="1588" indent="0" algn="just" eaLnBrk="1" fontAlgn="auto" hangingPunct="1">
              <a:spcAft>
                <a:spcPts val="0"/>
              </a:spcAft>
              <a:buNone/>
              <a:defRPr/>
            </a:pPr>
            <a:r>
              <a:rPr lang="ru-RU" sz="2000" dirty="0" err="1"/>
              <a:t>Біотична</a:t>
            </a:r>
            <a:r>
              <a:rPr lang="ru-RU" sz="2000" dirty="0"/>
              <a:t> </a:t>
            </a:r>
            <a:r>
              <a:rPr lang="ru-RU" sz="2000" dirty="0" err="1"/>
              <a:t>регуляція</a:t>
            </a:r>
            <a:r>
              <a:rPr lang="ru-RU" sz="2000" dirty="0"/>
              <a:t> </a:t>
            </a:r>
            <a:r>
              <a:rPr lang="ru-RU" sz="2000" dirty="0" err="1"/>
              <a:t>здійснюється</a:t>
            </a:r>
            <a:r>
              <a:rPr lang="ru-RU" sz="2000" dirty="0"/>
              <a:t> шляхом </a:t>
            </a:r>
            <a:r>
              <a:rPr lang="ru-RU" sz="2000" dirty="0" err="1">
                <a:solidFill>
                  <a:srgbClr val="FF0000"/>
                </a:solidFill>
              </a:rPr>
              <a:t>скорельованого</a:t>
            </a:r>
            <a:r>
              <a:rPr lang="ru-RU" sz="2000" dirty="0">
                <a:solidFill>
                  <a:srgbClr val="FF0000"/>
                </a:solidFill>
              </a:rPr>
              <a:t> </a:t>
            </a:r>
            <a:r>
              <a:rPr lang="ru-RU" sz="2000" dirty="0" err="1">
                <a:solidFill>
                  <a:srgbClr val="FF0000"/>
                </a:solidFill>
              </a:rPr>
              <a:t>функціонування</a:t>
            </a:r>
            <a:r>
              <a:rPr lang="ru-RU" sz="2000" dirty="0">
                <a:solidFill>
                  <a:srgbClr val="FF0000"/>
                </a:solidFill>
              </a:rPr>
              <a:t> </a:t>
            </a:r>
            <a:r>
              <a:rPr lang="ru-RU" sz="2000" dirty="0"/>
              <a:t>("</a:t>
            </a:r>
            <a:r>
              <a:rPr lang="ru-RU" sz="2000" dirty="0" err="1"/>
              <a:t>роботи</a:t>
            </a:r>
            <a:r>
              <a:rPr lang="ru-RU" sz="2000" dirty="0"/>
              <a:t>") </a:t>
            </a:r>
            <a:r>
              <a:rPr lang="ru-RU" sz="2000" dirty="0" err="1"/>
              <a:t>живих</a:t>
            </a:r>
            <a:r>
              <a:rPr lang="ru-RU" sz="2000" dirty="0"/>
              <a:t> </a:t>
            </a:r>
            <a:r>
              <a:rPr lang="ru-RU" sz="2000" dirty="0" err="1"/>
              <a:t>організмів</a:t>
            </a:r>
            <a:r>
              <a:rPr lang="ru-RU" sz="2000" dirty="0"/>
              <a:t> </a:t>
            </a:r>
            <a:r>
              <a:rPr lang="ru-RU" sz="2000" dirty="0" err="1"/>
              <a:t>усіх</a:t>
            </a:r>
            <a:r>
              <a:rPr lang="ru-RU" sz="2000" dirty="0"/>
              <a:t> </a:t>
            </a:r>
            <a:r>
              <a:rPr lang="ru-RU" sz="2000" dirty="0" err="1"/>
              <a:t>видів</a:t>
            </a:r>
            <a:r>
              <a:rPr lang="ru-RU" sz="2000" dirty="0"/>
              <a:t>, </a:t>
            </a:r>
            <a:r>
              <a:rPr lang="ru-RU" sz="2000" dirty="0" err="1"/>
              <a:t>що</a:t>
            </a:r>
            <a:r>
              <a:rPr lang="ru-RU" sz="2000" dirty="0"/>
              <a:t> </a:t>
            </a:r>
            <a:r>
              <a:rPr lang="ru-RU" sz="2000" dirty="0" err="1"/>
              <a:t>входять</a:t>
            </a:r>
            <a:r>
              <a:rPr lang="ru-RU" sz="2000" dirty="0"/>
              <a:t> в </a:t>
            </a:r>
            <a:r>
              <a:rPr lang="ru-RU" sz="2000" dirty="0" err="1"/>
              <a:t>екологічне</a:t>
            </a:r>
            <a:r>
              <a:rPr lang="ru-RU" sz="2000" dirty="0"/>
              <a:t> </a:t>
            </a:r>
            <a:r>
              <a:rPr lang="ru-RU" sz="2000" dirty="0" err="1"/>
              <a:t>співтовариство</a:t>
            </a:r>
            <a:r>
              <a:rPr lang="ru-RU" sz="2000" dirty="0"/>
              <a:t>. </a:t>
            </a:r>
            <a:endParaRPr lang="ru-RU" sz="2000" dirty="0" smtClean="0"/>
          </a:p>
          <a:p>
            <a:pPr marL="1588" indent="342900" eaLnBrk="1" fontAlgn="auto" hangingPunct="1">
              <a:spcAft>
                <a:spcPts val="0"/>
              </a:spcAft>
              <a:buFont typeface="Wingdings 2"/>
              <a:buNone/>
              <a:defRPr/>
            </a:pPr>
            <a:endParaRPr lang="ru-RU" sz="2000" dirty="0"/>
          </a:p>
          <a:p>
            <a:pPr marL="1588" indent="342900" eaLnBrk="1" fontAlgn="auto" hangingPunct="1">
              <a:spcAft>
                <a:spcPts val="0"/>
              </a:spcAft>
              <a:buFont typeface="Wingdings 2"/>
              <a:buNone/>
              <a:defRPr/>
            </a:pPr>
            <a:endParaRPr lang="ru-RU" sz="2000" dirty="0"/>
          </a:p>
          <a:p>
            <a:pPr marL="274320" indent="-274320" eaLnBrk="1" fontAlgn="auto" hangingPunct="1">
              <a:spcAft>
                <a:spcPts val="0"/>
              </a:spcAft>
              <a:buFont typeface="Wingdings 2"/>
              <a:buNone/>
              <a:defRPr/>
            </a:pPr>
            <a:endParaRPr lang="ru-RU" dirty="0"/>
          </a:p>
        </p:txBody>
      </p:sp>
      <p:pic>
        <p:nvPicPr>
          <p:cNvPr id="22531" name="Рисунок 3" descr="biotic-pump-heart.jpg"/>
          <p:cNvPicPr>
            <a:picLocks noChangeAspect="1"/>
          </p:cNvPicPr>
          <p:nvPr/>
        </p:nvPicPr>
        <p:blipFill>
          <a:blip r:embed="rId2"/>
          <a:srcRect/>
          <a:stretch>
            <a:fillRect/>
          </a:stretch>
        </p:blipFill>
        <p:spPr bwMode="auto">
          <a:xfrm>
            <a:off x="5952998" y="3429000"/>
            <a:ext cx="2958033" cy="2897665"/>
          </a:xfrm>
          <a:prstGeom prst="ellipse">
            <a:avLst/>
          </a:prstGeom>
          <a:ln>
            <a:noFill/>
          </a:ln>
          <a:effectLst>
            <a:softEdge rad="112500"/>
          </a:effectLst>
        </p:spPr>
      </p:pic>
      <p:sp>
        <p:nvSpPr>
          <p:cNvPr id="22532" name="Прямоугольник 4"/>
          <p:cNvSpPr>
            <a:spLocks noChangeArrowheads="1"/>
          </p:cNvSpPr>
          <p:nvPr/>
        </p:nvSpPr>
        <p:spPr bwMode="auto">
          <a:xfrm>
            <a:off x="26583" y="3431278"/>
            <a:ext cx="5952997" cy="3447098"/>
          </a:xfrm>
          <a:prstGeom prst="rect">
            <a:avLst/>
          </a:prstGeom>
          <a:solidFill>
            <a:schemeClr val="accent1"/>
          </a:solidFill>
          <a:ln w="9525">
            <a:noFill/>
            <a:miter lim="800000"/>
            <a:headEnd/>
            <a:tailEnd/>
          </a:ln>
        </p:spPr>
        <p:txBody>
          <a:bodyPr wrap="square">
            <a:spAutoFit/>
          </a:bodyPr>
          <a:lstStyle/>
          <a:p>
            <a:pPr marL="1588" indent="342900" algn="just"/>
            <a:r>
              <a:rPr lang="ru-RU" dirty="0" err="1">
                <a:latin typeface="Constantia" pitchFamily="18" charset="0"/>
              </a:rPr>
              <a:t>Еволюція</a:t>
            </a:r>
            <a:r>
              <a:rPr lang="ru-RU" dirty="0">
                <a:latin typeface="Constantia" pitchFamily="18" charset="0"/>
              </a:rPr>
              <a:t> </a:t>
            </a:r>
            <a:r>
              <a:rPr lang="ru-RU" dirty="0" err="1">
                <a:latin typeface="Constantia" pitchFamily="18" charset="0"/>
              </a:rPr>
              <a:t>відбувається</a:t>
            </a:r>
            <a:r>
              <a:rPr lang="ru-RU" dirty="0">
                <a:latin typeface="Constantia" pitchFamily="18" charset="0"/>
              </a:rPr>
              <a:t> в </a:t>
            </a:r>
            <a:r>
              <a:rPr lang="ru-RU" sz="2400" dirty="0" err="1">
                <a:solidFill>
                  <a:schemeClr val="accent6">
                    <a:lumMod val="75000"/>
                  </a:schemeClr>
                </a:solidFill>
                <a:latin typeface="Constantia" pitchFamily="18" charset="0"/>
              </a:rPr>
              <a:t>напрямку</a:t>
            </a:r>
            <a:r>
              <a:rPr lang="ru-RU" sz="2400" dirty="0">
                <a:solidFill>
                  <a:schemeClr val="accent6">
                    <a:lumMod val="75000"/>
                  </a:schemeClr>
                </a:solidFill>
                <a:latin typeface="Constantia" pitchFamily="18" charset="0"/>
              </a:rPr>
              <a:t> </a:t>
            </a:r>
            <a:r>
              <a:rPr lang="ru-RU" sz="2400" dirty="0" err="1">
                <a:solidFill>
                  <a:schemeClr val="accent6">
                    <a:lumMod val="75000"/>
                  </a:schemeClr>
                </a:solidFill>
                <a:latin typeface="Constantia" pitchFamily="18" charset="0"/>
              </a:rPr>
              <a:t>посилення</a:t>
            </a:r>
            <a:r>
              <a:rPr lang="ru-RU" sz="2400" dirty="0">
                <a:solidFill>
                  <a:schemeClr val="accent6">
                    <a:lumMod val="75000"/>
                  </a:schemeClr>
                </a:solidFill>
                <a:latin typeface="Constantia" pitchFamily="18" charset="0"/>
              </a:rPr>
              <a:t> регуляторного </a:t>
            </a:r>
            <a:r>
              <a:rPr lang="ru-RU" sz="2400" dirty="0" err="1">
                <a:solidFill>
                  <a:schemeClr val="accent6">
                    <a:lumMod val="75000"/>
                  </a:schemeClr>
                </a:solidFill>
                <a:latin typeface="Constantia" pitchFamily="18" charset="0"/>
              </a:rPr>
              <a:t>потенціалу</a:t>
            </a:r>
            <a:r>
              <a:rPr lang="ru-RU" sz="2400" dirty="0">
                <a:solidFill>
                  <a:schemeClr val="accent6">
                    <a:lumMod val="75000"/>
                  </a:schemeClr>
                </a:solidFill>
                <a:latin typeface="Constantia" pitchFamily="18" charset="0"/>
              </a:rPr>
              <a:t> </a:t>
            </a:r>
            <a:r>
              <a:rPr lang="ru-RU" sz="2400" dirty="0" err="1">
                <a:solidFill>
                  <a:schemeClr val="accent6">
                    <a:lumMod val="75000"/>
                  </a:schemeClr>
                </a:solidFill>
                <a:latin typeface="Constantia" pitchFamily="18" charset="0"/>
              </a:rPr>
              <a:t>екологічного</a:t>
            </a:r>
            <a:r>
              <a:rPr lang="ru-RU" sz="2400" dirty="0">
                <a:solidFill>
                  <a:schemeClr val="accent6">
                    <a:lumMod val="75000"/>
                  </a:schemeClr>
                </a:solidFill>
                <a:latin typeface="Constantia" pitchFamily="18" charset="0"/>
              </a:rPr>
              <a:t> </a:t>
            </a:r>
            <a:r>
              <a:rPr lang="ru-RU" sz="2400" dirty="0" err="1">
                <a:solidFill>
                  <a:schemeClr val="accent6">
                    <a:lumMod val="75000"/>
                  </a:schemeClr>
                </a:solidFill>
                <a:latin typeface="Constantia" pitchFamily="18" charset="0"/>
              </a:rPr>
              <a:t>співтовариства</a:t>
            </a:r>
            <a:r>
              <a:rPr lang="ru-RU" sz="2400" dirty="0">
                <a:solidFill>
                  <a:schemeClr val="accent6">
                    <a:lumMod val="75000"/>
                  </a:schemeClr>
                </a:solidFill>
                <a:latin typeface="Constantia" pitchFamily="18" charset="0"/>
              </a:rPr>
              <a:t>. </a:t>
            </a:r>
          </a:p>
          <a:p>
            <a:pPr marL="1588" indent="342900" algn="just">
              <a:buFont typeface="Arial" charset="0"/>
              <a:buChar char="•"/>
            </a:pPr>
            <a:r>
              <a:rPr lang="ru-RU" dirty="0">
                <a:latin typeface="Constantia" pitchFamily="18" charset="0"/>
              </a:rPr>
              <a:t>Величина </a:t>
            </a:r>
            <a:r>
              <a:rPr lang="ru-RU" dirty="0" err="1">
                <a:latin typeface="Constantia" pitchFamily="18" charset="0"/>
              </a:rPr>
              <a:t>потоків</a:t>
            </a:r>
            <a:r>
              <a:rPr lang="ru-RU" dirty="0">
                <a:latin typeface="Constantia" pitchFamily="18" charset="0"/>
              </a:rPr>
              <a:t> </a:t>
            </a:r>
            <a:r>
              <a:rPr lang="ru-RU" dirty="0" err="1">
                <a:latin typeface="Constantia" pitchFamily="18" charset="0"/>
              </a:rPr>
              <a:t>інформації</a:t>
            </a:r>
            <a:r>
              <a:rPr lang="ru-RU" dirty="0">
                <a:latin typeface="Constantia" pitchFamily="18" charset="0"/>
              </a:rPr>
              <a:t>, </a:t>
            </a:r>
            <a:r>
              <a:rPr lang="ru-RU" dirty="0" err="1">
                <a:latin typeface="Constantia" pitchFamily="18" charset="0"/>
              </a:rPr>
              <a:t>оброблюваних</a:t>
            </a:r>
            <a:r>
              <a:rPr lang="ru-RU" dirty="0">
                <a:latin typeface="Constantia" pitchFamily="18" charset="0"/>
              </a:rPr>
              <a:t> природною </a:t>
            </a:r>
            <a:r>
              <a:rPr lang="ru-RU" dirty="0" err="1">
                <a:latin typeface="Constantia" pitchFamily="18" charset="0"/>
              </a:rPr>
              <a:t>біотою</a:t>
            </a:r>
            <a:r>
              <a:rPr lang="ru-RU" dirty="0">
                <a:latin typeface="Constantia" pitchFamily="18" charset="0"/>
              </a:rPr>
              <a:t> при </a:t>
            </a:r>
            <a:r>
              <a:rPr lang="ru-RU" dirty="0" err="1">
                <a:latin typeface="Constantia" pitchFamily="18" charset="0"/>
              </a:rPr>
              <a:t>здійсненні</a:t>
            </a:r>
            <a:r>
              <a:rPr lang="ru-RU" dirty="0">
                <a:latin typeface="Constantia" pitchFamily="18" charset="0"/>
              </a:rPr>
              <a:t> контролю за </a:t>
            </a:r>
            <a:r>
              <a:rPr lang="ru-RU" dirty="0" err="1">
                <a:latin typeface="Constantia" pitchFamily="18" charset="0"/>
              </a:rPr>
              <a:t>довкіллям</a:t>
            </a:r>
            <a:r>
              <a:rPr lang="ru-RU" dirty="0">
                <a:latin typeface="Constantia" pitchFamily="18" charset="0"/>
              </a:rPr>
              <a:t>, на </a:t>
            </a:r>
            <a:r>
              <a:rPr lang="ru-RU" dirty="0" err="1">
                <a:latin typeface="Constantia" pitchFamily="18" charset="0"/>
              </a:rPr>
              <a:t>двадцять</a:t>
            </a:r>
            <a:r>
              <a:rPr lang="ru-RU" dirty="0">
                <a:latin typeface="Constantia" pitchFamily="18" charset="0"/>
              </a:rPr>
              <a:t> </a:t>
            </a:r>
            <a:r>
              <a:rPr lang="ru-RU" dirty="0" err="1">
                <a:latin typeface="Constantia" pitchFamily="18" charset="0"/>
              </a:rPr>
              <a:t>порядків</a:t>
            </a:r>
            <a:r>
              <a:rPr lang="ru-RU" dirty="0">
                <a:latin typeface="Constantia" pitchFamily="18" charset="0"/>
              </a:rPr>
              <a:t> </a:t>
            </a:r>
            <a:r>
              <a:rPr lang="ru-RU" dirty="0" err="1">
                <a:latin typeface="Constantia" pitchFamily="18" charset="0"/>
              </a:rPr>
              <a:t>перевершує</a:t>
            </a:r>
            <a:r>
              <a:rPr lang="ru-RU" dirty="0">
                <a:latin typeface="Constantia" pitchFamily="18" charset="0"/>
              </a:rPr>
              <a:t> величину </a:t>
            </a:r>
            <a:r>
              <a:rPr lang="ru-RU" dirty="0" err="1">
                <a:latin typeface="Constantia" pitchFamily="18" charset="0"/>
              </a:rPr>
              <a:t>потоків</a:t>
            </a:r>
            <a:r>
              <a:rPr lang="ru-RU" dirty="0">
                <a:latin typeface="Constantia" pitchFamily="18" charset="0"/>
              </a:rPr>
              <a:t> </a:t>
            </a:r>
            <a:r>
              <a:rPr lang="ru-RU" dirty="0" err="1">
                <a:latin typeface="Constantia" pitchFamily="18" charset="0"/>
              </a:rPr>
              <a:t>інформації</a:t>
            </a:r>
            <a:r>
              <a:rPr lang="ru-RU" dirty="0">
                <a:latin typeface="Constantia" pitchFamily="18" charset="0"/>
              </a:rPr>
              <a:t>, </a:t>
            </a:r>
            <a:r>
              <a:rPr lang="ru-RU" dirty="0" err="1">
                <a:latin typeface="Constantia" pitchFamily="18" charset="0"/>
              </a:rPr>
              <a:t>що</a:t>
            </a:r>
            <a:r>
              <a:rPr lang="ru-RU" dirty="0">
                <a:latin typeface="Constantia" pitchFamily="18" charset="0"/>
              </a:rPr>
              <a:t> </a:t>
            </a:r>
            <a:r>
              <a:rPr lang="ru-RU" dirty="0" err="1">
                <a:latin typeface="Constantia" pitchFamily="18" charset="0"/>
              </a:rPr>
              <a:t>можуть</a:t>
            </a:r>
            <a:r>
              <a:rPr lang="ru-RU" dirty="0">
                <a:latin typeface="Constantia" pitchFamily="18" charset="0"/>
              </a:rPr>
              <a:t> бути </a:t>
            </a:r>
            <a:r>
              <a:rPr lang="ru-RU" dirty="0" err="1">
                <a:latin typeface="Constantia" pitchFamily="18" charset="0"/>
              </a:rPr>
              <a:t>оброблені</a:t>
            </a:r>
            <a:r>
              <a:rPr lang="ru-RU" dirty="0">
                <a:latin typeface="Constantia" pitchFamily="18" charset="0"/>
              </a:rPr>
              <a:t> </a:t>
            </a:r>
            <a:r>
              <a:rPr lang="ru-RU" dirty="0" err="1">
                <a:latin typeface="Constantia" pitchFamily="18" charset="0"/>
              </a:rPr>
              <a:t>сучасною</a:t>
            </a:r>
            <a:r>
              <a:rPr lang="ru-RU" dirty="0">
                <a:latin typeface="Constantia" pitchFamily="18" charset="0"/>
              </a:rPr>
              <a:t> </a:t>
            </a:r>
            <a:r>
              <a:rPr lang="ru-RU" dirty="0" err="1">
                <a:latin typeface="Constantia" pitchFamily="18" charset="0"/>
              </a:rPr>
              <a:t>цивілізацією</a:t>
            </a:r>
            <a:r>
              <a:rPr lang="ru-RU" dirty="0">
                <a:latin typeface="Constantia" pitchFamily="18" charset="0"/>
              </a:rPr>
              <a:t>. </a:t>
            </a:r>
            <a:endParaRPr lang="ru-RU" dirty="0" smtClean="0">
              <a:latin typeface="Constantia" pitchFamily="18" charset="0"/>
            </a:endParaRPr>
          </a:p>
          <a:p>
            <a:pPr marL="1588" algn="just"/>
            <a:r>
              <a:rPr lang="ru-RU" sz="2800" dirty="0" err="1" smtClean="0">
                <a:latin typeface="Constantia" pitchFamily="18" charset="0"/>
              </a:rPr>
              <a:t>Технічний</a:t>
            </a:r>
            <a:r>
              <a:rPr lang="ru-RU" sz="2800" dirty="0" smtClean="0">
                <a:latin typeface="Constantia" pitchFamily="18" charset="0"/>
              </a:rPr>
              <a:t> </a:t>
            </a:r>
            <a:r>
              <a:rPr lang="ru-RU" sz="2800" dirty="0">
                <a:latin typeface="Constantia" pitchFamily="18" charset="0"/>
              </a:rPr>
              <a:t>аналог </a:t>
            </a:r>
            <a:r>
              <a:rPr lang="ru-RU" sz="2800" dirty="0" err="1">
                <a:latin typeface="Constantia" pitchFamily="18" charset="0"/>
              </a:rPr>
              <a:t>біотичної</a:t>
            </a:r>
            <a:r>
              <a:rPr lang="ru-RU" sz="2800" dirty="0">
                <a:latin typeface="Constantia" pitchFamily="18" charset="0"/>
              </a:rPr>
              <a:t> </a:t>
            </a:r>
            <a:r>
              <a:rPr lang="ru-RU" sz="2800" dirty="0" err="1">
                <a:latin typeface="Constantia" pitchFamily="18" charset="0"/>
              </a:rPr>
              <a:t>регуляції</a:t>
            </a:r>
            <a:r>
              <a:rPr lang="ru-RU" sz="2800" dirty="0">
                <a:latin typeface="Constantia" pitchFamily="18" charset="0"/>
              </a:rPr>
              <a:t> </a:t>
            </a:r>
            <a:r>
              <a:rPr lang="ru-RU" sz="2800" dirty="0" err="1">
                <a:latin typeface="Constantia" pitchFamily="18" charset="0"/>
              </a:rPr>
              <a:t>неможливий</a:t>
            </a:r>
            <a:r>
              <a:rPr lang="ru-RU" sz="2800" dirty="0">
                <a:latin typeface="Constantia" pitchFamily="18" charset="0"/>
              </a:rPr>
              <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3573" y="332656"/>
            <a:ext cx="3132981" cy="3142109"/>
          </a:xfrm>
        </p:spPr>
        <p:txBody>
          <a:bodyPr>
            <a:normAutofit lnSpcReduction="10000"/>
          </a:bodyPr>
          <a:lstStyle/>
          <a:p>
            <a:pPr marL="0" indent="0" algn="just" eaLnBrk="1" fontAlgn="auto" hangingPunct="1">
              <a:spcAft>
                <a:spcPts val="0"/>
              </a:spcAft>
              <a:buNone/>
              <a:defRPr/>
            </a:pPr>
            <a:r>
              <a:rPr lang="ru-RU" dirty="0" err="1"/>
              <a:t>Руйнування</a:t>
            </a:r>
            <a:r>
              <a:rPr lang="ru-RU" dirty="0"/>
              <a:t> </a:t>
            </a:r>
            <a:r>
              <a:rPr lang="ru-RU" dirty="0" err="1"/>
              <a:t>природних</a:t>
            </a:r>
            <a:r>
              <a:rPr lang="ru-RU" dirty="0"/>
              <a:t> </a:t>
            </a:r>
            <a:r>
              <a:rPr lang="ru-RU" dirty="0" err="1"/>
              <a:t>екосистем</a:t>
            </a:r>
            <a:r>
              <a:rPr lang="ru-RU" dirty="0"/>
              <a:t> у </a:t>
            </a:r>
            <a:r>
              <a:rPr lang="uk-UA" dirty="0"/>
              <a:t>х</a:t>
            </a:r>
            <a:r>
              <a:rPr lang="ru-RU" dirty="0" err="1"/>
              <a:t>оді</a:t>
            </a:r>
            <a:r>
              <a:rPr lang="ru-RU" dirty="0"/>
              <a:t> </a:t>
            </a:r>
            <a:r>
              <a:rPr lang="ru-RU" dirty="0" err="1"/>
              <a:t>господарської</a:t>
            </a:r>
            <a:r>
              <a:rPr lang="ru-RU" dirty="0"/>
              <a:t> </a:t>
            </a:r>
            <a:r>
              <a:rPr lang="ru-RU" dirty="0" err="1"/>
              <a:t>діяльності</a:t>
            </a:r>
            <a:r>
              <a:rPr lang="ru-RU" dirty="0"/>
              <a:t> </a:t>
            </a:r>
            <a:r>
              <a:rPr lang="ru-RU" dirty="0" err="1"/>
              <a:t>людини</a:t>
            </a:r>
            <a:r>
              <a:rPr lang="ru-RU" dirty="0"/>
              <a:t> </a:t>
            </a:r>
            <a:r>
              <a:rPr lang="ru-RU" dirty="0" err="1" smtClean="0">
                <a:solidFill>
                  <a:srgbClr val="FF0000"/>
                </a:solidFill>
              </a:rPr>
              <a:t>призводить</a:t>
            </a:r>
            <a:r>
              <a:rPr lang="ru-RU" dirty="0" smtClean="0">
                <a:solidFill>
                  <a:srgbClr val="FF0000"/>
                </a:solidFill>
              </a:rPr>
              <a:t> </a:t>
            </a:r>
            <a:r>
              <a:rPr lang="ru-RU" dirty="0">
                <a:solidFill>
                  <a:srgbClr val="FF0000"/>
                </a:solidFill>
              </a:rPr>
              <a:t>до </a:t>
            </a:r>
            <a:r>
              <a:rPr lang="ru-RU" dirty="0" err="1">
                <a:solidFill>
                  <a:srgbClr val="FF0000"/>
                </a:solidFill>
              </a:rPr>
              <a:t>деградації</a:t>
            </a:r>
            <a:r>
              <a:rPr lang="ru-RU" dirty="0">
                <a:solidFill>
                  <a:srgbClr val="FF0000"/>
                </a:solidFill>
              </a:rPr>
              <a:t> </a:t>
            </a:r>
            <a:r>
              <a:rPr lang="ru-RU" dirty="0" err="1">
                <a:solidFill>
                  <a:srgbClr val="FF0000"/>
                </a:solidFill>
              </a:rPr>
              <a:t>механізму</a:t>
            </a:r>
            <a:r>
              <a:rPr lang="ru-RU" dirty="0">
                <a:solidFill>
                  <a:srgbClr val="FF0000"/>
                </a:solidFill>
              </a:rPr>
              <a:t> </a:t>
            </a:r>
            <a:r>
              <a:rPr lang="ru-RU" dirty="0" err="1">
                <a:solidFill>
                  <a:srgbClr val="FF0000"/>
                </a:solidFill>
              </a:rPr>
              <a:t>біотичної</a:t>
            </a:r>
            <a:r>
              <a:rPr lang="ru-RU" dirty="0">
                <a:solidFill>
                  <a:srgbClr val="FF0000"/>
                </a:solidFill>
              </a:rPr>
              <a:t> </a:t>
            </a:r>
            <a:r>
              <a:rPr lang="ru-RU" dirty="0" err="1">
                <a:solidFill>
                  <a:srgbClr val="FF0000"/>
                </a:solidFill>
              </a:rPr>
              <a:t>регуляції</a:t>
            </a:r>
            <a:r>
              <a:rPr lang="ru-RU" dirty="0">
                <a:solidFill>
                  <a:srgbClr val="FF0000"/>
                </a:solidFill>
              </a:rPr>
              <a:t> в л</a:t>
            </a:r>
            <a:r>
              <a:rPr lang="uk-UA" dirty="0">
                <a:solidFill>
                  <a:srgbClr val="FF0000"/>
                </a:solidFill>
              </a:rPr>
              <a:t>о</a:t>
            </a:r>
            <a:r>
              <a:rPr lang="ru-RU" dirty="0" err="1">
                <a:solidFill>
                  <a:srgbClr val="FF0000"/>
                </a:solidFill>
              </a:rPr>
              <a:t>кальному</a:t>
            </a:r>
            <a:r>
              <a:rPr lang="ru-RU" dirty="0">
                <a:solidFill>
                  <a:srgbClr val="FF0000"/>
                </a:solidFill>
              </a:rPr>
              <a:t> </a:t>
            </a:r>
            <a:r>
              <a:rPr lang="ru-RU" dirty="0" err="1">
                <a:solidFill>
                  <a:srgbClr val="FF0000"/>
                </a:solidFill>
              </a:rPr>
              <a:t>масштабі</a:t>
            </a:r>
            <a:r>
              <a:rPr lang="ru-RU" dirty="0">
                <a:solidFill>
                  <a:srgbClr val="FF0000"/>
                </a:solidFill>
              </a:rPr>
              <a:t> </a:t>
            </a:r>
            <a:r>
              <a:rPr lang="ru-RU" dirty="0" err="1">
                <a:solidFill>
                  <a:srgbClr val="FF0000"/>
                </a:solidFill>
              </a:rPr>
              <a:t>і</a:t>
            </a:r>
            <a:r>
              <a:rPr lang="ru-RU" dirty="0">
                <a:solidFill>
                  <a:srgbClr val="FF0000"/>
                </a:solidFill>
              </a:rPr>
              <a:t> </a:t>
            </a:r>
            <a:r>
              <a:rPr lang="ru-RU" dirty="0" err="1">
                <a:solidFill>
                  <a:srgbClr val="FF0000"/>
                </a:solidFill>
              </a:rPr>
              <a:t>безупинному</a:t>
            </a:r>
            <a:r>
              <a:rPr lang="ru-RU" dirty="0">
                <a:solidFill>
                  <a:srgbClr val="FF0000"/>
                </a:solidFill>
              </a:rPr>
              <a:t> </a:t>
            </a:r>
            <a:r>
              <a:rPr lang="ru-RU" dirty="0" err="1">
                <a:solidFill>
                  <a:srgbClr val="FF0000"/>
                </a:solidFill>
              </a:rPr>
              <a:t>ослабленні</a:t>
            </a:r>
            <a:r>
              <a:rPr lang="ru-RU" dirty="0">
                <a:solidFill>
                  <a:srgbClr val="FF0000"/>
                </a:solidFill>
              </a:rPr>
              <a:t> </a:t>
            </a:r>
            <a:r>
              <a:rPr lang="ru-RU" dirty="0" err="1">
                <a:solidFill>
                  <a:srgbClr val="FF0000"/>
                </a:solidFill>
              </a:rPr>
              <a:t>його</a:t>
            </a:r>
            <a:r>
              <a:rPr lang="ru-RU" dirty="0">
                <a:solidFill>
                  <a:srgbClr val="FF0000"/>
                </a:solidFill>
              </a:rPr>
              <a:t> </a:t>
            </a:r>
            <a:r>
              <a:rPr lang="ru-RU" dirty="0" err="1">
                <a:solidFill>
                  <a:srgbClr val="FF0000"/>
                </a:solidFill>
              </a:rPr>
              <a:t>глобальної</a:t>
            </a:r>
            <a:r>
              <a:rPr lang="ru-RU" dirty="0">
                <a:solidFill>
                  <a:srgbClr val="FF0000"/>
                </a:solidFill>
              </a:rPr>
              <a:t> </a:t>
            </a:r>
            <a:r>
              <a:rPr lang="ru-RU" dirty="0" err="1">
                <a:solidFill>
                  <a:srgbClr val="FF0000"/>
                </a:solidFill>
              </a:rPr>
              <a:t>потужності</a:t>
            </a:r>
            <a:r>
              <a:rPr lang="ru-RU" dirty="0" smtClean="0">
                <a:solidFill>
                  <a:srgbClr val="FF0000"/>
                </a:solidFill>
              </a:rPr>
              <a:t>. </a:t>
            </a:r>
            <a:r>
              <a:rPr lang="ru-RU" dirty="0" err="1" smtClean="0"/>
              <a:t>Придатні</a:t>
            </a:r>
            <a:r>
              <a:rPr lang="ru-RU" dirty="0" smtClean="0"/>
              <a:t> для </a:t>
            </a:r>
            <a:r>
              <a:rPr lang="ru-RU" dirty="0" err="1" smtClean="0"/>
              <a:t>життя</a:t>
            </a:r>
            <a:r>
              <a:rPr lang="ru-RU" dirty="0" smtClean="0"/>
              <a:t> </a:t>
            </a:r>
            <a:r>
              <a:rPr lang="ru-RU" dirty="0" err="1" smtClean="0"/>
              <a:t>людини</a:t>
            </a:r>
            <a:r>
              <a:rPr lang="ru-RU" dirty="0" smtClean="0"/>
              <a:t> </a:t>
            </a:r>
            <a:r>
              <a:rPr lang="ru-RU" dirty="0" err="1" smtClean="0"/>
              <a:t>параметри</a:t>
            </a:r>
            <a:r>
              <a:rPr lang="ru-RU" dirty="0" smtClean="0"/>
              <a:t> </a:t>
            </a:r>
            <a:r>
              <a:rPr lang="ru-RU" dirty="0" err="1" smtClean="0"/>
              <a:t>довкілля</a:t>
            </a:r>
            <a:r>
              <a:rPr lang="ru-RU" dirty="0" smtClean="0"/>
              <a:t> </a:t>
            </a:r>
            <a:r>
              <a:rPr lang="ru-RU" dirty="0" err="1" smtClean="0"/>
              <a:t>і</a:t>
            </a:r>
            <a:r>
              <a:rPr lang="ru-RU" dirty="0" smtClean="0"/>
              <a:t> </a:t>
            </a:r>
            <a:r>
              <a:rPr lang="ru-RU" dirty="0" err="1" smtClean="0"/>
              <a:t>клімату</a:t>
            </a:r>
            <a:r>
              <a:rPr lang="ru-RU" dirty="0" smtClean="0"/>
              <a:t> </a:t>
            </a:r>
            <a:r>
              <a:rPr lang="ru-RU" dirty="0" err="1" smtClean="0"/>
              <a:t>фізично</a:t>
            </a:r>
            <a:r>
              <a:rPr lang="ru-RU" dirty="0" smtClean="0"/>
              <a:t> </a:t>
            </a:r>
            <a:r>
              <a:rPr lang="ru-RU" dirty="0" err="1" smtClean="0"/>
              <a:t>нестійкі</a:t>
            </a:r>
            <a:r>
              <a:rPr lang="ru-RU" dirty="0" smtClean="0"/>
              <a:t>.</a:t>
            </a:r>
          </a:p>
          <a:p>
            <a:pPr marL="274320" indent="-274320" eaLnBrk="1" fontAlgn="auto" hangingPunct="1">
              <a:spcAft>
                <a:spcPts val="0"/>
              </a:spcAft>
              <a:buFont typeface="Wingdings 2"/>
              <a:buChar char=""/>
              <a:defRPr/>
            </a:pPr>
            <a:endParaRPr lang="ru-RU" dirty="0"/>
          </a:p>
        </p:txBody>
      </p:sp>
      <p:pic>
        <p:nvPicPr>
          <p:cNvPr id="23554" name="Рисунок 4" descr="micro-reserve-scheme-w940.jpg"/>
          <p:cNvPicPr>
            <a:picLocks noChangeAspect="1"/>
          </p:cNvPicPr>
          <p:nvPr/>
        </p:nvPicPr>
        <p:blipFill>
          <a:blip r:embed="rId2"/>
          <a:srcRect/>
          <a:stretch>
            <a:fillRect/>
          </a:stretch>
        </p:blipFill>
        <p:spPr bwMode="auto">
          <a:xfrm>
            <a:off x="3707904" y="142875"/>
            <a:ext cx="5381625" cy="3929063"/>
          </a:xfrm>
          <a:prstGeom prst="rect">
            <a:avLst/>
          </a:prstGeom>
          <a:noFill/>
          <a:ln w="9525">
            <a:noFill/>
            <a:miter lim="800000"/>
            <a:headEnd/>
            <a:tailEnd/>
          </a:ln>
        </p:spPr>
      </p:pic>
      <p:sp>
        <p:nvSpPr>
          <p:cNvPr id="23555" name="Прямоугольник 5"/>
          <p:cNvSpPr>
            <a:spLocks noChangeArrowheads="1"/>
          </p:cNvSpPr>
          <p:nvPr/>
        </p:nvSpPr>
        <p:spPr bwMode="auto">
          <a:xfrm>
            <a:off x="231279" y="3717032"/>
            <a:ext cx="8858250" cy="2554287"/>
          </a:xfrm>
          <a:prstGeom prst="rect">
            <a:avLst/>
          </a:prstGeom>
          <a:solidFill>
            <a:schemeClr val="accent1"/>
          </a:solidFill>
          <a:ln w="9525">
            <a:noFill/>
            <a:miter lim="800000"/>
            <a:headEnd/>
            <a:tailEnd/>
          </a:ln>
        </p:spPr>
        <p:txBody>
          <a:bodyPr>
            <a:spAutoFit/>
          </a:bodyPr>
          <a:lstStyle/>
          <a:p>
            <a:pPr algn="just">
              <a:buFont typeface="Arial" charset="0"/>
              <a:buChar char="•"/>
            </a:pPr>
            <a:r>
              <a:rPr lang="ru-RU" sz="2000" dirty="0">
                <a:latin typeface="Constantia" pitchFamily="18" charset="0"/>
              </a:rPr>
              <a:t> </a:t>
            </a:r>
            <a:r>
              <a:rPr lang="ru-RU" sz="2000" dirty="0" err="1">
                <a:latin typeface="Constantia" pitchFamily="18" charset="0"/>
              </a:rPr>
              <a:t>Довкілля</a:t>
            </a:r>
            <a:r>
              <a:rPr lang="ru-RU" sz="2000" dirty="0">
                <a:latin typeface="Constantia" pitchFamily="18" charset="0"/>
              </a:rPr>
              <a:t> і </a:t>
            </a:r>
            <a:r>
              <a:rPr lang="ru-RU" sz="2000" dirty="0" err="1">
                <a:latin typeface="Constantia" pitchFamily="18" charset="0"/>
              </a:rPr>
              <a:t>клімат</a:t>
            </a:r>
            <a:r>
              <a:rPr lang="ru-RU" sz="2000" dirty="0">
                <a:latin typeface="Constantia" pitchFamily="18" charset="0"/>
              </a:rPr>
              <a:t> </a:t>
            </a:r>
            <a:r>
              <a:rPr lang="ru-RU" sz="2000" dirty="0" err="1">
                <a:latin typeface="Constantia" pitchFamily="18" charset="0"/>
              </a:rPr>
              <a:t>Землі</a:t>
            </a:r>
            <a:r>
              <a:rPr lang="ru-RU" sz="2000" dirty="0">
                <a:latin typeface="Constantia" pitchFamily="18" charset="0"/>
              </a:rPr>
              <a:t>, при </a:t>
            </a:r>
            <a:r>
              <a:rPr lang="ru-RU" sz="2000" dirty="0" err="1">
                <a:latin typeface="Constantia" pitchFamily="18" charset="0"/>
              </a:rPr>
              <a:t>відсутності</a:t>
            </a:r>
            <a:r>
              <a:rPr lang="ru-RU" sz="2000" dirty="0">
                <a:latin typeface="Constantia" pitchFamily="18" charset="0"/>
              </a:rPr>
              <a:t> </a:t>
            </a:r>
            <a:r>
              <a:rPr lang="ru-RU" sz="2000" dirty="0" err="1">
                <a:latin typeface="Constantia" pitchFamily="18" charset="0"/>
              </a:rPr>
              <a:t>біотичного</a:t>
            </a:r>
            <a:r>
              <a:rPr lang="ru-RU" sz="2000" dirty="0">
                <a:latin typeface="Constantia" pitchFamily="18" charset="0"/>
              </a:rPr>
              <a:t> </a:t>
            </a:r>
            <a:r>
              <a:rPr lang="ru-RU" sz="2000" dirty="0" err="1">
                <a:latin typeface="Constantia" pitchFamily="18" charset="0"/>
              </a:rPr>
              <a:t>керування</a:t>
            </a:r>
            <a:r>
              <a:rPr lang="ru-RU" sz="2000" dirty="0">
                <a:latin typeface="Constantia" pitchFamily="18" charset="0"/>
              </a:rPr>
              <a:t>, </a:t>
            </a:r>
            <a:r>
              <a:rPr lang="ru-RU" sz="2000" dirty="0" err="1">
                <a:latin typeface="Constantia" pitchFamily="18" charset="0"/>
              </a:rPr>
              <a:t>протягом</a:t>
            </a:r>
            <a:r>
              <a:rPr lang="ru-RU" sz="2000" dirty="0">
                <a:latin typeface="Constantia" pitchFamily="18" charset="0"/>
              </a:rPr>
              <a:t> короткого часу </a:t>
            </a:r>
            <a:r>
              <a:rPr lang="ru-RU" sz="2000" dirty="0" err="1">
                <a:latin typeface="Constantia" pitchFamily="18" charset="0"/>
              </a:rPr>
              <a:t>перейдуть</a:t>
            </a:r>
            <a:r>
              <a:rPr lang="ru-RU" sz="2000" dirty="0">
                <a:latin typeface="Constantia" pitchFamily="18" charset="0"/>
              </a:rPr>
              <a:t> </a:t>
            </a:r>
            <a:r>
              <a:rPr lang="ru-RU" sz="2000" b="1" u="sng" dirty="0">
                <a:latin typeface="Constantia" pitchFamily="18" charset="0"/>
              </a:rPr>
              <a:t>у </a:t>
            </a:r>
            <a:r>
              <a:rPr lang="ru-RU" sz="2000" b="1" u="sng" dirty="0" err="1">
                <a:latin typeface="Constantia" pitchFamily="18" charset="0"/>
              </a:rPr>
              <a:t>непридатний</a:t>
            </a:r>
            <a:r>
              <a:rPr lang="ru-RU" sz="2000" b="1" u="sng" dirty="0">
                <a:latin typeface="Constantia" pitchFamily="18" charset="0"/>
              </a:rPr>
              <a:t> для </a:t>
            </a:r>
            <a:r>
              <a:rPr lang="ru-RU" sz="2000" b="1" u="sng" dirty="0" err="1">
                <a:latin typeface="Constantia" pitchFamily="18" charset="0"/>
              </a:rPr>
              <a:t>життя</a:t>
            </a:r>
            <a:r>
              <a:rPr lang="ru-RU" sz="2000" b="1" u="sng" dirty="0">
                <a:latin typeface="Constantia" pitchFamily="18" charset="0"/>
              </a:rPr>
              <a:t> </a:t>
            </a:r>
            <a:r>
              <a:rPr lang="ru-RU" sz="2000" b="1" u="sng" dirty="0" err="1">
                <a:latin typeface="Constantia" pitchFamily="18" charset="0"/>
              </a:rPr>
              <a:t>людини</a:t>
            </a:r>
            <a:r>
              <a:rPr lang="ru-RU" sz="2000" b="1" u="sng" dirty="0">
                <a:latin typeface="Constantia" pitchFamily="18" charset="0"/>
              </a:rPr>
              <a:t> стан.</a:t>
            </a:r>
          </a:p>
          <a:p>
            <a:pPr algn="just">
              <a:buFont typeface="Arial" charset="0"/>
              <a:buChar char="•"/>
            </a:pPr>
            <a:r>
              <a:rPr lang="ru-RU" sz="2000" dirty="0">
                <a:latin typeface="Constantia" pitchFamily="18" charset="0"/>
              </a:rPr>
              <a:t> </a:t>
            </a:r>
            <a:r>
              <a:rPr lang="ru-RU" sz="2000" dirty="0" err="1">
                <a:latin typeface="Constantia" pitchFamily="18" charset="0"/>
              </a:rPr>
              <a:t>Головним</a:t>
            </a:r>
            <a:r>
              <a:rPr lang="ru-RU" sz="2000" dirty="0">
                <a:latin typeface="Constantia" pitchFamily="18" charset="0"/>
              </a:rPr>
              <a:t> </a:t>
            </a:r>
            <a:r>
              <a:rPr lang="ru-RU" sz="2000" dirty="0" err="1">
                <a:latin typeface="Constantia" pitchFamily="18" charset="0"/>
              </a:rPr>
              <a:t>завданням</a:t>
            </a:r>
            <a:r>
              <a:rPr lang="ru-RU" sz="2000" dirty="0">
                <a:latin typeface="Constantia" pitchFamily="18" charset="0"/>
              </a:rPr>
              <a:t> </a:t>
            </a:r>
            <a:r>
              <a:rPr lang="ru-RU" sz="2000" dirty="0" err="1">
                <a:latin typeface="Constantia" pitchFamily="18" charset="0"/>
              </a:rPr>
              <a:t>сучасної</a:t>
            </a:r>
            <a:r>
              <a:rPr lang="ru-RU" sz="2000" dirty="0">
                <a:latin typeface="Constantia" pitchFamily="18" charset="0"/>
              </a:rPr>
              <a:t> науки є </a:t>
            </a:r>
            <a:r>
              <a:rPr lang="ru-RU" sz="2000" dirty="0" err="1">
                <a:latin typeface="Constantia" pitchFamily="18" charset="0"/>
              </a:rPr>
              <a:t>визначення</a:t>
            </a:r>
            <a:r>
              <a:rPr lang="ru-RU" sz="2000" dirty="0">
                <a:latin typeface="Constantia" pitchFamily="18" charset="0"/>
              </a:rPr>
              <a:t> величин </a:t>
            </a:r>
            <a:r>
              <a:rPr lang="ru-RU" sz="2000" dirty="0" err="1">
                <a:latin typeface="Constantia" pitchFamily="18" charset="0"/>
              </a:rPr>
              <a:t>площ</a:t>
            </a:r>
            <a:r>
              <a:rPr lang="ru-RU" sz="2000" dirty="0">
                <a:latin typeface="Constantia" pitchFamily="18" charset="0"/>
              </a:rPr>
              <a:t>, </a:t>
            </a:r>
            <a:r>
              <a:rPr lang="ru-RU" sz="2000" dirty="0" err="1">
                <a:latin typeface="Constantia" pitchFamily="18" charset="0"/>
              </a:rPr>
              <a:t>що</a:t>
            </a:r>
            <a:r>
              <a:rPr lang="ru-RU" sz="2000" dirty="0">
                <a:latin typeface="Constantia" pitchFamily="18" charset="0"/>
              </a:rPr>
              <a:t> у глобальному </a:t>
            </a:r>
            <a:r>
              <a:rPr lang="ru-RU" sz="2000" dirty="0" err="1">
                <a:latin typeface="Constantia" pitchFamily="18" charset="0"/>
              </a:rPr>
              <a:t>масштабі</a:t>
            </a:r>
            <a:r>
              <a:rPr lang="ru-RU" sz="2000" dirty="0">
                <a:latin typeface="Constantia" pitchFamily="18" charset="0"/>
              </a:rPr>
              <a:t> </a:t>
            </a:r>
            <a:r>
              <a:rPr lang="ru-RU" sz="2000" dirty="0" err="1">
                <a:latin typeface="Constantia" pitchFamily="18" charset="0"/>
              </a:rPr>
              <a:t>повинні</a:t>
            </a:r>
            <a:r>
              <a:rPr lang="ru-RU" sz="2000" dirty="0">
                <a:latin typeface="Constantia" pitchFamily="18" charset="0"/>
              </a:rPr>
              <a:t> бути </a:t>
            </a:r>
            <a:r>
              <a:rPr lang="ru-RU" sz="2000" dirty="0" err="1">
                <a:latin typeface="Constantia" pitchFamily="18" charset="0"/>
              </a:rPr>
              <a:t>вилучені</a:t>
            </a:r>
            <a:r>
              <a:rPr lang="ru-RU" sz="2000" dirty="0">
                <a:latin typeface="Constantia" pitchFamily="18" charset="0"/>
              </a:rPr>
              <a:t> з </a:t>
            </a:r>
            <a:r>
              <a:rPr lang="ru-RU" sz="2000" dirty="0" err="1">
                <a:latin typeface="Constantia" pitchFamily="18" charset="0"/>
              </a:rPr>
              <a:t>господарської</a:t>
            </a:r>
            <a:r>
              <a:rPr lang="ru-RU" sz="2000" dirty="0">
                <a:latin typeface="Constantia" pitchFamily="18" charset="0"/>
              </a:rPr>
              <a:t> </a:t>
            </a:r>
            <a:r>
              <a:rPr lang="ru-RU" sz="2000" dirty="0" err="1">
                <a:latin typeface="Constantia" pitchFamily="18" charset="0"/>
              </a:rPr>
              <a:t>діяльності</a:t>
            </a:r>
            <a:r>
              <a:rPr lang="ru-RU" sz="2000" dirty="0">
                <a:latin typeface="Constantia" pitchFamily="18" charset="0"/>
              </a:rPr>
              <a:t> і </a:t>
            </a:r>
            <a:r>
              <a:rPr lang="ru-RU" sz="2000" dirty="0" err="1">
                <a:latin typeface="Constantia" pitchFamily="18" charset="0"/>
              </a:rPr>
              <a:t>повернуті</a:t>
            </a:r>
            <a:r>
              <a:rPr lang="ru-RU" sz="2000" dirty="0">
                <a:latin typeface="Constantia" pitchFamily="18" charset="0"/>
              </a:rPr>
              <a:t> </a:t>
            </a:r>
            <a:r>
              <a:rPr lang="ru-RU" sz="2000" dirty="0" err="1">
                <a:latin typeface="Constantia" pitchFamily="18" charset="0"/>
              </a:rPr>
              <a:t>непорушеним</a:t>
            </a:r>
            <a:r>
              <a:rPr lang="ru-RU" sz="2000" dirty="0">
                <a:latin typeface="Constantia" pitchFamily="18" charset="0"/>
              </a:rPr>
              <a:t> </a:t>
            </a:r>
            <a:r>
              <a:rPr lang="ru-RU" sz="2000" dirty="0" err="1">
                <a:latin typeface="Constantia" pitchFamily="18" charset="0"/>
              </a:rPr>
              <a:t>природним</a:t>
            </a:r>
            <a:r>
              <a:rPr lang="ru-RU" sz="2000" dirty="0">
                <a:latin typeface="Constantia" pitchFamily="18" charset="0"/>
              </a:rPr>
              <a:t> </a:t>
            </a:r>
            <a:r>
              <a:rPr lang="ru-RU" sz="2000" dirty="0" err="1">
                <a:latin typeface="Constantia" pitchFamily="18" charset="0"/>
              </a:rPr>
              <a:t>екологічним</a:t>
            </a:r>
            <a:r>
              <a:rPr lang="ru-RU" sz="2000" dirty="0">
                <a:latin typeface="Constantia" pitchFamily="18" charset="0"/>
              </a:rPr>
              <a:t> </a:t>
            </a:r>
            <a:r>
              <a:rPr lang="ru-RU" sz="2000" dirty="0" err="1">
                <a:latin typeface="Constantia" pitchFamily="18" charset="0"/>
              </a:rPr>
              <a:t>співтовариствам</a:t>
            </a:r>
            <a:r>
              <a:rPr lang="ru-RU" sz="2000" dirty="0">
                <a:latin typeface="Constantia" pitchFamily="18" charset="0"/>
              </a:rPr>
              <a:t> з метою </a:t>
            </a:r>
            <a:r>
              <a:rPr lang="ru-RU" sz="2000" dirty="0" err="1">
                <a:latin typeface="Constantia" pitchFamily="18" charset="0"/>
              </a:rPr>
              <a:t>запобігання</a:t>
            </a:r>
            <a:r>
              <a:rPr lang="ru-RU" sz="2000" dirty="0">
                <a:latin typeface="Constantia" pitchFamily="18" charset="0"/>
              </a:rPr>
              <a:t> </a:t>
            </a:r>
            <a:r>
              <a:rPr lang="ru-RU" sz="2000" dirty="0" err="1">
                <a:latin typeface="Constantia" pitchFamily="18" charset="0"/>
              </a:rPr>
              <a:t>глобальній</a:t>
            </a:r>
            <a:r>
              <a:rPr lang="ru-RU" sz="2000" dirty="0">
                <a:latin typeface="Constantia" pitchFamily="18" charset="0"/>
              </a:rPr>
              <a:t> </a:t>
            </a:r>
            <a:r>
              <a:rPr lang="ru-RU" sz="2000" dirty="0" err="1">
                <a:latin typeface="Constantia" pitchFamily="18" charset="0"/>
              </a:rPr>
              <a:t>екологічній</a:t>
            </a:r>
            <a:r>
              <a:rPr lang="ru-RU" sz="2000" dirty="0">
                <a:latin typeface="Constantia" pitchFamily="18" charset="0"/>
              </a:rPr>
              <a:t> </a:t>
            </a:r>
            <a:r>
              <a:rPr lang="ru-RU" sz="2000" dirty="0" err="1">
                <a:latin typeface="Constantia" pitchFamily="18" charset="0"/>
              </a:rPr>
              <a:t>кризи</a:t>
            </a:r>
            <a:r>
              <a:rPr lang="ru-RU" sz="2000" dirty="0">
                <a:latin typeface="Constantia" pitchFamily="18" charset="0"/>
              </a:rPr>
              <a:t> і </a:t>
            </a:r>
            <a:r>
              <a:rPr lang="ru-RU" sz="2000" dirty="0" err="1">
                <a:latin typeface="Constantia" pitchFamily="18" charset="0"/>
              </a:rPr>
              <a:t>відновлення</a:t>
            </a:r>
            <a:r>
              <a:rPr lang="ru-RU" sz="2000" dirty="0">
                <a:latin typeface="Constantia" pitchFamily="18" charset="0"/>
              </a:rPr>
              <a:t> </a:t>
            </a:r>
            <a:r>
              <a:rPr lang="ru-RU" sz="2000" dirty="0" err="1">
                <a:latin typeface="Constantia" pitchFamily="18" charset="0"/>
              </a:rPr>
              <a:t>довгострокової</a:t>
            </a:r>
            <a:r>
              <a:rPr lang="ru-RU" sz="2000" dirty="0">
                <a:latin typeface="Constantia" pitchFamily="18" charset="0"/>
              </a:rPr>
              <a:t> </a:t>
            </a:r>
            <a:r>
              <a:rPr lang="ru-RU" sz="2000" dirty="0" err="1">
                <a:latin typeface="Constantia" pitchFamily="18" charset="0"/>
              </a:rPr>
              <a:t>стійкості</a:t>
            </a:r>
            <a:r>
              <a:rPr lang="ru-RU" sz="2000" dirty="0">
                <a:latin typeface="Constantia" pitchFamily="18" charset="0"/>
              </a:rPr>
              <a:t> </a:t>
            </a:r>
            <a:r>
              <a:rPr lang="ru-RU" sz="2000" dirty="0" err="1">
                <a:latin typeface="Constantia" pitchFamily="18" charset="0"/>
              </a:rPr>
              <a:t>придатних</a:t>
            </a:r>
            <a:r>
              <a:rPr lang="ru-RU" sz="2000" dirty="0">
                <a:latin typeface="Constantia" pitchFamily="18" charset="0"/>
              </a:rPr>
              <a:t> для </a:t>
            </a:r>
            <a:r>
              <a:rPr lang="ru-RU" sz="2000" dirty="0" err="1">
                <a:latin typeface="Constantia" pitchFamily="18" charset="0"/>
              </a:rPr>
              <a:t>життя</a:t>
            </a:r>
            <a:r>
              <a:rPr lang="ru-RU" sz="2000" dirty="0">
                <a:latin typeface="Constantia" pitchFamily="18" charset="0"/>
              </a:rPr>
              <a:t> </a:t>
            </a:r>
            <a:r>
              <a:rPr lang="ru-RU" sz="2000" dirty="0" err="1">
                <a:latin typeface="Constantia" pitchFamily="18" charset="0"/>
              </a:rPr>
              <a:t>людини</a:t>
            </a:r>
            <a:r>
              <a:rPr lang="ru-RU" sz="2000" dirty="0">
                <a:latin typeface="Constantia" pitchFamily="18" charset="0"/>
              </a:rPr>
              <a:t> </a:t>
            </a:r>
            <a:r>
              <a:rPr lang="ru-RU" sz="2000" dirty="0" err="1">
                <a:latin typeface="Constantia" pitchFamily="18" charset="0"/>
              </a:rPr>
              <a:t>навколишнього</a:t>
            </a:r>
            <a:r>
              <a:rPr lang="ru-RU" sz="2000" dirty="0">
                <a:latin typeface="Constantia" pitchFamily="18" charset="0"/>
              </a:rPr>
              <a:t> </a:t>
            </a:r>
            <a:r>
              <a:rPr lang="ru-RU" sz="2000" dirty="0" err="1">
                <a:latin typeface="Constantia" pitchFamily="18" charset="0"/>
              </a:rPr>
              <a:t>середовища</a:t>
            </a:r>
            <a:r>
              <a:rPr lang="ru-RU" sz="2000" dirty="0">
                <a:latin typeface="Constantia" pitchFamily="18" charset="0"/>
              </a:rPr>
              <a:t> і </a:t>
            </a:r>
            <a:r>
              <a:rPr lang="ru-RU" sz="2000" dirty="0" err="1">
                <a:latin typeface="Constantia" pitchFamily="18" charset="0"/>
              </a:rPr>
              <a:t>клімату</a:t>
            </a:r>
            <a:r>
              <a:rPr lang="ru-RU" sz="2000" dirty="0">
                <a:latin typeface="Constantia" pitchFamily="18" charset="0"/>
              </a:rPr>
              <a:t> </a:t>
            </a:r>
            <a:r>
              <a:rPr lang="ru-RU" sz="2000" dirty="0" err="1">
                <a:latin typeface="Constantia" pitchFamily="18" charset="0"/>
              </a:rPr>
              <a:t>Землі</a:t>
            </a:r>
            <a:r>
              <a:rPr lang="ru-RU" sz="2000" dirty="0">
                <a:latin typeface="Constantia" pitchFamily="18" charset="0"/>
              </a:rPr>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39"/>
            <a:ext cx="8280920" cy="811485"/>
          </a:xfrm>
        </p:spPr>
        <p:txBody>
          <a:bodyPr>
            <a:noAutofit/>
          </a:bodyPr>
          <a:lstStyle/>
          <a:p>
            <a:pPr algn="ctr" eaLnBrk="1" fontAlgn="auto" hangingPunct="1">
              <a:spcAft>
                <a:spcPts val="0"/>
              </a:spcAft>
              <a:defRPr/>
            </a:pPr>
            <a:r>
              <a:rPr lang="ru-RU" sz="5400" b="1" spc="0" dirty="0" err="1" smtClean="0">
                <a:ln w="22225">
                  <a:solidFill>
                    <a:schemeClr val="accent2"/>
                  </a:solidFill>
                  <a:prstDash val="solid"/>
                </a:ln>
                <a:solidFill>
                  <a:schemeClr val="accent2">
                    <a:lumMod val="40000"/>
                    <a:lumOff val="60000"/>
                  </a:schemeClr>
                </a:solidFill>
              </a:rPr>
              <a:t>Еколог</a:t>
            </a:r>
            <a:r>
              <a:rPr lang="uk-UA" sz="5400" b="1" spc="0" dirty="0" err="1" smtClean="0">
                <a:ln w="22225">
                  <a:solidFill>
                    <a:schemeClr val="accent2"/>
                  </a:solidFill>
                  <a:prstDash val="solid"/>
                </a:ln>
                <a:solidFill>
                  <a:schemeClr val="accent2">
                    <a:lumMod val="40000"/>
                    <a:lumOff val="60000"/>
                  </a:schemeClr>
                </a:solidFill>
              </a:rPr>
              <a:t>ізація</a:t>
            </a:r>
            <a:r>
              <a:rPr lang="uk-UA" sz="5400" b="1" spc="0" dirty="0" smtClean="0">
                <a:ln w="22225">
                  <a:solidFill>
                    <a:schemeClr val="accent2"/>
                  </a:solidFill>
                  <a:prstDash val="solid"/>
                </a:ln>
                <a:solidFill>
                  <a:schemeClr val="accent2">
                    <a:lumMod val="40000"/>
                    <a:lumOff val="60000"/>
                  </a:schemeClr>
                </a:solidFill>
              </a:rPr>
              <a:t> виробництва</a:t>
            </a:r>
            <a:endParaRPr lang="ru-RU" sz="5400" b="1" spc="0" dirty="0">
              <a:ln w="22225">
                <a:solidFill>
                  <a:schemeClr val="accent2"/>
                </a:solidFill>
                <a:prstDash val="solid"/>
              </a:ln>
              <a:solidFill>
                <a:schemeClr val="accent2">
                  <a:lumMod val="40000"/>
                  <a:lumOff val="60000"/>
                </a:schemeClr>
              </a:solidFill>
            </a:endParaRPr>
          </a:p>
        </p:txBody>
      </p:sp>
      <p:sp>
        <p:nvSpPr>
          <p:cNvPr id="24577" name="Содержимое 2"/>
          <p:cNvSpPr>
            <a:spLocks noGrp="1"/>
          </p:cNvSpPr>
          <p:nvPr>
            <p:ph idx="1"/>
          </p:nvPr>
        </p:nvSpPr>
        <p:spPr>
          <a:xfrm>
            <a:off x="426368" y="1122362"/>
            <a:ext cx="8363272" cy="2928938"/>
          </a:xfrm>
          <a:solidFill>
            <a:schemeClr val="accent2">
              <a:lumMod val="20000"/>
              <a:lumOff val="80000"/>
            </a:schemeClr>
          </a:solidFill>
        </p:spPr>
        <p:txBody>
          <a:bodyPr>
            <a:normAutofit fontScale="92500" lnSpcReduction="20000"/>
          </a:bodyPr>
          <a:lstStyle/>
          <a:p>
            <a:pPr indent="342900" algn="just" eaLnBrk="1" hangingPunct="1">
              <a:buFont typeface="Wingdings 2" pitchFamily="18" charset="2"/>
              <a:buNone/>
            </a:pPr>
            <a:r>
              <a:rPr lang="vi-VN" sz="2000" dirty="0" smtClean="0">
                <a:latin typeface="Calibri" pitchFamily="34" charset="0"/>
                <a:cs typeface="Calibri" pitchFamily="34" charset="0"/>
              </a:rPr>
              <a:t>Екологізація виробництв</a:t>
            </a:r>
            <a:r>
              <a:rPr lang="uk-UA" sz="2000" dirty="0" smtClean="0">
                <a:latin typeface="Calibri" pitchFamily="34" charset="0"/>
                <a:cs typeface="Calibri" pitchFamily="34" charset="0"/>
              </a:rPr>
              <a:t>а</a:t>
            </a:r>
            <a:r>
              <a:rPr lang="vi-VN" sz="2000" dirty="0" smtClean="0">
                <a:latin typeface="Calibri" pitchFamily="34" charset="0"/>
                <a:cs typeface="Calibri" pitchFamily="34" charset="0"/>
              </a:rPr>
              <a:t> передбачає </a:t>
            </a:r>
            <a:r>
              <a:rPr lang="vi-VN" sz="2000" b="1" u="sng" dirty="0" smtClean="0">
                <a:latin typeface="Calibri" pitchFamily="34" charset="0"/>
                <a:cs typeface="Calibri" pitchFamily="34" charset="0"/>
              </a:rPr>
              <a:t>наявність взаємозв'язку і взаємозумовленості </a:t>
            </a:r>
            <a:r>
              <a:rPr lang="vi-VN" sz="2000" dirty="0" smtClean="0">
                <a:latin typeface="Calibri" pitchFamily="34" charset="0"/>
                <a:cs typeface="Calibri" pitchFamily="34" charset="0"/>
              </a:rPr>
              <a:t>будь-яких дій з урахуванням екологічних вимог до розвитку НТП. </a:t>
            </a:r>
            <a:endParaRPr lang="uk-UA" sz="2000" dirty="0" smtClean="0">
              <a:latin typeface="Calibri" pitchFamily="34" charset="0"/>
              <a:cs typeface="Calibri" pitchFamily="34" charset="0"/>
            </a:endParaRPr>
          </a:p>
          <a:p>
            <a:pPr indent="342900" algn="just" eaLnBrk="1" hangingPunct="1">
              <a:buFont typeface="Wingdings 2" pitchFamily="18" charset="2"/>
              <a:buNone/>
            </a:pPr>
            <a:r>
              <a:rPr lang="vi-VN" sz="2000" dirty="0" smtClean="0">
                <a:latin typeface="Calibri" pitchFamily="34" charset="0"/>
                <a:cs typeface="Calibri" pitchFamily="34" charset="0"/>
              </a:rPr>
              <a:t>У зв'язку з цим управління господарством країни і його функціонування повинні здійснюватися на основі раціонального природокористування та застосування нової технології, прогресивної організації маловідходних і безвідходних виробництв.</a:t>
            </a:r>
            <a:r>
              <a:rPr lang="ru-RU" sz="2000" dirty="0" smtClean="0"/>
              <a:t> </a:t>
            </a:r>
          </a:p>
          <a:p>
            <a:pPr indent="342900" algn="just" eaLnBrk="1" hangingPunct="1">
              <a:buFont typeface="Wingdings 2" pitchFamily="18" charset="2"/>
              <a:buNone/>
            </a:pPr>
            <a:r>
              <a:rPr lang="ru-RU" sz="2000" dirty="0" err="1" smtClean="0"/>
              <a:t>Екологізація</a:t>
            </a:r>
            <a:r>
              <a:rPr lang="ru-RU" sz="2000" dirty="0" smtClean="0"/>
              <a:t> </a:t>
            </a:r>
            <a:r>
              <a:rPr lang="ru-RU" sz="2000" dirty="0" err="1" smtClean="0"/>
              <a:t>виробництва</a:t>
            </a:r>
            <a:r>
              <a:rPr lang="ru-RU" sz="2000" dirty="0" smtClean="0"/>
              <a:t> — </a:t>
            </a:r>
            <a:r>
              <a:rPr lang="ru-RU" sz="2400" dirty="0" err="1" smtClean="0">
                <a:solidFill>
                  <a:srgbClr val="FF0000"/>
                </a:solidFill>
              </a:rPr>
              <a:t>це</a:t>
            </a:r>
            <a:r>
              <a:rPr lang="ru-RU" sz="2400" dirty="0" smtClean="0">
                <a:solidFill>
                  <a:srgbClr val="FF0000"/>
                </a:solidFill>
              </a:rPr>
              <a:t> </a:t>
            </a:r>
            <a:r>
              <a:rPr lang="ru-RU" sz="2400" dirty="0" err="1" smtClean="0">
                <a:solidFill>
                  <a:srgbClr val="FF0000"/>
                </a:solidFill>
              </a:rPr>
              <a:t>розширене</a:t>
            </a:r>
            <a:r>
              <a:rPr lang="ru-RU" sz="2400" dirty="0" smtClean="0">
                <a:solidFill>
                  <a:srgbClr val="FF0000"/>
                </a:solidFill>
              </a:rPr>
              <a:t> </a:t>
            </a:r>
            <a:r>
              <a:rPr lang="ru-RU" sz="2400" b="1" dirty="0" err="1" smtClean="0">
                <a:solidFill>
                  <a:srgbClr val="7030A0"/>
                </a:solidFill>
              </a:rPr>
              <a:t>відтворення</a:t>
            </a:r>
            <a:r>
              <a:rPr lang="ru-RU" sz="2400" b="1" dirty="0" smtClean="0">
                <a:solidFill>
                  <a:srgbClr val="7030A0"/>
                </a:solidFill>
              </a:rPr>
              <a:t> </a:t>
            </a:r>
            <a:r>
              <a:rPr lang="ru-RU" sz="2400" dirty="0" err="1" smtClean="0">
                <a:solidFill>
                  <a:srgbClr val="FF0000"/>
                </a:solidFill>
              </a:rPr>
              <a:t>природних</a:t>
            </a:r>
            <a:r>
              <a:rPr lang="ru-RU" sz="2400" dirty="0" smtClean="0">
                <a:solidFill>
                  <a:srgbClr val="FF0000"/>
                </a:solidFill>
              </a:rPr>
              <a:t> </a:t>
            </a:r>
            <a:r>
              <a:rPr lang="ru-RU" sz="2400" dirty="0" err="1" smtClean="0">
                <a:solidFill>
                  <a:srgbClr val="FF0000"/>
                </a:solidFill>
              </a:rPr>
              <a:t>ресурсів</a:t>
            </a:r>
            <a:r>
              <a:rPr lang="ru-RU" sz="2400" dirty="0" smtClean="0">
                <a:solidFill>
                  <a:srgbClr val="FF0000"/>
                </a:solidFill>
              </a:rPr>
              <a:t> шляхом </a:t>
            </a:r>
            <a:r>
              <a:rPr lang="ru-RU" sz="2400" dirty="0" err="1" smtClean="0">
                <a:solidFill>
                  <a:srgbClr val="7030A0"/>
                </a:solidFill>
              </a:rPr>
              <a:t>вдосконалення</a:t>
            </a:r>
            <a:r>
              <a:rPr lang="ru-RU" sz="2400" dirty="0" smtClean="0">
                <a:solidFill>
                  <a:srgbClr val="FF0000"/>
                </a:solidFill>
              </a:rPr>
              <a:t> </a:t>
            </a:r>
            <a:r>
              <a:rPr lang="ru-RU" sz="2400" dirty="0" err="1" smtClean="0">
                <a:solidFill>
                  <a:srgbClr val="FF0000"/>
                </a:solidFill>
              </a:rPr>
              <a:t>технології</a:t>
            </a:r>
            <a:r>
              <a:rPr lang="ru-RU" sz="2400" dirty="0" smtClean="0">
                <a:solidFill>
                  <a:srgbClr val="FF0000"/>
                </a:solidFill>
              </a:rPr>
              <a:t>, </a:t>
            </a:r>
            <a:r>
              <a:rPr lang="ru-RU" sz="2400" dirty="0" err="1" smtClean="0">
                <a:solidFill>
                  <a:srgbClr val="FF0000"/>
                </a:solidFill>
              </a:rPr>
              <a:t>організації</a:t>
            </a:r>
            <a:r>
              <a:rPr lang="ru-RU" sz="2400" dirty="0" smtClean="0">
                <a:solidFill>
                  <a:srgbClr val="FF0000"/>
                </a:solidFill>
              </a:rPr>
              <a:t> </a:t>
            </a:r>
            <a:r>
              <a:rPr lang="ru-RU" sz="2400" dirty="0" err="1" smtClean="0">
                <a:solidFill>
                  <a:srgbClr val="FF0000"/>
                </a:solidFill>
              </a:rPr>
              <a:t>матеріального</a:t>
            </a:r>
            <a:r>
              <a:rPr lang="ru-RU" sz="2400" dirty="0" smtClean="0">
                <a:solidFill>
                  <a:srgbClr val="FF0000"/>
                </a:solidFill>
              </a:rPr>
              <a:t> </a:t>
            </a:r>
            <a:r>
              <a:rPr lang="ru-RU" sz="2400" dirty="0" err="1" smtClean="0">
                <a:solidFill>
                  <a:srgbClr val="FF0000"/>
                </a:solidFill>
              </a:rPr>
              <a:t>виробництва</a:t>
            </a:r>
            <a:r>
              <a:rPr lang="ru-RU" sz="2400" dirty="0" smtClean="0">
                <a:solidFill>
                  <a:srgbClr val="FF0000"/>
                </a:solidFill>
              </a:rPr>
              <a:t>, </a:t>
            </a:r>
            <a:r>
              <a:rPr lang="ru-RU" sz="2400" dirty="0" err="1" smtClean="0">
                <a:solidFill>
                  <a:srgbClr val="FF0000"/>
                </a:solidFill>
              </a:rPr>
              <a:t>підвищення</a:t>
            </a:r>
            <a:r>
              <a:rPr lang="ru-RU" sz="2400" dirty="0" smtClean="0">
                <a:solidFill>
                  <a:srgbClr val="FF0000"/>
                </a:solidFill>
              </a:rPr>
              <a:t> </a:t>
            </a:r>
            <a:r>
              <a:rPr lang="ru-RU" sz="2400" b="1" dirty="0" err="1" smtClean="0">
                <a:solidFill>
                  <a:srgbClr val="7030A0"/>
                </a:solidFill>
              </a:rPr>
              <a:t>ефективності</a:t>
            </a:r>
            <a:r>
              <a:rPr lang="ru-RU" sz="2400" b="1" dirty="0" smtClean="0">
                <a:solidFill>
                  <a:srgbClr val="7030A0"/>
                </a:solidFill>
              </a:rPr>
              <a:t> </a:t>
            </a:r>
            <a:r>
              <a:rPr lang="ru-RU" sz="2400" b="1" dirty="0" err="1" smtClean="0">
                <a:solidFill>
                  <a:srgbClr val="7030A0"/>
                </a:solidFill>
              </a:rPr>
              <a:t>праці</a:t>
            </a:r>
            <a:r>
              <a:rPr lang="ru-RU" sz="2400" b="1" dirty="0" smtClean="0">
                <a:solidFill>
                  <a:srgbClr val="7030A0"/>
                </a:solidFill>
              </a:rPr>
              <a:t> </a:t>
            </a:r>
            <a:r>
              <a:rPr lang="ru-RU" sz="2400" dirty="0" smtClean="0">
                <a:solidFill>
                  <a:srgbClr val="FF0000"/>
                </a:solidFill>
              </a:rPr>
              <a:t>в </a:t>
            </a:r>
            <a:r>
              <a:rPr lang="ru-RU" sz="2400" dirty="0" err="1" smtClean="0">
                <a:solidFill>
                  <a:srgbClr val="FF0000"/>
                </a:solidFill>
              </a:rPr>
              <a:t>екологічній</a:t>
            </a:r>
            <a:r>
              <a:rPr lang="ru-RU" sz="2400" dirty="0" smtClean="0">
                <a:solidFill>
                  <a:srgbClr val="FF0000"/>
                </a:solidFill>
              </a:rPr>
              <a:t> </a:t>
            </a:r>
            <a:r>
              <a:rPr lang="ru-RU" sz="2400" dirty="0" err="1" smtClean="0">
                <a:solidFill>
                  <a:srgbClr val="FF0000"/>
                </a:solidFill>
              </a:rPr>
              <a:t>сфері</a:t>
            </a:r>
            <a:r>
              <a:rPr lang="ru-RU" sz="2400" dirty="0" smtClean="0">
                <a:solidFill>
                  <a:srgbClr val="FF0000"/>
                </a:solidFill>
              </a:rPr>
              <a:t>.</a:t>
            </a:r>
            <a:endParaRPr lang="ru-RU" sz="2400" dirty="0" smtClean="0">
              <a:solidFill>
                <a:srgbClr val="FF0000"/>
              </a:solidFill>
              <a:latin typeface="Calibri" pitchFamily="34" charset="0"/>
              <a:cs typeface="Calibri" pitchFamily="34" charset="0"/>
            </a:endParaRPr>
          </a:p>
        </p:txBody>
      </p:sp>
      <p:pic>
        <p:nvPicPr>
          <p:cNvPr id="24580" name="Рисунок 4" descr="images.jpg"/>
          <p:cNvPicPr>
            <a:picLocks noChangeAspect="1"/>
          </p:cNvPicPr>
          <p:nvPr/>
        </p:nvPicPr>
        <p:blipFill>
          <a:blip r:embed="rId2"/>
          <a:srcRect/>
          <a:stretch>
            <a:fillRect/>
          </a:stretch>
        </p:blipFill>
        <p:spPr bwMode="auto">
          <a:xfrm>
            <a:off x="5724128" y="4107656"/>
            <a:ext cx="2786062" cy="2500312"/>
          </a:xfrm>
          <a:prstGeom prst="rect">
            <a:avLst/>
          </a:prstGeom>
          <a:noFill/>
          <a:ln w="9525">
            <a:noFill/>
            <a:miter lim="800000"/>
            <a:headEnd/>
            <a:tailEnd/>
          </a:ln>
        </p:spPr>
      </p:pic>
      <p:pic>
        <p:nvPicPr>
          <p:cNvPr id="24579" name="Рисунок 3" descr="3139l.jpg"/>
          <p:cNvPicPr>
            <a:picLocks noChangeAspect="1"/>
          </p:cNvPicPr>
          <p:nvPr/>
        </p:nvPicPr>
        <p:blipFill>
          <a:blip r:embed="rId3"/>
          <a:srcRect/>
          <a:stretch>
            <a:fillRect/>
          </a:stretch>
        </p:blipFill>
        <p:spPr bwMode="auto">
          <a:xfrm>
            <a:off x="426368" y="4073541"/>
            <a:ext cx="4000500" cy="27146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2840" y="1034362"/>
            <a:ext cx="8229600" cy="582594"/>
          </a:xfrm>
        </p:spPr>
        <p:txBody>
          <a:bodyPr>
            <a:noAutofit/>
          </a:bodyPr>
          <a:lstStyle/>
          <a:p>
            <a:pPr eaLnBrk="1" fontAlgn="auto" hangingPunct="1">
              <a:spcAft>
                <a:spcPts val="0"/>
              </a:spcAft>
              <a:defRPr/>
            </a:pPr>
            <a:r>
              <a:rPr lang="ru-RU" sz="4400"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Шляхи </a:t>
            </a:r>
            <a:r>
              <a:rPr lang="ru-RU" sz="4400" b="1"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впровадження</a:t>
            </a:r>
            <a:r>
              <a:rPr lang="ru-RU" sz="4400"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3600" b="1" dirty="0" smtClean="0">
                <a:solidFill>
                  <a:srgbClr val="C00000"/>
                </a:solidFill>
              </a:rPr>
              <a:t/>
            </a:r>
            <a:br>
              <a:rPr lang="ru-RU" sz="3600" b="1" dirty="0" smtClean="0">
                <a:solidFill>
                  <a:srgbClr val="C00000"/>
                </a:solidFill>
              </a:rPr>
            </a:br>
            <a:r>
              <a:rPr lang="ru-RU" sz="4000" b="1" dirty="0" err="1" smtClean="0">
                <a:solidFill>
                  <a:schemeClr val="accent2">
                    <a:lumMod val="75000"/>
                  </a:schemeClr>
                </a:solidFill>
              </a:rPr>
              <a:t>екологізації</a:t>
            </a:r>
            <a:r>
              <a:rPr lang="ru-RU" sz="2400" b="1" dirty="0">
                <a:solidFill>
                  <a:srgbClr val="C00000"/>
                </a:solidFill>
              </a:rPr>
              <a:t/>
            </a:r>
            <a:br>
              <a:rPr lang="ru-RU" sz="2400" b="1" dirty="0">
                <a:solidFill>
                  <a:srgbClr val="C00000"/>
                </a:solidFill>
              </a:rPr>
            </a:br>
            <a:endParaRPr lang="ru-RU" sz="2400" b="1" dirty="0">
              <a:solidFill>
                <a:srgbClr val="C00000"/>
              </a:solidFill>
            </a:endParaRPr>
          </a:p>
        </p:txBody>
      </p:sp>
      <p:sp>
        <p:nvSpPr>
          <p:cNvPr id="3" name="Содержимое 2"/>
          <p:cNvSpPr>
            <a:spLocks noGrp="1"/>
          </p:cNvSpPr>
          <p:nvPr>
            <p:ph idx="1"/>
          </p:nvPr>
        </p:nvSpPr>
        <p:spPr>
          <a:xfrm>
            <a:off x="214313" y="1772817"/>
            <a:ext cx="8822183" cy="4392487"/>
          </a:xfrm>
        </p:spPr>
        <p:txBody>
          <a:bodyPr>
            <a:noAutofit/>
          </a:bodyPr>
          <a:lstStyle/>
          <a:p>
            <a:pPr marL="274320" indent="342900" algn="just" eaLnBrk="1" fontAlgn="auto" hangingPunct="1">
              <a:spcAft>
                <a:spcPts val="0"/>
              </a:spcAft>
              <a:buFont typeface="Wingdings 2"/>
              <a:buNone/>
              <a:defRPr/>
            </a:pPr>
            <a:r>
              <a:rPr lang="ru-RU" sz="2000" b="1" dirty="0" err="1">
                <a:solidFill>
                  <a:schemeClr val="accent3">
                    <a:lumMod val="50000"/>
                  </a:schemeClr>
                </a:solidFill>
              </a:rPr>
              <a:t>Екологізація</a:t>
            </a:r>
            <a:r>
              <a:rPr lang="ru-RU" sz="2000" b="1" dirty="0">
                <a:solidFill>
                  <a:schemeClr val="accent3">
                    <a:lumMod val="50000"/>
                  </a:schemeClr>
                </a:solidFill>
              </a:rPr>
              <a:t> </a:t>
            </a:r>
            <a:r>
              <a:rPr lang="ru-RU" sz="2000" b="1" dirty="0" smtClean="0">
                <a:solidFill>
                  <a:schemeClr val="accent3">
                    <a:lumMod val="50000"/>
                  </a:schemeClr>
                </a:solidFill>
              </a:rPr>
              <a:t>народного </a:t>
            </a:r>
            <a:r>
              <a:rPr lang="ru-RU" sz="2000" b="1" dirty="0" err="1" smtClean="0">
                <a:solidFill>
                  <a:schemeClr val="accent3">
                    <a:lumMod val="50000"/>
                  </a:schemeClr>
                </a:solidFill>
              </a:rPr>
              <a:t>господарства</a:t>
            </a:r>
            <a:r>
              <a:rPr lang="ru-RU" sz="2000" dirty="0"/>
              <a:t>, </a:t>
            </a:r>
            <a:r>
              <a:rPr lang="ru-RU" sz="2000" dirty="0" err="1"/>
              <a:t>підприємств</a:t>
            </a:r>
            <a:r>
              <a:rPr lang="ru-RU" sz="2000" dirty="0"/>
              <a:t> </a:t>
            </a:r>
            <a:r>
              <a:rPr lang="ru-RU" sz="2000" dirty="0" err="1"/>
              <a:t>промисловості</a:t>
            </a:r>
            <a:r>
              <a:rPr lang="ru-RU" sz="2000" dirty="0"/>
              <a:t> та АПК </a:t>
            </a:r>
            <a:r>
              <a:rPr lang="ru-RU" sz="2000" dirty="0" err="1"/>
              <a:t>може</a:t>
            </a:r>
            <a:r>
              <a:rPr lang="ru-RU" sz="2000" dirty="0"/>
              <a:t> </a:t>
            </a:r>
            <a:r>
              <a:rPr lang="ru-RU" sz="2000" dirty="0" err="1"/>
              <a:t>вестися</a:t>
            </a:r>
            <a:r>
              <a:rPr lang="ru-RU" sz="2000" dirty="0"/>
              <a:t> за такими </a:t>
            </a:r>
            <a:r>
              <a:rPr lang="ru-RU" sz="2000" dirty="0" err="1"/>
              <a:t>основними</a:t>
            </a:r>
            <a:r>
              <a:rPr lang="ru-RU" sz="2000" dirty="0"/>
              <a:t> </a:t>
            </a:r>
            <a:r>
              <a:rPr lang="ru-RU" sz="2000" dirty="0" err="1"/>
              <a:t>напрямками</a:t>
            </a:r>
            <a:r>
              <a:rPr lang="ru-RU" sz="2000" dirty="0" smtClean="0"/>
              <a:t>:</a:t>
            </a:r>
          </a:p>
          <a:p>
            <a:pPr marL="274320" indent="0" algn="just" eaLnBrk="1" fontAlgn="auto" hangingPunct="1">
              <a:spcAft>
                <a:spcPts val="0"/>
              </a:spcAft>
              <a:buNone/>
              <a:defRPr/>
            </a:pPr>
            <a:r>
              <a:rPr lang="ru-RU" sz="2000" dirty="0" smtClean="0"/>
              <a:t>Шляхом </a:t>
            </a:r>
            <a:r>
              <a:rPr lang="ru-RU" sz="2000" dirty="0" err="1"/>
              <a:t>здійснення</a:t>
            </a:r>
            <a:r>
              <a:rPr lang="ru-RU" sz="2000" dirty="0"/>
              <a:t> </a:t>
            </a:r>
            <a:r>
              <a:rPr lang="ru-RU" sz="2000" dirty="0" err="1"/>
              <a:t>системи</a:t>
            </a:r>
            <a:r>
              <a:rPr lang="ru-RU" sz="2000" dirty="0"/>
              <a:t> </a:t>
            </a:r>
            <a:endParaRPr lang="ru-RU" sz="2000" dirty="0" smtClean="0"/>
          </a:p>
          <a:p>
            <a:pPr marL="617220" indent="-342900" algn="just" eaLnBrk="1" fontAlgn="auto" hangingPunct="1">
              <a:spcAft>
                <a:spcPts val="0"/>
              </a:spcAft>
              <a:buFont typeface="Wingdings" panose="05000000000000000000" pitchFamily="2" charset="2"/>
              <a:buChar char="v"/>
              <a:defRPr/>
            </a:pPr>
            <a:r>
              <a:rPr lang="ru-RU" sz="2000" dirty="0" err="1" smtClean="0"/>
              <a:t>організаційно-технічних</a:t>
            </a:r>
            <a:r>
              <a:rPr lang="ru-RU" sz="2000" dirty="0" smtClean="0"/>
              <a:t> </a:t>
            </a:r>
            <a:r>
              <a:rPr lang="ru-RU" sz="2000" dirty="0" err="1"/>
              <a:t>рішень</a:t>
            </a:r>
            <a:r>
              <a:rPr lang="ru-RU" sz="2000" dirty="0"/>
              <a:t>, </a:t>
            </a:r>
            <a:endParaRPr lang="ru-RU" sz="2000" dirty="0" smtClean="0"/>
          </a:p>
          <a:p>
            <a:pPr marL="617220" indent="-342900" algn="just" eaLnBrk="1" fontAlgn="auto" hangingPunct="1">
              <a:spcAft>
                <a:spcPts val="0"/>
              </a:spcAft>
              <a:buFont typeface="Wingdings" panose="05000000000000000000" pitchFamily="2" charset="2"/>
              <a:buChar char="v"/>
              <a:defRPr/>
            </a:pPr>
            <a:r>
              <a:rPr lang="ru-RU" sz="2000" dirty="0" err="1" smtClean="0"/>
              <a:t>енергозберігаючих</a:t>
            </a:r>
            <a:r>
              <a:rPr lang="ru-RU" sz="2000" dirty="0"/>
              <a:t>, </a:t>
            </a:r>
            <a:endParaRPr lang="ru-RU" sz="2000" dirty="0" smtClean="0"/>
          </a:p>
          <a:p>
            <a:pPr marL="617220" indent="-342900" algn="just" eaLnBrk="1" fontAlgn="auto" hangingPunct="1">
              <a:spcAft>
                <a:spcPts val="0"/>
              </a:spcAft>
              <a:buFont typeface="Wingdings" panose="05000000000000000000" pitchFamily="2" charset="2"/>
              <a:buChar char="v"/>
              <a:defRPr/>
            </a:pPr>
            <a:r>
              <a:rPr lang="ru-RU" sz="2000" dirty="0" err="1" smtClean="0"/>
              <a:t>природоохоронних</a:t>
            </a:r>
            <a:r>
              <a:rPr lang="ru-RU" sz="2000" dirty="0"/>
              <a:t> </a:t>
            </a:r>
            <a:endParaRPr lang="ru-RU" sz="2000" dirty="0" smtClean="0"/>
          </a:p>
          <a:p>
            <a:pPr marL="617220" indent="-342900" algn="just" eaLnBrk="1" fontAlgn="auto" hangingPunct="1">
              <a:spcAft>
                <a:spcPts val="0"/>
              </a:spcAft>
              <a:buFont typeface="Wingdings" panose="05000000000000000000" pitchFamily="2" charset="2"/>
              <a:buChar char="v"/>
              <a:defRPr/>
            </a:pPr>
            <a:r>
              <a:rPr lang="ru-RU" sz="2000" dirty="0" smtClean="0"/>
              <a:t>та </a:t>
            </a:r>
            <a:r>
              <a:rPr lang="ru-RU" sz="2000" dirty="0" err="1"/>
              <a:t>інших</a:t>
            </a:r>
            <a:r>
              <a:rPr lang="ru-RU" sz="2000" dirty="0"/>
              <a:t> </a:t>
            </a:r>
            <a:r>
              <a:rPr lang="ru-RU" sz="2000" dirty="0" err="1"/>
              <a:t>заходів</a:t>
            </a:r>
            <a:r>
              <a:rPr lang="ru-RU" sz="2000" dirty="0"/>
              <a:t> без </a:t>
            </a:r>
            <a:r>
              <a:rPr lang="ru-RU" sz="2000" dirty="0" err="1"/>
              <a:t>істотної</a:t>
            </a:r>
            <a:r>
              <a:rPr lang="ru-RU" sz="2000" dirty="0"/>
              <a:t> </a:t>
            </a:r>
            <a:r>
              <a:rPr lang="ru-RU" sz="2000" dirty="0" err="1"/>
              <a:t>перебудови</a:t>
            </a:r>
            <a:r>
              <a:rPr lang="ru-RU" sz="2000" dirty="0"/>
              <a:t> </a:t>
            </a:r>
            <a:r>
              <a:rPr lang="ru-RU" sz="2000" dirty="0" err="1"/>
              <a:t>основних</a:t>
            </a:r>
            <a:r>
              <a:rPr lang="ru-RU" sz="2000" dirty="0"/>
              <a:t> </a:t>
            </a:r>
            <a:r>
              <a:rPr lang="ru-RU" sz="2000" dirty="0" err="1"/>
              <a:t>виробничих</a:t>
            </a:r>
            <a:r>
              <a:rPr lang="ru-RU" sz="2000" dirty="0"/>
              <a:t> </a:t>
            </a:r>
            <a:r>
              <a:rPr lang="ru-RU" sz="2000" dirty="0" err="1"/>
              <a:t>фондів</a:t>
            </a:r>
            <a:r>
              <a:rPr lang="ru-RU" sz="2000" dirty="0"/>
              <a:t> на </a:t>
            </a:r>
            <a:r>
              <a:rPr lang="ru-RU" sz="2000" dirty="0" err="1"/>
              <a:t>підприємствах</a:t>
            </a:r>
            <a:r>
              <a:rPr lang="ru-RU" sz="2000" dirty="0"/>
              <a:t> </a:t>
            </a:r>
            <a:r>
              <a:rPr lang="ru-RU" sz="2000" b="1" u="sng" dirty="0">
                <a:solidFill>
                  <a:schemeClr val="accent3">
                    <a:lumMod val="50000"/>
                  </a:schemeClr>
                </a:solidFill>
              </a:rPr>
              <a:t>— без </a:t>
            </a:r>
            <a:r>
              <a:rPr lang="ru-RU" sz="2000" b="1" u="sng" dirty="0" err="1">
                <a:solidFill>
                  <a:schemeClr val="accent3">
                    <a:lumMod val="50000"/>
                  </a:schemeClr>
                </a:solidFill>
              </a:rPr>
              <a:t>зупинки</a:t>
            </a:r>
            <a:r>
              <a:rPr lang="ru-RU" sz="2000" b="1" u="sng" dirty="0">
                <a:solidFill>
                  <a:schemeClr val="accent3">
                    <a:lumMod val="50000"/>
                  </a:schemeClr>
                </a:solidFill>
              </a:rPr>
              <a:t> </a:t>
            </a:r>
            <a:r>
              <a:rPr lang="ru-RU" sz="2000" b="1" u="sng" dirty="0" err="1">
                <a:solidFill>
                  <a:schemeClr val="accent3">
                    <a:lumMod val="50000"/>
                  </a:schemeClr>
                </a:solidFill>
              </a:rPr>
              <a:t>їхньої</a:t>
            </a:r>
            <a:r>
              <a:rPr lang="ru-RU" sz="2000" b="1" u="sng" dirty="0">
                <a:solidFill>
                  <a:schemeClr val="accent3">
                    <a:lumMod val="50000"/>
                  </a:schemeClr>
                </a:solidFill>
              </a:rPr>
              <a:t> </a:t>
            </a:r>
            <a:r>
              <a:rPr lang="ru-RU" sz="2000" b="1" u="sng" dirty="0" err="1">
                <a:solidFill>
                  <a:schemeClr val="accent3">
                    <a:lumMod val="50000"/>
                  </a:schemeClr>
                </a:solidFill>
              </a:rPr>
              <a:t>дії</a:t>
            </a:r>
            <a:r>
              <a:rPr lang="ru-RU" sz="2000" b="1" u="sng" dirty="0">
                <a:solidFill>
                  <a:schemeClr val="accent3">
                    <a:lumMod val="50000"/>
                  </a:schemeClr>
                </a:solidFill>
              </a:rPr>
              <a:t> і без </a:t>
            </a:r>
            <a:r>
              <a:rPr lang="ru-RU" sz="2000" b="1" u="sng" dirty="0" err="1">
                <a:solidFill>
                  <a:schemeClr val="accent3">
                    <a:lumMod val="50000"/>
                  </a:schemeClr>
                </a:solidFill>
              </a:rPr>
              <a:t>зниження</a:t>
            </a:r>
            <a:r>
              <a:rPr lang="ru-RU" sz="2000" b="1" u="sng" dirty="0">
                <a:solidFill>
                  <a:schemeClr val="accent3">
                    <a:lumMod val="50000"/>
                  </a:schemeClr>
                </a:solidFill>
              </a:rPr>
              <a:t> </a:t>
            </a:r>
            <a:r>
              <a:rPr lang="ru-RU" sz="2000" b="1" u="sng" dirty="0" err="1">
                <a:solidFill>
                  <a:schemeClr val="accent3">
                    <a:lumMod val="50000"/>
                  </a:schemeClr>
                </a:solidFill>
              </a:rPr>
              <a:t>випуску</a:t>
            </a:r>
            <a:r>
              <a:rPr lang="ru-RU" sz="2000" b="1" u="sng" dirty="0">
                <a:solidFill>
                  <a:schemeClr val="accent3">
                    <a:lumMod val="50000"/>
                  </a:schemeClr>
                </a:solidFill>
              </a:rPr>
              <a:t> </a:t>
            </a:r>
            <a:r>
              <a:rPr lang="ru-RU" sz="2000" b="1" u="sng" dirty="0" err="1">
                <a:solidFill>
                  <a:schemeClr val="accent3">
                    <a:lumMod val="50000"/>
                  </a:schemeClr>
                </a:solidFill>
              </a:rPr>
              <a:t>продукції</a:t>
            </a:r>
            <a:r>
              <a:rPr lang="ru-RU" sz="2000" dirty="0"/>
              <a:t>.</a:t>
            </a:r>
          </a:p>
          <a:p>
            <a:pPr marL="0" indent="0" algn="just" eaLnBrk="1" fontAlgn="auto" hangingPunct="1">
              <a:spcAft>
                <a:spcPts val="0"/>
              </a:spcAft>
              <a:buNone/>
              <a:defRPr/>
            </a:pPr>
            <a:r>
              <a:rPr lang="ru-RU" sz="2000" dirty="0"/>
              <a:t>У </a:t>
            </a:r>
            <a:r>
              <a:rPr lang="ru-RU" sz="2000" dirty="0" err="1"/>
              <a:t>процесі</a:t>
            </a:r>
            <a:r>
              <a:rPr lang="ru-RU" sz="2000" dirty="0"/>
              <a:t> </a:t>
            </a:r>
            <a:r>
              <a:rPr lang="ru-RU" sz="2000" dirty="0" err="1"/>
              <a:t>розширеного</a:t>
            </a:r>
            <a:r>
              <a:rPr lang="ru-RU" sz="2000" dirty="0"/>
              <a:t> </a:t>
            </a:r>
            <a:r>
              <a:rPr lang="ru-RU" sz="2000" dirty="0" err="1"/>
              <a:t>відтворення</a:t>
            </a:r>
            <a:r>
              <a:rPr lang="ru-RU" sz="2000" dirty="0"/>
              <a:t> </a:t>
            </a:r>
            <a:r>
              <a:rPr lang="ru-RU" sz="2000" dirty="0" err="1"/>
              <a:t>основних</a:t>
            </a:r>
            <a:r>
              <a:rPr lang="ru-RU" sz="2000" dirty="0"/>
              <a:t> </a:t>
            </a:r>
            <a:r>
              <a:rPr lang="ru-RU" sz="2000" dirty="0" err="1"/>
              <a:t>фондів</a:t>
            </a:r>
            <a:r>
              <a:rPr lang="ru-RU" sz="2000" dirty="0"/>
              <a:t> народного </a:t>
            </a:r>
            <a:r>
              <a:rPr lang="ru-RU" sz="2000" dirty="0" err="1" smtClean="0"/>
              <a:t>господарства</a:t>
            </a:r>
            <a:r>
              <a:rPr lang="ru-RU" sz="2000" dirty="0" smtClean="0"/>
              <a:t> - </a:t>
            </a:r>
            <a:r>
              <a:rPr lang="ru-RU" sz="2000" dirty="0" err="1" smtClean="0"/>
              <a:t>це</a:t>
            </a:r>
            <a:r>
              <a:rPr lang="ru-RU" sz="2000" dirty="0" smtClean="0"/>
              <a:t> </a:t>
            </a:r>
            <a:r>
              <a:rPr lang="ru-RU" sz="2000" dirty="0" err="1"/>
              <a:t>досягається</a:t>
            </a:r>
            <a:r>
              <a:rPr lang="ru-RU" sz="2000" dirty="0"/>
              <a:t> </a:t>
            </a:r>
            <a:r>
              <a:rPr lang="ru-RU" sz="3600" dirty="0" err="1" smtClean="0">
                <a:solidFill>
                  <a:schemeClr val="accent2">
                    <a:lumMod val="75000"/>
                  </a:schemeClr>
                </a:solidFill>
              </a:rPr>
              <a:t>проєктно</a:t>
            </a:r>
            <a:r>
              <a:rPr lang="ru-RU" sz="3600" dirty="0" err="1" smtClean="0">
                <a:solidFill>
                  <a:schemeClr val="accent2">
                    <a:lumMod val="60000"/>
                    <a:lumOff val="40000"/>
                  </a:schemeClr>
                </a:solidFill>
              </a:rPr>
              <a:t>-</a:t>
            </a:r>
            <a:r>
              <a:rPr lang="ru-RU" sz="3600" dirty="0" err="1" smtClean="0">
                <a:solidFill>
                  <a:srgbClr val="00B050"/>
                </a:solidFill>
              </a:rPr>
              <a:t>будівельними</a:t>
            </a:r>
            <a:r>
              <a:rPr lang="ru-RU" sz="3600" dirty="0" smtClean="0">
                <a:solidFill>
                  <a:srgbClr val="00B050"/>
                </a:solidFill>
              </a:rPr>
              <a:t> </a:t>
            </a:r>
            <a:r>
              <a:rPr lang="ru-RU" sz="2000" dirty="0"/>
              <a:t>заходами.</a:t>
            </a:r>
          </a:p>
          <a:p>
            <a:pPr marL="274320" indent="-274320" algn="just" eaLnBrk="1" fontAlgn="auto" hangingPunct="1">
              <a:spcAft>
                <a:spcPts val="0"/>
              </a:spcAft>
              <a:buFont typeface="Wingdings 2"/>
              <a:buChar char=""/>
              <a:defRPr/>
            </a:pPr>
            <a:endParaRPr lang="ru-RU" sz="1600" dirty="0"/>
          </a:p>
        </p:txBody>
      </p:sp>
      <p:pic>
        <p:nvPicPr>
          <p:cNvPr id="25603" name="Рисунок 3" descr="energosberezenie_2b.jpg"/>
          <p:cNvPicPr>
            <a:picLocks noChangeAspect="1"/>
          </p:cNvPicPr>
          <p:nvPr/>
        </p:nvPicPr>
        <p:blipFill>
          <a:blip r:embed="rId2"/>
          <a:srcRect/>
          <a:stretch>
            <a:fillRect/>
          </a:stretch>
        </p:blipFill>
        <p:spPr bwMode="auto">
          <a:xfrm>
            <a:off x="6226964" y="34879"/>
            <a:ext cx="2482888" cy="1737938"/>
          </a:xfrm>
          <a:prstGeom prst="rect">
            <a:avLst/>
          </a:prstGeom>
          <a:ln>
            <a:noFill/>
          </a:ln>
          <a:effectLst>
            <a:softEdge rad="112500"/>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extLst>
              <p:ext uri="{D42A27DB-BD31-4B8C-83A1-F6EECF244321}">
                <p14:modId xmlns:p14="http://schemas.microsoft.com/office/powerpoint/2010/main" val="2305939366"/>
              </p:ext>
            </p:extLst>
          </p:nvPr>
        </p:nvGraphicFramePr>
        <p:xfrm>
          <a:off x="107504" y="0"/>
          <a:ext cx="8712968" cy="6597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42852"/>
            <a:ext cx="8229600" cy="582594"/>
          </a:xfrm>
        </p:spPr>
        <p:txBody>
          <a:bodyPr/>
          <a:lstStyle/>
          <a:p>
            <a:pPr algn="ctr" eaLnBrk="1" fontAlgn="auto" hangingPunct="1">
              <a:spcAft>
                <a:spcPts val="0"/>
              </a:spcAft>
              <a:defRPr/>
            </a:pPr>
            <a:r>
              <a:rPr lang="uk-UA" sz="2400" b="1" dirty="0">
                <a:solidFill>
                  <a:srgbClr val="C00000"/>
                </a:solidFill>
              </a:rPr>
              <a:t>Економічні аспекти </a:t>
            </a:r>
            <a:r>
              <a:rPr lang="uk-UA" sz="3200" dirty="0">
                <a:solidFill>
                  <a:schemeClr val="accent2">
                    <a:lumMod val="75000"/>
                  </a:schemeClr>
                </a:solidFill>
              </a:rPr>
              <a:t>екологізації виробництва</a:t>
            </a:r>
            <a:endParaRPr lang="ru-RU" sz="3200" dirty="0">
              <a:solidFill>
                <a:schemeClr val="accent2">
                  <a:lumMod val="75000"/>
                </a:schemeClr>
              </a:solidFill>
            </a:endParaRPr>
          </a:p>
        </p:txBody>
      </p:sp>
      <p:sp>
        <p:nvSpPr>
          <p:cNvPr id="3" name="Содержимое 2"/>
          <p:cNvSpPr>
            <a:spLocks noGrp="1"/>
          </p:cNvSpPr>
          <p:nvPr>
            <p:ph idx="1"/>
          </p:nvPr>
        </p:nvSpPr>
        <p:spPr>
          <a:xfrm>
            <a:off x="107504" y="714375"/>
            <a:ext cx="4608512" cy="4429125"/>
          </a:xfrm>
          <a:solidFill>
            <a:schemeClr val="accent3">
              <a:lumMod val="40000"/>
              <a:lumOff val="60000"/>
            </a:schemeClr>
          </a:solidFill>
        </p:spPr>
        <p:txBody>
          <a:bodyPr>
            <a:normAutofit/>
          </a:bodyPr>
          <a:lstStyle/>
          <a:p>
            <a:pPr marL="274320" indent="342900" algn="just" eaLnBrk="1" fontAlgn="auto" hangingPunct="1">
              <a:spcAft>
                <a:spcPts val="0"/>
              </a:spcAft>
              <a:buFont typeface="Wingdings 2"/>
              <a:buNone/>
              <a:defRPr/>
            </a:pPr>
            <a:r>
              <a:rPr lang="uk-UA" dirty="0"/>
              <a:t>Покращення стану природних комплексів, природного середовища та умов життя людей важко оцінити економічно. Протягом багатьох років природоохоронна діяльність вважалася збитковою, тому що її здійснення вимагало фінансових, матеріальних, енергетичних та людських витрат, які не давали безпосереднього ефекту у вигляді продукції. </a:t>
            </a:r>
            <a:endParaRPr lang="uk-UA" dirty="0" smtClean="0"/>
          </a:p>
          <a:p>
            <a:pPr marL="274320" indent="342900" algn="just" eaLnBrk="1" fontAlgn="auto" hangingPunct="1">
              <a:spcAft>
                <a:spcPts val="0"/>
              </a:spcAft>
              <a:buFont typeface="Wingdings 2"/>
              <a:buNone/>
              <a:defRPr/>
            </a:pPr>
            <a:r>
              <a:rPr lang="uk-UA" dirty="0" smtClean="0"/>
              <a:t>Ці </a:t>
            </a:r>
            <a:r>
              <a:rPr lang="uk-UA" dirty="0"/>
              <a:t>витрати частково відшкодовувались за рахунок утилізації відходів, але компенсація була тільки частковою</a:t>
            </a:r>
            <a:r>
              <a:rPr lang="uk-UA" dirty="0" smtClean="0"/>
              <a:t>.</a:t>
            </a:r>
            <a:endParaRPr lang="ru-RU" dirty="0"/>
          </a:p>
        </p:txBody>
      </p:sp>
      <p:pic>
        <p:nvPicPr>
          <p:cNvPr id="27651" name="Рисунок 3" descr="3-Renewable-energy-considered-as-alternative-energy-sources.png"/>
          <p:cNvPicPr>
            <a:picLocks noChangeAspect="1"/>
          </p:cNvPicPr>
          <p:nvPr/>
        </p:nvPicPr>
        <p:blipFill>
          <a:blip r:embed="rId2"/>
          <a:srcRect/>
          <a:stretch>
            <a:fillRect/>
          </a:stretch>
        </p:blipFill>
        <p:spPr bwMode="auto">
          <a:xfrm>
            <a:off x="4869145" y="1000125"/>
            <a:ext cx="4131979" cy="2788915"/>
          </a:xfrm>
          <a:prstGeom prst="rect">
            <a:avLst/>
          </a:prstGeom>
          <a:noFill/>
          <a:ln w="9525">
            <a:noFill/>
            <a:miter lim="800000"/>
            <a:headEnd/>
            <a:tailEnd/>
          </a:ln>
        </p:spPr>
      </p:pic>
      <p:sp>
        <p:nvSpPr>
          <p:cNvPr id="5" name="Прямоугольник 4"/>
          <p:cNvSpPr/>
          <p:nvPr/>
        </p:nvSpPr>
        <p:spPr>
          <a:xfrm>
            <a:off x="107504" y="4929188"/>
            <a:ext cx="8893620" cy="1908175"/>
          </a:xfrm>
          <a:prstGeom prst="rect">
            <a:avLst/>
          </a:prstGeom>
          <a:solidFill>
            <a:schemeClr val="accent1">
              <a:lumMod val="40000"/>
              <a:lumOff val="60000"/>
            </a:schemeClr>
          </a:solidFill>
        </p:spPr>
        <p:txBody>
          <a:bodyPr wrap="square">
            <a:spAutoFit/>
          </a:bodyPr>
          <a:lstStyle/>
          <a:p>
            <a:pPr indent="342900" fontAlgn="auto">
              <a:spcBef>
                <a:spcPts val="0"/>
              </a:spcBef>
              <a:spcAft>
                <a:spcPts val="0"/>
              </a:spcAft>
              <a:defRPr/>
            </a:pPr>
            <a:r>
              <a:rPr lang="uk-UA" sz="2000" dirty="0">
                <a:latin typeface="+mn-lt"/>
                <a:cs typeface="+mn-cs"/>
              </a:rPr>
              <a:t>Проведені дослідження дозволили встановити вплив забруднення того чи іншого природного комплексу на якість та стан природних та штучних об'єктів. Встановлення кількісних залежностей дозволило підрахувати </a:t>
            </a:r>
            <a:r>
              <a:rPr lang="uk-UA" sz="2000" b="1" dirty="0">
                <a:solidFill>
                  <a:schemeClr val="accent2">
                    <a:lumMod val="75000"/>
                  </a:schemeClr>
                </a:solidFill>
                <a:latin typeface="+mn-lt"/>
                <a:cs typeface="+mn-cs"/>
              </a:rPr>
              <a:t>збитки, які завдаються конкретним об'єктам тим чи іншим забрудненням або сумарною дією цих забруднень. </a:t>
            </a:r>
            <a:endParaRPr lang="ru-RU" sz="2000" b="1" dirty="0">
              <a:solidFill>
                <a:schemeClr val="accent2">
                  <a:lumMod val="75000"/>
                </a:schemeClr>
              </a:solidFill>
              <a:latin typeface="+mn-lt"/>
              <a:cs typeface="+mn-cs"/>
            </a:endParaRPr>
          </a:p>
          <a:p>
            <a:pPr fontAlgn="auto">
              <a:spcBef>
                <a:spcPts val="0"/>
              </a:spcBef>
              <a:spcAft>
                <a:spcPts val="0"/>
              </a:spcAft>
              <a:defRPr/>
            </a:pPr>
            <a:endParaRPr lang="ru-RU" dirty="0">
              <a:latin typeface="+mn-lt"/>
              <a:cs typeface="+mn-c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853496" cy="1450757"/>
          </a:xfrm>
        </p:spPr>
        <p:txBody>
          <a:bodyPr/>
          <a:lstStyle/>
          <a:p>
            <a:r>
              <a:rPr lang="ru-RU" b="1" dirty="0" err="1"/>
              <a:t>Симбіотичний</a:t>
            </a:r>
            <a:r>
              <a:rPr lang="ru-RU" b="1" dirty="0"/>
              <a:t> шлях </a:t>
            </a:r>
            <a:r>
              <a:rPr lang="ru-RU" b="1" dirty="0" err="1"/>
              <a:t>розвитку</a:t>
            </a:r>
            <a:endParaRPr lang="ru-RU" b="1" dirty="0"/>
          </a:p>
        </p:txBody>
      </p:sp>
      <p:sp>
        <p:nvSpPr>
          <p:cNvPr id="3" name="Объект 2"/>
          <p:cNvSpPr>
            <a:spLocks noGrp="1"/>
          </p:cNvSpPr>
          <p:nvPr>
            <p:ph idx="1"/>
          </p:nvPr>
        </p:nvSpPr>
        <p:spPr>
          <a:xfrm>
            <a:off x="822959" y="1845734"/>
            <a:ext cx="7997513" cy="4247562"/>
          </a:xfrm>
        </p:spPr>
        <p:txBody>
          <a:bodyPr>
            <a:normAutofit fontScale="92500" lnSpcReduction="10000"/>
          </a:bodyPr>
          <a:lstStyle/>
          <a:p>
            <a:pPr algn="just"/>
            <a:r>
              <a:rPr lang="ru-RU" dirty="0" err="1"/>
              <a:t>Розробники</a:t>
            </a:r>
            <a:r>
              <a:rPr lang="ru-RU" dirty="0"/>
              <a:t> </a:t>
            </a:r>
            <a:r>
              <a:rPr lang="ru-RU" dirty="0" err="1"/>
              <a:t>симбіотичного</a:t>
            </a:r>
            <a:r>
              <a:rPr lang="ru-RU" dirty="0"/>
              <a:t> шляху </a:t>
            </a:r>
            <a:r>
              <a:rPr lang="ru-RU" dirty="0" err="1" smtClean="0"/>
              <a:t>розвитку</a:t>
            </a:r>
            <a:r>
              <a:rPr lang="ru-RU" dirty="0" smtClean="0"/>
              <a:t>, </a:t>
            </a:r>
            <a:r>
              <a:rPr lang="ru-RU" dirty="0" err="1"/>
              <a:t>використовуючи</a:t>
            </a:r>
            <a:r>
              <a:rPr lang="ru-RU" dirty="0"/>
              <a:t> </a:t>
            </a:r>
            <a:r>
              <a:rPr lang="ru-RU" dirty="0" err="1"/>
              <a:t>історичний</a:t>
            </a:r>
            <a:r>
              <a:rPr lang="ru-RU" dirty="0"/>
              <a:t> </a:t>
            </a:r>
            <a:r>
              <a:rPr lang="ru-RU" dirty="0" err="1"/>
              <a:t>досвід</a:t>
            </a:r>
            <a:r>
              <a:rPr lang="ru-RU" dirty="0"/>
              <a:t> </a:t>
            </a:r>
            <a:r>
              <a:rPr lang="ru-RU" dirty="0" err="1" smtClean="0"/>
              <a:t>людства</a:t>
            </a:r>
            <a:r>
              <a:rPr lang="ru-RU" dirty="0"/>
              <a:t>, </a:t>
            </a:r>
            <a:r>
              <a:rPr lang="ru-RU" dirty="0" err="1"/>
              <a:t>починаючи</a:t>
            </a:r>
            <a:r>
              <a:rPr lang="ru-RU" dirty="0"/>
              <a:t> </a:t>
            </a:r>
            <a:r>
              <a:rPr lang="ru-RU" sz="2400" b="1" dirty="0" err="1"/>
              <a:t>від</a:t>
            </a:r>
            <a:r>
              <a:rPr lang="ru-RU" sz="2400" b="1" dirty="0"/>
              <a:t> </a:t>
            </a:r>
            <a:r>
              <a:rPr lang="ru-RU" sz="2400" b="1" dirty="0" err="1"/>
              <a:t>давнини</a:t>
            </a:r>
            <a:r>
              <a:rPr lang="ru-RU" sz="2400" b="1" dirty="0"/>
              <a:t> </a:t>
            </a:r>
            <a:r>
              <a:rPr lang="ru-RU" dirty="0"/>
              <a:t>(</a:t>
            </a:r>
            <a:r>
              <a:rPr lang="ru-RU" dirty="0" err="1"/>
              <a:t>Єгипту</a:t>
            </a:r>
            <a:r>
              <a:rPr lang="ru-RU" dirty="0"/>
              <a:t>, </a:t>
            </a:r>
            <a:r>
              <a:rPr lang="ru-RU" dirty="0" err="1"/>
              <a:t>Месопотамії</a:t>
            </a:r>
            <a:r>
              <a:rPr lang="ru-RU" dirty="0"/>
              <a:t>, </a:t>
            </a:r>
            <a:r>
              <a:rPr lang="ru-RU" dirty="0" err="1"/>
              <a:t>аграріїв</a:t>
            </a:r>
            <a:r>
              <a:rPr lang="ru-RU" dirty="0"/>
              <a:t> </a:t>
            </a:r>
            <a:r>
              <a:rPr lang="ru-RU" dirty="0" err="1"/>
              <a:t>Колхіди</a:t>
            </a:r>
            <a:r>
              <a:rPr lang="ru-RU" dirty="0"/>
              <a:t>, </a:t>
            </a:r>
            <a:r>
              <a:rPr lang="ru-RU" dirty="0" err="1"/>
              <a:t>Ізраїлю</a:t>
            </a:r>
            <a:r>
              <a:rPr lang="ru-RU" dirty="0"/>
              <a:t>, </a:t>
            </a:r>
            <a:r>
              <a:rPr lang="ru-RU" dirty="0" err="1"/>
              <a:t>дослідів</a:t>
            </a:r>
            <a:r>
              <a:rPr lang="ru-RU" dirty="0"/>
              <a:t> </a:t>
            </a:r>
            <a:r>
              <a:rPr lang="ru-RU" dirty="0" smtClean="0"/>
              <a:t>В</a:t>
            </a:r>
            <a:r>
              <a:rPr lang="ru-RU" dirty="0"/>
              <a:t>. </a:t>
            </a:r>
            <a:r>
              <a:rPr lang="ru-RU" dirty="0" err="1"/>
              <a:t>Докучаєва</a:t>
            </a:r>
            <a:r>
              <a:rPr lang="ru-RU" dirty="0"/>
              <a:t>) </a:t>
            </a:r>
            <a:r>
              <a:rPr lang="ru-RU" sz="2400" b="1" dirty="0">
                <a:solidFill>
                  <a:srgbClr val="FF0000"/>
                </a:solidFill>
              </a:rPr>
              <a:t>до </a:t>
            </a:r>
            <a:r>
              <a:rPr lang="ru-RU" sz="2400" b="1" dirty="0" err="1">
                <a:solidFill>
                  <a:srgbClr val="FF0000"/>
                </a:solidFill>
              </a:rPr>
              <a:t>сьогодення</a:t>
            </a:r>
            <a:r>
              <a:rPr lang="ru-RU" sz="2400" b="1" dirty="0">
                <a:solidFill>
                  <a:srgbClr val="FF0000"/>
                </a:solidFill>
              </a:rPr>
              <a:t> </a:t>
            </a:r>
            <a:r>
              <a:rPr lang="ru-RU" dirty="0"/>
              <a:t>(</a:t>
            </a:r>
            <a:r>
              <a:rPr lang="ru-RU" dirty="0" err="1"/>
              <a:t>Нідерланди</a:t>
            </a:r>
            <a:r>
              <a:rPr lang="ru-RU" dirty="0"/>
              <a:t>) і </a:t>
            </a:r>
            <a:r>
              <a:rPr lang="ru-RU" dirty="0" err="1"/>
              <a:t>спираючись</a:t>
            </a:r>
            <a:r>
              <a:rPr lang="ru-RU" dirty="0"/>
              <a:t> </a:t>
            </a:r>
            <a:r>
              <a:rPr lang="ru-RU" u="sng" dirty="0"/>
              <a:t>на </a:t>
            </a:r>
            <a:r>
              <a:rPr lang="ru-RU" u="sng" dirty="0" err="1"/>
              <a:t>сучасні</a:t>
            </a:r>
            <a:r>
              <a:rPr lang="ru-RU" u="sng" dirty="0"/>
              <a:t> </a:t>
            </a:r>
            <a:r>
              <a:rPr lang="ru-RU" u="sng" dirty="0" err="1"/>
              <a:t>досягнення</a:t>
            </a:r>
            <a:r>
              <a:rPr lang="ru-RU" u="sng" dirty="0"/>
              <a:t> та </a:t>
            </a:r>
            <a:r>
              <a:rPr lang="ru-RU" u="sng" dirty="0" err="1"/>
              <a:t>можливості</a:t>
            </a:r>
            <a:r>
              <a:rPr lang="ru-RU" u="sng" dirty="0"/>
              <a:t> </a:t>
            </a:r>
            <a:r>
              <a:rPr lang="ru-RU" u="sng" dirty="0" smtClean="0"/>
              <a:t>науки </a:t>
            </a:r>
            <a:r>
              <a:rPr lang="ru-RU" u="sng" dirty="0"/>
              <a:t>і </a:t>
            </a:r>
            <a:r>
              <a:rPr lang="ru-RU" u="sng" dirty="0" err="1"/>
              <a:t>техніки</a:t>
            </a:r>
            <a:r>
              <a:rPr lang="ru-RU" dirty="0"/>
              <a:t> (</a:t>
            </a:r>
            <a:r>
              <a:rPr lang="ru-RU" dirty="0" err="1"/>
              <a:t>відродження</a:t>
            </a:r>
            <a:r>
              <a:rPr lang="ru-RU" dirty="0"/>
              <a:t> </a:t>
            </a:r>
            <a:r>
              <a:rPr lang="ru-RU" dirty="0" err="1"/>
              <a:t>малоцінних</a:t>
            </a:r>
            <a:r>
              <a:rPr lang="ru-RU" dirty="0"/>
              <a:t> земель при </a:t>
            </a:r>
            <a:r>
              <a:rPr lang="ru-RU" dirty="0" err="1"/>
              <a:t>допомозі</a:t>
            </a:r>
            <a:r>
              <a:rPr lang="ru-RU" dirty="0"/>
              <a:t> </a:t>
            </a:r>
            <a:r>
              <a:rPr lang="ru-RU" dirty="0" err="1"/>
              <a:t>новітніх</a:t>
            </a:r>
            <a:r>
              <a:rPr lang="ru-RU" dirty="0"/>
              <a:t> </a:t>
            </a:r>
            <a:r>
              <a:rPr lang="ru-RU" dirty="0" err="1"/>
              <a:t>технологій</a:t>
            </a:r>
            <a:r>
              <a:rPr lang="ru-RU" dirty="0"/>
              <a:t>) </a:t>
            </a:r>
            <a:r>
              <a:rPr lang="ru-RU" dirty="0" err="1" smtClean="0"/>
              <a:t>пропонують</a:t>
            </a:r>
            <a:r>
              <a:rPr lang="ru-RU" dirty="0" smtClean="0"/>
              <a:t> </a:t>
            </a:r>
            <a:r>
              <a:rPr lang="ru-RU" dirty="0" err="1"/>
              <a:t>вирішити</a:t>
            </a:r>
            <a:r>
              <a:rPr lang="ru-RU" dirty="0"/>
              <a:t> проблему </a:t>
            </a:r>
            <a:r>
              <a:rPr lang="ru-RU" dirty="0" err="1"/>
              <a:t>біоресурсів</a:t>
            </a:r>
            <a:r>
              <a:rPr lang="ru-RU" dirty="0"/>
              <a:t> і </a:t>
            </a:r>
            <a:r>
              <a:rPr lang="ru-RU" dirty="0" err="1"/>
              <a:t>зменшення</a:t>
            </a:r>
            <a:r>
              <a:rPr lang="ru-RU" dirty="0"/>
              <a:t> техногенного </a:t>
            </a:r>
            <a:r>
              <a:rPr lang="ru-RU" dirty="0" err="1"/>
              <a:t>тиску</a:t>
            </a:r>
            <a:r>
              <a:rPr lang="ru-RU" dirty="0"/>
              <a:t> на </a:t>
            </a:r>
            <a:r>
              <a:rPr lang="ru-RU" dirty="0" err="1"/>
              <a:t>біосферу</a:t>
            </a:r>
            <a:r>
              <a:rPr lang="ru-RU" dirty="0"/>
              <a:t> за </a:t>
            </a:r>
            <a:r>
              <a:rPr lang="ru-RU" dirty="0" err="1" smtClean="0"/>
              <a:t>рахунок</a:t>
            </a:r>
            <a:r>
              <a:rPr lang="ru-RU" dirty="0" smtClean="0"/>
              <a:t> </a:t>
            </a:r>
            <a:r>
              <a:rPr lang="ru-RU" dirty="0" err="1"/>
              <a:t>конструювання</a:t>
            </a:r>
            <a:r>
              <a:rPr lang="ru-RU" dirty="0"/>
              <a:t> </a:t>
            </a:r>
            <a:r>
              <a:rPr lang="ru-RU" dirty="0" err="1"/>
              <a:t>складних</a:t>
            </a:r>
            <a:r>
              <a:rPr lang="ru-RU" dirty="0"/>
              <a:t> </a:t>
            </a:r>
            <a:r>
              <a:rPr lang="ru-RU" dirty="0" err="1"/>
              <a:t>симбіотичних</a:t>
            </a:r>
            <a:r>
              <a:rPr lang="ru-RU" dirty="0"/>
              <a:t> систем. </a:t>
            </a:r>
            <a:endParaRPr lang="ru-RU" dirty="0" smtClean="0"/>
          </a:p>
          <a:p>
            <a:pPr marL="0" indent="0" algn="just">
              <a:buNone/>
            </a:pPr>
            <a:r>
              <a:rPr lang="ru-RU" dirty="0" err="1" smtClean="0"/>
              <a:t>Ці</a:t>
            </a:r>
            <a:r>
              <a:rPr lang="ru-RU" dirty="0" smtClean="0"/>
              <a:t> </a:t>
            </a:r>
            <a:r>
              <a:rPr lang="ru-RU" dirty="0" err="1"/>
              <a:t>вчені</a:t>
            </a:r>
            <a:r>
              <a:rPr lang="ru-RU" dirty="0"/>
              <a:t> </a:t>
            </a:r>
            <a:r>
              <a:rPr lang="ru-RU" dirty="0" err="1"/>
              <a:t>стверджують</a:t>
            </a:r>
            <a:r>
              <a:rPr lang="ru-RU" dirty="0"/>
              <a:t>, </a:t>
            </a:r>
            <a:r>
              <a:rPr lang="ru-RU" dirty="0" err="1"/>
              <a:t>що</a:t>
            </a:r>
            <a:r>
              <a:rPr lang="ru-RU" dirty="0"/>
              <a:t> </a:t>
            </a:r>
            <a:r>
              <a:rPr lang="ru-RU" dirty="0" err="1"/>
              <a:t>досвід</a:t>
            </a:r>
            <a:r>
              <a:rPr lang="ru-RU" dirty="0"/>
              <a:t> </a:t>
            </a:r>
            <a:r>
              <a:rPr lang="ru-RU" dirty="0" err="1" smtClean="0"/>
              <a:t>створення</a:t>
            </a:r>
            <a:r>
              <a:rPr lang="ru-RU" dirty="0" smtClean="0"/>
              <a:t> </a:t>
            </a:r>
            <a:r>
              <a:rPr lang="ru-RU" dirty="0" err="1"/>
              <a:t>замкнутих</a:t>
            </a:r>
            <a:r>
              <a:rPr lang="ru-RU" dirty="0"/>
              <a:t> систем </a:t>
            </a:r>
            <a:r>
              <a:rPr lang="ru-RU" dirty="0" err="1"/>
              <a:t>життєзабезпечення</a:t>
            </a:r>
            <a:r>
              <a:rPr lang="ru-RU" dirty="0"/>
              <a:t> </a:t>
            </a:r>
            <a:r>
              <a:rPr lang="ru-RU" dirty="0" err="1"/>
              <a:t>свідчить</a:t>
            </a:r>
            <a:r>
              <a:rPr lang="ru-RU" dirty="0"/>
              <a:t>, </a:t>
            </a:r>
            <a:r>
              <a:rPr lang="ru-RU" dirty="0" err="1"/>
              <a:t>що</a:t>
            </a:r>
            <a:r>
              <a:rPr lang="ru-RU" dirty="0"/>
              <a:t> </a:t>
            </a:r>
            <a:r>
              <a:rPr lang="ru-RU" dirty="0">
                <a:solidFill>
                  <a:srgbClr val="7030A0"/>
                </a:solidFill>
              </a:rPr>
              <a:t>при </a:t>
            </a:r>
            <a:r>
              <a:rPr lang="ru-RU" dirty="0" err="1">
                <a:solidFill>
                  <a:srgbClr val="7030A0"/>
                </a:solidFill>
              </a:rPr>
              <a:t>ефективній</a:t>
            </a:r>
            <a:r>
              <a:rPr lang="ru-RU" dirty="0">
                <a:solidFill>
                  <a:srgbClr val="7030A0"/>
                </a:solidFill>
              </a:rPr>
              <a:t> і </a:t>
            </a:r>
            <a:r>
              <a:rPr lang="ru-RU" dirty="0" err="1" smtClean="0">
                <a:solidFill>
                  <a:srgbClr val="7030A0"/>
                </a:solidFill>
              </a:rPr>
              <a:t>правильній</a:t>
            </a:r>
            <a:r>
              <a:rPr lang="ru-RU" dirty="0" smtClean="0">
                <a:solidFill>
                  <a:srgbClr val="7030A0"/>
                </a:solidFill>
              </a:rPr>
              <a:t> </a:t>
            </a:r>
            <a:r>
              <a:rPr lang="ru-RU" dirty="0" err="1">
                <a:solidFill>
                  <a:srgbClr val="7030A0"/>
                </a:solidFill>
              </a:rPr>
              <a:t>організації</a:t>
            </a:r>
            <a:r>
              <a:rPr lang="ru-RU" dirty="0">
                <a:solidFill>
                  <a:srgbClr val="7030A0"/>
                </a:solidFill>
              </a:rPr>
              <a:t> </a:t>
            </a:r>
            <a:r>
              <a:rPr lang="ru-RU" dirty="0" err="1">
                <a:solidFill>
                  <a:srgbClr val="7030A0"/>
                </a:solidFill>
              </a:rPr>
              <a:t>господарства</a:t>
            </a:r>
            <a:r>
              <a:rPr lang="ru-RU" dirty="0"/>
              <a:t> (вся земля </a:t>
            </a:r>
            <a:r>
              <a:rPr lang="ru-RU" dirty="0" err="1"/>
              <a:t>під</a:t>
            </a:r>
            <a:r>
              <a:rPr lang="ru-RU" dirty="0"/>
              <a:t> </a:t>
            </a:r>
            <a:r>
              <a:rPr lang="ru-RU" dirty="0" err="1"/>
              <a:t>сільгоспугіддями</a:t>
            </a:r>
            <a:r>
              <a:rPr lang="ru-RU" dirty="0"/>
              <a:t>, </a:t>
            </a:r>
            <a:r>
              <a:rPr lang="ru-RU" dirty="0" err="1"/>
              <a:t>краплинний</a:t>
            </a:r>
            <a:r>
              <a:rPr lang="ru-RU" dirty="0"/>
              <a:t> полив </a:t>
            </a:r>
            <a:r>
              <a:rPr lang="ru-RU" dirty="0" err="1" smtClean="0"/>
              <a:t>тощо</a:t>
            </a:r>
            <a:r>
              <a:rPr lang="ru-RU" dirty="0"/>
              <a:t>) на </a:t>
            </a:r>
            <a:r>
              <a:rPr lang="ru-RU" dirty="0" err="1"/>
              <a:t>Землі</a:t>
            </a:r>
            <a:r>
              <a:rPr lang="ru-RU" dirty="0"/>
              <a:t> </a:t>
            </a:r>
            <a:r>
              <a:rPr lang="ru-RU" dirty="0" err="1"/>
              <a:t>може</a:t>
            </a:r>
            <a:r>
              <a:rPr lang="ru-RU" dirty="0"/>
              <a:t> </a:t>
            </a:r>
            <a:r>
              <a:rPr lang="ru-RU" dirty="0" err="1"/>
              <a:t>вижити</a:t>
            </a:r>
            <a:r>
              <a:rPr lang="ru-RU" dirty="0"/>
              <a:t> </a:t>
            </a:r>
            <a:r>
              <a:rPr lang="ru-RU" dirty="0" err="1"/>
              <a:t>майже</a:t>
            </a:r>
            <a:r>
              <a:rPr lang="ru-RU" dirty="0"/>
              <a:t> </a:t>
            </a:r>
            <a:r>
              <a:rPr lang="ru-RU" sz="5400" b="1" dirty="0">
                <a:solidFill>
                  <a:srgbClr val="002060"/>
                </a:solidFill>
              </a:rPr>
              <a:t>50 </a:t>
            </a:r>
            <a:r>
              <a:rPr lang="ru-RU" sz="5400" b="1" dirty="0" err="1">
                <a:solidFill>
                  <a:srgbClr val="002060"/>
                </a:solidFill>
              </a:rPr>
              <a:t>мільярдів</a:t>
            </a:r>
            <a:r>
              <a:rPr lang="ru-RU" sz="5400" b="1" dirty="0">
                <a:solidFill>
                  <a:srgbClr val="002060"/>
                </a:solidFill>
              </a:rPr>
              <a:t> людей</a:t>
            </a:r>
            <a:r>
              <a:rPr lang="ru-RU" dirty="0"/>
              <a:t>, </a:t>
            </a:r>
            <a:r>
              <a:rPr lang="ru-RU" dirty="0" err="1"/>
              <a:t>хоча</a:t>
            </a:r>
            <a:r>
              <a:rPr lang="ru-RU" dirty="0"/>
              <a:t> </a:t>
            </a:r>
            <a:r>
              <a:rPr lang="ru-RU" dirty="0" err="1"/>
              <a:t>краще</a:t>
            </a:r>
            <a:r>
              <a:rPr lang="ru-RU" dirty="0"/>
              <a:t> до </a:t>
            </a:r>
            <a:r>
              <a:rPr lang="ru-RU" dirty="0" err="1"/>
              <a:t>такої</a:t>
            </a:r>
            <a:r>
              <a:rPr lang="ru-RU" dirty="0"/>
              <a:t> </a:t>
            </a:r>
            <a:r>
              <a:rPr lang="ru-RU" dirty="0" err="1"/>
              <a:t>межі</a:t>
            </a:r>
            <a:r>
              <a:rPr lang="ru-RU" dirty="0"/>
              <a:t> не </a:t>
            </a:r>
            <a:r>
              <a:rPr lang="ru-RU" dirty="0" err="1" smtClean="0"/>
              <a:t>доходити</a:t>
            </a:r>
            <a:r>
              <a:rPr lang="ru-RU" dirty="0"/>
              <a:t>. </a:t>
            </a:r>
          </a:p>
        </p:txBody>
      </p:sp>
    </p:spTree>
    <p:extLst>
      <p:ext uri="{BB962C8B-B14F-4D97-AF65-F5344CB8AC3E}">
        <p14:creationId xmlns:p14="http://schemas.microsoft.com/office/powerpoint/2010/main" val="349061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467544" y="476672"/>
            <a:ext cx="8136904" cy="5760640"/>
          </a:xfrm>
        </p:spPr>
        <p:txBody>
          <a:bodyPr>
            <a:normAutofit fontScale="92500" lnSpcReduction="10000"/>
          </a:bodyPr>
          <a:lstStyle/>
          <a:p>
            <a:pPr algn="just"/>
            <a:r>
              <a:rPr lang="ru-RU" dirty="0" err="1"/>
              <a:t>Вчені</a:t>
            </a:r>
            <a:r>
              <a:rPr lang="ru-RU" dirty="0"/>
              <a:t> </a:t>
            </a:r>
            <a:r>
              <a:rPr lang="ru-RU" dirty="0" err="1"/>
              <a:t>намагаються</a:t>
            </a:r>
            <a:r>
              <a:rPr lang="ru-RU" dirty="0"/>
              <a:t> довести, </a:t>
            </a:r>
            <a:r>
              <a:rPr lang="ru-RU" dirty="0" err="1"/>
              <a:t>що</a:t>
            </a:r>
            <a:r>
              <a:rPr lang="ru-RU" dirty="0"/>
              <a:t> </a:t>
            </a:r>
            <a:r>
              <a:rPr lang="ru-RU" b="1" dirty="0" err="1">
                <a:solidFill>
                  <a:srgbClr val="7030A0"/>
                </a:solidFill>
              </a:rPr>
              <a:t>зростання</a:t>
            </a:r>
            <a:r>
              <a:rPr lang="ru-RU" b="1" dirty="0">
                <a:solidFill>
                  <a:srgbClr val="7030A0"/>
                </a:solidFill>
              </a:rPr>
              <a:t> </a:t>
            </a:r>
            <a:r>
              <a:rPr lang="ru-RU" b="1" dirty="0" err="1">
                <a:solidFill>
                  <a:srgbClr val="7030A0"/>
                </a:solidFill>
              </a:rPr>
              <a:t>народонаселення</a:t>
            </a:r>
            <a:r>
              <a:rPr lang="ru-RU" b="1" dirty="0">
                <a:solidFill>
                  <a:srgbClr val="7030A0"/>
                </a:solidFill>
              </a:rPr>
              <a:t> </a:t>
            </a:r>
            <a:r>
              <a:rPr lang="ru-RU" dirty="0" err="1"/>
              <a:t>ніякої</a:t>
            </a:r>
            <a:r>
              <a:rPr lang="ru-RU" dirty="0"/>
              <a:t> </a:t>
            </a:r>
            <a:r>
              <a:rPr lang="ru-RU" dirty="0" err="1"/>
              <a:t>загрози</a:t>
            </a:r>
            <a:r>
              <a:rPr lang="ru-RU" dirty="0"/>
              <a:t> </a:t>
            </a:r>
            <a:r>
              <a:rPr lang="ru-RU" dirty="0" err="1"/>
              <a:t>глобальній</a:t>
            </a:r>
            <a:r>
              <a:rPr lang="ru-RU" dirty="0"/>
              <a:t> </a:t>
            </a:r>
            <a:r>
              <a:rPr lang="ru-RU" dirty="0" err="1"/>
              <a:t>екологічній</a:t>
            </a:r>
            <a:r>
              <a:rPr lang="ru-RU" dirty="0"/>
              <a:t> </a:t>
            </a:r>
            <a:r>
              <a:rPr lang="ru-RU" dirty="0" err="1"/>
              <a:t>рівновазі</a:t>
            </a:r>
            <a:r>
              <a:rPr lang="ru-RU" dirty="0"/>
              <a:t> </a:t>
            </a:r>
            <a:r>
              <a:rPr lang="ru-RU" dirty="0" err="1"/>
              <a:t>начебто</a:t>
            </a:r>
            <a:r>
              <a:rPr lang="ru-RU" dirty="0"/>
              <a:t> не </a:t>
            </a:r>
            <a:r>
              <a:rPr lang="ru-RU" dirty="0" err="1"/>
              <a:t>представляє</a:t>
            </a:r>
            <a:r>
              <a:rPr lang="ru-RU" dirty="0"/>
              <a:t>: </a:t>
            </a:r>
            <a:endParaRPr lang="ru-RU" dirty="0" smtClean="0"/>
          </a:p>
          <a:p>
            <a:pPr algn="just">
              <a:buFont typeface="Wingdings" panose="05000000000000000000" pitchFamily="2" charset="2"/>
              <a:buChar char="q"/>
            </a:pPr>
            <a:r>
              <a:rPr lang="ru-RU" dirty="0" err="1" smtClean="0">
                <a:solidFill>
                  <a:schemeClr val="accent2">
                    <a:lumMod val="75000"/>
                  </a:schemeClr>
                </a:solidFill>
              </a:rPr>
              <a:t>якщо</a:t>
            </a:r>
            <a:r>
              <a:rPr lang="ru-RU" dirty="0" smtClean="0">
                <a:solidFill>
                  <a:schemeClr val="accent2">
                    <a:lumMod val="75000"/>
                  </a:schemeClr>
                </a:solidFill>
              </a:rPr>
              <a:t> </a:t>
            </a:r>
            <a:r>
              <a:rPr lang="ru-RU" dirty="0" err="1">
                <a:solidFill>
                  <a:schemeClr val="accent2">
                    <a:lumMod val="75000"/>
                  </a:schemeClr>
                </a:solidFill>
              </a:rPr>
              <a:t>країна</a:t>
            </a:r>
            <a:r>
              <a:rPr lang="ru-RU" dirty="0">
                <a:solidFill>
                  <a:schemeClr val="accent2">
                    <a:lumMod val="75000"/>
                  </a:schemeClr>
                </a:solidFill>
              </a:rPr>
              <a:t> </a:t>
            </a:r>
            <a:r>
              <a:rPr lang="ru-RU" dirty="0" err="1">
                <a:solidFill>
                  <a:schemeClr val="accent2">
                    <a:lumMod val="75000"/>
                  </a:schemeClr>
                </a:solidFill>
              </a:rPr>
              <a:t>повністю</a:t>
            </a:r>
            <a:r>
              <a:rPr lang="ru-RU" dirty="0">
                <a:solidFill>
                  <a:schemeClr val="accent2">
                    <a:lumMod val="75000"/>
                  </a:schemeClr>
                </a:solidFill>
              </a:rPr>
              <a:t> </a:t>
            </a:r>
            <a:r>
              <a:rPr lang="ru-RU" dirty="0" err="1">
                <a:solidFill>
                  <a:schemeClr val="accent2">
                    <a:lumMod val="75000"/>
                  </a:schemeClr>
                </a:solidFill>
              </a:rPr>
              <a:t>забезпечує</a:t>
            </a:r>
            <a:r>
              <a:rPr lang="ru-RU" dirty="0">
                <a:solidFill>
                  <a:schemeClr val="accent2">
                    <a:lumMod val="75000"/>
                  </a:schemeClr>
                </a:solidFill>
              </a:rPr>
              <a:t> себе продуктами </a:t>
            </a:r>
            <a:r>
              <a:rPr lang="ru-RU" dirty="0" err="1">
                <a:solidFill>
                  <a:schemeClr val="accent2">
                    <a:lumMod val="75000"/>
                  </a:schemeClr>
                </a:solidFill>
              </a:rPr>
              <a:t>харчування</a:t>
            </a:r>
            <a:r>
              <a:rPr lang="ru-RU" dirty="0"/>
              <a:t>, то </a:t>
            </a:r>
            <a:r>
              <a:rPr lang="ru-RU" dirty="0" err="1"/>
              <a:t>проблеми</a:t>
            </a:r>
            <a:r>
              <a:rPr lang="ru-RU" dirty="0"/>
              <a:t> </a:t>
            </a:r>
            <a:r>
              <a:rPr lang="ru-RU" dirty="0" err="1"/>
              <a:t>перенаселення</a:t>
            </a:r>
            <a:r>
              <a:rPr lang="ru-RU" dirty="0"/>
              <a:t> не </a:t>
            </a:r>
            <a:r>
              <a:rPr lang="ru-RU" dirty="0" err="1"/>
              <a:t>існує</a:t>
            </a:r>
            <a:r>
              <a:rPr lang="ru-RU" dirty="0"/>
              <a:t>, </a:t>
            </a:r>
            <a:r>
              <a:rPr lang="ru-RU" dirty="0" err="1"/>
              <a:t>бо</a:t>
            </a:r>
            <a:r>
              <a:rPr lang="ru-RU" dirty="0"/>
              <a:t> </a:t>
            </a:r>
            <a:r>
              <a:rPr lang="ru-RU" dirty="0" err="1"/>
              <a:t>під</a:t>
            </a:r>
            <a:r>
              <a:rPr lang="ru-RU" dirty="0"/>
              <a:t> час </a:t>
            </a:r>
            <a:r>
              <a:rPr lang="ru-RU" dirty="0" err="1"/>
              <a:t>обробки</a:t>
            </a:r>
            <a:r>
              <a:rPr lang="ru-RU" dirty="0"/>
              <a:t> </a:t>
            </a:r>
            <a:r>
              <a:rPr lang="ru-RU" dirty="0" err="1"/>
              <a:t>сільгоспугідь</a:t>
            </a:r>
            <a:r>
              <a:rPr lang="ru-RU" dirty="0"/>
              <a:t> </a:t>
            </a:r>
            <a:r>
              <a:rPr lang="ru-RU" sz="3600" dirty="0" err="1">
                <a:solidFill>
                  <a:srgbClr val="002060"/>
                </a:solidFill>
              </a:rPr>
              <a:t>виробляється</a:t>
            </a:r>
            <a:r>
              <a:rPr lang="ru-RU" sz="3600" dirty="0">
                <a:solidFill>
                  <a:srgbClr val="002060"/>
                </a:solidFill>
              </a:rPr>
              <a:t> </a:t>
            </a:r>
            <a:r>
              <a:rPr lang="ru-RU" sz="3600" dirty="0" err="1">
                <a:solidFill>
                  <a:srgbClr val="002060"/>
                </a:solidFill>
              </a:rPr>
              <a:t>рівно</a:t>
            </a:r>
            <a:r>
              <a:rPr lang="ru-RU" sz="3600" dirty="0">
                <a:solidFill>
                  <a:srgbClr val="002060"/>
                </a:solidFill>
              </a:rPr>
              <a:t> </a:t>
            </a:r>
            <a:r>
              <a:rPr lang="ru-RU" sz="3600" dirty="0" err="1">
                <a:solidFill>
                  <a:srgbClr val="002060"/>
                </a:solidFill>
              </a:rPr>
              <a:t>стільки</a:t>
            </a:r>
            <a:r>
              <a:rPr lang="ru-RU" sz="3600" dirty="0">
                <a:solidFill>
                  <a:srgbClr val="002060"/>
                </a:solidFill>
              </a:rPr>
              <a:t> </a:t>
            </a:r>
            <a:r>
              <a:rPr lang="ru-RU" sz="3600" dirty="0" err="1">
                <a:solidFill>
                  <a:srgbClr val="002060"/>
                </a:solidFill>
              </a:rPr>
              <a:t>кисню</a:t>
            </a:r>
            <a:r>
              <a:rPr lang="ru-RU" dirty="0"/>
              <a:t>, </a:t>
            </a:r>
            <a:r>
              <a:rPr lang="ru-RU" dirty="0" err="1"/>
              <a:t>скільки</a:t>
            </a:r>
            <a:r>
              <a:rPr lang="ru-RU" dirty="0"/>
              <a:t> </a:t>
            </a:r>
            <a:r>
              <a:rPr lang="ru-RU" dirty="0" err="1"/>
              <a:t>потім</a:t>
            </a:r>
            <a:r>
              <a:rPr lang="ru-RU" dirty="0"/>
              <a:t> </a:t>
            </a:r>
            <a:r>
              <a:rPr lang="ru-RU" dirty="0" err="1"/>
              <a:t>витрачається</a:t>
            </a:r>
            <a:r>
              <a:rPr lang="ru-RU" dirty="0"/>
              <a:t> на </a:t>
            </a:r>
            <a:r>
              <a:rPr lang="ru-RU" dirty="0" err="1"/>
              <a:t>дихання</a:t>
            </a:r>
            <a:r>
              <a:rPr lang="ru-RU" dirty="0"/>
              <a:t> жителями. </a:t>
            </a:r>
            <a:endParaRPr lang="ru-RU" dirty="0" smtClean="0"/>
          </a:p>
          <a:p>
            <a:pPr algn="just">
              <a:buFont typeface="Wingdings" panose="05000000000000000000" pitchFamily="2" charset="2"/>
              <a:buChar char="q"/>
            </a:pPr>
            <a:r>
              <a:rPr lang="ru-RU" dirty="0" err="1" smtClean="0"/>
              <a:t>якщо</a:t>
            </a:r>
            <a:r>
              <a:rPr lang="ru-RU" dirty="0" smtClean="0"/>
              <a:t> </a:t>
            </a:r>
            <a:r>
              <a:rPr lang="ru-RU" dirty="0" err="1"/>
              <a:t>будуть</a:t>
            </a:r>
            <a:r>
              <a:rPr lang="ru-RU" dirty="0"/>
              <a:t> </a:t>
            </a:r>
            <a:r>
              <a:rPr lang="ru-RU" dirty="0" err="1"/>
              <a:t>розроблені</a:t>
            </a:r>
            <a:r>
              <a:rPr lang="ru-RU" dirty="0"/>
              <a:t> </a:t>
            </a:r>
            <a:r>
              <a:rPr lang="ru-RU" b="1" dirty="0" err="1">
                <a:solidFill>
                  <a:schemeClr val="accent1">
                    <a:lumMod val="50000"/>
                  </a:schemeClr>
                </a:solidFill>
              </a:rPr>
              <a:t>екологічні</a:t>
            </a:r>
            <a:r>
              <a:rPr lang="ru-RU" b="1" dirty="0">
                <a:solidFill>
                  <a:schemeClr val="accent1">
                    <a:lumMod val="50000"/>
                  </a:schemeClr>
                </a:solidFill>
              </a:rPr>
              <a:t> </a:t>
            </a:r>
            <a:r>
              <a:rPr lang="ru-RU" b="1" dirty="0" err="1">
                <a:solidFill>
                  <a:schemeClr val="accent1">
                    <a:lumMod val="50000"/>
                  </a:schemeClr>
                </a:solidFill>
              </a:rPr>
              <a:t>технології</a:t>
            </a:r>
            <a:r>
              <a:rPr lang="ru-RU" b="1" dirty="0">
                <a:solidFill>
                  <a:schemeClr val="accent1">
                    <a:lumMod val="50000"/>
                  </a:schemeClr>
                </a:solidFill>
              </a:rPr>
              <a:t> </a:t>
            </a:r>
            <a:r>
              <a:rPr lang="ru-RU" b="1" dirty="0" err="1">
                <a:solidFill>
                  <a:schemeClr val="accent1">
                    <a:lumMod val="50000"/>
                  </a:schemeClr>
                </a:solidFill>
              </a:rPr>
              <a:t>виробництва</a:t>
            </a:r>
            <a:r>
              <a:rPr lang="ru-RU" dirty="0"/>
              <a:t>, то </a:t>
            </a:r>
            <a:r>
              <a:rPr lang="ru-RU" dirty="0" err="1"/>
              <a:t>їх</a:t>
            </a:r>
            <a:r>
              <a:rPr lang="ru-RU" dirty="0"/>
              <a:t> </a:t>
            </a:r>
            <a:r>
              <a:rPr lang="ru-RU" dirty="0" err="1"/>
              <a:t>широке</a:t>
            </a:r>
            <a:r>
              <a:rPr lang="ru-RU" dirty="0"/>
              <a:t> </a:t>
            </a:r>
            <a:r>
              <a:rPr lang="ru-RU" dirty="0" err="1"/>
              <a:t>розповсюдження</a:t>
            </a:r>
            <a:r>
              <a:rPr lang="ru-RU" dirty="0"/>
              <a:t> в </a:t>
            </a:r>
            <a:r>
              <a:rPr lang="ru-RU" dirty="0" err="1"/>
              <a:t>країнах</a:t>
            </a:r>
            <a:r>
              <a:rPr lang="ru-RU" dirty="0"/>
              <a:t> </a:t>
            </a:r>
            <a:r>
              <a:rPr lang="ru-RU" dirty="0" err="1"/>
              <a:t>третього</a:t>
            </a:r>
            <a:r>
              <a:rPr lang="ru-RU" dirty="0"/>
              <a:t> </a:t>
            </a:r>
            <a:r>
              <a:rPr lang="ru-RU" dirty="0" err="1"/>
              <a:t>світу</a:t>
            </a:r>
            <a:r>
              <a:rPr lang="ru-RU" dirty="0"/>
              <a:t> </a:t>
            </a:r>
            <a:r>
              <a:rPr lang="ru-RU" u="sng" dirty="0"/>
              <a:t>не </a:t>
            </a:r>
            <a:r>
              <a:rPr lang="ru-RU" u="sng" dirty="0" err="1"/>
              <a:t>погіршить</a:t>
            </a:r>
            <a:r>
              <a:rPr lang="ru-RU" u="sng" dirty="0"/>
              <a:t> </a:t>
            </a:r>
            <a:r>
              <a:rPr lang="ru-RU" u="sng" dirty="0" err="1"/>
              <a:t>екологічної</a:t>
            </a:r>
            <a:r>
              <a:rPr lang="ru-RU" u="sng" dirty="0"/>
              <a:t> </a:t>
            </a:r>
            <a:r>
              <a:rPr lang="ru-RU" u="sng" dirty="0" err="1"/>
              <a:t>ситуації</a:t>
            </a:r>
            <a:r>
              <a:rPr lang="ru-RU" u="sng" dirty="0"/>
              <a:t> на </a:t>
            </a:r>
            <a:r>
              <a:rPr lang="ru-RU" u="sng" dirty="0" err="1"/>
              <a:t>планеті</a:t>
            </a:r>
            <a:r>
              <a:rPr lang="ru-RU" u="sng" dirty="0"/>
              <a:t>. </a:t>
            </a:r>
            <a:endParaRPr lang="ru-RU" u="sng" dirty="0" smtClean="0"/>
          </a:p>
          <a:p>
            <a:pPr marL="0" indent="0" algn="just">
              <a:buNone/>
            </a:pPr>
            <a:r>
              <a:rPr lang="ru-RU" dirty="0" err="1" smtClean="0"/>
              <a:t>Небезпеку</a:t>
            </a:r>
            <a:r>
              <a:rPr lang="ru-RU" dirty="0" smtClean="0"/>
              <a:t> </a:t>
            </a:r>
            <a:r>
              <a:rPr lang="ru-RU" dirty="0" err="1"/>
              <a:t>використання</a:t>
            </a:r>
            <a:r>
              <a:rPr lang="ru-RU" dirty="0"/>
              <a:t> </a:t>
            </a:r>
            <a:r>
              <a:rPr lang="ru-RU" dirty="0" err="1"/>
              <a:t>країнами</a:t>
            </a:r>
            <a:r>
              <a:rPr lang="ru-RU" dirty="0"/>
              <a:t> </a:t>
            </a:r>
            <a:r>
              <a:rPr lang="ru-RU" dirty="0" err="1"/>
              <a:t>третього</a:t>
            </a:r>
            <a:r>
              <a:rPr lang="ru-RU" dirty="0"/>
              <a:t> </a:t>
            </a:r>
            <a:r>
              <a:rPr lang="ru-RU" dirty="0" err="1"/>
              <a:t>світу</a:t>
            </a:r>
            <a:r>
              <a:rPr lang="ru-RU" dirty="0"/>
              <a:t> </a:t>
            </a:r>
            <a:r>
              <a:rPr lang="ru-RU" dirty="0" err="1"/>
              <a:t>неекологічних</a:t>
            </a:r>
            <a:r>
              <a:rPr lang="ru-RU" dirty="0"/>
              <a:t> </a:t>
            </a:r>
            <a:r>
              <a:rPr lang="ru-RU" dirty="0" err="1"/>
              <a:t>технологій</a:t>
            </a:r>
            <a:r>
              <a:rPr lang="ru-RU" dirty="0"/>
              <a:t> </a:t>
            </a:r>
            <a:r>
              <a:rPr lang="ru-RU" dirty="0" err="1"/>
              <a:t>варто</a:t>
            </a:r>
            <a:r>
              <a:rPr lang="ru-RU" dirty="0"/>
              <a:t> </a:t>
            </a:r>
            <a:r>
              <a:rPr lang="ru-RU" dirty="0" err="1"/>
              <a:t>розглядати</a:t>
            </a:r>
            <a:r>
              <a:rPr lang="ru-RU" dirty="0"/>
              <a:t> як </a:t>
            </a:r>
            <a:r>
              <a:rPr lang="ru-RU" dirty="0" err="1"/>
              <a:t>допоміжний</a:t>
            </a:r>
            <a:r>
              <a:rPr lang="ru-RU" dirty="0"/>
              <a:t> </a:t>
            </a:r>
            <a:r>
              <a:rPr lang="ru-RU" sz="3200" dirty="0"/>
              <a:t>стимул до </a:t>
            </a:r>
            <a:r>
              <a:rPr lang="ru-RU" sz="3200" dirty="0" err="1"/>
              <a:t>глобальної</a:t>
            </a:r>
            <a:r>
              <a:rPr lang="ru-RU" sz="3200" dirty="0"/>
              <a:t> </a:t>
            </a:r>
            <a:r>
              <a:rPr lang="ru-RU" sz="3200" dirty="0" err="1"/>
              <a:t>конверсії</a:t>
            </a:r>
            <a:r>
              <a:rPr lang="ru-RU" sz="3200" dirty="0"/>
              <a:t> </a:t>
            </a:r>
            <a:r>
              <a:rPr lang="ru-RU" sz="3200" dirty="0" err="1"/>
              <a:t>технологій</a:t>
            </a:r>
            <a:r>
              <a:rPr lang="ru-RU" sz="3200" dirty="0"/>
              <a:t>,</a:t>
            </a:r>
            <a:r>
              <a:rPr lang="ru-RU" dirty="0"/>
              <a:t> а не як </a:t>
            </a:r>
            <a:r>
              <a:rPr lang="ru-RU" i="1" dirty="0" err="1">
                <a:solidFill>
                  <a:srgbClr val="FF0000"/>
                </a:solidFill>
              </a:rPr>
              <a:t>привід</a:t>
            </a:r>
            <a:r>
              <a:rPr lang="ru-RU" i="1" dirty="0">
                <a:solidFill>
                  <a:srgbClr val="FF0000"/>
                </a:solidFill>
              </a:rPr>
              <a:t> до </a:t>
            </a:r>
            <a:r>
              <a:rPr lang="ru-RU" i="1" dirty="0" err="1">
                <a:solidFill>
                  <a:srgbClr val="FF0000"/>
                </a:solidFill>
              </a:rPr>
              <a:t>зниження</a:t>
            </a:r>
            <a:r>
              <a:rPr lang="ru-RU" i="1" dirty="0">
                <a:solidFill>
                  <a:srgbClr val="FF0000"/>
                </a:solidFill>
              </a:rPr>
              <a:t> </a:t>
            </a:r>
            <a:r>
              <a:rPr lang="ru-RU" i="1" dirty="0" err="1">
                <a:solidFill>
                  <a:srgbClr val="FF0000"/>
                </a:solidFill>
              </a:rPr>
              <a:t>чисельності</a:t>
            </a:r>
            <a:r>
              <a:rPr lang="ru-RU" i="1" dirty="0">
                <a:solidFill>
                  <a:srgbClr val="FF0000"/>
                </a:solidFill>
              </a:rPr>
              <a:t> </a:t>
            </a:r>
            <a:r>
              <a:rPr lang="ru-RU" i="1" dirty="0" err="1">
                <a:solidFill>
                  <a:srgbClr val="FF0000"/>
                </a:solidFill>
              </a:rPr>
              <a:t>населення</a:t>
            </a:r>
            <a:r>
              <a:rPr lang="ru-RU" i="1" dirty="0">
                <a:solidFill>
                  <a:srgbClr val="FF0000"/>
                </a:solidFill>
              </a:rPr>
              <a:t> у </a:t>
            </a:r>
            <a:r>
              <a:rPr lang="ru-RU" i="1" dirty="0" err="1">
                <a:solidFill>
                  <a:srgbClr val="FF0000"/>
                </a:solidFill>
              </a:rPr>
              <a:t>цих</a:t>
            </a:r>
            <a:r>
              <a:rPr lang="ru-RU" i="1" dirty="0">
                <a:solidFill>
                  <a:srgbClr val="FF0000"/>
                </a:solidFill>
              </a:rPr>
              <a:t> </a:t>
            </a:r>
            <a:r>
              <a:rPr lang="ru-RU" i="1" dirty="0" err="1">
                <a:solidFill>
                  <a:srgbClr val="FF0000"/>
                </a:solidFill>
              </a:rPr>
              <a:t>країнах</a:t>
            </a:r>
            <a:r>
              <a:rPr lang="ru-RU" i="1" dirty="0">
                <a:solidFill>
                  <a:srgbClr val="FF0000"/>
                </a:solidFill>
              </a:rPr>
              <a:t>. </a:t>
            </a:r>
            <a:endParaRPr lang="ru-RU" i="1" dirty="0" smtClean="0">
              <a:solidFill>
                <a:srgbClr val="FF0000"/>
              </a:solidFill>
            </a:endParaRPr>
          </a:p>
          <a:p>
            <a:pPr marL="0" indent="0" algn="just">
              <a:buNone/>
            </a:pPr>
            <a:r>
              <a:rPr lang="ru-RU" dirty="0" err="1" smtClean="0"/>
              <a:t>Однак</a:t>
            </a:r>
            <a:r>
              <a:rPr lang="ru-RU" dirty="0" smtClean="0"/>
              <a:t> </a:t>
            </a:r>
            <a:r>
              <a:rPr lang="ru-RU" dirty="0" err="1"/>
              <a:t>виникає</a:t>
            </a:r>
            <a:r>
              <a:rPr lang="ru-RU" dirty="0"/>
              <a:t> </a:t>
            </a:r>
            <a:r>
              <a:rPr lang="ru-RU" dirty="0" err="1"/>
              <a:t>інша</a:t>
            </a:r>
            <a:r>
              <a:rPr lang="ru-RU" dirty="0"/>
              <a:t> </a:t>
            </a:r>
            <a:r>
              <a:rPr lang="ru-RU" b="1" dirty="0"/>
              <a:t>проблема</a:t>
            </a:r>
            <a:r>
              <a:rPr lang="ru-RU" dirty="0"/>
              <a:t> – у </a:t>
            </a:r>
            <a:r>
              <a:rPr lang="ru-RU" dirty="0" err="1"/>
              <a:t>найближчі</a:t>
            </a:r>
            <a:r>
              <a:rPr lang="ru-RU" dirty="0"/>
              <a:t> </a:t>
            </a:r>
            <a:r>
              <a:rPr lang="ru-RU" dirty="0" err="1"/>
              <a:t>десятиріччя</a:t>
            </a:r>
            <a:r>
              <a:rPr lang="ru-RU" dirty="0"/>
              <a:t> люди </a:t>
            </a:r>
            <a:r>
              <a:rPr lang="ru-RU" dirty="0" err="1"/>
              <a:t>мають</a:t>
            </a:r>
            <a:r>
              <a:rPr lang="ru-RU" dirty="0"/>
              <a:t> </a:t>
            </a:r>
            <a:r>
              <a:rPr lang="ru-RU" b="1" dirty="0" err="1"/>
              <a:t>відмовитися</a:t>
            </a:r>
            <a:r>
              <a:rPr lang="ru-RU" dirty="0"/>
              <a:t> </a:t>
            </a:r>
            <a:r>
              <a:rPr lang="ru-RU" dirty="0" err="1"/>
              <a:t>від</a:t>
            </a:r>
            <a:r>
              <a:rPr lang="ru-RU" dirty="0"/>
              <a:t> </a:t>
            </a:r>
            <a:r>
              <a:rPr lang="ru-RU" dirty="0" err="1"/>
              <a:t>використання</a:t>
            </a:r>
            <a:r>
              <a:rPr lang="ru-RU" dirty="0"/>
              <a:t> </a:t>
            </a:r>
            <a:r>
              <a:rPr lang="ru-RU" sz="3500" dirty="0" err="1"/>
              <a:t>викопного</a:t>
            </a:r>
            <a:r>
              <a:rPr lang="ru-RU" sz="3500" dirty="0"/>
              <a:t> </a:t>
            </a:r>
            <a:r>
              <a:rPr lang="ru-RU" sz="3500" dirty="0" err="1"/>
              <a:t>палива</a:t>
            </a:r>
            <a:r>
              <a:rPr lang="ru-RU" sz="3500" dirty="0"/>
              <a:t> </a:t>
            </a:r>
            <a:r>
              <a:rPr lang="ru-RU" dirty="0"/>
              <a:t>і перейти на </a:t>
            </a:r>
            <a:r>
              <a:rPr lang="ru-RU" dirty="0" err="1"/>
              <a:t>нові</a:t>
            </a:r>
            <a:r>
              <a:rPr lang="ru-RU" dirty="0"/>
              <a:t> </a:t>
            </a:r>
            <a:r>
              <a:rPr lang="ru-RU" dirty="0" err="1"/>
              <a:t>джерела</a:t>
            </a:r>
            <a:r>
              <a:rPr lang="ru-RU" dirty="0"/>
              <a:t> </a:t>
            </a:r>
            <a:r>
              <a:rPr lang="ru-RU" dirty="0" err="1"/>
              <a:t>енергії</a:t>
            </a:r>
            <a:r>
              <a:rPr lang="ru-RU" dirty="0"/>
              <a:t> (</a:t>
            </a:r>
            <a:r>
              <a:rPr lang="ru-RU" dirty="0" err="1"/>
              <a:t>більш</a:t>
            </a:r>
            <a:r>
              <a:rPr lang="ru-RU" dirty="0"/>
              <a:t> </a:t>
            </a:r>
            <a:r>
              <a:rPr lang="ru-RU" dirty="0" err="1"/>
              <a:t>екологічні</a:t>
            </a:r>
            <a:r>
              <a:rPr lang="ru-RU" dirty="0"/>
              <a:t>, </a:t>
            </a:r>
            <a:r>
              <a:rPr lang="ru-RU" dirty="0" err="1"/>
              <a:t>технічно</a:t>
            </a:r>
            <a:r>
              <a:rPr lang="ru-RU" dirty="0"/>
              <a:t> </a:t>
            </a:r>
            <a:r>
              <a:rPr lang="ru-RU" dirty="0" err="1"/>
              <a:t>доступні</a:t>
            </a:r>
            <a:r>
              <a:rPr lang="ru-RU" dirty="0"/>
              <a:t> і </a:t>
            </a:r>
            <a:r>
              <a:rPr lang="ru-RU" dirty="0" err="1"/>
              <a:t>достатні</a:t>
            </a:r>
            <a:r>
              <a:rPr lang="ru-RU" dirty="0"/>
              <a:t> для </a:t>
            </a:r>
            <a:r>
              <a:rPr lang="ru-RU" dirty="0" err="1"/>
              <a:t>розвитку</a:t>
            </a:r>
            <a:r>
              <a:rPr lang="ru-RU" dirty="0"/>
              <a:t> </a:t>
            </a:r>
            <a:r>
              <a:rPr lang="ru-RU" dirty="0" err="1"/>
              <a:t>економіки</a:t>
            </a:r>
            <a:r>
              <a:rPr lang="ru-RU" dirty="0"/>
              <a:t> </a:t>
            </a:r>
            <a:r>
              <a:rPr lang="ru-RU" dirty="0" err="1"/>
              <a:t>майбутнього</a:t>
            </a:r>
            <a:r>
              <a:rPr lang="ru-RU" dirty="0"/>
              <a:t>). </a:t>
            </a:r>
          </a:p>
        </p:txBody>
      </p:sp>
    </p:spTree>
    <p:extLst>
      <p:ext uri="{BB962C8B-B14F-4D97-AF65-F5344CB8AC3E}">
        <p14:creationId xmlns:p14="http://schemas.microsoft.com/office/powerpoint/2010/main" val="265434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717032"/>
            <a:ext cx="8964488" cy="2664103"/>
          </a:xfrm>
          <a:prstGeom prst="ellipse">
            <a:avLst/>
          </a:prstGeom>
          <a:ln>
            <a:noFill/>
          </a:ln>
          <a:effectLst>
            <a:softEdge rad="112500"/>
          </a:effectLst>
        </p:spPr>
      </p:pic>
      <p:sp>
        <p:nvSpPr>
          <p:cNvPr id="3" name="Объект 2"/>
          <p:cNvSpPr>
            <a:spLocks noGrp="1"/>
          </p:cNvSpPr>
          <p:nvPr>
            <p:ph idx="4294967295"/>
          </p:nvPr>
        </p:nvSpPr>
        <p:spPr>
          <a:xfrm>
            <a:off x="0" y="188640"/>
            <a:ext cx="8460432" cy="5832648"/>
          </a:xfrm>
        </p:spPr>
        <p:txBody>
          <a:bodyPr>
            <a:normAutofit/>
          </a:bodyPr>
          <a:lstStyle/>
          <a:p>
            <a:pPr algn="just"/>
            <a:r>
              <a:rPr lang="ru-RU" dirty="0" err="1"/>
              <a:t>Необхідно</a:t>
            </a:r>
            <a:r>
              <a:rPr lang="ru-RU" dirty="0"/>
              <a:t> </a:t>
            </a:r>
            <a:r>
              <a:rPr lang="ru-RU" dirty="0" err="1"/>
              <a:t>переходити</a:t>
            </a:r>
            <a:r>
              <a:rPr lang="ru-RU" dirty="0"/>
              <a:t> </a:t>
            </a:r>
            <a:r>
              <a:rPr lang="ru-RU" dirty="0" err="1"/>
              <a:t>від</a:t>
            </a:r>
            <a:r>
              <a:rPr lang="ru-RU" dirty="0"/>
              <a:t> </a:t>
            </a:r>
            <a:r>
              <a:rPr lang="ru-RU" dirty="0" err="1"/>
              <a:t>короткострокових</a:t>
            </a:r>
            <a:r>
              <a:rPr lang="ru-RU" dirty="0"/>
              <a:t> до </a:t>
            </a:r>
            <a:r>
              <a:rPr lang="ru-RU" dirty="0" err="1"/>
              <a:t>довгострокових</a:t>
            </a:r>
            <a:r>
              <a:rPr lang="ru-RU" dirty="0"/>
              <a:t> </a:t>
            </a:r>
            <a:r>
              <a:rPr lang="ru-RU" dirty="0" err="1"/>
              <a:t>орієнтирів</a:t>
            </a:r>
            <a:r>
              <a:rPr lang="ru-RU" dirty="0"/>
              <a:t> у </a:t>
            </a:r>
            <a:r>
              <a:rPr lang="ru-RU" dirty="0" err="1"/>
              <a:t>політиці</a:t>
            </a:r>
            <a:r>
              <a:rPr lang="ru-RU" dirty="0"/>
              <a:t> </a:t>
            </a:r>
            <a:r>
              <a:rPr lang="ru-RU" dirty="0" smtClean="0"/>
              <a:t>як </a:t>
            </a:r>
            <a:r>
              <a:rPr lang="ru-RU" dirty="0" err="1"/>
              <a:t>окремих</a:t>
            </a:r>
            <a:r>
              <a:rPr lang="ru-RU" dirty="0"/>
              <a:t> </a:t>
            </a:r>
            <a:r>
              <a:rPr lang="ru-RU" dirty="0" err="1"/>
              <a:t>країн</a:t>
            </a:r>
            <a:r>
              <a:rPr lang="ru-RU" dirty="0"/>
              <a:t>, так і в </a:t>
            </a:r>
            <a:r>
              <a:rPr lang="ru-RU" sz="3200" dirty="0" err="1"/>
              <a:t>геополітиці</a:t>
            </a:r>
            <a:r>
              <a:rPr lang="ru-RU" sz="3200" dirty="0"/>
              <a:t>. </a:t>
            </a:r>
            <a:endParaRPr lang="ru-RU" sz="3200" dirty="0" smtClean="0"/>
          </a:p>
          <a:p>
            <a:pPr algn="just"/>
            <a:r>
              <a:rPr lang="ru-RU" dirty="0" smtClean="0"/>
              <a:t>При </a:t>
            </a:r>
            <a:r>
              <a:rPr lang="ru-RU" dirty="0" err="1"/>
              <a:t>цьому</a:t>
            </a:r>
            <a:r>
              <a:rPr lang="ru-RU" dirty="0"/>
              <a:t> </a:t>
            </a:r>
            <a:r>
              <a:rPr lang="ru-RU" dirty="0" err="1"/>
              <a:t>необхідно</a:t>
            </a:r>
            <a:r>
              <a:rPr lang="ru-RU" dirty="0"/>
              <a:t> </a:t>
            </a:r>
            <a:r>
              <a:rPr lang="ru-RU" dirty="0" err="1"/>
              <a:t>враховувати</a:t>
            </a:r>
            <a:r>
              <a:rPr lang="ru-RU" dirty="0"/>
              <a:t> той факт, </a:t>
            </a:r>
            <a:r>
              <a:rPr lang="ru-RU" dirty="0" err="1"/>
              <a:t>що</a:t>
            </a:r>
            <a:r>
              <a:rPr lang="ru-RU" dirty="0"/>
              <a:t> </a:t>
            </a:r>
            <a:r>
              <a:rPr lang="ru-RU" dirty="0" err="1"/>
              <a:t>сталий</a:t>
            </a:r>
            <a:r>
              <a:rPr lang="ru-RU" dirty="0"/>
              <a:t> </a:t>
            </a:r>
            <a:r>
              <a:rPr lang="ru-RU" dirty="0" err="1" smtClean="0"/>
              <a:t>розвиток</a:t>
            </a:r>
            <a:r>
              <a:rPr lang="ru-RU" dirty="0"/>
              <a:t>, </a:t>
            </a:r>
            <a:r>
              <a:rPr lang="ru-RU" dirty="0" err="1"/>
              <a:t>орієнтований</a:t>
            </a:r>
            <a:r>
              <a:rPr lang="ru-RU" dirty="0"/>
              <a:t> на </a:t>
            </a:r>
            <a:r>
              <a:rPr lang="ru-RU" dirty="0" err="1"/>
              <a:t>ресурсозбереження</a:t>
            </a:r>
            <a:r>
              <a:rPr lang="ru-RU" dirty="0"/>
              <a:t> і </a:t>
            </a:r>
            <a:r>
              <a:rPr lang="ru-RU" dirty="0" err="1"/>
              <a:t>обмеження</a:t>
            </a:r>
            <a:r>
              <a:rPr lang="ru-RU" dirty="0"/>
              <a:t> </a:t>
            </a:r>
            <a:r>
              <a:rPr lang="ru-RU" dirty="0" err="1"/>
              <a:t>використання</a:t>
            </a:r>
            <a:r>
              <a:rPr lang="ru-RU" dirty="0"/>
              <a:t> </a:t>
            </a:r>
            <a:r>
              <a:rPr lang="ru-RU" dirty="0" err="1"/>
              <a:t>природних</a:t>
            </a:r>
            <a:r>
              <a:rPr lang="ru-RU" dirty="0"/>
              <a:t> </a:t>
            </a:r>
            <a:r>
              <a:rPr lang="ru-RU" dirty="0" err="1" smtClean="0"/>
              <a:t>ресурсів</a:t>
            </a:r>
            <a:r>
              <a:rPr lang="ru-RU" dirty="0"/>
              <a:t>, </a:t>
            </a:r>
            <a:r>
              <a:rPr lang="ru-RU" dirty="0" err="1"/>
              <a:t>неодмінно</a:t>
            </a:r>
            <a:r>
              <a:rPr lang="ru-RU" dirty="0"/>
              <a:t> </a:t>
            </a:r>
            <a:r>
              <a:rPr lang="ru-RU" dirty="0" err="1"/>
              <a:t>призведе</a:t>
            </a:r>
            <a:r>
              <a:rPr lang="ru-RU" dirty="0"/>
              <a:t> до </a:t>
            </a:r>
            <a:r>
              <a:rPr lang="ru-RU" b="1" dirty="0" err="1">
                <a:solidFill>
                  <a:srgbClr val="FF0000"/>
                </a:solidFill>
              </a:rPr>
              <a:t>тертя</a:t>
            </a:r>
            <a:r>
              <a:rPr lang="ru-RU" b="1" dirty="0">
                <a:solidFill>
                  <a:srgbClr val="FF0000"/>
                </a:solidFill>
              </a:rPr>
              <a:t> і </a:t>
            </a:r>
            <a:r>
              <a:rPr lang="ru-RU" b="1" dirty="0" err="1">
                <a:solidFill>
                  <a:srgbClr val="FF0000"/>
                </a:solidFill>
              </a:rPr>
              <a:t>протиріч</a:t>
            </a:r>
            <a:r>
              <a:rPr lang="ru-RU" b="1" dirty="0">
                <a:solidFill>
                  <a:srgbClr val="FF0000"/>
                </a:solidFill>
              </a:rPr>
              <a:t> </a:t>
            </a:r>
            <a:r>
              <a:rPr lang="ru-RU" dirty="0" err="1"/>
              <a:t>між</a:t>
            </a:r>
            <a:r>
              <a:rPr lang="ru-RU" dirty="0"/>
              <a:t> </a:t>
            </a:r>
            <a:r>
              <a:rPr lang="ru-RU" dirty="0" err="1"/>
              <a:t>окремими</a:t>
            </a:r>
            <a:r>
              <a:rPr lang="ru-RU" dirty="0"/>
              <a:t> </a:t>
            </a:r>
            <a:r>
              <a:rPr lang="ru-RU" dirty="0" err="1"/>
              <a:t>країнами</a:t>
            </a:r>
            <a:r>
              <a:rPr lang="ru-RU" dirty="0" smtClean="0"/>
              <a:t>.</a:t>
            </a:r>
          </a:p>
          <a:p>
            <a:pPr algn="just"/>
            <a:r>
              <a:rPr lang="ru-RU" dirty="0" smtClean="0"/>
              <a:t> </a:t>
            </a:r>
            <a:r>
              <a:rPr lang="ru-RU" dirty="0" err="1"/>
              <a:t>Боротьба</a:t>
            </a:r>
            <a:r>
              <a:rPr lang="ru-RU" dirty="0"/>
              <a:t> за право </a:t>
            </a:r>
            <a:r>
              <a:rPr lang="ru-RU" dirty="0" err="1" smtClean="0"/>
              <a:t>використання</a:t>
            </a:r>
            <a:r>
              <a:rPr lang="ru-RU" dirty="0" smtClean="0"/>
              <a:t> </a:t>
            </a:r>
            <a:r>
              <a:rPr lang="ru-RU" dirty="0" err="1"/>
              <a:t>обмежених</a:t>
            </a:r>
            <a:r>
              <a:rPr lang="ru-RU" dirty="0"/>
              <a:t>, </a:t>
            </a:r>
            <a:r>
              <a:rPr lang="ru-RU" dirty="0" err="1"/>
              <a:t>життєво</a:t>
            </a:r>
            <a:r>
              <a:rPr lang="ru-RU" dirty="0"/>
              <a:t> </a:t>
            </a:r>
            <a:r>
              <a:rPr lang="ru-RU" dirty="0" err="1"/>
              <a:t>важливих</a:t>
            </a:r>
            <a:r>
              <a:rPr lang="ru-RU" dirty="0"/>
              <a:t> </a:t>
            </a:r>
            <a:r>
              <a:rPr lang="ru-RU" dirty="0" err="1"/>
              <a:t>ресурсів</a:t>
            </a:r>
            <a:r>
              <a:rPr lang="ru-RU" dirty="0"/>
              <a:t> </a:t>
            </a:r>
            <a:r>
              <a:rPr lang="ru-RU" dirty="0" err="1"/>
              <a:t>може</a:t>
            </a:r>
            <a:r>
              <a:rPr lang="ru-RU" dirty="0"/>
              <a:t> </a:t>
            </a:r>
            <a:r>
              <a:rPr lang="ru-RU" dirty="0" err="1"/>
              <a:t>прийняти</a:t>
            </a:r>
            <a:r>
              <a:rPr lang="ru-RU" dirty="0"/>
              <a:t> </a:t>
            </a:r>
            <a:r>
              <a:rPr lang="ru-RU" dirty="0" err="1"/>
              <a:t>найближчим</a:t>
            </a:r>
            <a:r>
              <a:rPr lang="ru-RU" dirty="0"/>
              <a:t> часом </a:t>
            </a:r>
            <a:r>
              <a:rPr lang="ru-RU" dirty="0" smtClean="0"/>
              <a:t>форму </a:t>
            </a:r>
            <a:r>
              <a:rPr lang="ru-RU" dirty="0" err="1"/>
              <a:t>світової</a:t>
            </a:r>
            <a:r>
              <a:rPr lang="ru-RU" dirty="0"/>
              <a:t> "</a:t>
            </a:r>
            <a:r>
              <a:rPr lang="ru-RU" dirty="0" err="1">
                <a:solidFill>
                  <a:srgbClr val="00B0F0"/>
                </a:solidFill>
              </a:rPr>
              <a:t>холодної</a:t>
            </a:r>
            <a:r>
              <a:rPr lang="ru-RU" dirty="0">
                <a:solidFill>
                  <a:srgbClr val="00B0F0"/>
                </a:solidFill>
              </a:rPr>
              <a:t> </a:t>
            </a:r>
            <a:r>
              <a:rPr lang="ru-RU" dirty="0" err="1">
                <a:solidFill>
                  <a:srgbClr val="00B0F0"/>
                </a:solidFill>
              </a:rPr>
              <a:t>війни</a:t>
            </a:r>
            <a:r>
              <a:rPr lang="ru-RU" dirty="0"/>
              <a:t>" і </a:t>
            </a:r>
            <a:r>
              <a:rPr lang="ru-RU" dirty="0" err="1"/>
              <a:t>поступово</a:t>
            </a:r>
            <a:r>
              <a:rPr lang="ru-RU" dirty="0"/>
              <a:t> перейти у </a:t>
            </a:r>
            <a:r>
              <a:rPr lang="ru-RU" sz="4400" dirty="0" err="1"/>
              <a:t>глобальну</a:t>
            </a:r>
            <a:r>
              <a:rPr lang="ru-RU" sz="4400" dirty="0"/>
              <a:t> </a:t>
            </a:r>
            <a:r>
              <a:rPr lang="ru-RU" sz="4400" dirty="0" err="1"/>
              <a:t>війну</a:t>
            </a:r>
            <a:r>
              <a:rPr lang="ru-RU" sz="4400" dirty="0"/>
              <a:t> </a:t>
            </a:r>
            <a:r>
              <a:rPr lang="ru-RU" dirty="0"/>
              <a:t>за </a:t>
            </a:r>
            <a:r>
              <a:rPr lang="ru-RU" dirty="0" err="1"/>
              <a:t>перерозподіл</a:t>
            </a:r>
            <a:r>
              <a:rPr lang="ru-RU" dirty="0"/>
              <a:t> </a:t>
            </a:r>
            <a:r>
              <a:rPr lang="ru-RU" dirty="0" err="1" smtClean="0"/>
              <a:t>світових</a:t>
            </a:r>
            <a:r>
              <a:rPr lang="ru-RU" dirty="0" smtClean="0"/>
              <a:t> </a:t>
            </a:r>
            <a:r>
              <a:rPr lang="ru-RU" dirty="0" err="1"/>
              <a:t>ресурсів</a:t>
            </a:r>
            <a:r>
              <a:rPr lang="ru-RU" dirty="0"/>
              <a:t> (перш за все – </a:t>
            </a:r>
            <a:r>
              <a:rPr lang="ru-RU" dirty="0" err="1"/>
              <a:t>прісної</a:t>
            </a:r>
            <a:r>
              <a:rPr lang="ru-RU" dirty="0"/>
              <a:t> води і </a:t>
            </a:r>
            <a:r>
              <a:rPr lang="ru-RU" dirty="0" err="1"/>
              <a:t>нафти</a:t>
            </a:r>
            <a:r>
              <a:rPr lang="ru-RU" dirty="0"/>
              <a:t>). </a:t>
            </a:r>
          </a:p>
        </p:txBody>
      </p:sp>
    </p:spTree>
    <p:extLst>
      <p:ext uri="{BB962C8B-B14F-4D97-AF65-F5344CB8AC3E}">
        <p14:creationId xmlns:p14="http://schemas.microsoft.com/office/powerpoint/2010/main" val="348208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800708"/>
            <a:ext cx="7543800" cy="936653"/>
          </a:xfrm>
          <a:solidFill>
            <a:schemeClr val="accent1">
              <a:lumMod val="40000"/>
              <a:lumOff val="60000"/>
            </a:schemeClr>
          </a:solidFill>
        </p:spPr>
        <p:txBody>
          <a:bodyPr/>
          <a:lstStyle/>
          <a:p>
            <a:r>
              <a:rPr lang="uk-UA" b="1" spc="0" dirty="0" smtClean="0">
                <a:ln w="22225">
                  <a:solidFill>
                    <a:schemeClr val="accent2"/>
                  </a:solidFill>
                  <a:prstDash val="solid"/>
                </a:ln>
                <a:solidFill>
                  <a:schemeClr val="accent2">
                    <a:lumMod val="40000"/>
                    <a:lumOff val="60000"/>
                  </a:schemeClr>
                </a:solidFill>
              </a:rPr>
              <a:t>ПИТАННЯ ДЛЯ РОЗГЛЯДУ</a:t>
            </a:r>
            <a:endParaRPr lang="ru-RU" b="1" spc="0" dirty="0">
              <a:ln w="22225">
                <a:solidFill>
                  <a:schemeClr val="accent2"/>
                </a:solidFill>
                <a:prstDash val="solid"/>
              </a:ln>
              <a:solidFill>
                <a:schemeClr val="accent2">
                  <a:lumMod val="40000"/>
                  <a:lumOff val="60000"/>
                </a:schemeClr>
              </a:solidFill>
            </a:endParaRPr>
          </a:p>
        </p:txBody>
      </p:sp>
      <p:sp>
        <p:nvSpPr>
          <p:cNvPr id="4" name="Прямоугольник 3"/>
          <p:cNvSpPr/>
          <p:nvPr/>
        </p:nvSpPr>
        <p:spPr>
          <a:xfrm>
            <a:off x="899592" y="1916832"/>
            <a:ext cx="5976664"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822959" y="2780928"/>
            <a:ext cx="6125305" cy="43204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822959" y="3645024"/>
            <a:ext cx="3893057" cy="43204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Стрелка вправо с вырезом 6"/>
          <p:cNvSpPr/>
          <p:nvPr/>
        </p:nvSpPr>
        <p:spPr>
          <a:xfrm>
            <a:off x="395536" y="3825044"/>
            <a:ext cx="8640960" cy="1368152"/>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Объект 2"/>
          <p:cNvSpPr>
            <a:spLocks noGrp="1"/>
          </p:cNvSpPr>
          <p:nvPr>
            <p:ph idx="1"/>
          </p:nvPr>
        </p:nvSpPr>
        <p:spPr>
          <a:xfrm>
            <a:off x="820133" y="1875934"/>
            <a:ext cx="7546628" cy="3993160"/>
          </a:xfrm>
        </p:spPr>
        <p:txBody>
          <a:bodyPr/>
          <a:lstStyle/>
          <a:p>
            <a:r>
              <a:rPr lang="ru-RU" dirty="0" smtClean="0"/>
              <a:t>1. </a:t>
            </a:r>
            <a:r>
              <a:rPr lang="ru-RU" dirty="0" err="1" smtClean="0"/>
              <a:t>Понятття</a:t>
            </a:r>
            <a:r>
              <a:rPr lang="ru-RU" dirty="0" smtClean="0"/>
              <a:t> </a:t>
            </a:r>
            <a:r>
              <a:rPr lang="ru-RU" dirty="0"/>
              <a:t>ноосфера і шляхи </a:t>
            </a:r>
            <a:r>
              <a:rPr lang="ru-RU" dirty="0" err="1"/>
              <a:t>розвитку</a:t>
            </a:r>
            <a:r>
              <a:rPr lang="ru-RU" dirty="0"/>
              <a:t> </a:t>
            </a:r>
            <a:r>
              <a:rPr lang="ru-RU" dirty="0" err="1"/>
              <a:t>людства</a:t>
            </a:r>
            <a:r>
              <a:rPr lang="ru-RU" dirty="0"/>
              <a:t>. </a:t>
            </a:r>
          </a:p>
          <a:p>
            <a:r>
              <a:rPr lang="ru-RU" dirty="0"/>
              <a:t>2. </a:t>
            </a:r>
            <a:r>
              <a:rPr lang="ru-RU" dirty="0" err="1"/>
              <a:t>Теорія</a:t>
            </a:r>
            <a:r>
              <a:rPr lang="ru-RU" dirty="0"/>
              <a:t> </a:t>
            </a:r>
            <a:r>
              <a:rPr lang="ru-RU" dirty="0" err="1"/>
              <a:t>біотичної</a:t>
            </a:r>
            <a:r>
              <a:rPr lang="ru-RU" dirty="0"/>
              <a:t> </a:t>
            </a:r>
            <a:r>
              <a:rPr lang="ru-RU" dirty="0" err="1"/>
              <a:t>регуляції</a:t>
            </a:r>
            <a:r>
              <a:rPr lang="ru-RU" dirty="0"/>
              <a:t> і </a:t>
            </a:r>
            <a:r>
              <a:rPr lang="ru-RU" dirty="0" err="1"/>
              <a:t>стабілізації</a:t>
            </a:r>
            <a:r>
              <a:rPr lang="ru-RU" dirty="0"/>
              <a:t> </a:t>
            </a:r>
            <a:r>
              <a:rPr lang="ru-RU" dirty="0" err="1"/>
              <a:t>довкілля</a:t>
            </a:r>
            <a:r>
              <a:rPr lang="ru-RU" dirty="0"/>
              <a:t>. </a:t>
            </a:r>
          </a:p>
          <a:p>
            <a:r>
              <a:rPr lang="ru-RU" dirty="0"/>
              <a:t>3. </a:t>
            </a:r>
            <a:r>
              <a:rPr lang="ru-RU" dirty="0" err="1"/>
              <a:t>Екологізація</a:t>
            </a:r>
            <a:r>
              <a:rPr lang="ru-RU" dirty="0"/>
              <a:t> </a:t>
            </a:r>
            <a:r>
              <a:rPr lang="ru-RU" dirty="0" err="1"/>
              <a:t>виробництва</a:t>
            </a:r>
            <a:r>
              <a:rPr lang="ru-RU" dirty="0"/>
              <a:t>. </a:t>
            </a:r>
          </a:p>
          <a:p>
            <a:r>
              <a:rPr lang="ru-RU" dirty="0"/>
              <a:t>4. </a:t>
            </a:r>
            <a:r>
              <a:rPr lang="ru-RU" dirty="0" err="1"/>
              <a:t>Симбіотичний</a:t>
            </a:r>
            <a:r>
              <a:rPr lang="ru-RU" dirty="0"/>
              <a:t> шлях </a:t>
            </a:r>
            <a:r>
              <a:rPr lang="ru-RU" dirty="0" err="1"/>
              <a:t>розвитку</a:t>
            </a:r>
            <a:r>
              <a:rPr lang="ru-RU" dirty="0"/>
              <a:t>. </a:t>
            </a:r>
          </a:p>
          <a:p>
            <a:r>
              <a:rPr lang="ru-RU" dirty="0"/>
              <a:t>5. </a:t>
            </a:r>
            <a:r>
              <a:rPr lang="ru-RU" dirty="0" err="1"/>
              <a:t>Екологічний</a:t>
            </a:r>
            <a:r>
              <a:rPr lang="ru-RU" dirty="0"/>
              <a:t> шлях </a:t>
            </a:r>
            <a:r>
              <a:rPr lang="ru-RU" dirty="0" err="1"/>
              <a:t>розвитку</a:t>
            </a:r>
            <a:r>
              <a:rPr lang="ru-RU" dirty="0"/>
              <a:t>. </a:t>
            </a:r>
          </a:p>
          <a:p>
            <a:r>
              <a:rPr lang="ru-RU" dirty="0"/>
              <a:t>6. </a:t>
            </a:r>
            <a:r>
              <a:rPr lang="ru-RU" dirty="0" err="1"/>
              <a:t>Концепція</a:t>
            </a:r>
            <a:r>
              <a:rPr lang="ru-RU" dirty="0"/>
              <a:t> </a:t>
            </a:r>
            <a:r>
              <a:rPr lang="ru-RU" dirty="0" err="1"/>
              <a:t>коеволюції</a:t>
            </a:r>
            <a:r>
              <a:rPr lang="ru-RU" dirty="0"/>
              <a:t> М.М. </a:t>
            </a:r>
            <a:r>
              <a:rPr lang="ru-RU" dirty="0" err="1"/>
              <a:t>Моісеєва</a:t>
            </a:r>
            <a:r>
              <a:rPr lang="ru-RU" dirty="0"/>
              <a:t>. </a:t>
            </a:r>
          </a:p>
        </p:txBody>
      </p:sp>
    </p:spTree>
    <p:extLst>
      <p:ext uri="{BB962C8B-B14F-4D97-AF65-F5344CB8AC3E}">
        <p14:creationId xmlns:p14="http://schemas.microsoft.com/office/powerpoint/2010/main" val="216950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116632"/>
            <a:ext cx="4608512" cy="6264696"/>
          </a:xfrm>
        </p:spPr>
        <p:txBody>
          <a:bodyPr>
            <a:normAutofit fontScale="92500" lnSpcReduction="20000"/>
          </a:bodyPr>
          <a:lstStyle/>
          <a:p>
            <a:pPr algn="just"/>
            <a:r>
              <a:rPr lang="ru-RU" dirty="0"/>
              <a:t>У </a:t>
            </a:r>
            <a:r>
              <a:rPr lang="ru-RU" dirty="0" err="1"/>
              <a:t>разі</a:t>
            </a:r>
            <a:r>
              <a:rPr lang="ru-RU" dirty="0"/>
              <a:t> </a:t>
            </a:r>
            <a:r>
              <a:rPr lang="ru-RU" dirty="0" err="1"/>
              <a:t>прийняття</a:t>
            </a:r>
            <a:r>
              <a:rPr lang="ru-RU" dirty="0"/>
              <a:t> </a:t>
            </a:r>
            <a:r>
              <a:rPr lang="ru-RU" dirty="0" err="1"/>
              <a:t>симбіотичної</a:t>
            </a:r>
            <a:r>
              <a:rPr lang="ru-RU" dirty="0"/>
              <a:t> </a:t>
            </a:r>
            <a:r>
              <a:rPr lang="ru-RU" dirty="0" err="1"/>
              <a:t>ідеології</a:t>
            </a:r>
            <a:r>
              <a:rPr lang="ru-RU" dirty="0"/>
              <a:t> </a:t>
            </a:r>
            <a:r>
              <a:rPr lang="ru-RU" dirty="0" err="1"/>
              <a:t>країни-лідери</a:t>
            </a:r>
            <a:r>
              <a:rPr lang="ru-RU" dirty="0"/>
              <a:t> у </a:t>
            </a:r>
            <a:r>
              <a:rPr lang="ru-RU" dirty="0" err="1"/>
              <a:t>технологічному</a:t>
            </a:r>
            <a:r>
              <a:rPr lang="ru-RU" dirty="0"/>
              <a:t> </a:t>
            </a:r>
            <a:r>
              <a:rPr lang="ru-RU" dirty="0" err="1"/>
              <a:t>відношенні</a:t>
            </a:r>
            <a:r>
              <a:rPr lang="ru-RU" dirty="0"/>
              <a:t> </a:t>
            </a:r>
            <a:r>
              <a:rPr lang="ru-RU" dirty="0" smtClean="0"/>
              <a:t> </a:t>
            </a:r>
            <a:r>
              <a:rPr lang="ru-RU" dirty="0" err="1" smtClean="0"/>
              <a:t>повинні</a:t>
            </a:r>
            <a:r>
              <a:rPr lang="ru-RU" dirty="0" smtClean="0"/>
              <a:t> </a:t>
            </a:r>
            <a:r>
              <a:rPr lang="ru-RU" dirty="0" err="1"/>
              <a:t>кооперуватися</a:t>
            </a:r>
            <a:r>
              <a:rPr lang="ru-RU" dirty="0"/>
              <a:t> і </a:t>
            </a:r>
            <a:r>
              <a:rPr lang="ru-RU" dirty="0" err="1"/>
              <a:t>взяти</a:t>
            </a:r>
            <a:r>
              <a:rPr lang="ru-RU" dirty="0"/>
              <a:t> на себе </a:t>
            </a:r>
            <a:r>
              <a:rPr lang="ru-RU" dirty="0" err="1"/>
              <a:t>відповідальність</a:t>
            </a:r>
            <a:r>
              <a:rPr lang="ru-RU" dirty="0"/>
              <a:t> за </a:t>
            </a:r>
            <a:r>
              <a:rPr lang="ru-RU" dirty="0" err="1"/>
              <a:t>зменшення</a:t>
            </a:r>
            <a:r>
              <a:rPr lang="ru-RU" dirty="0"/>
              <a:t> глобального </a:t>
            </a:r>
            <a:r>
              <a:rPr lang="ru-RU" dirty="0" smtClean="0"/>
              <a:t> </a:t>
            </a:r>
            <a:r>
              <a:rPr lang="ru-RU" dirty="0" err="1" smtClean="0"/>
              <a:t>розбалансу</a:t>
            </a:r>
            <a:r>
              <a:rPr lang="ru-RU" dirty="0" smtClean="0"/>
              <a:t> </a:t>
            </a:r>
            <a:r>
              <a:rPr lang="ru-RU" dirty="0" err="1"/>
              <a:t>біосфери</a:t>
            </a:r>
            <a:r>
              <a:rPr lang="ru-RU" dirty="0"/>
              <a:t> та </a:t>
            </a:r>
            <a:r>
              <a:rPr lang="ru-RU" dirty="0" err="1"/>
              <a:t>розвиток</a:t>
            </a:r>
            <a:r>
              <a:rPr lang="ru-RU" dirty="0"/>
              <a:t> на </a:t>
            </a:r>
            <a:r>
              <a:rPr lang="ru-RU" dirty="0" err="1"/>
              <a:t>планеті</a:t>
            </a:r>
            <a:r>
              <a:rPr lang="ru-RU" dirty="0"/>
              <a:t> </a:t>
            </a:r>
            <a:r>
              <a:rPr lang="ru-RU" sz="3600" dirty="0" err="1">
                <a:solidFill>
                  <a:schemeClr val="accent6">
                    <a:lumMod val="75000"/>
                  </a:schemeClr>
                </a:solidFill>
              </a:rPr>
              <a:t>симбіотичних</a:t>
            </a:r>
            <a:r>
              <a:rPr lang="ru-RU" sz="3600" dirty="0">
                <a:solidFill>
                  <a:schemeClr val="accent6">
                    <a:lumMod val="75000"/>
                  </a:schemeClr>
                </a:solidFill>
              </a:rPr>
              <a:t> </a:t>
            </a:r>
            <a:r>
              <a:rPr lang="ru-RU" sz="3600" dirty="0" err="1">
                <a:solidFill>
                  <a:schemeClr val="accent6">
                    <a:lumMod val="75000"/>
                  </a:schemeClr>
                </a:solidFill>
              </a:rPr>
              <a:t>еколого-економічних</a:t>
            </a:r>
            <a:r>
              <a:rPr lang="ru-RU" sz="3600" dirty="0">
                <a:solidFill>
                  <a:schemeClr val="accent6">
                    <a:lumMod val="75000"/>
                  </a:schemeClr>
                </a:solidFill>
              </a:rPr>
              <a:t> систем. </a:t>
            </a:r>
          </a:p>
          <a:p>
            <a:pPr marL="0" indent="0" algn="just">
              <a:buNone/>
            </a:pPr>
            <a:r>
              <a:rPr lang="ru-RU" dirty="0" err="1"/>
              <a:t>Вибір</a:t>
            </a:r>
            <a:r>
              <a:rPr lang="ru-RU" dirty="0"/>
              <a:t> </a:t>
            </a:r>
            <a:r>
              <a:rPr lang="ru-RU" dirty="0" err="1"/>
              <a:t>симбіотичного</a:t>
            </a:r>
            <a:r>
              <a:rPr lang="ru-RU" dirty="0"/>
              <a:t> шляху </a:t>
            </a:r>
            <a:r>
              <a:rPr lang="ru-RU" dirty="0" err="1"/>
              <a:t>розвитку</a:t>
            </a:r>
            <a:r>
              <a:rPr lang="ru-RU" dirty="0"/>
              <a:t> </a:t>
            </a:r>
            <a:r>
              <a:rPr lang="ru-RU" dirty="0" err="1"/>
              <a:t>зменшить</a:t>
            </a:r>
            <a:r>
              <a:rPr lang="ru-RU" dirty="0"/>
              <a:t> </a:t>
            </a:r>
            <a:r>
              <a:rPr lang="ru-RU" dirty="0" err="1"/>
              <a:t>конкуренцію</a:t>
            </a:r>
            <a:r>
              <a:rPr lang="ru-RU" dirty="0"/>
              <a:t> </a:t>
            </a:r>
            <a:r>
              <a:rPr lang="ru-RU" dirty="0" err="1"/>
              <a:t>між</a:t>
            </a:r>
            <a:r>
              <a:rPr lang="ru-RU" dirty="0"/>
              <a:t> </a:t>
            </a:r>
            <a:r>
              <a:rPr lang="ru-RU" dirty="0" err="1"/>
              <a:t>країнами</a:t>
            </a:r>
            <a:r>
              <a:rPr lang="ru-RU" dirty="0"/>
              <a:t> за </a:t>
            </a:r>
            <a:r>
              <a:rPr lang="ru-RU" dirty="0" err="1"/>
              <a:t>ресурси</a:t>
            </a:r>
            <a:r>
              <a:rPr lang="ru-RU" dirty="0"/>
              <a:t> і </a:t>
            </a:r>
            <a:r>
              <a:rPr lang="ru-RU" dirty="0" err="1" smtClean="0"/>
              <a:t>небезпеку</a:t>
            </a:r>
            <a:r>
              <a:rPr lang="ru-RU" dirty="0" smtClean="0"/>
              <a:t> </a:t>
            </a:r>
            <a:r>
              <a:rPr lang="ru-RU" dirty="0" err="1"/>
              <a:t>виникнення</a:t>
            </a:r>
            <a:r>
              <a:rPr lang="ru-RU" dirty="0"/>
              <a:t> </a:t>
            </a:r>
            <a:r>
              <a:rPr lang="ru-RU" dirty="0" err="1"/>
              <a:t>воєн</a:t>
            </a:r>
            <a:r>
              <a:rPr lang="ru-RU" dirty="0"/>
              <a:t>. Для </a:t>
            </a:r>
            <a:r>
              <a:rPr lang="ru-RU" dirty="0" err="1"/>
              <a:t>цього</a:t>
            </a:r>
            <a:r>
              <a:rPr lang="ru-RU" dirty="0"/>
              <a:t> </a:t>
            </a:r>
            <a:r>
              <a:rPr lang="ru-RU" dirty="0" err="1"/>
              <a:t>необхідно</a:t>
            </a:r>
            <a:r>
              <a:rPr lang="ru-RU" dirty="0"/>
              <a:t> </a:t>
            </a:r>
            <a:r>
              <a:rPr lang="ru-RU" dirty="0" err="1"/>
              <a:t>розробити</a:t>
            </a:r>
            <a:r>
              <a:rPr lang="ru-RU" dirty="0"/>
              <a:t> </a:t>
            </a:r>
            <a:r>
              <a:rPr lang="ru-RU" sz="2600" dirty="0" err="1">
                <a:solidFill>
                  <a:srgbClr val="FF0000"/>
                </a:solidFill>
              </a:rPr>
              <a:t>екологічні</a:t>
            </a:r>
            <a:r>
              <a:rPr lang="ru-RU" sz="2600" dirty="0">
                <a:solidFill>
                  <a:srgbClr val="FF0000"/>
                </a:solidFill>
              </a:rPr>
              <a:t> </a:t>
            </a:r>
            <a:r>
              <a:rPr lang="ru-RU" sz="2600" dirty="0" err="1">
                <a:solidFill>
                  <a:srgbClr val="FF0000"/>
                </a:solidFill>
              </a:rPr>
              <a:t>механізми</a:t>
            </a:r>
            <a:r>
              <a:rPr lang="ru-RU" sz="2600" dirty="0">
                <a:solidFill>
                  <a:srgbClr val="FF0000"/>
                </a:solidFill>
              </a:rPr>
              <a:t> </a:t>
            </a:r>
            <a:r>
              <a:rPr lang="ru-RU" sz="2600" dirty="0" err="1">
                <a:solidFill>
                  <a:srgbClr val="FF0000"/>
                </a:solidFill>
              </a:rPr>
              <a:t>оцінки</a:t>
            </a:r>
            <a:r>
              <a:rPr lang="ru-RU" sz="2600" dirty="0">
                <a:solidFill>
                  <a:srgbClr val="FF0000"/>
                </a:solidFill>
              </a:rPr>
              <a:t> </a:t>
            </a:r>
            <a:r>
              <a:rPr lang="ru-RU" sz="2600" dirty="0" err="1" smtClean="0">
                <a:solidFill>
                  <a:srgbClr val="FF0000"/>
                </a:solidFill>
              </a:rPr>
              <a:t>вартості</a:t>
            </a:r>
            <a:r>
              <a:rPr lang="ru-RU" sz="2600" dirty="0" smtClean="0">
                <a:solidFill>
                  <a:srgbClr val="FF0000"/>
                </a:solidFill>
              </a:rPr>
              <a:t> </a:t>
            </a:r>
            <a:r>
              <a:rPr lang="ru-RU" sz="2600" dirty="0" err="1">
                <a:solidFill>
                  <a:srgbClr val="FF0000"/>
                </a:solidFill>
              </a:rPr>
              <a:t>ресурсів</a:t>
            </a:r>
            <a:r>
              <a:rPr lang="ru-RU" sz="2600" dirty="0">
                <a:solidFill>
                  <a:srgbClr val="FF0000"/>
                </a:solidFill>
              </a:rPr>
              <a:t> у </a:t>
            </a:r>
            <a:r>
              <a:rPr lang="ru-RU" sz="2600" dirty="0" err="1">
                <a:solidFill>
                  <a:srgbClr val="FF0000"/>
                </a:solidFill>
              </a:rPr>
              <a:t>симбіотичних</a:t>
            </a:r>
            <a:r>
              <a:rPr lang="ru-RU" sz="2600" dirty="0">
                <a:solidFill>
                  <a:srgbClr val="FF0000"/>
                </a:solidFill>
              </a:rPr>
              <a:t> </a:t>
            </a:r>
            <a:r>
              <a:rPr lang="ru-RU" sz="2600" dirty="0" err="1">
                <a:solidFill>
                  <a:srgbClr val="FF0000"/>
                </a:solidFill>
              </a:rPr>
              <a:t>екосистемах</a:t>
            </a:r>
            <a:r>
              <a:rPr lang="ru-RU" sz="2600" dirty="0">
                <a:solidFill>
                  <a:srgbClr val="FF0000"/>
                </a:solidFill>
              </a:rPr>
              <a:t> на перспективу та </a:t>
            </a:r>
            <a:r>
              <a:rPr lang="ru-RU" sz="2600" dirty="0" err="1">
                <a:solidFill>
                  <a:srgbClr val="FF0000"/>
                </a:solidFill>
              </a:rPr>
              <a:t>визначити</a:t>
            </a:r>
            <a:r>
              <a:rPr lang="ru-RU" sz="2600" dirty="0">
                <a:solidFill>
                  <a:srgbClr val="FF0000"/>
                </a:solidFill>
              </a:rPr>
              <a:t> </a:t>
            </a:r>
            <a:r>
              <a:rPr lang="ru-RU" sz="2600" dirty="0" err="1">
                <a:solidFill>
                  <a:srgbClr val="FF0000"/>
                </a:solidFill>
              </a:rPr>
              <a:t>ступінь</a:t>
            </a:r>
            <a:r>
              <a:rPr lang="ru-RU" sz="2600" dirty="0">
                <a:solidFill>
                  <a:srgbClr val="FF0000"/>
                </a:solidFill>
              </a:rPr>
              <a:t> </a:t>
            </a:r>
            <a:r>
              <a:rPr lang="ru-RU" sz="2600" dirty="0" smtClean="0">
                <a:solidFill>
                  <a:srgbClr val="FF0000"/>
                </a:solidFill>
              </a:rPr>
              <a:t> </a:t>
            </a:r>
            <a:r>
              <a:rPr lang="ru-RU" sz="2600" dirty="0" err="1">
                <a:solidFill>
                  <a:srgbClr val="FF0000"/>
                </a:solidFill>
              </a:rPr>
              <a:t>витривалості</a:t>
            </a:r>
            <a:r>
              <a:rPr lang="ru-RU" sz="2600" dirty="0">
                <a:solidFill>
                  <a:srgbClr val="FF0000"/>
                </a:solidFill>
              </a:rPr>
              <a:t> </a:t>
            </a:r>
            <a:r>
              <a:rPr lang="ru-RU" sz="2600" dirty="0" err="1">
                <a:solidFill>
                  <a:srgbClr val="FF0000"/>
                </a:solidFill>
              </a:rPr>
              <a:t>різних</a:t>
            </a:r>
            <a:r>
              <a:rPr lang="ru-RU" sz="2600" dirty="0">
                <a:solidFill>
                  <a:srgbClr val="FF0000"/>
                </a:solidFill>
              </a:rPr>
              <a:t> </a:t>
            </a:r>
            <a:r>
              <a:rPr lang="ru-RU" sz="2600" dirty="0" err="1">
                <a:solidFill>
                  <a:srgbClr val="FF0000"/>
                </a:solidFill>
              </a:rPr>
              <a:t>сконструйованих</a:t>
            </a:r>
            <a:r>
              <a:rPr lang="ru-RU" sz="2600" dirty="0">
                <a:solidFill>
                  <a:srgbClr val="FF0000"/>
                </a:solidFill>
              </a:rPr>
              <a:t> </a:t>
            </a:r>
            <a:r>
              <a:rPr lang="ru-RU" sz="2600" dirty="0" err="1">
                <a:solidFill>
                  <a:srgbClr val="FF0000"/>
                </a:solidFill>
              </a:rPr>
              <a:t>симбіотичних</a:t>
            </a:r>
            <a:r>
              <a:rPr lang="ru-RU" sz="2600" dirty="0">
                <a:solidFill>
                  <a:srgbClr val="FF0000"/>
                </a:solidFill>
              </a:rPr>
              <a:t> систем. </a:t>
            </a:r>
            <a:r>
              <a:rPr lang="ru-RU" dirty="0"/>
              <a:t>Очевидно, </a:t>
            </a:r>
            <a:r>
              <a:rPr lang="ru-RU" dirty="0" err="1"/>
              <a:t>виникне</a:t>
            </a:r>
            <a:r>
              <a:rPr lang="ru-RU" dirty="0"/>
              <a:t> потреба у </a:t>
            </a:r>
            <a:r>
              <a:rPr lang="ru-RU" dirty="0" err="1" smtClean="0"/>
              <a:t>розробці</a:t>
            </a:r>
            <a:r>
              <a:rPr lang="ru-RU" dirty="0" smtClean="0"/>
              <a:t> </a:t>
            </a:r>
            <a:r>
              <a:rPr lang="ru-RU" dirty="0" err="1"/>
              <a:t>довгострокової</a:t>
            </a:r>
            <a:r>
              <a:rPr lang="ru-RU" dirty="0"/>
              <a:t> </a:t>
            </a:r>
            <a:r>
              <a:rPr lang="ru-RU" dirty="0" err="1"/>
              <a:t>програми</a:t>
            </a:r>
            <a:r>
              <a:rPr lang="ru-RU" dirty="0"/>
              <a:t> </a:t>
            </a:r>
            <a:r>
              <a:rPr lang="ru-RU" dirty="0" err="1">
                <a:solidFill>
                  <a:srgbClr val="7030A0"/>
                </a:solidFill>
              </a:rPr>
              <a:t>поступової</a:t>
            </a:r>
            <a:r>
              <a:rPr lang="ru-RU" dirty="0">
                <a:solidFill>
                  <a:srgbClr val="7030A0"/>
                </a:solidFill>
              </a:rPr>
              <a:t> </a:t>
            </a:r>
            <a:r>
              <a:rPr lang="ru-RU" dirty="0" err="1">
                <a:solidFill>
                  <a:srgbClr val="7030A0"/>
                </a:solidFill>
              </a:rPr>
              <a:t>відмови</a:t>
            </a:r>
            <a:r>
              <a:rPr lang="ru-RU" dirty="0">
                <a:solidFill>
                  <a:srgbClr val="7030A0"/>
                </a:solidFill>
              </a:rPr>
              <a:t> </a:t>
            </a:r>
            <a:r>
              <a:rPr lang="ru-RU" dirty="0" err="1">
                <a:solidFill>
                  <a:srgbClr val="7030A0"/>
                </a:solidFill>
              </a:rPr>
              <a:t>від</a:t>
            </a:r>
            <a:r>
              <a:rPr lang="ru-RU" dirty="0">
                <a:solidFill>
                  <a:srgbClr val="7030A0"/>
                </a:solidFill>
              </a:rPr>
              <a:t> </a:t>
            </a:r>
            <a:r>
              <a:rPr lang="ru-RU" dirty="0" err="1">
                <a:solidFill>
                  <a:srgbClr val="7030A0"/>
                </a:solidFill>
              </a:rPr>
              <a:t>використання</a:t>
            </a:r>
            <a:r>
              <a:rPr lang="ru-RU" dirty="0">
                <a:solidFill>
                  <a:srgbClr val="7030A0"/>
                </a:solidFill>
              </a:rPr>
              <a:t> </a:t>
            </a:r>
            <a:r>
              <a:rPr lang="ru-RU" dirty="0" err="1">
                <a:solidFill>
                  <a:srgbClr val="7030A0"/>
                </a:solidFill>
              </a:rPr>
              <a:t>викопного</a:t>
            </a:r>
            <a:r>
              <a:rPr lang="ru-RU" dirty="0">
                <a:solidFill>
                  <a:srgbClr val="7030A0"/>
                </a:solidFill>
              </a:rPr>
              <a:t> </a:t>
            </a:r>
            <a:r>
              <a:rPr lang="ru-RU" dirty="0" err="1">
                <a:solidFill>
                  <a:srgbClr val="7030A0"/>
                </a:solidFill>
              </a:rPr>
              <a:t>палива</a:t>
            </a:r>
            <a:r>
              <a:rPr lang="ru-RU" dirty="0">
                <a:solidFill>
                  <a:srgbClr val="7030A0"/>
                </a:solidFill>
              </a:rPr>
              <a:t>. </a:t>
            </a:r>
          </a:p>
          <a:p>
            <a:pPr algn="just"/>
            <a:r>
              <a:rPr lang="ru-RU" b="1" dirty="0">
                <a:solidFill>
                  <a:schemeClr val="accent6">
                    <a:lumMod val="50000"/>
                  </a:schemeClr>
                </a:solidFill>
              </a:rPr>
              <a:t>Одним з </a:t>
            </a:r>
            <a:r>
              <a:rPr lang="ru-RU" b="1" dirty="0" err="1">
                <a:solidFill>
                  <a:schemeClr val="accent6">
                    <a:lumMod val="50000"/>
                  </a:schemeClr>
                </a:solidFill>
              </a:rPr>
              <a:t>головних</a:t>
            </a:r>
            <a:r>
              <a:rPr lang="ru-RU" b="1" dirty="0">
                <a:solidFill>
                  <a:schemeClr val="accent6">
                    <a:lumMod val="50000"/>
                  </a:schemeClr>
                </a:solidFill>
              </a:rPr>
              <a:t> </a:t>
            </a:r>
            <a:r>
              <a:rPr lang="ru-RU" b="1" dirty="0" err="1">
                <a:solidFill>
                  <a:schemeClr val="accent6">
                    <a:lumMod val="50000"/>
                  </a:schemeClr>
                </a:solidFill>
              </a:rPr>
              <a:t>показників</a:t>
            </a:r>
            <a:r>
              <a:rPr lang="ru-RU" b="1" dirty="0">
                <a:solidFill>
                  <a:schemeClr val="accent6">
                    <a:lumMod val="50000"/>
                  </a:schemeClr>
                </a:solidFill>
              </a:rPr>
              <a:t> </a:t>
            </a:r>
            <a:r>
              <a:rPr lang="ru-RU" b="1" dirty="0" err="1">
                <a:solidFill>
                  <a:schemeClr val="accent6">
                    <a:lumMod val="50000"/>
                  </a:schemeClr>
                </a:solidFill>
              </a:rPr>
              <a:t>відсталості</a:t>
            </a:r>
            <a:r>
              <a:rPr lang="ru-RU" b="1" dirty="0">
                <a:solidFill>
                  <a:schemeClr val="accent6">
                    <a:lumMod val="50000"/>
                  </a:schemeClr>
                </a:solidFill>
              </a:rPr>
              <a:t>, </a:t>
            </a:r>
            <a:r>
              <a:rPr lang="ru-RU" b="1" dirty="0" err="1">
                <a:solidFill>
                  <a:schemeClr val="accent6">
                    <a:lumMod val="50000"/>
                  </a:schemeClr>
                </a:solidFill>
              </a:rPr>
              <a:t>нерозвиненості</a:t>
            </a:r>
            <a:r>
              <a:rPr lang="ru-RU" b="1" dirty="0">
                <a:solidFill>
                  <a:schemeClr val="accent6">
                    <a:lumMod val="50000"/>
                  </a:schemeClr>
                </a:solidFill>
              </a:rPr>
              <a:t> </a:t>
            </a:r>
            <a:r>
              <a:rPr lang="ru-RU" b="1" dirty="0" err="1">
                <a:solidFill>
                  <a:schemeClr val="accent6">
                    <a:lumMod val="50000"/>
                  </a:schemeClr>
                </a:solidFill>
              </a:rPr>
              <a:t>країни</a:t>
            </a:r>
            <a:r>
              <a:rPr lang="ru-RU" b="1" dirty="0">
                <a:solidFill>
                  <a:schemeClr val="accent6">
                    <a:lumMod val="50000"/>
                  </a:schemeClr>
                </a:solidFill>
              </a:rPr>
              <a:t> </a:t>
            </a:r>
            <a:r>
              <a:rPr lang="ru-RU" b="1" dirty="0" err="1">
                <a:solidFill>
                  <a:schemeClr val="accent6">
                    <a:lumMod val="50000"/>
                  </a:schemeClr>
                </a:solidFill>
              </a:rPr>
              <a:t>стає</a:t>
            </a:r>
            <a:r>
              <a:rPr lang="ru-RU" b="1" dirty="0">
                <a:solidFill>
                  <a:schemeClr val="accent6">
                    <a:lumMod val="50000"/>
                  </a:schemeClr>
                </a:solidFill>
              </a:rPr>
              <a:t> </a:t>
            </a:r>
            <a:r>
              <a:rPr lang="ru-RU" b="1" dirty="0" err="1">
                <a:solidFill>
                  <a:schemeClr val="accent6">
                    <a:lumMod val="50000"/>
                  </a:schemeClr>
                </a:solidFill>
              </a:rPr>
              <a:t>високий</a:t>
            </a:r>
            <a:r>
              <a:rPr lang="ru-RU" b="1" dirty="0">
                <a:solidFill>
                  <a:schemeClr val="accent6">
                    <a:lumMod val="50000"/>
                  </a:schemeClr>
                </a:solidFill>
              </a:rPr>
              <a:t> </a:t>
            </a:r>
            <a:r>
              <a:rPr lang="ru-RU" b="1" dirty="0" err="1">
                <a:solidFill>
                  <a:schemeClr val="accent6">
                    <a:lumMod val="50000"/>
                  </a:schemeClr>
                </a:solidFill>
              </a:rPr>
              <a:t>рівень</a:t>
            </a:r>
            <a:r>
              <a:rPr lang="ru-RU" b="1" dirty="0">
                <a:solidFill>
                  <a:schemeClr val="accent6">
                    <a:lumMod val="50000"/>
                  </a:schemeClr>
                </a:solidFill>
              </a:rPr>
              <a:t> </a:t>
            </a:r>
            <a:r>
              <a:rPr lang="ru-RU" b="1" dirty="0" err="1" smtClean="0">
                <a:solidFill>
                  <a:schemeClr val="accent6">
                    <a:lumMod val="50000"/>
                  </a:schemeClr>
                </a:solidFill>
              </a:rPr>
              <a:t>використання</a:t>
            </a:r>
            <a:r>
              <a:rPr lang="ru-RU" b="1" dirty="0" smtClean="0">
                <a:solidFill>
                  <a:schemeClr val="accent6">
                    <a:lumMod val="50000"/>
                  </a:schemeClr>
                </a:solidFill>
              </a:rPr>
              <a:t> </a:t>
            </a:r>
            <a:r>
              <a:rPr lang="ru-RU" b="1" dirty="0" err="1">
                <a:solidFill>
                  <a:schemeClr val="accent6">
                    <a:lumMod val="50000"/>
                  </a:schemeClr>
                </a:solidFill>
              </a:rPr>
              <a:t>неекологічних</a:t>
            </a:r>
            <a:r>
              <a:rPr lang="ru-RU" b="1" dirty="0">
                <a:solidFill>
                  <a:schemeClr val="accent6">
                    <a:lumMod val="50000"/>
                  </a:schemeClr>
                </a:solidFill>
              </a:rPr>
              <a:t> </a:t>
            </a:r>
            <a:r>
              <a:rPr lang="ru-RU" b="1" dirty="0" err="1">
                <a:solidFill>
                  <a:schemeClr val="accent6">
                    <a:lumMod val="50000"/>
                  </a:schemeClr>
                </a:solidFill>
              </a:rPr>
              <a:t>ресурсів</a:t>
            </a:r>
            <a:r>
              <a:rPr lang="ru-RU" b="1" dirty="0">
                <a:solidFill>
                  <a:schemeClr val="accent6">
                    <a:lumMod val="50000"/>
                  </a:schemeClr>
                </a:solidFill>
              </a:rPr>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2040" y="2276872"/>
            <a:ext cx="4095961" cy="3888432"/>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260648"/>
            <a:ext cx="3384376" cy="1903712"/>
          </a:xfrm>
          <a:prstGeom prst="ellipse">
            <a:avLst/>
          </a:prstGeom>
          <a:ln>
            <a:noFill/>
          </a:ln>
          <a:effectLst>
            <a:softEdge rad="112500"/>
          </a:effectLst>
        </p:spPr>
      </p:pic>
    </p:spTree>
    <p:extLst>
      <p:ext uri="{BB962C8B-B14F-4D97-AF65-F5344CB8AC3E}">
        <p14:creationId xmlns:p14="http://schemas.microsoft.com/office/powerpoint/2010/main" val="2870143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107504" y="188640"/>
            <a:ext cx="8712968" cy="4022725"/>
          </a:xfrm>
        </p:spPr>
        <p:txBody>
          <a:bodyPr>
            <a:noAutofit/>
          </a:bodyPr>
          <a:lstStyle/>
          <a:p>
            <a:pPr algn="just"/>
            <a:r>
              <a:rPr lang="ru-RU" dirty="0" smtClean="0"/>
              <a:t>В.Я</a:t>
            </a:r>
            <a:r>
              <a:rPr lang="ru-RU" dirty="0"/>
              <a:t>. Шевчук і </a:t>
            </a:r>
            <a:r>
              <a:rPr lang="ru-RU" dirty="0" err="1"/>
              <a:t>Г.О.Білявський</a:t>
            </a:r>
            <a:r>
              <a:rPr lang="ru-RU" dirty="0"/>
              <a:t> </a:t>
            </a:r>
            <a:r>
              <a:rPr lang="ru-RU" dirty="0" err="1"/>
              <a:t>вважають</a:t>
            </a:r>
            <a:r>
              <a:rPr lang="ru-RU" dirty="0"/>
              <a:t>, </a:t>
            </a:r>
            <a:r>
              <a:rPr lang="ru-RU" dirty="0" err="1"/>
              <a:t>що</a:t>
            </a:r>
            <a:r>
              <a:rPr lang="ru-RU" dirty="0"/>
              <a:t> </a:t>
            </a:r>
            <a:r>
              <a:rPr lang="ru-RU" dirty="0" err="1"/>
              <a:t>симбіотичний</a:t>
            </a:r>
            <a:r>
              <a:rPr lang="ru-RU" dirty="0"/>
              <a:t> шлях </a:t>
            </a:r>
            <a:r>
              <a:rPr lang="ru-RU" dirty="0" err="1"/>
              <a:t>розвитку</a:t>
            </a:r>
            <a:r>
              <a:rPr lang="ru-RU" dirty="0"/>
              <a:t> </a:t>
            </a:r>
            <a:r>
              <a:rPr lang="ru-RU" dirty="0" err="1"/>
              <a:t>лише</a:t>
            </a:r>
            <a:r>
              <a:rPr lang="ru-RU" dirty="0"/>
              <a:t> </a:t>
            </a:r>
            <a:r>
              <a:rPr lang="ru-RU" b="1" dirty="0" err="1" smtClean="0">
                <a:solidFill>
                  <a:srgbClr val="00B0F0"/>
                </a:solidFill>
              </a:rPr>
              <a:t>частково</a:t>
            </a:r>
            <a:r>
              <a:rPr lang="ru-RU" b="1" dirty="0" smtClean="0">
                <a:solidFill>
                  <a:srgbClr val="00B0F0"/>
                </a:solidFill>
              </a:rPr>
              <a:t> </a:t>
            </a:r>
            <a:r>
              <a:rPr lang="ru-RU" dirty="0" err="1"/>
              <a:t>може</a:t>
            </a:r>
            <a:r>
              <a:rPr lang="ru-RU" dirty="0"/>
              <a:t> </a:t>
            </a:r>
            <a:r>
              <a:rPr lang="ru-RU" dirty="0" err="1"/>
              <a:t>вирішити</a:t>
            </a:r>
            <a:r>
              <a:rPr lang="ru-RU" dirty="0"/>
              <a:t> проблему </a:t>
            </a:r>
            <a:r>
              <a:rPr lang="ru-RU" dirty="0" err="1"/>
              <a:t>виживання</a:t>
            </a:r>
            <a:r>
              <a:rPr lang="ru-RU" dirty="0"/>
              <a:t> </a:t>
            </a:r>
            <a:r>
              <a:rPr lang="ru-RU" dirty="0" err="1"/>
              <a:t>людства</a:t>
            </a:r>
            <a:r>
              <a:rPr lang="ru-RU" dirty="0"/>
              <a:t>, </a:t>
            </a:r>
            <a:r>
              <a:rPr lang="ru-RU" dirty="0" err="1"/>
              <a:t>оскільки</a:t>
            </a:r>
            <a:r>
              <a:rPr lang="ru-RU" dirty="0"/>
              <a:t> </a:t>
            </a:r>
            <a:r>
              <a:rPr lang="ru-RU" dirty="0" err="1"/>
              <a:t>головна</a:t>
            </a:r>
            <a:r>
              <a:rPr lang="ru-RU" dirty="0"/>
              <a:t> </a:t>
            </a:r>
            <a:r>
              <a:rPr lang="ru-RU" dirty="0" err="1"/>
              <a:t>увага</a:t>
            </a:r>
            <a:r>
              <a:rPr lang="ru-RU" dirty="0"/>
              <a:t> </a:t>
            </a:r>
            <a:r>
              <a:rPr lang="ru-RU" dirty="0" err="1"/>
              <a:t>приділяється</a:t>
            </a:r>
            <a:r>
              <a:rPr lang="ru-RU" dirty="0"/>
              <a:t> </a:t>
            </a:r>
            <a:r>
              <a:rPr lang="ru-RU" dirty="0" err="1" smtClean="0"/>
              <a:t>проблемі</a:t>
            </a:r>
            <a:r>
              <a:rPr lang="ru-RU" dirty="0" smtClean="0"/>
              <a:t> </a:t>
            </a:r>
            <a:r>
              <a:rPr lang="ru-RU" dirty="0" err="1"/>
              <a:t>виснаження</a:t>
            </a:r>
            <a:r>
              <a:rPr lang="ru-RU" dirty="0"/>
              <a:t> </a:t>
            </a:r>
            <a:r>
              <a:rPr lang="ru-RU" dirty="0" err="1"/>
              <a:t>ресурсів</a:t>
            </a:r>
            <a:r>
              <a:rPr lang="ru-RU" dirty="0"/>
              <a:t> і не </a:t>
            </a:r>
            <a:r>
              <a:rPr lang="ru-RU" dirty="0" err="1"/>
              <a:t>розглядається</a:t>
            </a:r>
            <a:r>
              <a:rPr lang="ru-RU" dirty="0"/>
              <a:t> </a:t>
            </a:r>
            <a:r>
              <a:rPr lang="ru-RU" dirty="0" err="1"/>
              <a:t>ціла</a:t>
            </a:r>
            <a:r>
              <a:rPr lang="ru-RU" dirty="0"/>
              <a:t> низка </a:t>
            </a:r>
            <a:r>
              <a:rPr lang="ru-RU" dirty="0" err="1"/>
              <a:t>інших</a:t>
            </a:r>
            <a:r>
              <a:rPr lang="ru-RU" dirty="0"/>
              <a:t> проблем: </a:t>
            </a:r>
            <a:endParaRPr lang="ru-RU" dirty="0" smtClean="0"/>
          </a:p>
          <a:p>
            <a:pPr algn="just">
              <a:spcBef>
                <a:spcPts val="0"/>
              </a:spcBef>
              <a:spcAft>
                <a:spcPts val="0"/>
              </a:spcAft>
              <a:buFont typeface="Wingdings" panose="05000000000000000000" pitchFamily="2" charset="2"/>
              <a:buChar char="q"/>
            </a:pPr>
            <a:r>
              <a:rPr lang="ru-RU" sz="1800" dirty="0" err="1" smtClean="0"/>
              <a:t>біорізноіланіття</a:t>
            </a:r>
            <a:r>
              <a:rPr lang="ru-RU" sz="1800" dirty="0"/>
              <a:t>, </a:t>
            </a:r>
          </a:p>
          <a:p>
            <a:pPr algn="just">
              <a:spcBef>
                <a:spcPts val="0"/>
              </a:spcBef>
              <a:spcAft>
                <a:spcPts val="0"/>
              </a:spcAft>
              <a:buFont typeface="Wingdings" panose="05000000000000000000" pitchFamily="2" charset="2"/>
              <a:buChar char="q"/>
            </a:pPr>
            <a:r>
              <a:rPr lang="ru-RU" sz="1800" dirty="0" err="1" smtClean="0"/>
              <a:t>демографія</a:t>
            </a:r>
            <a:r>
              <a:rPr lang="ru-RU" sz="1800" dirty="0" smtClean="0"/>
              <a:t>,</a:t>
            </a:r>
          </a:p>
          <a:p>
            <a:pPr algn="just">
              <a:spcBef>
                <a:spcPts val="0"/>
              </a:spcBef>
              <a:spcAft>
                <a:spcPts val="0"/>
              </a:spcAft>
              <a:buFont typeface="Wingdings" panose="05000000000000000000" pitchFamily="2" charset="2"/>
              <a:buChar char="q"/>
            </a:pPr>
            <a:r>
              <a:rPr lang="ru-RU" sz="1800" dirty="0" err="1" smtClean="0"/>
              <a:t>технології</a:t>
            </a:r>
            <a:r>
              <a:rPr lang="ru-RU" sz="1800" dirty="0" smtClean="0"/>
              <a:t> </a:t>
            </a:r>
            <a:r>
              <a:rPr lang="ru-RU" sz="1800" dirty="0"/>
              <a:t>очистки </a:t>
            </a:r>
            <a:r>
              <a:rPr lang="ru-RU" sz="1800" dirty="0" err="1"/>
              <a:t>біосфери</a:t>
            </a:r>
            <a:r>
              <a:rPr lang="ru-RU" sz="1800" dirty="0"/>
              <a:t> </a:t>
            </a:r>
            <a:r>
              <a:rPr lang="ru-RU" sz="1800" dirty="0" err="1"/>
              <a:t>від</a:t>
            </a:r>
            <a:r>
              <a:rPr lang="ru-RU" sz="1800" dirty="0"/>
              <a:t> </a:t>
            </a:r>
            <a:r>
              <a:rPr lang="ru-RU" sz="1800" dirty="0" err="1" smtClean="0"/>
              <a:t>відходів</a:t>
            </a:r>
            <a:r>
              <a:rPr lang="ru-RU" sz="1800" dirty="0" smtClean="0"/>
              <a:t>,</a:t>
            </a:r>
          </a:p>
          <a:p>
            <a:pPr algn="just">
              <a:spcBef>
                <a:spcPts val="0"/>
              </a:spcBef>
              <a:spcAft>
                <a:spcPts val="0"/>
              </a:spcAft>
              <a:buFont typeface="Wingdings" panose="05000000000000000000" pitchFamily="2" charset="2"/>
              <a:buChar char="q"/>
            </a:pPr>
            <a:r>
              <a:rPr lang="ru-RU" sz="1800" dirty="0" smtClean="0"/>
              <a:t>шляхи </a:t>
            </a:r>
            <a:r>
              <a:rPr lang="ru-RU" sz="1800" dirty="0" err="1"/>
              <a:t>екологізації</a:t>
            </a:r>
            <a:r>
              <a:rPr lang="ru-RU" sz="1800" dirty="0"/>
              <a:t> </a:t>
            </a:r>
            <a:r>
              <a:rPr lang="ru-RU" sz="1800" dirty="0" err="1"/>
              <a:t>економіки</a:t>
            </a:r>
            <a:r>
              <a:rPr lang="ru-RU" sz="1800" dirty="0"/>
              <a:t> та </a:t>
            </a:r>
            <a:r>
              <a:rPr lang="ru-RU" sz="1800" dirty="0" err="1"/>
              <a:t>ін</a:t>
            </a:r>
            <a:r>
              <a:rPr lang="ru-RU" sz="1800" dirty="0"/>
              <a:t>. </a:t>
            </a:r>
          </a:p>
          <a:p>
            <a:pPr algn="just"/>
            <a:r>
              <a:rPr lang="ru-RU" b="1" dirty="0" err="1">
                <a:solidFill>
                  <a:srgbClr val="7030A0"/>
                </a:solidFill>
              </a:rPr>
              <a:t>Головний</a:t>
            </a:r>
            <a:r>
              <a:rPr lang="ru-RU" b="1" dirty="0">
                <a:solidFill>
                  <a:srgbClr val="7030A0"/>
                </a:solidFill>
              </a:rPr>
              <a:t> акцент </a:t>
            </a:r>
            <a:r>
              <a:rPr lang="ru-RU" dirty="0" err="1"/>
              <a:t>автори</a:t>
            </a:r>
            <a:r>
              <a:rPr lang="ru-RU" dirty="0"/>
              <a:t> </a:t>
            </a:r>
            <a:r>
              <a:rPr lang="ru-RU" dirty="0" err="1"/>
              <a:t>симбіотичного</a:t>
            </a:r>
            <a:r>
              <a:rPr lang="ru-RU" dirty="0"/>
              <a:t> шляху </a:t>
            </a:r>
            <a:r>
              <a:rPr lang="ru-RU" dirty="0" err="1"/>
              <a:t>розвитку</a:t>
            </a:r>
            <a:r>
              <a:rPr lang="ru-RU" dirty="0"/>
              <a:t> </a:t>
            </a:r>
            <a:r>
              <a:rPr lang="ru-RU" dirty="0" err="1"/>
              <a:t>ставлять</a:t>
            </a:r>
            <a:r>
              <a:rPr lang="ru-RU" dirty="0"/>
              <a:t> на </a:t>
            </a:r>
            <a:r>
              <a:rPr lang="ru-RU" dirty="0" err="1"/>
              <a:t>вдосконалення</a:t>
            </a:r>
            <a:r>
              <a:rPr lang="ru-RU" dirty="0"/>
              <a:t> і </a:t>
            </a:r>
            <a:r>
              <a:rPr lang="ru-RU" dirty="0" err="1" smtClean="0"/>
              <a:t>широке</a:t>
            </a:r>
            <a:r>
              <a:rPr lang="ru-RU" dirty="0" smtClean="0"/>
              <a:t> </a:t>
            </a:r>
            <a:r>
              <a:rPr lang="ru-RU" dirty="0" err="1"/>
              <a:t>застосування</a:t>
            </a:r>
            <a:r>
              <a:rPr lang="ru-RU" dirty="0"/>
              <a:t> </a:t>
            </a:r>
            <a:r>
              <a:rPr lang="ru-RU" dirty="0" err="1"/>
              <a:t>нових</a:t>
            </a:r>
            <a:r>
              <a:rPr lang="ru-RU" dirty="0"/>
              <a:t> </a:t>
            </a:r>
            <a:r>
              <a:rPr lang="ru-RU" dirty="0" err="1"/>
              <a:t>ефективних</a:t>
            </a:r>
            <a:r>
              <a:rPr lang="ru-RU" dirty="0"/>
              <a:t> </a:t>
            </a:r>
            <a:r>
              <a:rPr lang="ru-RU" dirty="0" err="1"/>
              <a:t>технологій</a:t>
            </a:r>
            <a:r>
              <a:rPr lang="ru-RU" dirty="0"/>
              <a:t> </a:t>
            </a:r>
            <a:r>
              <a:rPr lang="ru-RU" dirty="0" err="1"/>
              <a:t>ресурсозбереження</a:t>
            </a:r>
            <a:r>
              <a:rPr lang="ru-RU" dirty="0"/>
              <a:t>, коли, не </a:t>
            </a:r>
            <a:r>
              <a:rPr lang="ru-RU" dirty="0" err="1"/>
              <a:t>стримуючи</a:t>
            </a:r>
            <a:r>
              <a:rPr lang="ru-RU" dirty="0"/>
              <a:t> </a:t>
            </a:r>
            <a:r>
              <a:rPr lang="ru-RU" dirty="0" err="1" smtClean="0"/>
              <a:t>зростання</a:t>
            </a:r>
            <a:r>
              <a:rPr lang="ru-RU" dirty="0" smtClean="0"/>
              <a:t> </a:t>
            </a:r>
            <a:r>
              <a:rPr lang="ru-RU" dirty="0" err="1"/>
              <a:t>економіки</a:t>
            </a:r>
            <a:r>
              <a:rPr lang="ru-RU" dirty="0"/>
              <a:t>, </a:t>
            </a:r>
            <a:r>
              <a:rPr lang="ru-RU" dirty="0" err="1"/>
              <a:t>одночасно</a:t>
            </a:r>
            <a:r>
              <a:rPr lang="ru-RU" dirty="0"/>
              <a:t> </a:t>
            </a:r>
            <a:r>
              <a:rPr lang="ru-RU" b="1" dirty="0">
                <a:solidFill>
                  <a:schemeClr val="accent3">
                    <a:lumMod val="50000"/>
                  </a:schemeClr>
                </a:solidFill>
              </a:rPr>
              <a:t>штучно </a:t>
            </a:r>
            <a:r>
              <a:rPr lang="ru-RU" b="1" dirty="0" err="1">
                <a:solidFill>
                  <a:schemeClr val="accent3">
                    <a:lumMod val="50000"/>
                  </a:schemeClr>
                </a:solidFill>
              </a:rPr>
              <a:t>збільшується</a:t>
            </a:r>
            <a:r>
              <a:rPr lang="ru-RU" b="1" dirty="0">
                <a:solidFill>
                  <a:schemeClr val="accent3">
                    <a:lumMod val="50000"/>
                  </a:schemeClr>
                </a:solidFill>
              </a:rPr>
              <a:t> </a:t>
            </a:r>
            <a:r>
              <a:rPr lang="ru-RU" dirty="0"/>
              <a:t>комплексна </a:t>
            </a:r>
            <a:r>
              <a:rPr lang="ru-RU" dirty="0" err="1"/>
              <a:t>екологічна</a:t>
            </a:r>
            <a:r>
              <a:rPr lang="ru-RU" dirty="0"/>
              <a:t> </a:t>
            </a:r>
            <a:r>
              <a:rPr lang="ru-RU" dirty="0" err="1"/>
              <a:t>цінність</a:t>
            </a:r>
            <a:r>
              <a:rPr lang="ru-RU" dirty="0"/>
              <a:t> </a:t>
            </a:r>
            <a:r>
              <a:rPr lang="ru-RU" dirty="0" err="1" smtClean="0"/>
              <a:t>територій</a:t>
            </a:r>
            <a:r>
              <a:rPr lang="ru-RU" dirty="0" smtClean="0"/>
              <a:t> </a:t>
            </a:r>
            <a:r>
              <a:rPr lang="ru-RU" dirty="0"/>
              <a:t>(</a:t>
            </a:r>
            <a:r>
              <a:rPr lang="ru-RU" dirty="0" err="1"/>
              <a:t>збільшується</a:t>
            </a:r>
            <a:r>
              <a:rPr lang="ru-RU" dirty="0"/>
              <a:t> </a:t>
            </a:r>
            <a:r>
              <a:rPr lang="ru-RU" dirty="0" err="1" smtClean="0"/>
              <a:t>родючість</a:t>
            </a:r>
            <a:r>
              <a:rPr lang="ru-RU" dirty="0" smtClean="0"/>
              <a:t> </a:t>
            </a:r>
            <a:r>
              <a:rPr lang="ru-RU" dirty="0" err="1"/>
              <a:t>грунтів</a:t>
            </a:r>
            <a:r>
              <a:rPr lang="ru-RU" dirty="0"/>
              <a:t>, </a:t>
            </a:r>
            <a:r>
              <a:rPr lang="ru-RU" dirty="0" err="1"/>
              <a:t>біомаса</a:t>
            </a:r>
            <a:r>
              <a:rPr lang="ru-RU" dirty="0"/>
              <a:t> </a:t>
            </a:r>
            <a:r>
              <a:rPr lang="ru-RU" dirty="0" err="1"/>
              <a:t>акваторій</a:t>
            </a:r>
            <a:r>
              <a:rPr lang="ru-RU" dirty="0"/>
              <a:t>, </a:t>
            </a:r>
            <a:r>
              <a:rPr lang="ru-RU" dirty="0" err="1"/>
              <a:t>лісів</a:t>
            </a:r>
            <a:r>
              <a:rPr lang="ru-RU" dirty="0"/>
              <a:t> і </a:t>
            </a:r>
            <a:r>
              <a:rPr lang="ru-RU" dirty="0" err="1"/>
              <a:t>луків</a:t>
            </a:r>
            <a:r>
              <a:rPr lang="ru-RU" dirty="0"/>
              <a:t>, </a:t>
            </a:r>
            <a:r>
              <a:rPr lang="ru-RU" b="1" dirty="0" err="1">
                <a:solidFill>
                  <a:schemeClr val="accent3">
                    <a:lumMod val="50000"/>
                  </a:schemeClr>
                </a:solidFill>
              </a:rPr>
              <a:t>зменшується</a:t>
            </a:r>
            <a:r>
              <a:rPr lang="ru-RU" b="1" dirty="0">
                <a:solidFill>
                  <a:schemeClr val="accent3">
                    <a:lumMod val="50000"/>
                  </a:schemeClr>
                </a:solidFill>
              </a:rPr>
              <a:t> </a:t>
            </a:r>
            <a:r>
              <a:rPr lang="ru-RU" b="1" dirty="0" err="1" smtClean="0">
                <a:solidFill>
                  <a:schemeClr val="accent3">
                    <a:lumMod val="50000"/>
                  </a:schemeClr>
                </a:solidFill>
              </a:rPr>
              <a:t>кількість</a:t>
            </a:r>
            <a:r>
              <a:rPr lang="ru-RU" b="1" dirty="0" smtClean="0">
                <a:solidFill>
                  <a:schemeClr val="accent3">
                    <a:lumMod val="50000"/>
                  </a:schemeClr>
                </a:solidFill>
              </a:rPr>
              <a:t> </a:t>
            </a:r>
            <a:r>
              <a:rPr lang="ru-RU" b="1" dirty="0" err="1">
                <a:solidFill>
                  <a:schemeClr val="accent3">
                    <a:lumMod val="50000"/>
                  </a:schemeClr>
                </a:solidFill>
              </a:rPr>
              <a:t>відходів</a:t>
            </a:r>
            <a:r>
              <a:rPr lang="ru-RU" b="1" dirty="0">
                <a:solidFill>
                  <a:schemeClr val="accent3">
                    <a:lumMod val="50000"/>
                  </a:schemeClr>
                </a:solidFill>
              </a:rPr>
              <a:t>,</a:t>
            </a:r>
            <a:r>
              <a:rPr lang="ru-RU" dirty="0"/>
              <a:t> </a:t>
            </a:r>
            <a:r>
              <a:rPr lang="ru-RU" dirty="0" err="1"/>
              <a:t>створюються</a:t>
            </a:r>
            <a:r>
              <a:rPr lang="ru-RU" dirty="0"/>
              <a:t> </a:t>
            </a:r>
            <a:r>
              <a:rPr lang="ru-RU" dirty="0" err="1"/>
              <a:t>спеціальні</a:t>
            </a:r>
            <a:r>
              <a:rPr lang="ru-RU" dirty="0"/>
              <a:t> </a:t>
            </a:r>
            <a:r>
              <a:rPr lang="ru-RU" dirty="0" err="1"/>
              <a:t>служби</a:t>
            </a:r>
            <a:r>
              <a:rPr lang="ru-RU" dirty="0"/>
              <a:t> – </a:t>
            </a:r>
            <a:r>
              <a:rPr lang="ru-RU" i="1" dirty="0" err="1">
                <a:solidFill>
                  <a:schemeClr val="accent6">
                    <a:lumMod val="50000"/>
                  </a:schemeClr>
                </a:solidFill>
              </a:rPr>
              <a:t>міжнародні</a:t>
            </a:r>
            <a:r>
              <a:rPr lang="ru-RU" i="1" dirty="0">
                <a:solidFill>
                  <a:schemeClr val="accent6">
                    <a:lumMod val="50000"/>
                  </a:schemeClr>
                </a:solidFill>
              </a:rPr>
              <a:t> </a:t>
            </a:r>
            <a:r>
              <a:rPr lang="ru-RU" i="1" dirty="0" err="1">
                <a:solidFill>
                  <a:schemeClr val="accent6">
                    <a:lumMod val="50000"/>
                  </a:schemeClr>
                </a:solidFill>
              </a:rPr>
              <a:t>флотилії</a:t>
            </a:r>
            <a:r>
              <a:rPr lang="ru-RU" i="1" dirty="0">
                <a:solidFill>
                  <a:schemeClr val="accent6">
                    <a:lumMod val="50000"/>
                  </a:schemeClr>
                </a:solidFill>
              </a:rPr>
              <a:t> та </a:t>
            </a:r>
            <a:r>
              <a:rPr lang="ru-RU" i="1" dirty="0" err="1">
                <a:solidFill>
                  <a:schemeClr val="accent6">
                    <a:lumMod val="50000"/>
                  </a:schemeClr>
                </a:solidFill>
              </a:rPr>
              <a:t>механізовані</a:t>
            </a:r>
            <a:r>
              <a:rPr lang="ru-RU" i="1" dirty="0">
                <a:solidFill>
                  <a:schemeClr val="accent6">
                    <a:lumMod val="50000"/>
                  </a:schemeClr>
                </a:solidFill>
              </a:rPr>
              <a:t> </a:t>
            </a:r>
            <a:r>
              <a:rPr lang="ru-RU" i="1" dirty="0" smtClean="0">
                <a:solidFill>
                  <a:schemeClr val="accent6">
                    <a:lumMod val="50000"/>
                  </a:schemeClr>
                </a:solidFill>
              </a:rPr>
              <a:t>загони </a:t>
            </a:r>
            <a:r>
              <a:rPr lang="ru-RU" i="1" dirty="0">
                <a:solidFill>
                  <a:schemeClr val="accent6">
                    <a:lumMod val="50000"/>
                  </a:schemeClr>
                </a:solidFill>
              </a:rPr>
              <a:t>для очистки </a:t>
            </a:r>
            <a:r>
              <a:rPr lang="ru-RU" i="1" dirty="0" err="1">
                <a:solidFill>
                  <a:schemeClr val="accent6">
                    <a:lumMod val="50000"/>
                  </a:schemeClr>
                </a:solidFill>
              </a:rPr>
              <a:t>океанів</a:t>
            </a:r>
            <a:r>
              <a:rPr lang="ru-RU" i="1" dirty="0">
                <a:solidFill>
                  <a:schemeClr val="accent6">
                    <a:lumMod val="50000"/>
                  </a:schemeClr>
                </a:solidFill>
              </a:rPr>
              <a:t> і </a:t>
            </a:r>
            <a:r>
              <a:rPr lang="ru-RU" i="1" dirty="0" err="1">
                <a:solidFill>
                  <a:schemeClr val="accent6">
                    <a:lumMod val="50000"/>
                  </a:schemeClr>
                </a:solidFill>
              </a:rPr>
              <a:t>значних</a:t>
            </a:r>
            <a:r>
              <a:rPr lang="ru-RU" i="1" dirty="0">
                <a:solidFill>
                  <a:schemeClr val="accent6">
                    <a:lumMod val="50000"/>
                  </a:schemeClr>
                </a:solidFill>
              </a:rPr>
              <a:t> </a:t>
            </a:r>
            <a:r>
              <a:rPr lang="ru-RU" i="1" dirty="0" err="1">
                <a:solidFill>
                  <a:schemeClr val="accent6">
                    <a:lumMod val="50000"/>
                  </a:schemeClr>
                </a:solidFill>
              </a:rPr>
              <a:t>площ</a:t>
            </a:r>
            <a:r>
              <a:rPr lang="ru-RU" i="1" dirty="0">
                <a:solidFill>
                  <a:schemeClr val="accent6">
                    <a:lumMod val="50000"/>
                  </a:schemeClr>
                </a:solidFill>
              </a:rPr>
              <a:t> </a:t>
            </a:r>
            <a:r>
              <a:rPr lang="ru-RU" i="1" dirty="0" smtClean="0">
                <a:solidFill>
                  <a:schemeClr val="accent6">
                    <a:lumMod val="50000"/>
                  </a:schemeClr>
                </a:solidFill>
              </a:rPr>
              <a:t>суходолу</a:t>
            </a:r>
            <a:r>
              <a:rPr lang="ru-RU" dirty="0" smtClean="0"/>
              <a:t>, </a:t>
            </a:r>
            <a:r>
              <a:rPr lang="ru-RU" dirty="0" err="1" smtClean="0"/>
              <a:t>розробляються</a:t>
            </a:r>
            <a:r>
              <a:rPr lang="ru-RU" dirty="0" smtClean="0"/>
              <a:t> </a:t>
            </a:r>
            <a:r>
              <a:rPr lang="ru-RU" dirty="0"/>
              <a:t>на </a:t>
            </a:r>
            <a:r>
              <a:rPr lang="ru-RU" dirty="0" err="1"/>
              <a:t>міждержавному</a:t>
            </a:r>
            <a:r>
              <a:rPr lang="ru-RU" dirty="0"/>
              <a:t> </a:t>
            </a:r>
            <a:r>
              <a:rPr lang="ru-RU" dirty="0" err="1"/>
              <a:t>рівні</a:t>
            </a:r>
            <a:r>
              <a:rPr lang="ru-RU" dirty="0"/>
              <a:t> </a:t>
            </a:r>
            <a:r>
              <a:rPr lang="ru-RU" sz="2800" dirty="0" err="1" smtClean="0">
                <a:solidFill>
                  <a:schemeClr val="accent6">
                    <a:lumMod val="50000"/>
                  </a:schemeClr>
                </a:solidFill>
              </a:rPr>
              <a:t>програми</a:t>
            </a:r>
            <a:r>
              <a:rPr lang="ru-RU" sz="2800" dirty="0" smtClean="0">
                <a:solidFill>
                  <a:schemeClr val="accent6">
                    <a:lumMod val="50000"/>
                  </a:schemeClr>
                </a:solidFill>
              </a:rPr>
              <a:t> </a:t>
            </a:r>
            <a:r>
              <a:rPr lang="ru-RU" sz="2800" dirty="0" err="1">
                <a:solidFill>
                  <a:schemeClr val="accent6">
                    <a:lumMod val="50000"/>
                  </a:schemeClr>
                </a:solidFill>
              </a:rPr>
              <a:t>оптимізації</a:t>
            </a:r>
            <a:r>
              <a:rPr lang="ru-RU" sz="2800" dirty="0">
                <a:solidFill>
                  <a:schemeClr val="accent6">
                    <a:lumMod val="50000"/>
                  </a:schemeClr>
                </a:solidFill>
              </a:rPr>
              <a:t> </a:t>
            </a:r>
            <a:r>
              <a:rPr lang="ru-RU" sz="2800" dirty="0" err="1">
                <a:solidFill>
                  <a:schemeClr val="accent6">
                    <a:lumMod val="50000"/>
                  </a:schemeClr>
                </a:solidFill>
              </a:rPr>
              <a:t>технологій</a:t>
            </a:r>
            <a:r>
              <a:rPr lang="ru-RU" sz="2800" dirty="0">
                <a:solidFill>
                  <a:schemeClr val="accent6">
                    <a:lumMod val="50000"/>
                  </a:schemeClr>
                </a:solidFill>
              </a:rPr>
              <a:t> </a:t>
            </a:r>
            <a:r>
              <a:rPr lang="ru-RU" dirty="0" err="1"/>
              <a:t>очищення</a:t>
            </a:r>
            <a:r>
              <a:rPr lang="ru-RU" dirty="0"/>
              <a:t> </a:t>
            </a:r>
            <a:r>
              <a:rPr lang="ru-RU" dirty="0" err="1"/>
              <a:t>біосфери</a:t>
            </a:r>
            <a:r>
              <a:rPr lang="ru-RU" dirty="0"/>
              <a:t> на </a:t>
            </a:r>
            <a:r>
              <a:rPr lang="ru-RU" dirty="0" err="1"/>
              <a:t>основі</a:t>
            </a:r>
            <a:r>
              <a:rPr lang="ru-RU" dirty="0"/>
              <a:t> </a:t>
            </a:r>
            <a:r>
              <a:rPr lang="ru-RU" dirty="0" err="1"/>
              <a:t>повної</a:t>
            </a:r>
            <a:r>
              <a:rPr lang="ru-RU" dirty="0"/>
              <a:t> </a:t>
            </a:r>
            <a:r>
              <a:rPr lang="ru-RU" dirty="0" err="1"/>
              <a:t>відкритості</a:t>
            </a:r>
            <a:r>
              <a:rPr lang="ru-RU" dirty="0"/>
              <a:t> </a:t>
            </a:r>
            <a:r>
              <a:rPr lang="ru-RU" dirty="0" err="1" smtClean="0"/>
              <a:t>екологічної</a:t>
            </a:r>
            <a:r>
              <a:rPr lang="ru-RU" dirty="0" smtClean="0"/>
              <a:t> </a:t>
            </a:r>
            <a:r>
              <a:rPr lang="ru-RU" dirty="0" err="1"/>
              <a:t>інформації</a:t>
            </a:r>
            <a:r>
              <a:rPr lang="ru-RU" dirty="0"/>
              <a:t> </a:t>
            </a:r>
            <a:r>
              <a:rPr lang="ru-RU" dirty="0" err="1"/>
              <a:t>тощо</a:t>
            </a:r>
            <a:r>
              <a:rPr lang="ru-RU" dirty="0"/>
              <a:t>). </a:t>
            </a:r>
            <a:endParaRPr lang="ru-RU" dirty="0" smtClean="0"/>
          </a:p>
          <a:p>
            <a:pPr algn="just"/>
            <a:r>
              <a:rPr lang="ru-RU" sz="1800" dirty="0" err="1" smtClean="0"/>
              <a:t>Автори</a:t>
            </a:r>
            <a:r>
              <a:rPr lang="ru-RU" sz="1800" dirty="0" smtClean="0"/>
              <a:t> </a:t>
            </a:r>
            <a:r>
              <a:rPr lang="ru-RU" sz="1800" dirty="0" err="1"/>
              <a:t>також</a:t>
            </a:r>
            <a:r>
              <a:rPr lang="ru-RU" sz="1800" dirty="0"/>
              <a:t> </a:t>
            </a:r>
            <a:r>
              <a:rPr lang="ru-RU" sz="1800" dirty="0" err="1"/>
              <a:t>вважають</a:t>
            </a:r>
            <a:r>
              <a:rPr lang="ru-RU" sz="1800" dirty="0"/>
              <a:t> </a:t>
            </a:r>
            <a:r>
              <a:rPr lang="ru-RU" sz="1800" dirty="0" err="1"/>
              <a:t>маловірогідними</a:t>
            </a:r>
            <a:r>
              <a:rPr lang="ru-RU" sz="1800" dirty="0"/>
              <a:t> </a:t>
            </a:r>
            <a:r>
              <a:rPr lang="ru-RU" sz="1800" dirty="0" err="1"/>
              <a:t>катастрофічні</a:t>
            </a:r>
            <a:r>
              <a:rPr lang="ru-RU" sz="1800" dirty="0"/>
              <a:t> </a:t>
            </a:r>
            <a:r>
              <a:rPr lang="ru-RU" sz="1800" dirty="0" err="1"/>
              <a:t>зміни</a:t>
            </a:r>
            <a:r>
              <a:rPr lang="ru-RU" sz="1800" dirty="0"/>
              <a:t> </a:t>
            </a:r>
            <a:r>
              <a:rPr lang="ru-RU" sz="1800" dirty="0" err="1" smtClean="0"/>
              <a:t>клімату</a:t>
            </a:r>
            <a:r>
              <a:rPr lang="ru-RU" sz="1800" dirty="0" smtClean="0"/>
              <a:t> </a:t>
            </a:r>
            <a:r>
              <a:rPr lang="ru-RU" sz="1800" dirty="0"/>
              <a:t>у </a:t>
            </a:r>
            <a:r>
              <a:rPr lang="ru-RU" sz="1800" dirty="0" err="1"/>
              <a:t>найближчий</a:t>
            </a:r>
            <a:r>
              <a:rPr lang="ru-RU" sz="1800" dirty="0"/>
              <a:t> час через </a:t>
            </a:r>
            <a:r>
              <a:rPr lang="ru-RU" sz="1800" dirty="0" err="1"/>
              <a:t>потепління</a:t>
            </a:r>
            <a:r>
              <a:rPr lang="ru-RU" sz="1800" dirty="0"/>
              <a:t> у </a:t>
            </a:r>
            <a:r>
              <a:rPr lang="ru-RU" sz="1800" dirty="0" err="1"/>
              <a:t>зв'язку</a:t>
            </a:r>
            <a:r>
              <a:rPr lang="ru-RU" sz="1800" dirty="0"/>
              <a:t> з </a:t>
            </a:r>
            <a:r>
              <a:rPr lang="ru-RU" sz="1800" dirty="0" err="1"/>
              <a:t>парниковим</a:t>
            </a:r>
            <a:r>
              <a:rPr lang="ru-RU" sz="1800" dirty="0"/>
              <a:t> </a:t>
            </a:r>
            <a:r>
              <a:rPr lang="ru-RU" sz="1800" dirty="0" err="1"/>
              <a:t>ефектом</a:t>
            </a:r>
            <a:r>
              <a:rPr lang="ru-RU" sz="1800" dirty="0"/>
              <a:t>, </a:t>
            </a:r>
            <a:r>
              <a:rPr lang="ru-RU" sz="1800" dirty="0" err="1" smtClean="0"/>
              <a:t>недаючи</a:t>
            </a:r>
            <a:r>
              <a:rPr lang="ru-RU" sz="1800" dirty="0" smtClean="0"/>
              <a:t> </a:t>
            </a:r>
            <a:r>
              <a:rPr lang="ru-RU" sz="1800" dirty="0"/>
              <a:t>при </a:t>
            </a:r>
            <a:r>
              <a:rPr lang="ru-RU" sz="1800" dirty="0" err="1" smtClean="0"/>
              <a:t>цьому</a:t>
            </a:r>
            <a:r>
              <a:rPr lang="ru-RU" sz="1800" dirty="0" smtClean="0"/>
              <a:t> </a:t>
            </a:r>
            <a:r>
              <a:rPr lang="ru-RU" sz="1800" dirty="0" err="1"/>
              <a:t>серйозної</a:t>
            </a:r>
            <a:r>
              <a:rPr lang="ru-RU" sz="1800" dirty="0"/>
              <a:t> </a:t>
            </a:r>
            <a:r>
              <a:rPr lang="ru-RU" sz="1800" dirty="0" err="1"/>
              <a:t>наукової</a:t>
            </a:r>
            <a:r>
              <a:rPr lang="ru-RU" sz="1800" dirty="0"/>
              <a:t> </a:t>
            </a:r>
            <a:r>
              <a:rPr lang="ru-RU" sz="1800" dirty="0" err="1"/>
              <a:t>аргументації</a:t>
            </a:r>
            <a:r>
              <a:rPr lang="ru-RU" sz="1800" dirty="0"/>
              <a:t> </a:t>
            </a:r>
            <a:r>
              <a:rPr lang="ru-RU" sz="1800" dirty="0" err="1"/>
              <a:t>своєї</a:t>
            </a:r>
            <a:r>
              <a:rPr lang="ru-RU" sz="1800" dirty="0"/>
              <a:t> точки </a:t>
            </a:r>
            <a:r>
              <a:rPr lang="ru-RU" sz="1800" dirty="0" err="1"/>
              <a:t>зору</a:t>
            </a:r>
            <a:endParaRPr lang="ru-RU" sz="1800" dirty="0"/>
          </a:p>
        </p:txBody>
      </p:sp>
    </p:spTree>
    <p:extLst>
      <p:ext uri="{BB962C8B-B14F-4D97-AF65-F5344CB8AC3E}">
        <p14:creationId xmlns:p14="http://schemas.microsoft.com/office/powerpoint/2010/main" val="34112584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err="1">
                <a:solidFill>
                  <a:srgbClr val="00B050"/>
                </a:solidFill>
              </a:rPr>
              <a:t>Екологічний</a:t>
            </a:r>
            <a:r>
              <a:rPr lang="ru-RU" b="1" dirty="0">
                <a:solidFill>
                  <a:srgbClr val="00B050"/>
                </a:solidFill>
              </a:rPr>
              <a:t> </a:t>
            </a:r>
            <a:r>
              <a:rPr lang="ru-RU" b="1" dirty="0" err="1">
                <a:solidFill>
                  <a:srgbClr val="00B050"/>
                </a:solidFill>
              </a:rPr>
              <a:t>розвиток</a:t>
            </a:r>
            <a:endParaRPr lang="ru-RU" b="1" dirty="0">
              <a:solidFill>
                <a:srgbClr val="00B050"/>
              </a:solidFill>
            </a:endParaRPr>
          </a:p>
        </p:txBody>
      </p:sp>
      <p:sp>
        <p:nvSpPr>
          <p:cNvPr id="3" name="Объект 2"/>
          <p:cNvSpPr>
            <a:spLocks noGrp="1"/>
          </p:cNvSpPr>
          <p:nvPr>
            <p:ph idx="1"/>
          </p:nvPr>
        </p:nvSpPr>
        <p:spPr/>
        <p:txBody>
          <a:bodyPr>
            <a:normAutofit fontScale="92500" lnSpcReduction="20000"/>
          </a:bodyPr>
          <a:lstStyle/>
          <a:p>
            <a:pPr algn="just"/>
            <a:r>
              <a:rPr lang="ru-RU" dirty="0" err="1" smtClean="0">
                <a:latin typeface="Times New Roman" panose="02020603050405020304" pitchFamily="18" charset="0"/>
                <a:cs typeface="Times New Roman" panose="02020603050405020304" pitchFamily="18" charset="0"/>
              </a:rPr>
              <a:t>Основні</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базові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принципи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екорозвитку</a:t>
            </a:r>
            <a:r>
              <a:rPr lang="ru-RU" dirty="0">
                <a:latin typeface="Times New Roman" panose="02020603050405020304" pitchFamily="18" charset="0"/>
                <a:cs typeface="Times New Roman" panose="02020603050405020304" pitchFamily="18" charset="0"/>
              </a:rPr>
              <a:t> (Т. </a:t>
            </a:r>
            <a:r>
              <a:rPr lang="ru-RU" dirty="0" err="1">
                <a:latin typeface="Times New Roman" panose="02020603050405020304" pitchFamily="18" charset="0"/>
                <a:cs typeface="Times New Roman" panose="02020603050405020304" pitchFamily="18" charset="0"/>
              </a:rPr>
              <a:t>Акімова</a:t>
            </a:r>
            <a:r>
              <a:rPr lang="ru-RU" dirty="0">
                <a:latin typeface="Times New Roman" panose="02020603050405020304" pitchFamily="18" charset="0"/>
                <a:cs typeface="Times New Roman" panose="02020603050405020304" pitchFamily="18" charset="0"/>
              </a:rPr>
              <a:t>, В. </a:t>
            </a:r>
            <a:r>
              <a:rPr lang="ru-RU" dirty="0" err="1">
                <a:latin typeface="Times New Roman" panose="02020603050405020304" pitchFamily="18" charset="0"/>
                <a:cs typeface="Times New Roman" panose="02020603050405020304" pitchFamily="18" charset="0"/>
              </a:rPr>
              <a:t>Хаскін</a:t>
            </a:r>
            <a:r>
              <a:rPr lang="ru-RU" dirty="0">
                <a:latin typeface="Times New Roman" panose="02020603050405020304" pitchFamily="18" charset="0"/>
                <a:cs typeface="Times New Roman" panose="02020603050405020304" pitchFamily="18" charset="0"/>
              </a:rPr>
              <a:t>, 1998) </a:t>
            </a:r>
            <a:r>
              <a:rPr lang="ru-RU" dirty="0" err="1">
                <a:latin typeface="Times New Roman" panose="02020603050405020304" pitchFamily="18" charset="0"/>
                <a:cs typeface="Times New Roman" panose="02020603050405020304" pitchFamily="18" charset="0"/>
              </a:rPr>
              <a:t>націлені</a:t>
            </a:r>
            <a:r>
              <a:rPr lang="ru-RU" dirty="0">
                <a:latin typeface="Times New Roman" panose="02020603050405020304" pitchFamily="18" charset="0"/>
                <a:cs typeface="Times New Roman" panose="02020603050405020304" pitchFamily="18" charset="0"/>
              </a:rPr>
              <a:t> на </a:t>
            </a:r>
            <a:r>
              <a:rPr lang="ru-RU" dirty="0" err="1" smtClean="0">
                <a:latin typeface="Times New Roman" panose="02020603050405020304" pitchFamily="18" charset="0"/>
                <a:cs typeface="Times New Roman" panose="02020603050405020304" pitchFamily="18" charset="0"/>
              </a:rPr>
              <a:t>вирішення</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практичних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завдань</a:t>
            </a:r>
            <a:r>
              <a:rPr lang="ru-RU" dirty="0">
                <a:latin typeface="Times New Roman" panose="02020603050405020304" pitchFamily="18" charset="0"/>
                <a:cs typeface="Times New Roman" panose="02020603050405020304" pitchFamily="18" charset="0"/>
              </a:rPr>
              <a:t> на </a:t>
            </a:r>
            <a:r>
              <a:rPr lang="ru-RU" dirty="0" err="1">
                <a:latin typeface="Times New Roman" panose="02020603050405020304" pitchFamily="18" charset="0"/>
                <a:cs typeface="Times New Roman" panose="02020603050405020304" pitchFamily="18" charset="0"/>
              </a:rPr>
              <a:t>національному</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регіональному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рівнях</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1. </a:t>
            </a:r>
            <a:r>
              <a:rPr lang="ru-RU" dirty="0" err="1">
                <a:latin typeface="Times New Roman" panose="02020603050405020304" pitchFamily="18" charset="0"/>
                <a:cs typeface="Times New Roman" panose="02020603050405020304" pitchFamily="18" charset="0"/>
              </a:rPr>
              <a:t>Регіональні</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локальні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завдання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екорозвитку</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повинні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підкорятися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глобальним</a:t>
            </a:r>
            <a:r>
              <a:rPr lang="ru-RU" dirty="0">
                <a:latin typeface="Times New Roman" panose="02020603050405020304" pitchFamily="18" charset="0"/>
                <a:cs typeface="Times New Roman" panose="02020603050405020304" pitchFamily="18" charset="0"/>
              </a:rPr>
              <a:t> і </a:t>
            </a:r>
            <a:r>
              <a:rPr lang="ru-RU" dirty="0" err="1" smtClean="0">
                <a:latin typeface="Times New Roman" panose="02020603050405020304" pitchFamily="18" charset="0"/>
                <a:cs typeface="Times New Roman" panose="02020603050405020304" pitchFamily="18" charset="0"/>
              </a:rPr>
              <a:t>національним</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цілям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відвернення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екологічної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кризи</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оптимізації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середовища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існування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Уповільнити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тенденцію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розростання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глобальної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екологічної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кризи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можливо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лише</a:t>
            </a:r>
            <a:r>
              <a:rPr lang="ru-RU" dirty="0">
                <a:latin typeface="Times New Roman" panose="02020603050405020304" pitchFamily="18" charset="0"/>
                <a:cs typeface="Times New Roman" panose="02020603050405020304" pitchFamily="18" charset="0"/>
              </a:rPr>
              <a:t> на шляху </a:t>
            </a:r>
            <a:r>
              <a:rPr lang="ru-RU" dirty="0" smtClean="0">
                <a:latin typeface="Times New Roman" panose="02020603050405020304" pitchFamily="18" charset="0"/>
                <a:cs typeface="Times New Roman" panose="02020603050405020304" pitchFamily="18" charset="0"/>
              </a:rPr>
              <a:t>пост-</a:t>
            </a:r>
            <a:r>
              <a:rPr lang="ru-RU" dirty="0" err="1" smtClean="0">
                <a:latin typeface="Times New Roman" panose="02020603050405020304" pitchFamily="18" charset="0"/>
                <a:cs typeface="Times New Roman" panose="02020603050405020304" pitchFamily="18" charset="0"/>
              </a:rPr>
              <a:t>індустріальної</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цивілізації</a:t>
            </a:r>
            <a:r>
              <a:rPr lang="ru-RU" dirty="0">
                <a:latin typeface="Times New Roman" panose="02020603050405020304" pitchFamily="18" charset="0"/>
                <a:cs typeface="Times New Roman" panose="02020603050405020304" pitchFamily="18" charset="0"/>
              </a:rPr>
              <a:t> – </a:t>
            </a:r>
            <a:r>
              <a:rPr lang="ru-RU" dirty="0" err="1">
                <a:latin typeface="Times New Roman" panose="02020603050405020304" pitchFamily="18" charset="0"/>
                <a:cs typeface="Times New Roman" panose="02020603050405020304" pitchFamily="18" charset="0"/>
              </a:rPr>
              <a:t>тобто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сучасний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ресурсоємкий</a:t>
            </a:r>
            <a:r>
              <a:rPr lang="ru-RU" dirty="0">
                <a:latin typeface="Times New Roman" panose="02020603050405020304" pitchFamily="18" charset="0"/>
                <a:cs typeface="Times New Roman" panose="02020603050405020304" pitchFamily="18" charset="0"/>
              </a:rPr>
              <a:t>, машинно-</a:t>
            </a:r>
            <a:r>
              <a:rPr lang="ru-RU" dirty="0" err="1">
                <a:latin typeface="Times New Roman" panose="02020603050405020304" pitchFamily="18" charset="0"/>
                <a:cs typeface="Times New Roman" panose="02020603050405020304" pitchFamily="18" charset="0"/>
              </a:rPr>
              <a:t>технологічний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замінити</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інформаційним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наукоємким</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біотехнологічним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світом</a:t>
            </a:r>
            <a:r>
              <a:rPr lang="ru-RU" dirty="0">
                <a:latin typeface="Times New Roman" panose="02020603050405020304" pitchFamily="18" charset="0"/>
                <a:cs typeface="Times New Roman" panose="02020603050405020304" pitchFamily="18" charset="0"/>
              </a:rPr>
              <a:t>. З </a:t>
            </a:r>
            <a:r>
              <a:rPr lang="ru-RU" dirty="0" err="1">
                <a:latin typeface="Times New Roman" panose="02020603050405020304" pitchFamily="18" charset="0"/>
                <a:cs typeface="Times New Roman" panose="02020603050405020304" pitchFamily="18" charset="0"/>
              </a:rPr>
              <a:t>цим</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мусить</a:t>
            </a:r>
            <a:r>
              <a:rPr lang="ru-RU" dirty="0">
                <a:latin typeface="Times New Roman" panose="02020603050405020304" pitchFamily="18" charset="0"/>
                <a:cs typeface="Times New Roman" panose="02020603050405020304" pitchFamily="18" charset="0"/>
              </a:rPr>
              <a:t> бути </a:t>
            </a:r>
            <a:r>
              <a:rPr lang="ru-RU" dirty="0" err="1" smtClean="0">
                <a:latin typeface="Times New Roman" panose="02020603050405020304" pitchFamily="18" charset="0"/>
                <a:cs typeface="Times New Roman" panose="02020603050405020304" pitchFamily="18" charset="0"/>
              </a:rPr>
              <a:t>пов'язана</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якісна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виробництва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соціально-психологічна</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трансформація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суспільства</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споживання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зміна</a:t>
            </a:r>
            <a:r>
              <a:rPr lang="ru-RU" dirty="0">
                <a:latin typeface="Times New Roman" panose="02020603050405020304" pitchFamily="18" charset="0"/>
                <a:cs typeface="Times New Roman" panose="02020603050405020304" pitchFamily="18" charset="0"/>
              </a:rPr>
              <a:t> стереотипу </a:t>
            </a:r>
            <a:r>
              <a:rPr lang="ru-RU" dirty="0" err="1">
                <a:latin typeface="Times New Roman" panose="02020603050405020304" pitchFamily="18" charset="0"/>
                <a:cs typeface="Times New Roman" panose="02020603050405020304" pitchFamily="18" charset="0"/>
              </a:rPr>
              <a:t>цінностей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гуманізація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економіки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трансформація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світогляду</a:t>
            </a:r>
            <a:r>
              <a:rPr lang="ru-RU" dirty="0">
                <a:latin typeface="Times New Roman" panose="02020603050405020304" pitchFamily="18" charset="0"/>
                <a:cs typeface="Times New Roman" panose="02020603050405020304" pitchFamily="18" charset="0"/>
              </a:rPr>
              <a:t>. </a:t>
            </a:r>
          </a:p>
          <a:p>
            <a:pPr algn="just"/>
            <a:r>
              <a:rPr lang="ru-RU" dirty="0">
                <a:latin typeface="Times New Roman" panose="02020603050405020304" pitchFamily="18" charset="0"/>
                <a:cs typeface="Times New Roman" panose="02020603050405020304" pitchFamily="18" charset="0"/>
              </a:rPr>
              <a:t>2. </a:t>
            </a:r>
            <a:r>
              <a:rPr lang="ru-RU" dirty="0" err="1">
                <a:latin typeface="Times New Roman" panose="02020603050405020304" pitchFamily="18" charset="0"/>
                <a:cs typeface="Times New Roman" panose="02020603050405020304" pitchFamily="18" charset="0"/>
              </a:rPr>
              <a:t>Регіональний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екорозвиток</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включає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функцію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раннього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попередження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несприятливих</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екологічних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тенденцій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або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передбачає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гарантії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їх</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мінімізації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Незнання</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наслідків</a:t>
            </a:r>
            <a:r>
              <a:rPr lang="ru-RU" dirty="0" smtClean="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не </a:t>
            </a:r>
            <a:r>
              <a:rPr lang="ru-RU" dirty="0" err="1">
                <a:latin typeface="Times New Roman" panose="02020603050405020304" pitchFamily="18" charset="0"/>
                <a:cs typeface="Times New Roman" panose="02020603050405020304" pitchFamily="18" charset="0"/>
              </a:rPr>
              <a:t>звільняє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суспільство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відповідальності</a:t>
            </a:r>
            <a:r>
              <a:rPr lang="ru-RU" dirty="0">
                <a:latin typeface="Times New Roman" panose="02020603050405020304" pitchFamily="18" charset="0"/>
                <a:cs typeface="Times New Roman" panose="02020603050405020304" pitchFamily="18" charset="0"/>
              </a:rPr>
              <a:t> за </a:t>
            </a:r>
            <a:r>
              <a:rPr lang="ru-RU" dirty="0" err="1">
                <a:latin typeface="Times New Roman" panose="02020603050405020304" pitchFamily="18" charset="0"/>
                <a:cs typeface="Times New Roman" panose="02020603050405020304" pitchFamily="18" charset="0"/>
              </a:rPr>
              <a:t>деструкцію</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довкілля</a:t>
            </a:r>
            <a:r>
              <a:rPr lang="ru-RU" dirty="0">
                <a:latin typeface="Times New Roman" panose="02020603050405020304" pitchFamily="18" charset="0"/>
                <a:cs typeface="Times New Roman" panose="02020603050405020304" pitchFamily="18" charset="0"/>
              </a:rPr>
              <a:t>. </a:t>
            </a:r>
          </a:p>
          <a:p>
            <a:endParaRPr lang="ru-RU" dirty="0"/>
          </a:p>
        </p:txBody>
      </p:sp>
    </p:spTree>
    <p:extLst>
      <p:ext uri="{BB962C8B-B14F-4D97-AF65-F5344CB8AC3E}">
        <p14:creationId xmlns:p14="http://schemas.microsoft.com/office/powerpoint/2010/main" val="26620685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404664"/>
            <a:ext cx="8208912" cy="5832648"/>
          </a:xfrm>
        </p:spPr>
        <p:txBody>
          <a:bodyPr>
            <a:normAutofit lnSpcReduction="10000"/>
          </a:bodyPr>
          <a:lstStyle/>
          <a:p>
            <a:pPr algn="just"/>
            <a:r>
              <a:rPr lang="ru-RU" dirty="0"/>
              <a:t>3. </a:t>
            </a:r>
            <a:r>
              <a:rPr lang="ru-RU" dirty="0" err="1"/>
              <a:t>Практичне</a:t>
            </a:r>
            <a:r>
              <a:rPr lang="ru-RU" dirty="0"/>
              <a:t> </a:t>
            </a:r>
            <a:r>
              <a:rPr lang="ru-RU" dirty="0" err="1"/>
              <a:t>зростання</a:t>
            </a:r>
            <a:r>
              <a:rPr lang="ru-RU" dirty="0"/>
              <a:t> техногенного </a:t>
            </a:r>
            <a:r>
              <a:rPr lang="ru-RU" dirty="0" err="1"/>
              <a:t>тиску</a:t>
            </a:r>
            <a:r>
              <a:rPr lang="ru-RU" dirty="0"/>
              <a:t> і </a:t>
            </a:r>
            <a:r>
              <a:rPr lang="ru-RU" dirty="0" err="1"/>
              <a:t>зростання</a:t>
            </a:r>
            <a:r>
              <a:rPr lang="ru-RU" dirty="0"/>
              <a:t> </a:t>
            </a:r>
            <a:r>
              <a:rPr lang="ru-RU" dirty="0" err="1"/>
              <a:t>залежності</a:t>
            </a:r>
            <a:r>
              <a:rPr lang="ru-RU" dirty="0"/>
              <a:t> </a:t>
            </a:r>
            <a:r>
              <a:rPr lang="ru-RU" dirty="0" err="1"/>
              <a:t>здоров'я</a:t>
            </a:r>
            <a:r>
              <a:rPr lang="ru-RU" dirty="0"/>
              <a:t> людей </a:t>
            </a:r>
            <a:r>
              <a:rPr lang="ru-RU" dirty="0" err="1"/>
              <a:t>від</a:t>
            </a:r>
            <a:r>
              <a:rPr lang="ru-RU" dirty="0"/>
              <a:t> стану </a:t>
            </a:r>
            <a:r>
              <a:rPr lang="ru-RU" dirty="0" err="1"/>
              <a:t>довкілля</a:t>
            </a:r>
            <a:r>
              <a:rPr lang="ru-RU" dirty="0"/>
              <a:t> </a:t>
            </a:r>
            <a:r>
              <a:rPr lang="ru-RU" dirty="0" err="1"/>
              <a:t>вже</a:t>
            </a:r>
            <a:r>
              <a:rPr lang="ru-RU" dirty="0"/>
              <a:t> </a:t>
            </a:r>
            <a:r>
              <a:rPr lang="ru-RU" dirty="0" err="1"/>
              <a:t>сьогодні</a:t>
            </a:r>
            <a:r>
              <a:rPr lang="ru-RU" dirty="0"/>
              <a:t> </a:t>
            </a:r>
            <a:r>
              <a:rPr lang="ru-RU" dirty="0" err="1"/>
              <a:t>вимагають</a:t>
            </a:r>
            <a:r>
              <a:rPr lang="ru-RU" dirty="0"/>
              <a:t> </a:t>
            </a:r>
            <a:r>
              <a:rPr lang="ru-RU" dirty="0" err="1"/>
              <a:t>більш</a:t>
            </a:r>
            <a:r>
              <a:rPr lang="ru-RU" dirty="0"/>
              <a:t> </a:t>
            </a:r>
            <a:r>
              <a:rPr lang="ru-RU" dirty="0" err="1"/>
              <a:t>швидкого</a:t>
            </a:r>
            <a:r>
              <a:rPr lang="ru-RU" dirty="0"/>
              <a:t> </a:t>
            </a:r>
            <a:r>
              <a:rPr lang="ru-RU" dirty="0" err="1"/>
              <a:t>підвищення</a:t>
            </a:r>
            <a:r>
              <a:rPr lang="ru-RU" dirty="0"/>
              <a:t> </a:t>
            </a:r>
            <a:r>
              <a:rPr lang="ru-RU" dirty="0" err="1"/>
              <a:t>точності</a:t>
            </a:r>
            <a:r>
              <a:rPr lang="ru-RU" dirty="0"/>
              <a:t> </a:t>
            </a:r>
            <a:r>
              <a:rPr lang="ru-RU" dirty="0" err="1"/>
              <a:t>екологічних</a:t>
            </a:r>
            <a:r>
              <a:rPr lang="ru-RU" dirty="0"/>
              <a:t> </a:t>
            </a:r>
            <a:r>
              <a:rPr lang="ru-RU" dirty="0" err="1"/>
              <a:t>прогнозів</a:t>
            </a:r>
            <a:r>
              <a:rPr lang="ru-RU" dirty="0"/>
              <a:t> на </a:t>
            </a:r>
            <a:r>
              <a:rPr lang="ru-RU" dirty="0" err="1"/>
              <a:t>віддалену</a:t>
            </a:r>
            <a:r>
              <a:rPr lang="ru-RU" dirty="0"/>
              <a:t> перспективу і </a:t>
            </a:r>
            <a:r>
              <a:rPr lang="ru-RU" dirty="0" err="1"/>
              <a:t>визначення</a:t>
            </a:r>
            <a:r>
              <a:rPr lang="ru-RU" dirty="0"/>
              <a:t> того </a:t>
            </a:r>
            <a:r>
              <a:rPr lang="ru-RU" dirty="0" err="1"/>
              <a:t>рівня</a:t>
            </a:r>
            <a:r>
              <a:rPr lang="ru-RU" dirty="0"/>
              <a:t> </a:t>
            </a:r>
            <a:r>
              <a:rPr lang="ru-RU" dirty="0" err="1"/>
              <a:t>регламентації</a:t>
            </a:r>
            <a:r>
              <a:rPr lang="ru-RU" dirty="0"/>
              <a:t> </a:t>
            </a:r>
            <a:r>
              <a:rPr lang="ru-RU" dirty="0" err="1"/>
              <a:t>несприятливих</a:t>
            </a:r>
            <a:r>
              <a:rPr lang="ru-RU" dirty="0"/>
              <a:t> </a:t>
            </a:r>
            <a:r>
              <a:rPr lang="ru-RU" dirty="0" err="1"/>
              <a:t>техногенних</a:t>
            </a:r>
            <a:r>
              <a:rPr lang="ru-RU" dirty="0"/>
              <a:t> </a:t>
            </a:r>
            <a:r>
              <a:rPr lang="ru-RU" dirty="0" err="1"/>
              <a:t>впливів</a:t>
            </a:r>
            <a:r>
              <a:rPr lang="ru-RU" dirty="0"/>
              <a:t>, </a:t>
            </a:r>
            <a:r>
              <a:rPr lang="ru-RU" dirty="0" err="1"/>
              <a:t>який</a:t>
            </a:r>
            <a:r>
              <a:rPr lang="ru-RU" dirty="0"/>
              <a:t> </a:t>
            </a:r>
            <a:r>
              <a:rPr lang="ru-RU" dirty="0" err="1"/>
              <a:t>гарантує</a:t>
            </a:r>
            <a:r>
              <a:rPr lang="ru-RU" dirty="0"/>
              <a:t> </a:t>
            </a:r>
            <a:r>
              <a:rPr lang="ru-RU" dirty="0" err="1"/>
              <a:t>значний</a:t>
            </a:r>
            <a:r>
              <a:rPr lang="ru-RU" dirty="0"/>
              <a:t> "запас </a:t>
            </a:r>
            <a:r>
              <a:rPr lang="ru-RU" dirty="0" err="1"/>
              <a:t>міцності</a:t>
            </a:r>
            <a:r>
              <a:rPr lang="ru-RU" dirty="0"/>
              <a:t>". У </a:t>
            </a:r>
            <a:r>
              <a:rPr lang="ru-RU" dirty="0" err="1"/>
              <a:t>класичній</a:t>
            </a:r>
            <a:r>
              <a:rPr lang="ru-RU" dirty="0"/>
              <a:t> </a:t>
            </a:r>
            <a:r>
              <a:rPr lang="ru-RU" dirty="0" err="1"/>
              <a:t>екології</a:t>
            </a:r>
            <a:r>
              <a:rPr lang="ru-RU" dirty="0"/>
              <a:t> </a:t>
            </a:r>
            <a:r>
              <a:rPr lang="ru-RU" dirty="0" err="1"/>
              <a:t>така</a:t>
            </a:r>
            <a:r>
              <a:rPr lang="ru-RU" dirty="0"/>
              <a:t> </a:t>
            </a:r>
            <a:r>
              <a:rPr lang="ru-RU" dirty="0" err="1"/>
              <a:t>теорія</a:t>
            </a:r>
            <a:r>
              <a:rPr lang="ru-RU" dirty="0"/>
              <a:t> </a:t>
            </a:r>
            <a:r>
              <a:rPr lang="ru-RU" dirty="0" err="1"/>
              <a:t>випереджаючої</a:t>
            </a:r>
            <a:r>
              <a:rPr lang="ru-RU" dirty="0"/>
              <a:t> </a:t>
            </a:r>
            <a:r>
              <a:rPr lang="ru-RU" dirty="0" err="1"/>
              <a:t>оцінки</a:t>
            </a:r>
            <a:r>
              <a:rPr lang="ru-RU" dirty="0"/>
              <a:t> </a:t>
            </a:r>
            <a:r>
              <a:rPr lang="ru-RU" dirty="0" err="1"/>
              <a:t>відсутня</a:t>
            </a:r>
            <a:r>
              <a:rPr lang="ru-RU" dirty="0"/>
              <a:t>. Але </a:t>
            </a:r>
            <a:r>
              <a:rPr lang="ru-RU" dirty="0" err="1"/>
              <a:t>близький</a:t>
            </a:r>
            <a:r>
              <a:rPr lang="ru-RU" dirty="0"/>
              <a:t> до </a:t>
            </a:r>
            <a:r>
              <a:rPr lang="ru-RU" dirty="0" err="1"/>
              <a:t>цього</a:t>
            </a:r>
            <a:r>
              <a:rPr lang="ru-RU" dirty="0"/>
              <a:t> </a:t>
            </a:r>
            <a:r>
              <a:rPr lang="ru-RU" dirty="0" err="1"/>
              <a:t>підхід</a:t>
            </a:r>
            <a:r>
              <a:rPr lang="ru-RU" dirty="0"/>
              <a:t> </a:t>
            </a:r>
            <a:r>
              <a:rPr lang="ru-RU" dirty="0" err="1"/>
              <a:t>існує</a:t>
            </a:r>
            <a:r>
              <a:rPr lang="ru-RU" dirty="0"/>
              <a:t> в </a:t>
            </a:r>
            <a:r>
              <a:rPr lang="ru-RU" b="1" dirty="0" err="1">
                <a:solidFill>
                  <a:srgbClr val="00B050"/>
                </a:solidFill>
              </a:rPr>
              <a:t>радіаційній</a:t>
            </a:r>
            <a:r>
              <a:rPr lang="ru-RU" b="1" dirty="0">
                <a:solidFill>
                  <a:srgbClr val="00B050"/>
                </a:solidFill>
              </a:rPr>
              <a:t> </a:t>
            </a:r>
            <a:r>
              <a:rPr lang="ru-RU" b="1" dirty="0" err="1">
                <a:solidFill>
                  <a:srgbClr val="00B050"/>
                </a:solidFill>
              </a:rPr>
              <a:t>генетиці</a:t>
            </a:r>
            <a:r>
              <a:rPr lang="ru-RU" b="1" dirty="0">
                <a:solidFill>
                  <a:srgbClr val="00B050"/>
                </a:solidFill>
              </a:rPr>
              <a:t> </a:t>
            </a:r>
            <a:r>
              <a:rPr lang="ru-RU" dirty="0"/>
              <a:t>(</a:t>
            </a:r>
            <a:r>
              <a:rPr lang="ru-RU" dirty="0" err="1"/>
              <a:t>Н.В.Тимофєєв-Ресовський</a:t>
            </a:r>
            <a:r>
              <a:rPr lang="ru-RU" dirty="0"/>
              <a:t>, 1968). А.Д. Сахаров </a:t>
            </a:r>
            <a:r>
              <a:rPr lang="ru-RU" dirty="0" err="1"/>
              <a:t>це</a:t>
            </a:r>
            <a:r>
              <a:rPr lang="ru-RU" dirty="0"/>
              <a:t> </a:t>
            </a:r>
            <a:r>
              <a:rPr lang="ru-RU" dirty="0" err="1"/>
              <a:t>використав</a:t>
            </a:r>
            <a:r>
              <a:rPr lang="ru-RU" dirty="0"/>
              <a:t> </a:t>
            </a:r>
            <a:r>
              <a:rPr lang="ru-RU" dirty="0">
                <a:solidFill>
                  <a:srgbClr val="FF0000"/>
                </a:solidFill>
              </a:rPr>
              <a:t>як аргумент </a:t>
            </a:r>
            <a:r>
              <a:rPr lang="ru-RU" dirty="0" err="1">
                <a:solidFill>
                  <a:srgbClr val="FF0000"/>
                </a:solidFill>
              </a:rPr>
              <a:t>недопустимості</a:t>
            </a:r>
            <a:r>
              <a:rPr lang="ru-RU" dirty="0">
                <a:solidFill>
                  <a:srgbClr val="FF0000"/>
                </a:solidFill>
              </a:rPr>
              <a:t> </a:t>
            </a:r>
            <a:r>
              <a:rPr lang="ru-RU" dirty="0" err="1">
                <a:solidFill>
                  <a:srgbClr val="FF0000"/>
                </a:solidFill>
              </a:rPr>
              <a:t>суперпотужного</a:t>
            </a:r>
            <a:r>
              <a:rPr lang="ru-RU" dirty="0">
                <a:solidFill>
                  <a:srgbClr val="FF0000"/>
                </a:solidFill>
              </a:rPr>
              <a:t> термоядерного </a:t>
            </a:r>
            <a:r>
              <a:rPr lang="ru-RU" dirty="0" err="1">
                <a:solidFill>
                  <a:srgbClr val="FF0000"/>
                </a:solidFill>
              </a:rPr>
              <a:t>вибуху</a:t>
            </a:r>
            <a:r>
              <a:rPr lang="ru-RU" dirty="0"/>
              <a:t> (1962). </a:t>
            </a:r>
            <a:r>
              <a:rPr lang="ru-RU" dirty="0" err="1"/>
              <a:t>Подібний</a:t>
            </a:r>
            <a:r>
              <a:rPr lang="ru-RU" dirty="0"/>
              <a:t> </a:t>
            </a:r>
            <a:r>
              <a:rPr lang="ru-RU" dirty="0" err="1"/>
              <a:t>підхід</a:t>
            </a:r>
            <a:r>
              <a:rPr lang="ru-RU" dirty="0"/>
              <a:t> </a:t>
            </a:r>
            <a:r>
              <a:rPr lang="ru-RU" dirty="0" err="1"/>
              <a:t>необхідно</a:t>
            </a:r>
            <a:r>
              <a:rPr lang="ru-RU" dirty="0"/>
              <a:t> </a:t>
            </a:r>
            <a:r>
              <a:rPr lang="ru-RU" dirty="0" err="1"/>
              <a:t>використати</a:t>
            </a:r>
            <a:r>
              <a:rPr lang="ru-RU" dirty="0"/>
              <a:t> для </a:t>
            </a:r>
            <a:r>
              <a:rPr lang="ru-RU" dirty="0" err="1"/>
              <a:t>оцінки</a:t>
            </a:r>
            <a:r>
              <a:rPr lang="ru-RU" dirty="0"/>
              <a:t> </a:t>
            </a:r>
            <a:r>
              <a:rPr lang="ru-RU" dirty="0" err="1"/>
              <a:t>віддалених</a:t>
            </a:r>
            <a:r>
              <a:rPr lang="ru-RU" dirty="0"/>
              <a:t> </a:t>
            </a:r>
            <a:r>
              <a:rPr lang="ru-RU" dirty="0" err="1"/>
              <a:t>наслідків</a:t>
            </a:r>
            <a:r>
              <a:rPr lang="ru-RU" dirty="0"/>
              <a:t> </a:t>
            </a:r>
            <a:r>
              <a:rPr lang="ru-RU" dirty="0" err="1"/>
              <a:t>впливу</a:t>
            </a:r>
            <a:r>
              <a:rPr lang="ru-RU" dirty="0"/>
              <a:t> </a:t>
            </a:r>
            <a:r>
              <a:rPr lang="ru-RU" dirty="0" err="1"/>
              <a:t>мутагенних</a:t>
            </a:r>
            <a:r>
              <a:rPr lang="ru-RU" dirty="0"/>
              <a:t> і </a:t>
            </a:r>
            <a:r>
              <a:rPr lang="ru-RU" dirty="0" err="1"/>
              <a:t>тератогенних</a:t>
            </a:r>
            <a:r>
              <a:rPr lang="ru-RU" dirty="0"/>
              <a:t> </a:t>
            </a:r>
            <a:r>
              <a:rPr lang="ru-RU" dirty="0" err="1"/>
              <a:t>факторів</a:t>
            </a:r>
            <a:r>
              <a:rPr lang="ru-RU" dirty="0"/>
              <a:t> </a:t>
            </a:r>
            <a:r>
              <a:rPr lang="ru-RU" dirty="0" err="1"/>
              <a:t>забруднення</a:t>
            </a:r>
            <a:r>
              <a:rPr lang="ru-RU" dirty="0"/>
              <a:t> </a:t>
            </a:r>
            <a:r>
              <a:rPr lang="ru-RU" dirty="0" err="1"/>
              <a:t>довкілля</a:t>
            </a:r>
            <a:r>
              <a:rPr lang="ru-RU" dirty="0"/>
              <a:t> в </a:t>
            </a:r>
            <a:r>
              <a:rPr lang="ru-RU" dirty="0" err="1"/>
              <a:t>мегаполісах</a:t>
            </a:r>
            <a:r>
              <a:rPr lang="ru-RU" dirty="0"/>
              <a:t>. </a:t>
            </a:r>
            <a:r>
              <a:rPr lang="ru-RU" dirty="0" err="1"/>
              <a:t>Регламентація</a:t>
            </a:r>
            <a:r>
              <a:rPr lang="ru-RU" dirty="0"/>
              <a:t> </a:t>
            </a:r>
            <a:r>
              <a:rPr lang="ru-RU" dirty="0" err="1"/>
              <a:t>техногенних</a:t>
            </a:r>
            <a:r>
              <a:rPr lang="ru-RU" dirty="0"/>
              <a:t> </a:t>
            </a:r>
            <a:r>
              <a:rPr lang="ru-RU" dirty="0" err="1"/>
              <a:t>потоків</a:t>
            </a:r>
            <a:r>
              <a:rPr lang="ru-RU" dirty="0"/>
              <a:t> на </a:t>
            </a:r>
            <a:r>
              <a:rPr lang="ru-RU" dirty="0" err="1"/>
              <a:t>основі</a:t>
            </a:r>
            <a:r>
              <a:rPr lang="ru-RU" dirty="0"/>
              <a:t> </a:t>
            </a:r>
            <a:r>
              <a:rPr lang="ru-RU" dirty="0" err="1"/>
              <a:t>врахування</a:t>
            </a:r>
            <a:r>
              <a:rPr lang="ru-RU" dirty="0"/>
              <a:t> </a:t>
            </a:r>
            <a:r>
              <a:rPr lang="ru-RU" dirty="0" err="1"/>
              <a:t>віддалених</a:t>
            </a:r>
            <a:r>
              <a:rPr lang="ru-RU" dirty="0"/>
              <a:t> </a:t>
            </a:r>
            <a:r>
              <a:rPr lang="ru-RU" dirty="0" err="1"/>
              <a:t>генетичних</a:t>
            </a:r>
            <a:r>
              <a:rPr lang="ru-RU" dirty="0"/>
              <a:t> </a:t>
            </a:r>
            <a:r>
              <a:rPr lang="ru-RU" dirty="0" err="1"/>
              <a:t>наслідків</a:t>
            </a:r>
            <a:r>
              <a:rPr lang="ru-RU" dirty="0"/>
              <a:t> </a:t>
            </a:r>
            <a:r>
              <a:rPr lang="ru-RU" dirty="0" err="1"/>
              <a:t>має</a:t>
            </a:r>
            <a:r>
              <a:rPr lang="ru-RU" dirty="0"/>
              <a:t> </a:t>
            </a:r>
            <a:r>
              <a:rPr lang="ru-RU" dirty="0" err="1"/>
              <a:t>принципове</a:t>
            </a:r>
            <a:r>
              <a:rPr lang="ru-RU" dirty="0"/>
              <a:t> </a:t>
            </a:r>
            <a:r>
              <a:rPr lang="ru-RU" dirty="0" err="1"/>
              <a:t>значення</a:t>
            </a:r>
            <a:r>
              <a:rPr lang="ru-RU" dirty="0"/>
              <a:t> і не </a:t>
            </a:r>
            <a:r>
              <a:rPr lang="ru-RU" dirty="0" err="1"/>
              <a:t>обмежується</a:t>
            </a:r>
            <a:r>
              <a:rPr lang="ru-RU" dirty="0"/>
              <a:t> </a:t>
            </a:r>
            <a:r>
              <a:rPr lang="ru-RU" dirty="0" err="1"/>
              <a:t>лише</a:t>
            </a:r>
            <a:r>
              <a:rPr lang="ru-RU" dirty="0"/>
              <a:t> медико-</a:t>
            </a:r>
            <a:r>
              <a:rPr lang="ru-RU" dirty="0" err="1"/>
              <a:t>біологічними</a:t>
            </a:r>
            <a:r>
              <a:rPr lang="ru-RU" dirty="0"/>
              <a:t> аспектами, </a:t>
            </a:r>
            <a:r>
              <a:rPr lang="ru-RU" dirty="0" err="1"/>
              <a:t>торкаючись</a:t>
            </a:r>
            <a:r>
              <a:rPr lang="ru-RU" dirty="0"/>
              <a:t> </a:t>
            </a:r>
            <a:r>
              <a:rPr lang="ru-RU" dirty="0" err="1"/>
              <a:t>всіх</a:t>
            </a:r>
            <a:r>
              <a:rPr lang="ru-RU" dirty="0"/>
              <a:t> </a:t>
            </a:r>
            <a:r>
              <a:rPr lang="ru-RU" dirty="0" err="1"/>
              <a:t>сторін</a:t>
            </a:r>
            <a:r>
              <a:rPr lang="ru-RU" dirty="0"/>
              <a:t> </a:t>
            </a:r>
            <a:r>
              <a:rPr lang="ru-RU" dirty="0" err="1"/>
              <a:t>людської</a:t>
            </a:r>
            <a:r>
              <a:rPr lang="ru-RU" dirty="0"/>
              <a:t> </a:t>
            </a:r>
            <a:r>
              <a:rPr lang="ru-RU" dirty="0" err="1"/>
              <a:t>діяльності</a:t>
            </a:r>
            <a:r>
              <a:rPr lang="ru-RU" dirty="0"/>
              <a:t>. </a:t>
            </a:r>
            <a:endParaRPr lang="ru-RU" dirty="0" smtClean="0"/>
          </a:p>
          <a:p>
            <a:pPr algn="just"/>
            <a:r>
              <a:rPr lang="ru-RU" dirty="0" smtClean="0"/>
              <a:t>4</a:t>
            </a:r>
            <a:r>
              <a:rPr lang="ru-RU" dirty="0"/>
              <a:t>. </a:t>
            </a:r>
            <a:r>
              <a:rPr lang="ru-RU" sz="3200" b="1" dirty="0" err="1">
                <a:solidFill>
                  <a:srgbClr val="00B050"/>
                </a:solidFill>
              </a:rPr>
              <a:t>Цілі</a:t>
            </a:r>
            <a:r>
              <a:rPr lang="ru-RU" sz="3200" b="1" dirty="0">
                <a:solidFill>
                  <a:srgbClr val="00B050"/>
                </a:solidFill>
              </a:rPr>
              <a:t> </a:t>
            </a:r>
            <a:r>
              <a:rPr lang="ru-RU" sz="3200" b="1" dirty="0" err="1">
                <a:solidFill>
                  <a:srgbClr val="00B050"/>
                </a:solidFill>
              </a:rPr>
              <a:t>екорозвитку</a:t>
            </a:r>
            <a:r>
              <a:rPr lang="ru-RU" sz="3200" b="1" dirty="0">
                <a:solidFill>
                  <a:srgbClr val="00B050"/>
                </a:solidFill>
              </a:rPr>
              <a:t> </a:t>
            </a:r>
            <a:r>
              <a:rPr lang="ru-RU" dirty="0" err="1"/>
              <a:t>первинні</a:t>
            </a:r>
            <a:r>
              <a:rPr lang="ru-RU" dirty="0"/>
              <a:t> по </a:t>
            </a:r>
            <a:r>
              <a:rPr lang="ru-RU" dirty="0" err="1"/>
              <a:t>відношенню</a:t>
            </a:r>
            <a:r>
              <a:rPr lang="ru-RU" dirty="0"/>
              <a:t> до </a:t>
            </a:r>
            <a:r>
              <a:rPr lang="ru-RU" dirty="0" err="1"/>
              <a:t>цілей</a:t>
            </a:r>
            <a:r>
              <a:rPr lang="ru-RU" dirty="0"/>
              <a:t> </a:t>
            </a:r>
            <a:r>
              <a:rPr lang="ru-RU" b="1" dirty="0" err="1">
                <a:solidFill>
                  <a:srgbClr val="FF0000"/>
                </a:solidFill>
              </a:rPr>
              <a:t>економічного</a:t>
            </a:r>
            <a:r>
              <a:rPr lang="ru-RU" b="1" dirty="0">
                <a:solidFill>
                  <a:srgbClr val="FF0000"/>
                </a:solidFill>
              </a:rPr>
              <a:t> </a:t>
            </a:r>
            <a:r>
              <a:rPr lang="ru-RU" b="1" dirty="0" err="1">
                <a:solidFill>
                  <a:srgbClr val="FF0000"/>
                </a:solidFill>
              </a:rPr>
              <a:t>розвитку</a:t>
            </a:r>
            <a:r>
              <a:rPr lang="ru-RU" b="1" dirty="0">
                <a:solidFill>
                  <a:srgbClr val="FF0000"/>
                </a:solidFill>
              </a:rPr>
              <a:t> </a:t>
            </a:r>
            <a:r>
              <a:rPr lang="ru-RU" dirty="0"/>
              <a:t>(принцип </a:t>
            </a:r>
            <a:r>
              <a:rPr lang="ru-RU" dirty="0" err="1"/>
              <a:t>екологічного</a:t>
            </a:r>
            <a:r>
              <a:rPr lang="ru-RU" dirty="0"/>
              <a:t> </a:t>
            </a:r>
            <a:r>
              <a:rPr lang="ru-RU" dirty="0" err="1"/>
              <a:t>імперативу</a:t>
            </a:r>
            <a:r>
              <a:rPr lang="ru-RU" dirty="0"/>
              <a:t>). </a:t>
            </a:r>
            <a:r>
              <a:rPr lang="ru-RU" dirty="0" err="1"/>
              <a:t>Економічна</a:t>
            </a:r>
            <a:r>
              <a:rPr lang="ru-RU" dirty="0"/>
              <a:t> система, яка </a:t>
            </a:r>
            <a:r>
              <a:rPr lang="ru-RU" dirty="0" err="1"/>
              <a:t>розглядає</a:t>
            </a:r>
            <a:r>
              <a:rPr lang="ru-RU" dirty="0"/>
              <a:t> </a:t>
            </a:r>
            <a:r>
              <a:rPr lang="ru-RU" dirty="0" err="1"/>
              <a:t>необмежене</a:t>
            </a:r>
            <a:r>
              <a:rPr lang="ru-RU" dirty="0"/>
              <a:t> </a:t>
            </a:r>
            <a:r>
              <a:rPr lang="ru-RU" dirty="0" err="1"/>
              <a:t>зростання</a:t>
            </a:r>
            <a:r>
              <a:rPr lang="ru-RU" dirty="0"/>
              <a:t>, як </a:t>
            </a:r>
            <a:r>
              <a:rPr lang="ru-RU" dirty="0" err="1"/>
              <a:t>прогрес</a:t>
            </a:r>
            <a:r>
              <a:rPr lang="ru-RU" dirty="0"/>
              <a:t>, і не </a:t>
            </a:r>
            <a:r>
              <a:rPr lang="ru-RU" dirty="0" err="1"/>
              <a:t>враховує</a:t>
            </a:r>
            <a:r>
              <a:rPr lang="ru-RU" dirty="0"/>
              <a:t> </a:t>
            </a:r>
            <a:r>
              <a:rPr lang="ru-RU" dirty="0" err="1"/>
              <a:t>екологічні</a:t>
            </a:r>
            <a:r>
              <a:rPr lang="ru-RU" dirty="0"/>
              <a:t> </a:t>
            </a:r>
            <a:r>
              <a:rPr lang="ru-RU" dirty="0" err="1"/>
              <a:t>цінності</a:t>
            </a:r>
            <a:r>
              <a:rPr lang="ru-RU" dirty="0"/>
              <a:t> та </a:t>
            </a:r>
            <a:r>
              <a:rPr lang="ru-RU" dirty="0" err="1"/>
              <a:t>збитки</a:t>
            </a:r>
            <a:r>
              <a:rPr lang="ru-RU" dirty="0"/>
              <a:t> </a:t>
            </a:r>
            <a:r>
              <a:rPr lang="ru-RU" dirty="0" err="1"/>
              <a:t>від</a:t>
            </a:r>
            <a:r>
              <a:rPr lang="ru-RU" dirty="0"/>
              <a:t> </a:t>
            </a:r>
            <a:r>
              <a:rPr lang="ru-RU" dirty="0" err="1"/>
              <a:t>невпинно</a:t>
            </a:r>
            <a:r>
              <a:rPr lang="ru-RU" dirty="0"/>
              <a:t> </a:t>
            </a:r>
            <a:r>
              <a:rPr lang="ru-RU" dirty="0" err="1"/>
              <a:t>зростаючого</a:t>
            </a:r>
            <a:r>
              <a:rPr lang="ru-RU" dirty="0"/>
              <a:t> </a:t>
            </a:r>
            <a:r>
              <a:rPr lang="ru-RU" dirty="0" err="1"/>
              <a:t>виробництва</a:t>
            </a:r>
            <a:r>
              <a:rPr lang="ru-RU" dirty="0"/>
              <a:t>, не </a:t>
            </a:r>
            <a:r>
              <a:rPr lang="ru-RU" dirty="0" err="1"/>
              <a:t>має</a:t>
            </a:r>
            <a:r>
              <a:rPr lang="ru-RU" dirty="0"/>
              <a:t> права на </a:t>
            </a:r>
            <a:r>
              <a:rPr lang="ru-RU" dirty="0" err="1"/>
              <a:t>існування</a:t>
            </a:r>
            <a:r>
              <a:rPr lang="ru-RU" dirty="0"/>
              <a:t>. </a:t>
            </a:r>
            <a:r>
              <a:rPr lang="ru-RU" dirty="0" err="1"/>
              <a:t>Прийняттю</a:t>
            </a:r>
            <a:r>
              <a:rPr lang="ru-RU" dirty="0"/>
              <a:t> </a:t>
            </a:r>
            <a:r>
              <a:rPr lang="ru-RU" dirty="0" err="1"/>
              <a:t>цього</a:t>
            </a:r>
            <a:r>
              <a:rPr lang="ru-RU" dirty="0"/>
              <a:t> принципу </a:t>
            </a:r>
            <a:r>
              <a:rPr lang="ru-RU" b="1" u="sng" dirty="0" err="1"/>
              <a:t>заважає</a:t>
            </a:r>
            <a:r>
              <a:rPr lang="ru-RU" b="1" u="sng" dirty="0"/>
              <a:t> </a:t>
            </a:r>
            <a:r>
              <a:rPr lang="ru-RU" b="1" u="sng" dirty="0" err="1"/>
              <a:t>уявлення</a:t>
            </a:r>
            <a:r>
              <a:rPr lang="ru-RU" b="1" u="sng" dirty="0"/>
              <a:t> </a:t>
            </a:r>
            <a:r>
              <a:rPr lang="ru-RU" dirty="0"/>
              <a:t>про те, </a:t>
            </a:r>
            <a:r>
              <a:rPr lang="ru-RU" dirty="0" err="1"/>
              <a:t>що</a:t>
            </a:r>
            <a:r>
              <a:rPr lang="ru-RU" dirty="0"/>
              <a:t> </a:t>
            </a:r>
            <a:r>
              <a:rPr lang="ru-RU" b="1" dirty="0" err="1">
                <a:solidFill>
                  <a:srgbClr val="FF0000"/>
                </a:solidFill>
              </a:rPr>
              <a:t>швидкий</a:t>
            </a:r>
            <a:r>
              <a:rPr lang="ru-RU" b="1" dirty="0">
                <a:solidFill>
                  <a:srgbClr val="FF0000"/>
                </a:solidFill>
              </a:rPr>
              <a:t> </a:t>
            </a:r>
            <a:r>
              <a:rPr lang="ru-RU" b="1" dirty="0" err="1">
                <a:solidFill>
                  <a:srgbClr val="FF0000"/>
                </a:solidFill>
              </a:rPr>
              <a:t>економічний</a:t>
            </a:r>
            <a:r>
              <a:rPr lang="ru-RU" b="1" dirty="0">
                <a:solidFill>
                  <a:srgbClr val="FF0000"/>
                </a:solidFill>
              </a:rPr>
              <a:t> </a:t>
            </a:r>
            <a:r>
              <a:rPr lang="ru-RU" b="1" dirty="0" err="1">
                <a:solidFill>
                  <a:srgbClr val="FF0000"/>
                </a:solidFill>
              </a:rPr>
              <a:t>виграш</a:t>
            </a:r>
            <a:r>
              <a:rPr lang="ru-RU" b="1" dirty="0">
                <a:solidFill>
                  <a:srgbClr val="FF0000"/>
                </a:solidFill>
              </a:rPr>
              <a:t> </a:t>
            </a:r>
            <a:r>
              <a:rPr lang="ru-RU" b="1" dirty="0" err="1">
                <a:solidFill>
                  <a:srgbClr val="FF0000"/>
                </a:solidFill>
              </a:rPr>
              <a:t>виправдає</a:t>
            </a:r>
            <a:r>
              <a:rPr lang="ru-RU" b="1" dirty="0">
                <a:solidFill>
                  <a:srgbClr val="FF0000"/>
                </a:solidFill>
              </a:rPr>
              <a:t> </a:t>
            </a:r>
            <a:r>
              <a:rPr lang="ru-RU" b="1" dirty="0" err="1">
                <a:solidFill>
                  <a:srgbClr val="FF0000"/>
                </a:solidFill>
              </a:rPr>
              <a:t>невизначені</a:t>
            </a:r>
            <a:r>
              <a:rPr lang="ru-RU" b="1" dirty="0">
                <a:solidFill>
                  <a:srgbClr val="FF0000"/>
                </a:solidFill>
              </a:rPr>
              <a:t> і </a:t>
            </a:r>
            <a:r>
              <a:rPr lang="ru-RU" b="1" dirty="0" err="1">
                <a:solidFill>
                  <a:srgbClr val="FF0000"/>
                </a:solidFill>
              </a:rPr>
              <a:t>розтягнуті</a:t>
            </a:r>
            <a:r>
              <a:rPr lang="ru-RU" b="1" dirty="0">
                <a:solidFill>
                  <a:srgbClr val="FF0000"/>
                </a:solidFill>
              </a:rPr>
              <a:t> в </a:t>
            </a:r>
            <a:r>
              <a:rPr lang="ru-RU" b="1" dirty="0" err="1">
                <a:solidFill>
                  <a:srgbClr val="FF0000"/>
                </a:solidFill>
              </a:rPr>
              <a:t>часі</a:t>
            </a:r>
            <a:r>
              <a:rPr lang="ru-RU" b="1" dirty="0">
                <a:solidFill>
                  <a:srgbClr val="FF0000"/>
                </a:solidFill>
              </a:rPr>
              <a:t> </a:t>
            </a:r>
            <a:r>
              <a:rPr lang="ru-RU" b="1" dirty="0" err="1">
                <a:solidFill>
                  <a:srgbClr val="FF0000"/>
                </a:solidFill>
              </a:rPr>
              <a:t>майбутні</a:t>
            </a:r>
            <a:r>
              <a:rPr lang="ru-RU" b="1" dirty="0">
                <a:solidFill>
                  <a:srgbClr val="FF0000"/>
                </a:solidFill>
              </a:rPr>
              <a:t> </a:t>
            </a:r>
            <a:r>
              <a:rPr lang="ru-RU" b="1" dirty="0" err="1">
                <a:solidFill>
                  <a:srgbClr val="FF0000"/>
                </a:solidFill>
              </a:rPr>
              <a:t>екологічні</a:t>
            </a:r>
            <a:r>
              <a:rPr lang="ru-RU" b="1" dirty="0">
                <a:solidFill>
                  <a:srgbClr val="FF0000"/>
                </a:solidFill>
              </a:rPr>
              <a:t> </a:t>
            </a:r>
            <a:r>
              <a:rPr lang="ru-RU" b="1" dirty="0" err="1">
                <a:solidFill>
                  <a:srgbClr val="FF0000"/>
                </a:solidFill>
              </a:rPr>
              <a:t>втрати</a:t>
            </a:r>
            <a:r>
              <a:rPr lang="ru-RU" b="1" dirty="0">
                <a:solidFill>
                  <a:srgbClr val="FF0000"/>
                </a:solidFill>
              </a:rPr>
              <a:t>. </a:t>
            </a:r>
            <a:endParaRPr lang="ru-RU" b="1" dirty="0" smtClean="0">
              <a:solidFill>
                <a:srgbClr val="FF0000"/>
              </a:solidFill>
            </a:endParaRPr>
          </a:p>
        </p:txBody>
      </p:sp>
    </p:spTree>
    <p:extLst>
      <p:ext uri="{BB962C8B-B14F-4D97-AF65-F5344CB8AC3E}">
        <p14:creationId xmlns:p14="http://schemas.microsoft.com/office/powerpoint/2010/main" val="190523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95536" y="908720"/>
            <a:ext cx="7992888" cy="5184576"/>
          </a:xfrm>
        </p:spPr>
        <p:txBody>
          <a:bodyPr>
            <a:normAutofit fontScale="92500" lnSpcReduction="10000"/>
          </a:bodyPr>
          <a:lstStyle/>
          <a:p>
            <a:pPr algn="just"/>
            <a:r>
              <a:rPr lang="ru-RU" dirty="0"/>
              <a:t>5. </a:t>
            </a:r>
            <a:r>
              <a:rPr lang="ru-RU" dirty="0" err="1"/>
              <a:t>Розміщення</a:t>
            </a:r>
            <a:r>
              <a:rPr lang="ru-RU" dirty="0"/>
              <a:t> і </a:t>
            </a:r>
            <a:r>
              <a:rPr lang="ru-RU" dirty="0" err="1"/>
              <a:t>розвиток</a:t>
            </a:r>
            <a:r>
              <a:rPr lang="ru-RU" dirty="0"/>
              <a:t> </a:t>
            </a:r>
            <a:r>
              <a:rPr lang="ru-RU" dirty="0" err="1"/>
              <a:t>матеріального</a:t>
            </a:r>
            <a:r>
              <a:rPr lang="ru-RU" dirty="0"/>
              <a:t> </a:t>
            </a:r>
            <a:r>
              <a:rPr lang="ru-RU" dirty="0" err="1"/>
              <a:t>виробництва</a:t>
            </a:r>
            <a:r>
              <a:rPr lang="ru-RU" dirty="0"/>
              <a:t> на </a:t>
            </a:r>
            <a:r>
              <a:rPr lang="ru-RU" dirty="0" err="1"/>
              <a:t>певній</a:t>
            </a:r>
            <a:r>
              <a:rPr lang="ru-RU" dirty="0"/>
              <a:t> </a:t>
            </a:r>
            <a:r>
              <a:rPr lang="ru-RU" dirty="0" err="1"/>
              <a:t>території</a:t>
            </a:r>
            <a:r>
              <a:rPr lang="ru-RU" dirty="0"/>
              <a:t> </a:t>
            </a:r>
            <a:r>
              <a:rPr lang="ru-RU" dirty="0" err="1"/>
              <a:t>повинні</a:t>
            </a:r>
            <a:r>
              <a:rPr lang="ru-RU" dirty="0"/>
              <a:t> </a:t>
            </a:r>
            <a:r>
              <a:rPr lang="ru-RU" dirty="0" err="1"/>
              <a:t>здійснюватися</a:t>
            </a:r>
            <a:r>
              <a:rPr lang="ru-RU" dirty="0"/>
              <a:t> у </a:t>
            </a:r>
            <a:r>
              <a:rPr lang="ru-RU" dirty="0" err="1"/>
              <a:t>відповідності</a:t>
            </a:r>
            <a:r>
              <a:rPr lang="ru-RU" dirty="0"/>
              <a:t> з </a:t>
            </a:r>
            <a:r>
              <a:rPr lang="ru-RU" dirty="0" err="1"/>
              <a:t>її</a:t>
            </a:r>
            <a:r>
              <a:rPr lang="ru-RU" dirty="0"/>
              <a:t> </a:t>
            </a:r>
            <a:r>
              <a:rPr lang="ru-RU" sz="4000" dirty="0" err="1">
                <a:solidFill>
                  <a:schemeClr val="accent2">
                    <a:lumMod val="75000"/>
                  </a:schemeClr>
                </a:solidFill>
              </a:rPr>
              <a:t>екологічною</a:t>
            </a:r>
            <a:r>
              <a:rPr lang="ru-RU" sz="4000" dirty="0">
                <a:solidFill>
                  <a:schemeClr val="accent2">
                    <a:lumMod val="75000"/>
                  </a:schemeClr>
                </a:solidFill>
              </a:rPr>
              <a:t> </a:t>
            </a:r>
            <a:r>
              <a:rPr lang="ru-RU" sz="4000" dirty="0" err="1">
                <a:solidFill>
                  <a:schemeClr val="accent2">
                    <a:lumMod val="75000"/>
                  </a:schemeClr>
                </a:solidFill>
              </a:rPr>
              <a:t>техноємністю</a:t>
            </a:r>
            <a:r>
              <a:rPr lang="ru-RU" dirty="0"/>
              <a:t> (принцип </a:t>
            </a:r>
            <a:r>
              <a:rPr lang="ru-RU" dirty="0" err="1"/>
              <a:t>еколого-економічної</a:t>
            </a:r>
            <a:r>
              <a:rPr lang="ru-RU" dirty="0"/>
              <a:t> </a:t>
            </a:r>
            <a:r>
              <a:rPr lang="ru-RU" dirty="0" err="1"/>
              <a:t>збалансованості</a:t>
            </a:r>
            <a:r>
              <a:rPr lang="ru-RU" dirty="0"/>
              <a:t>). </a:t>
            </a:r>
            <a:r>
              <a:rPr lang="ru-RU" dirty="0" err="1"/>
              <a:t>Вилучення</a:t>
            </a:r>
            <a:r>
              <a:rPr lang="ru-RU" dirty="0"/>
              <a:t> </a:t>
            </a:r>
            <a:r>
              <a:rPr lang="ru-RU" dirty="0" err="1"/>
              <a:t>місцевих</a:t>
            </a:r>
            <a:r>
              <a:rPr lang="ru-RU" dirty="0"/>
              <a:t> </a:t>
            </a:r>
            <a:r>
              <a:rPr lang="ru-RU" dirty="0" err="1"/>
              <a:t>природних</a:t>
            </a:r>
            <a:r>
              <a:rPr lang="ru-RU" dirty="0"/>
              <a:t> </a:t>
            </a:r>
            <a:r>
              <a:rPr lang="ru-RU" dirty="0" err="1"/>
              <a:t>ресурсів</a:t>
            </a:r>
            <a:r>
              <a:rPr lang="ru-RU" dirty="0"/>
              <a:t> не повинно </a:t>
            </a:r>
            <a:r>
              <a:rPr lang="ru-RU" dirty="0" err="1"/>
              <a:t>перевищувати</a:t>
            </a:r>
            <a:r>
              <a:rPr lang="ru-RU" dirty="0"/>
              <a:t> </a:t>
            </a:r>
            <a:r>
              <a:rPr lang="ru-RU" dirty="0" err="1"/>
              <a:t>швидкості</a:t>
            </a:r>
            <a:r>
              <a:rPr lang="ru-RU" dirty="0"/>
              <a:t> </a:t>
            </a:r>
            <a:r>
              <a:rPr lang="ru-RU" dirty="0" err="1"/>
              <a:t>їх</a:t>
            </a:r>
            <a:r>
              <a:rPr lang="ru-RU" dirty="0"/>
              <a:t> </a:t>
            </a:r>
            <a:r>
              <a:rPr lang="ru-RU" dirty="0" err="1"/>
              <a:t>відтворення</a:t>
            </a:r>
            <a:r>
              <a:rPr lang="ru-RU" dirty="0"/>
              <a:t> </a:t>
            </a:r>
            <a:r>
              <a:rPr lang="ru-RU" dirty="0" err="1"/>
              <a:t>або</a:t>
            </a:r>
            <a:r>
              <a:rPr lang="ru-RU" dirty="0"/>
              <a:t> </a:t>
            </a:r>
            <a:r>
              <a:rPr lang="ru-RU" dirty="0" err="1" smtClean="0"/>
              <a:t>імпорту</a:t>
            </a:r>
            <a:r>
              <a:rPr lang="ru-RU" dirty="0" smtClean="0"/>
              <a:t> </a:t>
            </a:r>
            <a:r>
              <a:rPr lang="ru-RU" dirty="0"/>
              <a:t>в </a:t>
            </a:r>
            <a:r>
              <a:rPr lang="ru-RU" dirty="0" err="1"/>
              <a:t>екосистему</a:t>
            </a:r>
            <a:r>
              <a:rPr lang="ru-RU" dirty="0"/>
              <a:t>, а </a:t>
            </a:r>
            <a:r>
              <a:rPr lang="ru-RU" dirty="0" err="1"/>
              <a:t>надходження</a:t>
            </a:r>
            <a:r>
              <a:rPr lang="ru-RU" dirty="0"/>
              <a:t> </a:t>
            </a:r>
            <a:r>
              <a:rPr lang="ru-RU" dirty="0" err="1"/>
              <a:t>забруднень</a:t>
            </a:r>
            <a:r>
              <a:rPr lang="ru-RU" dirty="0"/>
              <a:t> – </a:t>
            </a:r>
            <a:r>
              <a:rPr lang="ru-RU" sz="2800" dirty="0" err="1">
                <a:solidFill>
                  <a:srgbClr val="FF0000"/>
                </a:solidFill>
              </a:rPr>
              <a:t>швидкості</a:t>
            </a:r>
            <a:r>
              <a:rPr lang="ru-RU" sz="2800" dirty="0">
                <a:solidFill>
                  <a:srgbClr val="FF0000"/>
                </a:solidFill>
              </a:rPr>
              <a:t> </a:t>
            </a:r>
            <a:r>
              <a:rPr lang="ru-RU" sz="2800" dirty="0" err="1">
                <a:solidFill>
                  <a:srgbClr val="FF0000"/>
                </a:solidFill>
              </a:rPr>
              <a:t>їх</a:t>
            </a:r>
            <a:r>
              <a:rPr lang="ru-RU" sz="2800" dirty="0">
                <a:solidFill>
                  <a:srgbClr val="FF0000"/>
                </a:solidFill>
              </a:rPr>
              <a:t> </a:t>
            </a:r>
            <a:r>
              <a:rPr lang="ru-RU" sz="2800" dirty="0" err="1">
                <a:solidFill>
                  <a:srgbClr val="FF0000"/>
                </a:solidFill>
              </a:rPr>
              <a:t>нейтралізації</a:t>
            </a:r>
            <a:r>
              <a:rPr lang="ru-RU" sz="2800" dirty="0">
                <a:solidFill>
                  <a:srgbClr val="FF0000"/>
                </a:solidFill>
              </a:rPr>
              <a:t> шляхом </a:t>
            </a:r>
            <a:r>
              <a:rPr lang="ru-RU" sz="2800" dirty="0" err="1">
                <a:solidFill>
                  <a:srgbClr val="FF0000"/>
                </a:solidFill>
              </a:rPr>
              <a:t>розсіювання</a:t>
            </a:r>
            <a:r>
              <a:rPr lang="ru-RU" sz="2800" dirty="0">
                <a:solidFill>
                  <a:srgbClr val="FF0000"/>
                </a:solidFill>
              </a:rPr>
              <a:t>, </a:t>
            </a:r>
            <a:r>
              <a:rPr lang="ru-RU" sz="2800" dirty="0" err="1">
                <a:solidFill>
                  <a:srgbClr val="FF0000"/>
                </a:solidFill>
              </a:rPr>
              <a:t>виносу</a:t>
            </a:r>
            <a:r>
              <a:rPr lang="ru-RU" sz="2800" dirty="0">
                <a:solidFill>
                  <a:srgbClr val="FF0000"/>
                </a:solidFill>
              </a:rPr>
              <a:t>, </a:t>
            </a:r>
            <a:r>
              <a:rPr lang="ru-RU" sz="2800" dirty="0" err="1">
                <a:solidFill>
                  <a:srgbClr val="FF0000"/>
                </a:solidFill>
              </a:rPr>
              <a:t>асиміляції</a:t>
            </a:r>
            <a:r>
              <a:rPr lang="ru-RU" sz="2800" dirty="0">
                <a:solidFill>
                  <a:srgbClr val="FF0000"/>
                </a:solidFill>
              </a:rPr>
              <a:t>, </a:t>
            </a:r>
            <a:r>
              <a:rPr lang="ru-RU" sz="2800" dirty="0" err="1">
                <a:solidFill>
                  <a:srgbClr val="FF0000"/>
                </a:solidFill>
              </a:rPr>
              <a:t>іммобілізації</a:t>
            </a:r>
            <a:r>
              <a:rPr lang="ru-RU" sz="2800" dirty="0">
                <a:solidFill>
                  <a:srgbClr val="FF0000"/>
                </a:solidFill>
              </a:rPr>
              <a:t> (</a:t>
            </a:r>
            <a:r>
              <a:rPr lang="ru-RU" sz="2800" dirty="0" err="1">
                <a:solidFill>
                  <a:srgbClr val="FF0000"/>
                </a:solidFill>
              </a:rPr>
              <a:t>самоочищення</a:t>
            </a:r>
            <a:r>
              <a:rPr lang="ru-RU" sz="2800" dirty="0" smtClean="0">
                <a:solidFill>
                  <a:srgbClr val="FF0000"/>
                </a:solidFill>
              </a:rPr>
              <a:t>).</a:t>
            </a:r>
          </a:p>
          <a:p>
            <a:pPr algn="just"/>
            <a:r>
              <a:rPr lang="ru-RU" dirty="0" smtClean="0"/>
              <a:t> </a:t>
            </a:r>
            <a:r>
              <a:rPr lang="ru-RU" dirty="0" err="1"/>
              <a:t>Порушення</a:t>
            </a:r>
            <a:r>
              <a:rPr lang="ru-RU" dirty="0"/>
              <a:t> принципу </a:t>
            </a:r>
            <a:r>
              <a:rPr lang="ru-RU" dirty="0" err="1"/>
              <a:t>збалансованого</a:t>
            </a:r>
            <a:r>
              <a:rPr lang="ru-RU" dirty="0"/>
              <a:t> </a:t>
            </a:r>
            <a:r>
              <a:rPr lang="ru-RU" dirty="0" err="1"/>
              <a:t>природокористування</a:t>
            </a:r>
            <a:r>
              <a:rPr lang="ru-RU" dirty="0"/>
              <a:t> </a:t>
            </a:r>
            <a:r>
              <a:rPr lang="ru-RU" dirty="0" err="1"/>
              <a:t>обов'язково</a:t>
            </a:r>
            <a:r>
              <a:rPr lang="ru-RU" dirty="0"/>
              <a:t> рано </a:t>
            </a:r>
            <a:r>
              <a:rPr lang="ru-RU" dirty="0" err="1"/>
              <a:t>чи</a:t>
            </a:r>
            <a:r>
              <a:rPr lang="ru-RU" dirty="0"/>
              <a:t> </a:t>
            </a:r>
            <a:r>
              <a:rPr lang="ru-RU" dirty="0" err="1"/>
              <a:t>пізно</a:t>
            </a:r>
            <a:r>
              <a:rPr lang="ru-RU" dirty="0"/>
              <a:t> </a:t>
            </a:r>
            <a:r>
              <a:rPr lang="ru-RU" sz="4000" b="1" dirty="0"/>
              <a:t>завершиться не </a:t>
            </a:r>
            <a:r>
              <a:rPr lang="ru-RU" sz="4000" b="1" dirty="0" err="1"/>
              <a:t>тільки</a:t>
            </a:r>
            <a:r>
              <a:rPr lang="ru-RU" sz="4000" b="1" dirty="0"/>
              <a:t> </a:t>
            </a:r>
            <a:r>
              <a:rPr lang="ru-RU" sz="4000" b="1" dirty="0" err="1"/>
              <a:t>екологічними</a:t>
            </a:r>
            <a:r>
              <a:rPr lang="ru-RU" sz="4000" b="1" dirty="0"/>
              <a:t>, але й </a:t>
            </a:r>
            <a:r>
              <a:rPr lang="ru-RU" sz="4000" b="1" dirty="0" err="1"/>
              <a:t>економічними</a:t>
            </a:r>
            <a:r>
              <a:rPr lang="ru-RU" sz="4000" b="1" dirty="0"/>
              <a:t> </a:t>
            </a:r>
            <a:r>
              <a:rPr lang="ru-RU" sz="4000" b="1" dirty="0" err="1"/>
              <a:t>втратами</a:t>
            </a:r>
            <a:r>
              <a:rPr lang="ru-RU" sz="4000" b="1" dirty="0"/>
              <a:t>. </a:t>
            </a:r>
            <a:endParaRPr lang="ru-RU" sz="4000" b="1" dirty="0" smtClean="0"/>
          </a:p>
          <a:p>
            <a:pPr algn="just"/>
            <a:r>
              <a:rPr lang="ru-RU" dirty="0" smtClean="0"/>
              <a:t>6</a:t>
            </a:r>
            <a:r>
              <a:rPr lang="ru-RU" dirty="0"/>
              <a:t>. </a:t>
            </a:r>
            <a:r>
              <a:rPr lang="ru-RU" dirty="0" err="1"/>
              <a:t>Екологічна</a:t>
            </a:r>
            <a:r>
              <a:rPr lang="ru-RU" dirty="0"/>
              <a:t> </a:t>
            </a:r>
            <a:r>
              <a:rPr lang="ru-RU" dirty="0" err="1"/>
              <a:t>безпека</a:t>
            </a:r>
            <a:r>
              <a:rPr lang="ru-RU" dirty="0"/>
              <a:t> </a:t>
            </a:r>
            <a:r>
              <a:rPr lang="ru-RU" dirty="0" err="1"/>
              <a:t>суспільства</a:t>
            </a:r>
            <a:r>
              <a:rPr lang="ru-RU" dirty="0"/>
              <a:t> </a:t>
            </a:r>
            <a:r>
              <a:rPr lang="ru-RU" dirty="0" err="1"/>
              <a:t>тісно</a:t>
            </a:r>
            <a:r>
              <a:rPr lang="ru-RU" dirty="0"/>
              <a:t> </a:t>
            </a:r>
            <a:r>
              <a:rPr lang="ru-RU" dirty="0" err="1"/>
              <a:t>пов'язана</a:t>
            </a:r>
            <a:r>
              <a:rPr lang="ru-RU" dirty="0"/>
              <a:t> з </a:t>
            </a:r>
            <a:r>
              <a:rPr lang="ru-RU" dirty="0" err="1"/>
              <a:t>рівнем</a:t>
            </a:r>
            <a:r>
              <a:rPr lang="ru-RU" dirty="0"/>
              <a:t> </a:t>
            </a:r>
            <a:r>
              <a:rPr lang="ru-RU" dirty="0" err="1"/>
              <a:t>екологічної</a:t>
            </a:r>
            <a:r>
              <a:rPr lang="ru-RU" dirty="0"/>
              <a:t> </a:t>
            </a:r>
            <a:r>
              <a:rPr lang="ru-RU" dirty="0" err="1"/>
              <a:t>культури</a:t>
            </a:r>
            <a:r>
              <a:rPr lang="ru-RU" dirty="0"/>
              <a:t>, </a:t>
            </a:r>
            <a:r>
              <a:rPr lang="ru-RU" dirty="0" err="1"/>
              <a:t>освіти</a:t>
            </a:r>
            <a:r>
              <a:rPr lang="ru-RU" dirty="0"/>
              <a:t> і </a:t>
            </a:r>
            <a:r>
              <a:rPr lang="ru-RU" dirty="0" err="1"/>
              <a:t>вихованості</a:t>
            </a:r>
            <a:r>
              <a:rPr lang="ru-RU" dirty="0"/>
              <a:t> людей у </a:t>
            </a:r>
            <a:r>
              <a:rPr lang="ru-RU" dirty="0" err="1"/>
              <a:t>цьому</a:t>
            </a:r>
            <a:r>
              <a:rPr lang="ru-RU" dirty="0"/>
              <a:t> </a:t>
            </a:r>
            <a:r>
              <a:rPr lang="ru-RU" dirty="0" err="1"/>
              <a:t>суспільстві</a:t>
            </a:r>
            <a:r>
              <a:rPr lang="ru-RU" dirty="0"/>
              <a:t>. </a:t>
            </a:r>
          </a:p>
        </p:txBody>
      </p:sp>
    </p:spTree>
    <p:extLst>
      <p:ext uri="{BB962C8B-B14F-4D97-AF65-F5344CB8AC3E}">
        <p14:creationId xmlns:p14="http://schemas.microsoft.com/office/powerpoint/2010/main" val="31279286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419872" y="260648"/>
            <a:ext cx="5328592" cy="1656184"/>
          </a:xfrm>
          <a:solidFill>
            <a:schemeClr val="accent3">
              <a:lumMod val="40000"/>
              <a:lumOff val="60000"/>
            </a:schemeClr>
          </a:solidFill>
        </p:spPr>
        <p:txBody>
          <a:bodyPr>
            <a:normAutofit lnSpcReduction="10000"/>
          </a:bodyPr>
          <a:lstStyle/>
          <a:p>
            <a:pPr algn="just"/>
            <a:r>
              <a:rPr lang="ru-RU" sz="2800" dirty="0"/>
              <a:t>Авторами </a:t>
            </a:r>
            <a:r>
              <a:rPr lang="ru-RU" sz="2800" dirty="0" err="1"/>
              <a:t>розроблені</a:t>
            </a:r>
            <a:r>
              <a:rPr lang="ru-RU" sz="2800" dirty="0"/>
              <a:t> </a:t>
            </a:r>
            <a:r>
              <a:rPr lang="ru-RU" sz="2800" dirty="0" err="1"/>
              <a:t>відповідні</a:t>
            </a:r>
            <a:r>
              <a:rPr lang="ru-RU" sz="2800" dirty="0"/>
              <a:t> </a:t>
            </a:r>
            <a:r>
              <a:rPr lang="ru-RU" sz="2800" dirty="0" err="1"/>
              <a:t>підходи</a:t>
            </a:r>
            <a:r>
              <a:rPr lang="ru-RU" sz="2800" dirty="0"/>
              <a:t> до </a:t>
            </a:r>
            <a:r>
              <a:rPr lang="ru-RU" sz="3600" dirty="0" err="1">
                <a:solidFill>
                  <a:schemeClr val="accent2">
                    <a:lumMod val="75000"/>
                  </a:schemeClr>
                </a:solidFill>
              </a:rPr>
              <a:t>кількісних</a:t>
            </a:r>
            <a:r>
              <a:rPr lang="ru-RU" sz="3600" dirty="0">
                <a:solidFill>
                  <a:schemeClr val="accent2">
                    <a:lumMod val="75000"/>
                  </a:schemeClr>
                </a:solidFill>
              </a:rPr>
              <a:t> </a:t>
            </a:r>
            <a:r>
              <a:rPr lang="ru-RU" sz="3600" dirty="0" err="1">
                <a:solidFill>
                  <a:schemeClr val="accent2">
                    <a:lumMod val="75000"/>
                  </a:schemeClr>
                </a:solidFill>
              </a:rPr>
              <a:t>оцінок</a:t>
            </a:r>
            <a:r>
              <a:rPr lang="ru-RU" sz="3600" dirty="0">
                <a:solidFill>
                  <a:schemeClr val="accent2">
                    <a:lumMod val="75000"/>
                  </a:schemeClr>
                </a:solidFill>
              </a:rPr>
              <a:t> і </a:t>
            </a:r>
            <a:r>
              <a:rPr lang="ru-RU" sz="3600" dirty="0" err="1">
                <a:solidFill>
                  <a:schemeClr val="accent2">
                    <a:lumMod val="75000"/>
                  </a:schemeClr>
                </a:solidFill>
              </a:rPr>
              <a:t>аналізу</a:t>
            </a:r>
            <a:r>
              <a:rPr lang="ru-RU" sz="3600" dirty="0">
                <a:solidFill>
                  <a:schemeClr val="accent2">
                    <a:lumMod val="75000"/>
                  </a:schemeClr>
                </a:solidFill>
              </a:rPr>
              <a:t> </a:t>
            </a:r>
            <a:r>
              <a:rPr lang="ru-RU" sz="2800" dirty="0" err="1"/>
              <a:t>екологоекономічних</a:t>
            </a:r>
            <a:r>
              <a:rPr lang="ru-RU" sz="2800" dirty="0"/>
              <a:t> систем. </a:t>
            </a:r>
            <a:endParaRPr lang="ru-RU" sz="2800" dirty="0" smtClean="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16632"/>
            <a:ext cx="3130431" cy="2232248"/>
          </a:xfrm>
          <a:prstGeom prst="rect">
            <a:avLst/>
          </a:prstGeom>
          <a:ln>
            <a:noFill/>
          </a:ln>
          <a:effectLst>
            <a:softEdge rad="112500"/>
          </a:effectLst>
        </p:spPr>
      </p:pic>
      <p:sp>
        <p:nvSpPr>
          <p:cNvPr id="5" name="TextBox 4"/>
          <p:cNvSpPr txBox="1"/>
          <p:nvPr/>
        </p:nvSpPr>
        <p:spPr>
          <a:xfrm>
            <a:off x="395536" y="2204864"/>
            <a:ext cx="8280920" cy="4093428"/>
          </a:xfrm>
          <a:prstGeom prst="rect">
            <a:avLst/>
          </a:prstGeom>
          <a:noFill/>
        </p:spPr>
        <p:txBody>
          <a:bodyPr wrap="square" rtlCol="0">
            <a:spAutoFit/>
          </a:bodyPr>
          <a:lstStyle/>
          <a:p>
            <a:pPr algn="just"/>
            <a:r>
              <a:rPr lang="ru-RU" sz="2400" dirty="0" err="1" smtClean="0"/>
              <a:t>Посилаючись</a:t>
            </a:r>
            <a:r>
              <a:rPr lang="ru-RU" sz="2400" dirty="0" smtClean="0"/>
              <a:t> на </a:t>
            </a:r>
            <a:r>
              <a:rPr lang="ru-RU" sz="2400" dirty="0" err="1" smtClean="0"/>
              <a:t>результати</a:t>
            </a:r>
            <a:r>
              <a:rPr lang="ru-RU" sz="2400" dirty="0" smtClean="0"/>
              <a:t> широких </a:t>
            </a:r>
            <a:r>
              <a:rPr lang="ru-RU" sz="2400" dirty="0" err="1" smtClean="0"/>
              <a:t>соціологічних</a:t>
            </a:r>
            <a:r>
              <a:rPr lang="ru-RU" sz="2400" dirty="0" smtClean="0"/>
              <a:t> </a:t>
            </a:r>
            <a:r>
              <a:rPr lang="ru-RU" sz="2400" dirty="0" err="1" smtClean="0"/>
              <a:t>опитувань</a:t>
            </a:r>
            <a:r>
              <a:rPr lang="ru-RU" sz="2400" dirty="0" smtClean="0"/>
              <a:t>, вони </a:t>
            </a:r>
            <a:r>
              <a:rPr lang="ru-RU" sz="2400" dirty="0" err="1" smtClean="0"/>
              <a:t>звертають</a:t>
            </a:r>
            <a:r>
              <a:rPr lang="ru-RU" sz="2400" dirty="0" smtClean="0"/>
              <a:t> </a:t>
            </a:r>
            <a:r>
              <a:rPr lang="ru-RU" sz="2400" dirty="0" err="1" smtClean="0"/>
              <a:t>увагу</a:t>
            </a:r>
            <a:r>
              <a:rPr lang="ru-RU" sz="2400" dirty="0" smtClean="0"/>
              <a:t> </a:t>
            </a:r>
            <a:r>
              <a:rPr lang="ru-RU" sz="3600" dirty="0" smtClean="0"/>
              <a:t>на </a:t>
            </a:r>
            <a:r>
              <a:rPr lang="ru-RU" sz="3600" dirty="0" err="1" smtClean="0"/>
              <a:t>дуже</a:t>
            </a:r>
            <a:r>
              <a:rPr lang="ru-RU" sz="3600" dirty="0" smtClean="0"/>
              <a:t> </a:t>
            </a:r>
            <a:r>
              <a:rPr lang="ru-RU" sz="3600" dirty="0" err="1" smtClean="0"/>
              <a:t>низький</a:t>
            </a:r>
            <a:r>
              <a:rPr lang="ru-RU" sz="3600" dirty="0" smtClean="0"/>
              <a:t> </a:t>
            </a:r>
            <a:r>
              <a:rPr lang="ru-RU" sz="3600" dirty="0" err="1" smtClean="0"/>
              <a:t>рівень</a:t>
            </a:r>
            <a:r>
              <a:rPr lang="ru-RU" sz="3600" dirty="0" smtClean="0"/>
              <a:t> </a:t>
            </a:r>
            <a:r>
              <a:rPr lang="ru-RU" sz="3600" dirty="0" err="1" smtClean="0"/>
              <a:t>екологічної</a:t>
            </a:r>
            <a:r>
              <a:rPr lang="ru-RU" sz="3600" dirty="0" smtClean="0"/>
              <a:t> </a:t>
            </a:r>
            <a:r>
              <a:rPr lang="ru-RU" sz="3600" dirty="0" err="1" smtClean="0"/>
              <a:t>культури</a:t>
            </a:r>
            <a:r>
              <a:rPr lang="ru-RU" sz="3600" dirty="0" smtClean="0"/>
              <a:t> і </a:t>
            </a:r>
            <a:r>
              <a:rPr lang="ru-RU" sz="3600" dirty="0" err="1" smtClean="0"/>
              <a:t>свідомості</a:t>
            </a:r>
            <a:r>
              <a:rPr lang="ru-RU" sz="3600" dirty="0" smtClean="0"/>
              <a:t> (</a:t>
            </a:r>
            <a:r>
              <a:rPr lang="ru-RU" sz="3600" u="sng" dirty="0" smtClean="0">
                <a:solidFill>
                  <a:srgbClr val="FF0000"/>
                </a:solidFill>
              </a:rPr>
              <a:t>особливо </a:t>
            </a:r>
            <a:r>
              <a:rPr lang="ru-RU" sz="3600" u="sng" dirty="0" err="1" smtClean="0">
                <a:solidFill>
                  <a:srgbClr val="FF0000"/>
                </a:solidFill>
              </a:rPr>
              <a:t>керівних</a:t>
            </a:r>
            <a:r>
              <a:rPr lang="ru-RU" sz="3600" u="sng" dirty="0" smtClean="0">
                <a:solidFill>
                  <a:srgbClr val="FF0000"/>
                </a:solidFill>
              </a:rPr>
              <a:t> </a:t>
            </a:r>
            <a:r>
              <a:rPr lang="ru-RU" sz="3600" u="sng" dirty="0" err="1" smtClean="0">
                <a:solidFill>
                  <a:srgbClr val="FF0000"/>
                </a:solidFill>
              </a:rPr>
              <a:t>працівників</a:t>
            </a:r>
            <a:r>
              <a:rPr lang="ru-RU" sz="3600" dirty="0" smtClean="0"/>
              <a:t>) в </a:t>
            </a:r>
            <a:r>
              <a:rPr lang="ru-RU" sz="3600" dirty="0" err="1" smtClean="0"/>
              <a:t>країнах</a:t>
            </a:r>
            <a:r>
              <a:rPr lang="ru-RU" sz="3600" dirty="0" smtClean="0"/>
              <a:t> </a:t>
            </a:r>
            <a:r>
              <a:rPr lang="ru-RU" sz="3600" dirty="0" err="1" smtClean="0"/>
              <a:t>колишнього</a:t>
            </a:r>
            <a:r>
              <a:rPr lang="ru-RU" sz="3600" dirty="0" smtClean="0"/>
              <a:t> СРСР і на </a:t>
            </a:r>
            <a:r>
              <a:rPr lang="ru-RU" sz="2800" dirty="0" err="1" smtClean="0">
                <a:solidFill>
                  <a:schemeClr val="accent2">
                    <a:lumMod val="75000"/>
                  </a:schemeClr>
                </a:solidFill>
              </a:rPr>
              <a:t>дуже</a:t>
            </a:r>
            <a:r>
              <a:rPr lang="ru-RU" sz="2800" dirty="0" smtClean="0">
                <a:solidFill>
                  <a:schemeClr val="accent2">
                    <a:lumMod val="75000"/>
                  </a:schemeClr>
                </a:solidFill>
              </a:rPr>
              <a:t> малу </a:t>
            </a:r>
            <a:r>
              <a:rPr lang="ru-RU" sz="2800" dirty="0" err="1" smtClean="0">
                <a:solidFill>
                  <a:schemeClr val="accent2">
                    <a:lumMod val="75000"/>
                  </a:schemeClr>
                </a:solidFill>
              </a:rPr>
              <a:t>надію</a:t>
            </a:r>
            <a:r>
              <a:rPr lang="ru-RU" sz="2800" dirty="0" smtClean="0">
                <a:solidFill>
                  <a:schemeClr val="accent2">
                    <a:lumMod val="75000"/>
                  </a:schemeClr>
                </a:solidFill>
              </a:rPr>
              <a:t> на "</a:t>
            </a:r>
            <a:r>
              <a:rPr lang="ru-RU" sz="2800" dirty="0" err="1" smtClean="0">
                <a:solidFill>
                  <a:schemeClr val="accent2">
                    <a:lumMod val="75000"/>
                  </a:schemeClr>
                </a:solidFill>
              </a:rPr>
              <a:t>позаекономічну</a:t>
            </a:r>
            <a:r>
              <a:rPr lang="ru-RU" sz="2800" dirty="0" smtClean="0">
                <a:solidFill>
                  <a:schemeClr val="accent2">
                    <a:lumMod val="75000"/>
                  </a:schemeClr>
                </a:solidFill>
              </a:rPr>
              <a:t>" </a:t>
            </a:r>
            <a:r>
              <a:rPr lang="ru-RU" sz="2800" dirty="0" err="1" smtClean="0">
                <a:solidFill>
                  <a:schemeClr val="accent2">
                    <a:lumMod val="75000"/>
                  </a:schemeClr>
                </a:solidFill>
              </a:rPr>
              <a:t>перебудову</a:t>
            </a:r>
            <a:r>
              <a:rPr lang="ru-RU" sz="2800" dirty="0" smtClean="0">
                <a:solidFill>
                  <a:schemeClr val="accent2">
                    <a:lumMod val="75000"/>
                  </a:schemeClr>
                </a:solidFill>
              </a:rPr>
              <a:t> </a:t>
            </a:r>
            <a:r>
              <a:rPr lang="ru-RU" sz="2800" dirty="0" err="1" smtClean="0">
                <a:solidFill>
                  <a:schemeClr val="accent2">
                    <a:lumMod val="75000"/>
                  </a:schemeClr>
                </a:solidFill>
              </a:rPr>
              <a:t>споживацьких</a:t>
            </a:r>
            <a:r>
              <a:rPr lang="ru-RU" sz="2800" dirty="0" smtClean="0">
                <a:solidFill>
                  <a:schemeClr val="accent2">
                    <a:lumMod val="75000"/>
                  </a:schemeClr>
                </a:solidFill>
              </a:rPr>
              <a:t> </a:t>
            </a:r>
            <a:r>
              <a:rPr lang="ru-RU" sz="2800" dirty="0" err="1" smtClean="0">
                <a:solidFill>
                  <a:schemeClr val="accent2">
                    <a:lumMod val="75000"/>
                  </a:schemeClr>
                </a:solidFill>
              </a:rPr>
              <a:t>ідеалів</a:t>
            </a:r>
            <a:r>
              <a:rPr lang="ru-RU" sz="2800" dirty="0" smtClean="0">
                <a:solidFill>
                  <a:schemeClr val="accent2">
                    <a:lumMod val="75000"/>
                  </a:schemeClr>
                </a:solidFill>
              </a:rPr>
              <a:t> людей і </a:t>
            </a:r>
            <a:r>
              <a:rPr lang="ru-RU" sz="2800" dirty="0" err="1" smtClean="0">
                <a:solidFill>
                  <a:schemeClr val="accent2">
                    <a:lumMod val="75000"/>
                  </a:schemeClr>
                </a:solidFill>
              </a:rPr>
              <a:t>екологізацію</a:t>
            </a:r>
            <a:r>
              <a:rPr lang="ru-RU" sz="2800" dirty="0" smtClean="0">
                <a:solidFill>
                  <a:schemeClr val="accent2">
                    <a:lumMod val="75000"/>
                  </a:schemeClr>
                </a:solidFill>
              </a:rPr>
              <a:t> </a:t>
            </a:r>
            <a:r>
              <a:rPr lang="ru-RU" sz="2800" dirty="0" err="1" smtClean="0">
                <a:solidFill>
                  <a:schemeClr val="accent2">
                    <a:lumMod val="75000"/>
                  </a:schemeClr>
                </a:solidFill>
              </a:rPr>
              <a:t>їх</a:t>
            </a:r>
            <a:r>
              <a:rPr lang="ru-RU" sz="2800" dirty="0" smtClean="0">
                <a:solidFill>
                  <a:schemeClr val="accent2">
                    <a:lumMod val="75000"/>
                  </a:schemeClr>
                </a:solidFill>
              </a:rPr>
              <a:t> </a:t>
            </a:r>
            <a:r>
              <a:rPr lang="ru-RU" sz="2800" dirty="0" err="1" smtClean="0">
                <a:solidFill>
                  <a:schemeClr val="accent2">
                    <a:lumMod val="75000"/>
                  </a:schemeClr>
                </a:solidFill>
              </a:rPr>
              <a:t>поведінки</a:t>
            </a:r>
            <a:r>
              <a:rPr lang="ru-RU" sz="2800" dirty="0" smtClean="0">
                <a:solidFill>
                  <a:schemeClr val="accent2">
                    <a:lumMod val="75000"/>
                  </a:schemeClr>
                </a:solidFill>
              </a:rPr>
              <a:t>. </a:t>
            </a:r>
            <a:endParaRPr lang="ru-RU" sz="2800" dirty="0">
              <a:solidFill>
                <a:schemeClr val="accent2">
                  <a:lumMod val="75000"/>
                </a:schemeClr>
              </a:solidFill>
            </a:endParaRPr>
          </a:p>
        </p:txBody>
      </p:sp>
    </p:spTree>
    <p:extLst>
      <p:ext uri="{BB962C8B-B14F-4D97-AF65-F5344CB8AC3E}">
        <p14:creationId xmlns:p14="http://schemas.microsoft.com/office/powerpoint/2010/main" val="2963024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364088" y="4417093"/>
            <a:ext cx="2523963" cy="1999661"/>
          </a:xfrm>
          <a:prstGeom prst="rect">
            <a:avLst/>
          </a:prstGeom>
        </p:spPr>
      </p:pic>
      <p:sp>
        <p:nvSpPr>
          <p:cNvPr id="4" name="Прямоугольник 3"/>
          <p:cNvSpPr/>
          <p:nvPr/>
        </p:nvSpPr>
        <p:spPr>
          <a:xfrm>
            <a:off x="539552" y="332656"/>
            <a:ext cx="8280920" cy="4001095"/>
          </a:xfrm>
          <a:prstGeom prst="rect">
            <a:avLst/>
          </a:prstGeom>
        </p:spPr>
        <p:txBody>
          <a:bodyPr wrap="square">
            <a:spAutoFit/>
          </a:bodyPr>
          <a:lstStyle/>
          <a:p>
            <a:pPr algn="just"/>
            <a:r>
              <a:rPr lang="ru-RU" dirty="0"/>
              <a:t>На </a:t>
            </a:r>
            <a:r>
              <a:rPr lang="ru-RU" dirty="0" err="1"/>
              <a:t>питання</a:t>
            </a:r>
            <a:r>
              <a:rPr lang="ru-RU" dirty="0"/>
              <a:t>: </a:t>
            </a:r>
            <a:r>
              <a:rPr lang="ru-RU" b="1" dirty="0">
                <a:ln w="22225">
                  <a:solidFill>
                    <a:schemeClr val="accent2"/>
                  </a:solidFill>
                  <a:prstDash val="solid"/>
                </a:ln>
                <a:solidFill>
                  <a:schemeClr val="accent2">
                    <a:lumMod val="40000"/>
                    <a:lumOff val="60000"/>
                  </a:schemeClr>
                </a:solidFill>
              </a:rPr>
              <a:t>"</a:t>
            </a:r>
            <a:r>
              <a:rPr lang="ru-RU" sz="3600" b="1" dirty="0" err="1">
                <a:ln w="22225">
                  <a:solidFill>
                    <a:schemeClr val="accent2"/>
                  </a:solidFill>
                  <a:prstDash val="solid"/>
                </a:ln>
                <a:solidFill>
                  <a:schemeClr val="accent2">
                    <a:lumMod val="40000"/>
                    <a:lumOff val="60000"/>
                  </a:schemeClr>
                </a:solidFill>
              </a:rPr>
              <a:t>Яким</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відсотком</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свого</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сучасного</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добробуту</a:t>
            </a:r>
            <a:r>
              <a:rPr lang="ru-RU" sz="3600" b="1" dirty="0">
                <a:ln w="22225">
                  <a:solidFill>
                    <a:schemeClr val="accent2"/>
                  </a:solidFill>
                  <a:prstDash val="solid"/>
                </a:ln>
                <a:solidFill>
                  <a:schemeClr val="accent2">
                    <a:lumMod val="40000"/>
                    <a:lumOff val="60000"/>
                  </a:schemeClr>
                </a:solidFill>
              </a:rPr>
              <a:t> Ви </a:t>
            </a:r>
            <a:r>
              <a:rPr lang="ru-RU" sz="3600" b="1" dirty="0" err="1">
                <a:ln w="22225">
                  <a:solidFill>
                    <a:schemeClr val="accent2"/>
                  </a:solidFill>
                  <a:prstDash val="solid"/>
                </a:ln>
                <a:solidFill>
                  <a:schemeClr val="accent2">
                    <a:lumMod val="40000"/>
                    <a:lumOff val="60000"/>
                  </a:schemeClr>
                </a:solidFill>
              </a:rPr>
              <a:t>готові</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пожертвувати</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щоб</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відвернути</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майбутню</a:t>
            </a:r>
            <a:r>
              <a:rPr lang="ru-RU" sz="3600" b="1" dirty="0">
                <a:ln w="22225">
                  <a:solidFill>
                    <a:schemeClr val="accent2"/>
                  </a:solidFill>
                  <a:prstDash val="solid"/>
                </a:ln>
                <a:solidFill>
                  <a:schemeClr val="accent2">
                    <a:lumMod val="40000"/>
                    <a:lumOff val="60000"/>
                  </a:schemeClr>
                </a:solidFill>
              </a:rPr>
              <a:t> </a:t>
            </a:r>
            <a:r>
              <a:rPr lang="ru-RU" sz="3600" b="1" dirty="0" err="1">
                <a:ln w="22225">
                  <a:solidFill>
                    <a:schemeClr val="accent2"/>
                  </a:solidFill>
                  <a:prstDash val="solid"/>
                </a:ln>
                <a:solidFill>
                  <a:schemeClr val="accent2">
                    <a:lumMod val="40000"/>
                    <a:lumOff val="60000"/>
                  </a:schemeClr>
                </a:solidFill>
              </a:rPr>
              <a:t>екологічну</a:t>
            </a:r>
            <a:r>
              <a:rPr lang="ru-RU" sz="3600" b="1" dirty="0">
                <a:ln w="22225">
                  <a:solidFill>
                    <a:schemeClr val="accent2"/>
                  </a:solidFill>
                  <a:prstDash val="solid"/>
                </a:ln>
                <a:solidFill>
                  <a:schemeClr val="accent2">
                    <a:lumMod val="40000"/>
                    <a:lumOff val="60000"/>
                  </a:schemeClr>
                </a:solidFill>
              </a:rPr>
              <a:t> катастрофу, яка </a:t>
            </a:r>
            <a:r>
              <a:rPr lang="ru-RU" sz="3600" b="1" dirty="0" err="1">
                <a:ln w="22225">
                  <a:solidFill>
                    <a:schemeClr val="accent2"/>
                  </a:solidFill>
                  <a:prstDash val="solid"/>
                </a:ln>
                <a:solidFill>
                  <a:schemeClr val="accent2">
                    <a:lumMod val="40000"/>
                    <a:lumOff val="60000"/>
                  </a:schemeClr>
                </a:solidFill>
              </a:rPr>
              <a:t>прийде</a:t>
            </a:r>
            <a:r>
              <a:rPr lang="ru-RU" sz="3600" b="1" dirty="0">
                <a:ln w="22225">
                  <a:solidFill>
                    <a:schemeClr val="accent2"/>
                  </a:solidFill>
                  <a:prstDash val="solid"/>
                </a:ln>
                <a:solidFill>
                  <a:schemeClr val="accent2">
                    <a:lumMod val="40000"/>
                    <a:lumOff val="60000"/>
                  </a:schemeClr>
                </a:solidFill>
              </a:rPr>
              <a:t> через 50 </a:t>
            </a:r>
            <a:r>
              <a:rPr lang="ru-RU" sz="3600" b="1" dirty="0" err="1">
                <a:ln w="22225">
                  <a:solidFill>
                    <a:schemeClr val="accent2"/>
                  </a:solidFill>
                  <a:prstDash val="solid"/>
                </a:ln>
                <a:solidFill>
                  <a:schemeClr val="accent2">
                    <a:lumMod val="40000"/>
                    <a:lumOff val="60000"/>
                  </a:schemeClr>
                </a:solidFill>
              </a:rPr>
              <a:t>років</a:t>
            </a:r>
            <a:r>
              <a:rPr lang="ru-RU" sz="3600" b="1" dirty="0">
                <a:ln w="22225">
                  <a:solidFill>
                    <a:schemeClr val="accent2"/>
                  </a:solidFill>
                  <a:prstDash val="solid"/>
                </a:ln>
                <a:solidFill>
                  <a:schemeClr val="accent2">
                    <a:lumMod val="40000"/>
                    <a:lumOff val="60000"/>
                  </a:schemeClr>
                </a:solidFill>
              </a:rPr>
              <a:t>?" </a:t>
            </a:r>
            <a:r>
              <a:rPr lang="ru-RU" dirty="0" err="1"/>
              <a:t>тільки</a:t>
            </a:r>
            <a:r>
              <a:rPr lang="ru-RU" dirty="0"/>
              <a:t> </a:t>
            </a:r>
            <a:r>
              <a:rPr lang="ru-RU" sz="2000" dirty="0">
                <a:solidFill>
                  <a:srgbClr val="FF0000"/>
                </a:solidFill>
              </a:rPr>
              <a:t>25%</a:t>
            </a:r>
            <a:r>
              <a:rPr lang="ru-RU" dirty="0"/>
              <a:t> з </a:t>
            </a:r>
            <a:r>
              <a:rPr lang="ru-RU" dirty="0" err="1"/>
              <a:t>великої</a:t>
            </a:r>
            <a:r>
              <a:rPr lang="ru-RU" dirty="0"/>
              <a:t> </a:t>
            </a:r>
            <a:r>
              <a:rPr lang="ru-RU" dirty="0" err="1"/>
              <a:t>кількості</a:t>
            </a:r>
            <a:r>
              <a:rPr lang="ru-RU" dirty="0"/>
              <a:t> </a:t>
            </a:r>
            <a:r>
              <a:rPr lang="ru-RU" dirty="0" err="1"/>
              <a:t>респондентів</a:t>
            </a:r>
            <a:r>
              <a:rPr lang="ru-RU" dirty="0"/>
              <a:t> – </a:t>
            </a:r>
            <a:r>
              <a:rPr lang="ru-RU" dirty="0" err="1"/>
              <a:t>педагогів</a:t>
            </a:r>
            <a:r>
              <a:rPr lang="ru-RU" dirty="0"/>
              <a:t>, </a:t>
            </a:r>
            <a:r>
              <a:rPr lang="ru-RU" dirty="0" err="1"/>
              <a:t>лікарів</a:t>
            </a:r>
            <a:r>
              <a:rPr lang="ru-RU" dirty="0"/>
              <a:t>, </a:t>
            </a:r>
            <a:r>
              <a:rPr lang="ru-RU" dirty="0" err="1"/>
              <a:t>вчених</a:t>
            </a:r>
            <a:r>
              <a:rPr lang="ru-RU" dirty="0"/>
              <a:t>, </a:t>
            </a:r>
            <a:r>
              <a:rPr lang="ru-RU" dirty="0" err="1"/>
              <a:t>соціологів</a:t>
            </a:r>
            <a:r>
              <a:rPr lang="ru-RU" dirty="0"/>
              <a:t>, </a:t>
            </a:r>
            <a:r>
              <a:rPr lang="ru-RU" dirty="0" err="1"/>
              <a:t>філософів</a:t>
            </a:r>
            <a:r>
              <a:rPr lang="ru-RU" dirty="0"/>
              <a:t> </a:t>
            </a:r>
            <a:r>
              <a:rPr lang="ru-RU" dirty="0" err="1"/>
              <a:t>погодилися</a:t>
            </a:r>
            <a:r>
              <a:rPr lang="ru-RU" dirty="0"/>
              <a:t> </a:t>
            </a:r>
            <a:r>
              <a:rPr lang="ru-RU" dirty="0" err="1"/>
              <a:t>виділити</a:t>
            </a:r>
            <a:r>
              <a:rPr lang="ru-RU" dirty="0"/>
              <a:t> </a:t>
            </a:r>
            <a:r>
              <a:rPr lang="ru-RU" dirty="0" err="1"/>
              <a:t>близько</a:t>
            </a:r>
            <a:r>
              <a:rPr lang="ru-RU" dirty="0"/>
              <a:t> </a:t>
            </a:r>
            <a:r>
              <a:rPr lang="ru-RU" sz="2000" dirty="0">
                <a:solidFill>
                  <a:srgbClr val="7030A0"/>
                </a:solidFill>
              </a:rPr>
              <a:t>10% </a:t>
            </a:r>
            <a:r>
              <a:rPr lang="ru-RU" sz="2000" dirty="0" err="1">
                <a:solidFill>
                  <a:srgbClr val="7030A0"/>
                </a:solidFill>
              </a:rPr>
              <a:t>своїх</a:t>
            </a:r>
            <a:r>
              <a:rPr lang="ru-RU" sz="2000" dirty="0">
                <a:solidFill>
                  <a:srgbClr val="7030A0"/>
                </a:solidFill>
              </a:rPr>
              <a:t> </a:t>
            </a:r>
            <a:r>
              <a:rPr lang="ru-RU" sz="2000" dirty="0" err="1">
                <a:solidFill>
                  <a:srgbClr val="7030A0"/>
                </a:solidFill>
              </a:rPr>
              <a:t>прибутків</a:t>
            </a:r>
            <a:r>
              <a:rPr lang="ru-RU" sz="2000" dirty="0">
                <a:solidFill>
                  <a:srgbClr val="7030A0"/>
                </a:solidFill>
              </a:rPr>
              <a:t>. </a:t>
            </a:r>
          </a:p>
          <a:p>
            <a:pPr algn="just"/>
            <a:r>
              <a:rPr lang="ru-RU" dirty="0" err="1"/>
              <a:t>Якщо</a:t>
            </a:r>
            <a:r>
              <a:rPr lang="ru-RU" dirty="0"/>
              <a:t> ж катастрофа </a:t>
            </a:r>
            <a:r>
              <a:rPr lang="ru-RU" dirty="0" err="1"/>
              <a:t>настане</a:t>
            </a:r>
            <a:r>
              <a:rPr lang="ru-RU" dirty="0"/>
              <a:t> </a:t>
            </a:r>
            <a:r>
              <a:rPr lang="ru-RU" dirty="0">
                <a:solidFill>
                  <a:srgbClr val="7030A0"/>
                </a:solidFill>
              </a:rPr>
              <a:t>через 100 </a:t>
            </a:r>
            <a:r>
              <a:rPr lang="ru-RU" dirty="0" err="1">
                <a:solidFill>
                  <a:srgbClr val="7030A0"/>
                </a:solidFill>
              </a:rPr>
              <a:t>років</a:t>
            </a:r>
            <a:r>
              <a:rPr lang="ru-RU" dirty="0"/>
              <a:t>, то </a:t>
            </a:r>
            <a:r>
              <a:rPr lang="ru-RU" b="1" u="sng" dirty="0" err="1">
                <a:solidFill>
                  <a:srgbClr val="7030A0"/>
                </a:solidFill>
              </a:rPr>
              <a:t>ніхто</a:t>
            </a:r>
            <a:r>
              <a:rPr lang="ru-RU" b="1" u="sng" dirty="0">
                <a:solidFill>
                  <a:srgbClr val="7030A0"/>
                </a:solidFill>
              </a:rPr>
              <a:t> </a:t>
            </a:r>
            <a:r>
              <a:rPr lang="ru-RU" b="1" u="sng" dirty="0" err="1">
                <a:solidFill>
                  <a:srgbClr val="7030A0"/>
                </a:solidFill>
              </a:rPr>
              <a:t>взагалі</a:t>
            </a:r>
            <a:r>
              <a:rPr lang="ru-RU" b="1" u="sng" dirty="0">
                <a:solidFill>
                  <a:srgbClr val="7030A0"/>
                </a:solidFill>
              </a:rPr>
              <a:t> не </a:t>
            </a:r>
            <a:r>
              <a:rPr lang="ru-RU" b="1" u="sng" dirty="0" err="1">
                <a:solidFill>
                  <a:srgbClr val="7030A0"/>
                </a:solidFill>
              </a:rPr>
              <a:t>побажав</a:t>
            </a:r>
            <a:r>
              <a:rPr lang="ru-RU" b="1" u="sng" dirty="0">
                <a:solidFill>
                  <a:srgbClr val="7030A0"/>
                </a:solidFill>
              </a:rPr>
              <a:t> </a:t>
            </a:r>
            <a:r>
              <a:rPr lang="ru-RU" b="1" u="sng" dirty="0" err="1">
                <a:solidFill>
                  <a:srgbClr val="7030A0"/>
                </a:solidFill>
              </a:rPr>
              <a:t>дати</a:t>
            </a:r>
            <a:r>
              <a:rPr lang="ru-RU" b="1" u="sng" dirty="0">
                <a:solidFill>
                  <a:srgbClr val="7030A0"/>
                </a:solidFill>
              </a:rPr>
              <a:t> </a:t>
            </a:r>
            <a:r>
              <a:rPr lang="ru-RU" b="1" u="sng" dirty="0" err="1">
                <a:solidFill>
                  <a:srgbClr val="7030A0"/>
                </a:solidFill>
              </a:rPr>
              <a:t>ні</a:t>
            </a:r>
            <a:r>
              <a:rPr lang="ru-RU" b="1" u="sng" dirty="0">
                <a:solidFill>
                  <a:srgbClr val="7030A0"/>
                </a:solidFill>
              </a:rPr>
              <a:t> </a:t>
            </a:r>
            <a:r>
              <a:rPr lang="ru-RU" b="1" u="sng" dirty="0" err="1">
                <a:solidFill>
                  <a:srgbClr val="7030A0"/>
                </a:solidFill>
              </a:rPr>
              <a:t>копійки</a:t>
            </a:r>
            <a:r>
              <a:rPr lang="ru-RU" b="1" u="sng" dirty="0"/>
              <a:t>. </a:t>
            </a:r>
          </a:p>
        </p:txBody>
      </p:sp>
      <p:sp>
        <p:nvSpPr>
          <p:cNvPr id="5" name="Прямоугольник 4"/>
          <p:cNvSpPr/>
          <p:nvPr/>
        </p:nvSpPr>
        <p:spPr>
          <a:xfrm>
            <a:off x="179512" y="4293096"/>
            <a:ext cx="6120680" cy="2123658"/>
          </a:xfrm>
          <a:prstGeom prst="rect">
            <a:avLst/>
          </a:prstGeom>
          <a:noFill/>
        </p:spPr>
        <p:txBody>
          <a:bodyPr wrap="square" lIns="91440" tIns="45720" rIns="91440" bIns="45720">
            <a:spAutoFit/>
          </a:bodyPr>
          <a:lstStyle/>
          <a:p>
            <a:pPr algn="ctr"/>
            <a:r>
              <a:rPr lang="ru-RU" sz="5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Соціально</a:t>
            </a: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r>
              <a:rPr lang="ru-RU" sz="5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свідомі</a:t>
            </a:r>
            <a:r>
              <a:rPr lang="ru-RU"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 </a:t>
            </a:r>
          </a:p>
          <a:p>
            <a:pPr algn="ctr"/>
            <a:r>
              <a:rPr lang="ru-RU" sz="2400" b="1" cap="none" spc="0" dirty="0" err="1"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респонденти</a:t>
            </a:r>
            <a:endParaRPr lang="ru-RU" sz="2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379972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4968552" cy="2554545"/>
          </a:xfrm>
          <a:prstGeom prst="rect">
            <a:avLst/>
          </a:prstGeom>
          <a:solidFill>
            <a:schemeClr val="accent3">
              <a:lumMod val="40000"/>
              <a:lumOff val="60000"/>
            </a:schemeClr>
          </a:solidFill>
        </p:spPr>
        <p:txBody>
          <a:bodyPr wrap="square">
            <a:spAutoFit/>
          </a:bodyPr>
          <a:lstStyle/>
          <a:p>
            <a:pPr algn="just"/>
            <a:r>
              <a:rPr lang="ru-RU" sz="2000" dirty="0" err="1"/>
              <a:t>Опитування</a:t>
            </a:r>
            <a:r>
              <a:rPr lang="ru-RU" sz="2000" dirty="0"/>
              <a:t> </a:t>
            </a:r>
            <a:r>
              <a:rPr lang="ru-RU" sz="2000" dirty="0" err="1"/>
              <a:t>більш</a:t>
            </a:r>
            <a:r>
              <a:rPr lang="ru-RU" sz="2000" dirty="0"/>
              <a:t> широких </a:t>
            </a:r>
            <a:r>
              <a:rPr lang="ru-RU" sz="2000" dirty="0" err="1"/>
              <a:t>мас</a:t>
            </a:r>
            <a:r>
              <a:rPr lang="ru-RU" sz="2000" dirty="0"/>
              <a:t> </a:t>
            </a:r>
            <a:r>
              <a:rPr lang="ru-RU" sz="2000" dirty="0" err="1"/>
              <a:t>населення</a:t>
            </a:r>
            <a:r>
              <a:rPr lang="ru-RU" sz="2000" dirty="0"/>
              <a:t> дало </a:t>
            </a:r>
            <a:r>
              <a:rPr lang="ru-RU" sz="2000" dirty="0" err="1"/>
              <a:t>ще</a:t>
            </a:r>
            <a:r>
              <a:rPr lang="ru-RU" sz="2000" dirty="0"/>
              <a:t> </a:t>
            </a:r>
            <a:r>
              <a:rPr lang="ru-RU" sz="2000" dirty="0" err="1"/>
              <a:t>більш</a:t>
            </a:r>
            <a:r>
              <a:rPr lang="ru-RU" sz="2000" dirty="0"/>
              <a:t> </a:t>
            </a:r>
            <a:r>
              <a:rPr lang="ru-RU" sz="2000" dirty="0" err="1"/>
              <a:t>негативні</a:t>
            </a:r>
            <a:r>
              <a:rPr lang="ru-RU" sz="2000" dirty="0"/>
              <a:t> </a:t>
            </a:r>
            <a:r>
              <a:rPr lang="ru-RU" sz="2000" dirty="0" err="1"/>
              <a:t>результати</a:t>
            </a:r>
            <a:r>
              <a:rPr lang="ru-RU" sz="2000" dirty="0"/>
              <a:t>: </a:t>
            </a:r>
            <a:endParaRPr lang="ru-RU" sz="2000" dirty="0" smtClean="0"/>
          </a:p>
          <a:p>
            <a:pPr algn="just"/>
            <a:r>
              <a:rPr lang="ru-RU" sz="2000" dirty="0" err="1" smtClean="0"/>
              <a:t>екологічна</a:t>
            </a:r>
            <a:r>
              <a:rPr lang="ru-RU" sz="2000" dirty="0" smtClean="0"/>
              <a:t> </a:t>
            </a:r>
            <a:r>
              <a:rPr lang="ru-RU" sz="2000" dirty="0"/>
              <a:t>катастрофа, яка </a:t>
            </a:r>
            <a:r>
              <a:rPr lang="ru-RU" sz="2000" dirty="0" err="1"/>
              <a:t>має</a:t>
            </a:r>
            <a:r>
              <a:rPr lang="ru-RU" sz="2000" dirty="0"/>
              <a:t> </a:t>
            </a:r>
            <a:r>
              <a:rPr lang="ru-RU" sz="2000" dirty="0" err="1"/>
              <a:t>наступити</a:t>
            </a:r>
            <a:r>
              <a:rPr lang="ru-RU" sz="2000" dirty="0"/>
              <a:t> </a:t>
            </a:r>
            <a:r>
              <a:rPr lang="ru-RU" sz="2000" b="1" dirty="0">
                <a:solidFill>
                  <a:srgbClr val="FF0000"/>
                </a:solidFill>
              </a:rPr>
              <a:t>через 20 </a:t>
            </a:r>
            <a:r>
              <a:rPr lang="ru-RU" sz="2000" b="1" dirty="0" err="1">
                <a:solidFill>
                  <a:srgbClr val="FF0000"/>
                </a:solidFill>
              </a:rPr>
              <a:t>років</a:t>
            </a:r>
            <a:r>
              <a:rPr lang="ru-RU" sz="2000" dirty="0">
                <a:solidFill>
                  <a:srgbClr val="FF0000"/>
                </a:solidFill>
              </a:rPr>
              <a:t>, </a:t>
            </a:r>
            <a:r>
              <a:rPr lang="ru-RU" sz="2000" dirty="0"/>
              <a:t>"</a:t>
            </a:r>
            <a:r>
              <a:rPr lang="ru-RU" sz="2000" dirty="0" err="1"/>
              <a:t>зібрала</a:t>
            </a:r>
            <a:r>
              <a:rPr lang="ru-RU" sz="2000" dirty="0"/>
              <a:t>" </a:t>
            </a:r>
            <a:r>
              <a:rPr lang="ru-RU" sz="2000" dirty="0" err="1"/>
              <a:t>менше</a:t>
            </a:r>
            <a:r>
              <a:rPr lang="ru-RU" sz="2000" dirty="0"/>
              <a:t> </a:t>
            </a:r>
            <a:r>
              <a:rPr lang="ru-RU" sz="2000" dirty="0">
                <a:solidFill>
                  <a:srgbClr val="FF0000"/>
                </a:solidFill>
              </a:rPr>
              <a:t>2% </a:t>
            </a:r>
            <a:r>
              <a:rPr lang="ru-RU" sz="2000" dirty="0" err="1">
                <a:solidFill>
                  <a:srgbClr val="FF0000"/>
                </a:solidFill>
              </a:rPr>
              <a:t>доходів</a:t>
            </a:r>
            <a:r>
              <a:rPr lang="ru-RU" sz="2000" dirty="0">
                <a:solidFill>
                  <a:srgbClr val="FF0000"/>
                </a:solidFill>
              </a:rPr>
              <a:t> </a:t>
            </a:r>
            <a:r>
              <a:rPr lang="ru-RU" sz="2000" dirty="0" err="1">
                <a:solidFill>
                  <a:srgbClr val="FF0000"/>
                </a:solidFill>
              </a:rPr>
              <a:t>респондентів</a:t>
            </a:r>
            <a:r>
              <a:rPr lang="ru-RU" sz="2000" dirty="0"/>
              <a:t>, а та, </a:t>
            </a:r>
            <a:r>
              <a:rPr lang="ru-RU" sz="2000" dirty="0" err="1"/>
              <a:t>що</a:t>
            </a:r>
            <a:r>
              <a:rPr lang="ru-RU" sz="2000" dirty="0"/>
              <a:t> </a:t>
            </a:r>
            <a:r>
              <a:rPr lang="ru-RU" sz="2000" dirty="0" err="1"/>
              <a:t>прийде</a:t>
            </a:r>
            <a:r>
              <a:rPr lang="ru-RU" sz="2000" dirty="0"/>
              <a:t> </a:t>
            </a:r>
            <a:r>
              <a:rPr lang="ru-RU" sz="2000" dirty="0">
                <a:solidFill>
                  <a:srgbClr val="7030A0"/>
                </a:solidFill>
              </a:rPr>
              <a:t>через 50 </a:t>
            </a:r>
            <a:r>
              <a:rPr lang="ru-RU" sz="2000" dirty="0" err="1">
                <a:solidFill>
                  <a:srgbClr val="7030A0"/>
                </a:solidFill>
              </a:rPr>
              <a:t>років</a:t>
            </a:r>
            <a:r>
              <a:rPr lang="ru-RU" sz="2000" dirty="0">
                <a:solidFill>
                  <a:srgbClr val="7030A0"/>
                </a:solidFill>
              </a:rPr>
              <a:t> </a:t>
            </a:r>
            <a:r>
              <a:rPr lang="ru-RU" sz="2000" dirty="0"/>
              <a:t>не </a:t>
            </a:r>
            <a:r>
              <a:rPr lang="ru-RU" sz="2000" dirty="0" err="1"/>
              <a:t>зібрала</a:t>
            </a:r>
            <a:r>
              <a:rPr lang="ru-RU" sz="2000" dirty="0"/>
              <a:t> </a:t>
            </a:r>
            <a:r>
              <a:rPr lang="ru-RU" sz="2000" dirty="0" err="1">
                <a:solidFill>
                  <a:srgbClr val="7030A0"/>
                </a:solidFill>
              </a:rPr>
              <a:t>ні</a:t>
            </a:r>
            <a:r>
              <a:rPr lang="ru-RU" sz="2000" dirty="0">
                <a:solidFill>
                  <a:srgbClr val="7030A0"/>
                </a:solidFill>
              </a:rPr>
              <a:t> </a:t>
            </a:r>
            <a:r>
              <a:rPr lang="ru-RU" sz="2000" dirty="0" err="1">
                <a:solidFill>
                  <a:srgbClr val="7030A0"/>
                </a:solidFill>
              </a:rPr>
              <a:t>копійки</a:t>
            </a:r>
            <a:r>
              <a:rPr lang="ru-RU" sz="2000" dirty="0">
                <a:solidFill>
                  <a:srgbClr val="7030A0"/>
                </a:solidFill>
              </a:rPr>
              <a:t>. </a:t>
            </a:r>
            <a:endParaRPr lang="ru-RU" sz="2000" dirty="0" smtClean="0">
              <a:solidFill>
                <a:srgbClr val="7030A0"/>
              </a:solidFill>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2880847">
            <a:off x="5968742" y="544919"/>
            <a:ext cx="1965473" cy="1473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TextBox 4"/>
          <p:cNvSpPr txBox="1"/>
          <p:nvPr/>
        </p:nvSpPr>
        <p:spPr>
          <a:xfrm>
            <a:off x="611560" y="4099688"/>
            <a:ext cx="7776864" cy="1938992"/>
          </a:xfrm>
          <a:prstGeom prst="rect">
            <a:avLst/>
          </a:prstGeom>
          <a:solidFill>
            <a:schemeClr val="accent3">
              <a:lumMod val="40000"/>
              <a:lumOff val="60000"/>
            </a:schemeClr>
          </a:solidFill>
        </p:spPr>
        <p:txBody>
          <a:bodyPr wrap="square" rtlCol="0">
            <a:spAutoFit/>
          </a:bodyPr>
          <a:lstStyle/>
          <a:p>
            <a:pPr algn="just"/>
            <a:r>
              <a:rPr lang="ru-RU" sz="2400" dirty="0"/>
              <a:t>І справа не </a:t>
            </a:r>
            <a:r>
              <a:rPr lang="ru-RU" sz="2400" dirty="0" err="1"/>
              <a:t>тільки</a:t>
            </a:r>
            <a:r>
              <a:rPr lang="ru-RU" sz="2400" dirty="0"/>
              <a:t> у тому, </a:t>
            </a:r>
            <a:r>
              <a:rPr lang="ru-RU" sz="2400" dirty="0" err="1"/>
              <a:t>що</a:t>
            </a:r>
            <a:r>
              <a:rPr lang="ru-RU" sz="2400" dirty="0"/>
              <a:t> людям </a:t>
            </a:r>
            <a:r>
              <a:rPr lang="ru-RU" sz="2400" dirty="0" err="1">
                <a:solidFill>
                  <a:schemeClr val="accent2">
                    <a:lumMod val="75000"/>
                  </a:schemeClr>
                </a:solidFill>
              </a:rPr>
              <a:t>здаються</a:t>
            </a:r>
            <a:r>
              <a:rPr lang="ru-RU" sz="2400" dirty="0">
                <a:solidFill>
                  <a:schemeClr val="accent2">
                    <a:lumMod val="75000"/>
                  </a:schemeClr>
                </a:solidFill>
              </a:rPr>
              <a:t> </a:t>
            </a:r>
            <a:r>
              <a:rPr lang="ru-RU" sz="2400" dirty="0" err="1">
                <a:solidFill>
                  <a:schemeClr val="accent2">
                    <a:lumMod val="75000"/>
                  </a:schemeClr>
                </a:solidFill>
              </a:rPr>
              <a:t>більш</a:t>
            </a:r>
            <a:r>
              <a:rPr lang="ru-RU" sz="2400" dirty="0">
                <a:solidFill>
                  <a:schemeClr val="accent2">
                    <a:lumMod val="75000"/>
                  </a:schemeClr>
                </a:solidFill>
              </a:rPr>
              <a:t> </a:t>
            </a:r>
            <a:r>
              <a:rPr lang="ru-RU" sz="2400" dirty="0" err="1">
                <a:solidFill>
                  <a:schemeClr val="accent2">
                    <a:lumMod val="75000"/>
                  </a:schemeClr>
                </a:solidFill>
              </a:rPr>
              <a:t>важливими</a:t>
            </a:r>
            <a:r>
              <a:rPr lang="ru-RU" sz="2400" dirty="0">
                <a:solidFill>
                  <a:schemeClr val="accent2">
                    <a:lumMod val="75000"/>
                  </a:schemeClr>
                </a:solidFill>
              </a:rPr>
              <a:t> </a:t>
            </a:r>
            <a:r>
              <a:rPr lang="ru-RU" sz="2400" dirty="0" err="1">
                <a:solidFill>
                  <a:schemeClr val="accent2">
                    <a:lumMod val="75000"/>
                  </a:schemeClr>
                </a:solidFill>
              </a:rPr>
              <a:t>сьогоденні</a:t>
            </a:r>
            <a:r>
              <a:rPr lang="ru-RU" sz="2400" dirty="0">
                <a:solidFill>
                  <a:schemeClr val="accent2">
                    <a:lumMod val="75000"/>
                  </a:schemeClr>
                </a:solidFill>
              </a:rPr>
              <a:t> </a:t>
            </a:r>
            <a:r>
              <a:rPr lang="ru-RU" sz="2400" dirty="0" err="1">
                <a:solidFill>
                  <a:schemeClr val="accent2">
                    <a:lumMod val="75000"/>
                  </a:schemeClr>
                </a:solidFill>
              </a:rPr>
              <a:t>економічні</a:t>
            </a:r>
            <a:r>
              <a:rPr lang="ru-RU" sz="2400" dirty="0">
                <a:solidFill>
                  <a:schemeClr val="accent2">
                    <a:lumMod val="75000"/>
                  </a:schemeClr>
                </a:solidFill>
              </a:rPr>
              <a:t> </a:t>
            </a:r>
            <a:r>
              <a:rPr lang="ru-RU" sz="2400" dirty="0" err="1">
                <a:solidFill>
                  <a:schemeClr val="accent2">
                    <a:lumMod val="75000"/>
                  </a:schemeClr>
                </a:solidFill>
              </a:rPr>
              <a:t>проблеми</a:t>
            </a:r>
            <a:r>
              <a:rPr lang="ru-RU" sz="2400" dirty="0">
                <a:solidFill>
                  <a:schemeClr val="accent2">
                    <a:lumMod val="75000"/>
                  </a:schemeClr>
                </a:solidFill>
              </a:rPr>
              <a:t> </a:t>
            </a:r>
            <a:r>
              <a:rPr lang="ru-RU" sz="2400" dirty="0" err="1">
                <a:solidFill>
                  <a:schemeClr val="accent2">
                    <a:lumMod val="75000"/>
                  </a:schemeClr>
                </a:solidFill>
              </a:rPr>
              <a:t>ніж</a:t>
            </a:r>
            <a:r>
              <a:rPr lang="ru-RU" sz="2400" dirty="0">
                <a:solidFill>
                  <a:schemeClr val="accent2">
                    <a:lumMod val="75000"/>
                  </a:schemeClr>
                </a:solidFill>
              </a:rPr>
              <a:t> </a:t>
            </a:r>
            <a:r>
              <a:rPr lang="ru-RU" sz="2400" dirty="0" err="1">
                <a:solidFill>
                  <a:schemeClr val="accent2">
                    <a:lumMod val="75000"/>
                  </a:schemeClr>
                </a:solidFill>
              </a:rPr>
              <a:t>екологічні</a:t>
            </a:r>
            <a:r>
              <a:rPr lang="ru-RU" sz="2400" dirty="0">
                <a:solidFill>
                  <a:schemeClr val="accent2">
                    <a:lumMod val="75000"/>
                  </a:schemeClr>
                </a:solidFill>
              </a:rPr>
              <a:t> </a:t>
            </a:r>
            <a:r>
              <a:rPr lang="ru-RU" sz="2400" dirty="0" err="1">
                <a:solidFill>
                  <a:schemeClr val="accent2">
                    <a:lumMod val="75000"/>
                  </a:schemeClr>
                </a:solidFill>
              </a:rPr>
              <a:t>тривоги</a:t>
            </a:r>
            <a:r>
              <a:rPr lang="ru-RU" sz="2400" dirty="0">
                <a:solidFill>
                  <a:schemeClr val="accent2">
                    <a:lumMod val="75000"/>
                  </a:schemeClr>
                </a:solidFill>
              </a:rPr>
              <a:t> </a:t>
            </a:r>
            <a:r>
              <a:rPr lang="ru-RU" sz="2400" dirty="0" err="1">
                <a:solidFill>
                  <a:schemeClr val="accent2">
                    <a:lumMod val="75000"/>
                  </a:schemeClr>
                </a:solidFill>
              </a:rPr>
              <a:t>майбутнього</a:t>
            </a:r>
            <a:r>
              <a:rPr lang="ru-RU" sz="2400" dirty="0">
                <a:solidFill>
                  <a:schemeClr val="accent2">
                    <a:lumMod val="75000"/>
                  </a:schemeClr>
                </a:solidFill>
              </a:rPr>
              <a:t>, </a:t>
            </a:r>
            <a:r>
              <a:rPr lang="ru-RU" sz="2400" dirty="0"/>
              <a:t>але й у тому, </a:t>
            </a:r>
            <a:r>
              <a:rPr lang="ru-RU" sz="2400" dirty="0" err="1"/>
              <a:t>що</a:t>
            </a:r>
            <a:r>
              <a:rPr lang="ru-RU" sz="2400" dirty="0"/>
              <a:t> </a:t>
            </a:r>
            <a:r>
              <a:rPr lang="ru-RU" sz="2400" b="1" dirty="0" err="1">
                <a:solidFill>
                  <a:srgbClr val="FF0000"/>
                </a:solidFill>
              </a:rPr>
              <a:t>довгі</a:t>
            </a:r>
            <a:r>
              <a:rPr lang="ru-RU" sz="2400" b="1" dirty="0">
                <a:solidFill>
                  <a:srgbClr val="FF0000"/>
                </a:solidFill>
              </a:rPr>
              <a:t> роки люди </a:t>
            </a:r>
            <a:r>
              <a:rPr lang="ru-RU" sz="2400" b="1" dirty="0" err="1">
                <a:solidFill>
                  <a:srgbClr val="FF0000"/>
                </a:solidFill>
              </a:rPr>
              <a:t>занадто</a:t>
            </a:r>
            <a:r>
              <a:rPr lang="ru-RU" sz="2400" b="1" dirty="0">
                <a:solidFill>
                  <a:srgbClr val="FF0000"/>
                </a:solidFill>
              </a:rPr>
              <a:t> </a:t>
            </a:r>
            <a:r>
              <a:rPr lang="ru-RU" sz="2400" b="1" dirty="0" err="1">
                <a:solidFill>
                  <a:srgbClr val="FF0000"/>
                </a:solidFill>
              </a:rPr>
              <a:t>багато</a:t>
            </a:r>
            <a:r>
              <a:rPr lang="ru-RU" sz="2400" b="1" dirty="0">
                <a:solidFill>
                  <a:srgbClr val="FF0000"/>
                </a:solidFill>
              </a:rPr>
              <a:t> </a:t>
            </a:r>
            <a:r>
              <a:rPr lang="ru-RU" sz="2400" b="1" dirty="0" err="1">
                <a:solidFill>
                  <a:srgbClr val="FF0000"/>
                </a:solidFill>
              </a:rPr>
              <a:t>чим</a:t>
            </a:r>
            <a:r>
              <a:rPr lang="ru-RU" sz="2400" b="1" dirty="0">
                <a:solidFill>
                  <a:srgbClr val="FF0000"/>
                </a:solidFill>
              </a:rPr>
              <a:t> </a:t>
            </a:r>
            <a:r>
              <a:rPr lang="ru-RU" sz="2400" b="1" dirty="0" err="1">
                <a:solidFill>
                  <a:srgbClr val="FF0000"/>
                </a:solidFill>
              </a:rPr>
              <a:t>жертвували</a:t>
            </a:r>
            <a:r>
              <a:rPr lang="ru-RU" sz="2400" b="1" dirty="0">
                <a:solidFill>
                  <a:srgbClr val="FF0000"/>
                </a:solidFill>
              </a:rPr>
              <a:t> </a:t>
            </a:r>
            <a:r>
              <a:rPr lang="ru-RU" sz="2400" b="1" dirty="0" err="1">
                <a:solidFill>
                  <a:srgbClr val="FF0000"/>
                </a:solidFill>
              </a:rPr>
              <a:t>заради</a:t>
            </a:r>
            <a:r>
              <a:rPr lang="ru-RU" sz="2400" b="1" dirty="0">
                <a:solidFill>
                  <a:srgbClr val="FF0000"/>
                </a:solidFill>
              </a:rPr>
              <a:t> </a:t>
            </a:r>
            <a:r>
              <a:rPr lang="ru-RU" sz="2400" b="1" dirty="0" err="1">
                <a:solidFill>
                  <a:srgbClr val="FF0000"/>
                </a:solidFill>
              </a:rPr>
              <a:t>утопічного</a:t>
            </a:r>
            <a:r>
              <a:rPr lang="ru-RU" sz="2400" b="1" dirty="0">
                <a:solidFill>
                  <a:srgbClr val="FF0000"/>
                </a:solidFill>
              </a:rPr>
              <a:t> </a:t>
            </a:r>
            <a:r>
              <a:rPr lang="ru-RU" sz="2400" b="1" dirty="0" err="1">
                <a:solidFill>
                  <a:srgbClr val="FF0000"/>
                </a:solidFill>
              </a:rPr>
              <a:t>майбутнього</a:t>
            </a:r>
            <a:r>
              <a:rPr lang="ru-RU" sz="2400" b="1" dirty="0">
                <a:solidFill>
                  <a:srgbClr val="FF0000"/>
                </a:solidFill>
              </a:rPr>
              <a:t>. </a:t>
            </a:r>
            <a:endParaRPr lang="ru-RU" sz="2400" b="1" dirty="0">
              <a:solidFill>
                <a:srgbClr val="FF0000"/>
              </a:solidFill>
            </a:endParaRPr>
          </a:p>
        </p:txBody>
      </p:sp>
      <p:sp>
        <p:nvSpPr>
          <p:cNvPr id="6" name="Прямоугольник 5"/>
          <p:cNvSpPr/>
          <p:nvPr/>
        </p:nvSpPr>
        <p:spPr>
          <a:xfrm>
            <a:off x="323528" y="2967335"/>
            <a:ext cx="8566038" cy="923330"/>
          </a:xfrm>
          <a:prstGeom prst="rect">
            <a:avLst/>
          </a:prstGeom>
          <a:solidFill>
            <a:srgbClr val="FFFF00"/>
          </a:solidFill>
        </p:spPr>
        <p:txBody>
          <a:bodyPr wrap="square" lIns="91440" tIns="45720" rIns="91440" bIns="45720">
            <a:spAutoFit/>
          </a:bodyPr>
          <a:lstStyle/>
          <a:p>
            <a:pPr algn="ctr"/>
            <a:r>
              <a:rPr lang="ru-RU" sz="5400" b="1" cap="none" spc="0" dirty="0" err="1" smtClean="0">
                <a:ln w="22225">
                  <a:solidFill>
                    <a:schemeClr val="accent2"/>
                  </a:solidFill>
                  <a:prstDash val="solid"/>
                </a:ln>
                <a:solidFill>
                  <a:schemeClr val="accent2">
                    <a:lumMod val="40000"/>
                    <a:lumOff val="60000"/>
                  </a:schemeClr>
                </a:solidFill>
                <a:effectLst/>
              </a:rPr>
              <a:t>Широкі</a:t>
            </a:r>
            <a:r>
              <a:rPr lang="ru-RU" sz="5400" b="1" cap="none" spc="0" dirty="0" smtClean="0">
                <a:ln w="22225">
                  <a:solidFill>
                    <a:schemeClr val="accent2"/>
                  </a:solidFill>
                  <a:prstDash val="solid"/>
                </a:ln>
                <a:solidFill>
                  <a:schemeClr val="accent2">
                    <a:lumMod val="40000"/>
                    <a:lumOff val="60000"/>
                  </a:schemeClr>
                </a:solidFill>
                <a:effectLst/>
              </a:rPr>
              <a:t> </a:t>
            </a:r>
            <a:r>
              <a:rPr lang="ru-RU" sz="5400" b="1" cap="none" spc="0" dirty="0" err="1" smtClean="0">
                <a:ln w="22225">
                  <a:solidFill>
                    <a:schemeClr val="accent2"/>
                  </a:solidFill>
                  <a:prstDash val="solid"/>
                </a:ln>
                <a:solidFill>
                  <a:schemeClr val="accent2">
                    <a:lumMod val="40000"/>
                    <a:lumOff val="60000"/>
                  </a:schemeClr>
                </a:solidFill>
                <a:effectLst/>
              </a:rPr>
              <a:t>маси</a:t>
            </a:r>
            <a:r>
              <a:rPr lang="ru-RU" sz="5400" b="1" cap="none" spc="0" dirty="0" smtClean="0">
                <a:ln w="22225">
                  <a:solidFill>
                    <a:schemeClr val="accent2"/>
                  </a:solidFill>
                  <a:prstDash val="solid"/>
                </a:ln>
                <a:solidFill>
                  <a:schemeClr val="accent2">
                    <a:lumMod val="40000"/>
                    <a:lumOff val="60000"/>
                  </a:schemeClr>
                </a:solidFill>
                <a:effectLst/>
              </a:rPr>
              <a:t> </a:t>
            </a:r>
            <a:r>
              <a:rPr lang="ru-RU" sz="5400" b="1" cap="none" spc="0" dirty="0" err="1" smtClean="0">
                <a:ln w="22225">
                  <a:solidFill>
                    <a:schemeClr val="accent2"/>
                  </a:solidFill>
                  <a:prstDash val="solid"/>
                </a:ln>
                <a:solidFill>
                  <a:schemeClr val="accent2">
                    <a:lumMod val="40000"/>
                    <a:lumOff val="60000"/>
                  </a:schemeClr>
                </a:solidFill>
                <a:effectLst/>
              </a:rPr>
              <a:t>населення</a:t>
            </a:r>
            <a:r>
              <a:rPr lang="ru-RU" sz="5400" b="1" cap="none" spc="0" dirty="0" smtClean="0">
                <a:ln w="22225">
                  <a:solidFill>
                    <a:schemeClr val="accent2"/>
                  </a:solidFill>
                  <a:prstDash val="solid"/>
                </a:ln>
                <a:solidFill>
                  <a:schemeClr val="accent2">
                    <a:lumMod val="40000"/>
                    <a:lumOff val="60000"/>
                  </a:schemeClr>
                </a:solidFill>
                <a:effectLst/>
              </a:rPr>
              <a:t>!</a:t>
            </a:r>
            <a:endParaRPr lang="ru-RU"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97895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86604"/>
            <a:ext cx="8496944" cy="1450757"/>
          </a:xfrm>
          <a:solidFill>
            <a:schemeClr val="accent1"/>
          </a:solidFill>
        </p:spPr>
        <p:txBody>
          <a:bodyPr>
            <a:normAutofit fontScale="90000"/>
          </a:bodyPr>
          <a:lstStyle/>
          <a:p>
            <a:pPr algn="ctr"/>
            <a:r>
              <a:rPr lang="ru-RU" dirty="0" smtClean="0"/>
              <a:t> </a:t>
            </a:r>
            <a:r>
              <a:rPr lang="ru-RU" dirty="0" err="1"/>
              <a:t>Концепція</a:t>
            </a:r>
            <a:r>
              <a:rPr lang="ru-RU" dirty="0"/>
              <a:t> </a:t>
            </a:r>
            <a:r>
              <a:rPr lang="ru-RU" sz="6000" b="1" dirty="0" err="1">
                <a:solidFill>
                  <a:srgbClr val="FFFF00"/>
                </a:solidFill>
              </a:rPr>
              <a:t>коеволюції</a:t>
            </a:r>
            <a:r>
              <a:rPr lang="ru-RU" sz="6000" b="1" dirty="0">
                <a:solidFill>
                  <a:srgbClr val="FFFF00"/>
                </a:solidFill>
              </a:rPr>
              <a:t> </a:t>
            </a:r>
            <a:r>
              <a:rPr lang="ru-RU" sz="6000" b="1" dirty="0" smtClean="0">
                <a:solidFill>
                  <a:srgbClr val="FFFF00"/>
                </a:solidFill>
              </a:rPr>
              <a:t/>
            </a:r>
            <a:br>
              <a:rPr lang="ru-RU" sz="6000" b="1" dirty="0" smtClean="0">
                <a:solidFill>
                  <a:srgbClr val="FFFF00"/>
                </a:solidFill>
              </a:rPr>
            </a:br>
            <a:r>
              <a:rPr lang="ru-RU" sz="6700" b="1"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М.М</a:t>
            </a:r>
            <a:r>
              <a:rPr lang="ru-RU" sz="6700"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 </a:t>
            </a:r>
            <a:r>
              <a:rPr lang="ru-RU" sz="6700" b="1" spc="0" dirty="0" err="1">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Моісеєва</a:t>
            </a:r>
            <a:endParaRPr lang="ru-RU" sz="6700" b="1"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
        <p:nvSpPr>
          <p:cNvPr id="3" name="Объект 2"/>
          <p:cNvSpPr>
            <a:spLocks noGrp="1"/>
          </p:cNvSpPr>
          <p:nvPr>
            <p:ph idx="1"/>
          </p:nvPr>
        </p:nvSpPr>
        <p:spPr/>
        <p:txBody>
          <a:bodyPr/>
          <a:lstStyle/>
          <a:p>
            <a:pPr algn="just"/>
            <a:r>
              <a:rPr lang="ru-RU" dirty="0" err="1" smtClean="0"/>
              <a:t>програма</a:t>
            </a:r>
            <a:r>
              <a:rPr lang="ru-RU" dirty="0" smtClean="0"/>
              <a:t> </a:t>
            </a:r>
            <a:r>
              <a:rPr lang="ru-RU" sz="4000" b="1" dirty="0">
                <a:solidFill>
                  <a:srgbClr val="FF0000"/>
                </a:solidFill>
              </a:rPr>
              <a:t>"</a:t>
            </a:r>
            <a:r>
              <a:rPr lang="en-US" sz="4000" b="1" dirty="0">
                <a:solidFill>
                  <a:srgbClr val="FF0000"/>
                </a:solidFill>
              </a:rPr>
              <a:t>sustainable development" </a:t>
            </a:r>
            <a:r>
              <a:rPr lang="ru-RU" dirty="0"/>
              <a:t>повинна стати першим </a:t>
            </a:r>
            <a:r>
              <a:rPr lang="ru-RU" dirty="0" err="1"/>
              <a:t>кроком</a:t>
            </a:r>
            <a:r>
              <a:rPr lang="ru-RU" dirty="0"/>
              <a:t> до </a:t>
            </a:r>
            <a:r>
              <a:rPr lang="ru-RU" dirty="0" err="1"/>
              <a:t>реалізації</a:t>
            </a:r>
            <a:r>
              <a:rPr lang="ru-RU" dirty="0"/>
              <a:t> </a:t>
            </a:r>
            <a:r>
              <a:rPr lang="ru-RU" dirty="0" err="1"/>
              <a:t>основної</a:t>
            </a:r>
            <a:r>
              <a:rPr lang="ru-RU" dirty="0"/>
              <a:t> </a:t>
            </a:r>
            <a:r>
              <a:rPr lang="ru-RU" dirty="0" err="1"/>
              <a:t>аксіоми</a:t>
            </a:r>
            <a:r>
              <a:rPr lang="ru-RU" dirty="0"/>
              <a:t> </a:t>
            </a:r>
            <a:r>
              <a:rPr lang="ru-RU" dirty="0" err="1"/>
              <a:t>майбутнього</a:t>
            </a:r>
            <a:r>
              <a:rPr lang="ru-RU" dirty="0"/>
              <a:t> </a:t>
            </a:r>
            <a:r>
              <a:rPr lang="ru-RU" dirty="0" err="1"/>
              <a:t>існування</a:t>
            </a:r>
            <a:r>
              <a:rPr lang="ru-RU" dirty="0"/>
              <a:t> </a:t>
            </a:r>
            <a:r>
              <a:rPr lang="ru-RU" dirty="0" err="1"/>
              <a:t>людства</a:t>
            </a:r>
            <a:r>
              <a:rPr lang="ru-RU" dirty="0"/>
              <a:t> – </a:t>
            </a:r>
            <a:r>
              <a:rPr lang="ru-RU" dirty="0" err="1"/>
              <a:t>аксіоми</a:t>
            </a:r>
            <a:r>
              <a:rPr lang="ru-RU" dirty="0"/>
              <a:t> про </a:t>
            </a:r>
            <a:r>
              <a:rPr lang="ru-RU" dirty="0" err="1"/>
              <a:t>необхідність</a:t>
            </a:r>
            <a:r>
              <a:rPr lang="ru-RU" dirty="0"/>
              <a:t> </a:t>
            </a:r>
            <a:r>
              <a:rPr lang="ru-RU" dirty="0" err="1"/>
              <a:t>забезпечення</a:t>
            </a:r>
            <a:r>
              <a:rPr lang="ru-RU" dirty="0"/>
              <a:t> </a:t>
            </a:r>
            <a:r>
              <a:rPr lang="ru-RU" sz="3600" dirty="0" err="1">
                <a:solidFill>
                  <a:srgbClr val="FF0000"/>
                </a:solidFill>
              </a:rPr>
              <a:t>коеволюції</a:t>
            </a:r>
            <a:r>
              <a:rPr lang="ru-RU" sz="3600" dirty="0">
                <a:solidFill>
                  <a:srgbClr val="FF0000"/>
                </a:solidFill>
              </a:rPr>
              <a:t> </a:t>
            </a:r>
            <a:r>
              <a:rPr lang="ru-RU" sz="3600" dirty="0" err="1">
                <a:solidFill>
                  <a:srgbClr val="FF0000"/>
                </a:solidFill>
              </a:rPr>
              <a:t>людини</a:t>
            </a:r>
            <a:r>
              <a:rPr lang="ru-RU" sz="3600" dirty="0">
                <a:solidFill>
                  <a:srgbClr val="FF0000"/>
                </a:solidFill>
              </a:rPr>
              <a:t> і </a:t>
            </a:r>
            <a:r>
              <a:rPr lang="ru-RU" sz="3600" dirty="0" err="1">
                <a:solidFill>
                  <a:srgbClr val="FF0000"/>
                </a:solidFill>
              </a:rPr>
              <a:t>біосфери</a:t>
            </a:r>
            <a:r>
              <a:rPr lang="ru-RU" sz="3600" dirty="0">
                <a:solidFill>
                  <a:srgbClr val="FF0000"/>
                </a:solidFill>
              </a:rPr>
              <a:t> </a:t>
            </a:r>
            <a:r>
              <a:rPr lang="ru-RU" dirty="0"/>
              <a:t>(</a:t>
            </a:r>
            <a:r>
              <a:rPr lang="ru-RU" dirty="0" err="1"/>
              <a:t>Моісеєв</a:t>
            </a:r>
            <a:r>
              <a:rPr lang="ru-RU" dirty="0"/>
              <a:t>, 1998). </a:t>
            </a:r>
            <a:endParaRPr lang="ru-RU" dirty="0" smtClean="0"/>
          </a:p>
          <a:p>
            <a:pPr algn="just"/>
            <a:r>
              <a:rPr lang="ru-RU" dirty="0" err="1" smtClean="0"/>
              <a:t>Якщо</a:t>
            </a:r>
            <a:r>
              <a:rPr lang="ru-RU" dirty="0" smtClean="0"/>
              <a:t> </a:t>
            </a:r>
            <a:r>
              <a:rPr lang="ru-RU" dirty="0" err="1"/>
              <a:t>прийняти</a:t>
            </a:r>
            <a:r>
              <a:rPr lang="ru-RU" dirty="0"/>
              <a:t> </a:t>
            </a:r>
            <a:r>
              <a:rPr lang="ru-RU" dirty="0" err="1"/>
              <a:t>аксіому</a:t>
            </a:r>
            <a:r>
              <a:rPr lang="ru-RU" dirty="0"/>
              <a:t> про </a:t>
            </a:r>
            <a:r>
              <a:rPr lang="ru-RU" dirty="0" err="1"/>
              <a:t>коеволюцію</a:t>
            </a:r>
            <a:r>
              <a:rPr lang="ru-RU" dirty="0"/>
              <a:t>, на чисто </a:t>
            </a:r>
            <a:r>
              <a:rPr lang="ru-RU" dirty="0" err="1"/>
              <a:t>інтуїтивному</a:t>
            </a:r>
            <a:r>
              <a:rPr lang="ru-RU" dirty="0"/>
              <a:t> </a:t>
            </a:r>
            <a:r>
              <a:rPr lang="ru-RU" dirty="0" err="1"/>
              <a:t>рівні</a:t>
            </a:r>
            <a:r>
              <a:rPr lang="ru-RU" dirty="0"/>
              <a:t>, без </a:t>
            </a:r>
            <a:r>
              <a:rPr lang="ru-RU" dirty="0" err="1"/>
              <a:t>докладної</a:t>
            </a:r>
            <a:r>
              <a:rPr lang="ru-RU" dirty="0"/>
              <a:t> </a:t>
            </a:r>
            <a:r>
              <a:rPr lang="ru-RU" dirty="0" err="1"/>
              <a:t>розшифровки</a:t>
            </a:r>
            <a:r>
              <a:rPr lang="ru-RU" dirty="0"/>
              <a:t> </a:t>
            </a:r>
            <a:r>
              <a:rPr lang="ru-RU" dirty="0" err="1"/>
              <a:t>її</a:t>
            </a:r>
            <a:r>
              <a:rPr lang="ru-RU" dirty="0"/>
              <a:t> </a:t>
            </a:r>
            <a:r>
              <a:rPr lang="ru-RU" sz="3600" dirty="0" err="1"/>
              <a:t>біологічного</a:t>
            </a:r>
            <a:r>
              <a:rPr lang="ru-RU" dirty="0"/>
              <a:t> і </a:t>
            </a:r>
            <a:r>
              <a:rPr lang="ru-RU" sz="3600" dirty="0" err="1"/>
              <a:t>соціального</a:t>
            </a:r>
            <a:r>
              <a:rPr lang="ru-RU" dirty="0"/>
              <a:t> </a:t>
            </a:r>
            <a:r>
              <a:rPr lang="ru-RU" dirty="0" err="1"/>
              <a:t>змісту</a:t>
            </a:r>
            <a:r>
              <a:rPr lang="ru-RU" dirty="0"/>
              <a:t>, то з </a:t>
            </a:r>
            <a:r>
              <a:rPr lang="ru-RU" dirty="0" err="1"/>
              <a:t>неї</a:t>
            </a:r>
            <a:r>
              <a:rPr lang="ru-RU" dirty="0"/>
              <a:t> </a:t>
            </a:r>
            <a:r>
              <a:rPr lang="ru-RU" dirty="0" err="1"/>
              <a:t>випливає</a:t>
            </a:r>
            <a:r>
              <a:rPr lang="ru-RU" dirty="0"/>
              <a:t> </a:t>
            </a:r>
            <a:r>
              <a:rPr lang="ru-RU" b="1" dirty="0" err="1">
                <a:solidFill>
                  <a:srgbClr val="7030A0"/>
                </a:solidFill>
              </a:rPr>
              <a:t>необхідність</a:t>
            </a:r>
            <a:r>
              <a:rPr lang="ru-RU" b="1" dirty="0">
                <a:solidFill>
                  <a:srgbClr val="7030A0"/>
                </a:solidFill>
              </a:rPr>
              <a:t> </a:t>
            </a:r>
            <a:r>
              <a:rPr lang="ru-RU" b="1" dirty="0" err="1">
                <a:solidFill>
                  <a:srgbClr val="7030A0"/>
                </a:solidFill>
              </a:rPr>
              <a:t>щонайменше</a:t>
            </a:r>
            <a:r>
              <a:rPr lang="ru-RU" b="1" dirty="0">
                <a:solidFill>
                  <a:srgbClr val="7030A0"/>
                </a:solidFill>
              </a:rPr>
              <a:t> </a:t>
            </a:r>
            <a:r>
              <a:rPr lang="ru-RU" b="1" dirty="0" err="1">
                <a:solidFill>
                  <a:srgbClr val="7030A0"/>
                </a:solidFill>
              </a:rPr>
              <a:t>двох</a:t>
            </a:r>
            <a:r>
              <a:rPr lang="ru-RU" b="1" dirty="0">
                <a:solidFill>
                  <a:srgbClr val="7030A0"/>
                </a:solidFill>
              </a:rPr>
              <a:t> форм </a:t>
            </a:r>
            <a:r>
              <a:rPr lang="ru-RU" b="1" dirty="0" err="1">
                <a:solidFill>
                  <a:srgbClr val="7030A0"/>
                </a:solidFill>
              </a:rPr>
              <a:t>діяльності</a:t>
            </a:r>
            <a:r>
              <a:rPr lang="ru-RU" b="1" dirty="0">
                <a:solidFill>
                  <a:srgbClr val="7030A0"/>
                </a:solidFill>
              </a:rPr>
              <a:t>, </a:t>
            </a:r>
            <a:r>
              <a:rPr lang="ru-RU" b="1" dirty="0" err="1">
                <a:solidFill>
                  <a:srgbClr val="7030A0"/>
                </a:solidFill>
              </a:rPr>
              <a:t>які</a:t>
            </a:r>
            <a:r>
              <a:rPr lang="ru-RU" b="1" dirty="0">
                <a:solidFill>
                  <a:srgbClr val="7030A0"/>
                </a:solidFill>
              </a:rPr>
              <a:t> </a:t>
            </a:r>
            <a:r>
              <a:rPr lang="ru-RU" b="1" dirty="0" err="1">
                <a:solidFill>
                  <a:srgbClr val="7030A0"/>
                </a:solidFill>
              </a:rPr>
              <a:t>очевидні</a:t>
            </a:r>
            <a:r>
              <a:rPr lang="ru-RU" b="1" dirty="0">
                <a:solidFill>
                  <a:srgbClr val="7030A0"/>
                </a:solidFill>
              </a:rPr>
              <a:t>, але, на жаль, до </a:t>
            </a:r>
            <a:r>
              <a:rPr lang="ru-RU" b="1" dirty="0" err="1">
                <a:solidFill>
                  <a:srgbClr val="7030A0"/>
                </a:solidFill>
              </a:rPr>
              <a:t>цього</a:t>
            </a:r>
            <a:r>
              <a:rPr lang="ru-RU" b="1" dirty="0">
                <a:solidFill>
                  <a:srgbClr val="7030A0"/>
                </a:solidFill>
              </a:rPr>
              <a:t> часу вони не </a:t>
            </a:r>
            <a:r>
              <a:rPr lang="ru-RU" b="1" dirty="0" err="1">
                <a:solidFill>
                  <a:srgbClr val="7030A0"/>
                </a:solidFill>
              </a:rPr>
              <a:t>реалізуються</a:t>
            </a:r>
            <a:r>
              <a:rPr lang="ru-RU" b="1" dirty="0">
                <a:solidFill>
                  <a:srgbClr val="7030A0"/>
                </a:solidFill>
              </a:rPr>
              <a:t>. </a:t>
            </a:r>
          </a:p>
        </p:txBody>
      </p:sp>
    </p:spTree>
    <p:extLst>
      <p:ext uri="{BB962C8B-B14F-4D97-AF65-F5344CB8AC3E}">
        <p14:creationId xmlns:p14="http://schemas.microsoft.com/office/powerpoint/2010/main" val="9850633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286604"/>
            <a:ext cx="7971224" cy="1450757"/>
          </a:xfrm>
          <a:solidFill>
            <a:schemeClr val="accent5">
              <a:lumMod val="20000"/>
              <a:lumOff val="80000"/>
            </a:schemeClr>
          </a:solidFill>
        </p:spPr>
        <p:txBody>
          <a:bodyPr/>
          <a:lstStyle/>
          <a:p>
            <a:r>
              <a:rPr lang="ru-RU" b="1" spc="0" dirty="0">
                <a:ln w="22225">
                  <a:solidFill>
                    <a:schemeClr val="accent2"/>
                  </a:solidFill>
                  <a:prstDash val="solid"/>
                </a:ln>
                <a:solidFill>
                  <a:schemeClr val="accent2">
                    <a:lumMod val="40000"/>
                    <a:lumOff val="60000"/>
                  </a:schemeClr>
                </a:solidFill>
              </a:rPr>
              <a:t>Перше:</a:t>
            </a:r>
            <a:endParaRPr lang="ru-RU" b="1" spc="0" dirty="0">
              <a:ln w="22225">
                <a:solidFill>
                  <a:schemeClr val="accent2"/>
                </a:solidFill>
                <a:prstDash val="solid"/>
              </a:ln>
              <a:solidFill>
                <a:schemeClr val="accent2">
                  <a:lumMod val="40000"/>
                  <a:lumOff val="60000"/>
                </a:schemeClr>
              </a:solidFill>
            </a:endParaRPr>
          </a:p>
        </p:txBody>
      </p:sp>
      <p:sp>
        <p:nvSpPr>
          <p:cNvPr id="3" name="Объект 2"/>
          <p:cNvSpPr>
            <a:spLocks noGrp="1"/>
          </p:cNvSpPr>
          <p:nvPr>
            <p:ph idx="1"/>
          </p:nvPr>
        </p:nvSpPr>
        <p:spPr>
          <a:xfrm>
            <a:off x="323529" y="1845734"/>
            <a:ext cx="4536503" cy="4463586"/>
          </a:xfrm>
          <a:solidFill>
            <a:schemeClr val="bg2"/>
          </a:solidFill>
        </p:spPr>
        <p:txBody>
          <a:bodyPr>
            <a:normAutofit fontScale="70000" lnSpcReduction="20000"/>
          </a:bodyPr>
          <a:lstStyle/>
          <a:p>
            <a:pPr algn="just"/>
            <a:r>
              <a:rPr lang="ru-RU" dirty="0" err="1" smtClean="0"/>
              <a:t>дотримання</a:t>
            </a:r>
            <a:r>
              <a:rPr lang="ru-RU" dirty="0" smtClean="0"/>
              <a:t> </a:t>
            </a:r>
            <a:r>
              <a:rPr lang="ru-RU" dirty="0"/>
              <a:t>принципу </a:t>
            </a:r>
            <a:r>
              <a:rPr lang="ru-RU" sz="3500" dirty="0" err="1">
                <a:solidFill>
                  <a:srgbClr val="7030A0"/>
                </a:solidFill>
              </a:rPr>
              <a:t>Природної</a:t>
            </a:r>
            <a:r>
              <a:rPr lang="ru-RU" sz="3500" dirty="0">
                <a:solidFill>
                  <a:srgbClr val="7030A0"/>
                </a:solidFill>
              </a:rPr>
              <a:t> </a:t>
            </a:r>
            <a:r>
              <a:rPr lang="ru-RU" sz="3500" dirty="0" err="1">
                <a:solidFill>
                  <a:srgbClr val="7030A0"/>
                </a:solidFill>
              </a:rPr>
              <a:t>раціональності</a:t>
            </a:r>
            <a:r>
              <a:rPr lang="ru-RU" dirty="0"/>
              <a:t>. </a:t>
            </a:r>
            <a:endParaRPr lang="ru-RU" dirty="0" smtClean="0"/>
          </a:p>
          <a:p>
            <a:pPr algn="just"/>
            <a:r>
              <a:rPr lang="ru-RU" dirty="0" err="1" smtClean="0"/>
              <a:t>Це</a:t>
            </a:r>
            <a:r>
              <a:rPr lang="ru-RU" dirty="0" smtClean="0"/>
              <a:t> </a:t>
            </a:r>
            <a:r>
              <a:rPr lang="ru-RU" dirty="0" err="1"/>
              <a:t>означає</a:t>
            </a:r>
            <a:r>
              <a:rPr lang="ru-RU" dirty="0"/>
              <a:t> </a:t>
            </a:r>
            <a:r>
              <a:rPr lang="ru-RU" dirty="0" err="1"/>
              <a:t>таку</a:t>
            </a:r>
            <a:r>
              <a:rPr lang="ru-RU" dirty="0"/>
              <a:t> </a:t>
            </a:r>
            <a:r>
              <a:rPr lang="ru-RU" dirty="0" err="1"/>
              <a:t>організацію</a:t>
            </a:r>
            <a:r>
              <a:rPr lang="ru-RU" dirty="0"/>
              <a:t> </a:t>
            </a:r>
            <a:r>
              <a:rPr lang="ru-RU" dirty="0" err="1"/>
              <a:t>життя</a:t>
            </a:r>
            <a:r>
              <a:rPr lang="ru-RU" dirty="0"/>
              <a:t>, </a:t>
            </a:r>
            <a:r>
              <a:rPr lang="ru-RU" dirty="0" err="1"/>
              <a:t>що</a:t>
            </a:r>
            <a:r>
              <a:rPr lang="ru-RU" dirty="0"/>
              <a:t> </a:t>
            </a:r>
            <a:r>
              <a:rPr lang="ru-RU" dirty="0" err="1"/>
              <a:t>була</a:t>
            </a:r>
            <a:r>
              <a:rPr lang="ru-RU" dirty="0"/>
              <a:t> б, по </a:t>
            </a:r>
            <a:r>
              <a:rPr lang="ru-RU" dirty="0" err="1"/>
              <a:t>можливості</a:t>
            </a:r>
            <a:r>
              <a:rPr lang="ru-RU" dirty="0"/>
              <a:t>, </a:t>
            </a:r>
            <a:r>
              <a:rPr lang="ru-RU" b="1" u="sng" dirty="0" err="1">
                <a:solidFill>
                  <a:srgbClr val="FF0000"/>
                </a:solidFill>
              </a:rPr>
              <a:t>погоджена</a:t>
            </a:r>
            <a:r>
              <a:rPr lang="ru-RU" b="1" u="sng" dirty="0">
                <a:solidFill>
                  <a:srgbClr val="FF0000"/>
                </a:solidFill>
              </a:rPr>
              <a:t> з </a:t>
            </a:r>
            <a:r>
              <a:rPr lang="ru-RU" b="1" u="sng" dirty="0" err="1">
                <a:solidFill>
                  <a:srgbClr val="FF0000"/>
                </a:solidFill>
              </a:rPr>
              <a:t>життям</a:t>
            </a:r>
            <a:r>
              <a:rPr lang="ru-RU" b="1" u="sng" dirty="0">
                <a:solidFill>
                  <a:srgbClr val="FF0000"/>
                </a:solidFill>
              </a:rPr>
              <a:t> </a:t>
            </a:r>
            <a:r>
              <a:rPr lang="ru-RU" b="1" u="sng" dirty="0" err="1">
                <a:solidFill>
                  <a:srgbClr val="FF0000"/>
                </a:solidFill>
              </a:rPr>
              <a:t>Природи</a:t>
            </a:r>
            <a:r>
              <a:rPr lang="ru-RU" b="1" u="sng" dirty="0">
                <a:solidFill>
                  <a:srgbClr val="FF0000"/>
                </a:solidFill>
              </a:rPr>
              <a:t>, </a:t>
            </a:r>
            <a:r>
              <a:rPr lang="ru-RU" b="1" u="sng" dirty="0" err="1">
                <a:solidFill>
                  <a:srgbClr val="FF0000"/>
                </a:solidFill>
              </a:rPr>
              <a:t>тобто</a:t>
            </a:r>
            <a:r>
              <a:rPr lang="ru-RU" b="1" u="sng" dirty="0">
                <a:solidFill>
                  <a:srgbClr val="FF0000"/>
                </a:solidFill>
              </a:rPr>
              <a:t> </a:t>
            </a:r>
            <a:r>
              <a:rPr lang="ru-RU" b="1" u="sng" dirty="0" err="1">
                <a:solidFill>
                  <a:srgbClr val="FF0000"/>
                </a:solidFill>
              </a:rPr>
              <a:t>відповідала</a:t>
            </a:r>
            <a:r>
              <a:rPr lang="ru-RU" b="1" u="sng" dirty="0">
                <a:solidFill>
                  <a:srgbClr val="FF0000"/>
                </a:solidFill>
              </a:rPr>
              <a:t> б </a:t>
            </a:r>
            <a:r>
              <a:rPr lang="ru-RU" b="1" u="sng" dirty="0" err="1">
                <a:solidFill>
                  <a:srgbClr val="FF0000"/>
                </a:solidFill>
              </a:rPr>
              <a:t>логіці</a:t>
            </a:r>
            <a:r>
              <a:rPr lang="ru-RU" b="1" u="sng" dirty="0">
                <a:solidFill>
                  <a:srgbClr val="FF0000"/>
                </a:solidFill>
              </a:rPr>
              <a:t> </a:t>
            </a:r>
            <a:r>
              <a:rPr lang="ru-RU" b="1" u="sng" dirty="0" err="1">
                <a:solidFill>
                  <a:srgbClr val="FF0000"/>
                </a:solidFill>
              </a:rPr>
              <a:t>Природи</a:t>
            </a:r>
            <a:r>
              <a:rPr lang="ru-RU" dirty="0"/>
              <a:t>! </a:t>
            </a:r>
            <a:endParaRPr lang="ru-RU" dirty="0" smtClean="0"/>
          </a:p>
          <a:p>
            <a:pPr algn="just"/>
            <a:r>
              <a:rPr lang="ru-RU" dirty="0" err="1" smtClean="0"/>
              <a:t>Звідси</a:t>
            </a:r>
            <a:r>
              <a:rPr lang="ru-RU" dirty="0" smtClean="0"/>
              <a:t> </a:t>
            </a:r>
            <a:r>
              <a:rPr lang="ru-RU" dirty="0" err="1"/>
              <a:t>випливає</a:t>
            </a:r>
            <a:r>
              <a:rPr lang="ru-RU" dirty="0"/>
              <a:t> </a:t>
            </a:r>
            <a:r>
              <a:rPr lang="ru-RU" dirty="0" err="1"/>
              <a:t>багато</a:t>
            </a:r>
            <a:r>
              <a:rPr lang="ru-RU" dirty="0"/>
              <a:t> </a:t>
            </a:r>
            <a:r>
              <a:rPr lang="ru-RU" dirty="0" err="1"/>
              <a:t>конкретних</a:t>
            </a:r>
            <a:r>
              <a:rPr lang="ru-RU" dirty="0"/>
              <a:t> </a:t>
            </a:r>
            <a:r>
              <a:rPr lang="ru-RU" dirty="0" err="1"/>
              <a:t>вимог</a:t>
            </a:r>
            <a:r>
              <a:rPr lang="ru-RU" dirty="0"/>
              <a:t> до </a:t>
            </a:r>
            <a:r>
              <a:rPr lang="ru-RU" dirty="0" err="1"/>
              <a:t>людини</a:t>
            </a:r>
            <a:r>
              <a:rPr lang="ru-RU" dirty="0"/>
              <a:t>, як </a:t>
            </a:r>
            <a:r>
              <a:rPr lang="ru-RU" sz="5200" dirty="0" err="1"/>
              <a:t>творця</a:t>
            </a:r>
            <a:r>
              <a:rPr lang="ru-RU" sz="5200" dirty="0"/>
              <a:t> </a:t>
            </a:r>
            <a:r>
              <a:rPr lang="ru-RU" sz="5200" dirty="0" err="1"/>
              <a:t>мегаполісів</a:t>
            </a:r>
            <a:r>
              <a:rPr lang="ru-RU" sz="5200" dirty="0"/>
              <a:t>.</a:t>
            </a:r>
            <a:r>
              <a:rPr lang="ru-RU" dirty="0"/>
              <a:t> </a:t>
            </a:r>
            <a:endParaRPr lang="ru-RU" dirty="0" smtClean="0"/>
          </a:p>
          <a:p>
            <a:pPr algn="just"/>
            <a:r>
              <a:rPr lang="ru-RU" dirty="0" smtClean="0"/>
              <a:t>До </a:t>
            </a:r>
            <a:r>
              <a:rPr lang="ru-RU" dirty="0" err="1"/>
              <a:t>принципів</a:t>
            </a:r>
            <a:r>
              <a:rPr lang="ru-RU" dirty="0"/>
              <a:t> </a:t>
            </a:r>
            <a:r>
              <a:rPr lang="ru-RU" dirty="0" err="1"/>
              <a:t>Природної</a:t>
            </a:r>
            <a:r>
              <a:rPr lang="ru-RU" dirty="0"/>
              <a:t> </a:t>
            </a:r>
            <a:r>
              <a:rPr lang="ru-RU" dirty="0" err="1"/>
              <a:t>раціональності</a:t>
            </a:r>
            <a:r>
              <a:rPr lang="ru-RU" dirty="0"/>
              <a:t> </a:t>
            </a:r>
            <a:r>
              <a:rPr lang="ru-RU" dirty="0" err="1"/>
              <a:t>відносять</a:t>
            </a:r>
            <a:r>
              <a:rPr lang="ru-RU" dirty="0"/>
              <a:t> </a:t>
            </a:r>
            <a:r>
              <a:rPr lang="ru-RU" dirty="0" err="1"/>
              <a:t>принципи</a:t>
            </a:r>
            <a:r>
              <a:rPr lang="ru-RU" dirty="0"/>
              <a:t> </a:t>
            </a:r>
            <a:endParaRPr lang="ru-RU" dirty="0" smtClean="0"/>
          </a:p>
          <a:p>
            <a:pPr algn="just"/>
            <a:r>
              <a:rPr lang="ru-RU" dirty="0" err="1" smtClean="0"/>
              <a:t>планування</a:t>
            </a:r>
            <a:r>
              <a:rPr lang="ru-RU" dirty="0" smtClean="0"/>
              <a:t> </a:t>
            </a:r>
            <a:r>
              <a:rPr lang="ru-RU" dirty="0" err="1"/>
              <a:t>житлової</a:t>
            </a:r>
            <a:r>
              <a:rPr lang="ru-RU" dirty="0"/>
              <a:t> </a:t>
            </a:r>
            <a:r>
              <a:rPr lang="ru-RU" dirty="0" err="1"/>
              <a:t>забудови</a:t>
            </a:r>
            <a:r>
              <a:rPr lang="ru-RU" dirty="0"/>
              <a:t>, </a:t>
            </a:r>
            <a:endParaRPr lang="ru-RU" dirty="0" smtClean="0"/>
          </a:p>
          <a:p>
            <a:pPr algn="just"/>
            <a:r>
              <a:rPr lang="ru-RU" dirty="0" err="1" smtClean="0"/>
              <a:t>розміщення</a:t>
            </a:r>
            <a:r>
              <a:rPr lang="ru-RU" dirty="0" smtClean="0"/>
              <a:t> </a:t>
            </a:r>
            <a:r>
              <a:rPr lang="ru-RU" dirty="0" err="1"/>
              <a:t>виробництв</a:t>
            </a:r>
            <a:r>
              <a:rPr lang="ru-RU" dirty="0"/>
              <a:t>, </a:t>
            </a:r>
            <a:endParaRPr lang="ru-RU" dirty="0" smtClean="0"/>
          </a:p>
          <a:p>
            <a:pPr algn="just"/>
            <a:r>
              <a:rPr lang="ru-RU" dirty="0" err="1" smtClean="0"/>
              <a:t>розширення</a:t>
            </a:r>
            <a:r>
              <a:rPr lang="ru-RU" dirty="0" smtClean="0"/>
              <a:t> </a:t>
            </a:r>
            <a:r>
              <a:rPr lang="ru-RU" dirty="0" err="1"/>
              <a:t>паркових</a:t>
            </a:r>
            <a:r>
              <a:rPr lang="ru-RU" dirty="0"/>
              <a:t> зон, </a:t>
            </a:r>
            <a:endParaRPr lang="ru-RU" dirty="0" smtClean="0"/>
          </a:p>
          <a:p>
            <a:pPr algn="just"/>
            <a:r>
              <a:rPr lang="ru-RU" dirty="0" err="1" smtClean="0"/>
              <a:t>доступності</a:t>
            </a:r>
            <a:r>
              <a:rPr lang="ru-RU" dirty="0" smtClean="0"/>
              <a:t> </a:t>
            </a:r>
            <a:r>
              <a:rPr lang="ru-RU" dirty="0" err="1"/>
              <a:t>контактів</a:t>
            </a:r>
            <a:r>
              <a:rPr lang="ru-RU" dirty="0"/>
              <a:t> </a:t>
            </a:r>
            <a:r>
              <a:rPr lang="ru-RU" dirty="0" err="1"/>
              <a:t>із</a:t>
            </a:r>
            <a:r>
              <a:rPr lang="ru-RU" dirty="0"/>
              <a:t> </a:t>
            </a:r>
            <a:r>
              <a:rPr lang="ru-RU" dirty="0" err="1"/>
              <a:t>приміською</a:t>
            </a:r>
            <a:r>
              <a:rPr lang="ru-RU" dirty="0"/>
              <a:t> зоною </a:t>
            </a:r>
            <a:r>
              <a:rPr lang="ru-RU" dirty="0" err="1"/>
              <a:t>тощо</a:t>
            </a:r>
            <a:r>
              <a:rPr lang="ru-RU" dirty="0"/>
              <a:t>. </a:t>
            </a:r>
            <a:endParaRPr lang="ru-RU" dirty="0" smtClean="0"/>
          </a:p>
        </p:txBody>
      </p:sp>
      <p:sp>
        <p:nvSpPr>
          <p:cNvPr id="4" name="TextBox 3"/>
          <p:cNvSpPr txBox="1"/>
          <p:nvPr/>
        </p:nvSpPr>
        <p:spPr>
          <a:xfrm>
            <a:off x="5004048" y="1845734"/>
            <a:ext cx="3888432" cy="4985980"/>
          </a:xfrm>
          <a:prstGeom prst="rect">
            <a:avLst/>
          </a:prstGeom>
          <a:solidFill>
            <a:schemeClr val="bg2"/>
          </a:solidFill>
        </p:spPr>
        <p:txBody>
          <a:bodyPr wrap="square" rtlCol="0">
            <a:spAutoFit/>
          </a:bodyPr>
          <a:lstStyle/>
          <a:p>
            <a:pPr algn="just"/>
            <a:r>
              <a:rPr lang="ru-RU" dirty="0"/>
              <a:t>Є </a:t>
            </a:r>
            <a:r>
              <a:rPr lang="ru-RU" dirty="0" err="1"/>
              <a:t>ще</a:t>
            </a:r>
            <a:r>
              <a:rPr lang="ru-RU" dirty="0"/>
              <a:t> </a:t>
            </a:r>
            <a:r>
              <a:rPr lang="ru-RU" dirty="0" err="1"/>
              <a:t>цілий</a:t>
            </a:r>
            <a:r>
              <a:rPr lang="ru-RU" dirty="0"/>
              <a:t> ряд </a:t>
            </a:r>
            <a:r>
              <a:rPr lang="ru-RU" dirty="0" err="1"/>
              <a:t>зовсім</a:t>
            </a:r>
            <a:r>
              <a:rPr lang="ru-RU" dirty="0"/>
              <a:t> </a:t>
            </a:r>
            <a:r>
              <a:rPr lang="ru-RU" dirty="0" err="1"/>
              <a:t>простих</a:t>
            </a:r>
            <a:r>
              <a:rPr lang="ru-RU" dirty="0"/>
              <a:t> й </a:t>
            </a:r>
            <a:r>
              <a:rPr lang="ru-RU" dirty="0" err="1"/>
              <a:t>усім</a:t>
            </a:r>
            <a:r>
              <a:rPr lang="ru-RU" dirty="0"/>
              <a:t> </a:t>
            </a:r>
            <a:r>
              <a:rPr lang="ru-RU" dirty="0" err="1"/>
              <a:t>зрозумілих</a:t>
            </a:r>
            <a:r>
              <a:rPr lang="ru-RU" dirty="0"/>
              <a:t> </a:t>
            </a:r>
            <a:r>
              <a:rPr lang="ru-RU" dirty="0" err="1"/>
              <a:t>питань</a:t>
            </a:r>
            <a:r>
              <a:rPr lang="ru-RU" dirty="0"/>
              <a:t> – </a:t>
            </a:r>
            <a:r>
              <a:rPr lang="ru-RU" b="1" u="sng" dirty="0">
                <a:solidFill>
                  <a:srgbClr val="FF0000"/>
                </a:solidFill>
              </a:rPr>
              <a:t>вода і </a:t>
            </a:r>
            <a:r>
              <a:rPr lang="ru-RU" b="1" u="sng" dirty="0" err="1">
                <a:solidFill>
                  <a:srgbClr val="FF0000"/>
                </a:solidFill>
              </a:rPr>
              <a:t>повітря</a:t>
            </a:r>
            <a:r>
              <a:rPr lang="ru-RU" b="1" u="sng" dirty="0">
                <a:solidFill>
                  <a:srgbClr val="FF0000"/>
                </a:solidFill>
              </a:rPr>
              <a:t> </a:t>
            </a:r>
            <a:r>
              <a:rPr lang="ru-RU" b="1" u="sng" dirty="0" err="1">
                <a:solidFill>
                  <a:srgbClr val="FF0000"/>
                </a:solidFill>
              </a:rPr>
              <a:t>повинні</a:t>
            </a:r>
            <a:r>
              <a:rPr lang="ru-RU" b="1" u="sng" dirty="0">
                <a:solidFill>
                  <a:srgbClr val="FF0000"/>
                </a:solidFill>
              </a:rPr>
              <a:t> бути </a:t>
            </a:r>
            <a:r>
              <a:rPr lang="ru-RU" b="1" u="sng" dirty="0" err="1">
                <a:solidFill>
                  <a:srgbClr val="FF0000"/>
                </a:solidFill>
              </a:rPr>
              <a:t>чистими</a:t>
            </a:r>
            <a:r>
              <a:rPr lang="ru-RU" b="1" u="sng" dirty="0">
                <a:solidFill>
                  <a:srgbClr val="FF0000"/>
                </a:solidFill>
              </a:rPr>
              <a:t>, </a:t>
            </a:r>
            <a:r>
              <a:rPr lang="ru-RU" b="1" dirty="0">
                <a:solidFill>
                  <a:srgbClr val="0070C0"/>
                </a:solidFill>
              </a:rPr>
              <a:t>гори </a:t>
            </a:r>
            <a:r>
              <a:rPr lang="ru-RU" b="1" dirty="0" err="1">
                <a:solidFill>
                  <a:srgbClr val="0070C0"/>
                </a:solidFill>
              </a:rPr>
              <a:t>відходів</a:t>
            </a:r>
            <a:r>
              <a:rPr lang="ru-RU" b="1" dirty="0">
                <a:solidFill>
                  <a:srgbClr val="0070C0"/>
                </a:solidFill>
              </a:rPr>
              <a:t> </a:t>
            </a:r>
            <a:r>
              <a:rPr lang="ru-RU" b="1" dirty="0" err="1">
                <a:solidFill>
                  <a:srgbClr val="0070C0"/>
                </a:solidFill>
              </a:rPr>
              <a:t>повинні</a:t>
            </a:r>
            <a:r>
              <a:rPr lang="ru-RU" b="1" dirty="0">
                <a:solidFill>
                  <a:srgbClr val="0070C0"/>
                </a:solidFill>
              </a:rPr>
              <a:t> </a:t>
            </a:r>
            <a:r>
              <a:rPr lang="ru-RU" b="1" dirty="0" err="1">
                <a:solidFill>
                  <a:srgbClr val="0070C0"/>
                </a:solidFill>
              </a:rPr>
              <a:t>перероблятися</a:t>
            </a:r>
            <a:r>
              <a:rPr lang="ru-RU" b="1" dirty="0">
                <a:solidFill>
                  <a:srgbClr val="0070C0"/>
                </a:solidFill>
              </a:rPr>
              <a:t> </a:t>
            </a:r>
            <a:r>
              <a:rPr lang="ru-RU" b="1" dirty="0" err="1">
                <a:solidFill>
                  <a:srgbClr val="0070C0"/>
                </a:solidFill>
              </a:rPr>
              <a:t>найбільш</a:t>
            </a:r>
            <a:r>
              <a:rPr lang="ru-RU" b="1" dirty="0">
                <a:solidFill>
                  <a:srgbClr val="0070C0"/>
                </a:solidFill>
              </a:rPr>
              <a:t> </a:t>
            </a:r>
            <a:r>
              <a:rPr lang="ru-RU" b="1" dirty="0" err="1">
                <a:solidFill>
                  <a:srgbClr val="0070C0"/>
                </a:solidFill>
              </a:rPr>
              <a:t>раціональним</a:t>
            </a:r>
            <a:r>
              <a:rPr lang="ru-RU" b="1" dirty="0">
                <a:solidFill>
                  <a:srgbClr val="0070C0"/>
                </a:solidFill>
              </a:rPr>
              <a:t> способом </a:t>
            </a:r>
            <a:r>
              <a:rPr lang="ru-RU" dirty="0"/>
              <a:t>і т.д. </a:t>
            </a:r>
            <a:r>
              <a:rPr lang="ru-RU" dirty="0" err="1"/>
              <a:t>Усі</a:t>
            </a:r>
            <a:r>
              <a:rPr lang="ru-RU" dirty="0"/>
              <a:t> </a:t>
            </a:r>
            <a:r>
              <a:rPr lang="ru-RU" dirty="0" err="1"/>
              <a:t>подібні</a:t>
            </a:r>
            <a:r>
              <a:rPr lang="ru-RU" dirty="0"/>
              <a:t> </a:t>
            </a:r>
            <a:r>
              <a:rPr lang="ru-RU" dirty="0" err="1"/>
              <a:t>вимоги</a:t>
            </a:r>
            <a:r>
              <a:rPr lang="ru-RU" dirty="0"/>
              <a:t> </a:t>
            </a:r>
            <a:r>
              <a:rPr lang="ru-RU" dirty="0" err="1"/>
              <a:t>теж</a:t>
            </a:r>
            <a:r>
              <a:rPr lang="ru-RU" dirty="0"/>
              <a:t> </a:t>
            </a:r>
            <a:r>
              <a:rPr lang="ru-RU" dirty="0" err="1"/>
              <a:t>відносяться</a:t>
            </a:r>
            <a:r>
              <a:rPr lang="ru-RU" dirty="0"/>
              <a:t> до понять "</a:t>
            </a:r>
            <a:r>
              <a:rPr lang="ru-RU" b="1" dirty="0" err="1">
                <a:solidFill>
                  <a:schemeClr val="accent3">
                    <a:lumMod val="75000"/>
                  </a:schemeClr>
                </a:solidFill>
              </a:rPr>
              <a:t>Природної</a:t>
            </a:r>
            <a:r>
              <a:rPr lang="ru-RU" b="1" dirty="0">
                <a:solidFill>
                  <a:schemeClr val="accent3">
                    <a:lumMod val="75000"/>
                  </a:schemeClr>
                </a:solidFill>
              </a:rPr>
              <a:t> </a:t>
            </a:r>
            <a:r>
              <a:rPr lang="ru-RU" b="1" dirty="0" err="1">
                <a:solidFill>
                  <a:schemeClr val="accent3">
                    <a:lumMod val="75000"/>
                  </a:schemeClr>
                </a:solidFill>
              </a:rPr>
              <a:t>раціональності</a:t>
            </a:r>
            <a:r>
              <a:rPr lang="ru-RU" dirty="0"/>
              <a:t>". Вони </a:t>
            </a:r>
            <a:r>
              <a:rPr lang="ru-RU" dirty="0" err="1"/>
              <a:t>можуть</a:t>
            </a:r>
            <a:r>
              <a:rPr lang="ru-RU" dirty="0"/>
              <a:t> </a:t>
            </a:r>
            <a:r>
              <a:rPr lang="ru-RU" dirty="0" err="1"/>
              <a:t>виявитися</a:t>
            </a:r>
            <a:r>
              <a:rPr lang="ru-RU" dirty="0"/>
              <a:t> </a:t>
            </a:r>
            <a:r>
              <a:rPr lang="ru-RU" dirty="0" err="1"/>
              <a:t>економічно</a:t>
            </a:r>
            <a:r>
              <a:rPr lang="ru-RU" dirty="0"/>
              <a:t> </a:t>
            </a:r>
            <a:r>
              <a:rPr lang="ru-RU" dirty="0" err="1"/>
              <a:t>невигідними</a:t>
            </a:r>
            <a:r>
              <a:rPr lang="ru-RU" dirty="0"/>
              <a:t>, але </a:t>
            </a:r>
            <a:r>
              <a:rPr lang="ru-RU" u="sng" dirty="0">
                <a:solidFill>
                  <a:schemeClr val="accent3">
                    <a:lumMod val="75000"/>
                  </a:schemeClr>
                </a:solidFill>
              </a:rPr>
              <a:t>за здоровий </a:t>
            </a:r>
            <a:r>
              <a:rPr lang="ru-RU" u="sng" dirty="0" err="1">
                <a:solidFill>
                  <a:schemeClr val="accent3">
                    <a:lumMod val="75000"/>
                  </a:schemeClr>
                </a:solidFill>
              </a:rPr>
              <a:t>спосіб</a:t>
            </a:r>
            <a:r>
              <a:rPr lang="ru-RU" u="sng" dirty="0">
                <a:solidFill>
                  <a:schemeClr val="accent3">
                    <a:lumMod val="75000"/>
                  </a:schemeClr>
                </a:solidFill>
              </a:rPr>
              <a:t> </a:t>
            </a:r>
            <a:r>
              <a:rPr lang="ru-RU" u="sng" dirty="0" err="1">
                <a:solidFill>
                  <a:schemeClr val="accent3">
                    <a:lumMod val="75000"/>
                  </a:schemeClr>
                </a:solidFill>
              </a:rPr>
              <a:t>життя</a:t>
            </a:r>
            <a:r>
              <a:rPr lang="ru-RU" u="sng" dirty="0">
                <a:solidFill>
                  <a:schemeClr val="accent3">
                    <a:lumMod val="75000"/>
                  </a:schemeClr>
                </a:solidFill>
              </a:rPr>
              <a:t> </a:t>
            </a:r>
            <a:r>
              <a:rPr lang="ru-RU" sz="2400" u="sng" dirty="0">
                <a:solidFill>
                  <a:schemeClr val="accent3">
                    <a:lumMod val="75000"/>
                  </a:schemeClr>
                </a:solidFill>
              </a:rPr>
              <a:t>треба </a:t>
            </a:r>
            <a:r>
              <a:rPr lang="ru-RU" sz="2400" u="sng" dirty="0" err="1">
                <a:solidFill>
                  <a:schemeClr val="accent3">
                    <a:lumMod val="75000"/>
                  </a:schemeClr>
                </a:solidFill>
              </a:rPr>
              <a:t>платити</a:t>
            </a:r>
            <a:r>
              <a:rPr lang="ru-RU" sz="2400" u="sng" dirty="0">
                <a:solidFill>
                  <a:schemeClr val="accent3">
                    <a:lumMod val="75000"/>
                  </a:schemeClr>
                </a:solidFill>
              </a:rPr>
              <a:t>.</a:t>
            </a:r>
            <a:r>
              <a:rPr lang="ru-RU" dirty="0"/>
              <a:t> </a:t>
            </a:r>
            <a:r>
              <a:rPr lang="ru-RU" dirty="0" err="1"/>
              <a:t>Реалізація</a:t>
            </a:r>
            <a:r>
              <a:rPr lang="ru-RU" dirty="0"/>
              <a:t> принципу </a:t>
            </a:r>
            <a:r>
              <a:rPr lang="ru-RU" dirty="0" err="1"/>
              <a:t>Природної</a:t>
            </a:r>
            <a:r>
              <a:rPr lang="ru-RU" dirty="0"/>
              <a:t> </a:t>
            </a:r>
            <a:r>
              <a:rPr lang="ru-RU" dirty="0" err="1"/>
              <a:t>раціональності</a:t>
            </a:r>
            <a:r>
              <a:rPr lang="ru-RU" dirty="0"/>
              <a:t> </a:t>
            </a:r>
            <a:r>
              <a:rPr lang="ru-RU" dirty="0" err="1"/>
              <a:t>вимагає</a:t>
            </a:r>
            <a:r>
              <a:rPr lang="ru-RU" dirty="0"/>
              <a:t> </a:t>
            </a:r>
            <a:r>
              <a:rPr lang="ru-RU" dirty="0" err="1"/>
              <a:t>щонайменше</a:t>
            </a:r>
            <a:r>
              <a:rPr lang="ru-RU" dirty="0"/>
              <a:t> </a:t>
            </a:r>
            <a:r>
              <a:rPr lang="ru-RU" dirty="0" err="1"/>
              <a:t>двох</a:t>
            </a:r>
            <a:r>
              <a:rPr lang="ru-RU" dirty="0"/>
              <a:t> </a:t>
            </a:r>
            <a:r>
              <a:rPr lang="ru-RU" dirty="0" err="1"/>
              <a:t>важких</a:t>
            </a:r>
            <a:r>
              <a:rPr lang="ru-RU" dirty="0"/>
              <a:t> і </a:t>
            </a:r>
            <a:r>
              <a:rPr lang="ru-RU" dirty="0" err="1" smtClean="0"/>
              <a:t>вкрай</a:t>
            </a:r>
            <a:r>
              <a:rPr lang="ru-RU" dirty="0" smtClean="0"/>
              <a:t> </a:t>
            </a:r>
            <a:r>
              <a:rPr lang="ru-RU" dirty="0" err="1"/>
              <a:t>важливих</a:t>
            </a:r>
            <a:r>
              <a:rPr lang="ru-RU" dirty="0"/>
              <a:t> </a:t>
            </a:r>
            <a:r>
              <a:rPr lang="ru-RU" dirty="0" err="1"/>
              <a:t>дій</a:t>
            </a:r>
            <a:r>
              <a:rPr lang="ru-RU" dirty="0"/>
              <a:t>.</a:t>
            </a:r>
          </a:p>
          <a:p>
            <a:r>
              <a:rPr lang="ru-RU" dirty="0"/>
              <a:t> </a:t>
            </a:r>
          </a:p>
        </p:txBody>
      </p:sp>
    </p:spTree>
    <p:extLst>
      <p:ext uri="{BB962C8B-B14F-4D97-AF65-F5344CB8AC3E}">
        <p14:creationId xmlns:p14="http://schemas.microsoft.com/office/powerpoint/2010/main" val="4121845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6004" y="692696"/>
            <a:ext cx="8760492" cy="990584"/>
          </a:xfrm>
        </p:spPr>
        <p:txBody>
          <a:bodyPr>
            <a:normAutofit fontScale="90000"/>
          </a:bodyPr>
          <a:lstStyle/>
          <a:p>
            <a:pPr algn="ctr" eaLnBrk="1" fontAlgn="auto" hangingPunct="1">
              <a:spcAft>
                <a:spcPts val="0"/>
              </a:spcAft>
              <a:defRPr/>
            </a:pPr>
            <a:r>
              <a:rPr lang="uk-UA" sz="4400" b="1" dirty="0" smtClean="0">
                <a:solidFill>
                  <a:srgbClr val="C00000"/>
                </a:solidFill>
              </a:rPr>
              <a:t>Поняття </a:t>
            </a:r>
            <a:r>
              <a:rPr lang="uk-UA" sz="7200" b="1" dirty="0" smtClean="0">
                <a:solidFill>
                  <a:schemeClr val="accent2">
                    <a:lumMod val="75000"/>
                  </a:schemeClr>
                </a:solidFill>
              </a:rPr>
              <a:t>ноосфера</a:t>
            </a:r>
            <a:endParaRPr lang="ru-RU" sz="7200" b="1" dirty="0">
              <a:solidFill>
                <a:schemeClr val="accent2">
                  <a:lumMod val="75000"/>
                </a:schemeClr>
              </a:solidFill>
            </a:endParaRPr>
          </a:p>
        </p:txBody>
      </p:sp>
      <p:sp>
        <p:nvSpPr>
          <p:cNvPr id="14337" name="Содержимое 2"/>
          <p:cNvSpPr>
            <a:spLocks noGrp="1"/>
          </p:cNvSpPr>
          <p:nvPr>
            <p:ph idx="1"/>
          </p:nvPr>
        </p:nvSpPr>
        <p:spPr>
          <a:xfrm>
            <a:off x="251520" y="2143125"/>
            <a:ext cx="4045175" cy="4429125"/>
          </a:xfrm>
        </p:spPr>
        <p:txBody>
          <a:bodyPr/>
          <a:lstStyle/>
          <a:p>
            <a:pPr indent="342900" algn="just" eaLnBrk="1" hangingPunct="1">
              <a:buFont typeface="Wingdings 2" pitchFamily="18" charset="2"/>
              <a:buNone/>
            </a:pPr>
            <a:r>
              <a:rPr lang="vi-VN" sz="2000" b="1" dirty="0" smtClean="0"/>
              <a:t>Ноосфера</a:t>
            </a:r>
            <a:r>
              <a:rPr lang="vi-VN" sz="2000" dirty="0" smtClean="0"/>
              <a:t> — сфера розуму; сфера взаємодії суспільства і природи, в межах якої розумна людська діяльність стає визначальним фактором розвитку</a:t>
            </a:r>
            <a:r>
              <a:rPr lang="uk-UA" sz="2000" dirty="0" smtClean="0"/>
              <a:t> (</a:t>
            </a:r>
            <a:r>
              <a:rPr lang="vi-VN" sz="2000" dirty="0" smtClean="0"/>
              <a:t>ця сфера позначається також термінами </a:t>
            </a:r>
            <a:endParaRPr lang="uk-UA" sz="2000" dirty="0" smtClean="0"/>
          </a:p>
          <a:p>
            <a:pPr indent="342900" algn="just" eaLnBrk="1" hangingPunct="1">
              <a:buFont typeface="Wingdings 2" pitchFamily="18" charset="2"/>
              <a:buNone/>
            </a:pPr>
            <a:r>
              <a:rPr lang="vi-VN" sz="2000" i="1" dirty="0" smtClean="0">
                <a:solidFill>
                  <a:srgbClr val="FF0000"/>
                </a:solidFill>
              </a:rPr>
              <a:t>«антропосфера», «біосфер</a:t>
            </a:r>
            <a:r>
              <a:rPr lang="uk-UA" sz="2000" i="1" dirty="0" smtClean="0">
                <a:solidFill>
                  <a:srgbClr val="FF0000"/>
                </a:solidFill>
              </a:rPr>
              <a:t>а</a:t>
            </a:r>
            <a:r>
              <a:rPr lang="vi-VN" sz="2000" i="1" dirty="0" smtClean="0">
                <a:solidFill>
                  <a:srgbClr val="FF0000"/>
                </a:solidFill>
              </a:rPr>
              <a:t>», «біотехносфера»). </a:t>
            </a:r>
            <a:endParaRPr lang="uk-UA" sz="2000" i="1" dirty="0" smtClean="0">
              <a:solidFill>
                <a:srgbClr val="FF0000"/>
              </a:solidFill>
            </a:endParaRPr>
          </a:p>
          <a:p>
            <a:pPr indent="342900" algn="just" eaLnBrk="1" hangingPunct="1">
              <a:buFont typeface="Wingdings 2" pitchFamily="18" charset="2"/>
              <a:buNone/>
            </a:pPr>
            <a:r>
              <a:rPr lang="ru-RU" sz="3200" dirty="0" err="1" smtClean="0">
                <a:solidFill>
                  <a:schemeClr val="accent2">
                    <a:lumMod val="75000"/>
                  </a:schemeClr>
                </a:solidFill>
              </a:rPr>
              <a:t>Ноосфе́ра</a:t>
            </a:r>
            <a:r>
              <a:rPr lang="ru-RU" sz="2000" dirty="0" smtClean="0"/>
              <a:t> — </a:t>
            </a:r>
            <a:r>
              <a:rPr lang="ru-RU" sz="2000" dirty="0" err="1" smtClean="0"/>
              <a:t>сучасна</a:t>
            </a:r>
            <a:r>
              <a:rPr lang="ru-RU" sz="2000" dirty="0" smtClean="0"/>
              <a:t> </a:t>
            </a:r>
            <a:r>
              <a:rPr lang="ru-RU" sz="2000" dirty="0" err="1" smtClean="0"/>
              <a:t>стадія</a:t>
            </a:r>
            <a:r>
              <a:rPr lang="ru-RU" sz="2000" dirty="0" smtClean="0"/>
              <a:t> </a:t>
            </a:r>
            <a:r>
              <a:rPr lang="ru-RU" sz="2000" dirty="0" err="1" smtClean="0"/>
              <a:t>розвитку</a:t>
            </a:r>
            <a:r>
              <a:rPr lang="ru-RU" sz="2000" dirty="0" smtClean="0"/>
              <a:t> </a:t>
            </a:r>
            <a:r>
              <a:rPr lang="ru-RU" sz="2000" dirty="0" err="1" smtClean="0"/>
              <a:t>біосфери</a:t>
            </a:r>
            <a:r>
              <a:rPr lang="ru-RU" sz="2000" dirty="0" smtClean="0"/>
              <a:t>, </a:t>
            </a:r>
            <a:r>
              <a:rPr lang="ru-RU" sz="2000" dirty="0" err="1" smtClean="0"/>
              <a:t>пов'язана</a:t>
            </a:r>
            <a:r>
              <a:rPr lang="ru-RU" sz="2000" dirty="0" smtClean="0"/>
              <a:t> з </a:t>
            </a:r>
            <a:r>
              <a:rPr lang="ru-RU" sz="2000" dirty="0" err="1" smtClean="0"/>
              <a:t>появою</a:t>
            </a:r>
            <a:r>
              <a:rPr lang="ru-RU" sz="2000" dirty="0" smtClean="0"/>
              <a:t> в </a:t>
            </a:r>
            <a:r>
              <a:rPr lang="ru-RU" sz="2000" dirty="0" err="1" smtClean="0"/>
              <a:t>ній</a:t>
            </a:r>
            <a:r>
              <a:rPr lang="ru-RU" sz="2000" dirty="0" smtClean="0"/>
              <a:t> </a:t>
            </a:r>
            <a:r>
              <a:rPr lang="ru-RU" sz="2000" dirty="0" err="1" smtClean="0"/>
              <a:t>людства</a:t>
            </a:r>
            <a:r>
              <a:rPr lang="ru-RU" sz="2000" dirty="0" smtClean="0"/>
              <a:t>. </a:t>
            </a:r>
          </a:p>
        </p:txBody>
      </p:sp>
      <p:pic>
        <p:nvPicPr>
          <p:cNvPr id="14339" name="Рисунок 4" descr="ler2.jpg"/>
          <p:cNvPicPr>
            <a:picLocks noChangeAspect="1"/>
          </p:cNvPicPr>
          <p:nvPr/>
        </p:nvPicPr>
        <p:blipFill>
          <a:blip r:embed="rId2"/>
          <a:srcRect/>
          <a:stretch>
            <a:fillRect/>
          </a:stretch>
        </p:blipFill>
        <p:spPr bwMode="auto">
          <a:xfrm>
            <a:off x="5043611" y="1913202"/>
            <a:ext cx="3992885" cy="3286125"/>
          </a:xfrm>
          <a:prstGeom prst="rect">
            <a:avLst/>
          </a:prstGeom>
          <a:ln>
            <a:noFill/>
          </a:ln>
          <a:effectLst>
            <a:softEdge rad="112500"/>
          </a:effectLst>
        </p:spPr>
      </p:pic>
      <p:sp>
        <p:nvSpPr>
          <p:cNvPr id="3" name="TextBox 2"/>
          <p:cNvSpPr txBox="1"/>
          <p:nvPr/>
        </p:nvSpPr>
        <p:spPr>
          <a:xfrm>
            <a:off x="5043611" y="5199327"/>
            <a:ext cx="3789588" cy="923330"/>
          </a:xfrm>
          <a:prstGeom prst="rect">
            <a:avLst/>
          </a:prstGeom>
          <a:noFill/>
        </p:spPr>
        <p:txBody>
          <a:bodyPr wrap="square" rtlCol="0">
            <a:spAutoFit/>
          </a:bodyPr>
          <a:lstStyle/>
          <a:p>
            <a:pPr indent="342900" algn="ctr" eaLnBrk="1" hangingPunct="1">
              <a:buFont typeface="Wingdings 2" pitchFamily="18" charset="2"/>
              <a:buNone/>
            </a:pPr>
            <a:r>
              <a:rPr lang="ru-RU" dirty="0" err="1"/>
              <a:t>Термін</a:t>
            </a:r>
            <a:r>
              <a:rPr lang="ru-RU" dirty="0"/>
              <a:t> ноосфера </a:t>
            </a:r>
            <a:r>
              <a:rPr lang="ru-RU" dirty="0" err="1"/>
              <a:t>запропонував</a:t>
            </a:r>
            <a:r>
              <a:rPr lang="ru-RU" dirty="0"/>
              <a:t> </a:t>
            </a:r>
            <a:r>
              <a:rPr lang="ru-RU" dirty="0" err="1"/>
              <a:t>французький</a:t>
            </a:r>
            <a:r>
              <a:rPr lang="ru-RU" dirty="0"/>
              <a:t> математик </a:t>
            </a:r>
            <a:r>
              <a:rPr lang="ru-RU" dirty="0" err="1"/>
              <a:t>Едуард</a:t>
            </a:r>
            <a:r>
              <a:rPr lang="ru-RU" dirty="0"/>
              <a:t> </a:t>
            </a:r>
            <a:r>
              <a:rPr lang="ru-RU" dirty="0" err="1"/>
              <a:t>Леруа</a:t>
            </a:r>
            <a:r>
              <a:rPr lang="ru-RU" dirty="0"/>
              <a:t>.</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just"/>
            <a:r>
              <a:rPr lang="ru-RU" sz="2400" dirty="0" err="1"/>
              <a:t>По-перше</a:t>
            </a:r>
            <a:r>
              <a:rPr lang="ru-RU" sz="2400" dirty="0"/>
              <a:t>, повинна бути </a:t>
            </a:r>
            <a:r>
              <a:rPr lang="ru-RU" sz="2400" dirty="0" err="1"/>
              <a:t>складена</a:t>
            </a:r>
            <a:r>
              <a:rPr lang="ru-RU" sz="2400" dirty="0"/>
              <a:t> </a:t>
            </a:r>
            <a:r>
              <a:rPr lang="ru-RU" sz="2400" b="1" dirty="0">
                <a:solidFill>
                  <a:schemeClr val="accent3">
                    <a:lumMod val="75000"/>
                  </a:schemeClr>
                </a:solidFill>
              </a:rPr>
              <a:t>перспективна схема </a:t>
            </a:r>
            <a:r>
              <a:rPr lang="ru-RU" sz="2400" b="1" dirty="0" err="1">
                <a:solidFill>
                  <a:schemeClr val="accent3">
                    <a:lumMod val="75000"/>
                  </a:schemeClr>
                </a:solidFill>
              </a:rPr>
              <a:t>розвитку</a:t>
            </a:r>
            <a:r>
              <a:rPr lang="ru-RU" sz="2400" b="1" dirty="0">
                <a:solidFill>
                  <a:schemeClr val="accent3">
                    <a:lumMod val="75000"/>
                  </a:schemeClr>
                </a:solidFill>
              </a:rPr>
              <a:t> </a:t>
            </a:r>
            <a:r>
              <a:rPr lang="ru-RU" sz="2400" b="1" dirty="0" err="1">
                <a:solidFill>
                  <a:schemeClr val="accent3">
                    <a:lumMod val="75000"/>
                  </a:schemeClr>
                </a:solidFill>
              </a:rPr>
              <a:t>мегаполіса</a:t>
            </a:r>
            <a:r>
              <a:rPr lang="ru-RU" sz="2400" b="1" dirty="0">
                <a:solidFill>
                  <a:schemeClr val="accent3">
                    <a:lumMod val="75000"/>
                  </a:schemeClr>
                </a:solidFill>
              </a:rPr>
              <a:t> </a:t>
            </a:r>
            <a:r>
              <a:rPr lang="ru-RU" sz="2400" dirty="0"/>
              <a:t>і </a:t>
            </a:r>
            <a:r>
              <a:rPr lang="ru-RU" sz="2400" dirty="0" err="1" smtClean="0"/>
              <a:t>сформульовані</a:t>
            </a:r>
            <a:r>
              <a:rPr lang="ru-RU" sz="2400" dirty="0" smtClean="0"/>
              <a:t> </a:t>
            </a:r>
            <a:r>
              <a:rPr lang="ru-RU" sz="2400" dirty="0" err="1"/>
              <a:t>відповідні</a:t>
            </a:r>
            <a:r>
              <a:rPr lang="ru-RU" sz="2400" dirty="0"/>
              <a:t> </a:t>
            </a:r>
            <a:r>
              <a:rPr lang="ru-RU" sz="3600" b="1" dirty="0"/>
              <a:t>правила </a:t>
            </a:r>
            <a:r>
              <a:rPr lang="ru-RU" sz="2400" dirty="0" err="1"/>
              <a:t>життєдіяльності</a:t>
            </a:r>
            <a:r>
              <a:rPr lang="ru-RU" sz="2400" dirty="0"/>
              <a:t>. </a:t>
            </a:r>
            <a:endParaRPr lang="ru-RU" sz="2400" dirty="0"/>
          </a:p>
        </p:txBody>
      </p:sp>
      <p:sp>
        <p:nvSpPr>
          <p:cNvPr id="3" name="Объект 2"/>
          <p:cNvSpPr>
            <a:spLocks noGrp="1"/>
          </p:cNvSpPr>
          <p:nvPr>
            <p:ph idx="1"/>
          </p:nvPr>
        </p:nvSpPr>
        <p:spPr>
          <a:xfrm>
            <a:off x="395537" y="2060848"/>
            <a:ext cx="3600400" cy="4023360"/>
          </a:xfrm>
          <a:solidFill>
            <a:schemeClr val="accent1">
              <a:lumMod val="20000"/>
              <a:lumOff val="80000"/>
            </a:schemeClr>
          </a:solidFill>
        </p:spPr>
        <p:txBody>
          <a:bodyPr>
            <a:normAutofit/>
          </a:bodyPr>
          <a:lstStyle/>
          <a:p>
            <a:pPr algn="just"/>
            <a:r>
              <a:rPr lang="ru-RU" dirty="0" err="1" smtClean="0"/>
              <a:t>Ніхто</a:t>
            </a:r>
            <a:r>
              <a:rPr lang="ru-RU" dirty="0" smtClean="0"/>
              <a:t> </a:t>
            </a:r>
            <a:r>
              <a:rPr lang="ru-RU" u="sng" dirty="0" err="1">
                <a:solidFill>
                  <a:srgbClr val="FF0000"/>
                </a:solidFill>
              </a:rPr>
              <a:t>добровільно</a:t>
            </a:r>
            <a:r>
              <a:rPr lang="ru-RU" dirty="0"/>
              <a:t> </a:t>
            </a:r>
            <a:r>
              <a:rPr lang="ru-RU" dirty="0" err="1"/>
              <a:t>подібну</a:t>
            </a:r>
            <a:r>
              <a:rPr lang="ru-RU" dirty="0"/>
              <a:t> схему </a:t>
            </a:r>
          </a:p>
          <a:p>
            <a:pPr algn="just"/>
            <a:r>
              <a:rPr lang="ru-RU" dirty="0" err="1"/>
              <a:t>реалізувати</a:t>
            </a:r>
            <a:r>
              <a:rPr lang="ru-RU" dirty="0"/>
              <a:t> не стане, </a:t>
            </a:r>
            <a:r>
              <a:rPr lang="ru-RU" dirty="0" err="1"/>
              <a:t>оскільки</a:t>
            </a:r>
            <a:r>
              <a:rPr lang="ru-RU" dirty="0"/>
              <a:t> вона за </a:t>
            </a:r>
            <a:r>
              <a:rPr lang="ru-RU" dirty="0" err="1"/>
              <a:t>багатьма</a:t>
            </a:r>
            <a:r>
              <a:rPr lang="ru-RU" dirty="0"/>
              <a:t> </a:t>
            </a:r>
            <a:r>
              <a:rPr lang="ru-RU" dirty="0" smtClean="0"/>
              <a:t>пунктами </a:t>
            </a:r>
            <a:r>
              <a:rPr lang="ru-RU" sz="2800" b="1" dirty="0" err="1" smtClean="0">
                <a:solidFill>
                  <a:srgbClr val="00B050"/>
                </a:solidFill>
              </a:rPr>
              <a:t>суперечить</a:t>
            </a:r>
            <a:r>
              <a:rPr lang="ru-RU" sz="2800" dirty="0" smtClean="0"/>
              <a:t> </a:t>
            </a:r>
          </a:p>
          <a:p>
            <a:pPr algn="just"/>
            <a:r>
              <a:rPr lang="ru-RU" sz="2400" i="1" dirty="0" err="1" smtClean="0"/>
              <a:t>особистим</a:t>
            </a:r>
            <a:r>
              <a:rPr lang="ru-RU" sz="2400" i="1" dirty="0" smtClean="0"/>
              <a:t> </a:t>
            </a:r>
            <a:r>
              <a:rPr lang="ru-RU" sz="2400" i="1" dirty="0" err="1"/>
              <a:t>інтересам</a:t>
            </a:r>
            <a:r>
              <a:rPr lang="ru-RU" sz="2400" i="1" dirty="0"/>
              <a:t> </a:t>
            </a:r>
            <a:r>
              <a:rPr lang="ru-RU" sz="2400" i="1" dirty="0" err="1" smtClean="0"/>
              <a:t>окремих</a:t>
            </a:r>
            <a:r>
              <a:rPr lang="ru-RU" sz="2400" i="1" dirty="0" smtClean="0"/>
              <a:t> </a:t>
            </a:r>
            <a:r>
              <a:rPr lang="ru-RU" sz="2400" i="1" dirty="0" err="1"/>
              <a:t>громадян</a:t>
            </a:r>
            <a:r>
              <a:rPr lang="ru-RU" sz="2400" i="1" dirty="0"/>
              <a:t> і </a:t>
            </a:r>
            <a:r>
              <a:rPr lang="ru-RU" sz="2400" i="1" dirty="0" err="1"/>
              <a:t>групам</a:t>
            </a:r>
            <a:r>
              <a:rPr lang="ru-RU" sz="2400" i="1" dirty="0"/>
              <a:t> </a:t>
            </a:r>
            <a:r>
              <a:rPr lang="ru-RU" sz="2400" i="1" dirty="0" err="1"/>
              <a:t>осіб</a:t>
            </a:r>
            <a:r>
              <a:rPr lang="ru-RU" sz="2400" i="1" dirty="0"/>
              <a:t>, особливо </a:t>
            </a:r>
            <a:r>
              <a:rPr lang="ru-RU" sz="2400" i="1" dirty="0" err="1"/>
              <a:t>тим</a:t>
            </a:r>
            <a:r>
              <a:rPr lang="ru-RU" sz="2400" i="1" dirty="0"/>
              <a:t>, </a:t>
            </a:r>
            <a:r>
              <a:rPr lang="ru-RU" sz="2400" i="1" dirty="0" err="1"/>
              <a:t>що</a:t>
            </a:r>
            <a:r>
              <a:rPr lang="ru-RU" sz="2400" i="1" dirty="0"/>
              <a:t> </a:t>
            </a:r>
            <a:r>
              <a:rPr lang="ru-RU" sz="2400" i="1" dirty="0" err="1"/>
              <a:t>організують</a:t>
            </a:r>
            <a:r>
              <a:rPr lang="ru-RU" sz="2400" i="1" dirty="0"/>
              <a:t> </a:t>
            </a:r>
            <a:r>
              <a:rPr lang="ru-RU" sz="2400" i="1" dirty="0" err="1"/>
              <a:t>виробничу</a:t>
            </a:r>
            <a:r>
              <a:rPr lang="ru-RU" sz="2400" i="1" dirty="0"/>
              <a:t> </a:t>
            </a:r>
            <a:r>
              <a:rPr lang="ru-RU" sz="2400" i="1" dirty="0" err="1"/>
              <a:t>чи</a:t>
            </a:r>
            <a:r>
              <a:rPr lang="ru-RU" sz="2400" i="1" dirty="0"/>
              <a:t> </a:t>
            </a:r>
            <a:r>
              <a:rPr lang="ru-RU" sz="2400" i="1" dirty="0" err="1"/>
              <a:t>комерційну</a:t>
            </a:r>
            <a:r>
              <a:rPr lang="ru-RU" sz="2400" i="1" dirty="0"/>
              <a:t> </a:t>
            </a:r>
            <a:r>
              <a:rPr lang="ru-RU" sz="2400" i="1" dirty="0" err="1" smtClean="0"/>
              <a:t>діяльність</a:t>
            </a:r>
            <a:r>
              <a:rPr lang="ru-RU" sz="2400" i="1" dirty="0"/>
              <a:t>. </a:t>
            </a:r>
          </a:p>
          <a:p>
            <a:endParaRPr lang="ru-RU" dirty="0" err="1"/>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928" y="2132856"/>
            <a:ext cx="5376598" cy="3024336"/>
          </a:xfrm>
          <a:prstGeom prst="ellipse">
            <a:avLst/>
          </a:prstGeom>
          <a:ln>
            <a:noFill/>
          </a:ln>
          <a:effectLst>
            <a:softEdge rad="112500"/>
          </a:effectLst>
        </p:spPr>
      </p:pic>
    </p:spTree>
    <p:extLst>
      <p:ext uri="{BB962C8B-B14F-4D97-AF65-F5344CB8AC3E}">
        <p14:creationId xmlns:p14="http://schemas.microsoft.com/office/powerpoint/2010/main" val="2212067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594860" y="1737361"/>
            <a:ext cx="4225612" cy="183565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b="1" spc="0" dirty="0" err="1">
                <a:ln w="22225">
                  <a:solidFill>
                    <a:schemeClr val="accent2"/>
                  </a:solidFill>
                  <a:prstDash val="solid"/>
                </a:ln>
                <a:solidFill>
                  <a:schemeClr val="accent2">
                    <a:lumMod val="40000"/>
                    <a:lumOff val="60000"/>
                  </a:schemeClr>
                </a:solidFill>
              </a:rPr>
              <a:t>По-друге</a:t>
            </a:r>
            <a:r>
              <a:rPr lang="ru-RU" b="1" spc="0" dirty="0">
                <a:ln w="22225">
                  <a:solidFill>
                    <a:schemeClr val="accent2"/>
                  </a:solidFill>
                  <a:prstDash val="solid"/>
                </a:ln>
                <a:solidFill>
                  <a:schemeClr val="accent2">
                    <a:lumMod val="40000"/>
                    <a:lumOff val="60000"/>
                  </a:schemeClr>
                </a:solidFill>
              </a:rPr>
              <a:t> –</a:t>
            </a:r>
            <a:r>
              <a:rPr lang="ru-RU" dirty="0"/>
              <a:t> </a:t>
            </a:r>
          </a:p>
        </p:txBody>
      </p:sp>
      <p:sp>
        <p:nvSpPr>
          <p:cNvPr id="3" name="Объект 2"/>
          <p:cNvSpPr>
            <a:spLocks noGrp="1"/>
          </p:cNvSpPr>
          <p:nvPr>
            <p:ph idx="1"/>
          </p:nvPr>
        </p:nvSpPr>
        <p:spPr>
          <a:xfrm>
            <a:off x="395536" y="1916832"/>
            <a:ext cx="3960440" cy="4023360"/>
          </a:xfrm>
          <a:solidFill>
            <a:schemeClr val="accent6">
              <a:lumMod val="20000"/>
              <a:lumOff val="80000"/>
            </a:schemeClr>
          </a:solidFill>
        </p:spPr>
        <p:txBody>
          <a:bodyPr>
            <a:normAutofit fontScale="92500" lnSpcReduction="10000"/>
          </a:bodyPr>
          <a:lstStyle/>
          <a:p>
            <a:pPr algn="just"/>
            <a:r>
              <a:rPr lang="ru-RU" dirty="0" smtClean="0"/>
              <a:t>у </a:t>
            </a:r>
            <a:r>
              <a:rPr lang="ru-RU" dirty="0"/>
              <a:t>будь-</a:t>
            </a:r>
            <a:r>
              <a:rPr lang="ru-RU" dirty="0" err="1"/>
              <a:t>якому</a:t>
            </a:r>
            <a:r>
              <a:rPr lang="ru-RU" dirty="0"/>
              <a:t> великому </a:t>
            </a:r>
            <a:r>
              <a:rPr lang="ru-RU" dirty="0" err="1"/>
              <a:t>місті</a:t>
            </a:r>
            <a:r>
              <a:rPr lang="ru-RU" dirty="0"/>
              <a:t> повинна бути </a:t>
            </a:r>
            <a:r>
              <a:rPr lang="ru-RU" sz="2800" dirty="0">
                <a:solidFill>
                  <a:srgbClr val="00B050"/>
                </a:solidFill>
              </a:rPr>
              <a:t>сильна, грамотна і </a:t>
            </a:r>
            <a:r>
              <a:rPr lang="ru-RU" sz="2800" dirty="0" err="1" smtClean="0">
                <a:solidFill>
                  <a:srgbClr val="00B050"/>
                </a:solidFill>
              </a:rPr>
              <a:t>некорумпована</a:t>
            </a:r>
            <a:r>
              <a:rPr lang="ru-RU" sz="2800" dirty="0" smtClean="0">
                <a:solidFill>
                  <a:srgbClr val="00B050"/>
                </a:solidFill>
              </a:rPr>
              <a:t> </a:t>
            </a:r>
            <a:r>
              <a:rPr lang="ru-RU" sz="2800" dirty="0" err="1">
                <a:solidFill>
                  <a:srgbClr val="00B050"/>
                </a:solidFill>
              </a:rPr>
              <a:t>влада</a:t>
            </a:r>
            <a:r>
              <a:rPr lang="ru-RU" sz="2800" dirty="0">
                <a:solidFill>
                  <a:srgbClr val="00B050"/>
                </a:solidFill>
              </a:rPr>
              <a:t>. </a:t>
            </a:r>
            <a:endParaRPr lang="ru-RU" sz="2800" dirty="0" smtClean="0">
              <a:solidFill>
                <a:srgbClr val="00B050"/>
              </a:solidFill>
            </a:endParaRPr>
          </a:p>
          <a:p>
            <a:pPr algn="just"/>
            <a:r>
              <a:rPr lang="ru-RU" dirty="0" smtClean="0"/>
              <a:t>Вона </a:t>
            </a:r>
            <a:r>
              <a:rPr lang="ru-RU" dirty="0"/>
              <a:t>повинна </a:t>
            </a:r>
            <a:r>
              <a:rPr lang="ru-RU" dirty="0" err="1"/>
              <a:t>зрозуміти</a:t>
            </a:r>
            <a:r>
              <a:rPr lang="ru-RU" dirty="0"/>
              <a:t> </a:t>
            </a:r>
            <a:r>
              <a:rPr lang="ru-RU" dirty="0" err="1"/>
              <a:t>основний</a:t>
            </a:r>
            <a:r>
              <a:rPr lang="ru-RU" dirty="0"/>
              <a:t> </a:t>
            </a:r>
            <a:r>
              <a:rPr lang="ru-RU" u="sng" dirty="0">
                <a:solidFill>
                  <a:srgbClr val="FF0000"/>
                </a:solidFill>
              </a:rPr>
              <a:t>постулат і </a:t>
            </a:r>
            <a:r>
              <a:rPr lang="ru-RU" u="sng" dirty="0" err="1">
                <a:solidFill>
                  <a:srgbClr val="FF0000"/>
                </a:solidFill>
              </a:rPr>
              <a:t>неприпустимість</a:t>
            </a:r>
            <a:r>
              <a:rPr lang="ru-RU" u="sng" dirty="0">
                <a:solidFill>
                  <a:srgbClr val="FF0000"/>
                </a:solidFill>
              </a:rPr>
              <a:t> </a:t>
            </a:r>
            <a:r>
              <a:rPr lang="ru-RU" u="sng" dirty="0" err="1">
                <a:solidFill>
                  <a:srgbClr val="FF0000"/>
                </a:solidFill>
              </a:rPr>
              <a:t>його</a:t>
            </a:r>
            <a:r>
              <a:rPr lang="ru-RU" u="sng" dirty="0">
                <a:solidFill>
                  <a:srgbClr val="FF0000"/>
                </a:solidFill>
              </a:rPr>
              <a:t> </a:t>
            </a:r>
            <a:r>
              <a:rPr lang="ru-RU" u="sng" dirty="0" err="1">
                <a:solidFill>
                  <a:srgbClr val="FF0000"/>
                </a:solidFill>
              </a:rPr>
              <a:t>порушення</a:t>
            </a:r>
            <a:r>
              <a:rPr lang="ru-RU" u="sng" dirty="0">
                <a:solidFill>
                  <a:srgbClr val="FF0000"/>
                </a:solidFill>
              </a:rPr>
              <a:t> у </a:t>
            </a:r>
            <a:r>
              <a:rPr lang="ru-RU" u="sng" dirty="0" err="1">
                <a:solidFill>
                  <a:srgbClr val="FF0000"/>
                </a:solidFill>
              </a:rPr>
              <a:t>всіх</a:t>
            </a:r>
            <a:r>
              <a:rPr lang="ru-RU" u="sng" dirty="0">
                <a:solidFill>
                  <a:srgbClr val="FF0000"/>
                </a:solidFill>
              </a:rPr>
              <a:t> деталях. </a:t>
            </a:r>
            <a:r>
              <a:rPr lang="ru-RU" dirty="0"/>
              <a:t>І </a:t>
            </a:r>
            <a:r>
              <a:rPr lang="ru-RU" dirty="0" err="1"/>
              <a:t>поставити</a:t>
            </a:r>
            <a:r>
              <a:rPr lang="ru-RU" dirty="0"/>
              <a:t> в основу </a:t>
            </a:r>
            <a:r>
              <a:rPr lang="ru-RU" dirty="0" err="1"/>
              <a:t>тієї</a:t>
            </a:r>
            <a:r>
              <a:rPr lang="ru-RU" dirty="0"/>
              <a:t> </a:t>
            </a:r>
            <a:r>
              <a:rPr lang="ru-RU" dirty="0" err="1"/>
              <a:t>організації</a:t>
            </a:r>
            <a:r>
              <a:rPr lang="ru-RU" dirty="0"/>
              <a:t>, </a:t>
            </a:r>
            <a:r>
              <a:rPr lang="ru-RU" dirty="0" err="1"/>
              <a:t>що</a:t>
            </a:r>
            <a:r>
              <a:rPr lang="ru-RU" dirty="0"/>
              <a:t> буде </a:t>
            </a:r>
            <a:r>
              <a:rPr lang="ru-RU" dirty="0" err="1"/>
              <a:t>складати</a:t>
            </a:r>
            <a:r>
              <a:rPr lang="ru-RU" dirty="0"/>
              <a:t> схему </a:t>
            </a:r>
            <a:r>
              <a:rPr lang="ru-RU" dirty="0" err="1" smtClean="0"/>
              <a:t>розвитку</a:t>
            </a:r>
            <a:r>
              <a:rPr lang="ru-RU" dirty="0" smtClean="0"/>
              <a:t> </a:t>
            </a:r>
            <a:r>
              <a:rPr lang="ru-RU" dirty="0" err="1"/>
              <a:t>міста</a:t>
            </a:r>
            <a:r>
              <a:rPr lang="ru-RU" dirty="0"/>
              <a:t>, людей, </a:t>
            </a:r>
            <a:r>
              <a:rPr lang="ru-RU" b="1" dirty="0" err="1">
                <a:solidFill>
                  <a:srgbClr val="7030A0"/>
                </a:solidFill>
              </a:rPr>
              <a:t>переконаних</a:t>
            </a:r>
            <a:r>
              <a:rPr lang="ru-RU" b="1" dirty="0">
                <a:solidFill>
                  <a:srgbClr val="7030A0"/>
                </a:solidFill>
              </a:rPr>
              <a:t> у </a:t>
            </a:r>
            <a:r>
              <a:rPr lang="ru-RU" b="1" dirty="0" err="1">
                <a:solidFill>
                  <a:srgbClr val="7030A0"/>
                </a:solidFill>
              </a:rPr>
              <a:t>невідворотності</a:t>
            </a:r>
            <a:r>
              <a:rPr lang="ru-RU" b="1" dirty="0">
                <a:solidFill>
                  <a:srgbClr val="7030A0"/>
                </a:solidFill>
              </a:rPr>
              <a:t> і </a:t>
            </a:r>
            <a:r>
              <a:rPr lang="ru-RU" b="1" dirty="0" err="1">
                <a:solidFill>
                  <a:srgbClr val="7030A0"/>
                </a:solidFill>
              </a:rPr>
              <a:t>трагічності</a:t>
            </a:r>
            <a:r>
              <a:rPr lang="ru-RU" b="1" dirty="0">
                <a:solidFill>
                  <a:srgbClr val="7030A0"/>
                </a:solidFill>
              </a:rPr>
              <a:t> </a:t>
            </a:r>
            <a:r>
              <a:rPr lang="ru-RU" b="1" dirty="0" err="1">
                <a:solidFill>
                  <a:srgbClr val="7030A0"/>
                </a:solidFill>
              </a:rPr>
              <a:t>кризи</a:t>
            </a:r>
            <a:r>
              <a:rPr lang="ru-RU" b="1" dirty="0">
                <a:solidFill>
                  <a:srgbClr val="7030A0"/>
                </a:solidFill>
              </a:rPr>
              <a:t>, </a:t>
            </a:r>
            <a:r>
              <a:rPr lang="ru-RU" dirty="0" err="1"/>
              <a:t>якщо</a:t>
            </a:r>
            <a:r>
              <a:rPr lang="ru-RU" dirty="0"/>
              <a:t> буде </a:t>
            </a:r>
            <a:r>
              <a:rPr lang="ru-RU" b="1" dirty="0" err="1" smtClean="0">
                <a:solidFill>
                  <a:schemeClr val="accent2">
                    <a:lumMod val="75000"/>
                  </a:schemeClr>
                </a:solidFill>
              </a:rPr>
              <a:t>порушений</a:t>
            </a:r>
            <a:r>
              <a:rPr lang="ru-RU" dirty="0" smtClean="0"/>
              <a:t> </a:t>
            </a:r>
            <a:r>
              <a:rPr lang="ru-RU" dirty="0"/>
              <a:t>принцип </a:t>
            </a:r>
            <a:r>
              <a:rPr lang="ru-RU" dirty="0" err="1"/>
              <a:t>спільного</a:t>
            </a:r>
            <a:r>
              <a:rPr lang="ru-RU" dirty="0"/>
              <a:t> </a:t>
            </a:r>
            <a:r>
              <a:rPr lang="ru-RU" dirty="0" err="1"/>
              <a:t>розвитку</a:t>
            </a:r>
            <a:r>
              <a:rPr lang="ru-RU" dirty="0"/>
              <a:t> </a:t>
            </a:r>
            <a:r>
              <a:rPr lang="ru-RU" sz="2600" dirty="0" err="1"/>
              <a:t>Природи</a:t>
            </a:r>
            <a:r>
              <a:rPr lang="ru-RU" sz="2600" dirty="0"/>
              <a:t> і </a:t>
            </a:r>
            <a:r>
              <a:rPr lang="ru-RU" sz="2600" dirty="0" err="1"/>
              <a:t>суспільства</a:t>
            </a:r>
            <a:r>
              <a:rPr lang="ru-RU" sz="2600" dirty="0"/>
              <a:t> – принцип </a:t>
            </a:r>
            <a:r>
              <a:rPr lang="ru-RU" sz="2600" dirty="0" err="1" smtClean="0"/>
              <a:t>Природної</a:t>
            </a:r>
            <a:r>
              <a:rPr lang="ru-RU" sz="2600" dirty="0" smtClean="0"/>
              <a:t> </a:t>
            </a:r>
            <a:r>
              <a:rPr lang="ru-RU" sz="2600" dirty="0" err="1" smtClean="0"/>
              <a:t>раціональності</a:t>
            </a:r>
            <a:r>
              <a:rPr lang="ru-RU" sz="2600" dirty="0"/>
              <a:t>! </a:t>
            </a:r>
            <a:endParaRPr lang="ru-RU" sz="2600" dirty="0" smtClean="0"/>
          </a:p>
        </p:txBody>
      </p:sp>
      <p:sp>
        <p:nvSpPr>
          <p:cNvPr id="4" name="TextBox 3"/>
          <p:cNvSpPr txBox="1"/>
          <p:nvPr/>
        </p:nvSpPr>
        <p:spPr>
          <a:xfrm>
            <a:off x="4594860" y="1916832"/>
            <a:ext cx="4225612" cy="4555093"/>
          </a:xfrm>
          <a:prstGeom prst="rect">
            <a:avLst/>
          </a:prstGeom>
          <a:solidFill>
            <a:schemeClr val="accent6">
              <a:lumMod val="20000"/>
              <a:lumOff val="80000"/>
            </a:schemeClr>
          </a:solidFill>
        </p:spPr>
        <p:txBody>
          <a:bodyPr wrap="square" rtlCol="0">
            <a:spAutoFit/>
          </a:bodyPr>
          <a:lstStyle/>
          <a:p>
            <a:pPr algn="just"/>
            <a:r>
              <a:rPr lang="ru-RU" dirty="0" err="1">
                <a:ln w="0"/>
                <a:effectLst>
                  <a:outerShdw blurRad="38100" dist="19050" dir="2700000" algn="tl" rotWithShape="0">
                    <a:schemeClr val="dk1">
                      <a:alpha val="40000"/>
                    </a:schemeClr>
                  </a:outerShdw>
                </a:effectLst>
              </a:rPr>
              <a:t>Нарешті</a:t>
            </a:r>
            <a:r>
              <a:rPr lang="ru-RU" dirty="0">
                <a:ln w="0"/>
                <a:effectLst>
                  <a:outerShdw blurRad="38100" dist="19050" dir="2700000" algn="tl" rotWithShape="0">
                    <a:schemeClr val="dk1">
                      <a:alpha val="40000"/>
                    </a:schemeClr>
                  </a:outerShdw>
                </a:effectLst>
              </a:rPr>
              <a:t>, </a:t>
            </a:r>
            <a:r>
              <a:rPr lang="ru-RU" dirty="0" err="1">
                <a:ln w="0"/>
                <a:effectLst>
                  <a:outerShdw blurRad="38100" dist="19050" dir="2700000" algn="tl" rotWithShape="0">
                    <a:schemeClr val="dk1">
                      <a:alpha val="40000"/>
                    </a:schemeClr>
                  </a:outerShdw>
                </a:effectLst>
              </a:rPr>
              <a:t>влада</a:t>
            </a:r>
            <a:r>
              <a:rPr lang="ru-RU" dirty="0">
                <a:ln w="0"/>
                <a:effectLst>
                  <a:outerShdw blurRad="38100" dist="19050" dir="2700000" algn="tl" rotWithShape="0">
                    <a:schemeClr val="dk1">
                      <a:alpha val="40000"/>
                    </a:schemeClr>
                  </a:outerShdw>
                </a:effectLst>
              </a:rPr>
              <a:t> повинна бути </a:t>
            </a:r>
            <a:r>
              <a:rPr lang="ru-RU" dirty="0" err="1">
                <a:ln w="0"/>
                <a:effectLst>
                  <a:outerShdw blurRad="38100" dist="19050" dir="2700000" algn="tl" rotWithShape="0">
                    <a:schemeClr val="dk1">
                      <a:alpha val="40000"/>
                    </a:schemeClr>
                  </a:outerShdw>
                </a:effectLst>
              </a:rPr>
              <a:t>настільки</a:t>
            </a:r>
            <a:r>
              <a:rPr lang="ru-RU" dirty="0">
                <a:ln w="0"/>
                <a:effectLst>
                  <a:outerShdw blurRad="38100" dist="19050" dir="2700000" algn="tl" rotWithShape="0">
                    <a:schemeClr val="dk1">
                      <a:alpha val="40000"/>
                    </a:schemeClr>
                  </a:outerShdw>
                </a:effectLst>
              </a:rPr>
              <a:t> сильною, </a:t>
            </a:r>
            <a:r>
              <a:rPr lang="ru-RU" dirty="0" err="1">
                <a:ln w="0"/>
                <a:effectLst>
                  <a:outerShdw blurRad="38100" dist="19050" dir="2700000" algn="tl" rotWithShape="0">
                    <a:schemeClr val="dk1">
                      <a:alpha val="40000"/>
                    </a:schemeClr>
                  </a:outerShdw>
                </a:effectLst>
              </a:rPr>
              <a:t>щоб</a:t>
            </a:r>
            <a:r>
              <a:rPr lang="ru-RU" dirty="0">
                <a:ln w="0"/>
                <a:effectLst>
                  <a:outerShdw blurRad="38100" dist="19050" dir="2700000" algn="tl" rotWithShape="0">
                    <a:schemeClr val="dk1">
                      <a:alpha val="40000"/>
                    </a:schemeClr>
                  </a:outerShdw>
                </a:effectLst>
              </a:rPr>
              <a:t> бути </a:t>
            </a:r>
            <a:r>
              <a:rPr lang="ru-RU" sz="2800" dirty="0" err="1">
                <a:ln w="0"/>
                <a:effectLst>
                  <a:outerShdw blurRad="38100" dist="19050" dir="2700000" algn="tl" rotWithShape="0">
                    <a:schemeClr val="dk1">
                      <a:alpha val="40000"/>
                    </a:schemeClr>
                  </a:outerShdw>
                </a:effectLst>
              </a:rPr>
              <a:t>здатною</a:t>
            </a:r>
            <a:r>
              <a:rPr lang="ru-RU" sz="2800" dirty="0">
                <a:ln w="0"/>
                <a:effectLst>
                  <a:outerShdw blurRad="38100" dist="19050" dir="2700000" algn="tl" rotWithShape="0">
                    <a:schemeClr val="dk1">
                      <a:alpha val="40000"/>
                    </a:schemeClr>
                  </a:outerShdw>
                </a:effectLst>
              </a:rPr>
              <a:t> </a:t>
            </a:r>
            <a:r>
              <a:rPr lang="ru-RU" sz="2800" dirty="0" err="1">
                <a:ln w="0"/>
                <a:effectLst>
                  <a:outerShdw blurRad="38100" dist="19050" dir="2700000" algn="tl" rotWithShape="0">
                    <a:schemeClr val="dk1">
                      <a:alpha val="40000"/>
                    </a:schemeClr>
                  </a:outerShdw>
                </a:effectLst>
              </a:rPr>
              <a:t>побороти</a:t>
            </a:r>
            <a:r>
              <a:rPr lang="ru-RU" dirty="0">
                <a:ln w="0"/>
                <a:effectLst>
                  <a:outerShdw blurRad="38100" dist="19050" dir="2700000" algn="tl" rotWithShape="0">
                    <a:schemeClr val="dk1">
                      <a:alpha val="40000"/>
                    </a:schemeClr>
                  </a:outerShdw>
                </a:effectLst>
              </a:rPr>
              <a:t> будь-</a:t>
            </a:r>
            <a:r>
              <a:rPr lang="ru-RU" dirty="0" err="1">
                <a:ln w="0"/>
                <a:effectLst>
                  <a:outerShdw blurRad="38100" dist="19050" dir="2700000" algn="tl" rotWithShape="0">
                    <a:schemeClr val="dk1">
                      <a:alpha val="40000"/>
                    </a:schemeClr>
                  </a:outerShdw>
                </a:effectLst>
              </a:rPr>
              <a:t>який</a:t>
            </a:r>
            <a:r>
              <a:rPr lang="ru-RU" dirty="0">
                <a:ln w="0"/>
                <a:effectLst>
                  <a:outerShdw blurRad="38100" dist="19050" dir="2700000" algn="tl" rotWithShape="0">
                    <a:schemeClr val="dk1">
                      <a:alpha val="40000"/>
                    </a:schemeClr>
                  </a:outerShdw>
                </a:effectLst>
              </a:rPr>
              <a:t> </a:t>
            </a:r>
            <a:r>
              <a:rPr lang="ru-RU" dirty="0" err="1">
                <a:ln w="0"/>
                <a:effectLst>
                  <a:outerShdw blurRad="38100" dist="19050" dir="2700000" algn="tl" rotWithShape="0">
                    <a:schemeClr val="dk1">
                      <a:alpha val="40000"/>
                    </a:schemeClr>
                  </a:outerShdw>
                </a:effectLst>
              </a:rPr>
              <a:t>егоїзм</a:t>
            </a:r>
            <a:r>
              <a:rPr lang="ru-RU" dirty="0">
                <a:ln w="0"/>
                <a:effectLst>
                  <a:outerShdw blurRad="38100" dist="19050" dir="2700000" algn="tl" rotWithShape="0">
                    <a:schemeClr val="dk1">
                      <a:alpha val="40000"/>
                    </a:schemeClr>
                  </a:outerShdw>
                </a:effectLst>
              </a:rPr>
              <a:t> </a:t>
            </a:r>
            <a:r>
              <a:rPr lang="ru-RU" dirty="0" err="1">
                <a:ln w="0"/>
                <a:effectLst>
                  <a:outerShdw blurRad="38100" dist="19050" dir="2700000" algn="tl" rotWithShape="0">
                    <a:schemeClr val="dk1">
                      <a:alpha val="40000"/>
                    </a:schemeClr>
                  </a:outerShdw>
                </a:effectLst>
              </a:rPr>
              <a:t>окремих</a:t>
            </a:r>
            <a:r>
              <a:rPr lang="ru-RU" dirty="0">
                <a:ln w="0"/>
                <a:effectLst>
                  <a:outerShdw blurRad="38100" dist="19050" dir="2700000" algn="tl" rotWithShape="0">
                    <a:schemeClr val="dk1">
                      <a:alpha val="40000"/>
                    </a:schemeClr>
                  </a:outerShdw>
                </a:effectLst>
              </a:rPr>
              <a:t> </a:t>
            </a:r>
            <a:r>
              <a:rPr lang="ru-RU" dirty="0" err="1">
                <a:ln w="0"/>
                <a:effectLst>
                  <a:outerShdw blurRad="38100" dist="19050" dir="2700000" algn="tl" rotWithShape="0">
                    <a:schemeClr val="dk1">
                      <a:alpha val="40000"/>
                    </a:schemeClr>
                  </a:outerShdw>
                </a:effectLst>
              </a:rPr>
              <a:t>громадян</a:t>
            </a:r>
            <a:r>
              <a:rPr lang="ru-RU" dirty="0">
                <a:ln w="0"/>
                <a:effectLst>
                  <a:outerShdw blurRad="38100" dist="19050" dir="2700000" algn="tl" rotWithShape="0">
                    <a:schemeClr val="dk1">
                      <a:alpha val="40000"/>
                    </a:schemeClr>
                  </a:outerShdw>
                </a:effectLst>
              </a:rPr>
              <a:t> і будь-яку </a:t>
            </a:r>
            <a:r>
              <a:rPr lang="ru-RU" dirty="0" err="1">
                <a:ln w="0"/>
                <a:effectLst>
                  <a:outerShdw blurRad="38100" dist="19050" dir="2700000" algn="tl" rotWithShape="0">
                    <a:schemeClr val="dk1">
                      <a:alpha val="40000"/>
                    </a:schemeClr>
                  </a:outerShdw>
                </a:effectLst>
              </a:rPr>
              <a:t>корупцію</a:t>
            </a:r>
            <a:r>
              <a:rPr lang="ru-RU" dirty="0">
                <a:ln w="0"/>
                <a:effectLst>
                  <a:outerShdw blurRad="38100" dist="19050" dir="2700000" algn="tl" rotWithShape="0">
                    <a:schemeClr val="dk1">
                      <a:alpha val="40000"/>
                    </a:schemeClr>
                  </a:outerShdw>
                </a:effectLst>
              </a:rPr>
              <a:t>. </a:t>
            </a:r>
          </a:p>
          <a:p>
            <a:pPr algn="just"/>
            <a:endParaRPr lang="ru-RU" dirty="0" smtClean="0"/>
          </a:p>
          <a:p>
            <a:pPr algn="just"/>
            <a:endParaRPr lang="ru-RU" dirty="0" smtClean="0"/>
          </a:p>
          <a:p>
            <a:pPr algn="just"/>
            <a:r>
              <a:rPr lang="ru-RU" dirty="0" smtClean="0"/>
              <a:t>Таким </a:t>
            </a:r>
            <a:r>
              <a:rPr lang="ru-RU" dirty="0"/>
              <a:t>чином, </a:t>
            </a:r>
            <a:r>
              <a:rPr lang="ru-RU" dirty="0" err="1"/>
              <a:t>розвиток</a:t>
            </a:r>
            <a:r>
              <a:rPr lang="ru-RU" dirty="0"/>
              <a:t> </a:t>
            </a:r>
            <a:r>
              <a:rPr lang="ru-RU" dirty="0" err="1"/>
              <a:t>продуктивних</a:t>
            </a:r>
            <a:r>
              <a:rPr lang="ru-RU" dirty="0"/>
              <a:t> сил </a:t>
            </a:r>
            <a:r>
              <a:rPr lang="ru-RU" dirty="0" err="1"/>
              <a:t>суспільства</a:t>
            </a:r>
            <a:r>
              <a:rPr lang="ru-RU" dirty="0"/>
              <a:t>, яка б не </a:t>
            </a:r>
            <a:r>
              <a:rPr lang="ru-RU" dirty="0" err="1"/>
              <a:t>була</a:t>
            </a:r>
            <a:r>
              <a:rPr lang="ru-RU" dirty="0"/>
              <a:t> </a:t>
            </a:r>
            <a:r>
              <a:rPr lang="ru-RU" dirty="0" err="1"/>
              <a:t>його</a:t>
            </a:r>
            <a:r>
              <a:rPr lang="ru-RU" dirty="0"/>
              <a:t> </a:t>
            </a:r>
            <a:r>
              <a:rPr lang="ru-RU" dirty="0" err="1"/>
              <a:t>соціальна</a:t>
            </a:r>
            <a:r>
              <a:rPr lang="ru-RU" dirty="0"/>
              <a:t> структура, повинен бути </a:t>
            </a:r>
            <a:r>
              <a:rPr lang="ru-RU" dirty="0" err="1">
                <a:solidFill>
                  <a:srgbClr val="FF0000"/>
                </a:solidFill>
              </a:rPr>
              <a:t>обмеженим</a:t>
            </a:r>
            <a:r>
              <a:rPr lang="ru-RU" dirty="0">
                <a:solidFill>
                  <a:srgbClr val="FF0000"/>
                </a:solidFill>
              </a:rPr>
              <a:t> </a:t>
            </a:r>
            <a:r>
              <a:rPr lang="ru-RU" dirty="0" err="1">
                <a:solidFill>
                  <a:srgbClr val="FF0000"/>
                </a:solidFill>
              </a:rPr>
              <a:t>певними</a:t>
            </a:r>
            <a:r>
              <a:rPr lang="ru-RU" dirty="0">
                <a:solidFill>
                  <a:srgbClr val="FF0000"/>
                </a:solidFill>
              </a:rPr>
              <a:t> нормативами, за </a:t>
            </a:r>
            <a:r>
              <a:rPr lang="ru-RU" dirty="0" err="1">
                <a:solidFill>
                  <a:srgbClr val="FF0000"/>
                </a:solidFill>
              </a:rPr>
              <a:t>реалізацію</a:t>
            </a:r>
            <a:r>
              <a:rPr lang="ru-RU" dirty="0">
                <a:solidFill>
                  <a:srgbClr val="FF0000"/>
                </a:solidFill>
              </a:rPr>
              <a:t> </a:t>
            </a:r>
            <a:r>
              <a:rPr lang="ru-RU" dirty="0" err="1">
                <a:solidFill>
                  <a:srgbClr val="FF0000"/>
                </a:solidFill>
              </a:rPr>
              <a:t>яких</a:t>
            </a:r>
            <a:r>
              <a:rPr lang="ru-RU" dirty="0">
                <a:solidFill>
                  <a:srgbClr val="FF0000"/>
                </a:solidFill>
              </a:rPr>
              <a:t> </a:t>
            </a:r>
            <a:r>
              <a:rPr lang="ru-RU" dirty="0" err="1">
                <a:solidFill>
                  <a:srgbClr val="FF0000"/>
                </a:solidFill>
              </a:rPr>
              <a:t>відповідає</a:t>
            </a:r>
            <a:r>
              <a:rPr lang="ru-RU" dirty="0">
                <a:solidFill>
                  <a:srgbClr val="FF0000"/>
                </a:solidFill>
              </a:rPr>
              <a:t> перед </a:t>
            </a:r>
            <a:r>
              <a:rPr lang="ru-RU" dirty="0" err="1">
                <a:solidFill>
                  <a:srgbClr val="FF0000"/>
                </a:solidFill>
              </a:rPr>
              <a:t>суспільством</a:t>
            </a:r>
            <a:r>
              <a:rPr lang="ru-RU" dirty="0">
                <a:solidFill>
                  <a:srgbClr val="FF0000"/>
                </a:solidFill>
              </a:rPr>
              <a:t> </a:t>
            </a:r>
            <a:r>
              <a:rPr lang="ru-RU" sz="3200" b="1" dirty="0">
                <a:solidFill>
                  <a:srgbClr val="FF0000"/>
                </a:solidFill>
              </a:rPr>
              <a:t>держава і </a:t>
            </a:r>
            <a:r>
              <a:rPr lang="ru-RU" sz="3200" b="1" dirty="0" err="1">
                <a:solidFill>
                  <a:srgbClr val="FF0000"/>
                </a:solidFill>
              </a:rPr>
              <a:t>міська</a:t>
            </a:r>
            <a:r>
              <a:rPr lang="ru-RU" sz="3200" b="1" dirty="0">
                <a:solidFill>
                  <a:srgbClr val="FF0000"/>
                </a:solidFill>
              </a:rPr>
              <a:t> </a:t>
            </a:r>
            <a:r>
              <a:rPr lang="ru-RU" sz="3200" b="1" dirty="0" err="1">
                <a:solidFill>
                  <a:srgbClr val="FF0000"/>
                </a:solidFill>
              </a:rPr>
              <a:t>влада</a:t>
            </a:r>
            <a:r>
              <a:rPr lang="ru-RU" sz="3200" b="1" dirty="0">
                <a:solidFill>
                  <a:srgbClr val="FF0000"/>
                </a:solidFill>
              </a:rPr>
              <a:t>. </a:t>
            </a:r>
          </a:p>
        </p:txBody>
      </p:sp>
    </p:spTree>
    <p:extLst>
      <p:ext uri="{BB962C8B-B14F-4D97-AF65-F5344CB8AC3E}">
        <p14:creationId xmlns:p14="http://schemas.microsoft.com/office/powerpoint/2010/main" val="26686057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2960" y="286604"/>
            <a:ext cx="7781488" cy="1450757"/>
          </a:xfrm>
        </p:spPr>
        <p:txBody>
          <a:bodyPr>
            <a:normAutofit fontScale="90000"/>
          </a:bodyPr>
          <a:lstStyle/>
          <a:p>
            <a:pPr algn="ctr"/>
            <a:r>
              <a:rPr lang="ru-RU" b="1" dirty="0">
                <a:solidFill>
                  <a:srgbClr val="FF0000"/>
                </a:solidFill>
              </a:rPr>
              <a:t>Держава </a:t>
            </a:r>
            <a:r>
              <a:rPr lang="ru-RU" b="1" dirty="0" err="1">
                <a:solidFill>
                  <a:srgbClr val="FF0000"/>
                </a:solidFill>
              </a:rPr>
              <a:t>несе</a:t>
            </a:r>
            <a:r>
              <a:rPr lang="ru-RU" b="1" dirty="0">
                <a:solidFill>
                  <a:srgbClr val="FF0000"/>
                </a:solidFill>
              </a:rPr>
              <a:t> </a:t>
            </a:r>
            <a:r>
              <a:rPr lang="ru-RU" b="1" u="sng" dirty="0" err="1">
                <a:solidFill>
                  <a:srgbClr val="FF0000"/>
                </a:solidFill>
              </a:rPr>
              <a:t>відповідальність</a:t>
            </a:r>
            <a:r>
              <a:rPr lang="ru-RU" b="1" dirty="0">
                <a:solidFill>
                  <a:srgbClr val="FF0000"/>
                </a:solidFill>
              </a:rPr>
              <a:t> за </a:t>
            </a:r>
            <a:r>
              <a:rPr lang="ru-RU" b="1" dirty="0" err="1">
                <a:solidFill>
                  <a:srgbClr val="FF0000"/>
                </a:solidFill>
              </a:rPr>
              <a:t>дотримання</a:t>
            </a:r>
            <a:r>
              <a:rPr lang="ru-RU" b="1" dirty="0">
                <a:solidFill>
                  <a:srgbClr val="FF0000"/>
                </a:solidFill>
              </a:rPr>
              <a:t> </a:t>
            </a:r>
            <a:r>
              <a:rPr lang="ru-RU" b="1" dirty="0" err="1">
                <a:solidFill>
                  <a:srgbClr val="7030A0"/>
                </a:solidFill>
              </a:rPr>
              <a:t>твердої</a:t>
            </a:r>
            <a:r>
              <a:rPr lang="ru-RU" b="1" dirty="0">
                <a:solidFill>
                  <a:srgbClr val="7030A0"/>
                </a:solidFill>
              </a:rPr>
              <a:t> </a:t>
            </a:r>
            <a:r>
              <a:rPr lang="ru-RU" b="1" dirty="0" err="1">
                <a:solidFill>
                  <a:srgbClr val="7030A0"/>
                </a:solidFill>
              </a:rPr>
              <a:t>екологічної</a:t>
            </a:r>
            <a:r>
              <a:rPr lang="ru-RU" b="1" dirty="0">
                <a:solidFill>
                  <a:srgbClr val="7030A0"/>
                </a:solidFill>
              </a:rPr>
              <a:t> </a:t>
            </a:r>
            <a:r>
              <a:rPr lang="ru-RU" dirty="0" err="1">
                <a:solidFill>
                  <a:srgbClr val="7030A0"/>
                </a:solidFill>
              </a:rPr>
              <a:t>дисципліни</a:t>
            </a:r>
            <a:r>
              <a:rPr lang="ru-RU" dirty="0">
                <a:solidFill>
                  <a:srgbClr val="7030A0"/>
                </a:solidFill>
              </a:rPr>
              <a:t> </a:t>
            </a:r>
            <a:r>
              <a:rPr lang="ru-RU" dirty="0" err="1">
                <a:solidFill>
                  <a:srgbClr val="7030A0"/>
                </a:solidFill>
              </a:rPr>
              <a:t>життя</a:t>
            </a:r>
            <a:r>
              <a:rPr lang="ru-RU" dirty="0">
                <a:solidFill>
                  <a:srgbClr val="7030A0"/>
                </a:solidFill>
              </a:rPr>
              <a:t>. </a:t>
            </a:r>
          </a:p>
        </p:txBody>
      </p:sp>
      <p:sp>
        <p:nvSpPr>
          <p:cNvPr id="3" name="Объект 2"/>
          <p:cNvSpPr>
            <a:spLocks noGrp="1"/>
          </p:cNvSpPr>
          <p:nvPr>
            <p:ph idx="1"/>
          </p:nvPr>
        </p:nvSpPr>
        <p:spPr>
          <a:xfrm>
            <a:off x="683568" y="1988840"/>
            <a:ext cx="4541129" cy="4023360"/>
          </a:xfrm>
          <a:solidFill>
            <a:schemeClr val="accent6">
              <a:lumMod val="20000"/>
              <a:lumOff val="80000"/>
            </a:schemeClr>
          </a:solidFill>
        </p:spPr>
        <p:txBody>
          <a:bodyPr>
            <a:normAutofit fontScale="92500" lnSpcReduction="10000"/>
          </a:bodyPr>
          <a:lstStyle/>
          <a:p>
            <a:pPr algn="just"/>
            <a:r>
              <a:rPr lang="ru-RU" dirty="0" smtClean="0"/>
              <a:t>Будь-</a:t>
            </a:r>
            <a:r>
              <a:rPr lang="ru-RU" dirty="0" err="1" smtClean="0"/>
              <a:t>який</a:t>
            </a:r>
            <a:r>
              <a:rPr lang="ru-RU" dirty="0" smtClean="0"/>
              <a:t> </a:t>
            </a:r>
            <a:r>
              <a:rPr lang="ru-RU" dirty="0" err="1"/>
              <a:t>екологічний</a:t>
            </a:r>
            <a:r>
              <a:rPr lang="ru-RU" dirty="0"/>
              <a:t> </a:t>
            </a:r>
            <a:r>
              <a:rPr lang="ru-RU" dirty="0" err="1"/>
              <a:t>злочин</a:t>
            </a:r>
            <a:r>
              <a:rPr lang="ru-RU" dirty="0"/>
              <a:t> (</a:t>
            </a:r>
            <a:r>
              <a:rPr lang="ru-RU" sz="2800" dirty="0" err="1">
                <a:solidFill>
                  <a:srgbClr val="7030A0"/>
                </a:solidFill>
              </a:rPr>
              <a:t>навіть</a:t>
            </a:r>
            <a:r>
              <a:rPr lang="ru-RU" sz="2800" dirty="0">
                <a:solidFill>
                  <a:srgbClr val="7030A0"/>
                </a:solidFill>
              </a:rPr>
              <a:t> у </a:t>
            </a:r>
            <a:r>
              <a:rPr lang="ru-RU" sz="2800" dirty="0" err="1">
                <a:solidFill>
                  <a:srgbClr val="7030A0"/>
                </a:solidFill>
              </a:rPr>
              <a:t>вигляді</a:t>
            </a:r>
            <a:r>
              <a:rPr lang="ru-RU" sz="2800" dirty="0">
                <a:solidFill>
                  <a:srgbClr val="7030A0"/>
                </a:solidFill>
              </a:rPr>
              <a:t> </a:t>
            </a:r>
            <a:r>
              <a:rPr lang="ru-RU" sz="2800" dirty="0" err="1">
                <a:solidFill>
                  <a:srgbClr val="7030A0"/>
                </a:solidFill>
              </a:rPr>
              <a:t>кинутої</a:t>
            </a:r>
            <a:r>
              <a:rPr lang="ru-RU" sz="2800" dirty="0">
                <a:solidFill>
                  <a:srgbClr val="7030A0"/>
                </a:solidFill>
              </a:rPr>
              <a:t> цигарки</a:t>
            </a:r>
            <a:r>
              <a:rPr lang="ru-RU" dirty="0"/>
              <a:t>), </a:t>
            </a:r>
            <a:r>
              <a:rPr lang="ru-RU" dirty="0" err="1"/>
              <a:t>що</a:t>
            </a:r>
            <a:r>
              <a:rPr lang="ru-RU" dirty="0"/>
              <a:t> </a:t>
            </a:r>
            <a:r>
              <a:rPr lang="ru-RU" dirty="0" err="1"/>
              <a:t>порушує</a:t>
            </a:r>
            <a:r>
              <a:rPr lang="ru-RU" dirty="0"/>
              <a:t> </a:t>
            </a:r>
            <a:r>
              <a:rPr lang="ru-RU" dirty="0" err="1"/>
              <a:t>нормальне</a:t>
            </a:r>
            <a:r>
              <a:rPr lang="ru-RU" dirty="0"/>
              <a:t> </a:t>
            </a:r>
            <a:r>
              <a:rPr lang="ru-RU" dirty="0" err="1" smtClean="0"/>
              <a:t>життєзабезпечення</a:t>
            </a:r>
            <a:r>
              <a:rPr lang="ru-RU" dirty="0"/>
              <a:t>, </a:t>
            </a:r>
            <a:r>
              <a:rPr lang="ru-RU" b="1" dirty="0">
                <a:solidFill>
                  <a:srgbClr val="FF0000"/>
                </a:solidFill>
              </a:rPr>
              <a:t>повинен бути </a:t>
            </a:r>
            <a:r>
              <a:rPr lang="ru-RU" b="1" dirty="0" err="1">
                <a:solidFill>
                  <a:srgbClr val="FF0000"/>
                </a:solidFill>
              </a:rPr>
              <a:t>покараним</a:t>
            </a:r>
            <a:r>
              <a:rPr lang="ru-RU" dirty="0" smtClean="0"/>
              <a:t>.</a:t>
            </a:r>
          </a:p>
          <a:p>
            <a:pPr algn="just"/>
            <a:r>
              <a:rPr lang="ru-RU" dirty="0" smtClean="0"/>
              <a:t> </a:t>
            </a:r>
            <a:r>
              <a:rPr lang="ru-RU" dirty="0" err="1"/>
              <a:t>Така</a:t>
            </a:r>
            <a:r>
              <a:rPr lang="ru-RU" dirty="0"/>
              <a:t> </a:t>
            </a:r>
            <a:r>
              <a:rPr lang="ru-RU" dirty="0" err="1"/>
              <a:t>твердість</a:t>
            </a:r>
            <a:r>
              <a:rPr lang="ru-RU" dirty="0"/>
              <a:t> </a:t>
            </a:r>
            <a:r>
              <a:rPr lang="ru-RU" dirty="0" err="1"/>
              <a:t>міської</a:t>
            </a:r>
            <a:r>
              <a:rPr lang="ru-RU" dirty="0"/>
              <a:t> </a:t>
            </a:r>
            <a:r>
              <a:rPr lang="ru-RU" dirty="0" err="1"/>
              <a:t>влади</a:t>
            </a:r>
            <a:r>
              <a:rPr lang="ru-RU" dirty="0"/>
              <a:t> уже сама по </a:t>
            </a:r>
            <a:r>
              <a:rPr lang="ru-RU" dirty="0" err="1"/>
              <a:t>собі</a:t>
            </a:r>
            <a:r>
              <a:rPr lang="ru-RU" dirty="0"/>
              <a:t> </a:t>
            </a:r>
            <a:r>
              <a:rPr lang="ru-RU" dirty="0" smtClean="0"/>
              <a:t>буде </a:t>
            </a:r>
            <a:r>
              <a:rPr lang="ru-RU" dirty="0" err="1"/>
              <a:t>мати</a:t>
            </a:r>
            <a:r>
              <a:rPr lang="ru-RU" dirty="0"/>
              <a:t> </a:t>
            </a:r>
            <a:r>
              <a:rPr lang="ru-RU" u="sng" dirty="0" err="1"/>
              <a:t>величезне</a:t>
            </a:r>
            <a:r>
              <a:rPr lang="ru-RU" u="sng" dirty="0"/>
              <a:t> </a:t>
            </a:r>
            <a:r>
              <a:rPr lang="ru-RU" u="sng" dirty="0" err="1"/>
              <a:t>виховне</a:t>
            </a:r>
            <a:r>
              <a:rPr lang="ru-RU" u="sng" dirty="0"/>
              <a:t> </a:t>
            </a:r>
            <a:r>
              <a:rPr lang="ru-RU" u="sng" dirty="0" err="1"/>
              <a:t>значення</a:t>
            </a:r>
            <a:r>
              <a:rPr lang="ru-RU" u="sng" dirty="0"/>
              <a:t>. </a:t>
            </a:r>
            <a:endParaRPr lang="ru-RU" u="sng" dirty="0" smtClean="0"/>
          </a:p>
          <a:p>
            <a:pPr algn="just"/>
            <a:r>
              <a:rPr lang="ru-RU" dirty="0" err="1" smtClean="0"/>
              <a:t>Це</a:t>
            </a:r>
            <a:r>
              <a:rPr lang="ru-RU" dirty="0" smtClean="0"/>
              <a:t> </a:t>
            </a:r>
            <a:r>
              <a:rPr lang="ru-RU" sz="3600" dirty="0"/>
              <a:t>перша </a:t>
            </a:r>
            <a:r>
              <a:rPr lang="ru-RU" sz="3600" dirty="0" err="1"/>
              <a:t>необхідна</a:t>
            </a:r>
            <a:r>
              <a:rPr lang="ru-RU" sz="3600" dirty="0"/>
              <a:t> </a:t>
            </a:r>
            <a:r>
              <a:rPr lang="ru-RU" sz="3600" dirty="0" err="1"/>
              <a:t>умова</a:t>
            </a:r>
            <a:r>
              <a:rPr lang="ru-RU" sz="3600" dirty="0"/>
              <a:t>, </a:t>
            </a:r>
            <a:r>
              <a:rPr lang="ru-RU" sz="3600" dirty="0" smtClean="0"/>
              <a:t>без </a:t>
            </a:r>
            <a:r>
              <a:rPr lang="ru-RU" sz="3600" dirty="0" err="1"/>
              <a:t>якої</a:t>
            </a:r>
            <a:r>
              <a:rPr lang="ru-RU" sz="3600" dirty="0"/>
              <a:t> </a:t>
            </a:r>
            <a:r>
              <a:rPr lang="ru-RU" sz="3600" dirty="0" err="1"/>
              <a:t>решта</a:t>
            </a:r>
            <a:r>
              <a:rPr lang="ru-RU" sz="3600" dirty="0"/>
              <a:t> </a:t>
            </a:r>
            <a:r>
              <a:rPr lang="ru-RU" sz="3600" dirty="0" err="1"/>
              <a:t>дій</a:t>
            </a:r>
            <a:r>
              <a:rPr lang="ru-RU" sz="3600" dirty="0"/>
              <a:t> </a:t>
            </a:r>
            <a:r>
              <a:rPr lang="ru-RU" sz="3600" i="1" dirty="0"/>
              <a:t>не </a:t>
            </a:r>
            <a:r>
              <a:rPr lang="ru-RU" sz="3600" i="1" dirty="0" err="1" smtClean="0"/>
              <a:t>будуть</a:t>
            </a:r>
            <a:r>
              <a:rPr lang="ru-RU" sz="3600" i="1" dirty="0" smtClean="0"/>
              <a:t> </a:t>
            </a:r>
            <a:r>
              <a:rPr lang="ru-RU" sz="3600" i="1" dirty="0" err="1"/>
              <a:t>мати</a:t>
            </a:r>
            <a:r>
              <a:rPr lang="ru-RU" sz="3600" i="1" dirty="0"/>
              <a:t> </a:t>
            </a:r>
            <a:r>
              <a:rPr lang="ru-RU" sz="3600" i="1" dirty="0" err="1"/>
              <a:t>значення</a:t>
            </a:r>
            <a:r>
              <a:rPr lang="ru-RU" sz="3600" i="1" dirty="0"/>
              <a:t>. </a:t>
            </a:r>
          </a:p>
          <a:p>
            <a:endParaRPr lang="ru-RU"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2120" y="3933056"/>
            <a:ext cx="3348373" cy="2232248"/>
          </a:xfrm>
          <a:prstGeom prst="ellipse">
            <a:avLst/>
          </a:prstGeom>
          <a:ln>
            <a:noFill/>
          </a:ln>
          <a:effectLst>
            <a:softEdge rad="112500"/>
          </a:effectLst>
        </p:spPr>
      </p:pic>
      <p:sp>
        <p:nvSpPr>
          <p:cNvPr id="5" name="Прямоугольник 4"/>
          <p:cNvSpPr/>
          <p:nvPr/>
        </p:nvSpPr>
        <p:spPr>
          <a:xfrm>
            <a:off x="5516084" y="3212976"/>
            <a:ext cx="3627916" cy="461665"/>
          </a:xfrm>
          <a:prstGeom prst="rect">
            <a:avLst/>
          </a:prstGeom>
          <a:solidFill>
            <a:srgbClr val="FF0000"/>
          </a:solidFill>
        </p:spPr>
        <p:txBody>
          <a:bodyPr wrap="none" lIns="91440" tIns="45720" rIns="91440" bIns="45720">
            <a:spAutoFit/>
          </a:bodyPr>
          <a:lstStyle/>
          <a:p>
            <a:pPr algn="ctr"/>
            <a:r>
              <a:rPr lang="ru-RU" sz="2400" b="1" cap="none" spc="0" dirty="0" err="1" smtClean="0">
                <a:ln w="22225">
                  <a:solidFill>
                    <a:schemeClr val="accent2"/>
                  </a:solidFill>
                  <a:prstDash val="solid"/>
                </a:ln>
                <a:solidFill>
                  <a:schemeClr val="accent2">
                    <a:lumMod val="40000"/>
                    <a:lumOff val="60000"/>
                  </a:schemeClr>
                </a:solidFill>
                <a:effectLst/>
              </a:rPr>
              <a:t>Недопалкам</a:t>
            </a:r>
            <a:r>
              <a:rPr lang="ru-RU" sz="2400" b="1" cap="none" spc="0" dirty="0" smtClean="0">
                <a:ln w="22225">
                  <a:solidFill>
                    <a:schemeClr val="accent2"/>
                  </a:solidFill>
                  <a:prstDash val="solid"/>
                </a:ln>
                <a:solidFill>
                  <a:schemeClr val="accent2">
                    <a:lumMod val="40000"/>
                    <a:lumOff val="60000"/>
                  </a:schemeClr>
                </a:solidFill>
                <a:effectLst/>
              </a:rPr>
              <a:t> не м</a:t>
            </a:r>
            <a:r>
              <a:rPr lang="uk-UA" sz="2400" b="1" cap="none" spc="0" dirty="0" err="1" smtClean="0">
                <a:ln w="22225">
                  <a:solidFill>
                    <a:schemeClr val="accent2"/>
                  </a:solidFill>
                  <a:prstDash val="solid"/>
                </a:ln>
                <a:solidFill>
                  <a:schemeClr val="accent2">
                    <a:lumMod val="40000"/>
                    <a:lumOff val="60000"/>
                  </a:schemeClr>
                </a:solidFill>
                <a:effectLst/>
              </a:rPr>
              <a:t>ісце</a:t>
            </a:r>
            <a:r>
              <a:rPr lang="uk-UA" sz="2400" b="1" cap="none" spc="0" dirty="0" smtClean="0">
                <a:ln w="22225">
                  <a:solidFill>
                    <a:schemeClr val="accent2"/>
                  </a:solidFill>
                  <a:prstDash val="solid"/>
                </a:ln>
                <a:solidFill>
                  <a:schemeClr val="accent2">
                    <a:lumMod val="40000"/>
                    <a:lumOff val="60000"/>
                  </a:schemeClr>
                </a:solidFill>
                <a:effectLst/>
              </a:rPr>
              <a:t> !</a:t>
            </a:r>
            <a:endParaRPr lang="ru-RU" sz="2400" b="1" cap="none" spc="0" dirty="0">
              <a:ln w="22225">
                <a:solidFill>
                  <a:schemeClr val="accent2"/>
                </a:solidFill>
                <a:prstDash val="solid"/>
              </a:ln>
              <a:solidFill>
                <a:schemeClr val="accent2">
                  <a:lumMod val="40000"/>
                  <a:lumOff val="60000"/>
                </a:schemeClr>
              </a:solidFill>
              <a:effectLst/>
            </a:endParaRPr>
          </a:p>
        </p:txBody>
      </p:sp>
      <p:sp>
        <p:nvSpPr>
          <p:cNvPr id="6" name="Стрелка вниз 5"/>
          <p:cNvSpPr/>
          <p:nvPr/>
        </p:nvSpPr>
        <p:spPr>
          <a:xfrm>
            <a:off x="8460432" y="3674641"/>
            <a:ext cx="683568" cy="1338535"/>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88964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pc="0" dirty="0">
                <a:ln w="22225">
                  <a:solidFill>
                    <a:schemeClr val="accent2"/>
                  </a:solidFill>
                  <a:prstDash val="solid"/>
                </a:ln>
                <a:solidFill>
                  <a:schemeClr val="accent2">
                    <a:lumMod val="40000"/>
                    <a:lumOff val="60000"/>
                  </a:schemeClr>
                </a:solidFill>
              </a:rPr>
              <a:t>Друге – </a:t>
            </a:r>
            <a:r>
              <a:rPr lang="ru-RU" b="1" spc="0" dirty="0" err="1">
                <a:ln w="22225">
                  <a:solidFill>
                    <a:schemeClr val="accent2"/>
                  </a:solidFill>
                  <a:prstDash val="solid"/>
                </a:ln>
                <a:solidFill>
                  <a:schemeClr val="accent2">
                    <a:lumMod val="40000"/>
                    <a:lumOff val="60000"/>
                  </a:schemeClr>
                </a:solidFill>
              </a:rPr>
              <a:t>екологічна</a:t>
            </a:r>
            <a:r>
              <a:rPr lang="ru-RU" b="1" spc="0" dirty="0">
                <a:ln w="22225">
                  <a:solidFill>
                    <a:schemeClr val="accent2"/>
                  </a:solidFill>
                  <a:prstDash val="solid"/>
                </a:ln>
                <a:solidFill>
                  <a:schemeClr val="accent2">
                    <a:lumMod val="40000"/>
                    <a:lumOff val="60000"/>
                  </a:schemeClr>
                </a:solidFill>
              </a:rPr>
              <a:t> </a:t>
            </a:r>
            <a:r>
              <a:rPr lang="ru-RU" b="1" spc="0" dirty="0" err="1">
                <a:ln w="22225">
                  <a:solidFill>
                    <a:schemeClr val="accent2"/>
                  </a:solidFill>
                  <a:prstDash val="solid"/>
                </a:ln>
                <a:solidFill>
                  <a:schemeClr val="accent2">
                    <a:lumMod val="40000"/>
                    <a:lumOff val="60000"/>
                  </a:schemeClr>
                </a:solidFill>
              </a:rPr>
              <a:t>освіта</a:t>
            </a:r>
            <a:endParaRPr lang="ru-RU" b="1" spc="0" dirty="0">
              <a:ln w="22225">
                <a:solidFill>
                  <a:schemeClr val="accent2"/>
                </a:solidFill>
                <a:prstDash val="solid"/>
              </a:ln>
              <a:solidFill>
                <a:schemeClr val="accent2">
                  <a:lumMod val="40000"/>
                  <a:lumOff val="60000"/>
                </a:schemeClr>
              </a:solidFill>
            </a:endParaRPr>
          </a:p>
        </p:txBody>
      </p:sp>
      <p:sp>
        <p:nvSpPr>
          <p:cNvPr id="3" name="Объект 2"/>
          <p:cNvSpPr>
            <a:spLocks noGrp="1"/>
          </p:cNvSpPr>
          <p:nvPr>
            <p:ph idx="1"/>
          </p:nvPr>
        </p:nvSpPr>
        <p:spPr>
          <a:xfrm>
            <a:off x="822959" y="1845734"/>
            <a:ext cx="4469121" cy="4247562"/>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pPr algn="just"/>
            <a:r>
              <a:rPr lang="ru-RU" dirty="0" smtClean="0"/>
              <a:t>Повинен </a:t>
            </a:r>
            <a:r>
              <a:rPr lang="ru-RU" dirty="0"/>
              <a:t>бути </a:t>
            </a:r>
            <a:r>
              <a:rPr lang="ru-RU" dirty="0" err="1"/>
              <a:t>якісно</a:t>
            </a:r>
            <a:r>
              <a:rPr lang="ru-RU" dirty="0"/>
              <a:t> </a:t>
            </a:r>
            <a:r>
              <a:rPr lang="ru-RU" dirty="0" err="1"/>
              <a:t>новий</a:t>
            </a:r>
            <a:r>
              <a:rPr lang="ru-RU" dirty="0"/>
              <a:t> </a:t>
            </a:r>
            <a:r>
              <a:rPr lang="ru-RU" dirty="0" err="1"/>
              <a:t>рівень</a:t>
            </a:r>
            <a:r>
              <a:rPr lang="ru-RU" dirty="0"/>
              <a:t> </a:t>
            </a:r>
            <a:r>
              <a:rPr lang="ru-RU" dirty="0" err="1"/>
              <a:t>екологічної</a:t>
            </a:r>
            <a:r>
              <a:rPr lang="ru-RU" dirty="0"/>
              <a:t> </a:t>
            </a:r>
            <a:r>
              <a:rPr lang="ru-RU" dirty="0" err="1"/>
              <a:t>освіти</a:t>
            </a:r>
            <a:r>
              <a:rPr lang="ru-RU" dirty="0"/>
              <a:t> </a:t>
            </a:r>
            <a:r>
              <a:rPr lang="ru-RU" dirty="0" err="1" smtClean="0"/>
              <a:t>населення</a:t>
            </a:r>
            <a:r>
              <a:rPr lang="ru-RU" dirty="0"/>
              <a:t>, а особливо </a:t>
            </a:r>
            <a:r>
              <a:rPr lang="ru-RU" dirty="0" err="1"/>
              <a:t>осіб</a:t>
            </a:r>
            <a:r>
              <a:rPr lang="ru-RU" dirty="0"/>
              <a:t>, </a:t>
            </a:r>
            <a:r>
              <a:rPr lang="ru-RU" dirty="0" err="1"/>
              <a:t>що</a:t>
            </a:r>
            <a:r>
              <a:rPr lang="ru-RU" dirty="0"/>
              <a:t> </a:t>
            </a:r>
            <a:r>
              <a:rPr lang="ru-RU" dirty="0" err="1"/>
              <a:t>збираються</a:t>
            </a:r>
            <a:r>
              <a:rPr lang="ru-RU" dirty="0"/>
              <a:t> </a:t>
            </a:r>
            <a:r>
              <a:rPr lang="ru-RU" dirty="0" err="1"/>
              <a:t>зайняти</a:t>
            </a:r>
            <a:r>
              <a:rPr lang="ru-RU" dirty="0"/>
              <a:t> посади </a:t>
            </a:r>
            <a:r>
              <a:rPr lang="ru-RU" sz="4000" dirty="0" err="1" smtClean="0"/>
              <a:t>державних</a:t>
            </a:r>
            <a:r>
              <a:rPr lang="ru-RU" sz="4000" dirty="0" smtClean="0"/>
              <a:t> </a:t>
            </a:r>
            <a:r>
              <a:rPr lang="ru-RU" sz="4000" dirty="0" err="1" smtClean="0"/>
              <a:t>службовців</a:t>
            </a:r>
            <a:r>
              <a:rPr lang="ru-RU" sz="4000" dirty="0" smtClean="0"/>
              <a:t> </a:t>
            </a:r>
            <a:r>
              <a:rPr lang="ru-RU" sz="4000" dirty="0" err="1"/>
              <a:t>чи</a:t>
            </a:r>
            <a:r>
              <a:rPr lang="ru-RU" sz="4000" dirty="0"/>
              <a:t> уже </a:t>
            </a:r>
            <a:r>
              <a:rPr lang="ru-RU" sz="4000" dirty="0" err="1"/>
              <a:t>їх</a:t>
            </a:r>
            <a:r>
              <a:rPr lang="ru-RU" sz="4000" dirty="0"/>
              <a:t> </a:t>
            </a:r>
            <a:r>
              <a:rPr lang="ru-RU" sz="4000" dirty="0" err="1" smtClean="0"/>
              <a:t>займають</a:t>
            </a:r>
            <a:r>
              <a:rPr lang="ru-RU" sz="4000" dirty="0"/>
              <a:t>. </a:t>
            </a:r>
            <a:endParaRPr lang="ru-RU" sz="4000" dirty="0" smtClean="0"/>
          </a:p>
          <a:p>
            <a:pPr algn="just"/>
            <a:r>
              <a:rPr lang="ru-RU" dirty="0" smtClean="0"/>
              <a:t>Люди </a:t>
            </a:r>
            <a:r>
              <a:rPr lang="ru-RU" dirty="0" err="1"/>
              <a:t>повинні</a:t>
            </a:r>
            <a:r>
              <a:rPr lang="ru-RU" dirty="0"/>
              <a:t> не </a:t>
            </a:r>
            <a:r>
              <a:rPr lang="ru-RU" dirty="0" err="1"/>
              <a:t>тільки</a:t>
            </a:r>
            <a:r>
              <a:rPr lang="ru-RU" dirty="0"/>
              <a:t> знати </a:t>
            </a:r>
            <a:r>
              <a:rPr lang="ru-RU" dirty="0" err="1"/>
              <a:t>свій</a:t>
            </a:r>
            <a:r>
              <a:rPr lang="ru-RU" dirty="0"/>
              <a:t> </a:t>
            </a:r>
            <a:r>
              <a:rPr lang="ru-RU" dirty="0" err="1"/>
              <a:t>дім</a:t>
            </a:r>
            <a:r>
              <a:rPr lang="ru-RU" dirty="0"/>
              <a:t> (</a:t>
            </a:r>
            <a:r>
              <a:rPr lang="ru-RU" dirty="0" err="1"/>
              <a:t>тобто</a:t>
            </a:r>
            <a:r>
              <a:rPr lang="ru-RU" dirty="0"/>
              <a:t> </a:t>
            </a:r>
            <a:r>
              <a:rPr lang="ru-RU" dirty="0" err="1"/>
              <a:t>особливості</a:t>
            </a:r>
            <a:r>
              <a:rPr lang="ru-RU" dirty="0"/>
              <a:t> і </a:t>
            </a:r>
            <a:r>
              <a:rPr lang="ru-RU" dirty="0" err="1"/>
              <a:t>закони</a:t>
            </a:r>
            <a:r>
              <a:rPr lang="ru-RU" dirty="0"/>
              <a:t> </a:t>
            </a:r>
            <a:r>
              <a:rPr lang="ru-RU" dirty="0" err="1"/>
              <a:t>розвитку</a:t>
            </a:r>
            <a:r>
              <a:rPr lang="ru-RU" dirty="0"/>
              <a:t> </a:t>
            </a:r>
            <a:r>
              <a:rPr lang="ru-RU" dirty="0" err="1" smtClean="0"/>
              <a:t>біосфери</a:t>
            </a:r>
            <a:r>
              <a:rPr lang="ru-RU" dirty="0"/>
              <a:t>), але і </a:t>
            </a:r>
            <a:r>
              <a:rPr lang="ru-RU" sz="3500" dirty="0" err="1">
                <a:solidFill>
                  <a:srgbClr val="FF0000"/>
                </a:solidFill>
              </a:rPr>
              <a:t>вміти</a:t>
            </a:r>
            <a:r>
              <a:rPr lang="ru-RU" sz="3500" dirty="0">
                <a:solidFill>
                  <a:srgbClr val="FF0000"/>
                </a:solidFill>
              </a:rPr>
              <a:t> </a:t>
            </a:r>
            <a:r>
              <a:rPr lang="ru-RU" sz="3500" dirty="0" err="1">
                <a:solidFill>
                  <a:srgbClr val="FF0000"/>
                </a:solidFill>
              </a:rPr>
              <a:t>жити</a:t>
            </a:r>
            <a:r>
              <a:rPr lang="ru-RU" sz="3500" dirty="0">
                <a:solidFill>
                  <a:srgbClr val="FF0000"/>
                </a:solidFill>
              </a:rPr>
              <a:t> </a:t>
            </a:r>
            <a:r>
              <a:rPr lang="ru-RU" dirty="0"/>
              <a:t>в </a:t>
            </a:r>
            <a:r>
              <a:rPr lang="ru-RU" dirty="0" err="1"/>
              <a:t>цьому</a:t>
            </a:r>
            <a:r>
              <a:rPr lang="ru-RU" dirty="0"/>
              <a:t> </a:t>
            </a:r>
            <a:r>
              <a:rPr lang="ru-RU" dirty="0" err="1"/>
              <a:t>домі</a:t>
            </a:r>
            <a:r>
              <a:rPr lang="ru-RU" dirty="0"/>
              <a:t>. </a:t>
            </a:r>
            <a:endParaRPr lang="ru-RU" dirty="0" smtClean="0"/>
          </a:p>
          <a:p>
            <a:pPr algn="just"/>
            <a:r>
              <a:rPr lang="ru-RU" dirty="0" err="1" smtClean="0"/>
              <a:t>Необхідно</a:t>
            </a:r>
            <a:r>
              <a:rPr lang="ru-RU" dirty="0" smtClean="0"/>
              <a:t> </a:t>
            </a:r>
            <a:r>
              <a:rPr lang="ru-RU" dirty="0" err="1"/>
              <a:t>розробити</a:t>
            </a:r>
            <a:r>
              <a:rPr lang="ru-RU" dirty="0"/>
              <a:t> </a:t>
            </a:r>
            <a:r>
              <a:rPr lang="ru-RU" sz="4700" dirty="0" err="1">
                <a:solidFill>
                  <a:srgbClr val="FF0000"/>
                </a:solidFill>
              </a:rPr>
              <a:t>сертифікат</a:t>
            </a:r>
            <a:r>
              <a:rPr lang="ru-RU" sz="4700" dirty="0">
                <a:solidFill>
                  <a:srgbClr val="FF0000"/>
                </a:solidFill>
              </a:rPr>
              <a:t> </a:t>
            </a:r>
            <a:r>
              <a:rPr lang="ru-RU" dirty="0" err="1" smtClean="0">
                <a:solidFill>
                  <a:srgbClr val="FF0000"/>
                </a:solidFill>
              </a:rPr>
              <a:t>муніципального</a:t>
            </a:r>
            <a:r>
              <a:rPr lang="ru-RU" dirty="0" smtClean="0">
                <a:solidFill>
                  <a:srgbClr val="FF0000"/>
                </a:solidFill>
              </a:rPr>
              <a:t> </a:t>
            </a:r>
            <a:r>
              <a:rPr lang="ru-RU" dirty="0" err="1" smtClean="0">
                <a:solidFill>
                  <a:srgbClr val="FF0000"/>
                </a:solidFill>
              </a:rPr>
              <a:t>службовця</a:t>
            </a:r>
            <a:r>
              <a:rPr lang="ru-RU" dirty="0" smtClean="0">
                <a:solidFill>
                  <a:srgbClr val="FF0000"/>
                </a:solidFill>
              </a:rPr>
              <a:t> </a:t>
            </a:r>
            <a:r>
              <a:rPr lang="ru-RU" dirty="0"/>
              <a:t>і </a:t>
            </a:r>
            <a:r>
              <a:rPr lang="ru-RU" b="1" u="sng" dirty="0"/>
              <a:t>не </a:t>
            </a:r>
            <a:r>
              <a:rPr lang="ru-RU" b="1" u="sng" dirty="0" err="1"/>
              <a:t>допускати</a:t>
            </a:r>
            <a:r>
              <a:rPr lang="ru-RU" b="1" u="sng" dirty="0"/>
              <a:t> </a:t>
            </a:r>
            <a:r>
              <a:rPr lang="ru-RU" dirty="0"/>
              <a:t>до </a:t>
            </a:r>
            <a:r>
              <a:rPr lang="ru-RU" dirty="0" err="1"/>
              <a:t>виконання</a:t>
            </a:r>
            <a:r>
              <a:rPr lang="ru-RU" dirty="0"/>
              <a:t> </a:t>
            </a:r>
            <a:r>
              <a:rPr lang="ru-RU" dirty="0" err="1"/>
              <a:t>обов'язків</a:t>
            </a:r>
            <a:r>
              <a:rPr lang="ru-RU" dirty="0"/>
              <a:t> </a:t>
            </a:r>
            <a:r>
              <a:rPr lang="ru-RU" dirty="0" err="1"/>
              <a:t>осіб</a:t>
            </a:r>
            <a:r>
              <a:rPr lang="ru-RU" dirty="0"/>
              <a:t>, </a:t>
            </a:r>
            <a:r>
              <a:rPr lang="ru-RU" dirty="0" err="1"/>
              <a:t>що</a:t>
            </a:r>
            <a:r>
              <a:rPr lang="ru-RU" dirty="0"/>
              <a:t> не </a:t>
            </a:r>
            <a:r>
              <a:rPr lang="ru-RU" dirty="0" err="1"/>
              <a:t>мають</a:t>
            </a:r>
            <a:r>
              <a:rPr lang="ru-RU" dirty="0"/>
              <a:t> </a:t>
            </a:r>
            <a:r>
              <a:rPr lang="ru-RU" dirty="0" err="1"/>
              <a:t>подібного</a:t>
            </a:r>
            <a:r>
              <a:rPr lang="ru-RU" dirty="0"/>
              <a:t> </a:t>
            </a:r>
            <a:r>
              <a:rPr lang="ru-RU" sz="4700" b="1" dirty="0" err="1">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сертифіката</a:t>
            </a:r>
            <a:r>
              <a:rPr lang="ru-RU" sz="4700" dirty="0"/>
              <a:t>. </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0192" y="1769542"/>
            <a:ext cx="2448272" cy="3948826"/>
          </a:xfrm>
          <a:prstGeom prst="rect">
            <a:avLst/>
          </a:prstGeom>
        </p:spPr>
      </p:pic>
      <p:sp>
        <p:nvSpPr>
          <p:cNvPr id="6" name="Стрелка вправо с вырезом 5"/>
          <p:cNvSpPr/>
          <p:nvPr/>
        </p:nvSpPr>
        <p:spPr>
          <a:xfrm>
            <a:off x="5292080" y="4725144"/>
            <a:ext cx="1944216" cy="792088"/>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158829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Питання</a:t>
            </a:r>
            <a:r>
              <a:rPr lang="ru-RU" b="1"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для </a:t>
            </a:r>
            <a:r>
              <a:rPr lang="ru-RU" b="1" spc="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самоперевірки</a:t>
            </a:r>
            <a:endParaRPr lang="ru-RU" b="1"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3" name="Объект 2"/>
          <p:cNvSpPr>
            <a:spLocks noGrp="1"/>
          </p:cNvSpPr>
          <p:nvPr>
            <p:ph idx="1"/>
          </p:nvPr>
        </p:nvSpPr>
        <p:spPr/>
        <p:txBody>
          <a:bodyPr>
            <a:normAutofit fontScale="85000" lnSpcReduction="20000"/>
          </a:bodyPr>
          <a:lstStyle/>
          <a:p>
            <a:r>
              <a:rPr lang="ru-RU" dirty="0" smtClean="0"/>
              <a:t>1. </a:t>
            </a:r>
            <a:r>
              <a:rPr lang="ru-RU" dirty="0" err="1" smtClean="0"/>
              <a:t>Особливі</a:t>
            </a:r>
            <a:r>
              <a:rPr lang="ru-RU" dirty="0" smtClean="0"/>
              <a:t> </a:t>
            </a:r>
            <a:r>
              <a:rPr lang="ru-RU" dirty="0" err="1"/>
              <a:t>риси</a:t>
            </a:r>
            <a:r>
              <a:rPr lang="ru-RU" dirty="0"/>
              <a:t> </a:t>
            </a:r>
            <a:r>
              <a:rPr lang="ru-RU" dirty="0" err="1"/>
              <a:t>техносфери</a:t>
            </a:r>
            <a:r>
              <a:rPr lang="ru-RU" dirty="0"/>
              <a:t>. </a:t>
            </a:r>
          </a:p>
          <a:p>
            <a:r>
              <a:rPr lang="ru-RU" dirty="0"/>
              <a:t>2. В </a:t>
            </a:r>
            <a:r>
              <a:rPr lang="ru-RU" dirty="0" err="1"/>
              <a:t>чому</a:t>
            </a:r>
            <a:r>
              <a:rPr lang="ru-RU" dirty="0"/>
              <a:t> суть </a:t>
            </a:r>
            <a:r>
              <a:rPr lang="ru-RU" dirty="0" err="1"/>
              <a:t>поняття</a:t>
            </a:r>
            <a:r>
              <a:rPr lang="ru-RU" dirty="0"/>
              <a:t> </a:t>
            </a:r>
            <a:r>
              <a:rPr lang="ru-RU" dirty="0" err="1"/>
              <a:t>ноосфери</a:t>
            </a:r>
            <a:r>
              <a:rPr lang="ru-RU" dirty="0"/>
              <a:t>? </a:t>
            </a:r>
          </a:p>
          <a:p>
            <a:r>
              <a:rPr lang="ru-RU" dirty="0"/>
              <a:t>3. </a:t>
            </a:r>
            <a:r>
              <a:rPr lang="ru-RU" dirty="0" err="1"/>
              <a:t>Що</a:t>
            </a:r>
            <a:r>
              <a:rPr lang="ru-RU" dirty="0"/>
              <a:t> </a:t>
            </a:r>
            <a:r>
              <a:rPr lang="ru-RU" dirty="0" err="1"/>
              <a:t>таке</a:t>
            </a:r>
            <a:r>
              <a:rPr lang="ru-RU" dirty="0"/>
              <a:t> </a:t>
            </a:r>
            <a:r>
              <a:rPr lang="ru-RU" dirty="0" err="1"/>
              <a:t>ноосферогенез</a:t>
            </a:r>
            <a:r>
              <a:rPr lang="ru-RU" dirty="0"/>
              <a:t>? </a:t>
            </a:r>
          </a:p>
          <a:p>
            <a:r>
              <a:rPr lang="ru-RU" dirty="0"/>
              <a:t>4. </a:t>
            </a:r>
            <a:r>
              <a:rPr lang="ru-RU" dirty="0" err="1"/>
              <a:t>Що</a:t>
            </a:r>
            <a:r>
              <a:rPr lang="ru-RU" dirty="0"/>
              <a:t> </a:t>
            </a:r>
            <a:r>
              <a:rPr lang="ru-RU" dirty="0" err="1"/>
              <a:t>означає</a:t>
            </a:r>
            <a:r>
              <a:rPr lang="ru-RU" dirty="0"/>
              <a:t> </a:t>
            </a:r>
            <a:r>
              <a:rPr lang="ru-RU" dirty="0" err="1"/>
              <a:t>процес</a:t>
            </a:r>
            <a:r>
              <a:rPr lang="ru-RU" dirty="0"/>
              <a:t> </a:t>
            </a:r>
            <a:r>
              <a:rPr lang="ru-RU" dirty="0" err="1"/>
              <a:t>екологізації</a:t>
            </a:r>
            <a:r>
              <a:rPr lang="ru-RU" dirty="0"/>
              <a:t> </a:t>
            </a:r>
            <a:r>
              <a:rPr lang="ru-RU" dirty="0" err="1"/>
              <a:t>виробництва</a:t>
            </a:r>
            <a:r>
              <a:rPr lang="ru-RU" dirty="0"/>
              <a:t>? </a:t>
            </a:r>
          </a:p>
          <a:p>
            <a:r>
              <a:rPr lang="ru-RU" dirty="0"/>
              <a:t>5. </a:t>
            </a:r>
            <a:r>
              <a:rPr lang="ru-RU" dirty="0" err="1"/>
              <a:t>Теорія</a:t>
            </a:r>
            <a:r>
              <a:rPr lang="ru-RU" dirty="0"/>
              <a:t> </a:t>
            </a:r>
            <a:r>
              <a:rPr lang="ru-RU" dirty="0" err="1"/>
              <a:t>біотичної</a:t>
            </a:r>
            <a:r>
              <a:rPr lang="ru-RU" dirty="0"/>
              <a:t> </a:t>
            </a:r>
            <a:r>
              <a:rPr lang="ru-RU" dirty="0" err="1"/>
              <a:t>регуляції</a:t>
            </a:r>
            <a:r>
              <a:rPr lang="ru-RU" dirty="0"/>
              <a:t> і </a:t>
            </a:r>
            <a:r>
              <a:rPr lang="ru-RU" dirty="0" err="1"/>
              <a:t>стабілізації</a:t>
            </a:r>
            <a:r>
              <a:rPr lang="ru-RU" dirty="0"/>
              <a:t> </a:t>
            </a:r>
            <a:r>
              <a:rPr lang="ru-RU" dirty="0" err="1"/>
              <a:t>довкілля</a:t>
            </a:r>
            <a:r>
              <a:rPr lang="ru-RU" dirty="0"/>
              <a:t>? </a:t>
            </a:r>
          </a:p>
          <a:p>
            <a:r>
              <a:rPr lang="ru-RU" dirty="0"/>
              <a:t>6. Як Ви </a:t>
            </a:r>
            <a:r>
              <a:rPr lang="ru-RU" dirty="0" err="1"/>
              <a:t>розумієте</a:t>
            </a:r>
            <a:r>
              <a:rPr lang="ru-RU" dirty="0"/>
              <a:t> </a:t>
            </a:r>
            <a:r>
              <a:rPr lang="ru-RU" dirty="0" err="1"/>
              <a:t>термін</a:t>
            </a:r>
            <a:r>
              <a:rPr lang="ru-RU" dirty="0"/>
              <a:t> «</a:t>
            </a:r>
            <a:r>
              <a:rPr lang="ru-RU" dirty="0" err="1"/>
              <a:t>біотична</a:t>
            </a:r>
            <a:r>
              <a:rPr lang="ru-RU" dirty="0"/>
              <a:t> </a:t>
            </a:r>
            <a:r>
              <a:rPr lang="ru-RU" dirty="0" err="1"/>
              <a:t>регуляція</a:t>
            </a:r>
            <a:r>
              <a:rPr lang="ru-RU" dirty="0"/>
              <a:t>»? </a:t>
            </a:r>
          </a:p>
          <a:p>
            <a:r>
              <a:rPr lang="ru-RU" dirty="0"/>
              <a:t>7. </a:t>
            </a:r>
            <a:r>
              <a:rPr lang="ru-RU" dirty="0" err="1"/>
              <a:t>Назвіть</a:t>
            </a:r>
            <a:r>
              <a:rPr lang="ru-RU" dirty="0"/>
              <a:t> </a:t>
            </a:r>
            <a:r>
              <a:rPr lang="ru-RU" dirty="0" err="1"/>
              <a:t>основні</a:t>
            </a:r>
            <a:r>
              <a:rPr lang="ru-RU" dirty="0"/>
              <a:t> </a:t>
            </a:r>
            <a:r>
              <a:rPr lang="ru-RU" dirty="0" err="1"/>
              <a:t>положення</a:t>
            </a:r>
            <a:r>
              <a:rPr lang="ru-RU" dirty="0"/>
              <a:t> </a:t>
            </a:r>
            <a:r>
              <a:rPr lang="ru-RU" dirty="0" err="1"/>
              <a:t>теорії</a:t>
            </a:r>
            <a:r>
              <a:rPr lang="ru-RU" dirty="0"/>
              <a:t> </a:t>
            </a:r>
            <a:r>
              <a:rPr lang="ru-RU" dirty="0" err="1"/>
              <a:t>біотичної</a:t>
            </a:r>
            <a:r>
              <a:rPr lang="ru-RU" dirty="0"/>
              <a:t> </a:t>
            </a:r>
            <a:r>
              <a:rPr lang="ru-RU" dirty="0" err="1"/>
              <a:t>регуляції</a:t>
            </a:r>
            <a:r>
              <a:rPr lang="ru-RU" dirty="0"/>
              <a:t> і </a:t>
            </a:r>
            <a:r>
              <a:rPr lang="ru-RU" dirty="0" err="1"/>
              <a:t>стабілізації</a:t>
            </a:r>
            <a:r>
              <a:rPr lang="ru-RU" dirty="0"/>
              <a:t> </a:t>
            </a:r>
          </a:p>
          <a:p>
            <a:r>
              <a:rPr lang="ru-RU" dirty="0" err="1"/>
              <a:t>навколишнього</a:t>
            </a:r>
            <a:r>
              <a:rPr lang="ru-RU" dirty="0"/>
              <a:t> </a:t>
            </a:r>
            <a:r>
              <a:rPr lang="ru-RU" dirty="0" err="1"/>
              <a:t>середовища</a:t>
            </a:r>
            <a:r>
              <a:rPr lang="ru-RU" dirty="0"/>
              <a:t>. </a:t>
            </a:r>
          </a:p>
          <a:p>
            <a:r>
              <a:rPr lang="ru-RU" dirty="0"/>
              <a:t>8. </a:t>
            </a:r>
            <a:r>
              <a:rPr lang="ru-RU" dirty="0" err="1"/>
              <a:t>Що</a:t>
            </a:r>
            <a:r>
              <a:rPr lang="ru-RU" dirty="0"/>
              <a:t> </a:t>
            </a:r>
            <a:r>
              <a:rPr lang="ru-RU" dirty="0" err="1"/>
              <a:t>називають</a:t>
            </a:r>
            <a:r>
              <a:rPr lang="ru-RU" dirty="0"/>
              <a:t> </a:t>
            </a:r>
            <a:r>
              <a:rPr lang="ru-RU" dirty="0" err="1"/>
              <a:t>симбіотичним</a:t>
            </a:r>
            <a:r>
              <a:rPr lang="ru-RU" dirty="0"/>
              <a:t> шляхом </a:t>
            </a:r>
            <a:r>
              <a:rPr lang="ru-RU" dirty="0" err="1"/>
              <a:t>розвитку</a:t>
            </a:r>
            <a:r>
              <a:rPr lang="ru-RU" dirty="0"/>
              <a:t> </a:t>
            </a:r>
            <a:r>
              <a:rPr lang="ru-RU" dirty="0" err="1"/>
              <a:t>людства</a:t>
            </a:r>
            <a:r>
              <a:rPr lang="ru-RU" dirty="0"/>
              <a:t>?. </a:t>
            </a:r>
          </a:p>
          <a:p>
            <a:r>
              <a:rPr lang="ru-RU" dirty="0"/>
              <a:t>9. </a:t>
            </a:r>
            <a:r>
              <a:rPr lang="ru-RU" dirty="0" err="1"/>
              <a:t>Які</a:t>
            </a:r>
            <a:r>
              <a:rPr lang="ru-RU" dirty="0"/>
              <a:t> </a:t>
            </a:r>
            <a:r>
              <a:rPr lang="ru-RU" dirty="0" err="1"/>
              <a:t>основні</a:t>
            </a:r>
            <a:r>
              <a:rPr lang="ru-RU" dirty="0"/>
              <a:t> </a:t>
            </a:r>
            <a:r>
              <a:rPr lang="ru-RU" dirty="0" err="1"/>
              <a:t>принципи</a:t>
            </a:r>
            <a:r>
              <a:rPr lang="ru-RU" dirty="0"/>
              <a:t> </a:t>
            </a:r>
            <a:r>
              <a:rPr lang="ru-RU" dirty="0" err="1"/>
              <a:t>екологічного</a:t>
            </a:r>
            <a:r>
              <a:rPr lang="ru-RU" dirty="0"/>
              <a:t> </a:t>
            </a:r>
            <a:r>
              <a:rPr lang="ru-RU" dirty="0" err="1"/>
              <a:t>розвитку</a:t>
            </a:r>
            <a:r>
              <a:rPr lang="ru-RU" dirty="0"/>
              <a:t>? </a:t>
            </a:r>
          </a:p>
          <a:p>
            <a:r>
              <a:rPr lang="ru-RU" dirty="0"/>
              <a:t>10. У </a:t>
            </a:r>
            <a:r>
              <a:rPr lang="ru-RU" dirty="0" err="1"/>
              <a:t>чому</a:t>
            </a:r>
            <a:r>
              <a:rPr lang="ru-RU" dirty="0"/>
              <a:t> </a:t>
            </a:r>
            <a:r>
              <a:rPr lang="ru-RU" dirty="0" err="1"/>
              <a:t>полягає</a:t>
            </a:r>
            <a:r>
              <a:rPr lang="ru-RU" dirty="0"/>
              <a:t> суть </a:t>
            </a:r>
            <a:r>
              <a:rPr lang="ru-RU" dirty="0" err="1"/>
              <a:t>концепції</a:t>
            </a:r>
            <a:r>
              <a:rPr lang="ru-RU" dirty="0"/>
              <a:t> </a:t>
            </a:r>
            <a:r>
              <a:rPr lang="ru-RU" dirty="0" err="1"/>
              <a:t>коеволюції</a:t>
            </a:r>
            <a:r>
              <a:rPr lang="ru-RU" dirty="0"/>
              <a:t>?</a:t>
            </a:r>
          </a:p>
        </p:txBody>
      </p:sp>
    </p:spTree>
    <p:extLst>
      <p:ext uri="{BB962C8B-B14F-4D97-AF65-F5344CB8AC3E}">
        <p14:creationId xmlns:p14="http://schemas.microsoft.com/office/powerpoint/2010/main" val="1002008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51700" y="2967335"/>
            <a:ext cx="6640600"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uk-UA"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rPr>
              <a:t>ДЯКУЮ ЗА УВАГУ!</a:t>
            </a:r>
            <a:endParaRPr lang="ru-RU"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cs typeface="+mn-cs"/>
            </a:endParaRPr>
          </a:p>
        </p:txBody>
      </p:sp>
      <p:sp>
        <p:nvSpPr>
          <p:cNvPr id="5" name="Заголовок 4"/>
          <p:cNvSpPr>
            <a:spLocks noGrp="1"/>
          </p:cNvSpPr>
          <p:nvPr>
            <p:ph type="title"/>
          </p:nvPr>
        </p:nvSpPr>
        <p:spPr/>
        <p:txBody>
          <a:bodyPr/>
          <a:lstStyle/>
          <a:p>
            <a:pPr eaLnBrk="1" fontAlgn="auto" hangingPunct="1">
              <a:spcAft>
                <a:spcPts val="0"/>
              </a:spcAft>
              <a:defRPr/>
            </a:pPr>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503" y="357188"/>
            <a:ext cx="8750747" cy="1643062"/>
          </a:xfrm>
          <a:solidFill>
            <a:srgbClr val="FFCCCC"/>
          </a:solidFill>
        </p:spPr>
        <p:txBody>
          <a:bodyPr>
            <a:normAutofit fontScale="92500" lnSpcReduction="10000"/>
          </a:bodyPr>
          <a:lstStyle/>
          <a:p>
            <a:pPr marL="360000" indent="342900" algn="just" eaLnBrk="1" fontAlgn="auto" hangingPunct="1">
              <a:spcBef>
                <a:spcPts val="0"/>
              </a:spcBef>
              <a:spcAft>
                <a:spcPts val="0"/>
              </a:spcAft>
              <a:buFont typeface="Wingdings 2"/>
              <a:buNone/>
              <a:defRPr/>
            </a:pPr>
            <a:r>
              <a:rPr lang="ru-RU" sz="2000" dirty="0" err="1"/>
              <a:t>Відповідно</a:t>
            </a:r>
            <a:r>
              <a:rPr lang="ru-RU" sz="2000" dirty="0"/>
              <a:t> до </a:t>
            </a:r>
            <a:r>
              <a:rPr lang="ru-RU" sz="2000" dirty="0" err="1"/>
              <a:t>оригінальної</a:t>
            </a:r>
            <a:r>
              <a:rPr lang="ru-RU" sz="2000" dirty="0"/>
              <a:t> </a:t>
            </a:r>
            <a:r>
              <a:rPr lang="ru-RU" sz="2000" dirty="0" err="1"/>
              <a:t>теорії</a:t>
            </a:r>
            <a:r>
              <a:rPr lang="ru-RU" sz="2000" dirty="0"/>
              <a:t> </a:t>
            </a:r>
            <a:r>
              <a:rPr lang="ru-RU" sz="2000" dirty="0" err="1"/>
              <a:t>Вернадського</a:t>
            </a:r>
            <a:r>
              <a:rPr lang="ru-RU" sz="2000" dirty="0"/>
              <a:t>, ноосфера є </a:t>
            </a:r>
            <a:r>
              <a:rPr lang="ru-RU" sz="2000" dirty="0" err="1"/>
              <a:t>третьою</a:t>
            </a:r>
            <a:r>
              <a:rPr lang="ru-RU" sz="2000" dirty="0"/>
              <a:t> у </a:t>
            </a:r>
            <a:r>
              <a:rPr lang="ru-RU" sz="2000" dirty="0" err="1"/>
              <a:t>послідовності</a:t>
            </a:r>
            <a:r>
              <a:rPr lang="ru-RU" sz="2000" dirty="0"/>
              <a:t> таких </a:t>
            </a:r>
            <a:r>
              <a:rPr lang="ru-RU" sz="2000" dirty="0" err="1"/>
              <a:t>основних</a:t>
            </a:r>
            <a:r>
              <a:rPr lang="ru-RU" sz="2000" dirty="0"/>
              <a:t> фаз </a:t>
            </a:r>
            <a:r>
              <a:rPr lang="ru-RU" sz="2000" dirty="0" err="1"/>
              <a:t>розвитку</a:t>
            </a:r>
            <a:r>
              <a:rPr lang="ru-RU" sz="2000" dirty="0"/>
              <a:t> </a:t>
            </a:r>
            <a:r>
              <a:rPr lang="ru-RU" sz="2000" dirty="0" err="1"/>
              <a:t>Землі</a:t>
            </a:r>
            <a:r>
              <a:rPr lang="ru-RU" sz="2000" dirty="0"/>
              <a:t> як </a:t>
            </a:r>
            <a:r>
              <a:rPr lang="ru-RU" sz="2000" dirty="0" err="1"/>
              <a:t>утворення</a:t>
            </a:r>
            <a:r>
              <a:rPr lang="ru-RU" sz="2000" dirty="0"/>
              <a:t> </a:t>
            </a:r>
            <a:r>
              <a:rPr lang="ru-RU" sz="4400" dirty="0" err="1"/>
              <a:t>геосфери</a:t>
            </a:r>
            <a:r>
              <a:rPr lang="ru-RU" sz="4400" dirty="0"/>
              <a:t> </a:t>
            </a:r>
            <a:r>
              <a:rPr lang="ru-RU" sz="2000" dirty="0"/>
              <a:t>(</a:t>
            </a:r>
            <a:r>
              <a:rPr lang="ru-RU" sz="2000" dirty="0" err="1"/>
              <a:t>неживої</a:t>
            </a:r>
            <a:r>
              <a:rPr lang="ru-RU" sz="2000" dirty="0"/>
              <a:t> </a:t>
            </a:r>
            <a:r>
              <a:rPr lang="ru-RU" sz="2000" dirty="0" err="1"/>
              <a:t>природи</a:t>
            </a:r>
            <a:r>
              <a:rPr lang="ru-RU" sz="2000" dirty="0"/>
              <a:t>) та </a:t>
            </a:r>
            <a:r>
              <a:rPr lang="ru-RU" sz="4300" dirty="0" err="1"/>
              <a:t>біосфери</a:t>
            </a:r>
            <a:r>
              <a:rPr lang="ru-RU" sz="2000" dirty="0"/>
              <a:t> (</a:t>
            </a:r>
            <a:r>
              <a:rPr lang="ru-RU" sz="2000" dirty="0" err="1"/>
              <a:t>живої</a:t>
            </a:r>
            <a:r>
              <a:rPr lang="ru-RU" sz="2000" dirty="0"/>
              <a:t> </a:t>
            </a:r>
            <a:r>
              <a:rPr lang="ru-RU" sz="2000" dirty="0" err="1"/>
              <a:t>природи</a:t>
            </a:r>
            <a:r>
              <a:rPr lang="ru-RU" sz="2000" dirty="0" smtClean="0"/>
              <a:t>). Так </a:t>
            </a:r>
            <a:r>
              <a:rPr lang="ru-RU" sz="2000" dirty="0"/>
              <a:t>само, як </a:t>
            </a:r>
            <a:r>
              <a:rPr lang="ru-RU" sz="2000" dirty="0" err="1"/>
              <a:t>біосфера</a:t>
            </a:r>
            <a:r>
              <a:rPr lang="ru-RU" sz="2000" dirty="0"/>
              <a:t> </a:t>
            </a:r>
            <a:r>
              <a:rPr lang="ru-RU" sz="2000" dirty="0" err="1"/>
              <a:t>утворюється</a:t>
            </a:r>
            <a:r>
              <a:rPr lang="ru-RU" sz="2000" dirty="0"/>
              <a:t> </a:t>
            </a:r>
            <a:r>
              <a:rPr lang="ru-RU" sz="2000" dirty="0" err="1"/>
              <a:t>взаємодією</a:t>
            </a:r>
            <a:r>
              <a:rPr lang="ru-RU" sz="2000" dirty="0"/>
              <a:t> </a:t>
            </a:r>
            <a:r>
              <a:rPr lang="ru-RU" sz="2000" dirty="0" err="1"/>
              <a:t>всіх</a:t>
            </a:r>
            <a:r>
              <a:rPr lang="ru-RU" sz="2000" dirty="0"/>
              <a:t> </a:t>
            </a:r>
            <a:r>
              <a:rPr lang="ru-RU" sz="2000" dirty="0" err="1"/>
              <a:t>організмів</a:t>
            </a:r>
            <a:r>
              <a:rPr lang="ru-RU" sz="2000" dirty="0"/>
              <a:t> на </a:t>
            </a:r>
            <a:r>
              <a:rPr lang="ru-RU" sz="2000" dirty="0" err="1"/>
              <a:t>Землі</a:t>
            </a:r>
            <a:r>
              <a:rPr lang="ru-RU" sz="2000" dirty="0"/>
              <a:t>, ноосфера </a:t>
            </a:r>
            <a:r>
              <a:rPr lang="ru-RU" sz="2000" dirty="0" err="1"/>
              <a:t>складається</a:t>
            </a:r>
            <a:r>
              <a:rPr lang="ru-RU" sz="2000" dirty="0"/>
              <a:t> </a:t>
            </a:r>
            <a:r>
              <a:rPr lang="ru-RU" sz="2000" dirty="0" err="1"/>
              <a:t>усіма</a:t>
            </a:r>
            <a:r>
              <a:rPr lang="ru-RU" sz="2000" dirty="0"/>
              <a:t> </a:t>
            </a:r>
            <a:r>
              <a:rPr lang="ru-RU" sz="2000" dirty="0" err="1"/>
              <a:t>розумами</a:t>
            </a:r>
            <a:r>
              <a:rPr lang="ru-RU" sz="2000" dirty="0"/>
              <a:t>, </a:t>
            </a:r>
            <a:r>
              <a:rPr lang="ru-RU" sz="2000" dirty="0" err="1"/>
              <a:t>що</a:t>
            </a:r>
            <a:r>
              <a:rPr lang="ru-RU" sz="2000" dirty="0"/>
              <a:t> </a:t>
            </a:r>
            <a:r>
              <a:rPr lang="ru-RU" sz="2000" dirty="0" err="1"/>
              <a:t>взаємодіють</a:t>
            </a:r>
            <a:r>
              <a:rPr lang="ru-RU" sz="2000" dirty="0"/>
              <a:t>.</a:t>
            </a:r>
          </a:p>
        </p:txBody>
      </p:sp>
      <p:pic>
        <p:nvPicPr>
          <p:cNvPr id="15362" name="Рисунок 3" descr="noosvera-vernadskogo.jpg"/>
          <p:cNvPicPr>
            <a:picLocks noChangeAspect="1"/>
          </p:cNvPicPr>
          <p:nvPr/>
        </p:nvPicPr>
        <p:blipFill>
          <a:blip r:embed="rId2"/>
          <a:srcRect/>
          <a:stretch>
            <a:fillRect/>
          </a:stretch>
        </p:blipFill>
        <p:spPr bwMode="auto">
          <a:xfrm>
            <a:off x="5380008" y="2132856"/>
            <a:ext cx="3643313" cy="3192463"/>
          </a:xfrm>
          <a:prstGeom prst="ellipse">
            <a:avLst/>
          </a:prstGeom>
          <a:ln>
            <a:noFill/>
          </a:ln>
          <a:effectLst>
            <a:softEdge rad="112500"/>
          </a:effectLst>
        </p:spPr>
      </p:pic>
      <p:sp>
        <p:nvSpPr>
          <p:cNvPr id="15363" name="TextBox 5"/>
          <p:cNvSpPr txBox="1">
            <a:spLocks noChangeArrowheads="1"/>
          </p:cNvSpPr>
          <p:nvPr/>
        </p:nvSpPr>
        <p:spPr bwMode="auto">
          <a:xfrm>
            <a:off x="285750" y="1928813"/>
            <a:ext cx="5078338" cy="4216539"/>
          </a:xfrm>
          <a:prstGeom prst="rect">
            <a:avLst/>
          </a:prstGeom>
          <a:noFill/>
          <a:ln w="9525">
            <a:noFill/>
            <a:miter lim="800000"/>
            <a:headEnd/>
            <a:tailEnd/>
          </a:ln>
        </p:spPr>
        <p:txBody>
          <a:bodyPr wrap="square">
            <a:spAutoFit/>
          </a:bodyPr>
          <a:lstStyle/>
          <a:p>
            <a:pPr algn="just"/>
            <a:r>
              <a:rPr lang="ru-RU" sz="2000" dirty="0" err="1">
                <a:latin typeface="Constantia" pitchFamily="18" charset="0"/>
              </a:rPr>
              <a:t>Людська</a:t>
            </a:r>
            <a:r>
              <a:rPr lang="ru-RU" sz="2000" dirty="0">
                <a:latin typeface="Constantia" pitchFamily="18" charset="0"/>
              </a:rPr>
              <a:t> </a:t>
            </a:r>
            <a:r>
              <a:rPr lang="ru-RU" sz="2000" dirty="0" err="1">
                <a:latin typeface="Constantia" pitchFamily="18" charset="0"/>
              </a:rPr>
              <a:t>діяльність</a:t>
            </a:r>
            <a:r>
              <a:rPr lang="ru-RU" sz="2000" dirty="0">
                <a:latin typeface="Constantia" pitchFamily="18" charset="0"/>
              </a:rPr>
              <a:t> повинна </a:t>
            </a:r>
            <a:r>
              <a:rPr lang="ru-RU" sz="2000" dirty="0" err="1">
                <a:latin typeface="Constantia" pitchFamily="18" charset="0"/>
              </a:rPr>
              <a:t>спиратись</a:t>
            </a:r>
            <a:r>
              <a:rPr lang="ru-RU" sz="2000" dirty="0">
                <a:latin typeface="Constantia" pitchFamily="18" charset="0"/>
              </a:rPr>
              <a:t> на </a:t>
            </a:r>
            <a:r>
              <a:rPr lang="ru-RU" sz="2000" dirty="0" err="1">
                <a:solidFill>
                  <a:schemeClr val="accent6">
                    <a:lumMod val="50000"/>
                  </a:schemeClr>
                </a:solidFill>
                <a:latin typeface="Constantia" pitchFamily="18" charset="0"/>
              </a:rPr>
              <a:t>необхідність</a:t>
            </a:r>
            <a:r>
              <a:rPr lang="ru-RU" sz="2000" dirty="0">
                <a:solidFill>
                  <a:schemeClr val="accent6">
                    <a:lumMod val="50000"/>
                  </a:schemeClr>
                </a:solidFill>
                <a:latin typeface="Constantia" pitchFamily="18" charset="0"/>
              </a:rPr>
              <a:t> </a:t>
            </a:r>
            <a:endParaRPr lang="ru-RU" sz="2000" dirty="0" smtClean="0">
              <a:solidFill>
                <a:schemeClr val="accent6">
                  <a:lumMod val="50000"/>
                </a:schemeClr>
              </a:solidFill>
              <a:latin typeface="Constantia" pitchFamily="18" charset="0"/>
            </a:endParaRPr>
          </a:p>
          <a:p>
            <a:pPr algn="just"/>
            <a:r>
              <a:rPr lang="ru-RU" sz="2000" dirty="0" err="1" smtClean="0">
                <a:solidFill>
                  <a:schemeClr val="accent6">
                    <a:lumMod val="50000"/>
                  </a:schemeClr>
                </a:solidFill>
                <a:latin typeface="Constantia" pitchFamily="18" charset="0"/>
              </a:rPr>
              <a:t>гармонії</a:t>
            </a:r>
            <a:r>
              <a:rPr lang="ru-RU" sz="2000" dirty="0">
                <a:latin typeface="Constantia" pitchFamily="18" charset="0"/>
              </a:rPr>
              <a:t>, </a:t>
            </a:r>
            <a:endParaRPr lang="ru-RU" sz="2000" dirty="0" smtClean="0">
              <a:latin typeface="Constantia" pitchFamily="18" charset="0"/>
            </a:endParaRPr>
          </a:p>
          <a:p>
            <a:pPr algn="just"/>
            <a:r>
              <a:rPr lang="ru-RU" sz="2000" dirty="0" err="1" smtClean="0">
                <a:solidFill>
                  <a:schemeClr val="accent3">
                    <a:lumMod val="75000"/>
                  </a:schemeClr>
                </a:solidFill>
                <a:latin typeface="Constantia" pitchFamily="18" charset="0"/>
              </a:rPr>
              <a:t>взаємодію</a:t>
            </a:r>
            <a:r>
              <a:rPr lang="ru-RU" sz="2000" dirty="0" smtClean="0">
                <a:solidFill>
                  <a:schemeClr val="accent3">
                    <a:lumMod val="75000"/>
                  </a:schemeClr>
                </a:solidFill>
                <a:latin typeface="Constantia" pitchFamily="18" charset="0"/>
              </a:rPr>
              <a:t> </a:t>
            </a:r>
            <a:r>
              <a:rPr lang="ru-RU" sz="2000" dirty="0" err="1">
                <a:solidFill>
                  <a:schemeClr val="accent3">
                    <a:lumMod val="75000"/>
                  </a:schemeClr>
                </a:solidFill>
                <a:latin typeface="Constantia" pitchFamily="18" charset="0"/>
              </a:rPr>
              <a:t>між</a:t>
            </a:r>
            <a:r>
              <a:rPr lang="ru-RU" sz="2000" dirty="0">
                <a:solidFill>
                  <a:schemeClr val="accent3">
                    <a:lumMod val="75000"/>
                  </a:schemeClr>
                </a:solidFill>
                <a:latin typeface="Constantia" pitchFamily="18" charset="0"/>
              </a:rPr>
              <a:t> </a:t>
            </a:r>
            <a:r>
              <a:rPr lang="ru-RU" sz="2000" dirty="0" err="1">
                <a:solidFill>
                  <a:schemeClr val="accent3">
                    <a:lumMod val="75000"/>
                  </a:schemeClr>
                </a:solidFill>
                <a:latin typeface="Constantia" pitchFamily="18" charset="0"/>
              </a:rPr>
              <a:t>довкіллям</a:t>
            </a:r>
            <a:r>
              <a:rPr lang="ru-RU" sz="2000" dirty="0">
                <a:solidFill>
                  <a:schemeClr val="accent3">
                    <a:lumMod val="75000"/>
                  </a:schemeClr>
                </a:solidFill>
                <a:latin typeface="Constantia" pitchFamily="18" charset="0"/>
              </a:rPr>
              <a:t>, </a:t>
            </a:r>
            <a:endParaRPr lang="ru-RU" sz="2000" dirty="0" smtClean="0">
              <a:solidFill>
                <a:schemeClr val="accent3">
                  <a:lumMod val="75000"/>
                </a:schemeClr>
              </a:solidFill>
              <a:latin typeface="Constantia" pitchFamily="18" charset="0"/>
            </a:endParaRPr>
          </a:p>
          <a:p>
            <a:pPr algn="just"/>
            <a:r>
              <a:rPr lang="ru-RU" sz="2000" dirty="0" err="1" smtClean="0">
                <a:solidFill>
                  <a:schemeClr val="accent3">
                    <a:lumMod val="75000"/>
                  </a:schemeClr>
                </a:solidFill>
                <a:latin typeface="Constantia" pitchFamily="18" charset="0"/>
              </a:rPr>
              <a:t>суспільством</a:t>
            </a:r>
            <a:r>
              <a:rPr lang="ru-RU" sz="2000" dirty="0" smtClean="0">
                <a:latin typeface="Constantia" pitchFamily="18" charset="0"/>
              </a:rPr>
              <a:t> </a:t>
            </a:r>
            <a:r>
              <a:rPr lang="ru-RU" sz="2000" dirty="0">
                <a:latin typeface="Constantia" pitchFamily="18" charset="0"/>
              </a:rPr>
              <a:t>і </a:t>
            </a:r>
            <a:r>
              <a:rPr lang="ru-RU" sz="2000" dirty="0" err="1">
                <a:solidFill>
                  <a:srgbClr val="C00000"/>
                </a:solidFill>
                <a:latin typeface="Constantia" pitchFamily="18" charset="0"/>
              </a:rPr>
              <a:t>економікою</a:t>
            </a:r>
            <a:r>
              <a:rPr lang="ru-RU" sz="2000" dirty="0">
                <a:solidFill>
                  <a:srgbClr val="C00000"/>
                </a:solidFill>
                <a:latin typeface="Constantia" pitchFamily="18" charset="0"/>
              </a:rPr>
              <a:t>,</a:t>
            </a:r>
            <a:r>
              <a:rPr lang="ru-RU" sz="2000" dirty="0">
                <a:latin typeface="Constantia" pitchFamily="18" charset="0"/>
              </a:rPr>
              <a:t> </a:t>
            </a:r>
            <a:endParaRPr lang="ru-RU" sz="2000" dirty="0" smtClean="0">
              <a:latin typeface="Constantia" pitchFamily="18" charset="0"/>
            </a:endParaRPr>
          </a:p>
          <a:p>
            <a:pPr algn="just"/>
            <a:r>
              <a:rPr lang="ru-RU" sz="2000" dirty="0" smtClean="0">
                <a:latin typeface="Constantia" pitchFamily="18" charset="0"/>
              </a:rPr>
              <a:t>а </a:t>
            </a:r>
            <a:r>
              <a:rPr lang="ru-RU" sz="2000" dirty="0" err="1">
                <a:latin typeface="Constantia" pitchFamily="18" charset="0"/>
              </a:rPr>
              <a:t>людство</a:t>
            </a:r>
            <a:r>
              <a:rPr lang="ru-RU" sz="2000" dirty="0">
                <a:latin typeface="Constantia" pitchFamily="18" charset="0"/>
              </a:rPr>
              <a:t> </a:t>
            </a:r>
            <a:r>
              <a:rPr lang="ru-RU" sz="2000" dirty="0" err="1">
                <a:latin typeface="Constantia" pitchFamily="18" charset="0"/>
              </a:rPr>
              <a:t>поступово</a:t>
            </a:r>
            <a:r>
              <a:rPr lang="ru-RU" sz="2000" dirty="0">
                <a:latin typeface="Constantia" pitchFamily="18" charset="0"/>
              </a:rPr>
              <a:t>, але </a:t>
            </a:r>
            <a:r>
              <a:rPr lang="ru-RU" sz="2000" dirty="0" err="1">
                <a:latin typeface="Constantia" pitchFamily="18" charset="0"/>
              </a:rPr>
              <a:t>неухильно</a:t>
            </a:r>
            <a:r>
              <a:rPr lang="ru-RU" sz="2000" dirty="0">
                <a:latin typeface="Constantia" pitchFamily="18" charset="0"/>
              </a:rPr>
              <a:t> </a:t>
            </a:r>
            <a:r>
              <a:rPr lang="ru-RU" sz="2000" dirty="0" err="1">
                <a:latin typeface="Constantia" pitchFamily="18" charset="0"/>
              </a:rPr>
              <a:t>усвідомлює</a:t>
            </a:r>
            <a:r>
              <a:rPr lang="ru-RU" sz="2000" dirty="0">
                <a:latin typeface="Constantia" pitchFamily="18" charset="0"/>
              </a:rPr>
              <a:t> </a:t>
            </a:r>
            <a:r>
              <a:rPr lang="ru-RU" sz="2800" dirty="0" err="1">
                <a:solidFill>
                  <a:srgbClr val="FF0000"/>
                </a:solidFill>
                <a:latin typeface="Constantia" pitchFamily="18" charset="0"/>
              </a:rPr>
              <a:t>абсолютну</a:t>
            </a:r>
            <a:r>
              <a:rPr lang="ru-RU" sz="2000" dirty="0">
                <a:latin typeface="Constantia" pitchFamily="18" charset="0"/>
              </a:rPr>
              <a:t> </a:t>
            </a:r>
            <a:r>
              <a:rPr lang="ru-RU" sz="2000" dirty="0" err="1">
                <a:latin typeface="Constantia" pitchFamily="18" charset="0"/>
              </a:rPr>
              <a:t>необхідність</a:t>
            </a:r>
            <a:r>
              <a:rPr lang="ru-RU" sz="2000" dirty="0">
                <a:latin typeface="Constantia" pitchFamily="18" charset="0"/>
              </a:rPr>
              <a:t> </a:t>
            </a:r>
            <a:r>
              <a:rPr lang="ru-RU" sz="2000" dirty="0" err="1">
                <a:latin typeface="Constantia" pitchFamily="18" charset="0"/>
              </a:rPr>
              <a:t>встановлення</a:t>
            </a:r>
            <a:r>
              <a:rPr lang="ru-RU" sz="2000" dirty="0">
                <a:latin typeface="Constantia" pitchFamily="18" charset="0"/>
              </a:rPr>
              <a:t> </a:t>
            </a:r>
            <a:r>
              <a:rPr lang="ru-RU" sz="2000" dirty="0" err="1">
                <a:latin typeface="Constantia" pitchFamily="18" charset="0"/>
              </a:rPr>
              <a:t>збалансованих</a:t>
            </a:r>
            <a:r>
              <a:rPr lang="ru-RU" sz="2000" dirty="0">
                <a:latin typeface="Constantia" pitchFamily="18" charset="0"/>
              </a:rPr>
              <a:t> </a:t>
            </a:r>
            <a:r>
              <a:rPr lang="ru-RU" sz="2000" dirty="0" err="1">
                <a:latin typeface="Constantia" pitchFamily="18" charset="0"/>
              </a:rPr>
              <a:t>відносин</a:t>
            </a:r>
            <a:r>
              <a:rPr lang="ru-RU" sz="2000" dirty="0">
                <a:latin typeface="Constantia" pitchFamily="18" charset="0"/>
              </a:rPr>
              <a:t> </a:t>
            </a:r>
            <a:r>
              <a:rPr lang="ru-RU" sz="2000" dirty="0" err="1">
                <a:latin typeface="Constantia" pitchFamily="18" charset="0"/>
              </a:rPr>
              <a:t>між</a:t>
            </a:r>
            <a:r>
              <a:rPr lang="ru-RU" sz="2000" dirty="0">
                <a:latin typeface="Constantia" pitchFamily="18" charset="0"/>
              </a:rPr>
              <a:t> </a:t>
            </a:r>
            <a:r>
              <a:rPr lang="ru-RU" sz="2000" b="1" u="sng" dirty="0" err="1">
                <a:latin typeface="Constantia" pitchFamily="18" charset="0"/>
              </a:rPr>
              <a:t>людиною</a:t>
            </a:r>
            <a:r>
              <a:rPr lang="ru-RU" sz="2000" b="1" u="sng" dirty="0">
                <a:latin typeface="Constantia" pitchFamily="18" charset="0"/>
              </a:rPr>
              <a:t> і </a:t>
            </a:r>
            <a:r>
              <a:rPr lang="ru-RU" sz="2000" b="1" u="sng" dirty="0" err="1">
                <a:latin typeface="Constantia" pitchFamily="18" charset="0"/>
              </a:rPr>
              <a:t>довкіллям</a:t>
            </a:r>
            <a:r>
              <a:rPr lang="ru-RU" sz="2000" b="1" u="sng" dirty="0">
                <a:latin typeface="Constantia" pitchFamily="18" charset="0"/>
              </a:rPr>
              <a:t>. </a:t>
            </a:r>
            <a:endParaRPr lang="ru-RU" sz="2000" b="1" u="sng" dirty="0" smtClean="0">
              <a:latin typeface="Constantia" pitchFamily="18" charset="0"/>
            </a:endParaRPr>
          </a:p>
          <a:p>
            <a:pPr algn="just"/>
            <a:r>
              <a:rPr lang="ru-RU" sz="2000" dirty="0" err="1" smtClean="0">
                <a:latin typeface="Constantia" pitchFamily="18" charset="0"/>
              </a:rPr>
              <a:t>Ці</a:t>
            </a:r>
            <a:r>
              <a:rPr lang="ru-RU" sz="2000" dirty="0" smtClean="0">
                <a:latin typeface="Constantia" pitchFamily="18" charset="0"/>
              </a:rPr>
              <a:t> </a:t>
            </a:r>
            <a:r>
              <a:rPr lang="ru-RU" sz="2000" dirty="0" err="1">
                <a:latin typeface="Constantia" pitchFamily="18" charset="0"/>
              </a:rPr>
              <a:t>відносини</a:t>
            </a:r>
            <a:r>
              <a:rPr lang="ru-RU" sz="2000" dirty="0">
                <a:latin typeface="Constantia" pitchFamily="18" charset="0"/>
              </a:rPr>
              <a:t> </a:t>
            </a:r>
            <a:r>
              <a:rPr lang="ru-RU" sz="2000" dirty="0" err="1">
                <a:latin typeface="Constantia" pitchFamily="18" charset="0"/>
              </a:rPr>
              <a:t>визначають</a:t>
            </a:r>
            <a:r>
              <a:rPr lang="ru-RU" sz="2000" dirty="0">
                <a:latin typeface="Constantia" pitchFamily="18" charset="0"/>
              </a:rPr>
              <a:t> </a:t>
            </a:r>
            <a:r>
              <a:rPr lang="ru-RU" sz="2000" dirty="0" err="1">
                <a:latin typeface="Constantia" pitchFamily="18" charset="0"/>
              </a:rPr>
              <a:t>майбутній</a:t>
            </a:r>
            <a:r>
              <a:rPr lang="ru-RU" sz="2000" dirty="0">
                <a:latin typeface="Constantia" pitchFamily="18" charset="0"/>
              </a:rPr>
              <a:t> </a:t>
            </a:r>
            <a:r>
              <a:rPr lang="ru-RU" sz="2000" dirty="0" err="1">
                <a:latin typeface="Constantia" pitchFamily="18" charset="0"/>
              </a:rPr>
              <a:t>добробут</a:t>
            </a:r>
            <a:r>
              <a:rPr lang="ru-RU" sz="2000" dirty="0">
                <a:latin typeface="Constantia" pitchFamily="18" charset="0"/>
              </a:rPr>
              <a:t>, </a:t>
            </a:r>
            <a:r>
              <a:rPr lang="ru-RU" sz="2000" dirty="0" err="1">
                <a:latin typeface="Constantia" pitchFamily="18" charset="0"/>
              </a:rPr>
              <a:t>безпеку</a:t>
            </a:r>
            <a:r>
              <a:rPr lang="ru-RU" sz="2000" dirty="0">
                <a:latin typeface="Constantia" pitchFamily="18" charset="0"/>
              </a:rPr>
              <a:t>, </a:t>
            </a:r>
            <a:r>
              <a:rPr lang="ru-RU" sz="2000" dirty="0" err="1">
                <a:latin typeface="Constantia" pitchFamily="18" charset="0"/>
              </a:rPr>
              <a:t>нарешті</a:t>
            </a:r>
            <a:r>
              <a:rPr lang="ru-RU" sz="2000" dirty="0">
                <a:latin typeface="Constantia" pitchFamily="18" charset="0"/>
              </a:rPr>
              <a:t> </a:t>
            </a:r>
            <a:r>
              <a:rPr lang="ru-RU" sz="2000" dirty="0" err="1">
                <a:latin typeface="Constantia" pitchFamily="18" charset="0"/>
              </a:rPr>
              <a:t>виживання</a:t>
            </a:r>
            <a:r>
              <a:rPr lang="ru-RU" sz="2000" dirty="0">
                <a:latin typeface="Constantia" pitchFamily="18" charset="0"/>
              </a:rPr>
              <a:t> </a:t>
            </a:r>
            <a:r>
              <a:rPr lang="ru-RU" sz="2000" dirty="0" err="1">
                <a:latin typeface="Constantia" pitchFamily="18" charset="0"/>
              </a:rPr>
              <a:t>людини</a:t>
            </a:r>
            <a:r>
              <a:rPr lang="ru-RU" sz="2000" dirty="0">
                <a:latin typeface="Constantia" pitchFamily="18" charset="0"/>
              </a:rPr>
              <a:t>. </a:t>
            </a:r>
            <a:endParaRPr lang="ru-RU" sz="2000" dirty="0" smtClean="0">
              <a:latin typeface="Constantia" pitchFamily="18" charset="0"/>
            </a:endParaRPr>
          </a:p>
          <a:p>
            <a:pPr algn="just"/>
            <a:endParaRPr lang="ru-RU" sz="2000" dirty="0">
              <a:latin typeface="Constantia" pitchFamily="18" charset="0"/>
            </a:endParaRPr>
          </a:p>
        </p:txBody>
      </p:sp>
      <p:sp>
        <p:nvSpPr>
          <p:cNvPr id="2" name="TextBox 1"/>
          <p:cNvSpPr txBox="1"/>
          <p:nvPr/>
        </p:nvSpPr>
        <p:spPr>
          <a:xfrm>
            <a:off x="196626" y="5954792"/>
            <a:ext cx="8572500" cy="646331"/>
          </a:xfrm>
          <a:prstGeom prst="rect">
            <a:avLst/>
          </a:prstGeom>
          <a:solidFill>
            <a:srgbClr val="FFCCCC"/>
          </a:solidFill>
        </p:spPr>
        <p:txBody>
          <a:bodyPr wrap="square" rtlCol="0">
            <a:spAutoFit/>
          </a:bodyPr>
          <a:lstStyle/>
          <a:p>
            <a:pPr algn="just"/>
            <a:r>
              <a:rPr lang="ru-RU" dirty="0" err="1">
                <a:latin typeface="Times New Roman" panose="02020603050405020304" pitchFamily="18" charset="0"/>
                <a:cs typeface="Times New Roman" panose="02020603050405020304" pitchFamily="18" charset="0"/>
              </a:rPr>
              <a:t>Рослинні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тваринні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мінеральні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енергетичні</a:t>
            </a:r>
            <a:r>
              <a:rPr lang="ru-RU" dirty="0">
                <a:latin typeface="Times New Roman" panose="02020603050405020304" pitchFamily="18" charset="0"/>
                <a:cs typeface="Times New Roman" panose="02020603050405020304" pitchFamily="18" charset="0"/>
              </a:rPr>
              <a:t> та </a:t>
            </a:r>
            <a:r>
              <a:rPr lang="ru-RU" dirty="0" err="1">
                <a:latin typeface="Times New Roman" panose="02020603050405020304" pitchFamily="18" charset="0"/>
                <a:cs typeface="Times New Roman" panose="02020603050405020304" pitchFamily="18" charset="0"/>
              </a:rPr>
              <a:t>інші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ресурси</a:t>
            </a:r>
            <a:r>
              <a:rPr lang="ru-RU" dirty="0">
                <a:latin typeface="Times New Roman" panose="02020603050405020304" pitchFamily="18" charset="0"/>
                <a:cs typeface="Times New Roman" panose="02020603050405020304" pitchFamily="18" charset="0"/>
              </a:rPr>
              <a:t> не </a:t>
            </a:r>
            <a:r>
              <a:rPr lang="ru-RU" dirty="0" err="1">
                <a:latin typeface="Times New Roman" panose="02020603050405020304" pitchFamily="18" charset="0"/>
                <a:cs typeface="Times New Roman" panose="02020603050405020304" pitchFamily="18" charset="0"/>
              </a:rPr>
              <a:t>можуть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вилучатись</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використовуватись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швидше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ніж</a:t>
            </a:r>
            <a:r>
              <a:rPr lang="ru-RU" dirty="0">
                <a:latin typeface="Times New Roman" panose="02020603050405020304" pitchFamily="18" charset="0"/>
                <a:cs typeface="Times New Roman" panose="02020603050405020304" pitchFamily="18" charset="0"/>
              </a:rPr>
              <a:t> вони </a:t>
            </a:r>
            <a:r>
              <a:rPr lang="ru-RU" dirty="0" err="1">
                <a:latin typeface="Times New Roman" panose="02020603050405020304" pitchFamily="18" charset="0"/>
                <a:cs typeface="Times New Roman" panose="02020603050405020304" pitchFamily="18" charset="0"/>
              </a:rPr>
              <a:t>відновлюються</a:t>
            </a:r>
            <a:r>
              <a:rPr lang="ru-RU" dirty="0">
                <a:latin typeface="Times New Roman" panose="02020603050405020304" pitchFamily="18" charset="0"/>
                <a:cs typeface="Times New Roman" panose="02020603050405020304" pitchFamily="18" charset="0"/>
              </a:rPr>
              <a:t> і </a:t>
            </a:r>
            <a:r>
              <a:rPr lang="ru-RU" dirty="0" err="1">
                <a:latin typeface="Times New Roman" panose="02020603050405020304" pitchFamily="18" charset="0"/>
                <a:cs typeface="Times New Roman" panose="02020603050405020304" pitchFamily="18" charset="0"/>
              </a:rPr>
              <a:t>накопичуються</a:t>
            </a:r>
            <a:r>
              <a:rPr lang="ru-RU" dirty="0">
                <a:latin typeface="Times New Roman" panose="02020603050405020304" pitchFamily="18" charset="0"/>
                <a:cs typeface="Times New Roman" panose="02020603050405020304" pitchFamily="18" charset="0"/>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одержимое 3"/>
          <p:cNvGraphicFramePr>
            <a:graphicFrameLocks noGrp="1"/>
          </p:cNvGraphicFramePr>
          <p:nvPr>
            <p:ph idx="1"/>
          </p:nvPr>
        </p:nvGraphicFramePr>
        <p:xfrm>
          <a:off x="457200" y="285728"/>
          <a:ext cx="8229600" cy="62151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625" y="142875"/>
            <a:ext cx="8229600" cy="3214688"/>
          </a:xfrm>
          <a:solidFill>
            <a:schemeClr val="accent1">
              <a:lumMod val="20000"/>
              <a:lumOff val="80000"/>
            </a:schemeClr>
          </a:solidFill>
        </p:spPr>
        <p:txBody>
          <a:bodyPr>
            <a:normAutofit fontScale="92500" lnSpcReduction="10000"/>
          </a:bodyPr>
          <a:lstStyle/>
          <a:p>
            <a:pPr marL="274320" indent="342900" eaLnBrk="1" fontAlgn="auto" hangingPunct="1">
              <a:spcAft>
                <a:spcPts val="0"/>
              </a:spcAft>
              <a:buFont typeface="Wingdings 2"/>
              <a:buNone/>
              <a:defRPr/>
            </a:pPr>
            <a:r>
              <a:rPr lang="ru-RU" sz="2000" dirty="0" err="1"/>
              <a:t>Український</a:t>
            </a:r>
            <a:r>
              <a:rPr lang="ru-RU" sz="2000" dirty="0"/>
              <a:t> </a:t>
            </a:r>
            <a:r>
              <a:rPr lang="ru-RU" sz="2000" dirty="0" err="1"/>
              <a:t>вчений</a:t>
            </a:r>
            <a:r>
              <a:rPr lang="ru-RU" sz="2000" dirty="0"/>
              <a:t> </a:t>
            </a:r>
            <a:r>
              <a:rPr lang="ru-RU" sz="2000" dirty="0">
                <a:solidFill>
                  <a:srgbClr val="FF0000"/>
                </a:solidFill>
              </a:rPr>
              <a:t>С. А. </a:t>
            </a:r>
            <a:r>
              <a:rPr lang="ru-RU" sz="2000" dirty="0" err="1">
                <a:solidFill>
                  <a:srgbClr val="FF0000"/>
                </a:solidFill>
              </a:rPr>
              <a:t>Подолинський</a:t>
            </a:r>
            <a:r>
              <a:rPr lang="ru-RU" sz="2000" dirty="0"/>
              <a:t>, </a:t>
            </a:r>
            <a:r>
              <a:rPr lang="ru-RU" sz="2000" dirty="0" err="1"/>
              <a:t>обрахувавши</a:t>
            </a:r>
            <a:r>
              <a:rPr lang="ru-RU" sz="2000" dirty="0"/>
              <a:t> баланс </a:t>
            </a:r>
            <a:r>
              <a:rPr lang="ru-RU" sz="2000" dirty="0" err="1"/>
              <a:t>енергії</a:t>
            </a:r>
            <a:r>
              <a:rPr lang="ru-RU" sz="2000" dirty="0"/>
              <a:t> для </a:t>
            </a:r>
            <a:r>
              <a:rPr lang="ru-RU" sz="2000" dirty="0" err="1"/>
              <a:t>планети</a:t>
            </a:r>
            <a:r>
              <a:rPr lang="ru-RU" sz="2000" dirty="0"/>
              <a:t> Земля, показав </a:t>
            </a:r>
            <a:r>
              <a:rPr lang="ru-RU" sz="2000" b="1" dirty="0" err="1"/>
              <a:t>залежність</a:t>
            </a:r>
            <a:r>
              <a:rPr lang="ru-RU" sz="2000" b="1" dirty="0"/>
              <a:t> </a:t>
            </a:r>
            <a:r>
              <a:rPr lang="ru-RU" sz="2000" dirty="0" err="1"/>
              <a:t>ноосфери</a:t>
            </a:r>
            <a:r>
              <a:rPr lang="ru-RU" sz="2000" dirty="0"/>
              <a:t> </a:t>
            </a:r>
            <a:r>
              <a:rPr lang="ru-RU" sz="2000" dirty="0" err="1"/>
              <a:t>від</a:t>
            </a:r>
            <a:r>
              <a:rPr lang="ru-RU" sz="2000" dirty="0"/>
              <a:t> </a:t>
            </a:r>
            <a:r>
              <a:rPr lang="ru-RU" sz="2000" dirty="0" err="1"/>
              <a:t>джерел</a:t>
            </a:r>
            <a:r>
              <a:rPr lang="ru-RU" sz="2000" dirty="0"/>
              <a:t> </a:t>
            </a:r>
            <a:r>
              <a:rPr lang="ru-RU" sz="2000" dirty="0" err="1"/>
              <a:t>енергії</a:t>
            </a:r>
            <a:r>
              <a:rPr lang="ru-RU" sz="2000" dirty="0"/>
              <a:t> і </a:t>
            </a:r>
            <a:r>
              <a:rPr lang="ru-RU" sz="2000" dirty="0" err="1"/>
              <a:t>їхній</a:t>
            </a:r>
            <a:r>
              <a:rPr lang="ru-RU" sz="2000" dirty="0"/>
              <a:t> </a:t>
            </a:r>
            <a:r>
              <a:rPr lang="ru-RU" sz="2000" dirty="0" err="1"/>
              <a:t>культурний</a:t>
            </a:r>
            <a:r>
              <a:rPr lang="ru-RU" sz="2000" dirty="0"/>
              <a:t> </a:t>
            </a:r>
            <a:r>
              <a:rPr lang="ru-RU" sz="2000" dirty="0" err="1"/>
              <a:t>вплив</a:t>
            </a:r>
            <a:r>
              <a:rPr lang="ru-RU" sz="2000" dirty="0"/>
              <a:t> на </a:t>
            </a:r>
            <a:r>
              <a:rPr lang="ru-RU" sz="2000" dirty="0" err="1"/>
              <a:t>формування</a:t>
            </a:r>
            <a:r>
              <a:rPr lang="ru-RU" sz="2000" dirty="0"/>
              <a:t> </a:t>
            </a:r>
            <a:r>
              <a:rPr lang="ru-RU" sz="2000" dirty="0" err="1"/>
              <a:t>економіки</a:t>
            </a:r>
            <a:r>
              <a:rPr lang="ru-RU" sz="2000" dirty="0"/>
              <a:t> і </a:t>
            </a:r>
            <a:r>
              <a:rPr lang="ru-RU" sz="2000" dirty="0" err="1"/>
              <a:t>соціуму</a:t>
            </a:r>
            <a:r>
              <a:rPr lang="ru-RU" sz="2000" dirty="0"/>
              <a:t> </a:t>
            </a:r>
            <a:r>
              <a:rPr lang="ru-RU" sz="2000" dirty="0" err="1"/>
              <a:t>Землі</a:t>
            </a:r>
            <a:r>
              <a:rPr lang="ru-RU" sz="2000" dirty="0" smtClean="0"/>
              <a:t>. </a:t>
            </a:r>
            <a:r>
              <a:rPr lang="ru-RU" sz="2000" dirty="0" err="1"/>
              <a:t>Цим</a:t>
            </a:r>
            <a:r>
              <a:rPr lang="ru-RU" sz="2000" dirty="0"/>
              <a:t> </a:t>
            </a:r>
            <a:r>
              <a:rPr lang="ru-RU" sz="2000" dirty="0" err="1"/>
              <a:t>він</a:t>
            </a:r>
            <a:r>
              <a:rPr lang="ru-RU" sz="2000" dirty="0"/>
              <a:t> дав </a:t>
            </a:r>
            <a:r>
              <a:rPr lang="ru-RU" sz="2000" dirty="0" err="1"/>
              <a:t>поштовх</a:t>
            </a:r>
            <a:r>
              <a:rPr lang="ru-RU" sz="2000" dirty="0"/>
              <a:t> і </a:t>
            </a:r>
            <a:r>
              <a:rPr lang="ru-RU" sz="2000" dirty="0" err="1"/>
              <a:t>підґрунтя</a:t>
            </a:r>
            <a:r>
              <a:rPr lang="ru-RU" sz="2000" dirty="0"/>
              <a:t> </a:t>
            </a:r>
            <a:r>
              <a:rPr lang="ru-RU" sz="2000" dirty="0" err="1"/>
              <a:t>працям</a:t>
            </a:r>
            <a:r>
              <a:rPr lang="ru-RU" sz="2000" dirty="0"/>
              <a:t> </a:t>
            </a:r>
            <a:r>
              <a:rPr lang="ru-RU" sz="2000" dirty="0" err="1"/>
              <a:t>Вернадського</a:t>
            </a:r>
            <a:r>
              <a:rPr lang="ru-RU" sz="2000" dirty="0"/>
              <a:t>, </a:t>
            </a:r>
            <a:r>
              <a:rPr lang="ru-RU" sz="2000" dirty="0" err="1"/>
              <a:t>Ціолковського</a:t>
            </a:r>
            <a:r>
              <a:rPr lang="ru-RU" sz="2000" dirty="0"/>
              <a:t> та </a:t>
            </a:r>
            <a:r>
              <a:rPr lang="ru-RU" sz="2000" dirty="0" err="1"/>
              <a:t>інших</a:t>
            </a:r>
            <a:r>
              <a:rPr lang="ru-RU" sz="2000" dirty="0"/>
              <a:t> </a:t>
            </a:r>
            <a:r>
              <a:rPr lang="ru-RU" sz="2000" dirty="0" err="1"/>
              <a:t>космістів</a:t>
            </a:r>
            <a:r>
              <a:rPr lang="ru-RU" sz="2000" dirty="0"/>
              <a:t>.  </a:t>
            </a:r>
            <a:endParaRPr lang="ru-RU" dirty="0"/>
          </a:p>
          <a:p>
            <a:pPr marL="274320" indent="342900" eaLnBrk="1" fontAlgn="auto" hangingPunct="1">
              <a:spcAft>
                <a:spcPts val="0"/>
              </a:spcAft>
              <a:buFont typeface="Wingdings 2"/>
              <a:buNone/>
              <a:defRPr/>
            </a:pPr>
            <a:r>
              <a:rPr lang="ru-RU" dirty="0" err="1" smtClean="0"/>
              <a:t>Космізм</a:t>
            </a:r>
            <a:r>
              <a:rPr lang="ru-RU" dirty="0" smtClean="0"/>
              <a:t> </a:t>
            </a:r>
            <a:r>
              <a:rPr lang="ru-RU" dirty="0"/>
              <a:t>в </a:t>
            </a:r>
            <a:r>
              <a:rPr lang="ru-RU" dirty="0" smtClean="0"/>
              <a:t>роботах </a:t>
            </a:r>
            <a:r>
              <a:rPr lang="ru-RU" dirty="0" err="1" smtClean="0"/>
              <a:t>Ціолковського</a:t>
            </a:r>
            <a:r>
              <a:rPr lang="ru-RU" dirty="0" smtClean="0"/>
              <a:t> </a:t>
            </a:r>
            <a:r>
              <a:rPr lang="ru-RU" sz="2000" dirty="0" smtClean="0"/>
              <a:t>К.Е</a:t>
            </a:r>
            <a:r>
              <a:rPr lang="ru-RU" sz="2000" dirty="0"/>
              <a:t>. </a:t>
            </a:r>
            <a:r>
              <a:rPr lang="ru-RU" sz="2000" dirty="0" err="1"/>
              <a:t>і</a:t>
            </a:r>
            <a:r>
              <a:rPr lang="ru-RU" sz="2000" dirty="0"/>
              <a:t> </a:t>
            </a:r>
            <a:r>
              <a:rPr lang="ru-RU" sz="2000" dirty="0" err="1"/>
              <a:t>Чижевського</a:t>
            </a:r>
            <a:r>
              <a:rPr lang="ru-RU" sz="2000" dirty="0"/>
              <a:t> О. Л. </a:t>
            </a:r>
            <a:r>
              <a:rPr lang="ru-RU" sz="2000" dirty="0" err="1"/>
              <a:t>дає</a:t>
            </a:r>
            <a:r>
              <a:rPr lang="ru-RU" sz="2000" dirty="0"/>
              <a:t> </a:t>
            </a:r>
            <a:r>
              <a:rPr lang="ru-RU" sz="2000" dirty="0" err="1"/>
              <a:t>нову</a:t>
            </a:r>
            <a:r>
              <a:rPr lang="ru-RU" sz="2000" dirty="0"/>
              <a:t> </a:t>
            </a:r>
            <a:r>
              <a:rPr lang="ru-RU" sz="2000" dirty="0" err="1"/>
              <a:t>якість</a:t>
            </a:r>
            <a:r>
              <a:rPr lang="ru-RU" sz="2000" dirty="0"/>
              <a:t> </a:t>
            </a:r>
            <a:r>
              <a:rPr lang="ru-RU" sz="2000" dirty="0" err="1"/>
              <a:t>розуміння</a:t>
            </a:r>
            <a:r>
              <a:rPr lang="ru-RU" sz="2000" dirty="0"/>
              <a:t> і межам </a:t>
            </a:r>
            <a:r>
              <a:rPr lang="ru-RU" sz="2000" dirty="0" err="1"/>
              <a:t>ноосфери</a:t>
            </a:r>
            <a:r>
              <a:rPr lang="ru-RU" sz="2000" dirty="0"/>
              <a:t>. </a:t>
            </a:r>
            <a:endParaRPr lang="ru-RU" sz="2000" dirty="0" smtClean="0"/>
          </a:p>
          <a:p>
            <a:pPr marL="274320" indent="342900" eaLnBrk="1" fontAlgn="auto" hangingPunct="1">
              <a:spcAft>
                <a:spcPts val="0"/>
              </a:spcAft>
              <a:buFont typeface="Wingdings 2"/>
              <a:buNone/>
              <a:defRPr/>
            </a:pPr>
            <a:r>
              <a:rPr lang="ru-RU" sz="2000" dirty="0" smtClean="0"/>
              <a:t>У </a:t>
            </a:r>
            <a:r>
              <a:rPr lang="ru-RU" sz="2000" dirty="0" smtClean="0"/>
              <a:t>такому </a:t>
            </a:r>
            <a:r>
              <a:rPr lang="ru-RU" sz="2000" dirty="0" err="1" smtClean="0"/>
              <a:t>розумінні</a:t>
            </a:r>
            <a:r>
              <a:rPr lang="ru-RU" sz="2000" dirty="0" smtClean="0"/>
              <a:t> ноосфера </a:t>
            </a:r>
            <a:r>
              <a:rPr lang="ru-RU" sz="2000" dirty="0" err="1" smtClean="0"/>
              <a:t>розповсюджена</a:t>
            </a:r>
            <a:r>
              <a:rPr lang="ru-RU" sz="2000" dirty="0" smtClean="0"/>
              <a:t> в </a:t>
            </a:r>
            <a:r>
              <a:rPr lang="ru-RU" sz="2000" dirty="0" err="1" smtClean="0"/>
              <a:t>пізнанні</a:t>
            </a:r>
            <a:r>
              <a:rPr lang="ru-RU" sz="2000" dirty="0" smtClean="0"/>
              <a:t> </a:t>
            </a:r>
            <a:r>
              <a:rPr lang="ru-RU" sz="2000" dirty="0" err="1" smtClean="0"/>
              <a:t>засобами</a:t>
            </a:r>
            <a:r>
              <a:rPr lang="ru-RU" sz="2000" dirty="0" smtClean="0"/>
              <a:t> </a:t>
            </a:r>
            <a:r>
              <a:rPr lang="ru-RU" sz="2000" dirty="0" err="1" smtClean="0"/>
              <a:t>телескопів</a:t>
            </a:r>
            <a:r>
              <a:rPr lang="ru-RU" sz="2000" dirty="0" smtClean="0"/>
              <a:t> до меж далеких галактик, і ми </a:t>
            </a:r>
            <a:r>
              <a:rPr lang="ru-RU" sz="2000" dirty="0" err="1" smtClean="0"/>
              <a:t>отримали</a:t>
            </a:r>
            <a:r>
              <a:rPr lang="ru-RU" sz="2000" dirty="0" smtClean="0"/>
              <a:t> </a:t>
            </a:r>
            <a:r>
              <a:rPr lang="ru-RU" sz="2000" dirty="0" err="1" smtClean="0"/>
              <a:t>інформацію</a:t>
            </a:r>
            <a:r>
              <a:rPr lang="ru-RU" sz="2000" dirty="0" smtClean="0"/>
              <a:t> </a:t>
            </a:r>
            <a:r>
              <a:rPr lang="ru-RU" sz="2800" dirty="0" smtClean="0">
                <a:solidFill>
                  <a:srgbClr val="FF0000"/>
                </a:solidFill>
              </a:rPr>
              <a:t>про </a:t>
            </a:r>
            <a:r>
              <a:rPr lang="ru-RU" sz="2800" dirty="0" err="1" smtClean="0">
                <a:solidFill>
                  <a:srgbClr val="FF0000"/>
                </a:solidFill>
              </a:rPr>
              <a:t>аномалії</a:t>
            </a:r>
            <a:r>
              <a:rPr lang="ru-RU" sz="2800" dirty="0" smtClean="0">
                <a:solidFill>
                  <a:srgbClr val="FF0000"/>
                </a:solidFill>
              </a:rPr>
              <a:t> </a:t>
            </a:r>
            <a:r>
              <a:rPr lang="ru-RU" sz="2800" dirty="0" err="1" smtClean="0">
                <a:solidFill>
                  <a:srgbClr val="FF0000"/>
                </a:solidFill>
              </a:rPr>
              <a:t>сонячної</a:t>
            </a:r>
            <a:r>
              <a:rPr lang="ru-RU" sz="2800" dirty="0" smtClean="0">
                <a:solidFill>
                  <a:srgbClr val="FF0000"/>
                </a:solidFill>
              </a:rPr>
              <a:t> </a:t>
            </a:r>
            <a:r>
              <a:rPr lang="ru-RU" sz="2800" dirty="0" err="1" smtClean="0">
                <a:solidFill>
                  <a:srgbClr val="FF0000"/>
                </a:solidFill>
              </a:rPr>
              <a:t>планетарної</a:t>
            </a:r>
            <a:r>
              <a:rPr lang="ru-RU" sz="2800" dirty="0" smtClean="0">
                <a:solidFill>
                  <a:srgbClr val="FF0000"/>
                </a:solidFill>
              </a:rPr>
              <a:t> </a:t>
            </a:r>
            <a:r>
              <a:rPr lang="ru-RU" sz="2800" dirty="0" err="1" smtClean="0">
                <a:solidFill>
                  <a:srgbClr val="FF0000"/>
                </a:solidFill>
              </a:rPr>
              <a:t>системи</a:t>
            </a:r>
            <a:r>
              <a:rPr lang="ru-RU" sz="2800" dirty="0" smtClean="0">
                <a:solidFill>
                  <a:srgbClr val="FF0000"/>
                </a:solidFill>
              </a:rPr>
              <a:t> </a:t>
            </a:r>
            <a:r>
              <a:rPr lang="ru-RU" sz="2800" dirty="0" err="1" smtClean="0">
                <a:solidFill>
                  <a:srgbClr val="FF0000"/>
                </a:solidFill>
              </a:rPr>
              <a:t>проти</a:t>
            </a:r>
            <a:r>
              <a:rPr lang="ru-RU" sz="2800" dirty="0" smtClean="0">
                <a:solidFill>
                  <a:srgbClr val="FF0000"/>
                </a:solidFill>
              </a:rPr>
              <a:t> </a:t>
            </a:r>
            <a:r>
              <a:rPr lang="ru-RU" sz="2800" dirty="0" err="1" smtClean="0">
                <a:solidFill>
                  <a:srgbClr val="FF0000"/>
                </a:solidFill>
              </a:rPr>
              <a:t>норми</a:t>
            </a:r>
            <a:r>
              <a:rPr lang="ru-RU" sz="2800" dirty="0" smtClean="0">
                <a:solidFill>
                  <a:srgbClr val="FF0000"/>
                </a:solidFill>
              </a:rPr>
              <a:t>, </a:t>
            </a:r>
            <a:r>
              <a:rPr lang="ru-RU" sz="2800" dirty="0" err="1" smtClean="0">
                <a:solidFill>
                  <a:srgbClr val="FF0000"/>
                </a:solidFill>
              </a:rPr>
              <a:t>що</a:t>
            </a:r>
            <a:r>
              <a:rPr lang="ru-RU" sz="2800" dirty="0" smtClean="0">
                <a:solidFill>
                  <a:srgbClr val="FF0000"/>
                </a:solidFill>
              </a:rPr>
              <a:t> </a:t>
            </a:r>
            <a:r>
              <a:rPr lang="ru-RU" sz="2800" dirty="0" err="1" smtClean="0">
                <a:solidFill>
                  <a:srgbClr val="FF0000"/>
                </a:solidFill>
              </a:rPr>
              <a:t>переважає</a:t>
            </a:r>
            <a:r>
              <a:rPr lang="ru-RU" sz="2800" dirty="0" smtClean="0">
                <a:solidFill>
                  <a:srgbClr val="FF0000"/>
                </a:solidFill>
              </a:rPr>
              <a:t> у </a:t>
            </a:r>
            <a:r>
              <a:rPr lang="ru-RU" sz="2800" dirty="0" err="1" smtClean="0">
                <a:solidFill>
                  <a:srgbClr val="FF0000"/>
                </a:solidFill>
              </a:rPr>
              <a:t>Всесвіті</a:t>
            </a:r>
            <a:r>
              <a:rPr lang="ru-RU" sz="2800" dirty="0" smtClean="0">
                <a:solidFill>
                  <a:srgbClr val="FF0000"/>
                </a:solidFill>
              </a:rPr>
              <a:t>. </a:t>
            </a:r>
            <a:endParaRPr lang="ru-RU" sz="2800" dirty="0">
              <a:solidFill>
                <a:srgbClr val="FF0000"/>
              </a:solidFill>
            </a:endParaRPr>
          </a:p>
        </p:txBody>
      </p:sp>
      <p:pic>
        <p:nvPicPr>
          <p:cNvPr id="17410" name="Рисунок 3" descr="200px-Подолинський_Сергій_Андрійович.jpg"/>
          <p:cNvPicPr>
            <a:picLocks noChangeAspect="1"/>
          </p:cNvPicPr>
          <p:nvPr/>
        </p:nvPicPr>
        <p:blipFill>
          <a:blip r:embed="rId2"/>
          <a:srcRect/>
          <a:stretch>
            <a:fillRect/>
          </a:stretch>
        </p:blipFill>
        <p:spPr bwMode="auto">
          <a:xfrm>
            <a:off x="428625" y="3643313"/>
            <a:ext cx="2428875" cy="2714625"/>
          </a:xfrm>
          <a:prstGeom prst="ellipse">
            <a:avLst/>
          </a:prstGeom>
          <a:ln>
            <a:noFill/>
          </a:ln>
          <a:effectLst>
            <a:softEdge rad="112500"/>
          </a:effectLst>
        </p:spPr>
      </p:pic>
      <p:pic>
        <p:nvPicPr>
          <p:cNvPr id="17411" name="Рисунок 4" descr="1.jpg"/>
          <p:cNvPicPr>
            <a:picLocks noChangeAspect="1"/>
          </p:cNvPicPr>
          <p:nvPr/>
        </p:nvPicPr>
        <p:blipFill>
          <a:blip r:embed="rId3"/>
          <a:srcRect/>
          <a:stretch>
            <a:fillRect/>
          </a:stretch>
        </p:blipFill>
        <p:spPr bwMode="auto">
          <a:xfrm>
            <a:off x="3357563" y="3571875"/>
            <a:ext cx="2786062" cy="2786063"/>
          </a:xfrm>
          <a:prstGeom prst="ellipse">
            <a:avLst/>
          </a:prstGeom>
          <a:ln>
            <a:noFill/>
          </a:ln>
          <a:effectLst>
            <a:softEdge rad="112500"/>
          </a:effectLst>
        </p:spPr>
      </p:pic>
      <p:pic>
        <p:nvPicPr>
          <p:cNvPr id="17412" name="Рисунок 5" descr="Chizhevskiy1.jpg"/>
          <p:cNvPicPr>
            <a:picLocks noChangeAspect="1"/>
          </p:cNvPicPr>
          <p:nvPr/>
        </p:nvPicPr>
        <p:blipFill>
          <a:blip r:embed="rId4"/>
          <a:srcRect/>
          <a:stretch>
            <a:fillRect/>
          </a:stretch>
        </p:blipFill>
        <p:spPr bwMode="auto">
          <a:xfrm>
            <a:off x="6500813" y="3571875"/>
            <a:ext cx="2357437" cy="2786063"/>
          </a:xfrm>
          <a:prstGeom prst="ellipse">
            <a:avLst/>
          </a:prstGeom>
          <a:ln>
            <a:noFill/>
          </a:ln>
          <a:effectLst>
            <a:softEdge rad="112500"/>
          </a:effectLst>
        </p:spPr>
      </p:pic>
      <p:sp>
        <p:nvSpPr>
          <p:cNvPr id="17413" name="Прямоугольник 6"/>
          <p:cNvSpPr>
            <a:spLocks noChangeArrowheads="1"/>
          </p:cNvSpPr>
          <p:nvPr/>
        </p:nvSpPr>
        <p:spPr bwMode="auto">
          <a:xfrm>
            <a:off x="571500" y="6357938"/>
            <a:ext cx="2149475" cy="369887"/>
          </a:xfrm>
          <a:prstGeom prst="rect">
            <a:avLst/>
          </a:prstGeom>
          <a:noFill/>
          <a:ln w="9525">
            <a:noFill/>
            <a:miter lim="800000"/>
            <a:headEnd/>
            <a:tailEnd/>
          </a:ln>
        </p:spPr>
        <p:txBody>
          <a:bodyPr wrap="none">
            <a:spAutoFit/>
          </a:bodyPr>
          <a:lstStyle/>
          <a:p>
            <a:r>
              <a:rPr lang="ru-RU">
                <a:latin typeface="Constantia" pitchFamily="18" charset="0"/>
              </a:rPr>
              <a:t> С. А. Подолинський</a:t>
            </a:r>
          </a:p>
        </p:txBody>
      </p:sp>
      <p:sp>
        <p:nvSpPr>
          <p:cNvPr id="17414" name="Прямоугольник 7"/>
          <p:cNvSpPr>
            <a:spLocks noChangeArrowheads="1"/>
          </p:cNvSpPr>
          <p:nvPr/>
        </p:nvSpPr>
        <p:spPr bwMode="auto">
          <a:xfrm>
            <a:off x="3857625" y="6357938"/>
            <a:ext cx="1979613" cy="369887"/>
          </a:xfrm>
          <a:prstGeom prst="rect">
            <a:avLst/>
          </a:prstGeom>
          <a:noFill/>
          <a:ln w="9525">
            <a:noFill/>
            <a:miter lim="800000"/>
            <a:headEnd/>
            <a:tailEnd/>
          </a:ln>
        </p:spPr>
        <p:txBody>
          <a:bodyPr wrap="none">
            <a:spAutoFit/>
          </a:bodyPr>
          <a:lstStyle/>
          <a:p>
            <a:r>
              <a:rPr lang="ru-RU">
                <a:latin typeface="Constantia" pitchFamily="18" charset="0"/>
              </a:rPr>
              <a:t>К. Е. Ціолковський</a:t>
            </a:r>
          </a:p>
        </p:txBody>
      </p:sp>
      <p:sp>
        <p:nvSpPr>
          <p:cNvPr id="17415" name="Прямоугольник 8"/>
          <p:cNvSpPr>
            <a:spLocks noChangeArrowheads="1"/>
          </p:cNvSpPr>
          <p:nvPr/>
        </p:nvSpPr>
        <p:spPr bwMode="auto">
          <a:xfrm>
            <a:off x="6715125" y="6357938"/>
            <a:ext cx="1893888" cy="369887"/>
          </a:xfrm>
          <a:prstGeom prst="rect">
            <a:avLst/>
          </a:prstGeom>
          <a:noFill/>
          <a:ln w="9525">
            <a:noFill/>
            <a:miter lim="800000"/>
            <a:headEnd/>
            <a:tailEnd/>
          </a:ln>
        </p:spPr>
        <p:txBody>
          <a:bodyPr wrap="none">
            <a:spAutoFit/>
          </a:bodyPr>
          <a:lstStyle/>
          <a:p>
            <a:r>
              <a:rPr lang="ru-RU">
                <a:latin typeface="Constantia" pitchFamily="18" charset="0"/>
              </a:rPr>
              <a:t>Л. О. Чижевський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654032"/>
          </a:xfrm>
        </p:spPr>
        <p:txBody>
          <a:bodyPr/>
          <a:lstStyle/>
          <a:p>
            <a:pPr eaLnBrk="1" fontAlgn="auto" hangingPunct="1">
              <a:spcAft>
                <a:spcPts val="0"/>
              </a:spcAft>
              <a:defRPr/>
            </a:pPr>
            <a:r>
              <a:rPr lang="uk-UA" sz="2800" b="1" smtClean="0"/>
              <a:t>Критика ідеї ноосфери</a:t>
            </a:r>
            <a:endParaRPr lang="ru-RU" sz="2800" b="1"/>
          </a:p>
        </p:txBody>
      </p:sp>
      <p:sp>
        <p:nvSpPr>
          <p:cNvPr id="18433" name="Содержимое 2"/>
          <p:cNvSpPr>
            <a:spLocks noGrp="1"/>
          </p:cNvSpPr>
          <p:nvPr>
            <p:ph idx="1"/>
          </p:nvPr>
        </p:nvSpPr>
        <p:spPr>
          <a:xfrm>
            <a:off x="214313" y="1000125"/>
            <a:ext cx="6643687" cy="2214563"/>
          </a:xfrm>
          <a:solidFill>
            <a:schemeClr val="accent1">
              <a:lumMod val="20000"/>
              <a:lumOff val="80000"/>
            </a:schemeClr>
          </a:solidFill>
        </p:spPr>
        <p:txBody>
          <a:bodyPr/>
          <a:lstStyle/>
          <a:p>
            <a:pPr algn="just" eaLnBrk="1" hangingPunct="1"/>
            <a:r>
              <a:rPr lang="ru-RU" sz="2000" dirty="0" smtClean="0"/>
              <a:t>  Д. </a:t>
            </a:r>
            <a:r>
              <a:rPr lang="ru-RU" sz="2000" dirty="0" err="1" smtClean="0"/>
              <a:t>Вінер</a:t>
            </a:r>
            <a:r>
              <a:rPr lang="ru-RU" sz="2000" dirty="0" smtClean="0"/>
              <a:t> назвав </a:t>
            </a:r>
            <a:r>
              <a:rPr lang="ru-RU" sz="2000" dirty="0" err="1" smtClean="0"/>
              <a:t>вчення</a:t>
            </a:r>
            <a:r>
              <a:rPr lang="ru-RU" sz="2000" dirty="0" smtClean="0"/>
              <a:t> про ноосферу «</a:t>
            </a:r>
            <a:r>
              <a:rPr lang="ru-RU" sz="2000" dirty="0" err="1" smtClean="0"/>
              <a:t>утопічною</a:t>
            </a:r>
            <a:r>
              <a:rPr lang="ru-RU" sz="2000" dirty="0" smtClean="0"/>
              <a:t> і </a:t>
            </a:r>
            <a:r>
              <a:rPr lang="ru-RU" sz="2000" dirty="0" err="1" smtClean="0"/>
              <a:t>науково</a:t>
            </a:r>
            <a:r>
              <a:rPr lang="ru-RU" sz="2000" dirty="0" smtClean="0"/>
              <a:t> </a:t>
            </a:r>
            <a:r>
              <a:rPr lang="ru-RU" sz="2000" dirty="0" err="1" smtClean="0"/>
              <a:t>неспроможною</a:t>
            </a:r>
            <a:r>
              <a:rPr lang="ru-RU" sz="2000" dirty="0" smtClean="0"/>
              <a:t> </a:t>
            </a:r>
            <a:r>
              <a:rPr lang="ru-RU" sz="2000" dirty="0" err="1" smtClean="0"/>
              <a:t>ідеєю</a:t>
            </a:r>
            <a:r>
              <a:rPr lang="ru-RU" sz="2000" dirty="0" smtClean="0"/>
              <a:t>». </a:t>
            </a:r>
          </a:p>
          <a:p>
            <a:pPr eaLnBrk="1" hangingPunct="1"/>
            <a:r>
              <a:rPr lang="ru-RU" sz="2000" dirty="0" smtClean="0"/>
              <a:t> </a:t>
            </a:r>
            <a:r>
              <a:rPr lang="ru-RU" sz="2000" dirty="0" err="1" smtClean="0"/>
              <a:t>Російський</a:t>
            </a:r>
            <a:r>
              <a:rPr lang="ru-RU" sz="2000" dirty="0" smtClean="0"/>
              <a:t> </a:t>
            </a:r>
            <a:r>
              <a:rPr lang="ru-RU" sz="2000" dirty="0" err="1" smtClean="0"/>
              <a:t>еколог</a:t>
            </a:r>
            <a:r>
              <a:rPr lang="ru-RU" sz="2000" dirty="0" smtClean="0"/>
              <a:t> Ф. Р. </a:t>
            </a:r>
            <a:r>
              <a:rPr lang="ru-RU" sz="2000" dirty="0" err="1" smtClean="0"/>
              <a:t>Штільмарк</a:t>
            </a:r>
            <a:r>
              <a:rPr lang="ru-RU" sz="2000" dirty="0" smtClean="0"/>
              <a:t> </a:t>
            </a:r>
            <a:r>
              <a:rPr lang="ru-RU" sz="2000" dirty="0" err="1" smtClean="0"/>
              <a:t>вважає</a:t>
            </a:r>
            <a:r>
              <a:rPr lang="ru-RU" sz="2000" dirty="0" smtClean="0"/>
              <a:t>: «Сама по </a:t>
            </a:r>
            <a:r>
              <a:rPr lang="ru-RU" sz="2000" dirty="0" err="1" smtClean="0"/>
              <a:t>собі</a:t>
            </a:r>
            <a:r>
              <a:rPr lang="ru-RU" sz="2000" dirty="0" smtClean="0"/>
              <a:t> </a:t>
            </a:r>
            <a:r>
              <a:rPr lang="ru-RU" sz="2000" dirty="0" err="1" smtClean="0"/>
              <a:t>ідея</a:t>
            </a:r>
            <a:r>
              <a:rPr lang="ru-RU" sz="2000" dirty="0" smtClean="0"/>
              <a:t> </a:t>
            </a:r>
            <a:r>
              <a:rPr lang="ru-RU" sz="2000" dirty="0" err="1" smtClean="0"/>
              <a:t>ноосфери</a:t>
            </a:r>
            <a:r>
              <a:rPr lang="ru-RU" sz="2000" dirty="0" smtClean="0"/>
              <a:t>, </a:t>
            </a:r>
            <a:r>
              <a:rPr lang="ru-RU" sz="2000" dirty="0" err="1" smtClean="0"/>
              <a:t>ідея</a:t>
            </a:r>
            <a:r>
              <a:rPr lang="ru-RU" sz="2000" dirty="0" smtClean="0"/>
              <a:t> </a:t>
            </a:r>
            <a:r>
              <a:rPr lang="ru-RU" sz="2000" dirty="0" err="1" smtClean="0"/>
              <a:t>гармонійного</a:t>
            </a:r>
            <a:r>
              <a:rPr lang="ru-RU" sz="2000" dirty="0" smtClean="0"/>
              <a:t> </a:t>
            </a:r>
            <a:r>
              <a:rPr lang="ru-RU" sz="2000" dirty="0" err="1" smtClean="0"/>
              <a:t>злиття</a:t>
            </a:r>
            <a:r>
              <a:rPr lang="ru-RU" sz="2000" dirty="0" smtClean="0"/>
              <a:t> </a:t>
            </a:r>
            <a:r>
              <a:rPr lang="ru-RU" sz="2000" dirty="0" err="1" smtClean="0"/>
              <a:t>природи</a:t>
            </a:r>
            <a:r>
              <a:rPr lang="ru-RU" sz="2000" dirty="0" smtClean="0"/>
              <a:t> і </a:t>
            </a:r>
            <a:r>
              <a:rPr lang="ru-RU" sz="2000" dirty="0" err="1" smtClean="0"/>
              <a:t>суспільства</a:t>
            </a:r>
            <a:r>
              <a:rPr lang="ru-RU" sz="2000" dirty="0" smtClean="0"/>
              <a:t>, в </a:t>
            </a:r>
            <a:r>
              <a:rPr lang="ru-RU" sz="2000" dirty="0" err="1" smtClean="0"/>
              <a:t>основі</a:t>
            </a:r>
            <a:r>
              <a:rPr lang="ru-RU" sz="2000" dirty="0" smtClean="0"/>
              <a:t> </a:t>
            </a:r>
            <a:r>
              <a:rPr lang="ru-RU" sz="2000" dirty="0" err="1" smtClean="0"/>
              <a:t>своїй</a:t>
            </a:r>
            <a:r>
              <a:rPr lang="ru-RU" sz="2000" dirty="0" smtClean="0"/>
              <a:t> є </a:t>
            </a:r>
            <a:r>
              <a:rPr lang="ru-RU" sz="2000" dirty="0" err="1" smtClean="0"/>
              <a:t>глибоко</a:t>
            </a:r>
            <a:r>
              <a:rPr lang="ru-RU" sz="2000" dirty="0" smtClean="0"/>
              <a:t> </a:t>
            </a:r>
            <a:r>
              <a:rPr lang="ru-RU" sz="2000" dirty="0" err="1" smtClean="0"/>
              <a:t>релігійною</a:t>
            </a:r>
            <a:r>
              <a:rPr lang="ru-RU" sz="2000" dirty="0" smtClean="0"/>
              <a:t> і на </a:t>
            </a:r>
            <a:r>
              <a:rPr lang="ru-RU" sz="2000" dirty="0" err="1" smtClean="0"/>
              <a:t>нинішній</a:t>
            </a:r>
            <a:r>
              <a:rPr lang="ru-RU" sz="2000" dirty="0" smtClean="0"/>
              <a:t> день є </a:t>
            </a:r>
            <a:r>
              <a:rPr lang="ru-RU" sz="2000" dirty="0" err="1" smtClean="0"/>
              <a:t>утопічною</a:t>
            </a:r>
            <a:r>
              <a:rPr lang="ru-RU" sz="2000" dirty="0" smtClean="0"/>
              <a:t>».</a:t>
            </a:r>
          </a:p>
          <a:p>
            <a:pPr eaLnBrk="1" hangingPunct="1">
              <a:buFont typeface="Wingdings 2" pitchFamily="18" charset="2"/>
              <a:buNone/>
            </a:pPr>
            <a:endParaRPr lang="ru-RU" sz="2000" dirty="0" smtClean="0"/>
          </a:p>
        </p:txBody>
      </p:sp>
      <p:pic>
        <p:nvPicPr>
          <p:cNvPr id="18435" name="Рисунок 3" descr="shtilmark15s.jpg"/>
          <p:cNvPicPr>
            <a:picLocks noChangeAspect="1"/>
          </p:cNvPicPr>
          <p:nvPr/>
        </p:nvPicPr>
        <p:blipFill>
          <a:blip r:embed="rId2"/>
          <a:srcRect/>
          <a:stretch>
            <a:fillRect/>
          </a:stretch>
        </p:blipFill>
        <p:spPr bwMode="auto">
          <a:xfrm>
            <a:off x="6851650" y="1155700"/>
            <a:ext cx="2197100" cy="2663825"/>
          </a:xfrm>
          <a:prstGeom prst="ellipse">
            <a:avLst/>
          </a:prstGeom>
          <a:ln>
            <a:noFill/>
          </a:ln>
          <a:effectLst>
            <a:softEdge rad="112500"/>
          </a:effectLst>
        </p:spPr>
      </p:pic>
      <p:sp>
        <p:nvSpPr>
          <p:cNvPr id="18436" name="Прямоугольник 4"/>
          <p:cNvSpPr>
            <a:spLocks noChangeArrowheads="1"/>
          </p:cNvSpPr>
          <p:nvPr/>
        </p:nvSpPr>
        <p:spPr bwMode="auto">
          <a:xfrm>
            <a:off x="2300259" y="3986286"/>
            <a:ext cx="6357937" cy="222567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spAutoFit/>
          </a:bodyPr>
          <a:lstStyle/>
          <a:p>
            <a:pPr marL="90488" algn="just"/>
            <a:r>
              <a:rPr lang="ru-RU" sz="2000" dirty="0" err="1" smtClean="0">
                <a:latin typeface="Constantia" pitchFamily="18" charset="0"/>
              </a:rPr>
              <a:t>Німецький</a:t>
            </a:r>
            <a:r>
              <a:rPr lang="ru-RU" sz="2000" dirty="0" smtClean="0">
                <a:latin typeface="Constantia" pitchFamily="18" charset="0"/>
              </a:rPr>
              <a:t> </a:t>
            </a:r>
            <a:r>
              <a:rPr lang="ru-RU" sz="2000" dirty="0" err="1">
                <a:latin typeface="Constantia" pitchFamily="18" charset="0"/>
              </a:rPr>
              <a:t>філософ</a:t>
            </a:r>
            <a:r>
              <a:rPr lang="ru-RU" sz="2000" dirty="0">
                <a:latin typeface="Constantia" pitchFamily="18" charset="0"/>
              </a:rPr>
              <a:t> Г. С. </a:t>
            </a:r>
            <a:r>
              <a:rPr lang="ru-RU" sz="2000" dirty="0" err="1">
                <a:latin typeface="Constantia" pitchFamily="18" charset="0"/>
              </a:rPr>
              <a:t>Левіт</a:t>
            </a:r>
            <a:r>
              <a:rPr lang="ru-RU" sz="2000" dirty="0">
                <a:latin typeface="Constantia" pitchFamily="18" charset="0"/>
              </a:rPr>
              <a:t> </a:t>
            </a:r>
            <a:r>
              <a:rPr lang="ru-RU" sz="2000" dirty="0" err="1">
                <a:latin typeface="Constantia" pitchFamily="18" charset="0"/>
              </a:rPr>
              <a:t>вважає</a:t>
            </a:r>
            <a:r>
              <a:rPr lang="ru-RU" sz="2000" dirty="0">
                <a:latin typeface="Constantia" pitchFamily="18" charset="0"/>
              </a:rPr>
              <a:t>, </a:t>
            </a:r>
            <a:r>
              <a:rPr lang="ru-RU" sz="2000" dirty="0" err="1">
                <a:latin typeface="Constantia" pitchFamily="18" charset="0"/>
              </a:rPr>
              <a:t>що</a:t>
            </a:r>
            <a:r>
              <a:rPr lang="ru-RU" sz="2000" dirty="0">
                <a:latin typeface="Constantia" pitchFamily="18" charset="0"/>
              </a:rPr>
              <a:t> «</a:t>
            </a:r>
            <a:r>
              <a:rPr lang="ru-RU" sz="2000" dirty="0" err="1">
                <a:latin typeface="Constantia" pitchFamily="18" charset="0"/>
              </a:rPr>
              <a:t>концепцію</a:t>
            </a:r>
            <a:r>
              <a:rPr lang="ru-RU" sz="2000" dirty="0">
                <a:latin typeface="Constantia" pitchFamily="18" charset="0"/>
              </a:rPr>
              <a:t> переходу </a:t>
            </a:r>
            <a:r>
              <a:rPr lang="ru-RU" sz="2000" dirty="0" err="1">
                <a:latin typeface="Constantia" pitchFamily="18" charset="0"/>
              </a:rPr>
              <a:t>біосфери</a:t>
            </a:r>
            <a:r>
              <a:rPr lang="ru-RU" sz="2000" dirty="0">
                <a:latin typeface="Constantia" pitchFamily="18" charset="0"/>
              </a:rPr>
              <a:t> в ноосферу» не </a:t>
            </a:r>
            <a:r>
              <a:rPr lang="ru-RU" sz="2000" dirty="0" err="1">
                <a:latin typeface="Constantia" pitchFamily="18" charset="0"/>
              </a:rPr>
              <a:t>можна</a:t>
            </a:r>
            <a:r>
              <a:rPr lang="ru-RU" sz="2000" dirty="0">
                <a:latin typeface="Constantia" pitchFamily="18" charset="0"/>
              </a:rPr>
              <a:t> </a:t>
            </a:r>
            <a:r>
              <a:rPr lang="ru-RU" sz="2000" dirty="0" err="1">
                <a:latin typeface="Constantia" pitchFamily="18" charset="0"/>
              </a:rPr>
              <a:t>вважати</a:t>
            </a:r>
            <a:r>
              <a:rPr lang="ru-RU" sz="2000" dirty="0">
                <a:latin typeface="Constantia" pitchFamily="18" charset="0"/>
              </a:rPr>
              <a:t> </a:t>
            </a:r>
            <a:r>
              <a:rPr lang="ru-RU" sz="2000" dirty="0" err="1">
                <a:latin typeface="Constantia" pitchFamily="18" charset="0"/>
              </a:rPr>
              <a:t>науковою</a:t>
            </a:r>
            <a:r>
              <a:rPr lang="ru-RU" sz="2000" dirty="0">
                <a:latin typeface="Constantia" pitchFamily="18" charset="0"/>
              </a:rPr>
              <a:t>. </a:t>
            </a:r>
            <a:r>
              <a:rPr lang="ru-RU" sz="2000" dirty="0" err="1">
                <a:latin typeface="Constantia" pitchFamily="18" charset="0"/>
              </a:rPr>
              <a:t>Цікаво</a:t>
            </a:r>
            <a:r>
              <a:rPr lang="ru-RU" sz="2000" dirty="0">
                <a:latin typeface="Constantia" pitchFamily="18" charset="0"/>
              </a:rPr>
              <a:t>, </a:t>
            </a:r>
            <a:r>
              <a:rPr lang="ru-RU" sz="2000" dirty="0" err="1">
                <a:latin typeface="Constantia" pitchFamily="18" charset="0"/>
              </a:rPr>
              <a:t>що</a:t>
            </a:r>
            <a:r>
              <a:rPr lang="ru-RU" sz="2000" dirty="0">
                <a:latin typeface="Constantia" pitchFamily="18" charset="0"/>
              </a:rPr>
              <a:t> </a:t>
            </a:r>
            <a:r>
              <a:rPr lang="ru-RU" sz="2000" dirty="0" err="1">
                <a:latin typeface="Constantia" pitchFamily="18" charset="0"/>
              </a:rPr>
              <a:t>ідею</a:t>
            </a:r>
            <a:r>
              <a:rPr lang="ru-RU" sz="2000" dirty="0">
                <a:latin typeface="Constantia" pitchFamily="18" charset="0"/>
              </a:rPr>
              <a:t> </a:t>
            </a:r>
            <a:r>
              <a:rPr lang="ru-RU" sz="2000" dirty="0" err="1">
                <a:latin typeface="Constantia" pitchFamily="18" charset="0"/>
              </a:rPr>
              <a:t>ноосфери</a:t>
            </a:r>
            <a:r>
              <a:rPr lang="ru-RU" sz="2000" dirty="0">
                <a:latin typeface="Constantia" pitchFamily="18" charset="0"/>
              </a:rPr>
              <a:t> не </a:t>
            </a:r>
            <a:r>
              <a:rPr lang="ru-RU" sz="2000" dirty="0" err="1">
                <a:latin typeface="Constantia" pitchFamily="18" charset="0"/>
              </a:rPr>
              <a:t>сприйняли</a:t>
            </a:r>
            <a:r>
              <a:rPr lang="ru-RU" sz="2000" dirty="0">
                <a:latin typeface="Constantia" pitchFamily="18" charset="0"/>
              </a:rPr>
              <a:t> не </a:t>
            </a:r>
            <a:r>
              <a:rPr lang="ru-RU" sz="2000" dirty="0" err="1">
                <a:latin typeface="Constantia" pitchFamily="18" charset="0"/>
              </a:rPr>
              <a:t>тільки</a:t>
            </a:r>
            <a:r>
              <a:rPr lang="ru-RU" sz="2000" dirty="0">
                <a:latin typeface="Constantia" pitchFamily="18" charset="0"/>
              </a:rPr>
              <a:t> </a:t>
            </a:r>
            <a:r>
              <a:rPr lang="ru-RU" sz="2000" dirty="0" err="1">
                <a:latin typeface="Constantia" pitchFamily="18" charset="0"/>
              </a:rPr>
              <a:t>багато</a:t>
            </a:r>
            <a:r>
              <a:rPr lang="ru-RU" sz="2000" dirty="0">
                <a:latin typeface="Constantia" pitchFamily="18" charset="0"/>
              </a:rPr>
              <a:t> </a:t>
            </a:r>
            <a:r>
              <a:rPr lang="ru-RU" sz="2000" dirty="0" err="1">
                <a:latin typeface="Constantia" pitchFamily="18" charset="0"/>
              </a:rPr>
              <a:t>сучасних</a:t>
            </a:r>
            <a:r>
              <a:rPr lang="ru-RU" sz="2000" dirty="0">
                <a:latin typeface="Constantia" pitchFamily="18" charset="0"/>
              </a:rPr>
              <a:t> </a:t>
            </a:r>
            <a:r>
              <a:rPr lang="ru-RU" sz="2000" dirty="0" err="1">
                <a:latin typeface="Constantia" pitchFamily="18" charset="0"/>
              </a:rPr>
              <a:t>екологів</a:t>
            </a:r>
            <a:r>
              <a:rPr lang="ru-RU" sz="2000" dirty="0">
                <a:latin typeface="Constantia" pitchFamily="18" charset="0"/>
              </a:rPr>
              <a:t>, </a:t>
            </a:r>
            <a:r>
              <a:rPr lang="ru-RU" sz="2000" dirty="0" err="1">
                <a:latin typeface="Constantia" pitchFamily="18" charset="0"/>
              </a:rPr>
              <a:t>істориків</a:t>
            </a:r>
            <a:r>
              <a:rPr lang="ru-RU" sz="2000" dirty="0">
                <a:latin typeface="Constantia" pitchFamily="18" charset="0"/>
              </a:rPr>
              <a:t> і </a:t>
            </a:r>
            <a:r>
              <a:rPr lang="ru-RU" sz="2000" dirty="0" err="1">
                <a:latin typeface="Constantia" pitchFamily="18" charset="0"/>
              </a:rPr>
              <a:t>філософів</a:t>
            </a:r>
            <a:r>
              <a:rPr lang="ru-RU" sz="2000" dirty="0">
                <a:latin typeface="Constantia" pitchFamily="18" charset="0"/>
              </a:rPr>
              <a:t>, але і </a:t>
            </a:r>
            <a:r>
              <a:rPr lang="ru-RU" sz="2000" dirty="0" err="1">
                <a:latin typeface="Constantia" pitchFamily="18" charset="0"/>
              </a:rPr>
              <a:t>близькі</a:t>
            </a:r>
            <a:r>
              <a:rPr lang="ru-RU" sz="2000" dirty="0">
                <a:latin typeface="Constantia" pitchFamily="18" charset="0"/>
              </a:rPr>
              <a:t> </a:t>
            </a:r>
            <a:r>
              <a:rPr lang="ru-RU" sz="2000" dirty="0" err="1">
                <a:latin typeface="Constantia" pitchFamily="18" charset="0"/>
              </a:rPr>
              <a:t>учні</a:t>
            </a:r>
            <a:r>
              <a:rPr lang="ru-RU" sz="2000" dirty="0">
                <a:latin typeface="Constantia" pitchFamily="18" charset="0"/>
              </a:rPr>
              <a:t> та </a:t>
            </a:r>
            <a:r>
              <a:rPr lang="ru-RU" sz="2000" dirty="0" err="1">
                <a:latin typeface="Constantia" pitchFamily="18" charset="0"/>
              </a:rPr>
              <a:t>друзі</a:t>
            </a:r>
            <a:r>
              <a:rPr lang="ru-RU" sz="2000" dirty="0">
                <a:latin typeface="Constantia" pitchFamily="18" charset="0"/>
              </a:rPr>
              <a:t> В. І. </a:t>
            </a:r>
            <a:r>
              <a:rPr lang="ru-RU" sz="2000" dirty="0" err="1">
                <a:latin typeface="Constantia" pitchFamily="18" charset="0"/>
              </a:rPr>
              <a:t>Вернадського</a:t>
            </a:r>
            <a:r>
              <a:rPr lang="ru-RU" sz="2000" dirty="0">
                <a:latin typeface="Constantia" pitchFamily="18" charset="0"/>
              </a:rPr>
              <a:t> — </a:t>
            </a:r>
            <a:r>
              <a:rPr lang="ru-RU" sz="2000" dirty="0" err="1">
                <a:latin typeface="Constantia" pitchFamily="18" charset="0"/>
              </a:rPr>
              <a:t>академік</a:t>
            </a:r>
            <a:r>
              <a:rPr lang="ru-RU" sz="2000" dirty="0">
                <a:latin typeface="Constantia" pitchFamily="18" charset="0"/>
              </a:rPr>
              <a:t> О. Є. Ферсман, К. О. Ненадкевич, О. П. Виноградов.</a:t>
            </a:r>
          </a:p>
        </p:txBody>
      </p:sp>
      <p:pic>
        <p:nvPicPr>
          <p:cNvPr id="18437" name="Рисунок 5" descr="180px-Levit_SG.jpg"/>
          <p:cNvPicPr>
            <a:picLocks noChangeAspect="1"/>
          </p:cNvPicPr>
          <p:nvPr/>
        </p:nvPicPr>
        <p:blipFill>
          <a:blip r:embed="rId3"/>
          <a:srcRect/>
          <a:stretch>
            <a:fillRect/>
          </a:stretch>
        </p:blipFill>
        <p:spPr bwMode="auto">
          <a:xfrm>
            <a:off x="164950" y="3214688"/>
            <a:ext cx="2119312" cy="3214687"/>
          </a:xfrm>
          <a:prstGeom prst="rect">
            <a:avLst/>
          </a:prstGeom>
          <a:ln>
            <a:noFill/>
          </a:ln>
          <a:effectLst>
            <a:softEdge rad="112500"/>
          </a:effectLst>
        </p:spPr>
      </p:pic>
      <p:sp>
        <p:nvSpPr>
          <p:cNvPr id="18438" name="Прямоугольник 6"/>
          <p:cNvSpPr>
            <a:spLocks noChangeArrowheads="1"/>
          </p:cNvSpPr>
          <p:nvPr/>
        </p:nvSpPr>
        <p:spPr bwMode="auto">
          <a:xfrm>
            <a:off x="785813" y="6357938"/>
            <a:ext cx="1174750" cy="369887"/>
          </a:xfrm>
          <a:prstGeom prst="rect">
            <a:avLst/>
          </a:prstGeom>
          <a:noFill/>
          <a:ln w="9525">
            <a:noFill/>
            <a:miter lim="800000"/>
            <a:headEnd/>
            <a:tailEnd/>
          </a:ln>
        </p:spPr>
        <p:txBody>
          <a:bodyPr wrap="none">
            <a:spAutoFit/>
          </a:bodyPr>
          <a:lstStyle/>
          <a:p>
            <a:r>
              <a:rPr lang="ru-RU">
                <a:latin typeface="Constantia" pitchFamily="18" charset="0"/>
              </a:rPr>
              <a:t>Г. С. Левіт </a:t>
            </a:r>
          </a:p>
        </p:txBody>
      </p:sp>
      <p:sp>
        <p:nvSpPr>
          <p:cNvPr id="18439" name="Прямоугольник 7"/>
          <p:cNvSpPr>
            <a:spLocks noChangeArrowheads="1"/>
          </p:cNvSpPr>
          <p:nvPr/>
        </p:nvSpPr>
        <p:spPr bwMode="auto">
          <a:xfrm>
            <a:off x="7072313" y="785813"/>
            <a:ext cx="1814512" cy="369887"/>
          </a:xfrm>
          <a:prstGeom prst="rect">
            <a:avLst/>
          </a:prstGeom>
          <a:noFill/>
          <a:ln w="9525">
            <a:noFill/>
            <a:miter lim="800000"/>
            <a:headEnd/>
            <a:tailEnd/>
          </a:ln>
        </p:spPr>
        <p:txBody>
          <a:bodyPr wrap="none">
            <a:spAutoFit/>
          </a:bodyPr>
          <a:lstStyle/>
          <a:p>
            <a:r>
              <a:rPr lang="ru-RU">
                <a:latin typeface="Constantia" pitchFamily="18" charset="0"/>
              </a:rPr>
              <a:t> Ф. Р. Штільмарк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54032"/>
          </a:xfrm>
        </p:spPr>
        <p:txBody>
          <a:bodyPr>
            <a:noAutofit/>
          </a:bodyPr>
          <a:lstStyle/>
          <a:p>
            <a:pPr algn="ctr" eaLnBrk="1" fontAlgn="auto" hangingPunct="1">
              <a:spcAft>
                <a:spcPts val="0"/>
              </a:spcAft>
              <a:defRPr/>
            </a:pPr>
            <a:r>
              <a:rPr lang="uk-UA" sz="6000" b="1" spc="0" dirty="0" smtClean="0">
                <a:ln w="6600">
                  <a:solidFill>
                    <a:schemeClr val="accent2"/>
                  </a:solidFill>
                  <a:prstDash val="solid"/>
                </a:ln>
                <a:solidFill>
                  <a:srgbClr val="FFFFFF"/>
                </a:solidFill>
                <a:effectLst>
                  <a:outerShdw dist="38100" dir="2700000" algn="tl" rotWithShape="0">
                    <a:schemeClr val="accent2"/>
                  </a:outerShdw>
                </a:effectLst>
              </a:rPr>
              <a:t>Шляхи розвитку людства</a:t>
            </a:r>
            <a:endParaRPr lang="ru-RU" sz="6000" b="1"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3" name="Содержимое 2"/>
          <p:cNvSpPr>
            <a:spLocks noGrp="1"/>
          </p:cNvSpPr>
          <p:nvPr>
            <p:ph idx="1"/>
          </p:nvPr>
        </p:nvSpPr>
        <p:spPr>
          <a:xfrm>
            <a:off x="251520" y="1052736"/>
            <a:ext cx="4574852" cy="2463845"/>
          </a:xfrm>
        </p:spPr>
        <p:style>
          <a:lnRef idx="1">
            <a:schemeClr val="accent1"/>
          </a:lnRef>
          <a:fillRef idx="2">
            <a:schemeClr val="accent1"/>
          </a:fillRef>
          <a:effectRef idx="1">
            <a:schemeClr val="accent1"/>
          </a:effectRef>
          <a:fontRef idx="minor">
            <a:schemeClr val="dk1"/>
          </a:fontRef>
        </p:style>
        <p:txBody>
          <a:bodyPr>
            <a:normAutofit/>
          </a:bodyPr>
          <a:lstStyle/>
          <a:p>
            <a:pPr marL="0" indent="361950" eaLnBrk="1" fontAlgn="auto" hangingPunct="1">
              <a:spcAft>
                <a:spcPts val="0"/>
              </a:spcAft>
              <a:buFont typeface="Wingdings 2"/>
              <a:buNone/>
              <a:defRPr/>
            </a:pPr>
            <a:r>
              <a:rPr lang="ru-RU" sz="2000" dirty="0" err="1">
                <a:latin typeface="Times New Roman" panose="02020603050405020304" pitchFamily="18" charset="0"/>
                <a:cs typeface="Times New Roman" panose="02020603050405020304" pitchFamily="18" charset="0"/>
              </a:rPr>
              <a:t>Вчені</a:t>
            </a:r>
            <a:r>
              <a:rPr lang="ru-RU" sz="2000" dirty="0">
                <a:latin typeface="Times New Roman" panose="02020603050405020304" pitchFamily="18" charset="0"/>
                <a:cs typeface="Times New Roman" panose="02020603050405020304" pitchFamily="18" charset="0"/>
              </a:rPr>
              <a:t> </a:t>
            </a:r>
            <a:r>
              <a:rPr lang="ru-RU" sz="2000" dirty="0" err="1">
                <a:latin typeface="Times New Roman" panose="02020603050405020304" pitchFamily="18" charset="0"/>
                <a:cs typeface="Times New Roman" panose="02020603050405020304" pitchFamily="18" charset="0"/>
              </a:rPr>
              <a:t>прогнозують</a:t>
            </a:r>
            <a:r>
              <a:rPr lang="ru-RU" sz="2000" dirty="0">
                <a:latin typeface="Times New Roman" panose="02020603050405020304" pitchFamily="18" charset="0"/>
                <a:cs typeface="Times New Roman" panose="02020603050405020304" pitchFamily="18" charset="0"/>
              </a:rPr>
              <a:t> </a:t>
            </a:r>
            <a:r>
              <a:rPr lang="ru-RU" sz="3600" b="1" dirty="0">
                <a:solidFill>
                  <a:srgbClr val="FF0000"/>
                </a:solidFill>
                <a:latin typeface="Times New Roman" panose="02020603050405020304" pitchFamily="18" charset="0"/>
                <a:cs typeface="Times New Roman" panose="02020603050405020304" pitchFamily="18" charset="0"/>
              </a:rPr>
              <a:t>три</a:t>
            </a:r>
            <a:r>
              <a:rPr lang="ru-RU" sz="3600" dirty="0">
                <a:solidFill>
                  <a:srgbClr val="92D050"/>
                </a:solidFill>
                <a:latin typeface="Times New Roman" panose="02020603050405020304" pitchFamily="18" charset="0"/>
                <a:cs typeface="Times New Roman" panose="02020603050405020304" pitchFamily="18" charset="0"/>
              </a:rPr>
              <a:t> </a:t>
            </a:r>
            <a:r>
              <a:rPr lang="ru-RU" sz="3600" dirty="0" err="1">
                <a:solidFill>
                  <a:srgbClr val="00B050"/>
                </a:solidFill>
                <a:latin typeface="Times New Roman" panose="02020603050405020304" pitchFamily="18" charset="0"/>
                <a:cs typeface="Times New Roman" panose="02020603050405020304" pitchFamily="18" charset="0"/>
              </a:rPr>
              <a:t>можливих</a:t>
            </a:r>
            <a:r>
              <a:rPr lang="ru-RU" sz="3600" dirty="0">
                <a:solidFill>
                  <a:srgbClr val="00B050"/>
                </a:solidFill>
                <a:latin typeface="Times New Roman" panose="02020603050405020304" pitchFamily="18" charset="0"/>
                <a:cs typeface="Times New Roman" panose="02020603050405020304" pitchFamily="18" charset="0"/>
              </a:rPr>
              <a:t> </a:t>
            </a:r>
            <a:r>
              <a:rPr lang="ru-RU" sz="3600" dirty="0" err="1">
                <a:solidFill>
                  <a:srgbClr val="00B050"/>
                </a:solidFill>
                <a:latin typeface="Times New Roman" panose="02020603050405020304" pitchFamily="18" charset="0"/>
                <a:cs typeface="Times New Roman" panose="02020603050405020304" pitchFamily="18" charset="0"/>
              </a:rPr>
              <a:t>сценарії</a:t>
            </a:r>
            <a:r>
              <a:rPr lang="ru-RU" sz="3600" dirty="0">
                <a:solidFill>
                  <a:srgbClr val="00B050"/>
                </a:solidFill>
                <a:latin typeface="Times New Roman" panose="02020603050405020304" pitchFamily="18" charset="0"/>
                <a:cs typeface="Times New Roman" panose="02020603050405020304" pitchFamily="18" charset="0"/>
              </a:rPr>
              <a:t> </a:t>
            </a:r>
            <a:r>
              <a:rPr lang="ru-RU" sz="3600" dirty="0" err="1">
                <a:solidFill>
                  <a:srgbClr val="00B050"/>
                </a:solidFill>
                <a:latin typeface="Times New Roman" panose="02020603050405020304" pitchFamily="18" charset="0"/>
                <a:cs typeface="Times New Roman" panose="02020603050405020304" pitchFamily="18" charset="0"/>
              </a:rPr>
              <a:t>розвитку</a:t>
            </a:r>
            <a:r>
              <a:rPr lang="ru-RU" sz="3600" dirty="0">
                <a:solidFill>
                  <a:srgbClr val="00B050"/>
                </a:solidFill>
                <a:latin typeface="Times New Roman" panose="02020603050405020304" pitchFamily="18" charset="0"/>
                <a:cs typeface="Times New Roman" panose="02020603050405020304" pitchFamily="18" charset="0"/>
              </a:rPr>
              <a:t> </a:t>
            </a:r>
            <a:r>
              <a:rPr lang="ru-RU" sz="3600" dirty="0" err="1" smtClean="0">
                <a:solidFill>
                  <a:srgbClr val="00B050"/>
                </a:solidFill>
                <a:latin typeface="Times New Roman" panose="02020603050405020304" pitchFamily="18" charset="0"/>
                <a:cs typeface="Times New Roman" panose="02020603050405020304" pitchFamily="18" charset="0"/>
              </a:rPr>
              <a:t>людства</a:t>
            </a:r>
            <a:r>
              <a:rPr lang="ru-RU" sz="3600" dirty="0" smtClean="0">
                <a:solidFill>
                  <a:srgbClr val="00B050"/>
                </a:solidFill>
                <a:latin typeface="Times New Roman" panose="02020603050405020304" pitchFamily="18" charset="0"/>
                <a:cs typeface="Times New Roman" panose="02020603050405020304" pitchFamily="18" charset="0"/>
              </a:rPr>
              <a:t>. </a:t>
            </a:r>
            <a:r>
              <a:rPr lang="ru-RU" sz="2000" dirty="0" err="1" smtClean="0">
                <a:latin typeface="Times New Roman" panose="02020603050405020304" pitchFamily="18" charset="0"/>
                <a:cs typeface="Times New Roman" panose="02020603050405020304" pitchFamily="18" charset="0"/>
              </a:rPr>
              <a:t>Згідно</a:t>
            </a:r>
            <a:r>
              <a:rPr lang="ru-RU" sz="2000" dirty="0" smtClean="0">
                <a:latin typeface="Times New Roman" panose="02020603050405020304" pitchFamily="18" charset="0"/>
                <a:cs typeface="Times New Roman" panose="02020603050405020304" pitchFamily="18" charset="0"/>
              </a:rPr>
              <a:t> </a:t>
            </a:r>
            <a:r>
              <a:rPr lang="ru-RU" sz="2000" dirty="0">
                <a:latin typeface="Times New Roman" panose="02020603050405020304" pitchFamily="18" charset="0"/>
                <a:cs typeface="Times New Roman" panose="02020603050405020304" pitchFamily="18" charset="0"/>
              </a:rPr>
              <a:t>з першим, люди </a:t>
            </a:r>
            <a:r>
              <a:rPr lang="ru-RU" sz="2000" dirty="0" err="1">
                <a:solidFill>
                  <a:srgbClr val="0070C0"/>
                </a:solidFill>
                <a:latin typeface="Times New Roman" panose="02020603050405020304" pitchFamily="18" charset="0"/>
                <a:cs typeface="Times New Roman" panose="02020603050405020304" pitchFamily="18" charset="0"/>
              </a:rPr>
              <a:t>розвинуть</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технології</a:t>
            </a:r>
            <a:r>
              <a:rPr lang="ru-RU" sz="2000" dirty="0">
                <a:solidFill>
                  <a:srgbClr val="0070C0"/>
                </a:solidFill>
                <a:latin typeface="Times New Roman" panose="02020603050405020304" pitchFamily="18" charset="0"/>
                <a:cs typeface="Times New Roman" panose="02020603050405020304" pitchFamily="18" charset="0"/>
              </a:rPr>
              <a:t> до </a:t>
            </a:r>
            <a:r>
              <a:rPr lang="ru-RU" sz="2000" dirty="0" err="1">
                <a:solidFill>
                  <a:srgbClr val="0070C0"/>
                </a:solidFill>
                <a:latin typeface="Times New Roman" panose="02020603050405020304" pitchFamily="18" charset="0"/>
                <a:cs typeface="Times New Roman" panose="02020603050405020304" pitchFamily="18" charset="0"/>
              </a:rPr>
              <a:t>неймовірних</a:t>
            </a:r>
            <a:r>
              <a:rPr lang="ru-RU" sz="2000" dirty="0">
                <a:solidFill>
                  <a:srgbClr val="0070C0"/>
                </a:solidFill>
                <a:latin typeface="Times New Roman" panose="02020603050405020304" pitchFamily="18" charset="0"/>
                <a:cs typeface="Times New Roman" panose="02020603050405020304" pitchFamily="18" charset="0"/>
              </a:rPr>
              <a:t> </a:t>
            </a:r>
            <a:r>
              <a:rPr lang="ru-RU" sz="2000" dirty="0" err="1">
                <a:solidFill>
                  <a:srgbClr val="0070C0"/>
                </a:solidFill>
                <a:latin typeface="Times New Roman" panose="02020603050405020304" pitchFamily="18" charset="0"/>
                <a:cs typeface="Times New Roman" panose="02020603050405020304" pitchFamily="18" charset="0"/>
              </a:rPr>
              <a:t>висот</a:t>
            </a:r>
            <a:r>
              <a:rPr lang="ru-RU" sz="2000" dirty="0">
                <a:solidFill>
                  <a:srgbClr val="0070C0"/>
                </a:solidFill>
                <a:latin typeface="Times New Roman" panose="02020603050405020304" pitchFamily="18" charset="0"/>
                <a:cs typeface="Times New Roman" panose="02020603050405020304" pitchFamily="18" charset="0"/>
              </a:rPr>
              <a:t> у </a:t>
            </a:r>
            <a:r>
              <a:rPr lang="ru-RU" sz="2000" dirty="0" err="1">
                <a:solidFill>
                  <a:srgbClr val="0070C0"/>
                </a:solidFill>
                <a:latin typeface="Times New Roman" panose="02020603050405020304" pitchFamily="18" charset="0"/>
                <a:cs typeface="Times New Roman" panose="02020603050405020304" pitchFamily="18" charset="0"/>
              </a:rPr>
              <a:t>відносно</a:t>
            </a:r>
            <a:r>
              <a:rPr lang="ru-RU" sz="2000" dirty="0">
                <a:solidFill>
                  <a:srgbClr val="0070C0"/>
                </a:solidFill>
                <a:latin typeface="Times New Roman" panose="02020603050405020304" pitchFamily="18" charset="0"/>
                <a:cs typeface="Times New Roman" panose="02020603050405020304" pitchFamily="18" charset="0"/>
              </a:rPr>
              <a:t> короткий </a:t>
            </a:r>
            <a:r>
              <a:rPr lang="ru-RU" sz="2000" dirty="0" err="1">
                <a:solidFill>
                  <a:srgbClr val="0070C0"/>
                </a:solidFill>
                <a:latin typeface="Times New Roman" panose="02020603050405020304" pitchFamily="18" charset="0"/>
                <a:cs typeface="Times New Roman" panose="02020603050405020304" pitchFamily="18" charset="0"/>
              </a:rPr>
              <a:t>період</a:t>
            </a:r>
            <a:r>
              <a:rPr lang="ru-RU" sz="2000" dirty="0">
                <a:solidFill>
                  <a:srgbClr val="0070C0"/>
                </a:solidFill>
                <a:latin typeface="Times New Roman" panose="02020603050405020304" pitchFamily="18" charset="0"/>
                <a:cs typeface="Times New Roman" panose="02020603050405020304" pitchFamily="18" charset="0"/>
              </a:rPr>
              <a:t> часу. </a:t>
            </a:r>
            <a:endParaRPr lang="ru-RU" sz="2000" dirty="0" smtClean="0">
              <a:solidFill>
                <a:srgbClr val="0070C0"/>
              </a:solidFill>
              <a:latin typeface="Times New Roman" panose="02020603050405020304" pitchFamily="18" charset="0"/>
              <a:cs typeface="Times New Roman" panose="02020603050405020304" pitchFamily="18" charset="0"/>
            </a:endParaRPr>
          </a:p>
          <a:p>
            <a:pPr marL="274320" indent="-274320" eaLnBrk="1" fontAlgn="auto" hangingPunct="1">
              <a:spcAft>
                <a:spcPts val="0"/>
              </a:spcAft>
              <a:buFont typeface="Wingdings 2"/>
              <a:buChar char=""/>
              <a:defRPr/>
            </a:pPr>
            <a:endParaRPr lang="ru-RU" dirty="0"/>
          </a:p>
        </p:txBody>
      </p:sp>
      <p:pic>
        <p:nvPicPr>
          <p:cNvPr id="19459" name="Рисунок 3" descr="1517926904_1.jpg"/>
          <p:cNvPicPr>
            <a:picLocks noChangeAspect="1"/>
          </p:cNvPicPr>
          <p:nvPr/>
        </p:nvPicPr>
        <p:blipFill>
          <a:blip r:embed="rId2"/>
          <a:srcRect/>
          <a:stretch>
            <a:fillRect/>
          </a:stretch>
        </p:blipFill>
        <p:spPr bwMode="auto">
          <a:xfrm>
            <a:off x="4957275" y="1460901"/>
            <a:ext cx="3744416" cy="2458833"/>
          </a:xfrm>
          <a:prstGeom prst="rect">
            <a:avLst/>
          </a:prstGeom>
          <a:ln>
            <a:noFill/>
          </a:ln>
          <a:effectLst>
            <a:softEdge rad="112500"/>
          </a:effectLst>
        </p:spPr>
      </p:pic>
      <p:sp>
        <p:nvSpPr>
          <p:cNvPr id="5" name="TextBox 4"/>
          <p:cNvSpPr txBox="1"/>
          <p:nvPr/>
        </p:nvSpPr>
        <p:spPr>
          <a:xfrm>
            <a:off x="457200" y="4077072"/>
            <a:ext cx="8435280" cy="178510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marL="0" indent="361950" eaLnBrk="1" fontAlgn="auto" hangingPunct="1">
              <a:spcAft>
                <a:spcPts val="0"/>
              </a:spcAft>
              <a:buFont typeface="Wingdings 2"/>
              <a:buNone/>
              <a:defRPr/>
            </a:pPr>
            <a:r>
              <a:rPr lang="ru-RU" dirty="0" err="1">
                <a:latin typeface="Times New Roman" panose="02020603050405020304" pitchFamily="18" charset="0"/>
                <a:cs typeface="Times New Roman" panose="02020603050405020304" pitchFamily="18" charset="0"/>
              </a:rPr>
              <a:t>Це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призведе</a:t>
            </a:r>
            <a:r>
              <a:rPr lang="ru-RU" dirty="0">
                <a:latin typeface="Times New Roman" panose="02020603050405020304" pitchFamily="18" charset="0"/>
                <a:cs typeface="Times New Roman" panose="02020603050405020304" pitchFamily="18" charset="0"/>
              </a:rPr>
              <a:t> до </a:t>
            </a:r>
            <a:r>
              <a:rPr lang="ru-RU" dirty="0" err="1">
                <a:latin typeface="Times New Roman" panose="02020603050405020304" pitchFamily="18" charset="0"/>
                <a:cs typeface="Times New Roman" panose="02020603050405020304" pitchFamily="18" charset="0"/>
              </a:rPr>
              <a:t>загибелі</a:t>
            </a:r>
            <a:r>
              <a:rPr lang="ru-RU" dirty="0">
                <a:latin typeface="Times New Roman" panose="02020603050405020304" pitchFamily="18" charset="0"/>
                <a:cs typeface="Times New Roman" panose="02020603050405020304" pitchFamily="18" charset="0"/>
              </a:rPr>
              <a:t> </a:t>
            </a:r>
            <a:r>
              <a:rPr lang="ru-RU" sz="6600" dirty="0">
                <a:latin typeface="Times New Roman" panose="02020603050405020304" pitchFamily="18" charset="0"/>
                <a:cs typeface="Times New Roman" panose="02020603050405020304" pitchFamily="18" charset="0"/>
              </a:rPr>
              <a:t>70%</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населення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нашої</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планети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361950" eaLnBrk="1" fontAlgn="auto" hangingPunct="1">
              <a:spcAft>
                <a:spcPts val="0"/>
              </a:spcAft>
              <a:buFont typeface="Wingdings 2"/>
              <a:buNone/>
              <a:defRPr/>
            </a:pPr>
            <a:r>
              <a:rPr lang="ru-RU" dirty="0" smtClean="0">
                <a:latin typeface="Times New Roman" panose="02020603050405020304" pitchFamily="18" charset="0"/>
                <a:cs typeface="Times New Roman" panose="02020603050405020304" pitchFamily="18" charset="0"/>
              </a:rPr>
              <a:t>Земля </a:t>
            </a:r>
            <a:r>
              <a:rPr lang="ru-RU" dirty="0">
                <a:latin typeface="Times New Roman" panose="02020603050405020304" pitchFamily="18" charset="0"/>
                <a:cs typeface="Times New Roman" panose="02020603050405020304" pitchFamily="18" charset="0"/>
              </a:rPr>
              <a:t>не </a:t>
            </a:r>
            <a:r>
              <a:rPr lang="ru-RU" dirty="0" err="1">
                <a:latin typeface="Times New Roman" panose="02020603050405020304" pitchFamily="18" charset="0"/>
                <a:cs typeface="Times New Roman" panose="02020603050405020304" pitchFamily="18" charset="0"/>
              </a:rPr>
              <a:t>зможе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прогодувати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понад</a:t>
            </a:r>
            <a:r>
              <a:rPr lang="ru-RU" dirty="0">
                <a:latin typeface="Times New Roman" panose="02020603050405020304" pitchFamily="18" charset="0"/>
                <a:cs typeface="Times New Roman" panose="02020603050405020304" pitchFamily="18" charset="0"/>
              </a:rPr>
              <a:t> </a:t>
            </a:r>
            <a:r>
              <a:rPr lang="ru-RU" sz="4400" dirty="0">
                <a:latin typeface="Times New Roman" panose="02020603050405020304" pitchFamily="18" charset="0"/>
                <a:cs typeface="Times New Roman" panose="02020603050405020304" pitchFamily="18" charset="0"/>
              </a:rPr>
              <a:t>30%</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жителів</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213513"/>
            <a:ext cx="4464496" cy="4583410"/>
          </a:xfrm>
          <a:solidFill>
            <a:schemeClr val="accent1">
              <a:lumMod val="20000"/>
              <a:lumOff val="80000"/>
            </a:schemeClr>
          </a:solidFill>
        </p:spPr>
        <p:txBody>
          <a:bodyPr>
            <a:normAutofit fontScale="77500" lnSpcReduction="20000"/>
          </a:bodyPr>
          <a:lstStyle/>
          <a:p>
            <a:pPr marL="0" indent="542925" algn="just" eaLnBrk="1" fontAlgn="auto" hangingPunct="1">
              <a:spcAft>
                <a:spcPts val="0"/>
              </a:spcAft>
              <a:buFont typeface="Wingdings 2"/>
              <a:buNone/>
              <a:defRPr/>
            </a:pPr>
            <a:r>
              <a:rPr lang="ru-RU" sz="2900" dirty="0" err="1">
                <a:latin typeface="Times New Roman" panose="02020603050405020304" pitchFamily="18" charset="0"/>
                <a:cs typeface="Times New Roman" panose="02020603050405020304" pitchFamily="18" charset="0"/>
              </a:rPr>
              <a:t>Виходячи</a:t>
            </a:r>
            <a:r>
              <a:rPr lang="ru-RU" sz="2900" dirty="0">
                <a:latin typeface="Times New Roman" panose="02020603050405020304" pitchFamily="18" charset="0"/>
                <a:cs typeface="Times New Roman" panose="02020603050405020304" pitchFamily="18" charset="0"/>
              </a:rPr>
              <a:t> з</a:t>
            </a:r>
            <a:r>
              <a:rPr lang="ru-RU" sz="2000" dirty="0">
                <a:latin typeface="Times New Roman" panose="02020603050405020304" pitchFamily="18" charset="0"/>
                <a:cs typeface="Times New Roman" panose="02020603050405020304" pitchFamily="18" charset="0"/>
              </a:rPr>
              <a:t> </a:t>
            </a:r>
            <a:r>
              <a:rPr lang="ru-RU" sz="5400" dirty="0">
                <a:latin typeface="Times New Roman" panose="02020603050405020304" pitchFamily="18" charset="0"/>
                <a:cs typeface="Times New Roman" panose="02020603050405020304" pitchFamily="18" charset="0"/>
              </a:rPr>
              <a:t>другого </a:t>
            </a:r>
            <a:r>
              <a:rPr lang="ru-RU" sz="5400" dirty="0" err="1" smtClean="0">
                <a:latin typeface="Times New Roman" panose="02020603050405020304" pitchFamily="18" charset="0"/>
                <a:cs typeface="Times New Roman" panose="02020603050405020304" pitchFamily="18" charset="0"/>
              </a:rPr>
              <a:t>сценарію</a:t>
            </a:r>
            <a:r>
              <a:rPr lang="ru-RU" sz="5400" dirty="0" smtClean="0">
                <a:latin typeface="Times New Roman" panose="02020603050405020304" pitchFamily="18" charset="0"/>
                <a:cs typeface="Times New Roman" panose="02020603050405020304" pitchFamily="18" charset="0"/>
              </a:rPr>
              <a:t> </a:t>
            </a:r>
            <a:r>
              <a:rPr lang="ru-RU" sz="3800" dirty="0" smtClean="0">
                <a:latin typeface="Times New Roman" panose="02020603050405020304" pitchFamily="18" charset="0"/>
                <a:cs typeface="Times New Roman" panose="02020603050405020304" pitchFamily="18" charset="0"/>
              </a:rPr>
              <a:t>(</a:t>
            </a:r>
            <a:r>
              <a:rPr lang="ru-RU" sz="3800" dirty="0" err="1">
                <a:solidFill>
                  <a:srgbClr val="FF0000"/>
                </a:solidFill>
                <a:latin typeface="Times New Roman" panose="02020603050405020304" pitchFamily="18" charset="0"/>
                <a:cs typeface="Times New Roman" panose="02020603050405020304" pitchFamily="18" charset="0"/>
              </a:rPr>
              <a:t>т</a:t>
            </a:r>
            <a:r>
              <a:rPr lang="ru-RU" sz="3800" dirty="0" err="1" smtClean="0">
                <a:solidFill>
                  <a:srgbClr val="FF0000"/>
                </a:solidFill>
                <a:latin typeface="Times New Roman" panose="02020603050405020304" pitchFamily="18" charset="0"/>
                <a:cs typeface="Times New Roman" panose="02020603050405020304" pitchFamily="18" charset="0"/>
              </a:rPr>
              <a:t>рансформаційного</a:t>
            </a:r>
            <a:r>
              <a:rPr lang="ru-RU" sz="3800" b="1" dirty="0" smtClean="0">
                <a:latin typeface="Times New Roman" panose="02020603050405020304" pitchFamily="18" charset="0"/>
                <a:cs typeface="Times New Roman" panose="02020603050405020304" pitchFamily="18" charset="0"/>
              </a:rPr>
              <a:t>), </a:t>
            </a:r>
            <a:r>
              <a:rPr lang="ru-RU" sz="3200" dirty="0" smtClean="0">
                <a:latin typeface="Times New Roman" panose="02020603050405020304" pitchFamily="18" charset="0"/>
                <a:cs typeface="Times New Roman" panose="02020603050405020304" pitchFamily="18" charset="0"/>
              </a:rPr>
              <a:t>люди </a:t>
            </a:r>
            <a:r>
              <a:rPr lang="ru-RU" sz="3200" dirty="0" err="1">
                <a:latin typeface="Times New Roman" panose="02020603050405020304" pitchFamily="18" charset="0"/>
                <a:cs typeface="Times New Roman" panose="02020603050405020304" pitchFamily="18" charset="0"/>
              </a:rPr>
              <a:t>почнуть</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раціонально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використовувати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природні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ресурси</a:t>
            </a:r>
            <a:r>
              <a:rPr lang="ru-RU" sz="3200" dirty="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 </a:t>
            </a:r>
            <a:endParaRPr lang="ru-RU" sz="3200" dirty="0" smtClean="0">
              <a:latin typeface="Times New Roman" panose="02020603050405020304" pitchFamily="18" charset="0"/>
              <a:cs typeface="Times New Roman" panose="02020603050405020304" pitchFamily="18" charset="0"/>
            </a:endParaRPr>
          </a:p>
          <a:p>
            <a:pPr marL="0" indent="542925" algn="just" eaLnBrk="1" fontAlgn="auto" hangingPunct="1">
              <a:spcAft>
                <a:spcPts val="0"/>
              </a:spcAft>
              <a:buFont typeface="Wingdings 2"/>
              <a:buNone/>
              <a:defRPr/>
            </a:pPr>
            <a:r>
              <a:rPr lang="ru-RU" sz="3200" dirty="0" err="1" smtClean="0">
                <a:latin typeface="Times New Roman" panose="02020603050405020304" pitchFamily="18" charset="0"/>
                <a:cs typeface="Times New Roman" panose="02020603050405020304" pitchFamily="18" charset="0"/>
              </a:rPr>
              <a:t>Це</a:t>
            </a:r>
            <a:r>
              <a:rPr lang="ru-RU" sz="3200" dirty="0" smtClean="0">
                <a:latin typeface="Times New Roman" panose="02020603050405020304" pitchFamily="18" charset="0"/>
                <a:cs typeface="Times New Roman" panose="02020603050405020304" pitchFamily="18" charset="0"/>
              </a:rPr>
              <a:t> </a:t>
            </a:r>
            <a:r>
              <a:rPr lang="ru-RU" sz="3200" dirty="0">
                <a:latin typeface="Times New Roman" panose="02020603050405020304" pitchFamily="18" charset="0"/>
                <a:cs typeface="Times New Roman" panose="02020603050405020304" pitchFamily="18" charset="0"/>
              </a:rPr>
              <a:t>дозволить </a:t>
            </a:r>
            <a:r>
              <a:rPr lang="ru-RU" sz="3200" dirty="0" err="1">
                <a:latin typeface="Times New Roman" panose="02020603050405020304" pitchFamily="18" charset="0"/>
                <a:cs typeface="Times New Roman" panose="02020603050405020304" pitchFamily="18" charset="0"/>
              </a:rPr>
              <a:t>їм</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уникнути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катастрофи</a:t>
            </a:r>
            <a:r>
              <a:rPr lang="ru-RU" sz="3200" dirty="0">
                <a:latin typeface="Times New Roman" panose="02020603050405020304" pitchFamily="18" charset="0"/>
                <a:cs typeface="Times New Roman" panose="02020603050405020304" pitchFamily="18" charset="0"/>
              </a:rPr>
              <a:t>, але </a:t>
            </a:r>
            <a:r>
              <a:rPr lang="ru-RU" sz="3200" dirty="0" err="1">
                <a:latin typeface="Times New Roman" panose="02020603050405020304" pitchFamily="18" charset="0"/>
                <a:cs typeface="Times New Roman" panose="02020603050405020304" pitchFamily="18" charset="0"/>
              </a:rPr>
              <a:t>розвиватися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людство</a:t>
            </a:r>
            <a:r>
              <a:rPr lang="ru-RU" sz="3200" dirty="0">
                <a:latin typeface="Times New Roman" panose="02020603050405020304" pitchFamily="18" charset="0"/>
                <a:cs typeface="Times New Roman" panose="02020603050405020304" pitchFamily="18" charset="0"/>
              </a:rPr>
              <a:t> стане</a:t>
            </a:r>
            <a:r>
              <a:rPr lang="ru-RU" sz="20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менш</a:t>
            </a:r>
            <a:r>
              <a:rPr lang="ru-RU" sz="4800" dirty="0">
                <a:latin typeface="Times New Roman" panose="02020603050405020304" pitchFamily="18" charset="0"/>
                <a:cs typeface="Times New Roman" panose="02020603050405020304" pitchFamily="18" charset="0"/>
              </a:rPr>
              <a:t> </a:t>
            </a:r>
            <a:r>
              <a:rPr lang="ru-RU" sz="4800" dirty="0" err="1">
                <a:latin typeface="Times New Roman" panose="02020603050405020304" pitchFamily="18" charset="0"/>
                <a:cs typeface="Times New Roman" panose="02020603050405020304" pitchFamily="18" charset="0"/>
              </a:rPr>
              <a:t>інтенсивно</a:t>
            </a:r>
            <a:r>
              <a:rPr lang="ru-RU" sz="48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ніж</a:t>
            </a:r>
            <a:r>
              <a:rPr lang="ru-RU" sz="4400" dirty="0">
                <a:latin typeface="Times New Roman" panose="02020603050405020304" pitchFamily="18" charset="0"/>
                <a:cs typeface="Times New Roman" panose="02020603050405020304" pitchFamily="18" charset="0"/>
              </a:rPr>
              <a:t> при </a:t>
            </a:r>
            <a:r>
              <a:rPr lang="ru-RU" sz="4400" dirty="0" err="1">
                <a:latin typeface="Times New Roman" panose="02020603050405020304" pitchFamily="18" charset="0"/>
                <a:cs typeface="Times New Roman" panose="02020603050405020304" pitchFamily="18" charset="0"/>
              </a:rPr>
              <a:t>попередньому</a:t>
            </a:r>
            <a:r>
              <a:rPr lang="ru-RU" sz="4400" dirty="0">
                <a:latin typeface="Times New Roman" panose="02020603050405020304" pitchFamily="18" charset="0"/>
                <a:cs typeface="Times New Roman" panose="02020603050405020304" pitchFamily="18" charset="0"/>
              </a:rPr>
              <a:t> </a:t>
            </a:r>
            <a:r>
              <a:rPr lang="ru-RU" sz="4400" dirty="0" err="1">
                <a:latin typeface="Times New Roman" panose="02020603050405020304" pitchFamily="18" charset="0"/>
                <a:cs typeface="Times New Roman" panose="02020603050405020304" pitchFamily="18" charset="0"/>
              </a:rPr>
              <a:t>варіанті</a:t>
            </a:r>
            <a:r>
              <a:rPr lang="ru-RU" sz="4400" dirty="0" smtClean="0">
                <a:latin typeface="Times New Roman" panose="02020603050405020304" pitchFamily="18" charset="0"/>
                <a:cs typeface="Times New Roman" panose="02020603050405020304" pitchFamily="18" charset="0"/>
              </a:rPr>
              <a:t>.</a:t>
            </a:r>
          </a:p>
          <a:p>
            <a:pPr marL="0" indent="542925" algn="just" eaLnBrk="1" fontAlgn="auto" hangingPunct="1">
              <a:spcAft>
                <a:spcPts val="0"/>
              </a:spcAft>
              <a:buFont typeface="Wingdings 2"/>
              <a:buNone/>
              <a:defRPr/>
            </a:pPr>
            <a:endParaRPr lang="ru-RU" sz="4100" dirty="0" smtClean="0">
              <a:latin typeface="Times New Roman" panose="02020603050405020304" pitchFamily="18" charset="0"/>
              <a:cs typeface="Times New Roman" panose="02020603050405020304" pitchFamily="18" charset="0"/>
            </a:endParaRPr>
          </a:p>
        </p:txBody>
      </p:sp>
      <p:pic>
        <p:nvPicPr>
          <p:cNvPr id="20482" name="Рисунок 3" descr="resursosberezhenie14122017.jpg"/>
          <p:cNvPicPr>
            <a:picLocks noChangeAspect="1"/>
          </p:cNvPicPr>
          <p:nvPr/>
        </p:nvPicPr>
        <p:blipFill>
          <a:blip r:embed="rId2"/>
          <a:srcRect/>
          <a:stretch>
            <a:fillRect/>
          </a:stretch>
        </p:blipFill>
        <p:spPr bwMode="auto">
          <a:xfrm>
            <a:off x="5904855" y="476672"/>
            <a:ext cx="3096270" cy="2028546"/>
          </a:xfrm>
          <a:prstGeom prst="ellipse">
            <a:avLst/>
          </a:prstGeom>
          <a:ln>
            <a:noFill/>
          </a:ln>
          <a:effectLst>
            <a:softEdge rad="112500"/>
          </a:effectLst>
        </p:spPr>
      </p:pic>
      <p:sp>
        <p:nvSpPr>
          <p:cNvPr id="20483" name="Rectangle 1"/>
          <p:cNvSpPr>
            <a:spLocks noChangeArrowheads="1"/>
          </p:cNvSpPr>
          <p:nvPr/>
        </p:nvSpPr>
        <p:spPr bwMode="auto">
          <a:xfrm>
            <a:off x="5072982" y="2329136"/>
            <a:ext cx="3927351" cy="3785652"/>
          </a:xfrm>
          <a:prstGeom prst="rect">
            <a:avLst/>
          </a:prstGeom>
          <a:solidFill>
            <a:srgbClr val="FFFF00"/>
          </a:solidFill>
          <a:ln w="9525">
            <a:noFill/>
            <a:miter lim="800000"/>
            <a:headEnd/>
            <a:tailEnd/>
          </a:ln>
        </p:spPr>
        <p:txBody>
          <a:bodyPr wrap="square" anchor="ctr">
            <a:spAutoFit/>
          </a:bodyPr>
          <a:lstStyle/>
          <a:p>
            <a:pPr indent="457200" algn="just">
              <a:tabLst>
                <a:tab pos="506413" algn="l"/>
              </a:tabLst>
            </a:pPr>
            <a:r>
              <a:rPr lang="ru-RU" sz="2000" dirty="0" err="1">
                <a:solidFill>
                  <a:srgbClr val="FF0000"/>
                </a:solidFill>
                <a:cs typeface="Times New Roman" pitchFamily="18" charset="0"/>
              </a:rPr>
              <a:t>Існує</a:t>
            </a:r>
            <a:r>
              <a:rPr lang="ru-RU" sz="2000" dirty="0">
                <a:solidFill>
                  <a:srgbClr val="FF0000"/>
                </a:solidFill>
                <a:cs typeface="Times New Roman" pitchFamily="18" charset="0"/>
              </a:rPr>
              <a:t>, </a:t>
            </a:r>
            <a:r>
              <a:rPr lang="ru-RU" sz="2000" dirty="0" err="1">
                <a:solidFill>
                  <a:srgbClr val="FF0000"/>
                </a:solidFill>
                <a:cs typeface="Times New Roman" pitchFamily="18" charset="0"/>
              </a:rPr>
              <a:t>також</a:t>
            </a:r>
            <a:r>
              <a:rPr lang="ru-RU" sz="2000" dirty="0">
                <a:solidFill>
                  <a:srgbClr val="FF0000"/>
                </a:solidFill>
                <a:cs typeface="Times New Roman" pitchFamily="18" charset="0"/>
              </a:rPr>
              <a:t>, </a:t>
            </a:r>
            <a:r>
              <a:rPr lang="ru-RU" sz="2000" b="1" dirty="0" err="1">
                <a:solidFill>
                  <a:srgbClr val="C00000"/>
                </a:solidFill>
                <a:cs typeface="Times New Roman" pitchFamily="18" charset="0"/>
              </a:rPr>
              <a:t>ультратоталітарний</a:t>
            </a:r>
            <a:r>
              <a:rPr lang="ru-RU" sz="2000" b="1" dirty="0">
                <a:solidFill>
                  <a:srgbClr val="C00000"/>
                </a:solidFill>
                <a:cs typeface="Times New Roman" pitchFamily="18" charset="0"/>
              </a:rPr>
              <a:t> </a:t>
            </a:r>
            <a:r>
              <a:rPr lang="ru-RU" sz="2000" b="1" dirty="0" err="1" smtClean="0">
                <a:solidFill>
                  <a:srgbClr val="C00000"/>
                </a:solidFill>
                <a:cs typeface="Times New Roman" pitchFamily="18" charset="0"/>
              </a:rPr>
              <a:t>сценарій</a:t>
            </a:r>
            <a:endParaRPr lang="ru-RU" sz="2000" b="1" dirty="0" smtClean="0">
              <a:solidFill>
                <a:srgbClr val="C00000"/>
              </a:solidFill>
              <a:cs typeface="Times New Roman" pitchFamily="18" charset="0"/>
            </a:endParaRPr>
          </a:p>
          <a:p>
            <a:pPr indent="457200" algn="just">
              <a:tabLst>
                <a:tab pos="506413" algn="l"/>
              </a:tabLst>
            </a:pPr>
            <a:r>
              <a:rPr lang="ru-RU" sz="2000" b="1" dirty="0" smtClean="0">
                <a:solidFill>
                  <a:srgbClr val="C00000"/>
                </a:solidFill>
                <a:cs typeface="Times New Roman" pitchFamily="18" charset="0"/>
              </a:rPr>
              <a:t> </a:t>
            </a:r>
            <a:r>
              <a:rPr lang="uk-UA" sz="2000" dirty="0">
                <a:solidFill>
                  <a:srgbClr val="FF0000"/>
                </a:solidFill>
                <a:latin typeface="Times New Roman" pitchFamily="18" charset="0"/>
                <a:cs typeface="Times New Roman" pitchFamily="18" charset="0"/>
              </a:rPr>
              <a:t>–</a:t>
            </a:r>
            <a:r>
              <a:rPr lang="ru-RU" sz="2000" dirty="0">
                <a:solidFill>
                  <a:srgbClr val="FF0000"/>
                </a:solidFill>
                <a:cs typeface="Times New Roman" pitchFamily="18" charset="0"/>
              </a:rPr>
              <a:t> абсолютно тверда </a:t>
            </a:r>
            <a:r>
              <a:rPr lang="ru-RU" sz="2000" b="1" dirty="0" err="1">
                <a:solidFill>
                  <a:srgbClr val="002060"/>
                </a:solidFill>
                <a:cs typeface="Times New Roman" pitchFamily="18" charset="0"/>
              </a:rPr>
              <a:t>світова</a:t>
            </a:r>
            <a:r>
              <a:rPr lang="ru-RU" sz="2000" b="1" dirty="0">
                <a:solidFill>
                  <a:srgbClr val="002060"/>
                </a:solidFill>
                <a:cs typeface="Times New Roman" pitchFamily="18" charset="0"/>
              </a:rPr>
              <a:t> диктатура </a:t>
            </a:r>
            <a:r>
              <a:rPr lang="ru-RU" sz="2000" dirty="0">
                <a:solidFill>
                  <a:srgbClr val="FF0000"/>
                </a:solidFill>
                <a:cs typeface="Times New Roman" pitchFamily="18" charset="0"/>
              </a:rPr>
              <a:t>як у </a:t>
            </a:r>
            <a:r>
              <a:rPr lang="ru-RU" sz="2000" dirty="0" err="1">
                <a:solidFill>
                  <a:srgbClr val="FF0000"/>
                </a:solidFill>
                <a:cs typeface="Times New Roman" pitchFamily="18" charset="0"/>
              </a:rPr>
              <a:t>відношенні</a:t>
            </a:r>
            <a:r>
              <a:rPr lang="ru-RU" sz="2000" dirty="0">
                <a:solidFill>
                  <a:srgbClr val="FF0000"/>
                </a:solidFill>
                <a:cs typeface="Times New Roman" pitchFamily="18" charset="0"/>
              </a:rPr>
              <a:t> “</a:t>
            </a:r>
            <a:r>
              <a:rPr lang="ru-RU" sz="2000" dirty="0" err="1">
                <a:solidFill>
                  <a:srgbClr val="FF0000"/>
                </a:solidFill>
                <a:cs typeface="Times New Roman" pitchFamily="18" charset="0"/>
              </a:rPr>
              <a:t>третього</a:t>
            </a:r>
            <a:r>
              <a:rPr lang="ru-RU" sz="2000" dirty="0">
                <a:solidFill>
                  <a:srgbClr val="FF0000"/>
                </a:solidFill>
                <a:cs typeface="Times New Roman" pitchFamily="18" charset="0"/>
              </a:rPr>
              <a:t> </a:t>
            </a:r>
            <a:r>
              <a:rPr lang="ru-RU" sz="2000" dirty="0" err="1">
                <a:solidFill>
                  <a:srgbClr val="FF0000"/>
                </a:solidFill>
                <a:cs typeface="Times New Roman" pitchFamily="18" charset="0"/>
              </a:rPr>
              <a:t>світу</a:t>
            </a:r>
            <a:r>
              <a:rPr lang="ru-RU" sz="2000" dirty="0">
                <a:solidFill>
                  <a:srgbClr val="FF0000"/>
                </a:solidFill>
                <a:cs typeface="Times New Roman" pitchFamily="18" charset="0"/>
              </a:rPr>
              <a:t>”, так і у </a:t>
            </a:r>
            <a:r>
              <a:rPr lang="ru-RU" sz="2000" dirty="0" err="1">
                <a:solidFill>
                  <a:srgbClr val="FF0000"/>
                </a:solidFill>
                <a:cs typeface="Times New Roman" pitchFamily="18" charset="0"/>
              </a:rPr>
              <a:t>відношенні</a:t>
            </a:r>
            <a:r>
              <a:rPr lang="ru-RU" sz="2000" dirty="0">
                <a:solidFill>
                  <a:srgbClr val="FF0000"/>
                </a:solidFill>
                <a:cs typeface="Times New Roman" pitchFamily="18" charset="0"/>
              </a:rPr>
              <a:t> </a:t>
            </a:r>
            <a:r>
              <a:rPr lang="ru-RU" sz="2000" dirty="0" err="1">
                <a:solidFill>
                  <a:srgbClr val="FF0000"/>
                </a:solidFill>
                <a:cs typeface="Times New Roman" pitchFamily="18" charset="0"/>
              </a:rPr>
              <a:t>власного</a:t>
            </a:r>
            <a:r>
              <a:rPr lang="ru-RU" sz="2000" dirty="0">
                <a:solidFill>
                  <a:srgbClr val="FF0000"/>
                </a:solidFill>
                <a:cs typeface="Times New Roman" pitchFamily="18" charset="0"/>
              </a:rPr>
              <a:t> </a:t>
            </a:r>
            <a:r>
              <a:rPr lang="ru-RU" sz="2000" dirty="0" err="1">
                <a:solidFill>
                  <a:srgbClr val="FF0000"/>
                </a:solidFill>
                <a:cs typeface="Times New Roman" pitchFamily="18" charset="0"/>
              </a:rPr>
              <a:t>населення</a:t>
            </a:r>
            <a:r>
              <a:rPr lang="ru-RU" sz="2000" dirty="0">
                <a:solidFill>
                  <a:srgbClr val="FF0000"/>
                </a:solidFill>
                <a:cs typeface="Times New Roman" pitchFamily="18" charset="0"/>
              </a:rPr>
              <a:t>, </a:t>
            </a:r>
            <a:r>
              <a:rPr lang="ru-RU" sz="2000" dirty="0" err="1" smtClean="0">
                <a:solidFill>
                  <a:srgbClr val="FF0000"/>
                </a:solidFill>
                <a:cs typeface="Times New Roman" pitchFamily="18" charset="0"/>
              </a:rPr>
              <a:t>безупинна</a:t>
            </a:r>
            <a:r>
              <a:rPr lang="ru-RU" sz="2000" dirty="0" smtClean="0">
                <a:solidFill>
                  <a:srgbClr val="FF0000"/>
                </a:solidFill>
                <a:cs typeface="Times New Roman" pitchFamily="18" charset="0"/>
              </a:rPr>
              <a:t> </a:t>
            </a:r>
            <a:r>
              <a:rPr lang="ru-RU" sz="2000" dirty="0" err="1">
                <a:solidFill>
                  <a:srgbClr val="FF0000"/>
                </a:solidFill>
                <a:cs typeface="Times New Roman" pitchFamily="18" charset="0"/>
              </a:rPr>
              <a:t>боротьба</a:t>
            </a:r>
            <a:r>
              <a:rPr lang="ru-RU" sz="2000" dirty="0">
                <a:solidFill>
                  <a:srgbClr val="FF0000"/>
                </a:solidFill>
                <a:cs typeface="Times New Roman" pitchFamily="18" charset="0"/>
              </a:rPr>
              <a:t> </a:t>
            </a:r>
            <a:endParaRPr lang="ru-RU" sz="2000" dirty="0" smtClean="0">
              <a:solidFill>
                <a:srgbClr val="FF0000"/>
              </a:solidFill>
              <a:cs typeface="Times New Roman" pitchFamily="18" charset="0"/>
            </a:endParaRPr>
          </a:p>
          <a:p>
            <a:pPr marL="342900" indent="-342900" algn="just">
              <a:buFont typeface="Wingdings" panose="05000000000000000000" pitchFamily="2" charset="2"/>
              <a:buChar char="v"/>
              <a:tabLst>
                <a:tab pos="506413" algn="l"/>
              </a:tabLst>
            </a:pPr>
            <a:r>
              <a:rPr lang="ru-RU" sz="2000" dirty="0" smtClean="0">
                <a:solidFill>
                  <a:srgbClr val="FF0000"/>
                </a:solidFill>
                <a:cs typeface="Times New Roman" pitchFamily="18" charset="0"/>
              </a:rPr>
              <a:t>за </a:t>
            </a:r>
            <a:r>
              <a:rPr lang="ru-RU" sz="2000" dirty="0" err="1">
                <a:solidFill>
                  <a:srgbClr val="FF0000"/>
                </a:solidFill>
                <a:cs typeface="Times New Roman" pitchFamily="18" charset="0"/>
              </a:rPr>
              <a:t>ресурси</a:t>
            </a:r>
            <a:r>
              <a:rPr lang="ru-RU" sz="2000" dirty="0">
                <a:solidFill>
                  <a:srgbClr val="FF0000"/>
                </a:solidFill>
                <a:cs typeface="Times New Roman" pitchFamily="18" charset="0"/>
              </a:rPr>
              <a:t>, </a:t>
            </a:r>
            <a:endParaRPr lang="ru-RU" sz="2000" dirty="0" smtClean="0">
              <a:solidFill>
                <a:srgbClr val="FF0000"/>
              </a:solidFill>
              <a:cs typeface="Times New Roman" pitchFamily="18" charset="0"/>
            </a:endParaRPr>
          </a:p>
          <a:p>
            <a:pPr marL="342900" indent="-342900" algn="just">
              <a:buFont typeface="Wingdings" panose="05000000000000000000" pitchFamily="2" charset="2"/>
              <a:buChar char="v"/>
              <a:tabLst>
                <a:tab pos="506413" algn="l"/>
              </a:tabLst>
            </a:pPr>
            <a:r>
              <a:rPr lang="ru-RU" sz="2000" dirty="0" err="1" smtClean="0">
                <a:solidFill>
                  <a:srgbClr val="FF0000"/>
                </a:solidFill>
                <a:cs typeface="Times New Roman" pitchFamily="18" charset="0"/>
              </a:rPr>
              <a:t>війни</a:t>
            </a:r>
            <a:r>
              <a:rPr lang="ru-RU" sz="2000" dirty="0">
                <a:solidFill>
                  <a:srgbClr val="FF0000"/>
                </a:solidFill>
                <a:cs typeface="Times New Roman" pitchFamily="18" charset="0"/>
              </a:rPr>
              <a:t>, </a:t>
            </a:r>
            <a:endParaRPr lang="ru-RU" sz="2000" dirty="0" smtClean="0">
              <a:solidFill>
                <a:srgbClr val="FF0000"/>
              </a:solidFill>
              <a:cs typeface="Times New Roman" pitchFamily="18" charset="0"/>
            </a:endParaRPr>
          </a:p>
          <a:p>
            <a:pPr marL="342900" indent="-342900" algn="just">
              <a:buFont typeface="Wingdings" panose="05000000000000000000" pitchFamily="2" charset="2"/>
              <a:buChar char="v"/>
              <a:tabLst>
                <a:tab pos="506413" algn="l"/>
              </a:tabLst>
            </a:pPr>
            <a:r>
              <a:rPr lang="ru-RU" sz="2000" dirty="0" err="1" smtClean="0">
                <a:solidFill>
                  <a:srgbClr val="FF0000"/>
                </a:solidFill>
                <a:cs typeface="Times New Roman" pitchFamily="18" charset="0"/>
              </a:rPr>
              <a:t>нещадна</a:t>
            </a:r>
            <a:r>
              <a:rPr lang="ru-RU" sz="2000" dirty="0" smtClean="0">
                <a:solidFill>
                  <a:srgbClr val="FF0000"/>
                </a:solidFill>
                <a:cs typeface="Times New Roman" pitchFamily="18" charset="0"/>
              </a:rPr>
              <a:t> </a:t>
            </a:r>
            <a:r>
              <a:rPr lang="ru-RU" sz="2000" dirty="0" err="1">
                <a:solidFill>
                  <a:srgbClr val="FF0000"/>
                </a:solidFill>
                <a:cs typeface="Times New Roman" pitchFamily="18" charset="0"/>
              </a:rPr>
              <a:t>соціальна</a:t>
            </a:r>
            <a:r>
              <a:rPr lang="ru-RU" sz="2000" dirty="0">
                <a:solidFill>
                  <a:srgbClr val="FF0000"/>
                </a:solidFill>
                <a:cs typeface="Times New Roman" pitchFamily="18" charset="0"/>
              </a:rPr>
              <a:t> і </a:t>
            </a:r>
            <a:r>
              <a:rPr lang="ru-RU" sz="2000" dirty="0" err="1">
                <a:solidFill>
                  <a:srgbClr val="FF0000"/>
                </a:solidFill>
                <a:cs typeface="Times New Roman" pitchFamily="18" charset="0"/>
              </a:rPr>
              <a:t>біологічна</a:t>
            </a:r>
            <a:r>
              <a:rPr lang="ru-RU" sz="2000" dirty="0">
                <a:solidFill>
                  <a:srgbClr val="FF0000"/>
                </a:solidFill>
                <a:cs typeface="Times New Roman" pitchFamily="18" charset="0"/>
              </a:rPr>
              <a:t> </a:t>
            </a:r>
            <a:r>
              <a:rPr lang="ru-RU" sz="2000" dirty="0" err="1">
                <a:solidFill>
                  <a:srgbClr val="FF0000"/>
                </a:solidFill>
                <a:cs typeface="Times New Roman" pitchFamily="18" charset="0"/>
              </a:rPr>
              <a:t>євгеніка</a:t>
            </a:r>
            <a:r>
              <a:rPr lang="ru-RU" sz="2000" dirty="0">
                <a:solidFill>
                  <a:srgbClr val="FF0000"/>
                </a:solidFill>
                <a:cs typeface="Times New Roman" pitchFamily="18" charset="0"/>
              </a:rPr>
              <a:t>.</a:t>
            </a:r>
            <a:endParaRPr lang="ru-RU" sz="2000" dirty="0">
              <a:solidFill>
                <a:srgbClr val="FF0000"/>
              </a:solidFill>
            </a:endParaRPr>
          </a:p>
        </p:txBody>
      </p:sp>
      <p:sp>
        <p:nvSpPr>
          <p:cNvPr id="2" name="TextBox 1"/>
          <p:cNvSpPr txBox="1"/>
          <p:nvPr/>
        </p:nvSpPr>
        <p:spPr>
          <a:xfrm>
            <a:off x="179512" y="4365104"/>
            <a:ext cx="4608512" cy="1969770"/>
          </a:xfrm>
          <a:prstGeom prst="rect">
            <a:avLst/>
          </a:prstGeom>
          <a:solidFill>
            <a:schemeClr val="accent6">
              <a:lumMod val="75000"/>
            </a:schemeClr>
          </a:solidFill>
        </p:spPr>
        <p:txBody>
          <a:bodyPr wrap="square" rtlCol="0">
            <a:spAutoFit/>
          </a:bodyPr>
          <a:lstStyle/>
          <a:p>
            <a:pPr marL="0" indent="542925" algn="just" eaLnBrk="1" fontAlgn="auto" hangingPunct="1">
              <a:spcAft>
                <a:spcPts val="0"/>
              </a:spcAft>
              <a:buFont typeface="Wingdings 2"/>
              <a:buNone/>
              <a:defRPr/>
            </a:pPr>
            <a:r>
              <a:rPr lang="ru-RU" dirty="0" err="1">
                <a:latin typeface="Times New Roman" panose="02020603050405020304" pitchFamily="18" charset="0"/>
                <a:cs typeface="Times New Roman" panose="02020603050405020304" pitchFamily="18" charset="0"/>
              </a:rPr>
              <a:t>Згідно</a:t>
            </a:r>
            <a:r>
              <a:rPr lang="ru-RU" dirty="0">
                <a:latin typeface="Times New Roman" panose="02020603050405020304" pitchFamily="18" charset="0"/>
                <a:cs typeface="Times New Roman" panose="02020603050405020304" pitchFamily="18" charset="0"/>
              </a:rPr>
              <a:t> </a:t>
            </a:r>
            <a:r>
              <a:rPr lang="ru-RU" sz="3200" dirty="0" err="1">
                <a:solidFill>
                  <a:srgbClr val="FF0000"/>
                </a:solidFill>
                <a:latin typeface="Times New Roman" panose="02020603050405020304" pitchFamily="18" charset="0"/>
                <a:cs typeface="Times New Roman" panose="02020603050405020304" pitchFamily="18" charset="0"/>
              </a:rPr>
              <a:t>третього</a:t>
            </a:r>
            <a:r>
              <a:rPr lang="ru-RU" sz="3200" dirty="0">
                <a:solidFill>
                  <a:srgbClr val="FF0000"/>
                </a:solidFill>
                <a:latin typeface="Times New Roman" panose="02020603050405020304" pitchFamily="18" charset="0"/>
                <a:cs typeface="Times New Roman" panose="02020603050405020304" pitchFamily="18" charset="0"/>
              </a:rPr>
              <a:t> прогнозу </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інерційного</a:t>
            </a:r>
            <a:r>
              <a:rPr lang="ru-RU" dirty="0">
                <a:latin typeface="Times New Roman" panose="02020603050405020304" pitchFamily="18" charset="0"/>
                <a:cs typeface="Times New Roman" panose="02020603050405020304" pitchFamily="18" charset="0"/>
              </a:rPr>
              <a:t>), люди </a:t>
            </a:r>
            <a:r>
              <a:rPr lang="ru-RU" dirty="0" err="1">
                <a:latin typeface="Times New Roman" panose="02020603050405020304" pitchFamily="18" charset="0"/>
                <a:cs typeface="Times New Roman" panose="02020603050405020304" pitchFamily="18" charset="0"/>
              </a:rPr>
              <a:t>нерозумно</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витратять</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усі</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ресурси</a:t>
            </a:r>
            <a:r>
              <a:rPr lang="ru-RU" dirty="0">
                <a:latin typeface="Times New Roman" panose="02020603050405020304" pitchFamily="18" charset="0"/>
                <a:cs typeface="Times New Roman" panose="02020603050405020304" pitchFamily="18" charset="0"/>
              </a:rPr>
              <a:t>. </a:t>
            </a:r>
            <a:endParaRPr lang="ru-RU" dirty="0" smtClean="0">
              <a:latin typeface="Times New Roman" panose="02020603050405020304" pitchFamily="18" charset="0"/>
              <a:cs typeface="Times New Roman" panose="02020603050405020304" pitchFamily="18" charset="0"/>
            </a:endParaRPr>
          </a:p>
          <a:p>
            <a:pPr marL="0" indent="542925" algn="just" eaLnBrk="1" fontAlgn="auto" hangingPunct="1">
              <a:spcAft>
                <a:spcPts val="0"/>
              </a:spcAft>
              <a:buFont typeface="Wingdings 2"/>
              <a:buNone/>
              <a:defRPr/>
            </a:pPr>
            <a:r>
              <a:rPr lang="ru-RU" dirty="0" err="1" smtClean="0">
                <a:latin typeface="Times New Roman" panose="02020603050405020304" pitchFamily="18" charset="0"/>
                <a:cs typeface="Times New Roman" panose="02020603050405020304" pitchFamily="18" charset="0"/>
              </a:rPr>
              <a:t>Цей</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сценарій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найбільш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жорстокий</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оскільки</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він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передбачає</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повне</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знищення</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людства</a:t>
            </a:r>
            <a:r>
              <a:rPr lang="ru-RU" dirty="0">
                <a:latin typeface="Times New Roman" panose="02020603050405020304" pitchFamily="18" charset="0"/>
                <a:cs typeface="Times New Roman" panose="02020603050405020304" pitchFamily="18" charset="0"/>
              </a:rPr>
              <a:t>.</a:t>
            </a:r>
            <a:endParaRPr lang="ru-RU" dirty="0">
              <a:latin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Ретро">
  <a:themeElements>
    <a:clrScheme name="Ретро">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Ретр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етр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Retrospect</Template>
  <TotalTime>456</TotalTime>
  <Words>2708</Words>
  <Application>Microsoft Office PowerPoint</Application>
  <PresentationFormat>Экран (4:3)</PresentationFormat>
  <Paragraphs>190</Paragraphs>
  <Slides>35</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35</vt:i4>
      </vt:variant>
    </vt:vector>
  </HeadingPairs>
  <TitlesOfParts>
    <vt:vector size="43" baseType="lpstr">
      <vt:lpstr>Arial</vt:lpstr>
      <vt:lpstr>Calibri</vt:lpstr>
      <vt:lpstr>Calibri Light</vt:lpstr>
      <vt:lpstr>Constantia</vt:lpstr>
      <vt:lpstr>Times New Roman</vt:lpstr>
      <vt:lpstr>Wingdings</vt:lpstr>
      <vt:lpstr>Wingdings 2</vt:lpstr>
      <vt:lpstr>Ретро</vt:lpstr>
      <vt:lpstr> Альтернативні стратегії розвитку людства </vt:lpstr>
      <vt:lpstr>ПИТАННЯ ДЛЯ РОЗГЛЯДУ</vt:lpstr>
      <vt:lpstr>Поняття ноосфера</vt:lpstr>
      <vt:lpstr>Презентация PowerPoint</vt:lpstr>
      <vt:lpstr>Презентация PowerPoint</vt:lpstr>
      <vt:lpstr>Презентация PowerPoint</vt:lpstr>
      <vt:lpstr>Критика ідеї ноосфери</vt:lpstr>
      <vt:lpstr>Шляхи розвитку людства</vt:lpstr>
      <vt:lpstr>Презентация PowerPoint</vt:lpstr>
      <vt:lpstr>Презентация PowerPoint</vt:lpstr>
      <vt:lpstr>Основні положення теорії  біотичної регуляції і стабілізації довкілля</vt:lpstr>
      <vt:lpstr>Презентация PowerPoint</vt:lpstr>
      <vt:lpstr>Екологізація виробництва</vt:lpstr>
      <vt:lpstr>Шляхи впровадження  екологізації </vt:lpstr>
      <vt:lpstr>Презентация PowerPoint</vt:lpstr>
      <vt:lpstr>Економічні аспекти екологізації виробництва</vt:lpstr>
      <vt:lpstr>Симбіотичний шлях розвитку</vt:lpstr>
      <vt:lpstr>Презентация PowerPoint</vt:lpstr>
      <vt:lpstr>Презентация PowerPoint</vt:lpstr>
      <vt:lpstr>Презентация PowerPoint</vt:lpstr>
      <vt:lpstr>Презентация PowerPoint</vt:lpstr>
      <vt:lpstr>Екологічний розвиток</vt:lpstr>
      <vt:lpstr>Презентация PowerPoint</vt:lpstr>
      <vt:lpstr>Презентация PowerPoint</vt:lpstr>
      <vt:lpstr>Презентация PowerPoint</vt:lpstr>
      <vt:lpstr>Презентация PowerPoint</vt:lpstr>
      <vt:lpstr>Презентация PowerPoint</vt:lpstr>
      <vt:lpstr> Концепція коеволюції  М.М. Моісеєва</vt:lpstr>
      <vt:lpstr>Перше:</vt:lpstr>
      <vt:lpstr>По-перше, повинна бути складена перспективна схема розвитку мегаполіса і сформульовані відповідні правила життєдіяльності. </vt:lpstr>
      <vt:lpstr>По-друге – </vt:lpstr>
      <vt:lpstr>Держава несе відповідальність за дотримання твердої екологічної дисципліни життя. </vt:lpstr>
      <vt:lpstr>Друге – екологічна освіта</vt:lpstr>
      <vt:lpstr>Питання для самоперевірки</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“Альтернативні стратегії розвитку людства”</dc:title>
  <dc:creator>Koshka</dc:creator>
  <cp:lastModifiedBy>RePack by Diakov</cp:lastModifiedBy>
  <cp:revision>50</cp:revision>
  <dcterms:created xsi:type="dcterms:W3CDTF">2018-09-26T18:02:12Z</dcterms:created>
  <dcterms:modified xsi:type="dcterms:W3CDTF">2021-03-12T12:12:29Z</dcterms:modified>
</cp:coreProperties>
</file>