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5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336600"/>
    <a:srgbClr val="020004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09119-B10C-4E70-A2B5-47176F2FA476}" type="doc">
      <dgm:prSet loTypeId="urn:microsoft.com/office/officeart/2005/8/layout/hList1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43DE5522-F9B6-45DB-BD63-F2775C843432}">
      <dgm:prSet phldrT="[Текст]"/>
      <dgm:spPr/>
      <dgm:t>
        <a:bodyPr/>
        <a:lstStyle/>
        <a:p>
          <a:r>
            <a:rPr lang="uk-UA" dirty="0" smtClean="0"/>
            <a:t>Істинно розчинні неорганічні і металоорганічні сполуки</a:t>
          </a:r>
          <a:endParaRPr lang="ru-RU" dirty="0"/>
        </a:p>
      </dgm:t>
    </dgm:pt>
    <dgm:pt modelId="{EF0C6816-0ADD-4BD9-9693-68F7EDB8B83F}" type="parTrans" cxnId="{34CE644F-365E-4ECD-9432-7E9C08F2B5D7}">
      <dgm:prSet/>
      <dgm:spPr/>
      <dgm:t>
        <a:bodyPr/>
        <a:lstStyle/>
        <a:p>
          <a:endParaRPr lang="ru-RU"/>
        </a:p>
      </dgm:t>
    </dgm:pt>
    <dgm:pt modelId="{79B47F5E-FC16-4597-9EBF-0F6E1834083B}" type="sibTrans" cxnId="{34CE644F-365E-4ECD-9432-7E9C08F2B5D7}">
      <dgm:prSet/>
      <dgm:spPr/>
      <dgm:t>
        <a:bodyPr/>
        <a:lstStyle/>
        <a:p>
          <a:endParaRPr lang="ru-RU"/>
        </a:p>
      </dgm:t>
    </dgm:pt>
    <dgm:pt modelId="{ECBBAFD3-E98C-472E-9C2C-AD36999D1489}">
      <dgm:prSet phldrT="[Текст]"/>
      <dgm:spPr/>
      <dgm:t>
        <a:bodyPr/>
        <a:lstStyle/>
        <a:p>
          <a:r>
            <a:rPr lang="uk-UA" dirty="0" err="1" smtClean="0"/>
            <a:t>Поліядерні</a:t>
          </a:r>
          <a:r>
            <a:rPr lang="uk-UA" dirty="0" smtClean="0"/>
            <a:t> </a:t>
          </a:r>
          <a:r>
            <a:rPr lang="uk-UA" dirty="0" err="1" smtClean="0"/>
            <a:t>гідроксокомплекси</a:t>
          </a:r>
          <a:endParaRPr lang="ru-RU" dirty="0"/>
        </a:p>
      </dgm:t>
    </dgm:pt>
    <dgm:pt modelId="{4CB29C2E-F2EB-4F58-A474-D6692A585ACB}" type="parTrans" cxnId="{E4CFB4D6-FD64-4080-892B-F717BB97756E}">
      <dgm:prSet/>
      <dgm:spPr/>
      <dgm:t>
        <a:bodyPr/>
        <a:lstStyle/>
        <a:p>
          <a:endParaRPr lang="ru-RU"/>
        </a:p>
      </dgm:t>
    </dgm:pt>
    <dgm:pt modelId="{3CC47CAE-FC41-46BE-B057-7347B81218F1}" type="sibTrans" cxnId="{E4CFB4D6-FD64-4080-892B-F717BB97756E}">
      <dgm:prSet/>
      <dgm:spPr/>
      <dgm:t>
        <a:bodyPr/>
        <a:lstStyle/>
        <a:p>
          <a:endParaRPr lang="ru-RU"/>
        </a:p>
      </dgm:t>
    </dgm:pt>
    <dgm:pt modelId="{114CC44F-4997-4C10-9A66-B1EFB29B9728}">
      <dgm:prSet phldrT="[Текст]"/>
      <dgm:spPr/>
      <dgm:t>
        <a:bodyPr/>
        <a:lstStyle/>
        <a:p>
          <a:r>
            <a:rPr lang="uk-UA" dirty="0" err="1" smtClean="0"/>
            <a:t>Комплексоутвореня</a:t>
          </a:r>
          <a:r>
            <a:rPr lang="uk-UA" dirty="0" smtClean="0"/>
            <a:t> з різними лігандами</a:t>
          </a:r>
          <a:endParaRPr lang="ru-RU" dirty="0"/>
        </a:p>
      </dgm:t>
    </dgm:pt>
    <dgm:pt modelId="{70BF2F5E-FFE1-41F4-8BDC-F6A4D62916F3}" type="parTrans" cxnId="{B74058CD-E298-43FD-A464-C198F69B2538}">
      <dgm:prSet/>
      <dgm:spPr/>
      <dgm:t>
        <a:bodyPr/>
        <a:lstStyle/>
        <a:p>
          <a:endParaRPr lang="ru-RU"/>
        </a:p>
      </dgm:t>
    </dgm:pt>
    <dgm:pt modelId="{653FF069-CAB4-4A0B-87AD-205A9D431E51}" type="sibTrans" cxnId="{B74058CD-E298-43FD-A464-C198F69B2538}">
      <dgm:prSet/>
      <dgm:spPr/>
      <dgm:t>
        <a:bodyPr/>
        <a:lstStyle/>
        <a:p>
          <a:endParaRPr lang="ru-RU"/>
        </a:p>
      </dgm:t>
    </dgm:pt>
    <dgm:pt modelId="{8155161C-DE7A-4CBA-A054-114C7B34DB3A}">
      <dgm:prSet phldrT="[Текст]"/>
      <dgm:spPr/>
      <dgm:t>
        <a:bodyPr/>
        <a:lstStyle/>
        <a:p>
          <a:r>
            <a:rPr lang="uk-UA" dirty="0" err="1" smtClean="0"/>
            <a:t>Колоїдно</a:t>
          </a:r>
          <a:r>
            <a:rPr lang="uk-UA" dirty="0" smtClean="0"/>
            <a:t> – дисперсні неорганічні і металоорганічні сполуки </a:t>
          </a:r>
          <a:endParaRPr lang="ru-RU" dirty="0"/>
        </a:p>
      </dgm:t>
    </dgm:pt>
    <dgm:pt modelId="{87968837-F2B1-476C-8289-585BF3CD6E36}" type="parTrans" cxnId="{AF355C18-DCFC-4FF8-93D0-429BE3C37C86}">
      <dgm:prSet/>
      <dgm:spPr/>
      <dgm:t>
        <a:bodyPr/>
        <a:lstStyle/>
        <a:p>
          <a:endParaRPr lang="ru-RU"/>
        </a:p>
      </dgm:t>
    </dgm:pt>
    <dgm:pt modelId="{8DFFCCB4-F4B7-46E3-B045-820A665F54A8}" type="sibTrans" cxnId="{AF355C18-DCFC-4FF8-93D0-429BE3C37C86}">
      <dgm:prSet/>
      <dgm:spPr/>
      <dgm:t>
        <a:bodyPr/>
        <a:lstStyle/>
        <a:p>
          <a:endParaRPr lang="ru-RU"/>
        </a:p>
      </dgm:t>
    </dgm:pt>
    <dgm:pt modelId="{0B0C6C31-3280-4C82-AF7E-E646893952C7}">
      <dgm:prSet phldrT="[Текст]"/>
      <dgm:spPr/>
      <dgm:t>
        <a:bodyPr/>
        <a:lstStyle/>
        <a:p>
          <a:r>
            <a:rPr lang="uk-UA" dirty="0" err="1" smtClean="0"/>
            <a:t>хелати</a:t>
          </a:r>
          <a:endParaRPr lang="ru-RU" dirty="0"/>
        </a:p>
      </dgm:t>
    </dgm:pt>
    <dgm:pt modelId="{0FFF4664-08D4-4F9A-8CD8-9439FDC8556D}" type="parTrans" cxnId="{D5DC1B4A-0EA2-4C17-AD80-C1E80F58D47A}">
      <dgm:prSet/>
      <dgm:spPr/>
      <dgm:t>
        <a:bodyPr/>
        <a:lstStyle/>
        <a:p>
          <a:endParaRPr lang="ru-RU"/>
        </a:p>
      </dgm:t>
    </dgm:pt>
    <dgm:pt modelId="{38299640-37B3-4B6D-AAED-3344EACF7ADC}" type="sibTrans" cxnId="{D5DC1B4A-0EA2-4C17-AD80-C1E80F58D47A}">
      <dgm:prSet/>
      <dgm:spPr/>
      <dgm:t>
        <a:bodyPr/>
        <a:lstStyle/>
        <a:p>
          <a:endParaRPr lang="ru-RU"/>
        </a:p>
      </dgm:t>
    </dgm:pt>
    <dgm:pt modelId="{286794B9-CD04-4161-84F9-29965D7630F8}">
      <dgm:prSet phldrT="[Текст]" phldr="1"/>
      <dgm:spPr/>
      <dgm:t>
        <a:bodyPr/>
        <a:lstStyle/>
        <a:p>
          <a:endParaRPr lang="ru-RU" dirty="0"/>
        </a:p>
      </dgm:t>
    </dgm:pt>
    <dgm:pt modelId="{13817886-06BA-44FD-93C5-0D725A01F094}" type="parTrans" cxnId="{56022D54-1D99-4F08-8B8C-B2FBC3DC95CA}">
      <dgm:prSet/>
      <dgm:spPr/>
      <dgm:t>
        <a:bodyPr/>
        <a:lstStyle/>
        <a:p>
          <a:endParaRPr lang="ru-RU"/>
        </a:p>
      </dgm:t>
    </dgm:pt>
    <dgm:pt modelId="{F359014C-DF2B-409F-B3D7-2E3B3A9EDD5C}" type="sibTrans" cxnId="{56022D54-1D99-4F08-8B8C-B2FBC3DC95CA}">
      <dgm:prSet/>
      <dgm:spPr/>
      <dgm:t>
        <a:bodyPr/>
        <a:lstStyle/>
        <a:p>
          <a:endParaRPr lang="ru-RU"/>
        </a:p>
      </dgm:t>
    </dgm:pt>
    <dgm:pt modelId="{028E2D56-61AC-493D-A0E1-70E15593F5A6}">
      <dgm:prSet phldrT="[Текст]"/>
      <dgm:spPr/>
      <dgm:t>
        <a:bodyPr/>
        <a:lstStyle/>
        <a:p>
          <a:r>
            <a:rPr lang="uk-UA" dirty="0" smtClean="0"/>
            <a:t>Входити до складу мінеральних і органічних суспензій</a:t>
          </a:r>
          <a:endParaRPr lang="ru-RU" dirty="0"/>
        </a:p>
      </dgm:t>
    </dgm:pt>
    <dgm:pt modelId="{CFD84A97-C56E-4318-80A3-EA291DAEA096}" type="parTrans" cxnId="{147E27A0-AB41-4114-9C8C-C3E4A7B70364}">
      <dgm:prSet/>
      <dgm:spPr/>
      <dgm:t>
        <a:bodyPr/>
        <a:lstStyle/>
        <a:p>
          <a:endParaRPr lang="ru-RU"/>
        </a:p>
      </dgm:t>
    </dgm:pt>
    <dgm:pt modelId="{68948D0A-07B9-41DD-AE5F-F4902D97C3AF}" type="sibTrans" cxnId="{147E27A0-AB41-4114-9C8C-C3E4A7B70364}">
      <dgm:prSet/>
      <dgm:spPr/>
      <dgm:t>
        <a:bodyPr/>
        <a:lstStyle/>
        <a:p>
          <a:endParaRPr lang="ru-RU"/>
        </a:p>
      </dgm:t>
    </dgm:pt>
    <dgm:pt modelId="{F4D10F84-DB0A-4F36-AC36-DF8C3E6E12E4}" type="pres">
      <dgm:prSet presAssocID="{D7A09119-B10C-4E70-A2B5-47176F2FA4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B39B4-CF6F-40C3-A93A-2F898263D94A}" type="pres">
      <dgm:prSet presAssocID="{43DE5522-F9B6-45DB-BD63-F2775C843432}" presName="composite" presStyleCnt="0"/>
      <dgm:spPr/>
    </dgm:pt>
    <dgm:pt modelId="{EFEEEA0F-C899-4914-88D2-96F2D44A96E2}" type="pres">
      <dgm:prSet presAssocID="{43DE5522-F9B6-45DB-BD63-F2775C8434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3053A-98DE-4E2D-BC35-C1859EDE44B2}" type="pres">
      <dgm:prSet presAssocID="{43DE5522-F9B6-45DB-BD63-F2775C8434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FE0-95CE-4960-B178-34752FAC1721}" type="pres">
      <dgm:prSet presAssocID="{79B47F5E-FC16-4597-9EBF-0F6E1834083B}" presName="space" presStyleCnt="0"/>
      <dgm:spPr/>
    </dgm:pt>
    <dgm:pt modelId="{4A27F4AC-82C1-438E-A493-00B8F8628B28}" type="pres">
      <dgm:prSet presAssocID="{8155161C-DE7A-4CBA-A054-114C7B34DB3A}" presName="composite" presStyleCnt="0"/>
      <dgm:spPr/>
    </dgm:pt>
    <dgm:pt modelId="{22B180B1-0A44-4404-A6FB-BD32B8221F70}" type="pres">
      <dgm:prSet presAssocID="{8155161C-DE7A-4CBA-A054-114C7B34DB3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FDFE0-3737-4E86-8D68-3F4D4DFD318F}" type="pres">
      <dgm:prSet presAssocID="{8155161C-DE7A-4CBA-A054-114C7B34DB3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9A98E-8A7D-47C7-B30F-462585538784}" type="pres">
      <dgm:prSet presAssocID="{8DFFCCB4-F4B7-46E3-B045-820A665F54A8}" presName="space" presStyleCnt="0"/>
      <dgm:spPr/>
    </dgm:pt>
    <dgm:pt modelId="{8B5D040D-DC2B-4BF8-89FF-BB70E4F67643}" type="pres">
      <dgm:prSet presAssocID="{028E2D56-61AC-493D-A0E1-70E15593F5A6}" presName="composite" presStyleCnt="0"/>
      <dgm:spPr/>
    </dgm:pt>
    <dgm:pt modelId="{4647DDED-7792-4B82-ABAC-847B866BF9E6}" type="pres">
      <dgm:prSet presAssocID="{028E2D56-61AC-493D-A0E1-70E15593F5A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7FE60-0F90-42CB-9CB2-EC44569DD69D}" type="pres">
      <dgm:prSet presAssocID="{028E2D56-61AC-493D-A0E1-70E15593F5A6}" presName="desTx" presStyleLbl="alignAccFollowNode1" presStyleIdx="2" presStyleCnt="3" custLinFactNeighborX="336" custLinFactNeighborY="2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98ACEE-F656-4D00-93F3-A89D897C66CC}" type="presOf" srcId="{D7A09119-B10C-4E70-A2B5-47176F2FA476}" destId="{F4D10F84-DB0A-4F36-AC36-DF8C3E6E12E4}" srcOrd="0" destOrd="0" presId="urn:microsoft.com/office/officeart/2005/8/layout/hList1"/>
    <dgm:cxn modelId="{C6E157A7-62F5-446F-8704-5B0357522911}" type="presOf" srcId="{8155161C-DE7A-4CBA-A054-114C7B34DB3A}" destId="{22B180B1-0A44-4404-A6FB-BD32B8221F70}" srcOrd="0" destOrd="0" presId="urn:microsoft.com/office/officeart/2005/8/layout/hList1"/>
    <dgm:cxn modelId="{3233E32B-A8D7-4D36-8026-0C66CBB466D0}" type="presOf" srcId="{286794B9-CD04-4161-84F9-29965D7630F8}" destId="{F1CFDFE0-3737-4E86-8D68-3F4D4DFD318F}" srcOrd="0" destOrd="1" presId="urn:microsoft.com/office/officeart/2005/8/layout/hList1"/>
    <dgm:cxn modelId="{34CE644F-365E-4ECD-9432-7E9C08F2B5D7}" srcId="{D7A09119-B10C-4E70-A2B5-47176F2FA476}" destId="{43DE5522-F9B6-45DB-BD63-F2775C843432}" srcOrd="0" destOrd="0" parTransId="{EF0C6816-0ADD-4BD9-9693-68F7EDB8B83F}" sibTransId="{79B47F5E-FC16-4597-9EBF-0F6E1834083B}"/>
    <dgm:cxn modelId="{AF355C18-DCFC-4FF8-93D0-429BE3C37C86}" srcId="{D7A09119-B10C-4E70-A2B5-47176F2FA476}" destId="{8155161C-DE7A-4CBA-A054-114C7B34DB3A}" srcOrd="1" destOrd="0" parTransId="{87968837-F2B1-476C-8289-585BF3CD6E36}" sibTransId="{8DFFCCB4-F4B7-46E3-B045-820A665F54A8}"/>
    <dgm:cxn modelId="{9C94C7D4-1BE8-4850-93ED-7F44EC50F3D3}" type="presOf" srcId="{43DE5522-F9B6-45DB-BD63-F2775C843432}" destId="{EFEEEA0F-C899-4914-88D2-96F2D44A96E2}" srcOrd="0" destOrd="0" presId="urn:microsoft.com/office/officeart/2005/8/layout/hList1"/>
    <dgm:cxn modelId="{B74058CD-E298-43FD-A464-C198F69B2538}" srcId="{43DE5522-F9B6-45DB-BD63-F2775C843432}" destId="{114CC44F-4997-4C10-9A66-B1EFB29B9728}" srcOrd="1" destOrd="0" parTransId="{70BF2F5E-FFE1-41F4-8BDC-F6A4D62916F3}" sibTransId="{653FF069-CAB4-4A0B-87AD-205A9D431E51}"/>
    <dgm:cxn modelId="{56022D54-1D99-4F08-8B8C-B2FBC3DC95CA}" srcId="{8155161C-DE7A-4CBA-A054-114C7B34DB3A}" destId="{286794B9-CD04-4161-84F9-29965D7630F8}" srcOrd="1" destOrd="0" parTransId="{13817886-06BA-44FD-93C5-0D725A01F094}" sibTransId="{F359014C-DF2B-409F-B3D7-2E3B3A9EDD5C}"/>
    <dgm:cxn modelId="{E4CFB4D6-FD64-4080-892B-F717BB97756E}" srcId="{43DE5522-F9B6-45DB-BD63-F2775C843432}" destId="{ECBBAFD3-E98C-472E-9C2C-AD36999D1489}" srcOrd="0" destOrd="0" parTransId="{4CB29C2E-F2EB-4F58-A474-D6692A585ACB}" sibTransId="{3CC47CAE-FC41-46BE-B057-7347B81218F1}"/>
    <dgm:cxn modelId="{FBA6DC03-E6A8-406F-92E9-54DAAB917B25}" type="presOf" srcId="{0B0C6C31-3280-4C82-AF7E-E646893952C7}" destId="{F1CFDFE0-3737-4E86-8D68-3F4D4DFD318F}" srcOrd="0" destOrd="0" presId="urn:microsoft.com/office/officeart/2005/8/layout/hList1"/>
    <dgm:cxn modelId="{60018A22-ABF0-439F-BA44-F853BE37264F}" type="presOf" srcId="{028E2D56-61AC-493D-A0E1-70E15593F5A6}" destId="{4647DDED-7792-4B82-ABAC-847B866BF9E6}" srcOrd="0" destOrd="0" presId="urn:microsoft.com/office/officeart/2005/8/layout/hList1"/>
    <dgm:cxn modelId="{BF94000E-7EC2-4933-8923-16B4BA94D0F9}" type="presOf" srcId="{114CC44F-4997-4C10-9A66-B1EFB29B9728}" destId="{F503053A-98DE-4E2D-BC35-C1859EDE44B2}" srcOrd="0" destOrd="1" presId="urn:microsoft.com/office/officeart/2005/8/layout/hList1"/>
    <dgm:cxn modelId="{147E27A0-AB41-4114-9C8C-C3E4A7B70364}" srcId="{D7A09119-B10C-4E70-A2B5-47176F2FA476}" destId="{028E2D56-61AC-493D-A0E1-70E15593F5A6}" srcOrd="2" destOrd="0" parTransId="{CFD84A97-C56E-4318-80A3-EA291DAEA096}" sibTransId="{68948D0A-07B9-41DD-AE5F-F4902D97C3AF}"/>
    <dgm:cxn modelId="{C7429B8E-317C-44C4-AB6A-6143CCCD3C16}" type="presOf" srcId="{ECBBAFD3-E98C-472E-9C2C-AD36999D1489}" destId="{F503053A-98DE-4E2D-BC35-C1859EDE44B2}" srcOrd="0" destOrd="0" presId="urn:microsoft.com/office/officeart/2005/8/layout/hList1"/>
    <dgm:cxn modelId="{D5DC1B4A-0EA2-4C17-AD80-C1E80F58D47A}" srcId="{8155161C-DE7A-4CBA-A054-114C7B34DB3A}" destId="{0B0C6C31-3280-4C82-AF7E-E646893952C7}" srcOrd="0" destOrd="0" parTransId="{0FFF4664-08D4-4F9A-8CD8-9439FDC8556D}" sibTransId="{38299640-37B3-4B6D-AAED-3344EACF7ADC}"/>
    <dgm:cxn modelId="{E46A0920-B690-4823-9144-11304BF7F424}" type="presParOf" srcId="{F4D10F84-DB0A-4F36-AC36-DF8C3E6E12E4}" destId="{509B39B4-CF6F-40C3-A93A-2F898263D94A}" srcOrd="0" destOrd="0" presId="urn:microsoft.com/office/officeart/2005/8/layout/hList1"/>
    <dgm:cxn modelId="{5FCA5791-9260-4C38-BE5E-82E2E3B90648}" type="presParOf" srcId="{509B39B4-CF6F-40C3-A93A-2F898263D94A}" destId="{EFEEEA0F-C899-4914-88D2-96F2D44A96E2}" srcOrd="0" destOrd="0" presId="urn:microsoft.com/office/officeart/2005/8/layout/hList1"/>
    <dgm:cxn modelId="{04A11920-6589-4673-9F84-4BC077539BD6}" type="presParOf" srcId="{509B39B4-CF6F-40C3-A93A-2F898263D94A}" destId="{F503053A-98DE-4E2D-BC35-C1859EDE44B2}" srcOrd="1" destOrd="0" presId="urn:microsoft.com/office/officeart/2005/8/layout/hList1"/>
    <dgm:cxn modelId="{0DE84764-1387-4222-AABA-3EDCB615EBF6}" type="presParOf" srcId="{F4D10F84-DB0A-4F36-AC36-DF8C3E6E12E4}" destId="{EA9DDFE0-95CE-4960-B178-34752FAC1721}" srcOrd="1" destOrd="0" presId="urn:microsoft.com/office/officeart/2005/8/layout/hList1"/>
    <dgm:cxn modelId="{1ACEF382-12A4-475D-B55D-6017D98F612F}" type="presParOf" srcId="{F4D10F84-DB0A-4F36-AC36-DF8C3E6E12E4}" destId="{4A27F4AC-82C1-438E-A493-00B8F8628B28}" srcOrd="2" destOrd="0" presId="urn:microsoft.com/office/officeart/2005/8/layout/hList1"/>
    <dgm:cxn modelId="{0E94C4E6-54F4-4C54-AF8E-EC937F1E336D}" type="presParOf" srcId="{4A27F4AC-82C1-438E-A493-00B8F8628B28}" destId="{22B180B1-0A44-4404-A6FB-BD32B8221F70}" srcOrd="0" destOrd="0" presId="urn:microsoft.com/office/officeart/2005/8/layout/hList1"/>
    <dgm:cxn modelId="{4B4E98E5-59D6-46AA-921B-1597E016396E}" type="presParOf" srcId="{4A27F4AC-82C1-438E-A493-00B8F8628B28}" destId="{F1CFDFE0-3737-4E86-8D68-3F4D4DFD318F}" srcOrd="1" destOrd="0" presId="urn:microsoft.com/office/officeart/2005/8/layout/hList1"/>
    <dgm:cxn modelId="{7203325F-DEBC-43F9-8A3A-F0AF61296EE8}" type="presParOf" srcId="{F4D10F84-DB0A-4F36-AC36-DF8C3E6E12E4}" destId="{7F19A98E-8A7D-47C7-B30F-462585538784}" srcOrd="3" destOrd="0" presId="urn:microsoft.com/office/officeart/2005/8/layout/hList1"/>
    <dgm:cxn modelId="{47C64992-1801-41A4-A31A-D819DEBEB0E4}" type="presParOf" srcId="{F4D10F84-DB0A-4F36-AC36-DF8C3E6E12E4}" destId="{8B5D040D-DC2B-4BF8-89FF-BB70E4F67643}" srcOrd="4" destOrd="0" presId="urn:microsoft.com/office/officeart/2005/8/layout/hList1"/>
    <dgm:cxn modelId="{38BE79E8-D7FD-4ABB-B5AE-4431C8851842}" type="presParOf" srcId="{8B5D040D-DC2B-4BF8-89FF-BB70E4F67643}" destId="{4647DDED-7792-4B82-ABAC-847B866BF9E6}" srcOrd="0" destOrd="0" presId="urn:microsoft.com/office/officeart/2005/8/layout/hList1"/>
    <dgm:cxn modelId="{1840BA3D-7E41-445D-9164-7BEA02EF40FF}" type="presParOf" srcId="{8B5D040D-DC2B-4BF8-89FF-BB70E4F67643}" destId="{DAD7FE60-0F90-42CB-9CB2-EC44569DD6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463DE-F70D-4BE7-B6FC-9B1852EE5015}" type="doc">
      <dgm:prSet loTypeId="urn:microsoft.com/office/officeart/2005/8/layout/hList3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C3C3A3A-E1D8-4AC5-B89E-05AF53B90569}">
      <dgm:prSet phldrT="[Текст]"/>
      <dgm:spPr/>
      <dgm:t>
        <a:bodyPr/>
        <a:lstStyle/>
        <a:p>
          <a:r>
            <a:rPr lang="uk-UA" dirty="0" smtClean="0"/>
            <a:t>Методики визначення масової концентрації </a:t>
          </a:r>
          <a:r>
            <a:rPr lang="uk-UA" dirty="0" err="1" smtClean="0"/>
            <a:t>ферума</a:t>
          </a:r>
          <a:r>
            <a:rPr lang="uk-UA" dirty="0" smtClean="0"/>
            <a:t> у воді</a:t>
          </a:r>
          <a:endParaRPr lang="ru-RU" dirty="0"/>
        </a:p>
      </dgm:t>
    </dgm:pt>
    <dgm:pt modelId="{4656F89B-BAEB-476A-B99B-7CAD575A8FDC}" type="parTrans" cxnId="{56CECA6C-EF01-4E24-809A-C945EB319829}">
      <dgm:prSet/>
      <dgm:spPr/>
      <dgm:t>
        <a:bodyPr/>
        <a:lstStyle/>
        <a:p>
          <a:endParaRPr lang="ru-RU"/>
        </a:p>
      </dgm:t>
    </dgm:pt>
    <dgm:pt modelId="{67431834-E885-4AE6-86D6-906C0B7376D6}" type="sibTrans" cxnId="{56CECA6C-EF01-4E24-809A-C945EB319829}">
      <dgm:prSet/>
      <dgm:spPr/>
      <dgm:t>
        <a:bodyPr/>
        <a:lstStyle/>
        <a:p>
          <a:endParaRPr lang="ru-RU"/>
        </a:p>
      </dgm:t>
    </dgm:pt>
    <dgm:pt modelId="{A46B444E-0AFF-45A2-8B8E-0F92431484D5}">
      <dgm:prSet phldrT="[Текст]"/>
      <dgm:spPr/>
      <dgm:t>
        <a:bodyPr/>
        <a:lstStyle/>
        <a:p>
          <a:r>
            <a:rPr lang="uk-UA" b="1" dirty="0" smtClean="0"/>
            <a:t>із </a:t>
          </a:r>
          <a:r>
            <a:rPr lang="uk-UA" b="1" dirty="0" err="1" smtClean="0"/>
            <a:t>сульфосаліциловою</a:t>
          </a:r>
          <a:r>
            <a:rPr lang="uk-UA" b="1" dirty="0" smtClean="0"/>
            <a:t> кислотою</a:t>
          </a:r>
        </a:p>
        <a:p>
          <a:r>
            <a:rPr lang="uk-UA" dirty="0" smtClean="0"/>
            <a:t>Діапазон виміру  0,10-2,00 мг/дм</a:t>
          </a:r>
          <a:r>
            <a:rPr lang="uk-UA" baseline="30000" dirty="0" smtClean="0"/>
            <a:t>3</a:t>
          </a:r>
          <a:endParaRPr lang="ru-RU" dirty="0"/>
        </a:p>
      </dgm:t>
    </dgm:pt>
    <dgm:pt modelId="{E35E1CE8-B6C3-4FA0-956F-3505E495CC2A}" type="parTrans" cxnId="{3207238B-553E-4B63-811B-8FB687437845}">
      <dgm:prSet/>
      <dgm:spPr/>
      <dgm:t>
        <a:bodyPr/>
        <a:lstStyle/>
        <a:p>
          <a:endParaRPr lang="ru-RU"/>
        </a:p>
      </dgm:t>
    </dgm:pt>
    <dgm:pt modelId="{91136E7A-D1FB-4786-B113-B8DC0A9BB1FF}" type="sibTrans" cxnId="{3207238B-553E-4B63-811B-8FB687437845}">
      <dgm:prSet/>
      <dgm:spPr/>
      <dgm:t>
        <a:bodyPr/>
        <a:lstStyle/>
        <a:p>
          <a:endParaRPr lang="ru-RU"/>
        </a:p>
      </dgm:t>
    </dgm:pt>
    <dgm:pt modelId="{2F2B2BF6-85D5-4F3C-8D5D-42F022F219D6}">
      <dgm:prSet phldrT="[Текст]"/>
      <dgm:spPr/>
      <dgm:t>
        <a:bodyPr/>
        <a:lstStyle/>
        <a:p>
          <a:r>
            <a:rPr lang="uk-UA" b="1" dirty="0" smtClean="0"/>
            <a:t>з </a:t>
          </a:r>
          <a:r>
            <a:rPr lang="uk-UA" b="1" dirty="0" err="1" smtClean="0"/>
            <a:t>ортофенантроліном</a:t>
          </a:r>
          <a:r>
            <a:rPr lang="uk-UA" b="1" dirty="0" smtClean="0"/>
            <a:t> </a:t>
          </a:r>
          <a:r>
            <a:rPr lang="uk-UA" dirty="0" smtClean="0"/>
            <a:t>Діапазон виміру 0,05-2,0 мг/дм</a:t>
          </a:r>
          <a:r>
            <a:rPr lang="uk-UA" baseline="30000" dirty="0" smtClean="0"/>
            <a:t>3</a:t>
          </a:r>
          <a:r>
            <a:rPr lang="uk-UA" dirty="0" smtClean="0"/>
            <a:t>. </a:t>
          </a:r>
          <a:endParaRPr lang="ru-RU" dirty="0"/>
        </a:p>
      </dgm:t>
    </dgm:pt>
    <dgm:pt modelId="{78128C21-FD9D-4956-966A-760227FC71AF}" type="parTrans" cxnId="{04D4BE3A-25CF-4615-8389-F327234493B9}">
      <dgm:prSet/>
      <dgm:spPr/>
      <dgm:t>
        <a:bodyPr/>
        <a:lstStyle/>
        <a:p>
          <a:endParaRPr lang="ru-RU"/>
        </a:p>
      </dgm:t>
    </dgm:pt>
    <dgm:pt modelId="{53CA583F-DE55-40A5-9BE2-71919047B054}" type="sibTrans" cxnId="{04D4BE3A-25CF-4615-8389-F327234493B9}">
      <dgm:prSet/>
      <dgm:spPr/>
      <dgm:t>
        <a:bodyPr/>
        <a:lstStyle/>
        <a:p>
          <a:endParaRPr lang="ru-RU"/>
        </a:p>
      </dgm:t>
    </dgm:pt>
    <dgm:pt modelId="{97F56D0A-6D6A-4FFD-B790-9D1467030428}">
      <dgm:prSet phldrT="[Текст]"/>
      <dgm:spPr/>
      <dgm:t>
        <a:bodyPr/>
        <a:lstStyle/>
        <a:p>
          <a:r>
            <a:rPr lang="uk-UA" b="1" dirty="0" smtClean="0"/>
            <a:t>з 2, 2-дипириділом </a:t>
          </a:r>
          <a:r>
            <a:rPr lang="uk-UA" dirty="0" smtClean="0"/>
            <a:t>Діапазон виміру 0,05-2,00 мг/дм</a:t>
          </a:r>
          <a:r>
            <a:rPr lang="uk-UA" baseline="30000" dirty="0" smtClean="0"/>
            <a:t>3</a:t>
          </a:r>
          <a:r>
            <a:rPr lang="uk-UA" dirty="0" smtClean="0"/>
            <a:t>.</a:t>
          </a:r>
          <a:endParaRPr lang="ru-RU" dirty="0"/>
        </a:p>
      </dgm:t>
    </dgm:pt>
    <dgm:pt modelId="{36176370-EC00-43DD-9075-E20AB4F9D4CF}" type="parTrans" cxnId="{41B2E0AF-EF40-4F14-B059-894394121F52}">
      <dgm:prSet/>
      <dgm:spPr/>
      <dgm:t>
        <a:bodyPr/>
        <a:lstStyle/>
        <a:p>
          <a:endParaRPr lang="ru-RU"/>
        </a:p>
      </dgm:t>
    </dgm:pt>
    <dgm:pt modelId="{B405D744-8622-4243-B625-FB85B3F6817C}" type="sibTrans" cxnId="{41B2E0AF-EF40-4F14-B059-894394121F52}">
      <dgm:prSet/>
      <dgm:spPr/>
      <dgm:t>
        <a:bodyPr/>
        <a:lstStyle/>
        <a:p>
          <a:endParaRPr lang="ru-RU"/>
        </a:p>
      </dgm:t>
    </dgm:pt>
    <dgm:pt modelId="{01C395FF-D554-4399-8D56-69639D296C9D}" type="pres">
      <dgm:prSet presAssocID="{30F463DE-F70D-4BE7-B6FC-9B1852EE501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3D0DA1-BF74-4CDA-86A5-36DC80B24E31}" type="pres">
      <dgm:prSet presAssocID="{2C3C3A3A-E1D8-4AC5-B89E-05AF53B90569}" presName="roof" presStyleLbl="dkBgShp" presStyleIdx="0" presStyleCnt="2"/>
      <dgm:spPr/>
      <dgm:t>
        <a:bodyPr/>
        <a:lstStyle/>
        <a:p>
          <a:endParaRPr lang="ru-RU"/>
        </a:p>
      </dgm:t>
    </dgm:pt>
    <dgm:pt modelId="{BE399004-3351-453B-BC8B-6CA3717C1EF6}" type="pres">
      <dgm:prSet presAssocID="{2C3C3A3A-E1D8-4AC5-B89E-05AF53B90569}" presName="pillars" presStyleCnt="0"/>
      <dgm:spPr/>
    </dgm:pt>
    <dgm:pt modelId="{C3BDA65F-1E31-49EF-B496-4D83C1490556}" type="pres">
      <dgm:prSet presAssocID="{2C3C3A3A-E1D8-4AC5-B89E-05AF53B9056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909D6-30DF-47FD-8CD2-C3E7D3C47819}" type="pres">
      <dgm:prSet presAssocID="{2F2B2BF6-85D5-4F3C-8D5D-42F022F219D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0B712-6DBF-44ED-84CC-047EE5DA212E}" type="pres">
      <dgm:prSet presAssocID="{97F56D0A-6D6A-4FFD-B790-9D146703042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0F50-1CE9-46A8-B6B4-8B3CA8A57510}" type="pres">
      <dgm:prSet presAssocID="{2C3C3A3A-E1D8-4AC5-B89E-05AF53B90569}" presName="base" presStyleLbl="dkBgShp" presStyleIdx="1" presStyleCnt="2"/>
      <dgm:spPr/>
    </dgm:pt>
  </dgm:ptLst>
  <dgm:cxnLst>
    <dgm:cxn modelId="{9DE0D226-C16F-4623-B5F9-06AB4D9E7ADA}" type="presOf" srcId="{A46B444E-0AFF-45A2-8B8E-0F92431484D5}" destId="{C3BDA65F-1E31-49EF-B496-4D83C1490556}" srcOrd="0" destOrd="0" presId="urn:microsoft.com/office/officeart/2005/8/layout/hList3"/>
    <dgm:cxn modelId="{3207238B-553E-4B63-811B-8FB687437845}" srcId="{2C3C3A3A-E1D8-4AC5-B89E-05AF53B90569}" destId="{A46B444E-0AFF-45A2-8B8E-0F92431484D5}" srcOrd="0" destOrd="0" parTransId="{E35E1CE8-B6C3-4FA0-956F-3505E495CC2A}" sibTransId="{91136E7A-D1FB-4786-B113-B8DC0A9BB1FF}"/>
    <dgm:cxn modelId="{B09668A7-B601-417A-A28C-39307F2491E2}" type="presOf" srcId="{2F2B2BF6-85D5-4F3C-8D5D-42F022F219D6}" destId="{F80909D6-30DF-47FD-8CD2-C3E7D3C47819}" srcOrd="0" destOrd="0" presId="urn:microsoft.com/office/officeart/2005/8/layout/hList3"/>
    <dgm:cxn modelId="{B2AA60AA-BB52-4F41-BAC6-B2A8A5909AD4}" type="presOf" srcId="{97F56D0A-6D6A-4FFD-B790-9D1467030428}" destId="{F940B712-6DBF-44ED-84CC-047EE5DA212E}" srcOrd="0" destOrd="0" presId="urn:microsoft.com/office/officeart/2005/8/layout/hList3"/>
    <dgm:cxn modelId="{56CECA6C-EF01-4E24-809A-C945EB319829}" srcId="{30F463DE-F70D-4BE7-B6FC-9B1852EE5015}" destId="{2C3C3A3A-E1D8-4AC5-B89E-05AF53B90569}" srcOrd="0" destOrd="0" parTransId="{4656F89B-BAEB-476A-B99B-7CAD575A8FDC}" sibTransId="{67431834-E885-4AE6-86D6-906C0B7376D6}"/>
    <dgm:cxn modelId="{6C299BF6-8FAD-448F-9455-F0AD0AA506A3}" type="presOf" srcId="{30F463DE-F70D-4BE7-B6FC-9B1852EE5015}" destId="{01C395FF-D554-4399-8D56-69639D296C9D}" srcOrd="0" destOrd="0" presId="urn:microsoft.com/office/officeart/2005/8/layout/hList3"/>
    <dgm:cxn modelId="{41B2E0AF-EF40-4F14-B059-894394121F52}" srcId="{2C3C3A3A-E1D8-4AC5-B89E-05AF53B90569}" destId="{97F56D0A-6D6A-4FFD-B790-9D1467030428}" srcOrd="2" destOrd="0" parTransId="{36176370-EC00-43DD-9075-E20AB4F9D4CF}" sibTransId="{B405D744-8622-4243-B625-FB85B3F6817C}"/>
    <dgm:cxn modelId="{104AA8E9-229D-4D31-8112-EB3DB97E28A8}" type="presOf" srcId="{2C3C3A3A-E1D8-4AC5-B89E-05AF53B90569}" destId="{9B3D0DA1-BF74-4CDA-86A5-36DC80B24E31}" srcOrd="0" destOrd="0" presId="urn:microsoft.com/office/officeart/2005/8/layout/hList3"/>
    <dgm:cxn modelId="{04D4BE3A-25CF-4615-8389-F327234493B9}" srcId="{2C3C3A3A-E1D8-4AC5-B89E-05AF53B90569}" destId="{2F2B2BF6-85D5-4F3C-8D5D-42F022F219D6}" srcOrd="1" destOrd="0" parTransId="{78128C21-FD9D-4956-966A-760227FC71AF}" sibTransId="{53CA583F-DE55-40A5-9BE2-71919047B054}"/>
    <dgm:cxn modelId="{9C8B5246-868D-4429-BBB0-7195CD4E4D32}" type="presParOf" srcId="{01C395FF-D554-4399-8D56-69639D296C9D}" destId="{9B3D0DA1-BF74-4CDA-86A5-36DC80B24E31}" srcOrd="0" destOrd="0" presId="urn:microsoft.com/office/officeart/2005/8/layout/hList3"/>
    <dgm:cxn modelId="{1F6848B8-2862-4FA7-B96A-77CE8777F2B8}" type="presParOf" srcId="{01C395FF-D554-4399-8D56-69639D296C9D}" destId="{BE399004-3351-453B-BC8B-6CA3717C1EF6}" srcOrd="1" destOrd="0" presId="urn:microsoft.com/office/officeart/2005/8/layout/hList3"/>
    <dgm:cxn modelId="{27F98968-A907-46E8-AD8B-7294B98E3B36}" type="presParOf" srcId="{BE399004-3351-453B-BC8B-6CA3717C1EF6}" destId="{C3BDA65F-1E31-49EF-B496-4D83C1490556}" srcOrd="0" destOrd="0" presId="urn:microsoft.com/office/officeart/2005/8/layout/hList3"/>
    <dgm:cxn modelId="{BE35C849-0FA5-4811-96E0-80A84FB6546E}" type="presParOf" srcId="{BE399004-3351-453B-BC8B-6CA3717C1EF6}" destId="{F80909D6-30DF-47FD-8CD2-C3E7D3C47819}" srcOrd="1" destOrd="0" presId="urn:microsoft.com/office/officeart/2005/8/layout/hList3"/>
    <dgm:cxn modelId="{29E44AC4-4A4C-424B-895D-453EC0BF8EB5}" type="presParOf" srcId="{BE399004-3351-453B-BC8B-6CA3717C1EF6}" destId="{F940B712-6DBF-44ED-84CC-047EE5DA212E}" srcOrd="2" destOrd="0" presId="urn:microsoft.com/office/officeart/2005/8/layout/hList3"/>
    <dgm:cxn modelId="{E64D16A4-37C0-4EA4-B102-1477EAEA2EB5}" type="presParOf" srcId="{01C395FF-D554-4399-8D56-69639D296C9D}" destId="{16840F50-1CE9-46A8-B6B4-8B3CA8A575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463DE-F70D-4BE7-B6FC-9B1852EE5015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3C3A3A-E1D8-4AC5-B89E-05AF53B90569}">
      <dgm:prSet phldrT="[Текст]"/>
      <dgm:spPr/>
      <dgm:t>
        <a:bodyPr/>
        <a:lstStyle/>
        <a:p>
          <a:r>
            <a:rPr lang="uk-UA" dirty="0" smtClean="0"/>
            <a:t>Методики визначення масової концентрації </a:t>
          </a:r>
          <a:r>
            <a:rPr lang="uk-UA" dirty="0" err="1" smtClean="0"/>
            <a:t>купрума</a:t>
          </a:r>
          <a:r>
            <a:rPr lang="uk-UA" dirty="0" smtClean="0"/>
            <a:t> у воді</a:t>
          </a:r>
          <a:endParaRPr lang="ru-RU" dirty="0"/>
        </a:p>
      </dgm:t>
    </dgm:pt>
    <dgm:pt modelId="{4656F89B-BAEB-476A-B99B-7CAD575A8FDC}" type="parTrans" cxnId="{56CECA6C-EF01-4E24-809A-C945EB319829}">
      <dgm:prSet/>
      <dgm:spPr/>
      <dgm:t>
        <a:bodyPr/>
        <a:lstStyle/>
        <a:p>
          <a:endParaRPr lang="ru-RU"/>
        </a:p>
      </dgm:t>
    </dgm:pt>
    <dgm:pt modelId="{67431834-E885-4AE6-86D6-906C0B7376D6}" type="sibTrans" cxnId="{56CECA6C-EF01-4E24-809A-C945EB319829}">
      <dgm:prSet/>
      <dgm:spPr/>
      <dgm:t>
        <a:bodyPr/>
        <a:lstStyle/>
        <a:p>
          <a:endParaRPr lang="ru-RU"/>
        </a:p>
      </dgm:t>
    </dgm:pt>
    <dgm:pt modelId="{A46B444E-0AFF-45A2-8B8E-0F92431484D5}">
      <dgm:prSet phldrT="[Текст]"/>
      <dgm:spPr/>
      <dgm:t>
        <a:bodyPr/>
        <a:lstStyle/>
        <a:p>
          <a:r>
            <a:rPr lang="uk-UA" b="1" dirty="0" smtClean="0"/>
            <a:t>з </a:t>
          </a:r>
          <a:r>
            <a:rPr lang="uk-UA" b="1" dirty="0" err="1" smtClean="0"/>
            <a:t>диетилтіокарбаматом</a:t>
          </a:r>
          <a:r>
            <a:rPr lang="uk-UA" b="1" dirty="0" smtClean="0"/>
            <a:t> натрію</a:t>
          </a:r>
        </a:p>
        <a:p>
          <a:r>
            <a:rPr lang="uk-UA" dirty="0" smtClean="0"/>
            <a:t>Діапазон виміру  від 0.02 до 0.5 мг/дм</a:t>
          </a:r>
          <a:r>
            <a:rPr lang="uk-UA" baseline="30000" dirty="0" smtClean="0"/>
            <a:t>3</a:t>
          </a:r>
          <a:endParaRPr lang="ru-RU" dirty="0"/>
        </a:p>
      </dgm:t>
    </dgm:pt>
    <dgm:pt modelId="{E35E1CE8-B6C3-4FA0-956F-3505E495CC2A}" type="parTrans" cxnId="{3207238B-553E-4B63-811B-8FB687437845}">
      <dgm:prSet/>
      <dgm:spPr/>
      <dgm:t>
        <a:bodyPr/>
        <a:lstStyle/>
        <a:p>
          <a:endParaRPr lang="ru-RU"/>
        </a:p>
      </dgm:t>
    </dgm:pt>
    <dgm:pt modelId="{91136E7A-D1FB-4786-B113-B8DC0A9BB1FF}" type="sibTrans" cxnId="{3207238B-553E-4B63-811B-8FB687437845}">
      <dgm:prSet/>
      <dgm:spPr/>
      <dgm:t>
        <a:bodyPr/>
        <a:lstStyle/>
        <a:p>
          <a:endParaRPr lang="ru-RU"/>
        </a:p>
      </dgm:t>
    </dgm:pt>
    <dgm:pt modelId="{2F2B2BF6-85D5-4F3C-8D5D-42F022F219D6}">
      <dgm:prSet phldrT="[Текст]"/>
      <dgm:spPr/>
      <dgm:t>
        <a:bodyPr/>
        <a:lstStyle/>
        <a:p>
          <a:r>
            <a:rPr lang="uk-UA" b="1" dirty="0" smtClean="0"/>
            <a:t>з </a:t>
          </a:r>
          <a:r>
            <a:rPr lang="uk-UA" b="1" dirty="0" err="1" smtClean="0"/>
            <a:t>диэтілкарбаматом</a:t>
          </a:r>
          <a:r>
            <a:rPr lang="uk-UA" b="1" dirty="0" smtClean="0"/>
            <a:t> </a:t>
          </a:r>
          <a:r>
            <a:rPr lang="uk-UA" b="1" dirty="0" err="1" smtClean="0"/>
            <a:t>плюмбуму</a:t>
          </a:r>
          <a:endParaRPr lang="uk-UA" b="1" dirty="0" smtClean="0"/>
        </a:p>
        <a:p>
          <a:r>
            <a:rPr lang="uk-UA" dirty="0" smtClean="0"/>
            <a:t>Діапазон виміру від 0.002 до 0.06 мг/дм</a:t>
          </a:r>
          <a:r>
            <a:rPr lang="uk-UA" baseline="30000" dirty="0" smtClean="0"/>
            <a:t>3</a:t>
          </a:r>
          <a:r>
            <a:rPr lang="uk-UA" dirty="0" smtClean="0"/>
            <a:t>.</a:t>
          </a:r>
          <a:endParaRPr lang="ru-RU" dirty="0"/>
        </a:p>
      </dgm:t>
    </dgm:pt>
    <dgm:pt modelId="{78128C21-FD9D-4956-966A-760227FC71AF}" type="parTrans" cxnId="{04D4BE3A-25CF-4615-8389-F327234493B9}">
      <dgm:prSet/>
      <dgm:spPr/>
      <dgm:t>
        <a:bodyPr/>
        <a:lstStyle/>
        <a:p>
          <a:endParaRPr lang="ru-RU"/>
        </a:p>
      </dgm:t>
    </dgm:pt>
    <dgm:pt modelId="{53CA583F-DE55-40A5-9BE2-71919047B054}" type="sibTrans" cxnId="{04D4BE3A-25CF-4615-8389-F327234493B9}">
      <dgm:prSet/>
      <dgm:spPr/>
      <dgm:t>
        <a:bodyPr/>
        <a:lstStyle/>
        <a:p>
          <a:endParaRPr lang="ru-RU"/>
        </a:p>
      </dgm:t>
    </dgm:pt>
    <dgm:pt modelId="{97F56D0A-6D6A-4FFD-B790-9D1467030428}">
      <dgm:prSet phldrT="[Текст]"/>
      <dgm:spPr/>
      <dgm:t>
        <a:bodyPr/>
        <a:lstStyle/>
        <a:p>
          <a:r>
            <a:rPr lang="uk-UA" b="1" dirty="0" smtClean="0"/>
            <a:t>з реагентом </a:t>
          </a:r>
          <a:r>
            <a:rPr lang="uk-UA" b="1" dirty="0" err="1" smtClean="0"/>
            <a:t>пікрамін-епсилон</a:t>
          </a:r>
          <a:endParaRPr lang="uk-UA" b="1" dirty="0" smtClean="0"/>
        </a:p>
        <a:p>
          <a:r>
            <a:rPr lang="uk-UA" dirty="0" smtClean="0"/>
            <a:t>Діапазон виміру від 0.1 до 1.2 мг/дм</a:t>
          </a:r>
          <a:r>
            <a:rPr lang="uk-UA" baseline="30000" dirty="0" smtClean="0"/>
            <a:t>3</a:t>
          </a:r>
          <a:r>
            <a:rPr lang="uk-UA" dirty="0" smtClean="0"/>
            <a:t>.</a:t>
          </a:r>
          <a:endParaRPr lang="ru-RU" dirty="0"/>
        </a:p>
      </dgm:t>
    </dgm:pt>
    <dgm:pt modelId="{36176370-EC00-43DD-9075-E20AB4F9D4CF}" type="parTrans" cxnId="{41B2E0AF-EF40-4F14-B059-894394121F52}">
      <dgm:prSet/>
      <dgm:spPr/>
      <dgm:t>
        <a:bodyPr/>
        <a:lstStyle/>
        <a:p>
          <a:endParaRPr lang="ru-RU"/>
        </a:p>
      </dgm:t>
    </dgm:pt>
    <dgm:pt modelId="{B405D744-8622-4243-B625-FB85B3F6817C}" type="sibTrans" cxnId="{41B2E0AF-EF40-4F14-B059-894394121F52}">
      <dgm:prSet/>
      <dgm:spPr/>
      <dgm:t>
        <a:bodyPr/>
        <a:lstStyle/>
        <a:p>
          <a:endParaRPr lang="ru-RU"/>
        </a:p>
      </dgm:t>
    </dgm:pt>
    <dgm:pt modelId="{01C395FF-D554-4399-8D56-69639D296C9D}" type="pres">
      <dgm:prSet presAssocID="{30F463DE-F70D-4BE7-B6FC-9B1852EE501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3D0DA1-BF74-4CDA-86A5-36DC80B24E31}" type="pres">
      <dgm:prSet presAssocID="{2C3C3A3A-E1D8-4AC5-B89E-05AF53B90569}" presName="roof" presStyleLbl="dkBgShp" presStyleIdx="0" presStyleCnt="2"/>
      <dgm:spPr/>
      <dgm:t>
        <a:bodyPr/>
        <a:lstStyle/>
        <a:p>
          <a:endParaRPr lang="ru-RU"/>
        </a:p>
      </dgm:t>
    </dgm:pt>
    <dgm:pt modelId="{BE399004-3351-453B-BC8B-6CA3717C1EF6}" type="pres">
      <dgm:prSet presAssocID="{2C3C3A3A-E1D8-4AC5-B89E-05AF53B90569}" presName="pillars" presStyleCnt="0"/>
      <dgm:spPr/>
    </dgm:pt>
    <dgm:pt modelId="{C3BDA65F-1E31-49EF-B496-4D83C1490556}" type="pres">
      <dgm:prSet presAssocID="{2C3C3A3A-E1D8-4AC5-B89E-05AF53B9056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909D6-30DF-47FD-8CD2-C3E7D3C47819}" type="pres">
      <dgm:prSet presAssocID="{2F2B2BF6-85D5-4F3C-8D5D-42F022F219D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0B712-6DBF-44ED-84CC-047EE5DA212E}" type="pres">
      <dgm:prSet presAssocID="{97F56D0A-6D6A-4FFD-B790-9D146703042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0F50-1CE9-46A8-B6B4-8B3CA8A57510}" type="pres">
      <dgm:prSet presAssocID="{2C3C3A3A-E1D8-4AC5-B89E-05AF53B90569}" presName="base" presStyleLbl="dkBgShp" presStyleIdx="1" presStyleCnt="2"/>
      <dgm:spPr/>
    </dgm:pt>
  </dgm:ptLst>
  <dgm:cxnLst>
    <dgm:cxn modelId="{3207238B-553E-4B63-811B-8FB687437845}" srcId="{2C3C3A3A-E1D8-4AC5-B89E-05AF53B90569}" destId="{A46B444E-0AFF-45A2-8B8E-0F92431484D5}" srcOrd="0" destOrd="0" parTransId="{E35E1CE8-B6C3-4FA0-956F-3505E495CC2A}" sibTransId="{91136E7A-D1FB-4786-B113-B8DC0A9BB1FF}"/>
    <dgm:cxn modelId="{53869D30-F9BF-426D-BF5C-094CD6BD3B76}" type="presOf" srcId="{2C3C3A3A-E1D8-4AC5-B89E-05AF53B90569}" destId="{9B3D0DA1-BF74-4CDA-86A5-36DC80B24E31}" srcOrd="0" destOrd="0" presId="urn:microsoft.com/office/officeart/2005/8/layout/hList3"/>
    <dgm:cxn modelId="{3F7545C9-5BA9-418C-B44C-25C027EAC799}" type="presOf" srcId="{2F2B2BF6-85D5-4F3C-8D5D-42F022F219D6}" destId="{F80909D6-30DF-47FD-8CD2-C3E7D3C47819}" srcOrd="0" destOrd="0" presId="urn:microsoft.com/office/officeart/2005/8/layout/hList3"/>
    <dgm:cxn modelId="{B42587D3-AFF8-42EA-B914-AD6385BD5DA2}" type="presOf" srcId="{A46B444E-0AFF-45A2-8B8E-0F92431484D5}" destId="{C3BDA65F-1E31-49EF-B496-4D83C1490556}" srcOrd="0" destOrd="0" presId="urn:microsoft.com/office/officeart/2005/8/layout/hList3"/>
    <dgm:cxn modelId="{56CECA6C-EF01-4E24-809A-C945EB319829}" srcId="{30F463DE-F70D-4BE7-B6FC-9B1852EE5015}" destId="{2C3C3A3A-E1D8-4AC5-B89E-05AF53B90569}" srcOrd="0" destOrd="0" parTransId="{4656F89B-BAEB-476A-B99B-7CAD575A8FDC}" sibTransId="{67431834-E885-4AE6-86D6-906C0B7376D6}"/>
    <dgm:cxn modelId="{E23C9BC6-F082-42C6-B898-F579D501F904}" type="presOf" srcId="{30F463DE-F70D-4BE7-B6FC-9B1852EE5015}" destId="{01C395FF-D554-4399-8D56-69639D296C9D}" srcOrd="0" destOrd="0" presId="urn:microsoft.com/office/officeart/2005/8/layout/hList3"/>
    <dgm:cxn modelId="{41B2E0AF-EF40-4F14-B059-894394121F52}" srcId="{2C3C3A3A-E1D8-4AC5-B89E-05AF53B90569}" destId="{97F56D0A-6D6A-4FFD-B790-9D1467030428}" srcOrd="2" destOrd="0" parTransId="{36176370-EC00-43DD-9075-E20AB4F9D4CF}" sibTransId="{B405D744-8622-4243-B625-FB85B3F6817C}"/>
    <dgm:cxn modelId="{04D4BE3A-25CF-4615-8389-F327234493B9}" srcId="{2C3C3A3A-E1D8-4AC5-B89E-05AF53B90569}" destId="{2F2B2BF6-85D5-4F3C-8D5D-42F022F219D6}" srcOrd="1" destOrd="0" parTransId="{78128C21-FD9D-4956-966A-760227FC71AF}" sibTransId="{53CA583F-DE55-40A5-9BE2-71919047B054}"/>
    <dgm:cxn modelId="{79555130-8477-40D2-BF00-BB33730DEC01}" type="presOf" srcId="{97F56D0A-6D6A-4FFD-B790-9D1467030428}" destId="{F940B712-6DBF-44ED-84CC-047EE5DA212E}" srcOrd="0" destOrd="0" presId="urn:microsoft.com/office/officeart/2005/8/layout/hList3"/>
    <dgm:cxn modelId="{F6F00A19-E056-45AA-B1E5-4B0261B6124C}" type="presParOf" srcId="{01C395FF-D554-4399-8D56-69639D296C9D}" destId="{9B3D0DA1-BF74-4CDA-86A5-36DC80B24E31}" srcOrd="0" destOrd="0" presId="urn:microsoft.com/office/officeart/2005/8/layout/hList3"/>
    <dgm:cxn modelId="{747DB4A1-5B92-43EA-9C53-907260B46B24}" type="presParOf" srcId="{01C395FF-D554-4399-8D56-69639D296C9D}" destId="{BE399004-3351-453B-BC8B-6CA3717C1EF6}" srcOrd="1" destOrd="0" presId="urn:microsoft.com/office/officeart/2005/8/layout/hList3"/>
    <dgm:cxn modelId="{2903C04C-A8E7-4ABE-8B41-776900039326}" type="presParOf" srcId="{BE399004-3351-453B-BC8B-6CA3717C1EF6}" destId="{C3BDA65F-1E31-49EF-B496-4D83C1490556}" srcOrd="0" destOrd="0" presId="urn:microsoft.com/office/officeart/2005/8/layout/hList3"/>
    <dgm:cxn modelId="{02593106-4C45-43B5-81B2-023D84AC91A4}" type="presParOf" srcId="{BE399004-3351-453B-BC8B-6CA3717C1EF6}" destId="{F80909D6-30DF-47FD-8CD2-C3E7D3C47819}" srcOrd="1" destOrd="0" presId="urn:microsoft.com/office/officeart/2005/8/layout/hList3"/>
    <dgm:cxn modelId="{4D48EF41-BA71-479D-B486-9D7D59A01C36}" type="presParOf" srcId="{BE399004-3351-453B-BC8B-6CA3717C1EF6}" destId="{F940B712-6DBF-44ED-84CC-047EE5DA212E}" srcOrd="2" destOrd="0" presId="urn:microsoft.com/office/officeart/2005/8/layout/hList3"/>
    <dgm:cxn modelId="{58E32D88-1D37-4271-916E-0472A8D9DA85}" type="presParOf" srcId="{01C395FF-D554-4399-8D56-69639D296C9D}" destId="{16840F50-1CE9-46A8-B6B4-8B3CA8A575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EEEA0F-C899-4914-88D2-96F2D44A96E2}">
      <dsp:nvSpPr>
        <dsp:cNvPr id="0" name=""/>
        <dsp:cNvSpPr/>
      </dsp:nvSpPr>
      <dsp:spPr>
        <a:xfrm>
          <a:off x="2619" y="1106800"/>
          <a:ext cx="2553890" cy="7762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Істинно розчинні неорганічні і металоорганічні сполуки</a:t>
          </a:r>
          <a:endParaRPr lang="ru-RU" sz="1600" kern="1200" dirty="0"/>
        </a:p>
      </dsp:txBody>
      <dsp:txXfrm>
        <a:off x="2619" y="1106800"/>
        <a:ext cx="2553890" cy="776225"/>
      </dsp:txXfrm>
    </dsp:sp>
    <dsp:sp modelId="{F503053A-98DE-4E2D-BC35-C1859EDE44B2}">
      <dsp:nvSpPr>
        <dsp:cNvPr id="0" name=""/>
        <dsp:cNvSpPr/>
      </dsp:nvSpPr>
      <dsp:spPr>
        <a:xfrm>
          <a:off x="2619" y="1883026"/>
          <a:ext cx="2553890" cy="1098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err="1" smtClean="0"/>
            <a:t>Поліядерні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гідроксокомплекси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err="1" smtClean="0"/>
            <a:t>Комплексоутвореня</a:t>
          </a:r>
          <a:r>
            <a:rPr lang="uk-UA" sz="1600" kern="1200" dirty="0" smtClean="0"/>
            <a:t> з різними лігандами</a:t>
          </a:r>
          <a:endParaRPr lang="ru-RU" sz="1600" kern="1200" dirty="0"/>
        </a:p>
      </dsp:txBody>
      <dsp:txXfrm>
        <a:off x="2619" y="1883026"/>
        <a:ext cx="2553890" cy="1098000"/>
      </dsp:txXfrm>
    </dsp:sp>
    <dsp:sp modelId="{22B180B1-0A44-4404-A6FB-BD32B8221F70}">
      <dsp:nvSpPr>
        <dsp:cNvPr id="0" name=""/>
        <dsp:cNvSpPr/>
      </dsp:nvSpPr>
      <dsp:spPr>
        <a:xfrm>
          <a:off x="2914054" y="1106800"/>
          <a:ext cx="2553890" cy="7762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Колоїдно</a:t>
          </a:r>
          <a:r>
            <a:rPr lang="uk-UA" sz="1600" kern="1200" dirty="0" smtClean="0"/>
            <a:t> – дисперсні неорганічні і металоорганічні сполуки </a:t>
          </a:r>
          <a:endParaRPr lang="ru-RU" sz="1600" kern="1200" dirty="0"/>
        </a:p>
      </dsp:txBody>
      <dsp:txXfrm>
        <a:off x="2914054" y="1106800"/>
        <a:ext cx="2553890" cy="776225"/>
      </dsp:txXfrm>
    </dsp:sp>
    <dsp:sp modelId="{F1CFDFE0-3737-4E86-8D68-3F4D4DFD318F}">
      <dsp:nvSpPr>
        <dsp:cNvPr id="0" name=""/>
        <dsp:cNvSpPr/>
      </dsp:nvSpPr>
      <dsp:spPr>
        <a:xfrm>
          <a:off x="2914054" y="1883026"/>
          <a:ext cx="2553890" cy="1098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err="1" smtClean="0"/>
            <a:t>хелати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2914054" y="1883026"/>
        <a:ext cx="2553890" cy="1098000"/>
      </dsp:txXfrm>
    </dsp:sp>
    <dsp:sp modelId="{4647DDED-7792-4B82-ABAC-847B866BF9E6}">
      <dsp:nvSpPr>
        <dsp:cNvPr id="0" name=""/>
        <dsp:cNvSpPr/>
      </dsp:nvSpPr>
      <dsp:spPr>
        <a:xfrm>
          <a:off x="5825490" y="1106800"/>
          <a:ext cx="2553890" cy="7762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Входити до складу мінеральних і органічних суспензій</a:t>
          </a:r>
          <a:endParaRPr lang="ru-RU" sz="1600" kern="1200" dirty="0"/>
        </a:p>
      </dsp:txBody>
      <dsp:txXfrm>
        <a:off x="5825490" y="1106800"/>
        <a:ext cx="2553890" cy="776225"/>
      </dsp:txXfrm>
    </dsp:sp>
    <dsp:sp modelId="{DAD7FE60-0F90-42CB-9CB2-EC44569DD69D}">
      <dsp:nvSpPr>
        <dsp:cNvPr id="0" name=""/>
        <dsp:cNvSpPr/>
      </dsp:nvSpPr>
      <dsp:spPr>
        <a:xfrm>
          <a:off x="5828109" y="1908971"/>
          <a:ext cx="2553890" cy="1098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D0DA1-BF74-4CDA-86A5-36DC80B24E31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Методики визначення масової концентрації </a:t>
          </a:r>
          <a:r>
            <a:rPr lang="uk-UA" sz="3200" kern="1200" dirty="0" err="1" smtClean="0"/>
            <a:t>ферума</a:t>
          </a:r>
          <a:r>
            <a:rPr lang="uk-UA" sz="3200" kern="1200" dirty="0" smtClean="0"/>
            <a:t> у воді</a:t>
          </a:r>
          <a:endParaRPr lang="ru-RU" sz="3200" kern="1200" dirty="0"/>
        </a:p>
      </dsp:txBody>
      <dsp:txXfrm>
        <a:off x="0" y="0"/>
        <a:ext cx="6096000" cy="1219200"/>
      </dsp:txXfrm>
    </dsp:sp>
    <dsp:sp modelId="{C3BDA65F-1E31-49EF-B496-4D83C1490556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із </a:t>
          </a:r>
          <a:r>
            <a:rPr lang="uk-UA" sz="1400" b="1" kern="1200" dirty="0" err="1" smtClean="0"/>
            <a:t>сульфосаліциловою</a:t>
          </a:r>
          <a:r>
            <a:rPr lang="uk-UA" sz="1400" b="1" kern="1200" dirty="0" smtClean="0"/>
            <a:t> кислотою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Діапазон виміру  0,10-2,00 мг/дм</a:t>
          </a:r>
          <a:r>
            <a:rPr lang="uk-UA" sz="1400" kern="1200" baseline="30000" dirty="0" smtClean="0"/>
            <a:t>3</a:t>
          </a:r>
          <a:endParaRPr lang="ru-RU" sz="1400" kern="1200" dirty="0"/>
        </a:p>
      </dsp:txBody>
      <dsp:txXfrm>
        <a:off x="2976" y="1219200"/>
        <a:ext cx="2030015" cy="2560320"/>
      </dsp:txXfrm>
    </dsp:sp>
    <dsp:sp modelId="{F80909D6-30DF-47FD-8CD2-C3E7D3C47819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 </a:t>
          </a:r>
          <a:r>
            <a:rPr lang="uk-UA" sz="1400" b="1" kern="1200" dirty="0" err="1" smtClean="0"/>
            <a:t>ортофенантроліном</a:t>
          </a:r>
          <a:r>
            <a:rPr lang="uk-UA" sz="1400" b="1" kern="1200" dirty="0" smtClean="0"/>
            <a:t> </a:t>
          </a:r>
          <a:r>
            <a:rPr lang="uk-UA" sz="1400" kern="1200" dirty="0" smtClean="0"/>
            <a:t>Діапазон виміру 0,05-2,0 мг/дм</a:t>
          </a:r>
          <a:r>
            <a:rPr lang="uk-UA" sz="1400" kern="1200" baseline="30000" dirty="0" smtClean="0"/>
            <a:t>3</a:t>
          </a:r>
          <a:r>
            <a:rPr lang="uk-UA" sz="1400" kern="1200" dirty="0" smtClean="0"/>
            <a:t>. </a:t>
          </a:r>
          <a:endParaRPr lang="ru-RU" sz="1400" kern="1200" dirty="0"/>
        </a:p>
      </dsp:txBody>
      <dsp:txXfrm>
        <a:off x="2032992" y="1219200"/>
        <a:ext cx="2030015" cy="2560320"/>
      </dsp:txXfrm>
    </dsp:sp>
    <dsp:sp modelId="{F940B712-6DBF-44ED-84CC-047EE5DA212E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 2, 2-дипириділом </a:t>
          </a:r>
          <a:r>
            <a:rPr lang="uk-UA" sz="1400" kern="1200" dirty="0" smtClean="0"/>
            <a:t>Діапазон виміру 0,05-2,00 мг/дм</a:t>
          </a:r>
          <a:r>
            <a:rPr lang="uk-UA" sz="1400" kern="1200" baseline="30000" dirty="0" smtClean="0"/>
            <a:t>3</a:t>
          </a:r>
          <a:r>
            <a:rPr lang="uk-UA" sz="1400" kern="1200" dirty="0" smtClean="0"/>
            <a:t>.</a:t>
          </a:r>
          <a:endParaRPr lang="ru-RU" sz="1400" kern="1200" dirty="0"/>
        </a:p>
      </dsp:txBody>
      <dsp:txXfrm>
        <a:off x="4063007" y="1219200"/>
        <a:ext cx="2030015" cy="2560320"/>
      </dsp:txXfrm>
    </dsp:sp>
    <dsp:sp modelId="{16840F50-1CE9-46A8-B6B4-8B3CA8A57510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D0DA1-BF74-4CDA-86A5-36DC80B24E31}">
      <dsp:nvSpPr>
        <dsp:cNvPr id="0" name=""/>
        <dsp:cNvSpPr/>
      </dsp:nvSpPr>
      <dsp:spPr>
        <a:xfrm>
          <a:off x="0" y="0"/>
          <a:ext cx="6096000" cy="111443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Методики визначення масової концентрації </a:t>
          </a:r>
          <a:r>
            <a:rPr lang="uk-UA" sz="3200" kern="1200" dirty="0" err="1" smtClean="0"/>
            <a:t>купрума</a:t>
          </a:r>
          <a:r>
            <a:rPr lang="uk-UA" sz="3200" kern="1200" dirty="0" smtClean="0"/>
            <a:t> у воді</a:t>
          </a:r>
          <a:endParaRPr lang="ru-RU" sz="3200" kern="1200" dirty="0"/>
        </a:p>
      </dsp:txBody>
      <dsp:txXfrm>
        <a:off x="0" y="0"/>
        <a:ext cx="6096000" cy="1114432"/>
      </dsp:txXfrm>
    </dsp:sp>
    <dsp:sp modelId="{C3BDA65F-1E31-49EF-B496-4D83C1490556}">
      <dsp:nvSpPr>
        <dsp:cNvPr id="0" name=""/>
        <dsp:cNvSpPr/>
      </dsp:nvSpPr>
      <dsp:spPr>
        <a:xfrm>
          <a:off x="2976" y="1114432"/>
          <a:ext cx="2030015" cy="23403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 </a:t>
          </a:r>
          <a:r>
            <a:rPr lang="uk-UA" sz="1300" b="1" kern="1200" dirty="0" err="1" smtClean="0"/>
            <a:t>диетилтіокарбаматом</a:t>
          </a:r>
          <a:r>
            <a:rPr lang="uk-UA" sz="1300" b="1" kern="1200" dirty="0" smtClean="0"/>
            <a:t> натрію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Діапазон виміру  від 0.02 до 0.5 мг/дм</a:t>
          </a:r>
          <a:r>
            <a:rPr lang="uk-UA" sz="1300" kern="1200" baseline="30000" dirty="0" smtClean="0"/>
            <a:t>3</a:t>
          </a:r>
          <a:endParaRPr lang="ru-RU" sz="1300" kern="1200" dirty="0"/>
        </a:p>
      </dsp:txBody>
      <dsp:txXfrm>
        <a:off x="2976" y="1114432"/>
        <a:ext cx="2030015" cy="2340308"/>
      </dsp:txXfrm>
    </dsp:sp>
    <dsp:sp modelId="{F80909D6-30DF-47FD-8CD2-C3E7D3C47819}">
      <dsp:nvSpPr>
        <dsp:cNvPr id="0" name=""/>
        <dsp:cNvSpPr/>
      </dsp:nvSpPr>
      <dsp:spPr>
        <a:xfrm>
          <a:off x="2032992" y="1114432"/>
          <a:ext cx="2030015" cy="23403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 </a:t>
          </a:r>
          <a:r>
            <a:rPr lang="uk-UA" sz="1300" b="1" kern="1200" dirty="0" err="1" smtClean="0"/>
            <a:t>диэтілкарбаматом</a:t>
          </a:r>
          <a:r>
            <a:rPr lang="uk-UA" sz="1300" b="1" kern="1200" dirty="0" smtClean="0"/>
            <a:t> </a:t>
          </a:r>
          <a:r>
            <a:rPr lang="uk-UA" sz="1300" b="1" kern="1200" dirty="0" err="1" smtClean="0"/>
            <a:t>плюмбуму</a:t>
          </a:r>
          <a:endParaRPr lang="uk-UA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Діапазон виміру від 0.002 до 0.06 мг/дм</a:t>
          </a:r>
          <a:r>
            <a:rPr lang="uk-UA" sz="1300" kern="1200" baseline="30000" dirty="0" smtClean="0"/>
            <a:t>3</a:t>
          </a:r>
          <a:r>
            <a:rPr lang="uk-UA" sz="1300" kern="1200" dirty="0" smtClean="0"/>
            <a:t>.</a:t>
          </a:r>
          <a:endParaRPr lang="ru-RU" sz="1300" kern="1200" dirty="0"/>
        </a:p>
      </dsp:txBody>
      <dsp:txXfrm>
        <a:off x="2032992" y="1114432"/>
        <a:ext cx="2030015" cy="2340308"/>
      </dsp:txXfrm>
    </dsp:sp>
    <dsp:sp modelId="{F940B712-6DBF-44ED-84CC-047EE5DA212E}">
      <dsp:nvSpPr>
        <dsp:cNvPr id="0" name=""/>
        <dsp:cNvSpPr/>
      </dsp:nvSpPr>
      <dsp:spPr>
        <a:xfrm>
          <a:off x="4063007" y="1114432"/>
          <a:ext cx="2030015" cy="23403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 реагентом </a:t>
          </a:r>
          <a:r>
            <a:rPr lang="uk-UA" sz="1300" b="1" kern="1200" dirty="0" err="1" smtClean="0"/>
            <a:t>пікрамін-епсилон</a:t>
          </a:r>
          <a:endParaRPr lang="uk-UA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Діапазон виміру від 0.1 до 1.2 мг/дм</a:t>
          </a:r>
          <a:r>
            <a:rPr lang="uk-UA" sz="1300" kern="1200" baseline="30000" dirty="0" smtClean="0"/>
            <a:t>3</a:t>
          </a:r>
          <a:r>
            <a:rPr lang="uk-UA" sz="1300" kern="1200" dirty="0" smtClean="0"/>
            <a:t>.</a:t>
          </a:r>
          <a:endParaRPr lang="ru-RU" sz="1300" kern="1200" dirty="0"/>
        </a:p>
      </dsp:txBody>
      <dsp:txXfrm>
        <a:off x="4063007" y="1114432"/>
        <a:ext cx="2030015" cy="2340308"/>
      </dsp:txXfrm>
    </dsp:sp>
    <dsp:sp modelId="{16840F50-1CE9-46A8-B6B4-8B3CA8A57510}">
      <dsp:nvSpPr>
        <dsp:cNvPr id="0" name=""/>
        <dsp:cNvSpPr/>
      </dsp:nvSpPr>
      <dsp:spPr>
        <a:xfrm>
          <a:off x="0" y="3454741"/>
          <a:ext cx="6096000" cy="260034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ue-ba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BoxShots_Logos\MICROSOFT\Microsoft Logo Blac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4138" y="6443663"/>
            <a:ext cx="1219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lue-ba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5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506698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25400"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2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apter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-35356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514350" indent="-514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1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460375" indent="-4603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1pPr>
      <a:lvl2pPr marL="854075" indent="-3937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2pPr>
      <a:lvl3pPr marL="1258888" indent="-4048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3pPr>
      <a:lvl4pPr marL="1655763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4pPr>
      <a:lvl5pPr marL="1941513" indent="-4000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681913" cy="15234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Визначення важких металів у воді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072074"/>
            <a:ext cx="4781551" cy="1275798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Segoe Script" pitchFamily="34" charset="0"/>
                <a:ea typeface="Arial Unicode MS" pitchFamily="34" charset="-128"/>
                <a:cs typeface="Arial Unicode MS" pitchFamily="34" charset="-128"/>
              </a:rPr>
              <a:t>                                                                             </a:t>
            </a:r>
            <a:endParaRPr lang="ru-RU" dirty="0">
              <a:solidFill>
                <a:srgbClr val="7030A0"/>
              </a:solidFill>
              <a:latin typeface="Segoe Scrip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Важкі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метали – </a:t>
            </a:r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038029"/>
          </a:xfrm>
        </p:spPr>
        <p:txBody>
          <a:bodyPr/>
          <a:lstStyle/>
          <a:p>
            <a:pPr>
              <a:buClr>
                <a:srgbClr val="9966FF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336600"/>
                </a:solidFill>
              </a:rPr>
              <a:t>метали з атомною масою понад 50 атомних одиниць</a:t>
            </a:r>
          </a:p>
          <a:p>
            <a:pPr>
              <a:buClr>
                <a:srgbClr val="9966FF"/>
              </a:buClr>
              <a:buNone/>
            </a:pPr>
            <a:r>
              <a:rPr lang="uk-UA" b="1" dirty="0" smtClean="0">
                <a:solidFill>
                  <a:srgbClr val="0000FF"/>
                </a:solidFill>
              </a:rPr>
              <a:t>V, </a:t>
            </a:r>
            <a:r>
              <a:rPr lang="uk-UA" b="1" dirty="0" err="1" smtClean="0">
                <a:solidFill>
                  <a:srgbClr val="0000FF"/>
                </a:solidFill>
              </a:rPr>
              <a:t>Cr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Mn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Fe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Co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Ni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Cu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Zn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Mo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Cd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Sn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Hg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Pb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Bi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</a:p>
          <a:p>
            <a:pPr>
              <a:buClr>
                <a:srgbClr val="9966FF"/>
              </a:buClr>
              <a:buNone/>
            </a:pPr>
            <a:endParaRPr lang="uk-UA" dirty="0" smtClean="0"/>
          </a:p>
          <a:p>
            <a:pPr>
              <a:buClr>
                <a:srgbClr val="9966FF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336600"/>
                </a:solidFill>
              </a:rPr>
              <a:t>метали із щільністю більше 8 г/см</a:t>
            </a:r>
            <a:r>
              <a:rPr lang="uk-UA" baseline="30000" dirty="0" smtClean="0">
                <a:solidFill>
                  <a:srgbClr val="336600"/>
                </a:solidFill>
              </a:rPr>
              <a:t>3</a:t>
            </a:r>
          </a:p>
          <a:p>
            <a:pPr>
              <a:buClr>
                <a:srgbClr val="9966FF"/>
              </a:buClr>
              <a:buNone/>
            </a:pPr>
            <a:r>
              <a:rPr lang="uk-UA" b="1" dirty="0" err="1" smtClean="0">
                <a:solidFill>
                  <a:srgbClr val="0000FF"/>
                </a:solidFill>
              </a:rPr>
              <a:t>Pb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Cu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Zn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Ni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Cd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Co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Sb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Sn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Bi</a:t>
            </a:r>
            <a:r>
              <a:rPr lang="uk-UA" b="1" dirty="0" smtClean="0">
                <a:solidFill>
                  <a:srgbClr val="0000FF"/>
                </a:solidFill>
              </a:rPr>
              <a:t>, </a:t>
            </a:r>
            <a:r>
              <a:rPr lang="uk-UA" b="1" dirty="0" err="1" smtClean="0">
                <a:solidFill>
                  <a:srgbClr val="0000FF"/>
                </a:solidFill>
              </a:rPr>
              <a:t>Hg</a:t>
            </a:r>
            <a:endParaRPr lang="uk-UA" baseline="30000" dirty="0" smtClean="0">
              <a:solidFill>
                <a:srgbClr val="0000FF"/>
              </a:solidFill>
            </a:endParaRPr>
          </a:p>
          <a:p>
            <a:pPr>
              <a:buClr>
                <a:srgbClr val="9966FF"/>
              </a:buCl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997196"/>
          </a:xfrm>
        </p:spPr>
        <p:txBody>
          <a:bodyPr/>
          <a:lstStyle/>
          <a:p>
            <a:pPr algn="ctr"/>
            <a:r>
              <a:rPr lang="uk-UA" sz="3600" b="1" dirty="0" smtClean="0"/>
              <a:t>Форми існування іонів важких металів у воді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81000" y="1412875"/>
          <a:ext cx="8382000" cy="4087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 bwMode="auto">
          <a:xfrm>
            <a:off x="357158" y="142852"/>
            <a:ext cx="2143140" cy="214314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</a:t>
            </a:r>
            <a:endParaRPr lang="ru-RU" sz="8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500042"/>
            <a:ext cx="4040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0,1 мг/дм</a:t>
            </a:r>
            <a:r>
              <a:rPr lang="uk-UA" sz="4000" baseline="300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4000" dirty="0">
              <a:ln w="10160">
                <a:solidFill>
                  <a:srgbClr val="0000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500298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 bwMode="auto">
          <a:xfrm>
            <a:off x="357158" y="142852"/>
            <a:ext cx="2143140" cy="214314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kern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Mn</a:t>
            </a:r>
            <a:endParaRPr lang="ru-RU" sz="7200" b="1" kern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500042"/>
            <a:ext cx="365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0,1 мг/дм</a:t>
            </a:r>
            <a:r>
              <a:rPr lang="uk-UA" sz="3600" baseline="300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3600" dirty="0">
              <a:ln w="10160">
                <a:solidFill>
                  <a:srgbClr val="0000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57158" y="3286124"/>
            <a:ext cx="2143140" cy="2143140"/>
          </a:xfrm>
          <a:prstGeom prst="flowChartConnector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kern="0" dirty="0" smtClean="0">
                <a:ln/>
                <a:solidFill>
                  <a:schemeClr val="accent3"/>
                </a:solidFill>
              </a:rPr>
              <a:t>Hg</a:t>
            </a:r>
            <a:endParaRPr lang="ru-RU" sz="7200" b="1" kern="0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3786190"/>
            <a:ext cx="4422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0,</a:t>
            </a:r>
            <a:r>
              <a:rPr lang="en-US" sz="36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000</a:t>
            </a:r>
            <a:r>
              <a:rPr lang="uk-UA" sz="36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 мг/дм</a:t>
            </a:r>
            <a:r>
              <a:rPr lang="uk-UA" sz="3600" baseline="300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3600" dirty="0">
              <a:ln w="10160">
                <a:solidFill>
                  <a:srgbClr val="0000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 bwMode="auto">
          <a:xfrm>
            <a:off x="357158" y="142852"/>
            <a:ext cx="2143140" cy="2143140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kern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8000" b="1" kern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  <a:endParaRPr lang="ru-RU" sz="8000" b="1" kern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500042"/>
            <a:ext cx="365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0,1 мг/дм</a:t>
            </a:r>
            <a:r>
              <a:rPr lang="uk-UA" sz="3600" baseline="300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3600" dirty="0">
              <a:ln w="10160">
                <a:solidFill>
                  <a:srgbClr val="0099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571736" y="1714488"/>
          <a:ext cx="609600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 bwMode="auto">
          <a:xfrm>
            <a:off x="571472" y="500042"/>
            <a:ext cx="1785950" cy="1571636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kern="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Zn</a:t>
            </a:r>
            <a:endParaRPr lang="ru-RU" sz="6000" b="1" kern="0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785794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</a:t>
            </a:r>
            <a:r>
              <a:rPr lang="en-US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uk-UA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мг/дм</a:t>
            </a:r>
            <a:r>
              <a:rPr lang="uk-UA" sz="3600" baseline="300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3600" dirty="0" smtClean="0">
              <a:ln w="10160">
                <a:solidFill>
                  <a:srgbClr val="0099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8084" y="1643050"/>
            <a:ext cx="7105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Визначають  </a:t>
            </a: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дитизоновим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методом. </a:t>
            </a:r>
          </a:p>
          <a:p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Чутливість методу до 5 </a:t>
            </a: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мкг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/дм</a:t>
            </a:r>
            <a:r>
              <a:rPr lang="uk-UA" sz="2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357158" y="3429000"/>
            <a:ext cx="1785950" cy="1571636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Pb</a:t>
            </a:r>
            <a:endParaRPr lang="ru-RU" sz="6000" b="1" kern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3714752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ГДК = </a:t>
            </a:r>
            <a:r>
              <a:rPr lang="ru-RU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0,03</a:t>
            </a:r>
            <a:r>
              <a:rPr lang="uk-UA" sz="36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мг/дм</a:t>
            </a:r>
            <a:r>
              <a:rPr lang="uk-UA" sz="3600" baseline="30000" dirty="0" smtClean="0">
                <a:ln w="10160">
                  <a:solidFill>
                    <a:srgbClr val="0099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3600" dirty="0" smtClean="0">
              <a:ln w="10160">
                <a:solidFill>
                  <a:srgbClr val="0099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38337" y="4357694"/>
            <a:ext cx="7291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Визначають  </a:t>
            </a: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плюмбоновим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методом. </a:t>
            </a:r>
          </a:p>
          <a:p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Чутливість методу до 0,5 </a:t>
            </a:r>
            <a:r>
              <a:rPr lang="uk-UA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мкг</a:t>
            </a:r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/дм</a:t>
            </a:r>
            <a:r>
              <a:rPr lang="uk-UA" sz="2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57158" y="500042"/>
            <a:ext cx="8382000" cy="1538883"/>
          </a:xfrm>
        </p:spPr>
        <p:txBody>
          <a:bodyPr>
            <a:scene3d>
              <a:camera prst="perspective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514350" lvl="2" indent="-514350" algn="ctr">
              <a:buNone/>
            </a:pPr>
            <a:r>
              <a:rPr lang="uk-UA" b="1" dirty="0" smtClean="0">
                <a:solidFill>
                  <a:srgbClr val="009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Визначення вмісту кобальту та кадмію методом атомно-абсорбційної спектрометрії з електротермічною </a:t>
            </a:r>
            <a:r>
              <a:rPr lang="uk-UA" b="1" dirty="0" err="1" smtClean="0">
                <a:solidFill>
                  <a:srgbClr val="0099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ylfaen" pitchFamily="18" charset="0"/>
              </a:rPr>
              <a:t>атомізацією</a:t>
            </a:r>
            <a:endParaRPr lang="ru-RU" sz="2000" dirty="0" smtClean="0">
              <a:solidFill>
                <a:srgbClr val="0099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Sylfae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000240"/>
          <a:ext cx="8429688" cy="1920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4448"/>
                <a:gridCol w="928694"/>
                <a:gridCol w="1285884"/>
                <a:gridCol w="1643074"/>
                <a:gridCol w="1714512"/>
                <a:gridCol w="164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Елемент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ГДК, </a:t>
                      </a:r>
                      <a:r>
                        <a:rPr lang="uk-UA" sz="1800" kern="1200" dirty="0" smtClean="0"/>
                        <a:t>мг/дм</a:t>
                      </a:r>
                      <a:r>
                        <a:rPr lang="uk-UA" sz="1800" kern="1200" baseline="300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λ</a:t>
                      </a:r>
                      <a:r>
                        <a:rPr lang="uk-UA" sz="1800" dirty="0" smtClean="0"/>
                        <a:t>, </a:t>
                      </a:r>
                      <a:r>
                        <a:rPr lang="uk-UA" sz="1800" dirty="0" err="1" smtClean="0"/>
                        <a:t>нм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Т </a:t>
                      </a:r>
                      <a:r>
                        <a:rPr lang="uk-UA" sz="1800" dirty="0" err="1" smtClean="0"/>
                        <a:t>озолення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Т  </a:t>
                      </a:r>
                      <a:r>
                        <a:rPr lang="uk-UA" sz="1800" dirty="0" err="1" smtClean="0"/>
                        <a:t>атомізації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Діапазон вимірювань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0.01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240,7-242,5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800°С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2500°С.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0.001 - 0.05 мг/дм</a:t>
                      </a:r>
                      <a:r>
                        <a:rPr lang="uk-UA" sz="1800" kern="1200" baseline="300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Cd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0.0005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228,8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300°С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1700°С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0.0001 - 0.01 мг/дм</a:t>
                      </a:r>
                      <a:r>
                        <a:rPr lang="uk-UA" sz="1800" kern="1200" baseline="300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Theme20">
  <a:themeElements>
    <a:clrScheme name="CP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AA9C2"/>
      </a:accent2>
      <a:accent3>
        <a:srgbClr val="EBB28F"/>
      </a:accent3>
      <a:accent4>
        <a:srgbClr val="B0E27F"/>
      </a:accent4>
      <a:accent5>
        <a:srgbClr val="FFC17E"/>
      </a:accent5>
      <a:accent6>
        <a:srgbClr val="C6A0DB"/>
      </a:accent6>
      <a:hlink>
        <a:srgbClr val="1D4775"/>
      </a:hlink>
      <a:folHlink>
        <a:srgbClr val="1D4775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Ценность лицензионного ПО Microsoft-ш1">
  <a:themeElements>
    <a:clrScheme name="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White with Courier font for code slides">
  <a:themeElements>
    <a:clrScheme name="1-01149 Michelle Evans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FFF99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TS030007756</Template>
  <TotalTime>146</TotalTime>
  <Words>267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1_Theme20</vt:lpstr>
      <vt:lpstr>Ценность лицензионного ПО Microsoft-ш1</vt:lpstr>
      <vt:lpstr>White with Courier font for code slides</vt:lpstr>
      <vt:lpstr>1_White with Courier font for code slides</vt:lpstr>
      <vt:lpstr>Визначення важких металів у воді</vt:lpstr>
      <vt:lpstr>Важкі метали – це…</vt:lpstr>
      <vt:lpstr>Форми існування іонів важких металів у воді</vt:lpstr>
      <vt:lpstr>Слайд 4</vt:lpstr>
      <vt:lpstr>Слайд 5</vt:lpstr>
      <vt:lpstr>Слайд 6</vt:lpstr>
      <vt:lpstr>Слайд 7</vt:lpstr>
      <vt:lpstr>Слайд 8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Рыжая</dc:creator>
  <cp:lastModifiedBy>User</cp:lastModifiedBy>
  <cp:revision>27</cp:revision>
  <dcterms:created xsi:type="dcterms:W3CDTF">2011-04-17T09:55:57Z</dcterms:created>
  <dcterms:modified xsi:type="dcterms:W3CDTF">2011-05-03T14:57:30Z</dcterms:modified>
</cp:coreProperties>
</file>