
<file path=[Content_Types].xml><?xml version="1.0" encoding="utf-8"?>
<Types xmlns="http://schemas.openxmlformats.org/package/2006/content-types">
  <Override PartName="/ppt/slideMasters/slideMaster3.xml" ContentType="application/vnd.openxmlformats-officedocument.presentationml.slideMaster+xml"/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diagrams/colors1.xml" ContentType="application/vnd.openxmlformats-officedocument.drawingml.diagramColors+xml"/>
  <Override PartName="/ppt/diagrams/drawing2.xml" ContentType="application/vnd.ms-office.drawingml.diagramDrawing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theme/theme3.xml" ContentType="application/vnd.openxmlformats-officedocument.theme+xml"/>
  <Override PartName="/ppt/diagrams/quickStyle2.xml" ContentType="application/vnd.openxmlformats-officedocument.drawingml.diagramStyl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15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10.xml" ContentType="application/vnd.openxmlformats-officedocument.presentationml.slideLayout+xml"/>
  <Override PartName="/ppt/diagrams/layout2.xml" ContentType="application/vnd.openxmlformats-officedocument.drawingml.diagramLayout+xml"/>
  <Override PartName="/ppt/diagrams/layout3.xml" ContentType="application/vnd.openxmlformats-officedocument.drawingml.diagramLayout+xml"/>
  <Override PartName="/ppt/diagrams/layout1.xml" ContentType="application/vnd.openxmlformats-officedocument.drawingml.diagramLayout+xml"/>
  <Override PartName="/ppt/diagrams/data2.xml" ContentType="application/vnd.openxmlformats-officedocument.drawingml.diagramData+xml"/>
  <Override PartName="/ppt/diagrams/data3.xml" ContentType="application/vnd.openxmlformats-officedocument.drawingml.diagramData+xml"/>
  <Override PartName="/ppt/slideMasters/slideMaster4.xml" ContentType="application/vnd.openxmlformats-officedocument.presentationml.slideMaster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diagrams/data1.xml" ContentType="application/vnd.openxmlformats-officedocument.drawingml.diagramData+xml"/>
  <Override PartName="/ppt/diagrams/colors3.xml" ContentType="application/vnd.openxmlformats-officedocument.drawingml.diagramColors+xml"/>
  <Override PartName="/docProps/core.xml" ContentType="application/vnd.openxmlformats-package.core-properties+xml"/>
  <Override PartName="/ppt/slideMasters/slideMaster2.xml" ContentType="application/vnd.openxmlformats-officedocument.presentationml.slideMaster+xml"/>
  <Override PartName="/ppt/slides/slide5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Override PartName="/ppt/theme/theme4.xml" ContentType="application/vnd.openxmlformats-officedocument.theme+xml"/>
  <Override PartName="/ppt/diagrams/colors2.xml" ContentType="application/vnd.openxmlformats-officedocument.drawingml.diagramColors+xml"/>
  <Override PartName="/ppt/diagrams/drawing3.xml" ContentType="application/vnd.ms-office.drawingml.diagramDrawing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diagrams/drawing1.xml" ContentType="application/vnd.ms-office.drawingml.diagramDrawing+xml"/>
  <Override PartName="/ppt/diagrams/quickStyle3.xml" ContentType="application/vnd.openxmlformats-officedocument.drawingml.diagramStyle+xml"/>
  <Override PartName="/ppt/slides/slide1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slideLayouts/slideLayout25.xml" ContentType="application/vnd.openxmlformats-officedocument.presentationml.slideLayout+xml"/>
  <Override PartName="/ppt/diagrams/quickStyle1.xml" ContentType="application/vnd.openxmlformats-officedocument.drawingml.diagramStyl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1" r:id="rId2"/>
    <p:sldMasterId id="2147483685" r:id="rId3"/>
    <p:sldMasterId id="2147483687" r:id="rId4"/>
  </p:sldMasterIdLst>
  <p:sldIdLst>
    <p:sldId id="256" r:id="rId5"/>
    <p:sldId id="257" r:id="rId6"/>
    <p:sldId id="258" r:id="rId7"/>
    <p:sldId id="259" r:id="rId8"/>
    <p:sldId id="260" r:id="rId9"/>
    <p:sldId id="261" r:id="rId10"/>
    <p:sldId id="262" r:id="rId11"/>
    <p:sldId id="263" r:id="rId1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9900"/>
    <a:srgbClr val="0000FF"/>
    <a:srgbClr val="336600"/>
    <a:srgbClr val="020004"/>
    <a:srgbClr val="000000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84E427A-3D55-4303-BF80-6455036E1DE7}" styleName="Стиль из темы 1 - акцент 2">
    <a:tblBg>
      <a:fillRef idx="2">
        <a:schemeClr val="accent2"/>
      </a:fillRef>
      <a:effectRef idx="1">
        <a:schemeClr val="accent2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Ref idx="1">
              <a:schemeClr val="accent2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2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</a:tcBdr>
        <a:fill>
          <a:solidFill>
            <a:schemeClr val="accent2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2"/>
            </a:lnRef>
          </a:left>
          <a:right>
            <a:lnRef idx="2">
              <a:schemeClr val="accent2"/>
            </a:lnRef>
          </a:right>
          <a:top>
            <a:lnRef idx="1">
              <a:schemeClr val="accent2"/>
            </a:lnRef>
          </a:top>
          <a:bottom>
            <a:lnRef idx="1">
              <a:schemeClr val="accent2"/>
            </a:lnRef>
          </a:bottom>
          <a:insideH>
            <a:lnRef idx="1">
              <a:schemeClr val="accent2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2">
              <a:schemeClr val="accent2"/>
            </a:lnRef>
          </a:top>
          <a:bottom>
            <a:lnRef idx="2">
              <a:schemeClr val="accent2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2"/>
            </a:lnRef>
          </a:left>
          <a:right>
            <a:lnRef idx="1">
              <a:schemeClr val="accent2"/>
            </a:lnRef>
          </a:right>
          <a:top>
            <a:lnRef idx="1">
              <a:schemeClr val="accent2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02" d="100"/>
          <a:sy n="102" d="100"/>
        </p:scale>
        <p:origin x="-234" y="-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presProps" Target="pres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2" Type="http://schemas.openxmlformats.org/officeDocument/2006/relationships/slideMaster" Target="slideMasters/slideMaster2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5" Type="http://schemas.openxmlformats.org/officeDocument/2006/relationships/slide" Target="slides/slide1.xml"/><Relationship Id="rId15" Type="http://schemas.openxmlformats.org/officeDocument/2006/relationships/theme" Target="theme/theme1.xml"/><Relationship Id="rId10" Type="http://schemas.openxmlformats.org/officeDocument/2006/relationships/slide" Target="slides/slide6.xml"/><Relationship Id="rId4" Type="http://schemas.openxmlformats.org/officeDocument/2006/relationships/slideMaster" Target="slideMasters/slideMaster4.xml"/><Relationship Id="rId9" Type="http://schemas.openxmlformats.org/officeDocument/2006/relationships/slide" Target="slides/slide5.xml"/><Relationship Id="rId14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0_2">
  <dgm:title val=""/>
  <dgm:desc val=""/>
  <dgm:catLst>
    <dgm:cat type="mainScheme" pri="10200"/>
  </dgm:catLst>
  <dgm:styleLbl name="node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lig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lnNode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dk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node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f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dk2">
        <a:tint val="40000"/>
      </a:schemeClr>
    </dgm:fillClrLst>
    <dgm:linClrLst meth="repeat">
      <a:schemeClr val="dk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f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bgSib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 meth="repeat">
      <a:schemeClr val="dk2"/>
    </dgm:txFillClrLst>
    <dgm:txEffectClrLst/>
  </dgm:styleLbl>
  <dgm:styleLbl name="sibTrans1D1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1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2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3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asst4">
    <dgm:fillClrLst meth="repeat">
      <a:schemeClr val="lt1"/>
    </dgm:fillClrLst>
    <dgm:linClrLst meth="repeat">
      <a:schemeClr val="dk2">
        <a:shade val="80000"/>
      </a:schemeClr>
    </dgm:linClrLst>
    <dgm:effectClrLst/>
    <dgm:txLinClrLst/>
    <dgm:txFillClrLst meth="repeat">
      <a:schemeClr val="dk2"/>
    </dgm:txFillClrLst>
    <dgm:txEffectClrLst/>
  </dgm:styleLbl>
  <dgm:styleLbl name="parChTrans2D1">
    <dgm:fillClrLst meth="repeat">
      <a:schemeClr val="dk2">
        <a:tint val="60000"/>
      </a:schemeClr>
    </dgm:fillClrLst>
    <dgm:linClrLst meth="repeat">
      <a:schemeClr val="dk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3">
    <dgm:fillClrLst meth="repeat">
      <a:schemeClr val="dk2"/>
    </dgm:fillClrLst>
    <dgm:linClrLst meth="repeat">
      <a:schemeClr val="dk2"/>
    </dgm:linClrLst>
    <dgm:effectClrLst/>
    <dgm:txLinClrLst/>
    <dgm:txFillClrLst/>
    <dgm:txEffectClrLst/>
  </dgm:styleLbl>
  <dgm:styleLbl name="parChTrans2D4">
    <dgm:fillClrLst meth="repeat">
      <a:schemeClr val="dk2"/>
    </dgm:fillClrLst>
    <dgm:linClrLst meth="repeat">
      <a:schemeClr val="dk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dk2"/>
    </dgm:fillClrLst>
    <dgm:linClrLst meth="repeat">
      <a:schemeClr val="dk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dk2"/>
    </dgm:fillClrLst>
    <dgm:linClrLst meth="repeat">
      <a:schemeClr val="dk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conF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align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trAlignAcc1">
    <dgm:fillClrLst meth="repeat">
      <a:schemeClr val="dk2">
        <a:alpha val="4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Acc1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F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Align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solidBgAcc1">
    <dgm:fillClrLst meth="repeat">
      <a:schemeClr val="lt1"/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dk2">
        <a:alpha val="90000"/>
      </a:schemeClr>
    </dgm:linClrLst>
    <dgm:effectClrLst/>
    <dgm:txLinClrLst/>
    <dgm:txFillClrLst meth="repeat">
      <a:schemeClr val="dk2"/>
    </dgm:txFillClrLst>
    <dgm:txEffectClrLst/>
  </dgm:styleLbl>
  <dgm:styleLbl name="fgAcc0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2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3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fgAcc4">
    <dgm:fillClrLst meth="repeat">
      <a:schemeClr val="dk2">
        <a:alpha val="90000"/>
        <a:tint val="40000"/>
      </a:schemeClr>
    </dgm:fillClrLst>
    <dgm:linClrLst meth="repeat">
      <a:schemeClr val="dk2"/>
    </dgm:linClrLst>
    <dgm:effectClrLst/>
    <dgm:txLinClrLst/>
    <dgm:txFillClrLst meth="repeat">
      <a:schemeClr val="dk2"/>
    </dgm:txFillClrLst>
    <dgm:txEffectClrLst/>
  </dgm:styleLbl>
  <dgm:styleLbl name="bgShp">
    <dgm:fillClrLst meth="repeat">
      <a:schemeClr val="dk2">
        <a:tint val="40000"/>
      </a:schemeClr>
    </dgm:fillClrLst>
    <dgm:linClrLst meth="repeat">
      <a:schemeClr val="dk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dk2">
        <a:shade val="8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trBgShp">
    <dgm:fillClrLst meth="repeat">
      <a:schemeClr val="dk2">
        <a:tint val="50000"/>
        <a:alpha val="40000"/>
      </a:schemeClr>
    </dgm:fillClrLst>
    <dgm:linClrLst meth="repeat">
      <a:schemeClr val="dk2"/>
    </dgm:linClrLst>
    <dgm:effectClrLst/>
    <dgm:txLinClrLst/>
    <dgm:txFillClrLst meth="repeat">
      <a:schemeClr val="lt2"/>
    </dgm:txFillClrLst>
    <dgm:txEffectClrLst/>
  </dgm:styleLbl>
  <dgm:styleLbl name="fgShp">
    <dgm:fillClrLst meth="repeat">
      <a:schemeClr val="dk2">
        <a:tint val="60000"/>
      </a:schemeClr>
    </dgm:fillClrLst>
    <dgm:linClrLst meth="repeat">
      <a:schemeClr val="lt1"/>
    </dgm:linClrLst>
    <dgm:effectClrLst/>
    <dgm:txLinClrLst/>
    <dgm:txFillClrLst meth="repeat">
      <a:schemeClr val="dk2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2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7A09119-B10C-4E70-A2B5-47176F2FA476}" type="doc">
      <dgm:prSet loTypeId="urn:microsoft.com/office/officeart/2005/8/layout/hList1" loCatId="list" qsTypeId="urn:microsoft.com/office/officeart/2005/8/quickstyle/simple3" qsCatId="simple" csTypeId="urn:microsoft.com/office/officeart/2005/8/colors/accent4_2" csCatId="accent4" phldr="1"/>
      <dgm:spPr/>
      <dgm:t>
        <a:bodyPr/>
        <a:lstStyle/>
        <a:p>
          <a:endParaRPr lang="ru-RU"/>
        </a:p>
      </dgm:t>
    </dgm:pt>
    <dgm:pt modelId="{43DE5522-F9B6-45DB-BD63-F2775C843432}">
      <dgm:prSet phldrT="[Текст]"/>
      <dgm:spPr/>
      <dgm:t>
        <a:bodyPr/>
        <a:lstStyle/>
        <a:p>
          <a:r>
            <a:rPr lang="uk-UA" dirty="0" smtClean="0"/>
            <a:t>Істинно розчинні неорганічні і металоорганічні сполуки</a:t>
          </a:r>
          <a:endParaRPr lang="ru-RU" dirty="0"/>
        </a:p>
      </dgm:t>
    </dgm:pt>
    <dgm:pt modelId="{EF0C6816-0ADD-4BD9-9693-68F7EDB8B83F}" type="parTrans" cxnId="{34CE644F-365E-4ECD-9432-7E9C08F2B5D7}">
      <dgm:prSet/>
      <dgm:spPr/>
      <dgm:t>
        <a:bodyPr/>
        <a:lstStyle/>
        <a:p>
          <a:endParaRPr lang="ru-RU"/>
        </a:p>
      </dgm:t>
    </dgm:pt>
    <dgm:pt modelId="{79B47F5E-FC16-4597-9EBF-0F6E1834083B}" type="sibTrans" cxnId="{34CE644F-365E-4ECD-9432-7E9C08F2B5D7}">
      <dgm:prSet/>
      <dgm:spPr/>
      <dgm:t>
        <a:bodyPr/>
        <a:lstStyle/>
        <a:p>
          <a:endParaRPr lang="ru-RU"/>
        </a:p>
      </dgm:t>
    </dgm:pt>
    <dgm:pt modelId="{ECBBAFD3-E98C-472E-9C2C-AD36999D1489}">
      <dgm:prSet phldrT="[Текст]"/>
      <dgm:spPr/>
      <dgm:t>
        <a:bodyPr/>
        <a:lstStyle/>
        <a:p>
          <a:r>
            <a:rPr lang="uk-UA" dirty="0" err="1" smtClean="0"/>
            <a:t>Поліядерні</a:t>
          </a:r>
          <a:r>
            <a:rPr lang="uk-UA" dirty="0" smtClean="0"/>
            <a:t> </a:t>
          </a:r>
          <a:r>
            <a:rPr lang="uk-UA" dirty="0" err="1" smtClean="0"/>
            <a:t>гідроксокомплекси</a:t>
          </a:r>
          <a:endParaRPr lang="ru-RU" dirty="0"/>
        </a:p>
      </dgm:t>
    </dgm:pt>
    <dgm:pt modelId="{4CB29C2E-F2EB-4F58-A474-D6692A585ACB}" type="parTrans" cxnId="{E4CFB4D6-FD64-4080-892B-F717BB97756E}">
      <dgm:prSet/>
      <dgm:spPr/>
      <dgm:t>
        <a:bodyPr/>
        <a:lstStyle/>
        <a:p>
          <a:endParaRPr lang="ru-RU"/>
        </a:p>
      </dgm:t>
    </dgm:pt>
    <dgm:pt modelId="{3CC47CAE-FC41-46BE-B057-7347B81218F1}" type="sibTrans" cxnId="{E4CFB4D6-FD64-4080-892B-F717BB97756E}">
      <dgm:prSet/>
      <dgm:spPr/>
      <dgm:t>
        <a:bodyPr/>
        <a:lstStyle/>
        <a:p>
          <a:endParaRPr lang="ru-RU"/>
        </a:p>
      </dgm:t>
    </dgm:pt>
    <dgm:pt modelId="{114CC44F-4997-4C10-9A66-B1EFB29B9728}">
      <dgm:prSet phldrT="[Текст]"/>
      <dgm:spPr/>
      <dgm:t>
        <a:bodyPr/>
        <a:lstStyle/>
        <a:p>
          <a:r>
            <a:rPr lang="uk-UA" dirty="0" err="1" smtClean="0"/>
            <a:t>Комплексоутвореня</a:t>
          </a:r>
          <a:r>
            <a:rPr lang="uk-UA" dirty="0" smtClean="0"/>
            <a:t> з різними лігандами</a:t>
          </a:r>
          <a:endParaRPr lang="ru-RU" dirty="0"/>
        </a:p>
      </dgm:t>
    </dgm:pt>
    <dgm:pt modelId="{70BF2F5E-FFE1-41F4-8BDC-F6A4D62916F3}" type="parTrans" cxnId="{B74058CD-E298-43FD-A464-C198F69B2538}">
      <dgm:prSet/>
      <dgm:spPr/>
      <dgm:t>
        <a:bodyPr/>
        <a:lstStyle/>
        <a:p>
          <a:endParaRPr lang="ru-RU"/>
        </a:p>
      </dgm:t>
    </dgm:pt>
    <dgm:pt modelId="{653FF069-CAB4-4A0B-87AD-205A9D431E51}" type="sibTrans" cxnId="{B74058CD-E298-43FD-A464-C198F69B2538}">
      <dgm:prSet/>
      <dgm:spPr/>
      <dgm:t>
        <a:bodyPr/>
        <a:lstStyle/>
        <a:p>
          <a:endParaRPr lang="ru-RU"/>
        </a:p>
      </dgm:t>
    </dgm:pt>
    <dgm:pt modelId="{8155161C-DE7A-4CBA-A054-114C7B34DB3A}">
      <dgm:prSet phldrT="[Текст]"/>
      <dgm:spPr/>
      <dgm:t>
        <a:bodyPr/>
        <a:lstStyle/>
        <a:p>
          <a:r>
            <a:rPr lang="uk-UA" dirty="0" err="1" smtClean="0"/>
            <a:t>Колоїдно</a:t>
          </a:r>
          <a:r>
            <a:rPr lang="uk-UA" dirty="0" smtClean="0"/>
            <a:t> – дисперсні неорганічні і металоорганічні сполуки </a:t>
          </a:r>
          <a:endParaRPr lang="ru-RU" dirty="0"/>
        </a:p>
      </dgm:t>
    </dgm:pt>
    <dgm:pt modelId="{87968837-F2B1-476C-8289-585BF3CD6E36}" type="parTrans" cxnId="{AF355C18-DCFC-4FF8-93D0-429BE3C37C86}">
      <dgm:prSet/>
      <dgm:spPr/>
      <dgm:t>
        <a:bodyPr/>
        <a:lstStyle/>
        <a:p>
          <a:endParaRPr lang="ru-RU"/>
        </a:p>
      </dgm:t>
    </dgm:pt>
    <dgm:pt modelId="{8DFFCCB4-F4B7-46E3-B045-820A665F54A8}" type="sibTrans" cxnId="{AF355C18-DCFC-4FF8-93D0-429BE3C37C86}">
      <dgm:prSet/>
      <dgm:spPr/>
      <dgm:t>
        <a:bodyPr/>
        <a:lstStyle/>
        <a:p>
          <a:endParaRPr lang="ru-RU"/>
        </a:p>
      </dgm:t>
    </dgm:pt>
    <dgm:pt modelId="{0B0C6C31-3280-4C82-AF7E-E646893952C7}">
      <dgm:prSet phldrT="[Текст]"/>
      <dgm:spPr/>
      <dgm:t>
        <a:bodyPr/>
        <a:lstStyle/>
        <a:p>
          <a:r>
            <a:rPr lang="uk-UA" dirty="0" err="1" smtClean="0"/>
            <a:t>хелати</a:t>
          </a:r>
          <a:endParaRPr lang="ru-RU" dirty="0"/>
        </a:p>
      </dgm:t>
    </dgm:pt>
    <dgm:pt modelId="{0FFF4664-08D4-4F9A-8CD8-9439FDC8556D}" type="parTrans" cxnId="{D5DC1B4A-0EA2-4C17-AD80-C1E80F58D47A}">
      <dgm:prSet/>
      <dgm:spPr/>
      <dgm:t>
        <a:bodyPr/>
        <a:lstStyle/>
        <a:p>
          <a:endParaRPr lang="ru-RU"/>
        </a:p>
      </dgm:t>
    </dgm:pt>
    <dgm:pt modelId="{38299640-37B3-4B6D-AAED-3344EACF7ADC}" type="sibTrans" cxnId="{D5DC1B4A-0EA2-4C17-AD80-C1E80F58D47A}">
      <dgm:prSet/>
      <dgm:spPr/>
      <dgm:t>
        <a:bodyPr/>
        <a:lstStyle/>
        <a:p>
          <a:endParaRPr lang="ru-RU"/>
        </a:p>
      </dgm:t>
    </dgm:pt>
    <dgm:pt modelId="{286794B9-CD04-4161-84F9-29965D7630F8}">
      <dgm:prSet phldrT="[Текст]" phldr="1"/>
      <dgm:spPr/>
      <dgm:t>
        <a:bodyPr/>
        <a:lstStyle/>
        <a:p>
          <a:endParaRPr lang="ru-RU" dirty="0"/>
        </a:p>
      </dgm:t>
    </dgm:pt>
    <dgm:pt modelId="{13817886-06BA-44FD-93C5-0D725A01F094}" type="parTrans" cxnId="{56022D54-1D99-4F08-8B8C-B2FBC3DC95CA}">
      <dgm:prSet/>
      <dgm:spPr/>
      <dgm:t>
        <a:bodyPr/>
        <a:lstStyle/>
        <a:p>
          <a:endParaRPr lang="ru-RU"/>
        </a:p>
      </dgm:t>
    </dgm:pt>
    <dgm:pt modelId="{F359014C-DF2B-409F-B3D7-2E3B3A9EDD5C}" type="sibTrans" cxnId="{56022D54-1D99-4F08-8B8C-B2FBC3DC95CA}">
      <dgm:prSet/>
      <dgm:spPr/>
      <dgm:t>
        <a:bodyPr/>
        <a:lstStyle/>
        <a:p>
          <a:endParaRPr lang="ru-RU"/>
        </a:p>
      </dgm:t>
    </dgm:pt>
    <dgm:pt modelId="{028E2D56-61AC-493D-A0E1-70E15593F5A6}">
      <dgm:prSet phldrT="[Текст]"/>
      <dgm:spPr/>
      <dgm:t>
        <a:bodyPr/>
        <a:lstStyle/>
        <a:p>
          <a:r>
            <a:rPr lang="uk-UA" dirty="0" smtClean="0"/>
            <a:t>Входити до складу мінеральних і органічних суспензій</a:t>
          </a:r>
          <a:endParaRPr lang="ru-RU" dirty="0"/>
        </a:p>
      </dgm:t>
    </dgm:pt>
    <dgm:pt modelId="{CFD84A97-C56E-4318-80A3-EA291DAEA096}" type="parTrans" cxnId="{147E27A0-AB41-4114-9C8C-C3E4A7B70364}">
      <dgm:prSet/>
      <dgm:spPr/>
      <dgm:t>
        <a:bodyPr/>
        <a:lstStyle/>
        <a:p>
          <a:endParaRPr lang="ru-RU"/>
        </a:p>
      </dgm:t>
    </dgm:pt>
    <dgm:pt modelId="{68948D0A-07B9-41DD-AE5F-F4902D97C3AF}" type="sibTrans" cxnId="{147E27A0-AB41-4114-9C8C-C3E4A7B70364}">
      <dgm:prSet/>
      <dgm:spPr/>
      <dgm:t>
        <a:bodyPr/>
        <a:lstStyle/>
        <a:p>
          <a:endParaRPr lang="ru-RU"/>
        </a:p>
      </dgm:t>
    </dgm:pt>
    <dgm:pt modelId="{F4D10F84-DB0A-4F36-AC36-DF8C3E6E12E4}" type="pres">
      <dgm:prSet presAssocID="{D7A09119-B10C-4E70-A2B5-47176F2FA476}" presName="Name0" presStyleCnt="0">
        <dgm:presLayoutVars>
          <dgm:dir/>
          <dgm:animLvl val="lvl"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509B39B4-CF6F-40C3-A93A-2F898263D94A}" type="pres">
      <dgm:prSet presAssocID="{43DE5522-F9B6-45DB-BD63-F2775C843432}" presName="composite" presStyleCnt="0"/>
      <dgm:spPr/>
    </dgm:pt>
    <dgm:pt modelId="{EFEEEA0F-C899-4914-88D2-96F2D44A96E2}" type="pres">
      <dgm:prSet presAssocID="{43DE5522-F9B6-45DB-BD63-F2775C843432}" presName="parTx" presStyleLbl="alignNode1" presStyleIdx="0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503053A-98DE-4E2D-BC35-C1859EDE44B2}" type="pres">
      <dgm:prSet presAssocID="{43DE5522-F9B6-45DB-BD63-F2775C843432}" presName="desTx" presStyleLbl="alignAccFollow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EA9DDFE0-95CE-4960-B178-34752FAC1721}" type="pres">
      <dgm:prSet presAssocID="{79B47F5E-FC16-4597-9EBF-0F6E1834083B}" presName="space" presStyleCnt="0"/>
      <dgm:spPr/>
    </dgm:pt>
    <dgm:pt modelId="{4A27F4AC-82C1-438E-A493-00B8F8628B28}" type="pres">
      <dgm:prSet presAssocID="{8155161C-DE7A-4CBA-A054-114C7B34DB3A}" presName="composite" presStyleCnt="0"/>
      <dgm:spPr/>
    </dgm:pt>
    <dgm:pt modelId="{22B180B1-0A44-4404-A6FB-BD32B8221F70}" type="pres">
      <dgm:prSet presAssocID="{8155161C-DE7A-4CBA-A054-114C7B34DB3A}" presName="parTx" presStyleLbl="alignNode1" presStyleIdx="1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1CFDFE0-3737-4E86-8D68-3F4D4DFD318F}" type="pres">
      <dgm:prSet presAssocID="{8155161C-DE7A-4CBA-A054-114C7B34DB3A}" presName="desTx" presStyleLbl="alignAccFollow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7F19A98E-8A7D-47C7-B30F-462585538784}" type="pres">
      <dgm:prSet presAssocID="{8DFFCCB4-F4B7-46E3-B045-820A665F54A8}" presName="space" presStyleCnt="0"/>
      <dgm:spPr/>
    </dgm:pt>
    <dgm:pt modelId="{8B5D040D-DC2B-4BF8-89FF-BB70E4F67643}" type="pres">
      <dgm:prSet presAssocID="{028E2D56-61AC-493D-A0E1-70E15593F5A6}" presName="composite" presStyleCnt="0"/>
      <dgm:spPr/>
    </dgm:pt>
    <dgm:pt modelId="{4647DDED-7792-4B82-ABAC-847B866BF9E6}" type="pres">
      <dgm:prSet presAssocID="{028E2D56-61AC-493D-A0E1-70E15593F5A6}" presName="parTx" presStyleLbl="alignNode1" presStyleIdx="2" presStyleCnt="3">
        <dgm:presLayoutVars>
          <dgm:chMax val="0"/>
          <dgm:chPref val="0"/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DAD7FE60-0F90-42CB-9CB2-EC44569DD69D}" type="pres">
      <dgm:prSet presAssocID="{028E2D56-61AC-493D-A0E1-70E15593F5A6}" presName="desTx" presStyleLbl="alignAccFollowNode1" presStyleIdx="2" presStyleCnt="3" custLinFactNeighborX="336" custLinFactNeighborY="236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</dgm:ptLst>
  <dgm:cxnLst>
    <dgm:cxn modelId="{D998ACEE-F656-4D00-93F3-A89D897C66CC}" type="presOf" srcId="{D7A09119-B10C-4E70-A2B5-47176F2FA476}" destId="{F4D10F84-DB0A-4F36-AC36-DF8C3E6E12E4}" srcOrd="0" destOrd="0" presId="urn:microsoft.com/office/officeart/2005/8/layout/hList1"/>
    <dgm:cxn modelId="{C6E157A7-62F5-446F-8704-5B0357522911}" type="presOf" srcId="{8155161C-DE7A-4CBA-A054-114C7B34DB3A}" destId="{22B180B1-0A44-4404-A6FB-BD32B8221F70}" srcOrd="0" destOrd="0" presId="urn:microsoft.com/office/officeart/2005/8/layout/hList1"/>
    <dgm:cxn modelId="{3233E32B-A8D7-4D36-8026-0C66CBB466D0}" type="presOf" srcId="{286794B9-CD04-4161-84F9-29965D7630F8}" destId="{F1CFDFE0-3737-4E86-8D68-3F4D4DFD318F}" srcOrd="0" destOrd="1" presId="urn:microsoft.com/office/officeart/2005/8/layout/hList1"/>
    <dgm:cxn modelId="{34CE644F-365E-4ECD-9432-7E9C08F2B5D7}" srcId="{D7A09119-B10C-4E70-A2B5-47176F2FA476}" destId="{43DE5522-F9B6-45DB-BD63-F2775C843432}" srcOrd="0" destOrd="0" parTransId="{EF0C6816-0ADD-4BD9-9693-68F7EDB8B83F}" sibTransId="{79B47F5E-FC16-4597-9EBF-0F6E1834083B}"/>
    <dgm:cxn modelId="{AF355C18-DCFC-4FF8-93D0-429BE3C37C86}" srcId="{D7A09119-B10C-4E70-A2B5-47176F2FA476}" destId="{8155161C-DE7A-4CBA-A054-114C7B34DB3A}" srcOrd="1" destOrd="0" parTransId="{87968837-F2B1-476C-8289-585BF3CD6E36}" sibTransId="{8DFFCCB4-F4B7-46E3-B045-820A665F54A8}"/>
    <dgm:cxn modelId="{9C94C7D4-1BE8-4850-93ED-7F44EC50F3D3}" type="presOf" srcId="{43DE5522-F9B6-45DB-BD63-F2775C843432}" destId="{EFEEEA0F-C899-4914-88D2-96F2D44A96E2}" srcOrd="0" destOrd="0" presId="urn:microsoft.com/office/officeart/2005/8/layout/hList1"/>
    <dgm:cxn modelId="{B74058CD-E298-43FD-A464-C198F69B2538}" srcId="{43DE5522-F9B6-45DB-BD63-F2775C843432}" destId="{114CC44F-4997-4C10-9A66-B1EFB29B9728}" srcOrd="1" destOrd="0" parTransId="{70BF2F5E-FFE1-41F4-8BDC-F6A4D62916F3}" sibTransId="{653FF069-CAB4-4A0B-87AD-205A9D431E51}"/>
    <dgm:cxn modelId="{56022D54-1D99-4F08-8B8C-B2FBC3DC95CA}" srcId="{8155161C-DE7A-4CBA-A054-114C7B34DB3A}" destId="{286794B9-CD04-4161-84F9-29965D7630F8}" srcOrd="1" destOrd="0" parTransId="{13817886-06BA-44FD-93C5-0D725A01F094}" sibTransId="{F359014C-DF2B-409F-B3D7-2E3B3A9EDD5C}"/>
    <dgm:cxn modelId="{E4CFB4D6-FD64-4080-892B-F717BB97756E}" srcId="{43DE5522-F9B6-45DB-BD63-F2775C843432}" destId="{ECBBAFD3-E98C-472E-9C2C-AD36999D1489}" srcOrd="0" destOrd="0" parTransId="{4CB29C2E-F2EB-4F58-A474-D6692A585ACB}" sibTransId="{3CC47CAE-FC41-46BE-B057-7347B81218F1}"/>
    <dgm:cxn modelId="{FBA6DC03-E6A8-406F-92E9-54DAAB917B25}" type="presOf" srcId="{0B0C6C31-3280-4C82-AF7E-E646893952C7}" destId="{F1CFDFE0-3737-4E86-8D68-3F4D4DFD318F}" srcOrd="0" destOrd="0" presId="urn:microsoft.com/office/officeart/2005/8/layout/hList1"/>
    <dgm:cxn modelId="{60018A22-ABF0-439F-BA44-F853BE37264F}" type="presOf" srcId="{028E2D56-61AC-493D-A0E1-70E15593F5A6}" destId="{4647DDED-7792-4B82-ABAC-847B866BF9E6}" srcOrd="0" destOrd="0" presId="urn:microsoft.com/office/officeart/2005/8/layout/hList1"/>
    <dgm:cxn modelId="{BF94000E-7EC2-4933-8923-16B4BA94D0F9}" type="presOf" srcId="{114CC44F-4997-4C10-9A66-B1EFB29B9728}" destId="{F503053A-98DE-4E2D-BC35-C1859EDE44B2}" srcOrd="0" destOrd="1" presId="urn:microsoft.com/office/officeart/2005/8/layout/hList1"/>
    <dgm:cxn modelId="{147E27A0-AB41-4114-9C8C-C3E4A7B70364}" srcId="{D7A09119-B10C-4E70-A2B5-47176F2FA476}" destId="{028E2D56-61AC-493D-A0E1-70E15593F5A6}" srcOrd="2" destOrd="0" parTransId="{CFD84A97-C56E-4318-80A3-EA291DAEA096}" sibTransId="{68948D0A-07B9-41DD-AE5F-F4902D97C3AF}"/>
    <dgm:cxn modelId="{C7429B8E-317C-44C4-AB6A-6143CCCD3C16}" type="presOf" srcId="{ECBBAFD3-E98C-472E-9C2C-AD36999D1489}" destId="{F503053A-98DE-4E2D-BC35-C1859EDE44B2}" srcOrd="0" destOrd="0" presId="urn:microsoft.com/office/officeart/2005/8/layout/hList1"/>
    <dgm:cxn modelId="{D5DC1B4A-0EA2-4C17-AD80-C1E80F58D47A}" srcId="{8155161C-DE7A-4CBA-A054-114C7B34DB3A}" destId="{0B0C6C31-3280-4C82-AF7E-E646893952C7}" srcOrd="0" destOrd="0" parTransId="{0FFF4664-08D4-4F9A-8CD8-9439FDC8556D}" sibTransId="{38299640-37B3-4B6D-AAED-3344EACF7ADC}"/>
    <dgm:cxn modelId="{E46A0920-B690-4823-9144-11304BF7F424}" type="presParOf" srcId="{F4D10F84-DB0A-4F36-AC36-DF8C3E6E12E4}" destId="{509B39B4-CF6F-40C3-A93A-2F898263D94A}" srcOrd="0" destOrd="0" presId="urn:microsoft.com/office/officeart/2005/8/layout/hList1"/>
    <dgm:cxn modelId="{5FCA5791-9260-4C38-BE5E-82E2E3B90648}" type="presParOf" srcId="{509B39B4-CF6F-40C3-A93A-2F898263D94A}" destId="{EFEEEA0F-C899-4914-88D2-96F2D44A96E2}" srcOrd="0" destOrd="0" presId="urn:microsoft.com/office/officeart/2005/8/layout/hList1"/>
    <dgm:cxn modelId="{04A11920-6589-4673-9F84-4BC077539BD6}" type="presParOf" srcId="{509B39B4-CF6F-40C3-A93A-2F898263D94A}" destId="{F503053A-98DE-4E2D-BC35-C1859EDE44B2}" srcOrd="1" destOrd="0" presId="urn:microsoft.com/office/officeart/2005/8/layout/hList1"/>
    <dgm:cxn modelId="{0DE84764-1387-4222-AABA-3EDCB615EBF6}" type="presParOf" srcId="{F4D10F84-DB0A-4F36-AC36-DF8C3E6E12E4}" destId="{EA9DDFE0-95CE-4960-B178-34752FAC1721}" srcOrd="1" destOrd="0" presId="urn:microsoft.com/office/officeart/2005/8/layout/hList1"/>
    <dgm:cxn modelId="{1ACEF382-12A4-475D-B55D-6017D98F612F}" type="presParOf" srcId="{F4D10F84-DB0A-4F36-AC36-DF8C3E6E12E4}" destId="{4A27F4AC-82C1-438E-A493-00B8F8628B28}" srcOrd="2" destOrd="0" presId="urn:microsoft.com/office/officeart/2005/8/layout/hList1"/>
    <dgm:cxn modelId="{0E94C4E6-54F4-4C54-AF8E-EC937F1E336D}" type="presParOf" srcId="{4A27F4AC-82C1-438E-A493-00B8F8628B28}" destId="{22B180B1-0A44-4404-A6FB-BD32B8221F70}" srcOrd="0" destOrd="0" presId="urn:microsoft.com/office/officeart/2005/8/layout/hList1"/>
    <dgm:cxn modelId="{4B4E98E5-59D6-46AA-921B-1597E016396E}" type="presParOf" srcId="{4A27F4AC-82C1-438E-A493-00B8F8628B28}" destId="{F1CFDFE0-3737-4E86-8D68-3F4D4DFD318F}" srcOrd="1" destOrd="0" presId="urn:microsoft.com/office/officeart/2005/8/layout/hList1"/>
    <dgm:cxn modelId="{7203325F-DEBC-43F9-8A3A-F0AF61296EE8}" type="presParOf" srcId="{F4D10F84-DB0A-4F36-AC36-DF8C3E6E12E4}" destId="{7F19A98E-8A7D-47C7-B30F-462585538784}" srcOrd="3" destOrd="0" presId="urn:microsoft.com/office/officeart/2005/8/layout/hList1"/>
    <dgm:cxn modelId="{47C64992-1801-41A4-A31A-D819DEBEB0E4}" type="presParOf" srcId="{F4D10F84-DB0A-4F36-AC36-DF8C3E6E12E4}" destId="{8B5D040D-DC2B-4BF8-89FF-BB70E4F67643}" srcOrd="4" destOrd="0" presId="urn:microsoft.com/office/officeart/2005/8/layout/hList1"/>
    <dgm:cxn modelId="{38BE79E8-D7FD-4ABB-B5AE-4431C8851842}" type="presParOf" srcId="{8B5D040D-DC2B-4BF8-89FF-BB70E4F67643}" destId="{4647DDED-7792-4B82-ABAC-847B866BF9E6}" srcOrd="0" destOrd="0" presId="urn:microsoft.com/office/officeart/2005/8/layout/hList1"/>
    <dgm:cxn modelId="{1840BA3D-7E41-445D-9164-7BEA02EF40FF}" type="presParOf" srcId="{8B5D040D-DC2B-4BF8-89FF-BB70E4F67643}" destId="{DAD7FE60-0F90-42CB-9CB2-EC44569DD69D}" srcOrd="1" destOrd="0" presId="urn:microsoft.com/office/officeart/2005/8/layout/hList1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30F463DE-F70D-4BE7-B6FC-9B1852EE5015}" type="doc">
      <dgm:prSet loTypeId="urn:microsoft.com/office/officeart/2005/8/layout/hList3" loCatId="list" qsTypeId="urn:microsoft.com/office/officeart/2005/8/quickstyle/3d4" qsCatId="3D" csTypeId="urn:microsoft.com/office/officeart/2005/8/colors/accent2_1" csCatId="accent2" phldr="1"/>
      <dgm:spPr/>
      <dgm:t>
        <a:bodyPr/>
        <a:lstStyle/>
        <a:p>
          <a:endParaRPr lang="ru-RU"/>
        </a:p>
      </dgm:t>
    </dgm:pt>
    <dgm:pt modelId="{2C3C3A3A-E1D8-4AC5-B89E-05AF53B90569}">
      <dgm:prSet phldrT="[Текст]"/>
      <dgm:spPr/>
      <dgm:t>
        <a:bodyPr/>
        <a:lstStyle/>
        <a:p>
          <a:r>
            <a:rPr lang="uk-UA" dirty="0" smtClean="0"/>
            <a:t>Методики визначення масової концентрації </a:t>
          </a:r>
          <a:r>
            <a:rPr lang="uk-UA" dirty="0" err="1" smtClean="0"/>
            <a:t>ферума</a:t>
          </a:r>
          <a:r>
            <a:rPr lang="uk-UA" dirty="0" smtClean="0"/>
            <a:t> у воді</a:t>
          </a:r>
          <a:endParaRPr lang="ru-RU" dirty="0"/>
        </a:p>
      </dgm:t>
    </dgm:pt>
    <dgm:pt modelId="{4656F89B-BAEB-476A-B99B-7CAD575A8FDC}" type="parTrans" cxnId="{56CECA6C-EF01-4E24-809A-C945EB319829}">
      <dgm:prSet/>
      <dgm:spPr/>
      <dgm:t>
        <a:bodyPr/>
        <a:lstStyle/>
        <a:p>
          <a:endParaRPr lang="ru-RU"/>
        </a:p>
      </dgm:t>
    </dgm:pt>
    <dgm:pt modelId="{67431834-E885-4AE6-86D6-906C0B7376D6}" type="sibTrans" cxnId="{56CECA6C-EF01-4E24-809A-C945EB319829}">
      <dgm:prSet/>
      <dgm:spPr/>
      <dgm:t>
        <a:bodyPr/>
        <a:lstStyle/>
        <a:p>
          <a:endParaRPr lang="ru-RU"/>
        </a:p>
      </dgm:t>
    </dgm:pt>
    <dgm:pt modelId="{A46B444E-0AFF-45A2-8B8E-0F92431484D5}">
      <dgm:prSet phldrT="[Текст]"/>
      <dgm:spPr/>
      <dgm:t>
        <a:bodyPr/>
        <a:lstStyle/>
        <a:p>
          <a:r>
            <a:rPr lang="uk-UA" b="1" dirty="0" smtClean="0"/>
            <a:t>із </a:t>
          </a:r>
          <a:r>
            <a:rPr lang="uk-UA" b="1" dirty="0" err="1" smtClean="0"/>
            <a:t>сульфосаліциловою</a:t>
          </a:r>
          <a:r>
            <a:rPr lang="uk-UA" b="1" dirty="0" smtClean="0"/>
            <a:t> кислотою</a:t>
          </a:r>
        </a:p>
        <a:p>
          <a:r>
            <a:rPr lang="uk-UA" dirty="0" smtClean="0"/>
            <a:t>Діапазон виміру  0,10-2,00 мг/дм</a:t>
          </a:r>
          <a:r>
            <a:rPr lang="uk-UA" baseline="30000" dirty="0" smtClean="0"/>
            <a:t>3</a:t>
          </a:r>
          <a:endParaRPr lang="ru-RU" dirty="0"/>
        </a:p>
      </dgm:t>
    </dgm:pt>
    <dgm:pt modelId="{E35E1CE8-B6C3-4FA0-956F-3505E495CC2A}" type="parTrans" cxnId="{3207238B-553E-4B63-811B-8FB687437845}">
      <dgm:prSet/>
      <dgm:spPr/>
      <dgm:t>
        <a:bodyPr/>
        <a:lstStyle/>
        <a:p>
          <a:endParaRPr lang="ru-RU"/>
        </a:p>
      </dgm:t>
    </dgm:pt>
    <dgm:pt modelId="{91136E7A-D1FB-4786-B113-B8DC0A9BB1FF}" type="sibTrans" cxnId="{3207238B-553E-4B63-811B-8FB687437845}">
      <dgm:prSet/>
      <dgm:spPr/>
      <dgm:t>
        <a:bodyPr/>
        <a:lstStyle/>
        <a:p>
          <a:endParaRPr lang="ru-RU"/>
        </a:p>
      </dgm:t>
    </dgm:pt>
    <dgm:pt modelId="{2F2B2BF6-85D5-4F3C-8D5D-42F022F219D6}">
      <dgm:prSet phldrT="[Текст]"/>
      <dgm:spPr/>
      <dgm:t>
        <a:bodyPr/>
        <a:lstStyle/>
        <a:p>
          <a:r>
            <a:rPr lang="uk-UA" b="1" dirty="0" smtClean="0"/>
            <a:t>з </a:t>
          </a:r>
          <a:r>
            <a:rPr lang="uk-UA" b="1" dirty="0" err="1" smtClean="0"/>
            <a:t>ортофенантроліном</a:t>
          </a:r>
          <a:r>
            <a:rPr lang="uk-UA" b="1" dirty="0" smtClean="0"/>
            <a:t> </a:t>
          </a:r>
          <a:r>
            <a:rPr lang="uk-UA" dirty="0" smtClean="0"/>
            <a:t>Діапазон виміру 0,05-2,0 мг/дм</a:t>
          </a:r>
          <a:r>
            <a:rPr lang="uk-UA" baseline="30000" dirty="0" smtClean="0"/>
            <a:t>3</a:t>
          </a:r>
          <a:r>
            <a:rPr lang="uk-UA" dirty="0" smtClean="0"/>
            <a:t>. </a:t>
          </a:r>
          <a:endParaRPr lang="ru-RU" dirty="0"/>
        </a:p>
      </dgm:t>
    </dgm:pt>
    <dgm:pt modelId="{78128C21-FD9D-4956-966A-760227FC71AF}" type="parTrans" cxnId="{04D4BE3A-25CF-4615-8389-F327234493B9}">
      <dgm:prSet/>
      <dgm:spPr/>
      <dgm:t>
        <a:bodyPr/>
        <a:lstStyle/>
        <a:p>
          <a:endParaRPr lang="ru-RU"/>
        </a:p>
      </dgm:t>
    </dgm:pt>
    <dgm:pt modelId="{53CA583F-DE55-40A5-9BE2-71919047B054}" type="sibTrans" cxnId="{04D4BE3A-25CF-4615-8389-F327234493B9}">
      <dgm:prSet/>
      <dgm:spPr/>
      <dgm:t>
        <a:bodyPr/>
        <a:lstStyle/>
        <a:p>
          <a:endParaRPr lang="ru-RU"/>
        </a:p>
      </dgm:t>
    </dgm:pt>
    <dgm:pt modelId="{97F56D0A-6D6A-4FFD-B790-9D1467030428}">
      <dgm:prSet phldrT="[Текст]"/>
      <dgm:spPr/>
      <dgm:t>
        <a:bodyPr/>
        <a:lstStyle/>
        <a:p>
          <a:r>
            <a:rPr lang="uk-UA" b="1" dirty="0" smtClean="0"/>
            <a:t>з 2, 2-дипириділом </a:t>
          </a:r>
          <a:r>
            <a:rPr lang="uk-UA" dirty="0" smtClean="0"/>
            <a:t>Діапазон виміру 0,05-2,00 мг/дм</a:t>
          </a:r>
          <a:r>
            <a:rPr lang="uk-UA" baseline="30000" dirty="0" smtClean="0"/>
            <a:t>3</a:t>
          </a:r>
          <a:r>
            <a:rPr lang="uk-UA" dirty="0" smtClean="0"/>
            <a:t>.</a:t>
          </a:r>
          <a:endParaRPr lang="ru-RU" dirty="0"/>
        </a:p>
      </dgm:t>
    </dgm:pt>
    <dgm:pt modelId="{36176370-EC00-43DD-9075-E20AB4F9D4CF}" type="parTrans" cxnId="{41B2E0AF-EF40-4F14-B059-894394121F52}">
      <dgm:prSet/>
      <dgm:spPr/>
      <dgm:t>
        <a:bodyPr/>
        <a:lstStyle/>
        <a:p>
          <a:endParaRPr lang="ru-RU"/>
        </a:p>
      </dgm:t>
    </dgm:pt>
    <dgm:pt modelId="{B405D744-8622-4243-B625-FB85B3F6817C}" type="sibTrans" cxnId="{41B2E0AF-EF40-4F14-B059-894394121F52}">
      <dgm:prSet/>
      <dgm:spPr/>
      <dgm:t>
        <a:bodyPr/>
        <a:lstStyle/>
        <a:p>
          <a:endParaRPr lang="ru-RU"/>
        </a:p>
      </dgm:t>
    </dgm:pt>
    <dgm:pt modelId="{01C395FF-D554-4399-8D56-69639D296C9D}" type="pres">
      <dgm:prSet presAssocID="{30F463DE-F70D-4BE7-B6FC-9B1852EE501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3D0DA1-BF74-4CDA-86A5-36DC80B24E31}" type="pres">
      <dgm:prSet presAssocID="{2C3C3A3A-E1D8-4AC5-B89E-05AF53B90569}" presName="roof" presStyleLbl="dkBgShp" presStyleIdx="0" presStyleCnt="2"/>
      <dgm:spPr/>
      <dgm:t>
        <a:bodyPr/>
        <a:lstStyle/>
        <a:p>
          <a:endParaRPr lang="ru-RU"/>
        </a:p>
      </dgm:t>
    </dgm:pt>
    <dgm:pt modelId="{BE399004-3351-453B-BC8B-6CA3717C1EF6}" type="pres">
      <dgm:prSet presAssocID="{2C3C3A3A-E1D8-4AC5-B89E-05AF53B90569}" presName="pillars" presStyleCnt="0"/>
      <dgm:spPr/>
    </dgm:pt>
    <dgm:pt modelId="{C3BDA65F-1E31-49EF-B496-4D83C1490556}" type="pres">
      <dgm:prSet presAssocID="{2C3C3A3A-E1D8-4AC5-B89E-05AF53B90569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0909D6-30DF-47FD-8CD2-C3E7D3C47819}" type="pres">
      <dgm:prSet presAssocID="{2F2B2BF6-85D5-4F3C-8D5D-42F022F219D6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40B712-6DBF-44ED-84CC-047EE5DA212E}" type="pres">
      <dgm:prSet presAssocID="{97F56D0A-6D6A-4FFD-B790-9D1467030428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40F50-1CE9-46A8-B6B4-8B3CA8A57510}" type="pres">
      <dgm:prSet presAssocID="{2C3C3A3A-E1D8-4AC5-B89E-05AF53B90569}" presName="base" presStyleLbl="dkBgShp" presStyleIdx="1" presStyleCnt="2"/>
      <dgm:spPr/>
    </dgm:pt>
  </dgm:ptLst>
  <dgm:cxnLst>
    <dgm:cxn modelId="{9DE0D226-C16F-4623-B5F9-06AB4D9E7ADA}" type="presOf" srcId="{A46B444E-0AFF-45A2-8B8E-0F92431484D5}" destId="{C3BDA65F-1E31-49EF-B496-4D83C1490556}" srcOrd="0" destOrd="0" presId="urn:microsoft.com/office/officeart/2005/8/layout/hList3"/>
    <dgm:cxn modelId="{3207238B-553E-4B63-811B-8FB687437845}" srcId="{2C3C3A3A-E1D8-4AC5-B89E-05AF53B90569}" destId="{A46B444E-0AFF-45A2-8B8E-0F92431484D5}" srcOrd="0" destOrd="0" parTransId="{E35E1CE8-B6C3-4FA0-956F-3505E495CC2A}" sibTransId="{91136E7A-D1FB-4786-B113-B8DC0A9BB1FF}"/>
    <dgm:cxn modelId="{B09668A7-B601-417A-A28C-39307F2491E2}" type="presOf" srcId="{2F2B2BF6-85D5-4F3C-8D5D-42F022F219D6}" destId="{F80909D6-30DF-47FD-8CD2-C3E7D3C47819}" srcOrd="0" destOrd="0" presId="urn:microsoft.com/office/officeart/2005/8/layout/hList3"/>
    <dgm:cxn modelId="{B2AA60AA-BB52-4F41-BAC6-B2A8A5909AD4}" type="presOf" srcId="{97F56D0A-6D6A-4FFD-B790-9D1467030428}" destId="{F940B712-6DBF-44ED-84CC-047EE5DA212E}" srcOrd="0" destOrd="0" presId="urn:microsoft.com/office/officeart/2005/8/layout/hList3"/>
    <dgm:cxn modelId="{56CECA6C-EF01-4E24-809A-C945EB319829}" srcId="{30F463DE-F70D-4BE7-B6FC-9B1852EE5015}" destId="{2C3C3A3A-E1D8-4AC5-B89E-05AF53B90569}" srcOrd="0" destOrd="0" parTransId="{4656F89B-BAEB-476A-B99B-7CAD575A8FDC}" sibTransId="{67431834-E885-4AE6-86D6-906C0B7376D6}"/>
    <dgm:cxn modelId="{6C299BF6-8FAD-448F-9455-F0AD0AA506A3}" type="presOf" srcId="{30F463DE-F70D-4BE7-B6FC-9B1852EE5015}" destId="{01C395FF-D554-4399-8D56-69639D296C9D}" srcOrd="0" destOrd="0" presId="urn:microsoft.com/office/officeart/2005/8/layout/hList3"/>
    <dgm:cxn modelId="{41B2E0AF-EF40-4F14-B059-894394121F52}" srcId="{2C3C3A3A-E1D8-4AC5-B89E-05AF53B90569}" destId="{97F56D0A-6D6A-4FFD-B790-9D1467030428}" srcOrd="2" destOrd="0" parTransId="{36176370-EC00-43DD-9075-E20AB4F9D4CF}" sibTransId="{B405D744-8622-4243-B625-FB85B3F6817C}"/>
    <dgm:cxn modelId="{104AA8E9-229D-4D31-8112-EB3DB97E28A8}" type="presOf" srcId="{2C3C3A3A-E1D8-4AC5-B89E-05AF53B90569}" destId="{9B3D0DA1-BF74-4CDA-86A5-36DC80B24E31}" srcOrd="0" destOrd="0" presId="urn:microsoft.com/office/officeart/2005/8/layout/hList3"/>
    <dgm:cxn modelId="{04D4BE3A-25CF-4615-8389-F327234493B9}" srcId="{2C3C3A3A-E1D8-4AC5-B89E-05AF53B90569}" destId="{2F2B2BF6-85D5-4F3C-8D5D-42F022F219D6}" srcOrd="1" destOrd="0" parTransId="{78128C21-FD9D-4956-966A-760227FC71AF}" sibTransId="{53CA583F-DE55-40A5-9BE2-71919047B054}"/>
    <dgm:cxn modelId="{9C8B5246-868D-4429-BBB0-7195CD4E4D32}" type="presParOf" srcId="{01C395FF-D554-4399-8D56-69639D296C9D}" destId="{9B3D0DA1-BF74-4CDA-86A5-36DC80B24E31}" srcOrd="0" destOrd="0" presId="urn:microsoft.com/office/officeart/2005/8/layout/hList3"/>
    <dgm:cxn modelId="{1F6848B8-2862-4FA7-B96A-77CE8777F2B8}" type="presParOf" srcId="{01C395FF-D554-4399-8D56-69639D296C9D}" destId="{BE399004-3351-453B-BC8B-6CA3717C1EF6}" srcOrd="1" destOrd="0" presId="urn:microsoft.com/office/officeart/2005/8/layout/hList3"/>
    <dgm:cxn modelId="{27F98968-A907-46E8-AD8B-7294B98E3B36}" type="presParOf" srcId="{BE399004-3351-453B-BC8B-6CA3717C1EF6}" destId="{C3BDA65F-1E31-49EF-B496-4D83C1490556}" srcOrd="0" destOrd="0" presId="urn:microsoft.com/office/officeart/2005/8/layout/hList3"/>
    <dgm:cxn modelId="{BE35C849-0FA5-4811-96E0-80A84FB6546E}" type="presParOf" srcId="{BE399004-3351-453B-BC8B-6CA3717C1EF6}" destId="{F80909D6-30DF-47FD-8CD2-C3E7D3C47819}" srcOrd="1" destOrd="0" presId="urn:microsoft.com/office/officeart/2005/8/layout/hList3"/>
    <dgm:cxn modelId="{29E44AC4-4A4C-424B-895D-453EC0BF8EB5}" type="presParOf" srcId="{BE399004-3351-453B-BC8B-6CA3717C1EF6}" destId="{F940B712-6DBF-44ED-84CC-047EE5DA212E}" srcOrd="2" destOrd="0" presId="urn:microsoft.com/office/officeart/2005/8/layout/hList3"/>
    <dgm:cxn modelId="{E64D16A4-37C0-4EA4-B102-1477EAEA2EB5}" type="presParOf" srcId="{01C395FF-D554-4399-8D56-69639D296C9D}" destId="{16840F50-1CE9-46A8-B6B4-8B3CA8A5751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0F463DE-F70D-4BE7-B6FC-9B1852EE5015}" type="doc">
      <dgm:prSet loTypeId="urn:microsoft.com/office/officeart/2005/8/layout/hList3" loCatId="list" qsTypeId="urn:microsoft.com/office/officeart/2005/8/quickstyle/3d2" qsCatId="3D" csTypeId="urn:microsoft.com/office/officeart/2005/8/colors/accent0_2" csCatId="mainScheme" phldr="1"/>
      <dgm:spPr/>
      <dgm:t>
        <a:bodyPr/>
        <a:lstStyle/>
        <a:p>
          <a:endParaRPr lang="ru-RU"/>
        </a:p>
      </dgm:t>
    </dgm:pt>
    <dgm:pt modelId="{2C3C3A3A-E1D8-4AC5-B89E-05AF53B90569}">
      <dgm:prSet phldrT="[Текст]"/>
      <dgm:spPr/>
      <dgm:t>
        <a:bodyPr/>
        <a:lstStyle/>
        <a:p>
          <a:r>
            <a:rPr lang="uk-UA" dirty="0" smtClean="0"/>
            <a:t>Методики визначення масової концентрації </a:t>
          </a:r>
          <a:r>
            <a:rPr lang="uk-UA" dirty="0" err="1" smtClean="0"/>
            <a:t>купрума</a:t>
          </a:r>
          <a:r>
            <a:rPr lang="uk-UA" dirty="0" smtClean="0"/>
            <a:t> у воді</a:t>
          </a:r>
          <a:endParaRPr lang="ru-RU" dirty="0"/>
        </a:p>
      </dgm:t>
    </dgm:pt>
    <dgm:pt modelId="{4656F89B-BAEB-476A-B99B-7CAD575A8FDC}" type="parTrans" cxnId="{56CECA6C-EF01-4E24-809A-C945EB319829}">
      <dgm:prSet/>
      <dgm:spPr/>
      <dgm:t>
        <a:bodyPr/>
        <a:lstStyle/>
        <a:p>
          <a:endParaRPr lang="ru-RU"/>
        </a:p>
      </dgm:t>
    </dgm:pt>
    <dgm:pt modelId="{67431834-E885-4AE6-86D6-906C0B7376D6}" type="sibTrans" cxnId="{56CECA6C-EF01-4E24-809A-C945EB319829}">
      <dgm:prSet/>
      <dgm:spPr/>
      <dgm:t>
        <a:bodyPr/>
        <a:lstStyle/>
        <a:p>
          <a:endParaRPr lang="ru-RU"/>
        </a:p>
      </dgm:t>
    </dgm:pt>
    <dgm:pt modelId="{A46B444E-0AFF-45A2-8B8E-0F92431484D5}">
      <dgm:prSet phldrT="[Текст]"/>
      <dgm:spPr/>
      <dgm:t>
        <a:bodyPr/>
        <a:lstStyle/>
        <a:p>
          <a:r>
            <a:rPr lang="uk-UA" b="1" dirty="0" smtClean="0"/>
            <a:t>з </a:t>
          </a:r>
          <a:r>
            <a:rPr lang="uk-UA" b="1" dirty="0" err="1" smtClean="0"/>
            <a:t>диетилтіокарбаматом</a:t>
          </a:r>
          <a:r>
            <a:rPr lang="uk-UA" b="1" dirty="0" smtClean="0"/>
            <a:t> натрію</a:t>
          </a:r>
        </a:p>
        <a:p>
          <a:r>
            <a:rPr lang="uk-UA" dirty="0" smtClean="0"/>
            <a:t>Діапазон виміру  від 0.02 до 0.5 мг/дм</a:t>
          </a:r>
          <a:r>
            <a:rPr lang="uk-UA" baseline="30000" dirty="0" smtClean="0"/>
            <a:t>3</a:t>
          </a:r>
          <a:endParaRPr lang="ru-RU" dirty="0"/>
        </a:p>
      </dgm:t>
    </dgm:pt>
    <dgm:pt modelId="{E35E1CE8-B6C3-4FA0-956F-3505E495CC2A}" type="parTrans" cxnId="{3207238B-553E-4B63-811B-8FB687437845}">
      <dgm:prSet/>
      <dgm:spPr/>
      <dgm:t>
        <a:bodyPr/>
        <a:lstStyle/>
        <a:p>
          <a:endParaRPr lang="ru-RU"/>
        </a:p>
      </dgm:t>
    </dgm:pt>
    <dgm:pt modelId="{91136E7A-D1FB-4786-B113-B8DC0A9BB1FF}" type="sibTrans" cxnId="{3207238B-553E-4B63-811B-8FB687437845}">
      <dgm:prSet/>
      <dgm:spPr/>
      <dgm:t>
        <a:bodyPr/>
        <a:lstStyle/>
        <a:p>
          <a:endParaRPr lang="ru-RU"/>
        </a:p>
      </dgm:t>
    </dgm:pt>
    <dgm:pt modelId="{2F2B2BF6-85D5-4F3C-8D5D-42F022F219D6}">
      <dgm:prSet phldrT="[Текст]"/>
      <dgm:spPr/>
      <dgm:t>
        <a:bodyPr/>
        <a:lstStyle/>
        <a:p>
          <a:r>
            <a:rPr lang="uk-UA" b="1" dirty="0" smtClean="0"/>
            <a:t>з </a:t>
          </a:r>
          <a:r>
            <a:rPr lang="uk-UA" b="1" dirty="0" err="1" smtClean="0"/>
            <a:t>диэтілкарбаматом</a:t>
          </a:r>
          <a:r>
            <a:rPr lang="uk-UA" b="1" dirty="0" smtClean="0"/>
            <a:t> </a:t>
          </a:r>
          <a:r>
            <a:rPr lang="uk-UA" b="1" dirty="0" err="1" smtClean="0"/>
            <a:t>плюмбуму</a:t>
          </a:r>
          <a:endParaRPr lang="uk-UA" b="1" dirty="0" smtClean="0"/>
        </a:p>
        <a:p>
          <a:r>
            <a:rPr lang="uk-UA" dirty="0" smtClean="0"/>
            <a:t>Діапазон виміру від 0.002 до 0.06 мг/дм</a:t>
          </a:r>
          <a:r>
            <a:rPr lang="uk-UA" baseline="30000" dirty="0" smtClean="0"/>
            <a:t>3</a:t>
          </a:r>
          <a:r>
            <a:rPr lang="uk-UA" dirty="0" smtClean="0"/>
            <a:t>.</a:t>
          </a:r>
          <a:endParaRPr lang="ru-RU" dirty="0"/>
        </a:p>
      </dgm:t>
    </dgm:pt>
    <dgm:pt modelId="{78128C21-FD9D-4956-966A-760227FC71AF}" type="parTrans" cxnId="{04D4BE3A-25CF-4615-8389-F327234493B9}">
      <dgm:prSet/>
      <dgm:spPr/>
      <dgm:t>
        <a:bodyPr/>
        <a:lstStyle/>
        <a:p>
          <a:endParaRPr lang="ru-RU"/>
        </a:p>
      </dgm:t>
    </dgm:pt>
    <dgm:pt modelId="{53CA583F-DE55-40A5-9BE2-71919047B054}" type="sibTrans" cxnId="{04D4BE3A-25CF-4615-8389-F327234493B9}">
      <dgm:prSet/>
      <dgm:spPr/>
      <dgm:t>
        <a:bodyPr/>
        <a:lstStyle/>
        <a:p>
          <a:endParaRPr lang="ru-RU"/>
        </a:p>
      </dgm:t>
    </dgm:pt>
    <dgm:pt modelId="{97F56D0A-6D6A-4FFD-B790-9D1467030428}">
      <dgm:prSet phldrT="[Текст]"/>
      <dgm:spPr/>
      <dgm:t>
        <a:bodyPr/>
        <a:lstStyle/>
        <a:p>
          <a:r>
            <a:rPr lang="uk-UA" b="1" dirty="0" smtClean="0"/>
            <a:t>з реагентом </a:t>
          </a:r>
          <a:r>
            <a:rPr lang="uk-UA" b="1" dirty="0" err="1" smtClean="0"/>
            <a:t>пікрамін-епсилон</a:t>
          </a:r>
          <a:endParaRPr lang="uk-UA" b="1" dirty="0" smtClean="0"/>
        </a:p>
        <a:p>
          <a:r>
            <a:rPr lang="uk-UA" dirty="0" smtClean="0"/>
            <a:t>Діапазон виміру від 0.1 до 1.2 мг/дм</a:t>
          </a:r>
          <a:r>
            <a:rPr lang="uk-UA" baseline="30000" dirty="0" smtClean="0"/>
            <a:t>3</a:t>
          </a:r>
          <a:r>
            <a:rPr lang="uk-UA" dirty="0" smtClean="0"/>
            <a:t>.</a:t>
          </a:r>
          <a:endParaRPr lang="ru-RU" dirty="0"/>
        </a:p>
      </dgm:t>
    </dgm:pt>
    <dgm:pt modelId="{36176370-EC00-43DD-9075-E20AB4F9D4CF}" type="parTrans" cxnId="{41B2E0AF-EF40-4F14-B059-894394121F52}">
      <dgm:prSet/>
      <dgm:spPr/>
      <dgm:t>
        <a:bodyPr/>
        <a:lstStyle/>
        <a:p>
          <a:endParaRPr lang="ru-RU"/>
        </a:p>
      </dgm:t>
    </dgm:pt>
    <dgm:pt modelId="{B405D744-8622-4243-B625-FB85B3F6817C}" type="sibTrans" cxnId="{41B2E0AF-EF40-4F14-B059-894394121F52}">
      <dgm:prSet/>
      <dgm:spPr/>
      <dgm:t>
        <a:bodyPr/>
        <a:lstStyle/>
        <a:p>
          <a:endParaRPr lang="ru-RU"/>
        </a:p>
      </dgm:t>
    </dgm:pt>
    <dgm:pt modelId="{01C395FF-D554-4399-8D56-69639D296C9D}" type="pres">
      <dgm:prSet presAssocID="{30F463DE-F70D-4BE7-B6FC-9B1852EE5015}" presName="composite" presStyleCnt="0">
        <dgm:presLayoutVars>
          <dgm:chMax val="1"/>
          <dgm:dir/>
          <dgm:resizeHandles val="exact"/>
        </dgm:presLayoutVars>
      </dgm:prSet>
      <dgm:spPr/>
      <dgm:t>
        <a:bodyPr/>
        <a:lstStyle/>
        <a:p>
          <a:endParaRPr lang="ru-RU"/>
        </a:p>
      </dgm:t>
    </dgm:pt>
    <dgm:pt modelId="{9B3D0DA1-BF74-4CDA-86A5-36DC80B24E31}" type="pres">
      <dgm:prSet presAssocID="{2C3C3A3A-E1D8-4AC5-B89E-05AF53B90569}" presName="roof" presStyleLbl="dkBgShp" presStyleIdx="0" presStyleCnt="2"/>
      <dgm:spPr/>
      <dgm:t>
        <a:bodyPr/>
        <a:lstStyle/>
        <a:p>
          <a:endParaRPr lang="ru-RU"/>
        </a:p>
      </dgm:t>
    </dgm:pt>
    <dgm:pt modelId="{BE399004-3351-453B-BC8B-6CA3717C1EF6}" type="pres">
      <dgm:prSet presAssocID="{2C3C3A3A-E1D8-4AC5-B89E-05AF53B90569}" presName="pillars" presStyleCnt="0"/>
      <dgm:spPr/>
    </dgm:pt>
    <dgm:pt modelId="{C3BDA65F-1E31-49EF-B496-4D83C1490556}" type="pres">
      <dgm:prSet presAssocID="{2C3C3A3A-E1D8-4AC5-B89E-05AF53B90569}" presName="pillar1" presStyleLbl="node1" presStyleIdx="0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80909D6-30DF-47FD-8CD2-C3E7D3C47819}" type="pres">
      <dgm:prSet presAssocID="{2F2B2BF6-85D5-4F3C-8D5D-42F022F219D6}" presName="pillarX" presStyleLbl="node1" presStyleIdx="1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F940B712-6DBF-44ED-84CC-047EE5DA212E}" type="pres">
      <dgm:prSet presAssocID="{97F56D0A-6D6A-4FFD-B790-9D1467030428}" presName="pillarX" presStyleLbl="node1" presStyleIdx="2" presStyleCnt="3">
        <dgm:presLayoutVars>
          <dgm:bulletEnabled val="1"/>
        </dgm:presLayoutVars>
      </dgm:prSet>
      <dgm:spPr/>
      <dgm:t>
        <a:bodyPr/>
        <a:lstStyle/>
        <a:p>
          <a:endParaRPr lang="ru-RU"/>
        </a:p>
      </dgm:t>
    </dgm:pt>
    <dgm:pt modelId="{16840F50-1CE9-46A8-B6B4-8B3CA8A57510}" type="pres">
      <dgm:prSet presAssocID="{2C3C3A3A-E1D8-4AC5-B89E-05AF53B90569}" presName="base" presStyleLbl="dkBgShp" presStyleIdx="1" presStyleCnt="2"/>
      <dgm:spPr/>
    </dgm:pt>
  </dgm:ptLst>
  <dgm:cxnLst>
    <dgm:cxn modelId="{3207238B-553E-4B63-811B-8FB687437845}" srcId="{2C3C3A3A-E1D8-4AC5-B89E-05AF53B90569}" destId="{A46B444E-0AFF-45A2-8B8E-0F92431484D5}" srcOrd="0" destOrd="0" parTransId="{E35E1CE8-B6C3-4FA0-956F-3505E495CC2A}" sibTransId="{91136E7A-D1FB-4786-B113-B8DC0A9BB1FF}"/>
    <dgm:cxn modelId="{53869D30-F9BF-426D-BF5C-094CD6BD3B76}" type="presOf" srcId="{2C3C3A3A-E1D8-4AC5-B89E-05AF53B90569}" destId="{9B3D0DA1-BF74-4CDA-86A5-36DC80B24E31}" srcOrd="0" destOrd="0" presId="urn:microsoft.com/office/officeart/2005/8/layout/hList3"/>
    <dgm:cxn modelId="{3F7545C9-5BA9-418C-B44C-25C027EAC799}" type="presOf" srcId="{2F2B2BF6-85D5-4F3C-8D5D-42F022F219D6}" destId="{F80909D6-30DF-47FD-8CD2-C3E7D3C47819}" srcOrd="0" destOrd="0" presId="urn:microsoft.com/office/officeart/2005/8/layout/hList3"/>
    <dgm:cxn modelId="{B42587D3-AFF8-42EA-B914-AD6385BD5DA2}" type="presOf" srcId="{A46B444E-0AFF-45A2-8B8E-0F92431484D5}" destId="{C3BDA65F-1E31-49EF-B496-4D83C1490556}" srcOrd="0" destOrd="0" presId="urn:microsoft.com/office/officeart/2005/8/layout/hList3"/>
    <dgm:cxn modelId="{56CECA6C-EF01-4E24-809A-C945EB319829}" srcId="{30F463DE-F70D-4BE7-B6FC-9B1852EE5015}" destId="{2C3C3A3A-E1D8-4AC5-B89E-05AF53B90569}" srcOrd="0" destOrd="0" parTransId="{4656F89B-BAEB-476A-B99B-7CAD575A8FDC}" sibTransId="{67431834-E885-4AE6-86D6-906C0B7376D6}"/>
    <dgm:cxn modelId="{E23C9BC6-F082-42C6-B898-F579D501F904}" type="presOf" srcId="{30F463DE-F70D-4BE7-B6FC-9B1852EE5015}" destId="{01C395FF-D554-4399-8D56-69639D296C9D}" srcOrd="0" destOrd="0" presId="urn:microsoft.com/office/officeart/2005/8/layout/hList3"/>
    <dgm:cxn modelId="{41B2E0AF-EF40-4F14-B059-894394121F52}" srcId="{2C3C3A3A-E1D8-4AC5-B89E-05AF53B90569}" destId="{97F56D0A-6D6A-4FFD-B790-9D1467030428}" srcOrd="2" destOrd="0" parTransId="{36176370-EC00-43DD-9075-E20AB4F9D4CF}" sibTransId="{B405D744-8622-4243-B625-FB85B3F6817C}"/>
    <dgm:cxn modelId="{04D4BE3A-25CF-4615-8389-F327234493B9}" srcId="{2C3C3A3A-E1D8-4AC5-B89E-05AF53B90569}" destId="{2F2B2BF6-85D5-4F3C-8D5D-42F022F219D6}" srcOrd="1" destOrd="0" parTransId="{78128C21-FD9D-4956-966A-760227FC71AF}" sibTransId="{53CA583F-DE55-40A5-9BE2-71919047B054}"/>
    <dgm:cxn modelId="{79555130-8477-40D2-BF00-BB33730DEC01}" type="presOf" srcId="{97F56D0A-6D6A-4FFD-B790-9D1467030428}" destId="{F940B712-6DBF-44ED-84CC-047EE5DA212E}" srcOrd="0" destOrd="0" presId="urn:microsoft.com/office/officeart/2005/8/layout/hList3"/>
    <dgm:cxn modelId="{F6F00A19-E056-45AA-B1E5-4B0261B6124C}" type="presParOf" srcId="{01C395FF-D554-4399-8D56-69639D296C9D}" destId="{9B3D0DA1-BF74-4CDA-86A5-36DC80B24E31}" srcOrd="0" destOrd="0" presId="urn:microsoft.com/office/officeart/2005/8/layout/hList3"/>
    <dgm:cxn modelId="{747DB4A1-5B92-43EA-9C53-907260B46B24}" type="presParOf" srcId="{01C395FF-D554-4399-8D56-69639D296C9D}" destId="{BE399004-3351-453B-BC8B-6CA3717C1EF6}" srcOrd="1" destOrd="0" presId="urn:microsoft.com/office/officeart/2005/8/layout/hList3"/>
    <dgm:cxn modelId="{2903C04C-A8E7-4ABE-8B41-776900039326}" type="presParOf" srcId="{BE399004-3351-453B-BC8B-6CA3717C1EF6}" destId="{C3BDA65F-1E31-49EF-B496-4D83C1490556}" srcOrd="0" destOrd="0" presId="urn:microsoft.com/office/officeart/2005/8/layout/hList3"/>
    <dgm:cxn modelId="{02593106-4C45-43B5-81B2-023D84AC91A4}" type="presParOf" srcId="{BE399004-3351-453B-BC8B-6CA3717C1EF6}" destId="{F80909D6-30DF-47FD-8CD2-C3E7D3C47819}" srcOrd="1" destOrd="0" presId="urn:microsoft.com/office/officeart/2005/8/layout/hList3"/>
    <dgm:cxn modelId="{4D48EF41-BA71-479D-B486-9D7D59A01C36}" type="presParOf" srcId="{BE399004-3351-453B-BC8B-6CA3717C1EF6}" destId="{F940B712-6DBF-44ED-84CC-047EE5DA212E}" srcOrd="2" destOrd="0" presId="urn:microsoft.com/office/officeart/2005/8/layout/hList3"/>
    <dgm:cxn modelId="{58E32D88-1D37-4271-916E-0472A8D9DA85}" type="presParOf" srcId="{01C395FF-D554-4399-8D56-69639D296C9D}" destId="{16840F50-1CE9-46A8-B6B4-8B3CA8A57510}" srcOrd="2" destOrd="0" presId="urn:microsoft.com/office/officeart/2005/8/layout/hList3"/>
  </dgm:cxnLst>
  <dgm:bg/>
  <dgm:whole/>
  <dgm:extLst>
    <a:ext uri="http://schemas.microsoft.com/office/drawing/2008/diagram">
      <dsp:dataModelExt xmlns:dsp="http://schemas.microsoft.com/office/drawing/2008/diagram" xmlns="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EFEEEA0F-C899-4914-88D2-96F2D44A96E2}">
      <dsp:nvSpPr>
        <dsp:cNvPr id="0" name=""/>
        <dsp:cNvSpPr/>
      </dsp:nvSpPr>
      <dsp:spPr>
        <a:xfrm>
          <a:off x="2619" y="1106800"/>
          <a:ext cx="2553890" cy="77622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Істинно розчинні неорганічні і металоорганічні сполуки</a:t>
          </a:r>
          <a:endParaRPr lang="ru-RU" sz="1600" kern="1200" dirty="0"/>
        </a:p>
      </dsp:txBody>
      <dsp:txXfrm>
        <a:off x="2619" y="1106800"/>
        <a:ext cx="2553890" cy="776225"/>
      </dsp:txXfrm>
    </dsp:sp>
    <dsp:sp modelId="{F503053A-98DE-4E2D-BC35-C1859EDE44B2}">
      <dsp:nvSpPr>
        <dsp:cNvPr id="0" name=""/>
        <dsp:cNvSpPr/>
      </dsp:nvSpPr>
      <dsp:spPr>
        <a:xfrm>
          <a:off x="2619" y="1883026"/>
          <a:ext cx="2553890" cy="10980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err="1" smtClean="0"/>
            <a:t>Поліядерні</a:t>
          </a:r>
          <a:r>
            <a:rPr lang="uk-UA" sz="1600" kern="1200" dirty="0" smtClean="0"/>
            <a:t> </a:t>
          </a:r>
          <a:r>
            <a:rPr lang="uk-UA" sz="1600" kern="1200" dirty="0" err="1" smtClean="0"/>
            <a:t>гідроксокомплекси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err="1" smtClean="0"/>
            <a:t>Комплексоутвореня</a:t>
          </a:r>
          <a:r>
            <a:rPr lang="uk-UA" sz="1600" kern="1200" dirty="0" smtClean="0"/>
            <a:t> з різними лігандами</a:t>
          </a:r>
          <a:endParaRPr lang="ru-RU" sz="1600" kern="1200" dirty="0"/>
        </a:p>
      </dsp:txBody>
      <dsp:txXfrm>
        <a:off x="2619" y="1883026"/>
        <a:ext cx="2553890" cy="1098000"/>
      </dsp:txXfrm>
    </dsp:sp>
    <dsp:sp modelId="{22B180B1-0A44-4404-A6FB-BD32B8221F70}">
      <dsp:nvSpPr>
        <dsp:cNvPr id="0" name=""/>
        <dsp:cNvSpPr/>
      </dsp:nvSpPr>
      <dsp:spPr>
        <a:xfrm>
          <a:off x="2914054" y="1106800"/>
          <a:ext cx="2553890" cy="77622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err="1" smtClean="0"/>
            <a:t>Колоїдно</a:t>
          </a:r>
          <a:r>
            <a:rPr lang="uk-UA" sz="1600" kern="1200" dirty="0" smtClean="0"/>
            <a:t> – дисперсні неорганічні і металоорганічні сполуки </a:t>
          </a:r>
          <a:endParaRPr lang="ru-RU" sz="1600" kern="1200" dirty="0"/>
        </a:p>
      </dsp:txBody>
      <dsp:txXfrm>
        <a:off x="2914054" y="1106800"/>
        <a:ext cx="2553890" cy="776225"/>
      </dsp:txXfrm>
    </dsp:sp>
    <dsp:sp modelId="{F1CFDFE0-3737-4E86-8D68-3F4D4DFD318F}">
      <dsp:nvSpPr>
        <dsp:cNvPr id="0" name=""/>
        <dsp:cNvSpPr/>
      </dsp:nvSpPr>
      <dsp:spPr>
        <a:xfrm>
          <a:off x="2914054" y="1883026"/>
          <a:ext cx="2553890" cy="10980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5344" tIns="85344" rIns="113792" bIns="128016" numCol="1" spcCol="1270" anchor="t" anchorCtr="0">
          <a:noAutofit/>
        </a:bodyPr>
        <a:lstStyle/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r>
            <a:rPr lang="uk-UA" sz="1600" kern="1200" dirty="0" err="1" smtClean="0"/>
            <a:t>хелати</a:t>
          </a:r>
          <a:endParaRPr lang="ru-RU" sz="1600" kern="1200" dirty="0"/>
        </a:p>
        <a:p>
          <a:pPr marL="171450" lvl="1" indent="-171450" algn="l" defTabSz="711200">
            <a:lnSpc>
              <a:spcPct val="90000"/>
            </a:lnSpc>
            <a:spcBef>
              <a:spcPct val="0"/>
            </a:spcBef>
            <a:spcAft>
              <a:spcPct val="15000"/>
            </a:spcAft>
            <a:buChar char="••"/>
          </a:pPr>
          <a:endParaRPr lang="ru-RU" sz="1600" kern="1200" dirty="0"/>
        </a:p>
      </dsp:txBody>
      <dsp:txXfrm>
        <a:off x="2914054" y="1883026"/>
        <a:ext cx="2553890" cy="1098000"/>
      </dsp:txXfrm>
    </dsp:sp>
    <dsp:sp modelId="{4647DDED-7792-4B82-ABAC-847B866BF9E6}">
      <dsp:nvSpPr>
        <dsp:cNvPr id="0" name=""/>
        <dsp:cNvSpPr/>
      </dsp:nvSpPr>
      <dsp:spPr>
        <a:xfrm>
          <a:off x="5825490" y="1106800"/>
          <a:ext cx="2553890" cy="776225"/>
        </a:xfrm>
        <a:prstGeom prst="rect">
          <a:avLst/>
        </a:prstGeom>
        <a:gradFill rotWithShape="0">
          <a:gsLst>
            <a:gs pos="0">
              <a:schemeClr val="accent4">
                <a:hueOff val="0"/>
                <a:satOff val="0"/>
                <a:lumOff val="0"/>
                <a:alphaOff val="0"/>
                <a:tint val="50000"/>
                <a:satMod val="300000"/>
              </a:schemeClr>
            </a:gs>
            <a:gs pos="35000">
              <a:schemeClr val="accent4">
                <a:hueOff val="0"/>
                <a:satOff val="0"/>
                <a:lumOff val="0"/>
                <a:alphaOff val="0"/>
                <a:tint val="37000"/>
                <a:satMod val="300000"/>
              </a:schemeClr>
            </a:gs>
            <a:gs pos="100000">
              <a:schemeClr val="accent4">
                <a:hueOff val="0"/>
                <a:satOff val="0"/>
                <a:lumOff val="0"/>
                <a:alphaOff val="0"/>
                <a:tint val="15000"/>
                <a:satMod val="350000"/>
              </a:schemeClr>
            </a:gs>
          </a:gsLst>
          <a:lin ang="16200000" scaled="1"/>
        </a:gradFill>
        <a:ln w="9525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1">
          <a:scrgbClr r="0" g="0" b="0"/>
        </a:lnRef>
        <a:fillRef idx="2">
          <a:scrgbClr r="0" g="0" b="0"/>
        </a:fillRef>
        <a:effectRef idx="1">
          <a:scrgbClr r="0" g="0" b="0"/>
        </a:effectRef>
        <a:fontRef idx="minor">
          <a:schemeClr val="dk1"/>
        </a:fontRef>
      </dsp:style>
      <dsp:txBody>
        <a:bodyPr spcFirstLastPara="0" vert="horz" wrap="square" lIns="113792" tIns="65024" rIns="113792" bIns="65024" numCol="1" spcCol="1270" anchor="ctr" anchorCtr="0">
          <a:noAutofit/>
        </a:bodyPr>
        <a:lstStyle/>
        <a:p>
          <a:pPr lvl="0" algn="ctr" defTabSz="7112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600" kern="1200" dirty="0" smtClean="0"/>
            <a:t>Входити до складу мінеральних і органічних суспензій</a:t>
          </a:r>
          <a:endParaRPr lang="ru-RU" sz="1600" kern="1200" dirty="0"/>
        </a:p>
      </dsp:txBody>
      <dsp:txXfrm>
        <a:off x="5825490" y="1106800"/>
        <a:ext cx="2553890" cy="776225"/>
      </dsp:txXfrm>
    </dsp:sp>
    <dsp:sp modelId="{DAD7FE60-0F90-42CB-9CB2-EC44569DD69D}">
      <dsp:nvSpPr>
        <dsp:cNvPr id="0" name=""/>
        <dsp:cNvSpPr/>
      </dsp:nvSpPr>
      <dsp:spPr>
        <a:xfrm>
          <a:off x="5828109" y="1908971"/>
          <a:ext cx="2553890" cy="1098000"/>
        </a:xfrm>
        <a:prstGeom prst="rect">
          <a:avLst/>
        </a:prstGeom>
        <a:solidFill>
          <a:schemeClr val="accent4">
            <a:alpha val="90000"/>
            <a:tint val="40000"/>
            <a:hueOff val="0"/>
            <a:satOff val="0"/>
            <a:lumOff val="0"/>
            <a:alphaOff val="0"/>
          </a:schemeClr>
        </a:solidFill>
        <a:ln w="9525" cap="flat" cmpd="sng" algn="ctr">
          <a:solidFill>
            <a:schemeClr val="accent4">
              <a:alpha val="90000"/>
              <a:tint val="4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1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2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3D0DA1-BF74-4CDA-86A5-36DC80B24E31}">
      <dsp:nvSpPr>
        <dsp:cNvPr id="0" name=""/>
        <dsp:cNvSpPr/>
      </dsp:nvSpPr>
      <dsp:spPr>
        <a:xfrm>
          <a:off x="0" y="0"/>
          <a:ext cx="6096000" cy="1219200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Методики визначення масової концентрації </a:t>
          </a:r>
          <a:r>
            <a:rPr lang="uk-UA" sz="3200" kern="1200" dirty="0" err="1" smtClean="0"/>
            <a:t>ферума</a:t>
          </a:r>
          <a:r>
            <a:rPr lang="uk-UA" sz="3200" kern="1200" dirty="0" smtClean="0"/>
            <a:t> у воді</a:t>
          </a:r>
          <a:endParaRPr lang="ru-RU" sz="3200" kern="1200" dirty="0"/>
        </a:p>
      </dsp:txBody>
      <dsp:txXfrm>
        <a:off x="0" y="0"/>
        <a:ext cx="6096000" cy="1219200"/>
      </dsp:txXfrm>
    </dsp:sp>
    <dsp:sp modelId="{C3BDA65F-1E31-49EF-B496-4D83C1490556}">
      <dsp:nvSpPr>
        <dsp:cNvPr id="0" name=""/>
        <dsp:cNvSpPr/>
      </dsp:nvSpPr>
      <dsp:spPr>
        <a:xfrm>
          <a:off x="2976" y="1219200"/>
          <a:ext cx="2030015" cy="25603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/>
            <a:t>із </a:t>
          </a:r>
          <a:r>
            <a:rPr lang="uk-UA" sz="1400" b="1" kern="1200" dirty="0" err="1" smtClean="0"/>
            <a:t>сульфосаліциловою</a:t>
          </a:r>
          <a:r>
            <a:rPr lang="uk-UA" sz="1400" b="1" kern="1200" dirty="0" smtClean="0"/>
            <a:t> кислотою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kern="1200" dirty="0" smtClean="0"/>
            <a:t>Діапазон виміру  0,10-2,00 мг/дм</a:t>
          </a:r>
          <a:r>
            <a:rPr lang="uk-UA" sz="1400" kern="1200" baseline="30000" dirty="0" smtClean="0"/>
            <a:t>3</a:t>
          </a:r>
          <a:endParaRPr lang="ru-RU" sz="1400" kern="1200" dirty="0"/>
        </a:p>
      </dsp:txBody>
      <dsp:txXfrm>
        <a:off x="2976" y="1219200"/>
        <a:ext cx="2030015" cy="2560320"/>
      </dsp:txXfrm>
    </dsp:sp>
    <dsp:sp modelId="{F80909D6-30DF-47FD-8CD2-C3E7D3C47819}">
      <dsp:nvSpPr>
        <dsp:cNvPr id="0" name=""/>
        <dsp:cNvSpPr/>
      </dsp:nvSpPr>
      <dsp:spPr>
        <a:xfrm>
          <a:off x="2032992" y="1219200"/>
          <a:ext cx="2030015" cy="25603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/>
            <a:t>з </a:t>
          </a:r>
          <a:r>
            <a:rPr lang="uk-UA" sz="1400" b="1" kern="1200" dirty="0" err="1" smtClean="0"/>
            <a:t>ортофенантроліном</a:t>
          </a:r>
          <a:r>
            <a:rPr lang="uk-UA" sz="1400" b="1" kern="1200" dirty="0" smtClean="0"/>
            <a:t> </a:t>
          </a:r>
          <a:r>
            <a:rPr lang="uk-UA" sz="1400" kern="1200" dirty="0" smtClean="0"/>
            <a:t>Діапазон виміру 0,05-2,0 мг/дм</a:t>
          </a:r>
          <a:r>
            <a:rPr lang="uk-UA" sz="1400" kern="1200" baseline="30000" dirty="0" smtClean="0"/>
            <a:t>3</a:t>
          </a:r>
          <a:r>
            <a:rPr lang="uk-UA" sz="1400" kern="1200" dirty="0" smtClean="0"/>
            <a:t>. </a:t>
          </a:r>
          <a:endParaRPr lang="ru-RU" sz="1400" kern="1200" dirty="0"/>
        </a:p>
      </dsp:txBody>
      <dsp:txXfrm>
        <a:off x="2032992" y="1219200"/>
        <a:ext cx="2030015" cy="2560320"/>
      </dsp:txXfrm>
    </dsp:sp>
    <dsp:sp modelId="{F940B712-6DBF-44ED-84CC-047EE5DA212E}">
      <dsp:nvSpPr>
        <dsp:cNvPr id="0" name=""/>
        <dsp:cNvSpPr/>
      </dsp:nvSpPr>
      <dsp:spPr>
        <a:xfrm>
          <a:off x="4063007" y="1219200"/>
          <a:ext cx="2030015" cy="2560320"/>
        </a:xfrm>
        <a:prstGeom prst="rect">
          <a:avLst/>
        </a:prstGeom>
        <a:solidFill>
          <a:schemeClr val="lt1"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prstMaterial="translucentPowder">
          <a:bevelT w="127000" h="25400" prst="softRound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400" b="1" kern="1200" dirty="0" smtClean="0"/>
            <a:t>з 2, 2-дипириділом </a:t>
          </a:r>
          <a:r>
            <a:rPr lang="uk-UA" sz="1400" kern="1200" dirty="0" smtClean="0"/>
            <a:t>Діапазон виміру 0,05-2,00 мг/дм</a:t>
          </a:r>
          <a:r>
            <a:rPr lang="uk-UA" sz="1400" kern="1200" baseline="30000" dirty="0" smtClean="0"/>
            <a:t>3</a:t>
          </a:r>
          <a:r>
            <a:rPr lang="uk-UA" sz="1400" kern="1200" dirty="0" smtClean="0"/>
            <a:t>.</a:t>
          </a:r>
          <a:endParaRPr lang="ru-RU" sz="1400" kern="1200" dirty="0"/>
        </a:p>
      </dsp:txBody>
      <dsp:txXfrm>
        <a:off x="4063007" y="1219200"/>
        <a:ext cx="2030015" cy="2560320"/>
      </dsp:txXfrm>
    </dsp:sp>
    <dsp:sp modelId="{16840F50-1CE9-46A8-B6B4-8B3CA8A57510}">
      <dsp:nvSpPr>
        <dsp:cNvPr id="0" name=""/>
        <dsp:cNvSpPr/>
      </dsp:nvSpPr>
      <dsp:spPr>
        <a:xfrm>
          <a:off x="0" y="3779520"/>
          <a:ext cx="6096000" cy="284480"/>
        </a:xfrm>
        <a:prstGeom prst="rect">
          <a:avLst/>
        </a:prstGeom>
        <a:solidFill>
          <a:schemeClr val="accent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/>
        <a:scene3d>
          <a:camera prst="orthographicFront"/>
          <a:lightRig rig="chilly" dir="t"/>
        </a:scene3d>
        <a:sp3d extrusionH="1700" prstMaterial="translucentPowder">
          <a:bevelT w="25400" h="6350" prst="softRound"/>
          <a:bevelB w="0" h="0" prst="convex"/>
        </a:sp3d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</dsp:sp>
  </dsp:spTree>
</dsp:drawing>
</file>

<file path=ppt/diagrams/drawing3.xml><?xml version="1.0" encoding="utf-8"?>
<dsp:drawing xmlns:dgm="http://schemas.openxmlformats.org/drawingml/2006/diagram" xmlns:a="http://schemas.openxmlformats.org/drawingml/2006/main" xmlns:dsp="http://schemas.microsoft.com/office/drawing/2008/diagram">
  <dsp:spTree>
    <dsp:nvGrpSpPr>
      <dsp:cNvPr id="0" name=""/>
      <dsp:cNvGrpSpPr/>
    </dsp:nvGrpSpPr>
    <dsp:grpSpPr/>
    <dsp:sp modelId="{9B3D0DA1-BF74-4CDA-86A5-36DC80B24E31}">
      <dsp:nvSpPr>
        <dsp:cNvPr id="0" name=""/>
        <dsp:cNvSpPr/>
      </dsp:nvSpPr>
      <dsp:spPr>
        <a:xfrm>
          <a:off x="0" y="0"/>
          <a:ext cx="6096000" cy="1114432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121920" tIns="121920" rIns="121920" bIns="121920" numCol="1" spcCol="1270" anchor="ctr" anchorCtr="0">
          <a:noAutofit/>
        </a:bodyPr>
        <a:lstStyle/>
        <a:p>
          <a:pPr lvl="0" algn="ctr" defTabSz="14224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3200" kern="1200" dirty="0" smtClean="0"/>
            <a:t>Методики визначення масової концентрації </a:t>
          </a:r>
          <a:r>
            <a:rPr lang="uk-UA" sz="3200" kern="1200" dirty="0" err="1" smtClean="0"/>
            <a:t>купрума</a:t>
          </a:r>
          <a:r>
            <a:rPr lang="uk-UA" sz="3200" kern="1200" dirty="0" smtClean="0"/>
            <a:t> у воді</a:t>
          </a:r>
          <a:endParaRPr lang="ru-RU" sz="3200" kern="1200" dirty="0"/>
        </a:p>
      </dsp:txBody>
      <dsp:txXfrm>
        <a:off x="0" y="0"/>
        <a:ext cx="6096000" cy="1114432"/>
      </dsp:txXfrm>
    </dsp:sp>
    <dsp:sp modelId="{C3BDA65F-1E31-49EF-B496-4D83C1490556}">
      <dsp:nvSpPr>
        <dsp:cNvPr id="0" name=""/>
        <dsp:cNvSpPr/>
      </dsp:nvSpPr>
      <dsp:spPr>
        <a:xfrm>
          <a:off x="2976" y="1114432"/>
          <a:ext cx="2030015" cy="23403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/>
            <a:t>з </a:t>
          </a:r>
          <a:r>
            <a:rPr lang="uk-UA" sz="1300" b="1" kern="1200" dirty="0" err="1" smtClean="0"/>
            <a:t>диетилтіокарбаматом</a:t>
          </a:r>
          <a:r>
            <a:rPr lang="uk-UA" sz="1300" b="1" kern="1200" dirty="0" smtClean="0"/>
            <a:t> натрію</a:t>
          </a:r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Діапазон виміру  від 0.02 до 0.5 мг/дм</a:t>
          </a:r>
          <a:r>
            <a:rPr lang="uk-UA" sz="1300" kern="1200" baseline="30000" dirty="0" smtClean="0"/>
            <a:t>3</a:t>
          </a:r>
          <a:endParaRPr lang="ru-RU" sz="1300" kern="1200" dirty="0"/>
        </a:p>
      </dsp:txBody>
      <dsp:txXfrm>
        <a:off x="2976" y="1114432"/>
        <a:ext cx="2030015" cy="2340308"/>
      </dsp:txXfrm>
    </dsp:sp>
    <dsp:sp modelId="{F80909D6-30DF-47FD-8CD2-C3E7D3C47819}">
      <dsp:nvSpPr>
        <dsp:cNvPr id="0" name=""/>
        <dsp:cNvSpPr/>
      </dsp:nvSpPr>
      <dsp:spPr>
        <a:xfrm>
          <a:off x="2032992" y="1114432"/>
          <a:ext cx="2030015" cy="23403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/>
            <a:t>з </a:t>
          </a:r>
          <a:r>
            <a:rPr lang="uk-UA" sz="1300" b="1" kern="1200" dirty="0" err="1" smtClean="0"/>
            <a:t>диэтілкарбаматом</a:t>
          </a:r>
          <a:r>
            <a:rPr lang="uk-UA" sz="1300" b="1" kern="1200" dirty="0" smtClean="0"/>
            <a:t> </a:t>
          </a:r>
          <a:r>
            <a:rPr lang="uk-UA" sz="1300" b="1" kern="1200" dirty="0" err="1" smtClean="0"/>
            <a:t>плюмбуму</a:t>
          </a:r>
          <a:endParaRPr lang="uk-UA" sz="1300" b="1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Діапазон виміру від 0.002 до 0.06 мг/дм</a:t>
          </a:r>
          <a:r>
            <a:rPr lang="uk-UA" sz="1300" kern="1200" baseline="30000" dirty="0" smtClean="0"/>
            <a:t>3</a:t>
          </a:r>
          <a:r>
            <a:rPr lang="uk-UA" sz="1300" kern="1200" dirty="0" smtClean="0"/>
            <a:t>.</a:t>
          </a:r>
          <a:endParaRPr lang="ru-RU" sz="1300" kern="1200" dirty="0"/>
        </a:p>
      </dsp:txBody>
      <dsp:txXfrm>
        <a:off x="2032992" y="1114432"/>
        <a:ext cx="2030015" cy="2340308"/>
      </dsp:txXfrm>
    </dsp:sp>
    <dsp:sp modelId="{F940B712-6DBF-44ED-84CC-047EE5DA212E}">
      <dsp:nvSpPr>
        <dsp:cNvPr id="0" name=""/>
        <dsp:cNvSpPr/>
      </dsp:nvSpPr>
      <dsp:spPr>
        <a:xfrm>
          <a:off x="4063007" y="1114432"/>
          <a:ext cx="2030015" cy="2340308"/>
        </a:xfrm>
        <a:prstGeom prst="rect">
          <a:avLst/>
        </a:prstGeom>
        <a:gradFill rotWithShape="0">
          <a:gsLst>
            <a:gs pos="0">
              <a:schemeClr val="lt1">
                <a:hueOff val="0"/>
                <a:satOff val="0"/>
                <a:lumOff val="0"/>
                <a:alphaOff val="0"/>
                <a:shade val="51000"/>
                <a:satMod val="130000"/>
              </a:schemeClr>
            </a:gs>
            <a:gs pos="80000">
              <a:schemeClr val="lt1">
                <a:hueOff val="0"/>
                <a:satOff val="0"/>
                <a:lumOff val="0"/>
                <a:alphaOff val="0"/>
                <a:shade val="93000"/>
                <a:satMod val="130000"/>
              </a:schemeClr>
            </a:gs>
            <a:gs pos="100000">
              <a:schemeClr val="lt1">
                <a:hueOff val="0"/>
                <a:satOff val="0"/>
                <a:lumOff val="0"/>
                <a:alphaOff val="0"/>
                <a:shade val="94000"/>
                <a:satMod val="135000"/>
              </a:schemeClr>
            </a:gs>
          </a:gsLst>
          <a:lin ang="16200000" scaled="0"/>
        </a:gra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</a:sp3d>
      </dsp:spPr>
      <dsp:style>
        <a:lnRef idx="0">
          <a:scrgbClr r="0" g="0" b="0"/>
        </a:lnRef>
        <a:fillRef idx="3">
          <a:scrgbClr r="0" g="0" b="0"/>
        </a:fillRef>
        <a:effectRef idx="2">
          <a:scrgbClr r="0" g="0" b="0"/>
        </a:effectRef>
        <a:fontRef idx="minor">
          <a:schemeClr val="lt1"/>
        </a:fontRef>
      </dsp:style>
      <dsp:txBody>
        <a:bodyPr spcFirstLastPara="0" vert="horz" wrap="square" lIns="49530" tIns="49530" rIns="49530" bIns="49530" numCol="1" spcCol="1270" anchor="ctr" anchorCtr="0">
          <a:noAutofit/>
        </a:bodyPr>
        <a:lstStyle/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b="1" kern="1200" dirty="0" smtClean="0"/>
            <a:t>з реагентом </a:t>
          </a:r>
          <a:r>
            <a:rPr lang="uk-UA" sz="1300" b="1" kern="1200" dirty="0" err="1" smtClean="0"/>
            <a:t>пікрамін-епсилон</a:t>
          </a:r>
          <a:endParaRPr lang="uk-UA" sz="1300" b="1" kern="1200" dirty="0" smtClean="0"/>
        </a:p>
        <a:p>
          <a:pPr lvl="0" algn="ctr" defTabSz="57785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uk-UA" sz="1300" kern="1200" dirty="0" smtClean="0"/>
            <a:t>Діапазон виміру від 0.1 до 1.2 мг/дм</a:t>
          </a:r>
          <a:r>
            <a:rPr lang="uk-UA" sz="1300" kern="1200" baseline="30000" dirty="0" smtClean="0"/>
            <a:t>3</a:t>
          </a:r>
          <a:r>
            <a:rPr lang="uk-UA" sz="1300" kern="1200" dirty="0" smtClean="0"/>
            <a:t>.</a:t>
          </a:r>
          <a:endParaRPr lang="ru-RU" sz="1300" kern="1200" dirty="0"/>
        </a:p>
      </dsp:txBody>
      <dsp:txXfrm>
        <a:off x="4063007" y="1114432"/>
        <a:ext cx="2030015" cy="2340308"/>
      </dsp:txXfrm>
    </dsp:sp>
    <dsp:sp modelId="{16840F50-1CE9-46A8-B6B4-8B3CA8A57510}">
      <dsp:nvSpPr>
        <dsp:cNvPr id="0" name=""/>
        <dsp:cNvSpPr/>
      </dsp:nvSpPr>
      <dsp:spPr>
        <a:xfrm>
          <a:off x="0" y="3454741"/>
          <a:ext cx="6096000" cy="260034"/>
        </a:xfrm>
        <a:prstGeom prst="rect">
          <a:avLst/>
        </a:prstGeom>
        <a:solidFill>
          <a:schemeClr val="dk2">
            <a:shade val="80000"/>
            <a:hueOff val="0"/>
            <a:satOff val="0"/>
            <a:lumOff val="0"/>
            <a:alphaOff val="0"/>
          </a:schemeClr>
        </a:solidFill>
        <a:ln>
          <a:noFill/>
        </a:ln>
        <a:effectLst>
          <a:outerShdw blurRad="40000" dist="23000" dir="5400000" rotWithShape="0">
            <a:srgbClr val="000000">
              <a:alpha val="35000"/>
            </a:srgbClr>
          </a:outerShdw>
        </a:effectLst>
        <a:scene3d>
          <a:camera prst="orthographicFront"/>
          <a:lightRig rig="threePt" dir="t">
            <a:rot lat="0" lon="0" rev="7500000"/>
          </a:lightRig>
        </a:scene3d>
        <a:sp3d prstMaterial="plastic">
          <a:bevelT w="127000" h="25400" prst="relaxedInset"/>
          <a:bevelB w="88900" h="121750" prst="angle"/>
        </a:sp3d>
      </dsp:spPr>
      <dsp:style>
        <a:lnRef idx="0">
          <a:scrgbClr r="0" g="0" b="0"/>
        </a:lnRef>
        <a:fillRef idx="1">
          <a:scrgbClr r="0" g="0" b="0"/>
        </a:fillRef>
        <a:effectRef idx="2">
          <a:scrgbClr r="0" g="0" b="0"/>
        </a:effectRef>
        <a:fontRef idx="minor">
          <a:schemeClr val="lt1"/>
        </a:fontRef>
      </dsp:style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List1">
  <dgm:title val=""/>
  <dgm:desc val=""/>
  <dgm:catLst>
    <dgm:cat type="list" pri="5000"/>
    <dgm:cat type="convert" pri="5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12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  <dgm:pt modelId="32">
          <dgm:prSet phldr="1"/>
        </dgm:pt>
      </dgm:ptLst>
      <dgm:cxnLst>
        <dgm:cxn modelId="4" srcId="0" destId="1" srcOrd="0" destOrd="0"/>
        <dgm:cxn modelId="5" srcId="0" destId="2" srcOrd="1" destOrd="0"/>
        <dgm:cxn modelId="6" srcId="0" destId="3" srcOrd="2" destOrd="0"/>
        <dgm:cxn modelId="13" srcId="1" destId="11" srcOrd="0" destOrd="0"/>
        <dgm:cxn modelId="14" srcId="1" destId="12" srcOrd="1" destOrd="0"/>
        <dgm:cxn modelId="23" srcId="2" destId="21" srcOrd="0" destOrd="0"/>
        <dgm:cxn modelId="24" srcId="2" destId="22" srcOrd="1" destOrd="0"/>
        <dgm:cxn modelId="33" srcId="3" destId="31" srcOrd="0" destOrd="0"/>
        <dgm:cxn modelId="34" srcId="3" destId="32" srcOrd="1" destOrd="0"/>
      </dgm:cxnLst>
      <dgm:bg/>
      <dgm:whole/>
    </dgm:dataModel>
  </dgm:sampData>
  <dgm:styleData>
    <dgm:dataModel>
      <dgm:ptLst>
        <dgm:pt modelId="0" type="doc"/>
        <dgm:pt modelId="1">
          <dgm:prSet phldr="1"/>
        </dgm:pt>
        <dgm:pt modelId="2">
          <dgm:prSet phldr="1"/>
        </dgm:pt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h" for="ch" forName="composite" refType="h"/>
      <dgm:constr type="w" for="ch" forName="composite" refType="w"/>
      <dgm:constr type="w" for="des" forName="parTx"/>
      <dgm:constr type="h" for="des" forName="parTx" op="equ"/>
      <dgm:constr type="w" for="des" forName="desTx"/>
      <dgm:constr type="h" for="des" forName="desTx" op="equ"/>
      <dgm:constr type="primFontSz" for="des" forName="parTx" val="65"/>
      <dgm:constr type="secFontSz" for="des" forName="desTx" refType="primFontSz" refFor="des" refForName="parTx" op="equ"/>
      <dgm:constr type="h" for="des" forName="parTx" refType="primFontSz" refFor="des" refForName="parTx" fact="0.8"/>
      <dgm:constr type="h" for="des" forName="desTx" refType="primFontSz" refFor="des" refForName="parTx" fact="1.22"/>
      <dgm:constr type="w" for="ch" forName="space" refType="w" refFor="ch" refForName="composite" op="equ" fact="0.14"/>
    </dgm:constrLst>
    <dgm:ruleLst>
      <dgm:rule type="w" for="ch" forName="composite" val="0" fact="NaN" max="NaN"/>
      <dgm:rule type="primFontSz" for="des" forName="parTx" val="5" fact="NaN" max="NaN"/>
    </dgm:ruleLst>
    <dgm:forEach name="Name4" axis="ch" ptType="node">
      <dgm:layoutNode name="composite">
        <dgm:alg type="composite"/>
        <dgm:shape xmlns:r="http://schemas.openxmlformats.org/officeDocument/2006/relationships" r:blip="">
          <dgm:adjLst/>
        </dgm:shape>
        <dgm:presOf/>
        <dgm:constrLst>
          <dgm:constr type="l" for="ch" forName="parTx"/>
          <dgm:constr type="w" for="ch" forName="parTx" refType="w"/>
          <dgm:constr type="t" for="ch" forName="parTx"/>
          <dgm:constr type="l" for="ch" forName="desTx"/>
          <dgm:constr type="w" for="ch" forName="desTx" refType="w" refFor="ch" refForName="parTx"/>
          <dgm:constr type="t" for="ch" forName="desTx" refType="h" refFor="ch" refForName="parTx"/>
        </dgm:constrLst>
        <dgm:ruleLst>
          <dgm:rule type="h" val="INF" fact="NaN" max="NaN"/>
        </dgm:ruleLst>
        <dgm:layoutNode name="parTx" styleLbl="alignNode1">
          <dgm:varLst>
            <dgm:chMax val="0"/>
            <dgm:chPref val="0"/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self" ptType="node"/>
          <dgm:constrLst>
            <dgm:constr type="h" refType="w" op="lte" fact="0.4"/>
            <dgm:constr type="h"/>
            <dgm:constr type="tMarg" refType="primFontSz" fact="0.32"/>
            <dgm:constr type="bMarg" refType="primFontSz" fact="0.32"/>
          </dgm:constrLst>
          <dgm:ruleLst>
            <dgm:rule type="h" val="INF" fact="NaN" max="NaN"/>
          </dgm:ruleLst>
        </dgm:layoutNode>
        <dgm:layoutNode name="desTx" styleLbl="alignAccFollowNode1">
          <dgm:varLst>
            <dgm:bulletEnabled val="1"/>
          </dgm:varLst>
          <dgm:alg type="tx">
            <dgm:param type="stBulletLvl" val="1"/>
          </dgm:alg>
          <dgm:shape xmlns:r="http://schemas.openxmlformats.org/officeDocument/2006/relationships" type="rect" r:blip="">
            <dgm:adjLst/>
          </dgm:shape>
          <dgm:presOf axis="des" ptType="node"/>
          <dgm:constrLst>
            <dgm:constr type="secFontSz" val="65"/>
            <dgm:constr type="primFontSz" refType="secFontSz"/>
            <dgm:constr type="h"/>
            <dgm:constr type="lMarg" refType="primFontSz" fact="0.42"/>
            <dgm:constr type="tMarg" refType="primFontSz" fact="0.42"/>
            <dgm:constr type="bMarg" refType="primFontSz" fact="0.63"/>
          </dgm:constrLst>
          <dgm:ruleLst>
            <dgm:rule type="h" val="INF" fact="NaN" max="NaN"/>
          </dgm:ruleLst>
        </dgm:layoutNode>
      </dgm:layoutNode>
      <dgm:forEach name="Name5" axis="followSib" ptType="sibTrans" cnt="1">
        <dgm:layoutNode name="space">
          <dgm:alg type="sp"/>
          <dgm:shape xmlns:r="http://schemas.openxmlformats.org/officeDocument/2006/relationships" r:blip="">
            <dgm:adjLst/>
          </dgm:shape>
          <dgm:presOf/>
          <dgm:constrLst/>
          <dgm:ruleLst/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List3">
  <dgm:title val=""/>
  <dgm:desc val=""/>
  <dgm:catLst>
    <dgm:cat type="list" pri="19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  <dgm:pt modelId="3"/>
      </dgm:ptLst>
      <dgm:cxnLst>
        <dgm:cxn modelId="5" srcId="0" destId="1" srcOrd="0" destOrd="0"/>
        <dgm:cxn modelId="6" srcId="1" destId="2" srcOrd="0" destOrd="0"/>
        <dgm:cxn modelId="7" srcId="1" destId="3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</dgm:ptLst>
      <dgm:cxnLst>
        <dgm:cxn modelId="6" srcId="0" destId="1" srcOrd="0" destOrd="0"/>
        <dgm:cxn modelId="7" srcId="1" destId="2" srcOrd="0" destOrd="0"/>
        <dgm:cxn modelId="8" srcId="1" destId="3" srcOrd="1" destOrd="0"/>
        <dgm:cxn modelId="9" srcId="1" destId="4" srcOrd="2" destOrd="0"/>
        <dgm:cxn modelId="10" srcId="1" destId="5" srcOrd="3" destOrd="0"/>
      </dgm:cxnLst>
      <dgm:bg/>
      <dgm:whole/>
    </dgm:dataModel>
  </dgm:clrData>
  <dgm:layoutNode name="composite">
    <dgm:varLst>
      <dgm:chMax val="1"/>
      <dgm:dir/>
      <dgm:resizeHandles val="exact"/>
    </dgm:varLst>
    <dgm:alg type="composite"/>
    <dgm:shape xmlns:r="http://schemas.openxmlformats.org/officeDocument/2006/relationships" r:blip="">
      <dgm:adjLst/>
    </dgm:shape>
    <dgm:presOf/>
    <dgm:constrLst>
      <dgm:constr type="w" for="ch" forName="roof" refType="w"/>
      <dgm:constr type="h" for="ch" forName="roof" refType="h" fact="0.3"/>
      <dgm:constr type="primFontSz" for="ch" forName="roof" val="65"/>
      <dgm:constr type="w" for="ch" forName="pillars" refType="w"/>
      <dgm:constr type="h" for="ch" forName="pillars" refType="h" fact="0.63"/>
      <dgm:constr type="t" for="ch" forName="pillars" refType="h" fact="0.3"/>
      <dgm:constr type="primFontSz" for="des" forName="pillar1" val="65"/>
      <dgm:constr type="primFontSz" for="des" forName="pillarX" refType="primFontSz" refFor="des" refForName="pillar1" op="equ"/>
      <dgm:constr type="w" for="ch" forName="base" refType="w"/>
      <dgm:constr type="h" for="ch" forName="base" refType="h" fact="0.07"/>
      <dgm:constr type="t" for="ch" forName="base" refType="h" fact="0.93"/>
    </dgm:constrLst>
    <dgm:ruleLst/>
    <dgm:forEach name="Name0" axis="ch" ptType="node" cnt="1">
      <dgm:layoutNode name="roof" styleLbl="dkBgShp">
        <dgm:alg type="tx"/>
        <dgm:shape xmlns:r="http://schemas.openxmlformats.org/officeDocument/2006/relationships" type="rect" r:blip="">
          <dgm:adjLst/>
        </dgm:shape>
        <dgm:presOf axis="self"/>
        <dgm:constrLst>
          <dgm:constr type="lMarg" refType="primFontSz" fact="0.3"/>
          <dgm:constr type="rMarg" refType="primFontSz" fact="0.3"/>
          <dgm:constr type="tMarg" refType="primFontSz" fact="0.3"/>
          <dgm:constr type="bMarg" refType="primFontSz" fact="0.3"/>
        </dgm:constrLst>
        <dgm:ruleLst>
          <dgm:rule type="primFontSz" val="5" fact="NaN" max="NaN"/>
        </dgm:ruleLst>
      </dgm:layoutNode>
      <dgm:layoutNode name="pillars" styleLbl="node1">
        <dgm:choose name="Name1">
          <dgm:if name="Name2" func="var" arg="dir" op="equ" val="norm">
            <dgm:alg type="lin">
              <dgm:param type="linDir" val="fromL"/>
            </dgm:alg>
          </dgm:if>
          <dgm:else name="Name3">
            <dgm:alg type="lin">
              <dgm:param type="linDir" val="fromR"/>
            </dgm:alg>
          </dgm:else>
        </dgm:choose>
        <dgm:shape xmlns:r="http://schemas.openxmlformats.org/officeDocument/2006/relationships" r:blip="">
          <dgm:adjLst/>
        </dgm:shape>
        <dgm:presOf/>
        <dgm:constrLst>
          <dgm:constr type="w" for="ch" forName="pillar1" refType="w"/>
          <dgm:constr type="h" for="ch" forName="pillar1" refType="h"/>
          <dgm:constr type="w" for="ch" forName="pillarX" refType="w"/>
          <dgm:constr type="h" for="ch" forName="pillarX" refType="h"/>
        </dgm:constrLst>
        <dgm:ruleLst/>
        <dgm:layoutNode name="pillar1" styleLbl="node1">
          <dgm:varLst>
            <dgm:bulletEnabled val="1"/>
          </dgm:varLst>
          <dgm:alg type="tx"/>
          <dgm:shape xmlns:r="http://schemas.openxmlformats.org/officeDocument/2006/relationships" type="rect" r:blip="">
            <dgm:adjLst/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  <dgm:forEach name="Name4" axis="ch" ptType="node" st="2">
          <dgm:layoutNode name="pillarX" styleLbl="node1">
            <dgm:varLst>
              <dgm:bulletEnabled val="1"/>
            </dgm:varLst>
            <dgm:alg type="tx"/>
            <dgm:shape xmlns:r="http://schemas.openxmlformats.org/officeDocument/2006/relationships" type="rect" r:blip="">
              <dgm:adjLst/>
            </dgm:shape>
            <dgm:presOf axis="desOrSelf" ptType="node"/>
            <dgm:constrLst>
              <dgm:constr type="lMarg" refType="primFontSz" fact="0.3"/>
              <dgm:constr type="rMarg" refType="primFontSz" fact="0.3"/>
              <dgm:constr type="tMarg" refType="primFontSz" fact="0.3"/>
              <dgm:constr type="bMarg" refType="primFontSz" fact="0.3"/>
            </dgm:constrLst>
            <dgm:ruleLst>
              <dgm:rule type="primFontSz" val="5" fact="NaN" max="NaN"/>
            </dgm:ruleLst>
          </dgm:layoutNode>
        </dgm:forEach>
      </dgm:layoutNode>
      <dgm:layoutNode name="base" styleLbl="dkBgShp">
        <dgm:alg type="sp"/>
        <dgm:shape xmlns:r="http://schemas.openxmlformats.org/officeDocument/2006/relationships" type="rect" r:blip="">
          <dgm:adjLst/>
        </dgm:shape>
        <dgm:presOf/>
        <dgm:constrLst/>
        <dgm:ruleLst/>
      </dgm:layoutNod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3">
  <dgm:title val=""/>
  <dgm:desc val=""/>
  <dgm:catLst>
    <dgm:cat type="simple" pri="10300"/>
  </dgm:catLst>
  <dgm:scene3d>
    <a:camera prst="orthographicFront"/>
    <a:lightRig rig="threePt" dir="t"/>
  </dgm:scene3d>
  <dgm:styleLbl name="node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lnNode1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dk1"/>
      </a:fontRef>
    </dgm:style>
  </dgm:styleLbl>
  <dgm:styleLbl name="venn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node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1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2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3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asst4">
    <dgm:scene3d>
      <a:camera prst="orthographicFront"/>
      <a:lightRig rig="flat" dir="t"/>
    </dgm:scene3d>
    <dgm:sp3d prstMaterial="dkEdge">
      <a:bevelT w="8200" h="38100"/>
    </dgm:sp3d>
    <dgm:txPr/>
    <dgm:style>
      <a:lnRef idx="0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>
        <a:schemeClr val="dk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2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flat" dir="t"/>
    </dgm:scene3d>
    <dgm:sp3d prstMaterial="dkEdge">
      <a:bevelT w="8200" h="38100"/>
    </dgm:sp3d>
    <dgm:txPr/>
    <dgm:style>
      <a:lnRef idx="1">
        <a:scrgbClr r="0" g="0" b="0"/>
      </a:lnRef>
      <a:fillRef idx="2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3d4">
  <dgm:title val=""/>
  <dgm:desc val=""/>
  <dgm:catLst>
    <dgm:cat type="3D" pri="11400"/>
  </dgm:catLst>
  <dgm:scene3d>
    <a:camera prst="orthographicFront"/>
    <a:lightRig rig="threePt" dir="t"/>
  </dgm:scene3d>
  <dgm:styleLbl name="node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chilly" dir="t"/>
    </dgm:scene3d>
    <dgm:sp3d z="12700" extrusionH="12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ImgPlace1">
    <dgm:scene3d>
      <a:camera prst="orthographicFront"/>
      <a:lightRig rig="chilly" dir="t"/>
    </dgm:scene3d>
    <dgm:sp3d z="-257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chilly" dir="t"/>
    </dgm:scene3d>
    <dgm:sp3d z="-700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ibTrans2D1">
    <dgm:scene3d>
      <a:camera prst="orthographicFront"/>
      <a:lightRig rig="chilly" dir="t"/>
    </dgm:scene3d>
    <dgm:sp3d z="-25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1D1">
    <dgm:scene3d>
      <a:camera prst="orthographicFront"/>
      <a:lightRig rig="chilly" dir="t"/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chilly" dir="t"/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chilly" dir="t"/>
    </dgm:scene3d>
    <dgm:sp3d prstMaterial="translucentPowder">
      <a:bevelT w="127000" h="25400" prst="softRound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2">
    <dgm:scene3d>
      <a:camera prst="orthographicFront"/>
      <a:lightRig rig="chilly" dir="t"/>
    </dgm:scene3d>
    <dgm:sp3d z="1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3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2D4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parChTrans1D1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chilly" dir="t"/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chilly" dir="t"/>
    </dgm:scene3d>
    <dgm:sp3d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chilly" dir="t"/>
    </dgm:scene3d>
    <dgm:sp3d prstMaterial="dkEdge">
      <a:bevelT w="127000" h="25400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chilly" dir="t"/>
    </dgm:scene3d>
    <dgm:sp3d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chilly" dir="t"/>
    </dgm:scene3d>
    <dgm:sp3d z="-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chilly" dir="t"/>
    </dgm:scene3d>
    <dgm:sp3d z="12700" extrusionH="1700" prstMaterial="dkEdge">
      <a:bevelT w="25400" h="6350" prst="softRound"/>
      <a:bevelB w="0" h="0" prst="convex"/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chilly" dir="t"/>
    </dgm:scene3d>
    <dgm:sp3d z="-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chilly" dir="t"/>
    </dgm:scene3d>
    <dgm:sp3d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chilly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chilly" dir="t"/>
    </dgm:scene3d>
    <dgm:sp3d z="12700" extrusionH="1700" prstMaterial="translucentPowder">
      <a:bevelT w="25400" h="6350" prst="softRound"/>
      <a:bevelB w="0" h="0" prst="convex"/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3d2">
  <dgm:title val=""/>
  <dgm:desc val=""/>
  <dgm:catLst>
    <dgm:cat type="3D" pri="11200"/>
  </dgm:catLst>
  <dgm:scene3d>
    <a:camera prst="orthographicFront"/>
    <a:lightRig rig="threePt" dir="t"/>
  </dgm:scene3d>
  <dgm:styleLbl name="node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1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tx1"/>
      </a:fontRef>
    </dgm:style>
  </dgm:styleLbl>
  <dgm:styleLbl name="aling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>
        <a:rot lat="0" lon="0" rev="7500000"/>
      </a:lightRig>
    </dgm:scene3d>
    <dgm:sp3d z="254000" extrusionH="63500" contourW="127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>
        <a:rot lat="0" lon="0" rev="7500000"/>
      </a:lightRig>
    </dgm:scene3d>
    <dgm:sp3d z="-152400" extrusionH="63500" contourW="127000" prstMaterial="matte">
      <a:contourClr>
        <a:schemeClr val="lt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>
        <a:rot lat="0" lon="0" rev="7500000"/>
      </a:lightRig>
    </dgm:scene3d>
    <dgm:sp3d z="-700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>
        <a:rot lat="0" lon="0" rev="7500000"/>
      </a:lightRig>
    </dgm:scene3d>
    <dgm:sp3d z="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>
        <a:rot lat="0" lon="0" rev="7500000"/>
      </a:lightRig>
    </dgm:scene3d>
    <dgm:sp3d z="-152400" extrusionH="63500" prstMaterial="matte">
      <a:bevelT w="25400" h="63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>
        <a:rot lat="0" lon="0" rev="7500000"/>
      </a:lightRig>
    </dgm:scene3d>
    <dgm:sp3d z="127000" prstMaterial="matte"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</dgm:sp3d>
    <dgm:txPr/>
    <dgm:style>
      <a:lnRef idx="0">
        <a:scrgbClr r="0" g="0" b="0"/>
      </a:lnRef>
      <a:fillRef idx="3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>
        <a:rot lat="0" lon="0" rev="7500000"/>
      </a:lightRig>
    </dgm:scene3d>
    <dgm:sp3d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>
        <a:rot lat="0" lon="0" rev="7500000"/>
      </a:lightRig>
    </dgm:scene3d>
    <dgm:sp3d z="60000" prstMaterial="flat">
      <a:bevelT w="120900" h="88900"/>
    </dgm:sp3d>
    <dgm:txPr/>
    <dgm:style>
      <a:lnRef idx="0">
        <a:scrgbClr r="0" g="0" b="0"/>
      </a:lnRef>
      <a:fillRef idx="3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>
        <a:rot lat="0" lon="0" rev="7500000"/>
      </a:lightRig>
    </dgm:scene3d>
    <dgm:sp3d z="-40000" prstMaterial="matte"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con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alignAcc1">
    <dgm:scene3d>
      <a:camera prst="orthographicFront"/>
      <a:lightRig rig="threePt" dir="t">
        <a:rot lat="0" lon="0" rev="7500000"/>
      </a:lightRig>
    </dgm:scene3d>
    <dgm:sp3d extrusionH="190500" prstMaterial="dkEdge">
      <a:bevelT w="13540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trAlignAcc1">
    <dgm:scene3d>
      <a:camera prst="orthographicFront"/>
      <a:lightRig rig="threePt" dir="t">
        <a:rot lat="0" lon="0" rev="7500000"/>
      </a:lightRig>
    </dgm:scene3d>
    <dgm:sp3d prstMaterial="plastic">
      <a:bevelT w="127000" h="35400"/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24450" h="1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0800" h="190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AlignAcc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solidBgAcc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>
        <a:rot lat="0" lon="0" rev="7500000"/>
      </a:lightRig>
    </dgm:scene3d>
    <dgm:sp3d extrusionH="190500" prstMaterial="dkEdge">
      <a:bevelT w="120650" h="38100" prst="relaxedInset"/>
      <a:bevelB w="120650" h="571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AccFollowNode1">
    <dgm:scene3d>
      <a:camera prst="orthographicFront"/>
      <a:lightRig rig="threePt" dir="t">
        <a:rot lat="0" lon="0" rev="7500000"/>
      </a:lightRig>
    </dgm:scene3d>
    <dgm:sp3d z="-152400" extrusionH="63500" prstMaterial="dkEdge">
      <a:bevelT w="14445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0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2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3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fgAcc4">
    <dgm:scene3d>
      <a:camera prst="orthographicFront"/>
      <a:lightRig rig="threePt" dir="t">
        <a:rot lat="0" lon="0" rev="7500000"/>
      </a:lightRig>
    </dgm:scene3d>
    <dgm:sp3d z="152400" extrusionH="63500" prstMaterial="dkEdge">
      <a:bevelT w="125400" h="36350" prst="relaxedInset"/>
      <a:contourClr>
        <a:schemeClr val="bg1"/>
      </a:contourClr>
    </dgm:sp3d>
    <dgm:txPr/>
    <dgm:style>
      <a:lnRef idx="1">
        <a:scrgbClr r="0" g="0" b="0"/>
      </a:lnRef>
      <a:fillRef idx="1">
        <a:scrgbClr r="0" g="0" b="0"/>
      </a:fillRef>
      <a:effectRef idx="2">
        <a:scrgbClr r="0" g="0" b="0"/>
      </a:effectRef>
      <a:fontRef idx="minor"/>
    </dgm:style>
  </dgm:styleLbl>
  <dgm:styleLbl name="bgShp">
    <dgm:scene3d>
      <a:camera prst="orthographicFront"/>
      <a:lightRig rig="threePt" dir="t">
        <a:rot lat="0" lon="0" rev="7500000"/>
      </a:lightRig>
    </dgm:scene3d>
    <dgm:sp3d z="-152400" extrusionH="63500" prstMaterial="matte">
      <a:bevelT w="144450" h="6350" prst="relaxedInset"/>
      <a:contourClr>
        <a:schemeClr val="bg1"/>
      </a:contourClr>
    </dgm:sp3d>
    <dgm:txPr/>
    <dgm:style>
      <a:lnRef idx="0">
        <a:scrgbClr r="0" g="0" b="0"/>
      </a:lnRef>
      <a:fillRef idx="3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>
        <a:rot lat="0" lon="0" rev="7500000"/>
      </a:lightRig>
    </dgm:scene3d>
    <dgm:sp3d prstMaterial="plastic">
      <a:bevelT w="127000" h="25400" prst="relaxedInset"/>
      <a:bevelB w="88900" h="121750" prst="angle"/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trBgShp">
    <dgm:scene3d>
      <a:camera prst="orthographicFront"/>
      <a:lightRig rig="threePt" dir="t"/>
    </dgm:scene3d>
    <dgm:sp3d z="-152400" prstMaterial="matte"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>
        <a:rot lat="0" lon="0" rev="7500000"/>
      </a:lightRig>
    </dgm:scene3d>
    <dgm:sp3d z="152400" extrusionH="63500" prstMaterial="matte">
      <a:bevelT w="50800" h="19050" prst="relaxedInset"/>
      <a:contourClr>
        <a:schemeClr val="bg1"/>
      </a:contourClr>
    </dgm:sp3d>
    <dgm:txPr/>
    <dgm:style>
      <a:lnRef idx="0">
        <a:scrgbClr r="0" g="0" b="0"/>
      </a:lnRef>
      <a:fillRef idx="1">
        <a:scrgbClr r="0" g="0" b="0"/>
      </a:fillRef>
      <a:effectRef idx="2">
        <a:scrgbClr r="0" g="0" b="0"/>
      </a:effectRef>
      <a:fontRef idx="minor">
        <a:schemeClr val="lt1"/>
      </a:fontRef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0.png"/><Relationship Id="rId4" Type="http://schemas.openxmlformats.org/officeDocument/2006/relationships/image" Target="../media/image9.png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2.xml"/><Relationship Id="rId5" Type="http://schemas.openxmlformats.org/officeDocument/2006/relationships/image" Target="../media/image12.png"/><Relationship Id="rId4" Type="http://schemas.openxmlformats.org/officeDocument/2006/relationships/image" Target="../media/image8.png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3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2.png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4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2.png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1.png"/><Relationship Id="rId2" Type="http://schemas.openxmlformats.org/officeDocument/2006/relationships/image" Target="../media/image15.jpeg"/><Relationship Id="rId1" Type="http://schemas.openxmlformats.org/officeDocument/2006/relationships/slideMaster" Target="../slideMasters/slideMaster2.xml"/><Relationship Id="rId4" Type="http://schemas.openxmlformats.org/officeDocument/2006/relationships/image" Target="../media/image12.png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4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30250" y="847436"/>
            <a:ext cx="7681913" cy="1523495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981449" y="5082160"/>
            <a:ext cx="4781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lIns="152394" tIns="76197" rIns="152394" bIns="76197" anchor="b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Segoe Semibold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10" descr="blue-bar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1700213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Picture 7" descr="blue-bar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6019800"/>
            <a:ext cx="9144000" cy="83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2" descr="C:\Program Files\Microsoft Resource DVD Artwork\DVD_ART\BoxShots_Logos\MICROSOFT\Microsoft Logo Black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704138" y="6443663"/>
            <a:ext cx="1219200" cy="2016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05000"/>
            <a:ext cx="7681913" cy="1523495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1735"/>
            <a:ext cx="7681913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Picture 7" descr="1-01149_special blu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960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Picture 9" descr="blue-bar.png"/>
          <p:cNvPicPr>
            <a:picLocks noChangeAspect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0" y="1700213"/>
            <a:ext cx="9144000" cy="190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Picture 2" descr="C:\Program Files\Microsoft Resource DVD Artwork\DVD_ART\Artwork_Imagery\Shapes and Graphics\Line\faded white line.png"/>
          <p:cNvPicPr>
            <a:picLocks noChangeAspect="1" noChangeArrowheads="1"/>
          </p:cNvPicPr>
          <p:nvPr/>
        </p:nvPicPr>
        <p:blipFill>
          <a:blip r:embed="rId5" cstate="print"/>
          <a:srcRect l="53450" t="-139995"/>
          <a:stretch>
            <a:fillRect/>
          </a:stretch>
        </p:blipFill>
        <p:spPr bwMode="auto">
          <a:xfrm>
            <a:off x="0" y="6054725"/>
            <a:ext cx="4048125" cy="4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81000" y="1905000"/>
            <a:ext cx="7043208" cy="1523494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381000" y="3881735"/>
            <a:ext cx="7043208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072886" y="5066980"/>
            <a:ext cx="7690114" cy="1066800"/>
          </a:xfrm>
          <a:effectLst>
            <a:reflection blurRad="6350" stA="52000" endA="300" endPos="35000" dir="5400000" sy="-100000" algn="bl" rotWithShape="0"/>
          </a:effectLst>
        </p:spPr>
        <p:txBody>
          <a:bodyPr anchor="t" anchorCtr="0">
            <a:noAutofit/>
            <a:scene3d>
              <a:camera prst="orthographicFront"/>
              <a:lightRig rig="flat" dir="t"/>
            </a:scene3d>
            <a:sp3d>
              <a:contourClr>
                <a:schemeClr val="accent4">
                  <a:lumMod val="50000"/>
                </a:schemeClr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10000" b="1" i="1" u="none" strike="noStrike" kern="1200" cap="none" spc="-642" normalizeH="0" baseline="0" noProof="0" dirty="0" smtClean="0">
                <a:ln w="25400">
                  <a:noFill/>
                </a:ln>
                <a:solidFill>
                  <a:schemeClr val="tx1"/>
                </a:solidFill>
                <a:effectLst>
                  <a:outerShdw blurRad="50800" dist="38100" dir="2700000" algn="tl" rotWithShape="0">
                    <a:schemeClr val="bg2">
                      <a:lumMod val="50000"/>
                      <a:alpha val="40000"/>
                    </a:schemeClr>
                  </a:outerShdw>
                </a:effectLst>
                <a:uLnTx/>
                <a:uFillTx/>
                <a:latin typeface="Segoe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1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chapter-1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4959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 descr="1-01149_special blu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960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:\Program Files\Microsoft Resource DVD Artwork\DVD_ART\Artwork_Imagery\Shapes and Graphics\Line\faded white line.png"/>
          <p:cNvPicPr>
            <a:picLocks noChangeAspect="1" noChangeArrowheads="1"/>
          </p:cNvPicPr>
          <p:nvPr/>
        </p:nvPicPr>
        <p:blipFill>
          <a:blip r:embed="rId4" cstate="print"/>
          <a:srcRect l="53450" t="-139995"/>
          <a:stretch>
            <a:fillRect/>
          </a:stretch>
        </p:blipFill>
        <p:spPr bwMode="auto">
          <a:xfrm>
            <a:off x="0" y="6054725"/>
            <a:ext cx="4048125" cy="4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2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6" descr="chapter-2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4959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3" descr="1-01149_special blu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960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:\Program Files\Microsoft Resource DVD Artwork\DVD_ART\Artwork_Imagery\Shapes and Graphics\Line\faded white line.png"/>
          <p:cNvPicPr>
            <a:picLocks noChangeAspect="1" noChangeArrowheads="1"/>
          </p:cNvPicPr>
          <p:nvPr/>
        </p:nvPicPr>
        <p:blipFill>
          <a:blip r:embed="rId4" cstate="print"/>
          <a:srcRect l="53450" t="-139995"/>
          <a:stretch>
            <a:fillRect/>
          </a:stretch>
        </p:blipFill>
        <p:spPr bwMode="auto">
          <a:xfrm>
            <a:off x="0" y="6054725"/>
            <a:ext cx="4048125" cy="4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Chapter 3">
    <p:bg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 descr="chapter-3.jpg"/>
          <p:cNvPicPr>
            <a:picLocks noChangeAspect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0" y="0"/>
            <a:ext cx="5495925" cy="6858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Picture 5" descr="1-01149_special blue.png"/>
          <p:cNvPicPr>
            <a:picLocks noChangeAspect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6096000"/>
            <a:ext cx="9144000" cy="762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Picture 2" descr="C:\Program Files\Microsoft Resource DVD Artwork\DVD_ART\Artwork_Imagery\Shapes and Graphics\Line\faded white line.png"/>
          <p:cNvPicPr>
            <a:picLocks noChangeAspect="1" noChangeArrowheads="1"/>
          </p:cNvPicPr>
          <p:nvPr/>
        </p:nvPicPr>
        <p:blipFill>
          <a:blip r:embed="rId4" cstate="print"/>
          <a:srcRect l="53450" t="-139995"/>
          <a:stretch>
            <a:fillRect/>
          </a:stretch>
        </p:blipFill>
        <p:spPr bwMode="auto">
          <a:xfrm>
            <a:off x="0" y="6054725"/>
            <a:ext cx="4048125" cy="444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ransition>
    <p:fade/>
  </p:transition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Demo, Video etc. &quot;special&quot; slides">
    <p:bg>
      <p:bgPr>
        <a:blipFill dpi="0" rotWithShape="0">
          <a:blip r:embed="rId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ext Placeholder 6"/>
          <p:cNvSpPr>
            <a:spLocks noGrp="1"/>
          </p:cNvSpPr>
          <p:nvPr>
            <p:ph type="body" sz="quarter" idx="10"/>
          </p:nvPr>
        </p:nvSpPr>
        <p:spPr>
          <a:xfrm>
            <a:off x="1072886" y="-35356"/>
            <a:ext cx="7690114" cy="1384994"/>
          </a:xfrm>
        </p:spPr>
        <p:txBody>
          <a:bodyPr>
            <a:noAutofit/>
            <a:scene3d>
              <a:camera prst="orthographicFront"/>
              <a:lightRig rig="flat" dir="t"/>
            </a:scene3d>
            <a:sp3d>
              <a:contourClr>
                <a:srgbClr val="F4A234"/>
              </a:contourClr>
            </a:sp3d>
          </a:bodyPr>
          <a:lstStyle>
            <a:lvl1pPr marL="0" indent="0" algn="r">
              <a:buFont typeface="Arial" pitchFamily="34" charset="0"/>
              <a:buNone/>
              <a:defRPr kumimoji="0" lang="en-US" sz="9600" b="1" i="1" u="none" strike="noStrike" kern="1200" cap="none" spc="-300" normalizeH="0" baseline="0" noProof="0" dirty="0" smtClean="0">
                <a:ln w="11430">
                  <a:noFill/>
                </a:ln>
                <a:gradFill>
                  <a:gsLst>
                    <a:gs pos="0">
                      <a:schemeClr val="accent2">
                        <a:alpha val="60000"/>
                      </a:schemeClr>
                    </a:gs>
                    <a:gs pos="100000">
                      <a:schemeClr val="accent2">
                        <a:lumMod val="50000"/>
                        <a:alpha val="56000"/>
                      </a:schemeClr>
                    </a:gs>
                  </a:gsLst>
                  <a:lin ang="16200000" scaled="1"/>
                </a:gradFill>
                <a:effectLst/>
                <a:uLnTx/>
                <a:uFillTx/>
                <a:latin typeface="Segoe" pitchFamily="34" charset="0"/>
                <a:ea typeface="+mn-ea"/>
                <a:cs typeface="+mn-cs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Title 1"/>
          <p:cNvSpPr>
            <a:spLocks noGrp="1"/>
          </p:cNvSpPr>
          <p:nvPr>
            <p:ph type="ctrTitle"/>
          </p:nvPr>
        </p:nvSpPr>
        <p:spPr>
          <a:xfrm>
            <a:off x="1370013" y="847436"/>
            <a:ext cx="7681913" cy="1523495"/>
          </a:xfrm>
        </p:spPr>
        <p:txBody>
          <a:bodyPr anchor="ctr" anchorCtr="0">
            <a:noAutofit/>
          </a:bodyPr>
          <a:lstStyle>
            <a:lvl1pPr>
              <a:lnSpc>
                <a:spcPct val="90000"/>
              </a:lnSpc>
              <a:defRPr sz="5400"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Subtitle 2"/>
          <p:cNvSpPr>
            <a:spLocks noGrp="1"/>
          </p:cNvSpPr>
          <p:nvPr>
            <p:ph type="subTitle" idx="1"/>
          </p:nvPr>
        </p:nvSpPr>
        <p:spPr>
          <a:xfrm>
            <a:off x="3981449" y="5082160"/>
            <a:ext cx="4781551" cy="461665"/>
          </a:xfrm>
        </p:spPr>
        <p:txBody>
          <a:bodyPr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>
                <a:solidFill>
                  <a:schemeClr val="tx1"/>
                </a:solidFill>
              </a:defRPr>
            </a:lvl1pPr>
            <a:lvl2pPr marL="45718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363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5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727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90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09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27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45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_Title and Content">
    <p:bg bwMode="black">
      <p:bgPr>
        <a:solidFill>
          <a:srgbClr val="00000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chemeClr val="tx1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1pPr>
            <a:lvl2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2pPr>
            <a:lvl3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3pPr>
            <a:lvl4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4pPr>
            <a:lvl5pPr>
              <a:buClr>
                <a:schemeClr val="tx1"/>
              </a:buClr>
              <a:buSzPct val="70000"/>
              <a:buFont typeface="Wingdings" pitchFamily="2" charset="2"/>
              <a:buChar char="l"/>
              <a:defRPr>
                <a:solidFill>
                  <a:schemeClr val="tx1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Text Placeholder 6"/>
          <p:cNvSpPr>
            <a:spLocks noGrp="1"/>
          </p:cNvSpPr>
          <p:nvPr>
            <p:ph type="body" sz="quarter" idx="11"/>
          </p:nvPr>
        </p:nvSpPr>
        <p:spPr>
          <a:xfrm>
            <a:off x="0" y="6238875"/>
            <a:ext cx="9144001" cy="619125"/>
          </a:xfrm>
          <a:solidFill>
            <a:srgbClr val="FFFF99"/>
          </a:solidFill>
        </p:spPr>
        <p:txBody>
          <a:bodyPr wrap="square" lIns="152394" tIns="76197" rIns="152394" bIns="76197" anchor="b" anchorCtr="0">
            <a:noAutofit/>
          </a:bodyPr>
          <a:lstStyle>
            <a:lvl1pPr algn="r">
              <a:buFont typeface="Arial" pitchFamily="34" charset="0"/>
              <a:buNone/>
              <a:defRPr>
                <a:solidFill>
                  <a:srgbClr val="000000"/>
                </a:solidFill>
                <a:effectLst/>
                <a:latin typeface="Segoe Semibold" pitchFamily="34" charset="0"/>
              </a:defRPr>
            </a:lvl1pPr>
          </a:lstStyle>
          <a:p>
            <a:pPr lvl="0"/>
            <a:r>
              <a:rPr lang="ru-RU" smtClean="0"/>
              <a:t>Образец текста</a:t>
            </a:r>
          </a:p>
        </p:txBody>
      </p:sp>
    </p:spTree>
  </p:cSld>
  <p:clrMapOvr>
    <a:masterClrMapping/>
  </p:clrMapOvr>
  <p:transition>
    <p:fade/>
  </p:transition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Use for slides with Software Co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722313" y="1905000"/>
            <a:ext cx="8040688" cy="193899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1_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>
          <a:xfrm>
            <a:off x="381000" y="1411552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2210862"/>
          </a:xfrm>
        </p:spPr>
        <p:txBody>
          <a:bodyPr/>
          <a:lstStyle>
            <a:lvl1pPr>
              <a:lnSpc>
                <a:spcPct val="90000"/>
              </a:lnSpc>
              <a:defRPr/>
            </a:lvl1pPr>
            <a:lvl2pPr>
              <a:lnSpc>
                <a:spcPct val="90000"/>
              </a:lnSpc>
              <a:defRPr/>
            </a:lvl2pPr>
            <a:lvl3pPr>
              <a:lnSpc>
                <a:spcPct val="90000"/>
              </a:lnSpc>
              <a:defRPr/>
            </a:lvl3pPr>
            <a:lvl4pPr>
              <a:lnSpc>
                <a:spcPct val="90000"/>
              </a:lnSpc>
              <a:defRPr/>
            </a:lvl4pPr>
            <a:lvl5pPr>
              <a:lnSpc>
                <a:spcPct val="90000"/>
              </a:lnSpc>
              <a:defRPr/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81000" y="1411553"/>
            <a:ext cx="4114800" cy="2129814"/>
          </a:xfrm>
        </p:spPr>
        <p:txBody>
          <a:bodyPr/>
          <a:lstStyle>
            <a:lvl1pPr marL="339976" indent="-339976">
              <a:lnSpc>
                <a:spcPct val="90000"/>
              </a:lnSpc>
              <a:defRPr sz="2800"/>
            </a:lvl1pPr>
            <a:lvl2pPr marL="673338" indent="-325424">
              <a:lnSpc>
                <a:spcPct val="90000"/>
              </a:lnSpc>
              <a:defRPr sz="2400"/>
            </a:lvl2pPr>
            <a:lvl3pPr marL="953785" indent="-288384">
              <a:lnSpc>
                <a:spcPct val="90000"/>
              </a:lnSpc>
              <a:defRPr sz="2000"/>
            </a:lvl3pPr>
            <a:lvl4pPr marL="1227618" indent="-273833">
              <a:lnSpc>
                <a:spcPct val="90000"/>
              </a:lnSpc>
              <a:defRPr sz="1800"/>
            </a:lvl4pPr>
            <a:lvl5pPr marL="1516002" indent="-280447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411553"/>
            <a:ext cx="4114800" cy="2129814"/>
          </a:xfrm>
        </p:spPr>
        <p:txBody>
          <a:bodyPr/>
          <a:lstStyle>
            <a:lvl1pPr marL="347914" indent="-347914">
              <a:lnSpc>
                <a:spcPct val="90000"/>
              </a:lnSpc>
              <a:defRPr sz="2800"/>
            </a:lvl1pPr>
            <a:lvl2pPr marL="673338" indent="-339976">
              <a:lnSpc>
                <a:spcPct val="90000"/>
              </a:lnSpc>
              <a:defRPr sz="2400"/>
            </a:lvl2pPr>
            <a:lvl3pPr marL="961722" indent="-302936">
              <a:lnSpc>
                <a:spcPct val="90000"/>
              </a:lnSpc>
              <a:defRPr sz="2000"/>
            </a:lvl3pPr>
            <a:lvl4pPr marL="1227618" indent="-265896">
              <a:lnSpc>
                <a:spcPct val="90000"/>
              </a:lnSpc>
              <a:defRPr sz="1800"/>
            </a:lvl4pPr>
            <a:lvl5pPr marL="1516002" indent="-273833">
              <a:lnSpc>
                <a:spcPct val="90000"/>
              </a:lnSpc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1553"/>
            <a:ext cx="4114800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0999" y="2174875"/>
            <a:ext cx="4114800" cy="1537344"/>
          </a:xfrm>
        </p:spPr>
        <p:txBody>
          <a:bodyPr/>
          <a:lstStyle>
            <a:lvl1pPr marL="281770" indent="-281770">
              <a:defRPr sz="2300"/>
            </a:lvl1pPr>
            <a:lvl2pPr marL="562218" indent="-265896">
              <a:defRPr sz="2000"/>
            </a:lvl2pPr>
            <a:lvl3pPr marL="813562" indent="-243407">
              <a:defRPr sz="1800"/>
            </a:lvl3pPr>
            <a:lvl4pPr marL="1050354" indent="-228856">
              <a:defRPr sz="1700"/>
            </a:lvl4pPr>
            <a:lvl5pPr marL="1279210" indent="-206367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981" y="1411553"/>
            <a:ext cx="4117019" cy="692498"/>
          </a:xfrm>
        </p:spPr>
        <p:txBody>
          <a:bodyPr anchor="b"/>
          <a:lstStyle>
            <a:lvl1pPr marL="0" indent="0">
              <a:lnSpc>
                <a:spcPct val="90000"/>
              </a:lnSpc>
              <a:spcBef>
                <a:spcPts val="0"/>
              </a:spcBef>
              <a:buNone/>
              <a:defRPr sz="2500" b="1"/>
            </a:lvl1pPr>
            <a:lvl2pPr marL="457182" indent="0">
              <a:buNone/>
              <a:defRPr sz="2000" b="1"/>
            </a:lvl2pPr>
            <a:lvl3pPr marL="914363" indent="0">
              <a:buNone/>
              <a:defRPr sz="1800" b="1"/>
            </a:lvl3pPr>
            <a:lvl4pPr marL="1371545" indent="0">
              <a:buNone/>
              <a:defRPr sz="1600" b="1"/>
            </a:lvl4pPr>
            <a:lvl5pPr marL="1828727" indent="0">
              <a:buNone/>
              <a:defRPr sz="1600" b="1"/>
            </a:lvl5pPr>
            <a:lvl6pPr marL="2285909" indent="0">
              <a:buNone/>
              <a:defRPr sz="1600" b="1"/>
            </a:lvl6pPr>
            <a:lvl7pPr marL="2743090" indent="0">
              <a:buNone/>
              <a:defRPr sz="1600" b="1"/>
            </a:lvl7pPr>
            <a:lvl8pPr marL="3200272" indent="0">
              <a:buNone/>
              <a:defRPr sz="1600" b="1"/>
            </a:lvl8pPr>
            <a:lvl9pPr marL="3657454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6" y="2174875"/>
            <a:ext cx="4117974" cy="1537344"/>
          </a:xfrm>
        </p:spPr>
        <p:txBody>
          <a:bodyPr/>
          <a:lstStyle>
            <a:lvl1pPr marL="296321" indent="-296321">
              <a:defRPr sz="2300"/>
            </a:lvl1pPr>
            <a:lvl2pPr marL="570155" indent="-273833">
              <a:defRPr sz="2000"/>
            </a:lvl2pPr>
            <a:lvl3pPr marL="821499" indent="-244730">
              <a:defRPr sz="1800"/>
            </a:lvl3pPr>
            <a:lvl4pPr marL="1050354" indent="-236793">
              <a:defRPr sz="1700"/>
            </a:lvl4pPr>
            <a:lvl5pPr marL="1279210" indent="-220919">
              <a:defRPr sz="17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</p:spTree>
  </p:cSld>
  <p:clrMapOvr>
    <a:masterClrMapping/>
  </p:clrMapOvr>
  <p:transition>
    <p:fade/>
  </p:transition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  <p:transition>
    <p:fade/>
  </p:transition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2_Title and Content">
    <p:bg bwMode="black">
      <p:bgPr>
        <a:solidFill>
          <a:schemeClr val="tx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 bwMode="white"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sz="quarter" idx="10"/>
          </p:nvPr>
        </p:nvSpPr>
        <p:spPr bwMode="white">
          <a:xfrm>
            <a:off x="381000" y="1411553"/>
            <a:ext cx="8382000" cy="2200602"/>
          </a:xfrm>
        </p:spPr>
        <p:txBody>
          <a:bodyPr/>
          <a:lstStyle>
            <a:lvl1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1pPr>
            <a:lvl2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2pPr>
            <a:lvl3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3pPr>
            <a:lvl4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4pPr>
            <a:lvl5pPr>
              <a:buClr>
                <a:srgbClr val="FFFFFF"/>
              </a:buClr>
              <a:buSzPct val="70000"/>
              <a:buFont typeface="Wingdings" pitchFamily="2" charset="2"/>
              <a:buChar char="l"/>
              <a:defRPr>
                <a:solidFill>
                  <a:srgbClr val="FFFFFF"/>
                </a:solidFill>
              </a:defRPr>
            </a:lvl5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Ovr>
    <a:masterClrMapping/>
  </p:clrMapOvr>
  <p:transition>
    <p:fade/>
  </p:transition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1.jpe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8.xml"/><Relationship Id="rId13" Type="http://schemas.openxmlformats.org/officeDocument/2006/relationships/slideLayout" Target="../slideLayouts/slideLayout23.xml"/><Relationship Id="rId3" Type="http://schemas.openxmlformats.org/officeDocument/2006/relationships/slideLayout" Target="../slideLayouts/slideLayout13.xml"/><Relationship Id="rId7" Type="http://schemas.openxmlformats.org/officeDocument/2006/relationships/slideLayout" Target="../slideLayouts/slideLayout17.xml"/><Relationship Id="rId12" Type="http://schemas.openxmlformats.org/officeDocument/2006/relationships/slideLayout" Target="../slideLayouts/slideLayout22.xml"/><Relationship Id="rId17" Type="http://schemas.openxmlformats.org/officeDocument/2006/relationships/image" Target="../media/image6.png"/><Relationship Id="rId2" Type="http://schemas.openxmlformats.org/officeDocument/2006/relationships/slideLayout" Target="../slideLayouts/slideLayout12.xml"/><Relationship Id="rId16" Type="http://schemas.openxmlformats.org/officeDocument/2006/relationships/image" Target="../media/image5.png"/><Relationship Id="rId1" Type="http://schemas.openxmlformats.org/officeDocument/2006/relationships/slideLayout" Target="../slideLayouts/slideLayout11.xml"/><Relationship Id="rId6" Type="http://schemas.openxmlformats.org/officeDocument/2006/relationships/slideLayout" Target="../slideLayouts/slideLayout16.xml"/><Relationship Id="rId11" Type="http://schemas.openxmlformats.org/officeDocument/2006/relationships/slideLayout" Target="../slideLayouts/slideLayout21.xml"/><Relationship Id="rId5" Type="http://schemas.openxmlformats.org/officeDocument/2006/relationships/slideLayout" Target="../slideLayouts/slideLayout15.xml"/><Relationship Id="rId15" Type="http://schemas.openxmlformats.org/officeDocument/2006/relationships/image" Target="../media/image4.jpeg"/><Relationship Id="rId10" Type="http://schemas.openxmlformats.org/officeDocument/2006/relationships/slideLayout" Target="../slideLayouts/slideLayout20.xml"/><Relationship Id="rId4" Type="http://schemas.openxmlformats.org/officeDocument/2006/relationships/slideLayout" Target="../slideLayouts/slideLayout14.xml"/><Relationship Id="rId9" Type="http://schemas.openxmlformats.org/officeDocument/2006/relationships/slideLayout" Target="../slideLayouts/slideLayout19.xml"/><Relationship Id="rId14" Type="http://schemas.openxmlformats.org/officeDocument/2006/relationships/theme" Target="../theme/theme2.xm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24.xml"/><Relationship Id="rId4" Type="http://schemas.openxmlformats.org/officeDocument/2006/relationships/image" Target="../media/image16.png"/></Relationships>
</file>

<file path=ppt/slideMasters/_rels/slideMaster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theme" Target="../theme/theme4.xml"/><Relationship Id="rId1" Type="http://schemas.openxmlformats.org/officeDocument/2006/relationships/slideLayout" Target="../slideLayouts/slideLayout25.xml"/><Relationship Id="rId4" Type="http://schemas.openxmlformats.org/officeDocument/2006/relationships/image" Target="../media/image16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2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075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381000" y="1412875"/>
            <a:ext cx="8382000" cy="213518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</p:sldLayoutIdLst>
  <p:transition>
    <p:fade/>
  </p:transition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253055"/>
              </a:gs>
              <a:gs pos="100000">
                <a:srgbClr val="5100A2"/>
              </a:gs>
            </a:gsLst>
            <a:lin ang="5400000" scaled="0"/>
          </a:gradFill>
          <a:latin typeface="Trebuchet MS" pitchFamily="34" charset="0"/>
          <a:ea typeface="+mn-ea"/>
          <a:cs typeface="Arial" charset="0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9pPr>
    </p:titleStyle>
    <p:bodyStyle>
      <a:lvl1pPr marL="514350" indent="-5143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3"/>
        </a:buBlip>
        <a:defRPr sz="32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1pPr>
      <a:lvl2pPr marL="1031875" indent="-5143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3"/>
        </a:buBlip>
        <a:defRPr sz="28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2pPr>
      <a:lvl3pPr marL="1371600" indent="-45720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3"/>
        </a:buBlip>
        <a:defRPr sz="2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3pPr>
      <a:lvl4pPr marL="1716088" indent="-45720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3"/>
        </a:buBlip>
        <a:defRPr sz="2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4pPr>
      <a:lvl5pPr marL="2062163" indent="-45720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3"/>
        </a:buBlip>
        <a:defRPr sz="2400" kern="1200">
          <a:solidFill>
            <a:schemeClr val="tx1"/>
          </a:solidFill>
          <a:latin typeface="Trebuchet MS" pitchFamily="34" charset="0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81000" y="1412875"/>
            <a:ext cx="8382000" cy="2135188"/>
          </a:xfrm>
          <a:prstGeom prst="rect">
            <a:avLst/>
          </a:prstGeom>
        </p:spPr>
        <p:txBody>
          <a:bodyPr vert="horz" lIns="0" tIns="0" rIns="0" bIns="0" rtlCol="0">
            <a:sp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72" r:id="rId1"/>
    <p:sldLayoutId id="2147483673" r:id="rId2"/>
    <p:sldLayoutId id="2147483674" r:id="rId3"/>
    <p:sldLayoutId id="2147483675" r:id="rId4"/>
    <p:sldLayoutId id="2147483676" r:id="rId5"/>
    <p:sldLayoutId id="2147483677" r:id="rId6"/>
    <p:sldLayoutId id="2147483678" r:id="rId7"/>
    <p:sldLayoutId id="2147483679" r:id="rId8"/>
    <p:sldLayoutId id="2147483680" r:id="rId9"/>
    <p:sldLayoutId id="2147483681" r:id="rId10"/>
    <p:sldLayoutId id="2147483682" r:id="rId11"/>
    <p:sldLayoutId id="2147483683" r:id="rId12"/>
    <p:sldLayoutId id="2147483684" r:id="rId13"/>
  </p:sldLayoutIdLst>
  <p:transition>
    <p:fade/>
  </p:transition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rebuchet MS" pitchFamily="34" charset="0"/>
          <a:ea typeface="+mn-ea"/>
          <a:cs typeface="Arial" charset="0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9pPr>
    </p:titleStyle>
    <p:bodyStyle>
      <a:lvl1pPr marL="460375" indent="-460375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6"/>
        </a:buBlip>
        <a:defRPr sz="32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rebuchet MS" pitchFamily="34" charset="0"/>
          <a:ea typeface="+mn-ea"/>
          <a:cs typeface="+mn-cs"/>
        </a:defRPr>
      </a:lvl1pPr>
      <a:lvl2pPr marL="854075" indent="-39370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8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rebuchet MS" pitchFamily="34" charset="0"/>
          <a:ea typeface="+mn-ea"/>
          <a:cs typeface="+mn-cs"/>
        </a:defRPr>
      </a:lvl2pPr>
      <a:lvl3pPr marL="1258888" indent="-404813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rebuchet MS" pitchFamily="34" charset="0"/>
          <a:ea typeface="+mn-ea"/>
          <a:cs typeface="+mn-cs"/>
        </a:defRPr>
      </a:lvl3pPr>
      <a:lvl4pPr marL="1655763" indent="-396875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rebuchet MS" pitchFamily="34" charset="0"/>
          <a:ea typeface="+mn-ea"/>
          <a:cs typeface="+mn-cs"/>
        </a:defRPr>
      </a:lvl4pPr>
      <a:lvl5pPr marL="1941513" indent="-4000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Blip>
          <a:blip r:embed="rId17"/>
        </a:buBlip>
        <a:defRPr sz="2400" kern="1200">
          <a:solidFill>
            <a:schemeClr val="tx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rebuchet MS" pitchFamily="34" charset="0"/>
          <a:ea typeface="+mn-ea"/>
          <a:cs typeface="+mn-cs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3" cstate="print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3" descr="white rectangle.png"/>
          <p:cNvPicPr>
            <a:picLocks noChangeAspect="1"/>
          </p:cNvPicPr>
          <p:nvPr/>
        </p:nvPicPr>
        <p:blipFill>
          <a:blip r:embed="rId4" cstate="print"/>
          <a:srcRect b="10452"/>
          <a:stretch>
            <a:fillRect/>
          </a:stretch>
        </p:blipFill>
        <p:spPr bwMode="auto">
          <a:xfrm>
            <a:off x="0" y="1300163"/>
            <a:ext cx="91440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2052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22313" y="1905000"/>
            <a:ext cx="8040687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</p:sldLayoutIdLst>
  <p:transition>
    <p:fade/>
  </p:transition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4800" kern="1200" spc="-150" dirty="0">
          <a:ln w="3175">
            <a:noFill/>
          </a:ln>
          <a:solidFill>
            <a:schemeClr val="bg1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Trebuchet MS" pitchFamily="34" charset="0"/>
          <a:ea typeface="+mn-ea"/>
          <a:cs typeface="Arial" charset="0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rebuchet MS" pitchFamily="34" charset="0"/>
          <a:cs typeface="Arial" pitchFamily="34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rebuchet MS" pitchFamily="34" charset="0"/>
          <a:cs typeface="Arial" pitchFamily="34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rebuchet MS" pitchFamily="34" charset="0"/>
          <a:cs typeface="Arial" pitchFamily="34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rebuchet MS" pitchFamily="34" charset="0"/>
          <a:cs typeface="Arial" pitchFamily="34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rebuchet MS" pitchFamily="34" charset="0"/>
          <a:cs typeface="Arial" pitchFamily="34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rebuchet MS" pitchFamily="34" charset="0"/>
          <a:cs typeface="Arial" pitchFamily="34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rebuchet MS" pitchFamily="34" charset="0"/>
          <a:cs typeface="Arial" pitchFamily="34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bg1"/>
          </a:solidFill>
          <a:latin typeface="Trebuchet MS" pitchFamily="34" charset="0"/>
          <a:cs typeface="Arial" pitchFamily="34" charset="0"/>
        </a:defRPr>
      </a:lvl9pPr>
    </p:titleStyle>
    <p:bodyStyle>
      <a:lvl1pPr marL="342900" indent="-34290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pitchFamily="34" charset="0"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175" indent="-63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pitchFamily="34" charset="0"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0413" indent="-63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pitchFamily="34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3788" indent="63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pitchFamily="34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5575" indent="403225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pitchFamily="34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1">
          <a:blip r:embed="rId3" cstate="print">
            <a:lum/>
          </a:blip>
          <a:srcRect/>
          <a:stretch>
            <a:fillRect r="-1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3" descr="white rectangle.png"/>
          <p:cNvPicPr>
            <a:picLocks noChangeAspect="1"/>
          </p:cNvPicPr>
          <p:nvPr/>
        </p:nvPicPr>
        <p:blipFill>
          <a:blip r:embed="rId4" cstate="print"/>
          <a:srcRect b="10452"/>
          <a:stretch>
            <a:fillRect/>
          </a:stretch>
        </p:blipFill>
        <p:spPr bwMode="auto">
          <a:xfrm>
            <a:off x="0" y="1300163"/>
            <a:ext cx="9144000" cy="555783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665162"/>
          </a:xfrm>
          <a:prstGeom prst="rect">
            <a:avLst/>
          </a:prstGeom>
        </p:spPr>
        <p:txBody>
          <a:bodyPr vert="horz" wrap="square" lIns="0" tIns="0" rIns="0" bIns="0" rtlCol="0" anchor="t">
            <a:spAutoFit/>
          </a:bodyPr>
          <a:lstStyle/>
          <a:p>
            <a:r>
              <a:rPr lang="ru-RU" smtClean="0"/>
              <a:t>Образец заголовка</a:t>
            </a:r>
            <a:endParaRPr lang="ru-RU" dirty="0"/>
          </a:p>
        </p:txBody>
      </p:sp>
      <p:sp>
        <p:nvSpPr>
          <p:cNvPr id="4100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722313" y="1905000"/>
            <a:ext cx="8040687" cy="2108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88" r:id="rId1"/>
  </p:sldLayoutIdLst>
  <p:transition>
    <p:fade/>
  </p:transition>
  <p:txStyles>
    <p:titleStyle>
      <a:lvl1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lang="en-US" sz="4800" kern="1200" spc="-125" dirty="0">
          <a:ln w="3175">
            <a:noFill/>
          </a:ln>
          <a:gradFill>
            <a:gsLst>
              <a:gs pos="0">
                <a:srgbClr val="2E59B0"/>
              </a:gs>
              <a:gs pos="49000">
                <a:srgbClr val="161D32"/>
              </a:gs>
              <a:gs pos="100000">
                <a:srgbClr val="000000"/>
              </a:gs>
            </a:gsLst>
            <a:lin ang="5400000" scaled="0"/>
          </a:gradFill>
          <a:latin typeface="Trebuchet MS" pitchFamily="34" charset="0"/>
          <a:ea typeface="+mn-ea"/>
          <a:cs typeface="Arial" charset="0"/>
        </a:defRPr>
      </a:lvl1pPr>
      <a:lvl2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2pPr>
      <a:lvl3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3pPr>
      <a:lvl4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4pPr>
      <a:lvl5pPr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5pPr>
      <a:lvl6pPr marL="4572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6pPr>
      <a:lvl7pPr marL="9144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7pPr>
      <a:lvl8pPr marL="13716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8pPr>
      <a:lvl9pPr marL="1828800" algn="l" defTabSz="912813" rtl="0" eaLnBrk="1" fontAlgn="base" hangingPunct="1">
        <a:lnSpc>
          <a:spcPct val="90000"/>
        </a:lnSpc>
        <a:spcBef>
          <a:spcPct val="0"/>
        </a:spcBef>
        <a:spcAft>
          <a:spcPct val="0"/>
        </a:spcAft>
        <a:defRPr sz="4800">
          <a:solidFill>
            <a:schemeClr val="tx1"/>
          </a:solidFill>
          <a:latin typeface="Trebuchet MS" pitchFamily="34" charset="0"/>
          <a:cs typeface="Arial" pitchFamily="34" charset="0"/>
        </a:defRPr>
      </a:lvl9pPr>
    </p:titleStyle>
    <p:bodyStyle>
      <a:lvl1pPr marL="342900" indent="-34290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pitchFamily="34" charset="0"/>
        <a:defRPr sz="30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1pPr>
      <a:lvl2pPr marL="384175" indent="-63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pitchFamily="34" charset="0"/>
        <a:defRPr sz="28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2pPr>
      <a:lvl3pPr marL="760413" indent="-63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pitchFamily="34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3pPr>
      <a:lvl4pPr marL="1093788" indent="6350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pitchFamily="34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4pPr>
      <a:lvl5pPr marL="1425575" indent="403225" algn="l" defTabSz="912813" rtl="0" eaLnBrk="1" fontAlgn="base" hangingPunct="1">
        <a:lnSpc>
          <a:spcPct val="90000"/>
        </a:lnSpc>
        <a:spcBef>
          <a:spcPct val="20000"/>
        </a:spcBef>
        <a:spcAft>
          <a:spcPct val="0"/>
        </a:spcAft>
        <a:buFont typeface="Arial" pitchFamily="34" charset="0"/>
        <a:defRPr sz="2400" b="1" kern="1200">
          <a:solidFill>
            <a:schemeClr val="tx1"/>
          </a:solidFill>
          <a:latin typeface="Courier New" pitchFamily="49" charset="0"/>
          <a:ea typeface="+mn-ea"/>
          <a:cs typeface="Courier New" pitchFamily="49" charset="0"/>
        </a:defRPr>
      </a:lvl5pPr>
      <a:lvl6pPr marL="2514499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681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863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045" indent="-228591" algn="l" defTabSz="914363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8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363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545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727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909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090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272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454" algn="l" defTabSz="914363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4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4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785786" y="1071546"/>
            <a:ext cx="7681913" cy="1523495"/>
          </a:xfrm>
        </p:spPr>
        <p:txBody>
          <a:bodyPr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uk-UA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Визначення важких металів у воді</a:t>
            </a:r>
            <a:endParaRPr lang="ru-RU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5572132" y="5072074"/>
            <a:ext cx="4781551" cy="1275798"/>
          </a:xfrm>
        </p:spPr>
        <p:txBody>
          <a:bodyPr/>
          <a:lstStyle/>
          <a:p>
            <a:r>
              <a:rPr lang="uk-UA" dirty="0" smtClean="0">
                <a:solidFill>
                  <a:srgbClr val="7030A0"/>
                </a:solidFill>
                <a:latin typeface="Segoe Script" pitchFamily="34" charset="0"/>
                <a:ea typeface="Arial Unicode MS" pitchFamily="34" charset="-128"/>
                <a:cs typeface="Arial Unicode MS" pitchFamily="34" charset="-128"/>
              </a:rPr>
              <a:t>                                                                             </a:t>
            </a:r>
            <a:endParaRPr lang="ru-RU" dirty="0">
              <a:solidFill>
                <a:srgbClr val="7030A0"/>
              </a:solidFill>
              <a:latin typeface="Segoe Script" pitchFamily="34" charset="0"/>
              <a:ea typeface="Arial Unicode MS" pitchFamily="34" charset="-128"/>
              <a:cs typeface="Arial Unicode MS" pitchFamily="34" charset="-128"/>
            </a:endParaRPr>
          </a:p>
        </p:txBody>
      </p:sp>
    </p:spTree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Важкі</a:t>
            </a:r>
            <a:r>
              <a:rPr lang="ru-RU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 метали – </a:t>
            </a:r>
            <a:r>
              <a:rPr lang="ru-RU" b="1" cap="all" spc="0" dirty="0" err="1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це</a:t>
            </a:r>
            <a:r>
              <a:rPr lang="ru-RU" b="1" cap="all" spc="0" dirty="0" smtClean="0">
                <a:ln w="9000" cmpd="sng">
                  <a:solidFill>
                    <a:schemeClr val="accent4">
                      <a:shade val="50000"/>
                      <a:satMod val="120000"/>
                    </a:schemeClr>
                  </a:solidFill>
                  <a:prstDash val="solid"/>
                </a:ln>
                <a:gradFill>
                  <a:gsLst>
                    <a:gs pos="0">
                      <a:schemeClr val="accent4">
                        <a:shade val="20000"/>
                        <a:satMod val="245000"/>
                      </a:schemeClr>
                    </a:gs>
                    <a:gs pos="43000">
                      <a:schemeClr val="accent4">
                        <a:satMod val="255000"/>
                      </a:schemeClr>
                    </a:gs>
                    <a:gs pos="48000">
                      <a:schemeClr val="accent4">
                        <a:shade val="85000"/>
                        <a:satMod val="255000"/>
                      </a:schemeClr>
                    </a:gs>
                    <a:gs pos="100000">
                      <a:schemeClr val="accent4">
                        <a:shade val="20000"/>
                        <a:satMod val="245000"/>
                      </a:schemeClr>
                    </a:gs>
                  </a:gsLst>
                  <a:lin ang="5400000"/>
                </a:gradFill>
                <a:effectLst>
                  <a:reflection blurRad="12700" stA="28000" endPos="45000" dist="1000" dir="5400000" sy="-100000" algn="bl" rotWithShape="0"/>
                </a:effectLst>
              </a:rPr>
              <a:t>…</a:t>
            </a:r>
            <a:endParaRPr lang="ru-RU" b="1" cap="all" spc="0" dirty="0">
              <a:ln w="9000" cmpd="sng">
                <a:solidFill>
                  <a:schemeClr val="accent4">
                    <a:shade val="50000"/>
                    <a:satMod val="120000"/>
                  </a:schemeClr>
                </a:solidFill>
                <a:prstDash val="solid"/>
              </a:ln>
              <a:gradFill>
                <a:gsLst>
                  <a:gs pos="0">
                    <a:schemeClr val="accent4">
                      <a:shade val="20000"/>
                      <a:satMod val="245000"/>
                    </a:schemeClr>
                  </a:gs>
                  <a:gs pos="43000">
                    <a:schemeClr val="accent4">
                      <a:satMod val="255000"/>
                    </a:schemeClr>
                  </a:gs>
                  <a:gs pos="48000">
                    <a:schemeClr val="accent4">
                      <a:shade val="85000"/>
                      <a:satMod val="255000"/>
                    </a:schemeClr>
                  </a:gs>
                  <a:gs pos="100000">
                    <a:schemeClr val="accent4">
                      <a:shade val="20000"/>
                      <a:satMod val="245000"/>
                    </a:schemeClr>
                  </a:gs>
                </a:gsLst>
                <a:lin ang="5400000"/>
              </a:gradFill>
              <a:effectLst>
                <a:reflection blurRad="12700" stA="28000" endPos="45000" dist="1000" dir="5400000" sy="-100000" algn="bl" rotWithShape="0"/>
              </a:effectLst>
            </a:endParaRPr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81000" y="1412875"/>
            <a:ext cx="8382000" cy="4038029"/>
          </a:xfrm>
        </p:spPr>
        <p:txBody>
          <a:bodyPr/>
          <a:lstStyle/>
          <a:p>
            <a:pPr>
              <a:buClr>
                <a:srgbClr val="9966FF"/>
              </a:buClr>
              <a:buFont typeface="Wingdings" pitchFamily="2" charset="2"/>
              <a:buChar char="Ø"/>
            </a:pPr>
            <a:r>
              <a:rPr lang="uk-UA" dirty="0" smtClean="0">
                <a:solidFill>
                  <a:srgbClr val="336600"/>
                </a:solidFill>
              </a:rPr>
              <a:t>метали з атомною масою понад 50 атомних одиниць</a:t>
            </a:r>
          </a:p>
          <a:p>
            <a:pPr>
              <a:buClr>
                <a:srgbClr val="9966FF"/>
              </a:buClr>
              <a:buNone/>
            </a:pPr>
            <a:r>
              <a:rPr lang="uk-UA" b="1" dirty="0" smtClean="0">
                <a:solidFill>
                  <a:srgbClr val="0000FF"/>
                </a:solidFill>
              </a:rPr>
              <a:t>V, </a:t>
            </a:r>
            <a:r>
              <a:rPr lang="uk-UA" b="1" dirty="0" err="1" smtClean="0">
                <a:solidFill>
                  <a:srgbClr val="0000FF"/>
                </a:solidFill>
              </a:rPr>
              <a:t>Cr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Mn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Fe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Co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Ni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Cu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Zn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Mo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Cd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Sn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Hg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Pb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Bi</a:t>
            </a:r>
            <a:r>
              <a:rPr lang="uk-UA" dirty="0" smtClean="0">
                <a:solidFill>
                  <a:srgbClr val="0000FF"/>
                </a:solidFill>
              </a:rPr>
              <a:t> </a:t>
            </a:r>
          </a:p>
          <a:p>
            <a:pPr>
              <a:buClr>
                <a:srgbClr val="9966FF"/>
              </a:buClr>
              <a:buNone/>
            </a:pPr>
            <a:endParaRPr lang="uk-UA" dirty="0" smtClean="0"/>
          </a:p>
          <a:p>
            <a:pPr>
              <a:buClr>
                <a:srgbClr val="9966FF"/>
              </a:buClr>
              <a:buFont typeface="Wingdings" pitchFamily="2" charset="2"/>
              <a:buChar char="Ø"/>
            </a:pPr>
            <a:r>
              <a:rPr lang="uk-UA" dirty="0" smtClean="0">
                <a:solidFill>
                  <a:srgbClr val="336600"/>
                </a:solidFill>
              </a:rPr>
              <a:t>метали із щільністю більше 8 г/см</a:t>
            </a:r>
            <a:r>
              <a:rPr lang="uk-UA" baseline="30000" dirty="0" smtClean="0">
                <a:solidFill>
                  <a:srgbClr val="336600"/>
                </a:solidFill>
              </a:rPr>
              <a:t>3</a:t>
            </a:r>
          </a:p>
          <a:p>
            <a:pPr>
              <a:buClr>
                <a:srgbClr val="9966FF"/>
              </a:buClr>
              <a:buNone/>
            </a:pPr>
            <a:r>
              <a:rPr lang="uk-UA" b="1" dirty="0" err="1" smtClean="0">
                <a:solidFill>
                  <a:srgbClr val="0000FF"/>
                </a:solidFill>
              </a:rPr>
              <a:t>Pb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Cu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Zn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Ni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Cd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Co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Sb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Sn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Bi</a:t>
            </a:r>
            <a:r>
              <a:rPr lang="uk-UA" b="1" dirty="0" smtClean="0">
                <a:solidFill>
                  <a:srgbClr val="0000FF"/>
                </a:solidFill>
              </a:rPr>
              <a:t>, </a:t>
            </a:r>
            <a:r>
              <a:rPr lang="uk-UA" b="1" dirty="0" err="1" smtClean="0">
                <a:solidFill>
                  <a:srgbClr val="0000FF"/>
                </a:solidFill>
              </a:rPr>
              <a:t>Hg</a:t>
            </a:r>
            <a:endParaRPr lang="uk-UA" baseline="30000" dirty="0" smtClean="0">
              <a:solidFill>
                <a:srgbClr val="0000FF"/>
              </a:solidFill>
            </a:endParaRPr>
          </a:p>
          <a:p>
            <a:pPr>
              <a:buClr>
                <a:srgbClr val="9966FF"/>
              </a:buClr>
              <a:buNone/>
            </a:pPr>
            <a:endParaRPr lang="ru-RU" dirty="0"/>
          </a:p>
        </p:txBody>
      </p:sp>
    </p:spTree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381000" y="230188"/>
            <a:ext cx="8382000" cy="997196"/>
          </a:xfrm>
        </p:spPr>
        <p:txBody>
          <a:bodyPr/>
          <a:lstStyle/>
          <a:p>
            <a:pPr algn="ctr"/>
            <a:r>
              <a:rPr lang="uk-UA" sz="3600" b="1" dirty="0" smtClean="0"/>
              <a:t>Форми існування іонів важких металів у воді</a:t>
            </a:r>
            <a:endParaRPr lang="ru-RU" sz="3600" dirty="0"/>
          </a:p>
        </p:txBody>
      </p:sp>
      <p:graphicFrame>
        <p:nvGraphicFramePr>
          <p:cNvPr id="6" name="Содержимое 5"/>
          <p:cNvGraphicFramePr>
            <a:graphicFrameLocks noGrp="1"/>
          </p:cNvGraphicFramePr>
          <p:nvPr>
            <p:ph idx="1"/>
          </p:nvPr>
        </p:nvGraphicFramePr>
        <p:xfrm>
          <a:off x="381000" y="1412875"/>
          <a:ext cx="8382000" cy="408782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узел 4"/>
          <p:cNvSpPr/>
          <p:nvPr/>
        </p:nvSpPr>
        <p:spPr bwMode="auto">
          <a:xfrm>
            <a:off x="357158" y="142852"/>
            <a:ext cx="2143140" cy="2143140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76194" tIns="38097" rIns="76194" bIns="38097" numCol="1" rtlCol="0" anchor="ctr" anchorCtr="0" compatLnSpc="1">
            <a:prstTxWarp prst="textNoShape">
              <a:avLst/>
            </a:prstTxWarp>
          </a:bodyPr>
          <a:lstStyle/>
          <a:p>
            <a:pPr algn="ctr" defTabSz="761719" fontAlgn="base">
              <a:spcBef>
                <a:spcPct val="0"/>
              </a:spcBef>
              <a:spcAft>
                <a:spcPct val="0"/>
              </a:spcAft>
            </a:pPr>
            <a:r>
              <a:rPr lang="en-US" sz="8000" b="1" kern="0" dirty="0" smtClean="0">
                <a:ln w="1905"/>
                <a:gradFill>
                  <a:gsLst>
                    <a:gs pos="0">
                      <a:schemeClr val="accent6">
                        <a:shade val="20000"/>
                        <a:satMod val="200000"/>
                      </a:schemeClr>
                    </a:gs>
                    <a:gs pos="78000">
                      <a:schemeClr val="accent6">
                        <a:tint val="90000"/>
                        <a:shade val="89000"/>
                        <a:satMod val="220000"/>
                      </a:schemeClr>
                    </a:gs>
                    <a:gs pos="100000">
                      <a:schemeClr val="accent6">
                        <a:tint val="12000"/>
                        <a:satMod val="255000"/>
                      </a:schemeClr>
                    </a:gs>
                  </a:gsLst>
                  <a:lin ang="5400000"/>
                </a:gradFill>
                <a:effectLst>
                  <a:innerShdw blurRad="69850" dist="43180" dir="5400000">
                    <a:srgbClr val="000000">
                      <a:alpha val="65000"/>
                    </a:srgbClr>
                  </a:innerShdw>
                </a:effectLst>
              </a:rPr>
              <a:t>Fe</a:t>
            </a:r>
            <a:endParaRPr lang="ru-RU" sz="8000" b="1" kern="0" dirty="0" smtClean="0">
              <a:ln w="1905"/>
              <a:gradFill>
                <a:gsLst>
                  <a:gs pos="0">
                    <a:schemeClr val="accent6">
                      <a:shade val="20000"/>
                      <a:satMod val="200000"/>
                    </a:schemeClr>
                  </a:gs>
                  <a:gs pos="78000">
                    <a:schemeClr val="accent6">
                      <a:tint val="90000"/>
                      <a:shade val="89000"/>
                      <a:satMod val="220000"/>
                    </a:schemeClr>
                  </a:gs>
                  <a:gs pos="100000">
                    <a:schemeClr val="accent6">
                      <a:tint val="12000"/>
                      <a:satMod val="255000"/>
                    </a:schemeClr>
                  </a:gs>
                </a:gsLst>
                <a:lin ang="5400000"/>
              </a:gradFill>
              <a:effectLst>
                <a:innerShdw blurRad="69850" dist="43180" dir="5400000">
                  <a:srgbClr val="000000">
                    <a:alpha val="65000"/>
                  </a:srgbClr>
                </a:inn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28992" y="500042"/>
            <a:ext cx="4040850" cy="70788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4000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ГДК = 0,1 мг/дм</a:t>
            </a:r>
            <a:r>
              <a:rPr lang="uk-UA" sz="4000" baseline="30000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  <a:endParaRPr lang="ru-RU" sz="4000" dirty="0">
              <a:ln w="10160">
                <a:solidFill>
                  <a:srgbClr val="0000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2500298" y="2071678"/>
          <a:ext cx="6096000" cy="4064000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узел 4"/>
          <p:cNvSpPr/>
          <p:nvPr/>
        </p:nvSpPr>
        <p:spPr bwMode="auto">
          <a:xfrm>
            <a:off x="357158" y="142852"/>
            <a:ext cx="2143140" cy="2143140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6194" tIns="38097" rIns="76194" bIns="38097" numCol="1" rtlCol="0" anchor="ctr" anchorCtr="0" compatLnSpc="1">
            <a:prstTxWarp prst="textNoShape">
              <a:avLst/>
            </a:prstTxWarp>
          </a:bodyPr>
          <a:lstStyle/>
          <a:p>
            <a:pPr algn="ctr" defTabSz="761719" fontAlgn="base">
              <a:spcBef>
                <a:spcPct val="0"/>
              </a:spcBef>
              <a:spcAft>
                <a:spcPct val="0"/>
              </a:spcAft>
            </a:pPr>
            <a:r>
              <a:rPr lang="en-US" sz="7200" b="1" kern="0" dirty="0" err="1" smtClean="0">
                <a:ln w="18000">
                  <a:solidFill>
                    <a:schemeClr val="accent2">
                      <a:satMod val="140000"/>
                    </a:schemeClr>
                  </a:solidFill>
                  <a:prstDash val="solid"/>
                  <a:miter lim="800000"/>
                </a:ln>
                <a:noFill/>
                <a:effectLst>
                  <a:outerShdw blurRad="25500" dist="23000" dir="7020000" algn="tl">
                    <a:srgbClr val="000000">
                      <a:alpha val="50000"/>
                    </a:srgbClr>
                  </a:outerShdw>
                </a:effectLst>
              </a:rPr>
              <a:t>Mn</a:t>
            </a:r>
            <a:endParaRPr lang="ru-RU" sz="7200" b="1" kern="0" dirty="0" smtClean="0">
              <a:ln w="18000">
                <a:solidFill>
                  <a:schemeClr val="accent2">
                    <a:satMod val="140000"/>
                  </a:schemeClr>
                </a:solidFill>
                <a:prstDash val="solid"/>
                <a:miter lim="800000"/>
              </a:ln>
              <a:noFill/>
              <a:effectLst>
                <a:outerShdw blurRad="25500" dist="23000" dir="7020000" algn="tl">
                  <a:srgbClr val="000000">
                    <a:alpha val="50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2928926" y="500042"/>
            <a:ext cx="3653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ГДК = 0,1 мг/дм</a:t>
            </a:r>
            <a:r>
              <a:rPr lang="uk-UA" sz="3600" baseline="30000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  <a:endParaRPr lang="ru-RU" sz="3600" dirty="0">
              <a:ln w="10160">
                <a:solidFill>
                  <a:srgbClr val="0000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sp>
        <p:nvSpPr>
          <p:cNvPr id="8" name="Блок-схема: узел 7"/>
          <p:cNvSpPr/>
          <p:nvPr/>
        </p:nvSpPr>
        <p:spPr bwMode="auto">
          <a:xfrm>
            <a:off x="357158" y="3286124"/>
            <a:ext cx="2143140" cy="2143140"/>
          </a:xfrm>
          <a:prstGeom prst="flowChartConnector">
            <a:avLst/>
          </a:prstGeom>
          <a:solidFill>
            <a:srgbClr val="C00000"/>
          </a:solidFill>
          <a:ln>
            <a:headEnd type="none" w="med" len="med"/>
            <a:tailEnd type="none" w="med" len="med"/>
          </a:ln>
        </p:spPr>
        <p:style>
          <a:lnRef idx="0">
            <a:schemeClr val="accent1"/>
          </a:lnRef>
          <a:fillRef idx="3">
            <a:schemeClr val="accent1"/>
          </a:fillRef>
          <a:effectRef idx="3">
            <a:schemeClr val="accent1"/>
          </a:effectRef>
          <a:fontRef idx="minor">
            <a:schemeClr val="lt1"/>
          </a:fontRef>
        </p:style>
        <p:txBody>
          <a:bodyPr vert="horz" wrap="square" lIns="76194" tIns="38097" rIns="76194" bIns="38097" numCol="1" rtlCol="0" anchor="ctr" anchorCtr="0" compatLnSpc="1">
            <a:prstTxWarp prst="textNoShape">
              <a:avLst/>
            </a:prstTxWarp>
            <a:scene3d>
              <a:camera prst="orthographicFront"/>
              <a:lightRig rig="flat" dir="t">
                <a:rot lat="0" lon="0" rev="18900000"/>
              </a:lightRig>
            </a:scene3d>
            <a:sp3d extrusionH="31750" contourW="6350" prstMaterial="powder">
              <a:bevelT w="19050" h="19050" prst="angle"/>
              <a:contourClr>
                <a:schemeClr val="accent3">
                  <a:tint val="100000"/>
                  <a:shade val="100000"/>
                  <a:satMod val="100000"/>
                  <a:hueMod val="100000"/>
                </a:schemeClr>
              </a:contourClr>
            </a:sp3d>
          </a:bodyPr>
          <a:lstStyle/>
          <a:p>
            <a:pPr algn="ctr" defTabSz="761719" fontAlgn="base">
              <a:spcBef>
                <a:spcPct val="0"/>
              </a:spcBef>
              <a:spcAft>
                <a:spcPct val="0"/>
              </a:spcAft>
            </a:pPr>
            <a:r>
              <a:rPr lang="en-US" sz="7200" b="1" kern="0" dirty="0" smtClean="0">
                <a:ln/>
                <a:solidFill>
                  <a:schemeClr val="accent3"/>
                </a:solidFill>
              </a:rPr>
              <a:t>Hg</a:t>
            </a:r>
            <a:endParaRPr lang="ru-RU" sz="7200" b="1" kern="0" dirty="0" smtClean="0">
              <a:ln/>
              <a:solidFill>
                <a:schemeClr val="accent3"/>
              </a:solidFill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3143240" y="3786190"/>
            <a:ext cx="4422557" cy="646331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uk-UA" sz="3600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ГДК = 0,</a:t>
            </a:r>
            <a:r>
              <a:rPr lang="en-US" sz="3600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000</a:t>
            </a:r>
            <a:r>
              <a:rPr lang="uk-UA" sz="3600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1 мг/дм</a:t>
            </a:r>
            <a:r>
              <a:rPr lang="uk-UA" sz="3600" baseline="30000" dirty="0" smtClean="0">
                <a:ln w="10160">
                  <a:solidFill>
                    <a:srgbClr val="0000FF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  <a:endParaRPr lang="ru-RU" sz="3600" dirty="0">
              <a:ln w="10160">
                <a:solidFill>
                  <a:srgbClr val="0000FF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</p:spTree>
  </p:cSld>
  <p:clrMapOvr>
    <a:masterClrMapping/>
  </p:clrMapOvr>
  <p:transition>
    <p:fade/>
  </p:transition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Блок-схема: узел 4"/>
          <p:cNvSpPr/>
          <p:nvPr/>
        </p:nvSpPr>
        <p:spPr bwMode="auto">
          <a:xfrm>
            <a:off x="357158" y="142852"/>
            <a:ext cx="2143140" cy="2143140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1">
            <a:schemeClr val="accent2"/>
          </a:lnRef>
          <a:fillRef idx="2">
            <a:schemeClr val="accent2"/>
          </a:fillRef>
          <a:effectRef idx="1">
            <a:schemeClr val="accent2"/>
          </a:effectRef>
          <a:fontRef idx="minor">
            <a:schemeClr val="dk1"/>
          </a:fontRef>
        </p:style>
        <p:txBody>
          <a:bodyPr vert="horz" wrap="square" lIns="76194" tIns="38097" rIns="76194" bIns="38097" numCol="1" rtlCol="0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761719" fontAlgn="base">
              <a:spcBef>
                <a:spcPct val="0"/>
              </a:spcBef>
              <a:spcAft>
                <a:spcPct val="0"/>
              </a:spcAft>
            </a:pPr>
            <a:r>
              <a:rPr lang="en-US" sz="8000" b="1" kern="0" dirty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C</a:t>
            </a:r>
            <a:r>
              <a:rPr lang="en-US" sz="8000" b="1" kern="0" dirty="0" smtClean="0">
                <a:ln w="11430"/>
                <a:solidFill>
                  <a:srgbClr val="0000FF"/>
                </a:soli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u</a:t>
            </a:r>
            <a:endParaRPr lang="ru-RU" sz="8000" b="1" kern="0" dirty="0" smtClean="0">
              <a:ln w="11430"/>
              <a:solidFill>
                <a:srgbClr val="0000FF"/>
              </a:soli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3428992" y="500042"/>
            <a:ext cx="3653116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3600" dirty="0" smtClean="0">
                <a:ln w="10160">
                  <a:solidFill>
                    <a:srgbClr val="0099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ГДК = 0,1 мг/дм</a:t>
            </a:r>
            <a:r>
              <a:rPr lang="uk-UA" sz="3600" baseline="30000" dirty="0" smtClean="0">
                <a:ln w="10160">
                  <a:solidFill>
                    <a:srgbClr val="0099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  <a:endParaRPr lang="ru-RU" sz="3600" dirty="0">
              <a:ln w="10160">
                <a:solidFill>
                  <a:srgbClr val="009900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</p:txBody>
      </p:sp>
      <p:graphicFrame>
        <p:nvGraphicFramePr>
          <p:cNvPr id="7" name="Схема 6"/>
          <p:cNvGraphicFramePr/>
          <p:nvPr/>
        </p:nvGraphicFramePr>
        <p:xfrm>
          <a:off x="2571736" y="1714488"/>
          <a:ext cx="6096000" cy="3714776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  <p:transition>
    <p:fade/>
  </p:transition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Блок-схема: узел 3"/>
          <p:cNvSpPr/>
          <p:nvPr/>
        </p:nvSpPr>
        <p:spPr bwMode="auto">
          <a:xfrm>
            <a:off x="571472" y="500042"/>
            <a:ext cx="1785950" cy="1571636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2"/>
          </a:lnRef>
          <a:fillRef idx="3">
            <a:schemeClr val="accent2"/>
          </a:fillRef>
          <a:effectRef idx="3">
            <a:schemeClr val="accent2"/>
          </a:effectRef>
          <a:fontRef idx="minor">
            <a:schemeClr val="lt1"/>
          </a:fontRef>
        </p:style>
        <p:txBody>
          <a:bodyPr vert="horz" wrap="square" lIns="76194" tIns="38097" rIns="76194" bIns="38097" numCol="1" rtlCol="0" anchor="ctr" anchorCtr="0" compatLnSpc="1">
            <a:prstTxWarp prst="textNoShape">
              <a:avLst/>
            </a:prstTxWarp>
          </a:bodyPr>
          <a:lstStyle/>
          <a:p>
            <a:pPr algn="ctr" defTabSz="761719" fontAlgn="base">
              <a:spcBef>
                <a:spcPct val="0"/>
              </a:spcBef>
              <a:spcAft>
                <a:spcPct val="0"/>
              </a:spcAft>
            </a:pPr>
            <a:r>
              <a:rPr lang="en-US" sz="6000" b="1" kern="0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gradFill>
                  <a:gsLst>
                    <a:gs pos="10000">
                      <a:schemeClr val="accent1">
                        <a:tint val="83000"/>
                        <a:shade val="100000"/>
                        <a:satMod val="200000"/>
                      </a:schemeClr>
                    </a:gs>
                    <a:gs pos="75000">
                      <a:schemeClr val="accent1">
                        <a:tint val="100000"/>
                        <a:shade val="50000"/>
                        <a:satMod val="150000"/>
                      </a:schemeClr>
                    </a:gs>
                  </a:gsLst>
                  <a:lin ang="5400000"/>
                </a:gra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Zn</a:t>
            </a:r>
            <a:endParaRPr lang="ru-RU" sz="6000" b="1" kern="0" spc="300" dirty="0" smtClean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gradFill>
                <a:gsLst>
                  <a:gs pos="10000">
                    <a:schemeClr val="accent1">
                      <a:tint val="83000"/>
                      <a:shade val="100000"/>
                      <a:satMod val="200000"/>
                    </a:schemeClr>
                  </a:gs>
                  <a:gs pos="75000">
                    <a:schemeClr val="accent1">
                      <a:tint val="100000"/>
                      <a:shade val="50000"/>
                      <a:satMod val="150000"/>
                    </a:schemeClr>
                  </a:gs>
                </a:gsLst>
                <a:lin ang="5400000"/>
              </a:gra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3286116" y="785794"/>
            <a:ext cx="4071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ln w="10160">
                  <a:solidFill>
                    <a:srgbClr val="0099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ГДК = </a:t>
            </a:r>
            <a:r>
              <a:rPr lang="en-US" sz="3600" dirty="0" smtClean="0">
                <a:ln w="10160">
                  <a:solidFill>
                    <a:srgbClr val="0099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1</a:t>
            </a:r>
            <a:r>
              <a:rPr lang="uk-UA" sz="3600" dirty="0" smtClean="0">
                <a:ln w="10160">
                  <a:solidFill>
                    <a:srgbClr val="0099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мг/дм</a:t>
            </a:r>
            <a:r>
              <a:rPr lang="uk-UA" sz="3600" baseline="30000" dirty="0" smtClean="0">
                <a:ln w="10160">
                  <a:solidFill>
                    <a:srgbClr val="0099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  <a:endParaRPr lang="ru-RU" sz="3600" dirty="0" smtClean="0">
              <a:ln w="10160">
                <a:solidFill>
                  <a:srgbClr val="009900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6" name="TextBox 5"/>
          <p:cNvSpPr txBox="1"/>
          <p:nvPr/>
        </p:nvSpPr>
        <p:spPr>
          <a:xfrm>
            <a:off x="2288084" y="1643050"/>
            <a:ext cx="7105663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Визначають  </a:t>
            </a:r>
            <a:r>
              <a:rPr lang="uk-UA" sz="2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дитизоновим</a:t>
            </a:r>
            <a:r>
              <a:rPr lang="uk-UA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методом. </a:t>
            </a:r>
          </a:p>
          <a:p>
            <a:r>
              <a:rPr lang="uk-UA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Чутливість методу до 5 </a:t>
            </a:r>
            <a:r>
              <a:rPr lang="uk-UA" sz="2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мкг</a:t>
            </a:r>
            <a:r>
              <a:rPr lang="uk-UA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/дм</a:t>
            </a:r>
            <a:r>
              <a:rPr lang="uk-UA" sz="2400" b="1" spc="300" baseline="300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  <p:sp>
        <p:nvSpPr>
          <p:cNvPr id="7" name="Блок-схема: узел 6"/>
          <p:cNvSpPr/>
          <p:nvPr/>
        </p:nvSpPr>
        <p:spPr bwMode="auto">
          <a:xfrm>
            <a:off x="357158" y="3429000"/>
            <a:ext cx="1785950" cy="1571636"/>
          </a:xfrm>
          <a:prstGeom prst="flowChartConnector">
            <a:avLst/>
          </a:prstGeom>
          <a:ln>
            <a:headEnd type="none" w="med" len="med"/>
            <a:tailEnd type="none" w="med" len="med"/>
          </a:ln>
        </p:spPr>
        <p:style>
          <a:lnRef idx="0">
            <a:schemeClr val="accent4"/>
          </a:lnRef>
          <a:fillRef idx="3">
            <a:schemeClr val="accent4"/>
          </a:fillRef>
          <a:effectRef idx="3">
            <a:schemeClr val="accent4"/>
          </a:effectRef>
          <a:fontRef idx="minor">
            <a:schemeClr val="lt1"/>
          </a:fontRef>
        </p:style>
        <p:txBody>
          <a:bodyPr vert="horz" wrap="square" lIns="76194" tIns="38097" rIns="76194" bIns="38097" numCol="1" rtlCol="0" anchor="ctr" anchorCtr="0" compatLnSpc="1">
            <a:prstTxWarp prst="textNoShape">
              <a:avLst/>
            </a:prstTxWarp>
            <a:scene3d>
              <a:camera prst="orthographicFront"/>
              <a:lightRig rig="flat" dir="tl">
                <a:rot lat="0" lon="0" rev="6600000"/>
              </a:lightRig>
            </a:scene3d>
            <a:sp3d extrusionH="25400" contourW="8890">
              <a:bevelT w="38100" h="31750"/>
              <a:contourClr>
                <a:schemeClr val="accent2">
                  <a:shade val="75000"/>
                </a:schemeClr>
              </a:contourClr>
            </a:sp3d>
          </a:bodyPr>
          <a:lstStyle/>
          <a:p>
            <a:pPr algn="ctr" defTabSz="761719" fontAlgn="base">
              <a:spcBef>
                <a:spcPct val="0"/>
              </a:spcBef>
              <a:spcAft>
                <a:spcPct val="0"/>
              </a:spcAft>
            </a:pPr>
            <a:r>
              <a:rPr lang="en-US" sz="6000" b="1" kern="0" dirty="0" err="1" smtClean="0">
                <a:ln w="11430"/>
                <a:gradFill>
                  <a:gsLst>
                    <a:gs pos="0">
                      <a:schemeClr val="accent2">
                        <a:tint val="70000"/>
                        <a:satMod val="245000"/>
                      </a:schemeClr>
                    </a:gs>
                    <a:gs pos="75000">
                      <a:schemeClr val="accent2">
                        <a:tint val="90000"/>
                        <a:shade val="60000"/>
                        <a:satMod val="240000"/>
                      </a:schemeClr>
                    </a:gs>
                    <a:gs pos="100000">
                      <a:schemeClr val="accent2">
                        <a:tint val="100000"/>
                        <a:shade val="50000"/>
                        <a:satMod val="240000"/>
                      </a:schemeClr>
                    </a:gs>
                  </a:gsLst>
                  <a:lin ang="5400000"/>
                </a:gradFill>
                <a:effectLst>
                  <a:outerShdw blurRad="50800" dist="39000" dir="5460000" algn="tl">
                    <a:srgbClr val="000000">
                      <a:alpha val="38000"/>
                    </a:srgbClr>
                  </a:outerShdw>
                </a:effectLst>
              </a:rPr>
              <a:t>Pb</a:t>
            </a:r>
            <a:endParaRPr lang="ru-RU" sz="6000" b="1" kern="0" dirty="0" smtClean="0">
              <a:ln w="11430"/>
              <a:gradFill>
                <a:gsLst>
                  <a:gs pos="0">
                    <a:schemeClr val="accent2">
                      <a:tint val="70000"/>
                      <a:satMod val="245000"/>
                    </a:schemeClr>
                  </a:gs>
                  <a:gs pos="75000">
                    <a:schemeClr val="accent2">
                      <a:tint val="90000"/>
                      <a:shade val="60000"/>
                      <a:satMod val="240000"/>
                    </a:schemeClr>
                  </a:gs>
                  <a:gs pos="100000">
                    <a:schemeClr val="accent2">
                      <a:tint val="100000"/>
                      <a:shade val="50000"/>
                      <a:satMod val="240000"/>
                    </a:schemeClr>
                  </a:gs>
                </a:gsLst>
                <a:lin ang="5400000"/>
              </a:gradFill>
              <a:effectLst>
                <a:outerShdw blurRad="50800" dist="39000" dir="5460000" algn="tl">
                  <a:srgbClr val="000000">
                    <a:alpha val="38000"/>
                  </a:srgbClr>
                </a:outerShdw>
              </a:effectLst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3071802" y="3714752"/>
            <a:ext cx="407196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uk-UA" sz="3600" dirty="0" smtClean="0">
                <a:ln w="10160">
                  <a:solidFill>
                    <a:srgbClr val="0099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ГДК = </a:t>
            </a:r>
            <a:r>
              <a:rPr lang="ru-RU" sz="3600" dirty="0" smtClean="0">
                <a:ln w="10160">
                  <a:solidFill>
                    <a:srgbClr val="0099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0,03</a:t>
            </a:r>
            <a:r>
              <a:rPr lang="uk-UA" sz="3600" dirty="0" smtClean="0">
                <a:ln w="10160">
                  <a:solidFill>
                    <a:srgbClr val="0099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 мг/дм</a:t>
            </a:r>
            <a:r>
              <a:rPr lang="uk-UA" sz="3600" baseline="30000" dirty="0" smtClean="0">
                <a:ln w="10160">
                  <a:solidFill>
                    <a:srgbClr val="009900"/>
                  </a:solidFill>
                  <a:prstDash val="solid"/>
                </a:ln>
                <a:solidFill>
                  <a:srgbClr val="FFFFFF"/>
                </a:solidFill>
                <a:effectLst>
                  <a:outerShdw blurRad="38100" dist="32000" dir="5400000" algn="tl">
                    <a:srgbClr val="000000">
                      <a:alpha val="30000"/>
                    </a:srgbClr>
                  </a:outerShdw>
                </a:effectLst>
              </a:rPr>
              <a:t>3</a:t>
            </a:r>
            <a:endParaRPr lang="ru-RU" sz="3600" dirty="0" smtClean="0">
              <a:ln w="10160">
                <a:solidFill>
                  <a:srgbClr val="009900"/>
                </a:solidFill>
                <a:prstDash val="solid"/>
              </a:ln>
              <a:solidFill>
                <a:srgbClr val="FFFFFF"/>
              </a:solidFill>
              <a:effectLst>
                <a:outerShdw blurRad="38100" dist="32000" dir="5400000" algn="tl">
                  <a:srgbClr val="000000">
                    <a:alpha val="30000"/>
                  </a:srgbClr>
                </a:outerShdw>
              </a:effectLst>
            </a:endParaRPr>
          </a:p>
          <a:p>
            <a:endParaRPr lang="ru-RU" dirty="0"/>
          </a:p>
        </p:txBody>
      </p:sp>
      <p:sp>
        <p:nvSpPr>
          <p:cNvPr id="9" name="TextBox 8"/>
          <p:cNvSpPr txBox="1"/>
          <p:nvPr/>
        </p:nvSpPr>
        <p:spPr>
          <a:xfrm>
            <a:off x="2038337" y="4357694"/>
            <a:ext cx="7291227" cy="83099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uk-UA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Визначають  </a:t>
            </a:r>
            <a:r>
              <a:rPr lang="uk-UA" sz="2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плюмбоновим</a:t>
            </a:r>
            <a:r>
              <a:rPr lang="uk-UA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 методом. </a:t>
            </a:r>
          </a:p>
          <a:p>
            <a:r>
              <a:rPr lang="uk-UA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Чутливість методу до 0,5 </a:t>
            </a:r>
            <a:r>
              <a:rPr lang="uk-UA" sz="2400" b="1" spc="300" dirty="0" err="1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мкг</a:t>
            </a:r>
            <a:r>
              <a:rPr lang="uk-UA" sz="2400" b="1" spc="3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/дм</a:t>
            </a:r>
            <a:r>
              <a:rPr lang="uk-UA" sz="2400" b="1" spc="300" baseline="30000" dirty="0" smtClean="0">
                <a:ln w="11430" cmpd="sng">
                  <a:solidFill>
                    <a:schemeClr val="accent1">
                      <a:tint val="10000"/>
                    </a:schemeClr>
                  </a:solidFill>
                  <a:prstDash val="solid"/>
                  <a:miter lim="800000"/>
                </a:ln>
                <a:solidFill>
                  <a:srgbClr val="0000FF"/>
                </a:solidFill>
                <a:effectLst>
                  <a:glow rad="45500">
                    <a:schemeClr val="accent1">
                      <a:satMod val="220000"/>
                      <a:alpha val="35000"/>
                    </a:schemeClr>
                  </a:glow>
                </a:effectLst>
              </a:rPr>
              <a:t>3</a:t>
            </a:r>
            <a:endParaRPr lang="ru-RU" sz="2400" b="1" spc="300" dirty="0">
              <a:ln w="11430" cmpd="sng">
                <a:solidFill>
                  <a:schemeClr val="accent1">
                    <a:tint val="10000"/>
                  </a:schemeClr>
                </a:solidFill>
                <a:prstDash val="solid"/>
                <a:miter lim="800000"/>
              </a:ln>
              <a:solidFill>
                <a:srgbClr val="0000FF"/>
              </a:solidFill>
              <a:effectLst>
                <a:glow rad="45500">
                  <a:schemeClr val="accent1">
                    <a:satMod val="220000"/>
                    <a:alpha val="35000"/>
                  </a:schemeClr>
                </a:glow>
              </a:effectLst>
            </a:endParaRPr>
          </a:p>
        </p:txBody>
      </p:sp>
    </p:spTree>
  </p:cSld>
  <p:clrMapOvr>
    <a:masterClrMapping/>
  </p:clrMapOvr>
  <p:transition>
    <p:fade/>
  </p:transition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Текст 2"/>
          <p:cNvSpPr>
            <a:spLocks noGrp="1"/>
          </p:cNvSpPr>
          <p:nvPr>
            <p:ph type="body" sz="quarter" idx="10"/>
          </p:nvPr>
        </p:nvSpPr>
        <p:spPr>
          <a:xfrm>
            <a:off x="357158" y="500042"/>
            <a:ext cx="8382000" cy="1538883"/>
          </a:xfrm>
        </p:spPr>
        <p:txBody>
          <a:bodyPr>
            <a:scene3d>
              <a:camera prst="perspectiveFront"/>
              <a:lightRig rig="threePt" dir="t"/>
            </a:scene3d>
            <a:sp3d extrusionH="57150">
              <a:bevelT w="38100" h="38100" prst="relaxedInset"/>
            </a:sp3d>
          </a:bodyPr>
          <a:lstStyle/>
          <a:p>
            <a:pPr marL="514350" lvl="2" indent="-514350" algn="ctr">
              <a:buNone/>
            </a:pPr>
            <a:r>
              <a:rPr lang="uk-UA" b="1" dirty="0" smtClean="0">
                <a:solidFill>
                  <a:srgbClr val="0099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Sylfaen" pitchFamily="18" charset="0"/>
              </a:rPr>
              <a:t>Визначення вмісту кобальту та кадмію методом атомно-абсорбційної спектрометрії з електротермічною </a:t>
            </a:r>
            <a:r>
              <a:rPr lang="uk-UA" b="1" dirty="0" err="1" smtClean="0">
                <a:solidFill>
                  <a:srgbClr val="009900"/>
                </a:solidFill>
                <a:effectLst>
                  <a:outerShdw blurRad="50800" dist="38100" dir="5400000" algn="t" rotWithShape="0">
                    <a:prstClr val="black">
                      <a:alpha val="40000"/>
                    </a:prstClr>
                  </a:outerShdw>
                  <a:reflection blurRad="6350" stA="60000" endA="900" endPos="58000" dir="5400000" sy="-100000" algn="bl" rotWithShape="0"/>
                </a:effectLst>
                <a:latin typeface="Sylfaen" pitchFamily="18" charset="0"/>
              </a:rPr>
              <a:t>атомізацією</a:t>
            </a:r>
            <a:endParaRPr lang="ru-RU" sz="2000" dirty="0" smtClean="0">
              <a:solidFill>
                <a:srgbClr val="009900"/>
              </a:solidFill>
              <a:effectLst>
                <a:outerShdw blurRad="50800" dist="38100" dir="5400000" algn="t" rotWithShape="0">
                  <a:prstClr val="black">
                    <a:alpha val="40000"/>
                  </a:prstClr>
                </a:outerShdw>
                <a:reflection blurRad="6350" stA="60000" endA="900" endPos="58000" dir="5400000" sy="-100000" algn="bl" rotWithShape="0"/>
              </a:effectLst>
              <a:latin typeface="Sylfaen" pitchFamily="18" charset="0"/>
            </a:endParaRPr>
          </a:p>
          <a:p>
            <a:pPr>
              <a:buNone/>
            </a:pPr>
            <a:endParaRPr lang="ru-RU" dirty="0"/>
          </a:p>
        </p:txBody>
      </p:sp>
      <p:graphicFrame>
        <p:nvGraphicFramePr>
          <p:cNvPr id="4" name="Таблица 3"/>
          <p:cNvGraphicFramePr>
            <a:graphicFrameLocks noGrp="1"/>
          </p:cNvGraphicFramePr>
          <p:nvPr/>
        </p:nvGraphicFramePr>
        <p:xfrm>
          <a:off x="357158" y="2000240"/>
          <a:ext cx="8429688" cy="1920240"/>
        </p:xfrm>
        <a:graphic>
          <a:graphicData uri="http://schemas.openxmlformats.org/drawingml/2006/table">
            <a:tbl>
              <a:tblPr firstRow="1" bandRow="1">
                <a:tableStyleId>{284E427A-3D55-4303-BF80-6455036E1DE7}</a:tableStyleId>
              </a:tblPr>
              <a:tblGrid>
                <a:gridCol w="1214448"/>
                <a:gridCol w="928694"/>
                <a:gridCol w="1285884"/>
                <a:gridCol w="1643074"/>
                <a:gridCol w="1714512"/>
                <a:gridCol w="1643076"/>
              </a:tblGrid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Елемент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ГДК, </a:t>
                      </a:r>
                      <a:r>
                        <a:rPr lang="uk-UA" sz="1800" kern="1200" dirty="0" smtClean="0"/>
                        <a:t>мг/дм</a:t>
                      </a:r>
                      <a:r>
                        <a:rPr lang="uk-UA" sz="1800" kern="1200" baseline="30000" dirty="0" smtClean="0"/>
                        <a:t>3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el-GR" sz="1800" dirty="0" smtClean="0"/>
                        <a:t>λ</a:t>
                      </a:r>
                      <a:r>
                        <a:rPr lang="uk-UA" sz="1800" dirty="0" smtClean="0"/>
                        <a:t>, </a:t>
                      </a:r>
                      <a:r>
                        <a:rPr lang="uk-UA" sz="1800" dirty="0" err="1" smtClean="0"/>
                        <a:t>нм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Т </a:t>
                      </a:r>
                      <a:r>
                        <a:rPr lang="uk-UA" sz="1800" dirty="0" err="1" smtClean="0"/>
                        <a:t>озолення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Т  </a:t>
                      </a:r>
                      <a:r>
                        <a:rPr lang="uk-UA" sz="1800" dirty="0" err="1" smtClean="0"/>
                        <a:t>атомізації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dirty="0" smtClean="0"/>
                        <a:t>Діапазон вимірювань</a:t>
                      </a:r>
                      <a:endParaRPr lang="ru-RU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smtClean="0"/>
                        <a:t>Co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/>
                        <a:t>0.01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/>
                        <a:t>240,7-242,5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/>
                        <a:t>800°С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/>
                        <a:t>2500°С.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/>
                        <a:t>0.001 - 0.05 мг/дм</a:t>
                      </a:r>
                      <a:r>
                        <a:rPr lang="uk-UA" sz="1800" kern="1200" baseline="30000" dirty="0" smtClean="0"/>
                        <a:t>3</a:t>
                      </a:r>
                      <a:endParaRPr lang="ru-RU" sz="1800" dirty="0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pPr algn="ctr"/>
                      <a:r>
                        <a:rPr lang="en-US" sz="1800" dirty="0" err="1" smtClean="0"/>
                        <a:t>Cd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/>
                        <a:t>0.0005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/>
                        <a:t>228,8 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/>
                        <a:t>300°С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/>
                        <a:t>1700°С</a:t>
                      </a:r>
                      <a:endParaRPr lang="ru-RU" sz="18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uk-UA" sz="1800" kern="1200" dirty="0" smtClean="0"/>
                        <a:t>0.0001 - 0.01 мг/дм</a:t>
                      </a:r>
                      <a:r>
                        <a:rPr lang="uk-UA" sz="1800" kern="1200" baseline="30000" dirty="0" smtClean="0"/>
                        <a:t>3</a:t>
                      </a:r>
                      <a:endParaRPr lang="ru-RU" sz="1800" dirty="0"/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ransition>
    <p:fade/>
  </p:transition>
</p:sld>
</file>

<file path=ppt/theme/theme1.xml><?xml version="1.0" encoding="utf-8"?>
<a:theme xmlns:a="http://schemas.openxmlformats.org/drawingml/2006/main" name="1_Theme20">
  <a:themeElements>
    <a:clrScheme name="CPE">
      <a:dk1>
        <a:srgbClr val="000000"/>
      </a:dk1>
      <a:lt1>
        <a:srgbClr val="FFFFFF"/>
      </a:lt1>
      <a:dk2>
        <a:srgbClr val="1D4775"/>
      </a:dk2>
      <a:lt2>
        <a:srgbClr val="FEF194"/>
      </a:lt2>
      <a:accent1>
        <a:srgbClr val="FFD965"/>
      </a:accent1>
      <a:accent2>
        <a:srgbClr val="3AA9C2"/>
      </a:accent2>
      <a:accent3>
        <a:srgbClr val="EBB28F"/>
      </a:accent3>
      <a:accent4>
        <a:srgbClr val="B0E27F"/>
      </a:accent4>
      <a:accent5>
        <a:srgbClr val="FFC17E"/>
      </a:accent5>
      <a:accent6>
        <a:srgbClr val="C6A0DB"/>
      </a:accent6>
      <a:hlink>
        <a:srgbClr val="1D4775"/>
      </a:hlink>
      <a:folHlink>
        <a:srgbClr val="1D4775"/>
      </a:folHlink>
    </a:clrScheme>
    <a:fontScheme name="Blue-Purple TT">
      <a:majorFont>
        <a:latin typeface="Segoe"/>
        <a:ea typeface=""/>
        <a:cs typeface=""/>
      </a:majorFont>
      <a:minorFont>
        <a:latin typeface="Segoe"/>
        <a:ea typeface=""/>
        <a:cs typeface="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76194" tIns="38097" rIns="76194" bIns="38097" numCol="1" rtlCol="0" anchor="ctr" anchorCtr="0" compatLnSpc="1">
        <a:prstTxWarp prst="textNoShape">
          <a:avLst/>
        </a:prstTxWarp>
      </a:bodyPr>
      <a:lstStyle>
        <a:defPPr algn="ctr" defTabSz="761719" fontAlgn="base">
          <a:spcBef>
            <a:spcPct val="0"/>
          </a:spcBef>
          <a:spcAft>
            <a:spcPct val="0"/>
          </a:spcAft>
          <a:defRPr sz="2300" kern="0" dirty="0" smtClean="0">
            <a:solidFill>
              <a:schemeClr val="tx2"/>
            </a:solidFill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2.xml><?xml version="1.0" encoding="utf-8"?>
<a:theme xmlns:a="http://schemas.openxmlformats.org/drawingml/2006/main" name="Ценность лицензионного ПО Microsoft-ш1">
  <a:themeElements>
    <a:clrScheme name="Template-Template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Blue-Purple TT">
      <a:majorFont>
        <a:latin typeface="Segoe"/>
        <a:ea typeface=""/>
        <a:cs typeface=""/>
      </a:majorFont>
      <a:minorFont>
        <a:latin typeface="Segoe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91436" tIns="45718" rIns="91436" bIns="45718" numCol="1" rtlCol="0" anchor="ctr" anchorCtr="0" compatLnSpc="1">
        <a:prstTxWarp prst="textNoShape">
          <a:avLst/>
        </a:prstTxWarp>
      </a:bodyPr>
      <a:lstStyle>
        <a:defPPr algn="ctr" defTabSz="914099" fontAlgn="base">
          <a:spcBef>
            <a:spcPct val="0"/>
          </a:spcBef>
          <a:spcAft>
            <a:spcPct val="0"/>
          </a:spcAft>
          <a:defRPr sz="2400" dirty="0" smtClean="0">
            <a:solidFill>
              <a:srgbClr val="FFFFFF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  <a:txDef>
      <a:spPr>
        <a:noFill/>
      </a:spPr>
      <a:bodyPr wrap="none" rtlCol="0">
        <a:spAutoFit/>
      </a:bodyPr>
      <a:lstStyle>
        <a:defPPr>
          <a:defRPr dirty="0" err="1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</a:defRPr>
        </a:defPPr>
      </a:lstStyle>
    </a:txDef>
  </a:objectDefaults>
  <a:extraClrSchemeLst/>
</a:theme>
</file>

<file path=ppt/theme/theme3.xml><?xml version="1.0" encoding="utf-8"?>
<a:theme xmlns:a="http://schemas.openxmlformats.org/drawingml/2006/main" name="White with Courier font for code slides">
  <a:themeElements>
    <a:clrScheme name="1-01149 Michelle Evans">
      <a:dk1>
        <a:srgbClr val="000000"/>
      </a:dk1>
      <a:lt1>
        <a:srgbClr val="FFFFFF"/>
      </a:lt1>
      <a:dk2>
        <a:srgbClr val="050595"/>
      </a:dk2>
      <a:lt2>
        <a:srgbClr val="FFFF99"/>
      </a:lt2>
      <a:accent1>
        <a:srgbClr val="ECDFA7"/>
      </a:accent1>
      <a:accent2>
        <a:srgbClr val="4F6E9B"/>
      </a:accent2>
      <a:accent3>
        <a:srgbClr val="936553"/>
      </a:accent3>
      <a:accent4>
        <a:srgbClr val="88A17B"/>
      </a:accent4>
      <a:accent5>
        <a:srgbClr val="B8977E"/>
      </a:accent5>
      <a:accent6>
        <a:srgbClr val="99B5D3"/>
      </a:accent6>
      <a:hlink>
        <a:srgbClr val="FFFF99"/>
      </a:hlink>
      <a:folHlink>
        <a:srgbClr val="7DDDFF"/>
      </a:folHlink>
    </a:clrScheme>
    <a:fontScheme name="Blue-Purple TT">
      <a:majorFont>
        <a:latin typeface="Segoe"/>
        <a:ea typeface=""/>
        <a:cs typeface=""/>
      </a:majorFont>
      <a:minorFont>
        <a:latin typeface="Segoe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ppt/theme/theme4.xml><?xml version="1.0" encoding="utf-8"?>
<a:theme xmlns:a="http://schemas.openxmlformats.org/drawingml/2006/main" name="1_White with Courier font for code slides">
  <a:themeElements>
    <a:clrScheme name="Blue Template-Template">
      <a:dk1>
        <a:srgbClr val="000000"/>
      </a:dk1>
      <a:lt1>
        <a:srgbClr val="FFFFFF"/>
      </a:lt1>
      <a:dk2>
        <a:srgbClr val="050595"/>
      </a:dk2>
      <a:lt2>
        <a:srgbClr val="FFFFFF"/>
      </a:lt2>
      <a:accent1>
        <a:srgbClr val="FFC000"/>
      </a:accent1>
      <a:accent2>
        <a:srgbClr val="3497AE"/>
      </a:accent2>
      <a:accent3>
        <a:srgbClr val="DF8045"/>
      </a:accent3>
      <a:accent4>
        <a:srgbClr val="7DCC2E"/>
      </a:accent4>
      <a:accent5>
        <a:srgbClr val="FF9929"/>
      </a:accent5>
      <a:accent6>
        <a:srgbClr val="7D3DA1"/>
      </a:accent6>
      <a:hlink>
        <a:srgbClr val="F3EB4F"/>
      </a:hlink>
      <a:folHlink>
        <a:srgbClr val="7DDDFF"/>
      </a:folHlink>
    </a:clrScheme>
    <a:fontScheme name="Blue-Purple TT">
      <a:majorFont>
        <a:latin typeface="Segoe"/>
        <a:ea typeface=""/>
        <a:cs typeface=""/>
      </a:majorFont>
      <a:minorFont>
        <a:latin typeface="Segoe"/>
        <a:ea typeface=""/>
        <a:cs typeface=""/>
      </a:minorFont>
    </a:fontScheme>
    <a:fmtScheme name="Concours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satMod val="180000"/>
              </a:schemeClr>
            </a:gs>
            <a:gs pos="65000">
              <a:schemeClr val="phClr">
                <a:tint val="32000"/>
                <a:satMod val="250000"/>
              </a:schemeClr>
            </a:gs>
            <a:gs pos="100000">
              <a:schemeClr val="phClr">
                <a:tint val="23000"/>
                <a:satMod val="300000"/>
              </a:schemeClr>
            </a:gs>
          </a:gsLst>
          <a:lin ang="16200000" scaled="0"/>
        </a:gradFill>
        <a:gradFill rotWithShape="1">
          <a:gsLst>
            <a:gs pos="0">
              <a:schemeClr val="phClr">
                <a:shade val="15000"/>
                <a:satMod val="180000"/>
              </a:schemeClr>
            </a:gs>
            <a:gs pos="50000">
              <a:schemeClr val="phClr">
                <a:shade val="45000"/>
                <a:satMod val="170000"/>
              </a:schemeClr>
            </a:gs>
            <a:gs pos="70000">
              <a:schemeClr val="phClr">
                <a:tint val="99000"/>
                <a:shade val="65000"/>
                <a:satMod val="155000"/>
              </a:schemeClr>
            </a:gs>
            <a:gs pos="100000">
              <a:schemeClr val="phClr">
                <a:tint val="95500"/>
                <a:shade val="100000"/>
                <a:satMod val="15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55000" cap="flat" cmpd="thickThin" algn="ctr">
          <a:solidFill>
            <a:schemeClr val="phClr"/>
          </a:solidFill>
          <a:prstDash val="solid"/>
        </a:ln>
        <a:ln w="63500" cap="flat" cmpd="thickThin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45000"/>
              </a:srgbClr>
            </a:outerShdw>
          </a:effectLst>
          <a:scene3d>
            <a:camera prst="orthographicFront" fov="0">
              <a:rot lat="0" lon="0" rev="0"/>
            </a:camera>
            <a:lightRig rig="glow" dir="t">
              <a:rot lat="0" lon="0" rev="6360000"/>
            </a:lightRig>
          </a:scene3d>
          <a:sp3d contourW="1000" prstMaterial="flat">
            <a:bevelT w="95250" h="101600"/>
            <a:contourClr>
              <a:schemeClr val="phClr">
                <a:satMod val="300000"/>
              </a:schemeClr>
            </a:contourClr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ln>
          <a:headEnd type="none" w="med" len="med"/>
          <a:tailEnd type="none" w="med" len="med"/>
        </a:ln>
      </a:spPr>
      <a:bodyPr vert="horz" wrap="square" lIns="109728" tIns="54864" rIns="109728" bIns="54864" numCol="1" rtlCol="0" anchor="ctr" anchorCtr="0" compatLnSpc="1">
        <a:prstTxWarp prst="textNoShape">
          <a:avLst/>
        </a:prstTxWarp>
      </a:bodyPr>
      <a:lstStyle>
        <a:defPPr marL="0" marR="0" indent="0" algn="ctr" defTabSz="1096963" rtl="0" eaLnBrk="1" fontAlgn="base" latinLnBrk="0" hangingPunct="1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sz="2800" b="0" i="0" u="none" strike="noStrike" cap="none" normalizeH="0" baseline="0" dirty="0" smtClean="0">
            <a:solidFill>
              <a:schemeClr val="tx1"/>
            </a:solidFill>
            <a:effectLst>
              <a:outerShdw blurRad="38100" dist="38100" dir="2700000" algn="tl">
                <a:srgbClr val="000000">
                  <a:alpha val="43137"/>
                </a:srgbClr>
              </a:outerShdw>
            </a:effectLst>
            <a:latin typeface="Segoe" pitchFamily="34" charset="0"/>
          </a:defRPr>
        </a:defPPr>
      </a:lstStyle>
      <a:style>
        <a:lnRef idx="0">
          <a:schemeClr val="accent2"/>
        </a:lnRef>
        <a:fillRef idx="3">
          <a:schemeClr val="accent2"/>
        </a:fillRef>
        <a:effectRef idx="3">
          <a:schemeClr val="accent2"/>
        </a:effectRef>
        <a:fontRef idx="minor">
          <a:schemeClr val="lt1"/>
        </a:fontRef>
      </a:style>
    </a:sp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TS030007756</Template>
  <TotalTime>146</TotalTime>
  <Words>267</Words>
  <Application>Microsoft Office PowerPoint</Application>
  <PresentationFormat>Экран (4:3)</PresentationFormat>
  <Paragraphs>62</Paragraphs>
  <Slides>8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4</vt:i4>
      </vt:variant>
      <vt:variant>
        <vt:lpstr>Заголовки слайдов</vt:lpstr>
      </vt:variant>
      <vt:variant>
        <vt:i4>8</vt:i4>
      </vt:variant>
    </vt:vector>
  </HeadingPairs>
  <TitlesOfParts>
    <vt:vector size="12" baseType="lpstr">
      <vt:lpstr>1_Theme20</vt:lpstr>
      <vt:lpstr>Ценность лицензионного ПО Microsoft-ш1</vt:lpstr>
      <vt:lpstr>White with Courier font for code slides</vt:lpstr>
      <vt:lpstr>1_White with Courier font for code slides</vt:lpstr>
      <vt:lpstr>Визначення важких металів у воді</vt:lpstr>
      <vt:lpstr>Важкі метали – це…</vt:lpstr>
      <vt:lpstr>Форми існування іонів важких металів у воді</vt:lpstr>
      <vt:lpstr>Слайд 4</vt:lpstr>
      <vt:lpstr>Слайд 5</vt:lpstr>
      <vt:lpstr>Слайд 6</vt:lpstr>
      <vt:lpstr>Слайд 7</vt:lpstr>
      <vt:lpstr>Слайд 8</vt:lpstr>
    </vt:vector>
  </TitlesOfParts>
  <Company>BEST XP Edition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Рыжая</dc:creator>
  <cp:lastModifiedBy>User</cp:lastModifiedBy>
  <cp:revision>27</cp:revision>
  <dcterms:created xsi:type="dcterms:W3CDTF">2011-04-17T09:55:57Z</dcterms:created>
  <dcterms:modified xsi:type="dcterms:W3CDTF">2011-05-03T14:57:30Z</dcterms:modified>
</cp:coreProperties>
</file>