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72" r:id="rId5"/>
    <p:sldId id="262" r:id="rId6"/>
    <p:sldId id="263" r:id="rId7"/>
    <p:sldId id="264" r:id="rId8"/>
    <p:sldId id="270" r:id="rId9"/>
    <p:sldId id="265" r:id="rId10"/>
    <p:sldId id="266" r:id="rId11"/>
    <p:sldId id="271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41" autoAdjust="0"/>
    <p:restoredTop sz="94660" autoAdjust="0"/>
  </p:normalViewPr>
  <p:slideViewPr>
    <p:cSldViewPr>
      <p:cViewPr varScale="1">
        <p:scale>
          <a:sx n="78" d="100"/>
          <a:sy n="78" d="100"/>
        </p:scale>
        <p:origin x="-11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5805-3334-49EE-AB70-C39AE353D2D1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ECC3-E1BC-406C-A708-9E4D46F57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5805-3334-49EE-AB70-C39AE353D2D1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ECC3-E1BC-406C-A708-9E4D46F57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5805-3334-49EE-AB70-C39AE353D2D1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ECC3-E1BC-406C-A708-9E4D46F57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5805-3334-49EE-AB70-C39AE353D2D1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ECC3-E1BC-406C-A708-9E4D46F57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5805-3334-49EE-AB70-C39AE353D2D1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ECC3-E1BC-406C-A708-9E4D46F57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5805-3334-49EE-AB70-C39AE353D2D1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ECC3-E1BC-406C-A708-9E4D46F57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5805-3334-49EE-AB70-C39AE353D2D1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ECC3-E1BC-406C-A708-9E4D46F57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5805-3334-49EE-AB70-C39AE353D2D1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ECC3-E1BC-406C-A708-9E4D46F57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5805-3334-49EE-AB70-C39AE353D2D1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ECC3-E1BC-406C-A708-9E4D46F57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5805-3334-49EE-AB70-C39AE353D2D1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ECC3-E1BC-406C-A708-9E4D46F57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C5805-3334-49EE-AB70-C39AE353D2D1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9ECC3-E1BC-406C-A708-9E4D46F57F4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CBC5805-3334-49EE-AB70-C39AE353D2D1}" type="datetimeFigureOut">
              <a:rPr lang="ru-RU" smtClean="0"/>
              <a:pPr/>
              <a:t>26.09.2018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189ECC3-E1BC-406C-A708-9E4D46F57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8099" y="1"/>
            <a:ext cx="8538357" cy="25237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ru-RU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на тему: </a:t>
            </a:r>
            <a:r>
              <a:rPr lang="ru-RU" sz="3600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Велотуризм</a:t>
            </a:r>
            <a:r>
              <a:rPr lang="ru-RU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36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 активный отдых</a:t>
            </a:r>
          </a:p>
          <a:p>
            <a:pPr algn="ctr"/>
            <a:endParaRPr lang="ru-RU" sz="3200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Егор\Desktop\5OoYPtkMY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924944"/>
            <a:ext cx="6552728" cy="37444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537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320" y="26480"/>
            <a:ext cx="8797175" cy="3330512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велосипедного туризма характерны быстрые динамичные походы с разнообразными препятствиями, частая смена впечатлений и большие покрываемые расстояния. Велосипедные походы могут проходить практически в любом районе и в любое время года. Велосипедный поход позволяет достичь тех мест, которые недостижимы иным образом в силу своей удаленности. Недаром велосипедным туризмом, как правило, занимаются люди с холерическим характером. Велосипедный поход должен быть веселым и активным.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356992"/>
            <a:ext cx="7848872" cy="33738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5765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125113" cy="924475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Агрессивный велосипедный туризм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635896" y="764704"/>
            <a:ext cx="5508104" cy="609329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Агрессивный велосипедный туризм — это однодневные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велопоходы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 минимальным багажом в быстром темпе по любым дорогам. Уклон делается на скоростное прохождение сложных участков, быстрое передвижение по шоссе и бездорожью. К этому виду туризма относятся двух - и трехдневные походы без груза с ночевками на дачах, в гостиницах и тому подобное. Агрессивный велосипедный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туризм-самый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молодой из всех. Он предъявляет повышенные требования к технике безопасности и подготовки участников. Маршрут и дорожные условия часто неизвестны, что требует готовности к любым трудностям на пути.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jBa1bc8j7Tw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 rot="987472">
            <a:off x="356054" y="1282289"/>
            <a:ext cx="3471862" cy="22567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9203">
            <a:off x="467544" y="3861048"/>
            <a:ext cx="3384376" cy="24174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27984" y="260648"/>
            <a:ext cx="4464496" cy="6480720"/>
          </a:xfrm>
        </p:spPr>
        <p:txBody>
          <a:bodyPr>
            <a:noAutofit/>
          </a:bodyPr>
          <a:lstStyle/>
          <a:p>
            <a:pPr algn="ctr" fontAlgn="base"/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Велотуризм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очень уникальным видом активного туризма. Он таит в себе массу преимуществ, которые не имеют другие виды отдыха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 fontAlgn="base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Во-первых, велосипед – это самый экологически чистый вид транспорта. Велосипед не нуждается в топливе, соответственно, не загрязняет окружающую среду опасными для природы газами.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 fontAlgn="base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самое экономичное средство передвижения.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ctr" fontAlgn="base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В-третьих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он является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высокопроходимым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транспортным средством, а в сложных ситуациях его можно просто перенести на руках. 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29" y="3658564"/>
            <a:ext cx="4363471" cy="27947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656"/>
            <a:ext cx="432048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94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16632"/>
            <a:ext cx="4211960" cy="6741368"/>
          </a:xfrm>
        </p:spPr>
        <p:txBody>
          <a:bodyPr>
            <a:noAutofit/>
          </a:bodyPr>
          <a:lstStyle/>
          <a:p>
            <a:pPr marL="342900" lvl="0" indent="-342900" algn="ctr" fontAlgn="base">
              <a:buClr>
                <a:prstClr val="black">
                  <a:lumMod val="75000"/>
                  <a:lumOff val="25000"/>
                </a:prstClr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четвертых, в случае необходимости велосипед можно провести на автомобиле, автобусе, в метро и на электричке. </a:t>
            </a: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 fontAlgn="base">
              <a:buClr>
                <a:prstClr val="black">
                  <a:lumMod val="75000"/>
                  <a:lumOff val="25000"/>
                </a:prstClr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В-пятых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 езде на велосипеде Вы тратите меньше сил и не так устаете. Даже преодолевая труднопроходимые места, вместо раздражения можно получить определённое удовольствие и драйв. </a:t>
            </a:r>
            <a:endParaRPr lang="ru-RU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 fontAlgn="base">
              <a:buClr>
                <a:prstClr val="black">
                  <a:lumMod val="75000"/>
                  <a:lumOff val="25000"/>
                </a:prstClr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В-шестых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велотуризм «снимает» такое 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неудобство, как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таскание тяжелого рюкзака на спине</a:t>
            </a: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ctr" fontAlgn="base">
              <a:buClr>
                <a:prstClr val="black">
                  <a:lumMod val="75000"/>
                  <a:lumOff val="25000"/>
                </a:prstClr>
              </a:buClr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В-седьмых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может быть приятнее, чем езда на современном велосипеде, который легко набирает скорость и быстро тормозит.</a:t>
            </a:r>
          </a:p>
          <a:p>
            <a:pPr lvl="0">
              <a:buClr>
                <a:prstClr val="black">
                  <a:lumMod val="75000"/>
                  <a:lumOff val="25000"/>
                </a:prstClr>
              </a:buClr>
            </a:pPr>
            <a:endParaRPr lang="ru-RU" sz="20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73016"/>
            <a:ext cx="4075439" cy="29592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C:\Users\Егор\Desktop\1uX1UGZzIK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88640"/>
            <a:ext cx="4051805" cy="2700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762096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60648"/>
            <a:ext cx="918552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Егор\Desktop\ulvOngDRQ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7128792" cy="5346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36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3528392" cy="6120680"/>
          </a:xfrm>
        </p:spPr>
        <p:txBody>
          <a:bodyPr/>
          <a:lstStyle/>
          <a:p>
            <a:pPr lvl="0" algn="ctr">
              <a:spcBef>
                <a:spcPct val="20000"/>
              </a:spcBef>
              <a:spcAft>
                <a:spcPts val="600"/>
              </a:spcAft>
            </a:pPr>
            <a:r>
              <a:rPr lang="ru-RU" sz="1700" b="1" dirty="0" smtClean="0">
                <a:solidFill>
                  <a:srgbClr val="25252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1700" b="1" dirty="0" smtClean="0">
                <a:solidFill>
                  <a:srgbClr val="25252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25252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Велосипедный </a:t>
            </a:r>
            <a:r>
              <a:rPr lang="ru-RU" sz="2400" b="1" dirty="0">
                <a:solidFill>
                  <a:srgbClr val="25252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туризм</a:t>
            </a:r>
            <a:r>
              <a:rPr lang="ru-RU" sz="2400" dirty="0">
                <a:solidFill>
                  <a:srgbClr val="25252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(</a:t>
            </a:r>
            <a:r>
              <a:rPr lang="ru-RU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велотуризм) — один из видов туризма, в котором велосипед служит главным или единственным средством передвижения. Понятие «велосипедный туризм» многозначно и относится как к одному из видов активного отдыха, так и к </a:t>
            </a:r>
            <a:r>
              <a:rPr lang="ru-RU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разновидности спортивного </a:t>
            </a:r>
            <a:r>
              <a:rPr lang="ru-RU" sz="24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туризма.</a:t>
            </a:r>
            <a:r>
              <a:rPr lang="ru-RU" sz="1700" dirty="0">
                <a:solidFill>
                  <a:prstClr val="black">
                    <a:lumMod val="95000"/>
                    <a:lumOff val="5000"/>
                  </a:prstClr>
                </a:solidFill>
                <a:ea typeface="+mn-ea"/>
                <a:cs typeface="+mn-cs"/>
              </a:rPr>
              <a:t/>
            </a:r>
            <a:br>
              <a:rPr lang="ru-RU" sz="1700" dirty="0">
                <a:solidFill>
                  <a:prstClr val="black">
                    <a:lumMod val="95000"/>
                    <a:lumOff val="5000"/>
                  </a:prstClr>
                </a:solidFill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5344">
            <a:off x="5049362" y="3808850"/>
            <a:ext cx="3210590" cy="220352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0570">
            <a:off x="4501404" y="884746"/>
            <a:ext cx="3299893" cy="216386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12657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89290" y="2204864"/>
            <a:ext cx="7234966" cy="4229099"/>
          </a:xfrm>
        </p:spPr>
        <p:txBody>
          <a:bodyPr>
            <a:normAutofit fontScale="92500" lnSpcReduction="20000"/>
          </a:bodyPr>
          <a:lstStyle/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Сезонность</a:t>
            </a: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Специфические нагрузки</a:t>
            </a: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Опасности на дороге, острая необходимость соблюдать ПДД</a:t>
            </a: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Серьезная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предпоходная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подготовка </a:t>
            </a: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Сложные расчеты категории сложности маршрута</a:t>
            </a:r>
          </a:p>
          <a:p>
            <a:pPr marL="171450" indent="-171450" algn="ctr">
              <a:buFont typeface="Wingdings" panose="05000000000000000000" pitchFamily="2" charset="2"/>
              <a:buChar char="Ø"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Климатические и метеорологические особенности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120153"/>
            <a:ext cx="640431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ОСОБЕННОСТИ 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ВЕЛОТУРИЗМА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603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44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Спортивный велосипедный туризм</a:t>
            </a:r>
            <a:endParaRPr lang="ru-RU" dirty="0"/>
          </a:p>
        </p:txBody>
      </p:sp>
      <p:pic>
        <p:nvPicPr>
          <p:cNvPr id="7" name="Содержимое 6" descr="KDSJZjoFc3g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483768" y="764704"/>
            <a:ext cx="4248472" cy="28335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0" y="2996952"/>
            <a:ext cx="9144000" cy="386104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Спортивный велосипедный туризм — это многодневные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велоприключения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автономном режиме с полным походным снаряжением, соревнования по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велотуристическому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многоборью (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велоралли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фигурное вождение,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триал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велоориентирование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Уклон делается на сложность маршрута, предусматривающего преодоление перевалов, тяжелых для проезда дорог, лесных троп, бездорожья и тому подобное. Немалое значение также имеет удаленность региона от цивилизации, нетронутые уголки природы, иные климатические условия, зарубежные страны.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788024" y="260649"/>
            <a:ext cx="4176464" cy="597666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Велотуризм как активный отдых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заключается в прохождении на велосипеде маршрутов, содержащих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общетуристические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специфические для велотуризма объекты экскурсионного характера. Сложность таких походов может колебаться от простой до крайне высокой, маршруты прокладываются так, чтобы использовать преимущества, которые дает велосипед для быстрого передвижения по маршруту.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4536504" cy="3003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3280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086" y="35873"/>
            <a:ext cx="9024410" cy="3033087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отличия таких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велопоходов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спортивного велотуризма, ориентированного на получение спортивных разрядов и званий — отказ от преднамеренного усложнения маршрута, деления походов на категории сложности и совмещение спортивной составляющей похода с осмотром культурных и природных достопримечательностей. Среди видов активного отдыха, велосипедный туризм является лидером по скорости передвижения и протяженности маршрутов.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068960"/>
            <a:ext cx="4680520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3968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7272808" cy="681805"/>
          </a:xfrm>
        </p:spPr>
        <p:txBody>
          <a:bodyPr/>
          <a:lstStyle/>
          <a:p>
            <a:pPr algn="ctr"/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Влияние велотуризма на организм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556792"/>
            <a:ext cx="4032448" cy="4229099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занятием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велотуризмом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организм очень положительно и широко направлено.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укрепляется опорно-двигательный аппарат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о-вторых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 сердечно-сосудистая система, 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-третьих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способствует поправки фигуры и пополнение мышечной массы.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0388">
            <a:off x="3746839" y="2333264"/>
            <a:ext cx="5308457" cy="30243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1287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992888" cy="93610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Традиционный </a:t>
            </a:r>
            <a:r>
              <a:rPr lang="ru-RU" b="1" dirty="0" err="1" smtClean="0">
                <a:solidFill>
                  <a:srgbClr val="FF0000"/>
                </a:solidFill>
              </a:rPr>
              <a:t>велотуризм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4149080"/>
            <a:ext cx="8676456" cy="223224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Традиционный велосипедный туризм — это однодневные или многодневные </a:t>
            </a:r>
            <a:r>
              <a:rPr lang="ru-RU" sz="2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велопоходы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среднем и медленном темпе, предусматривающие эксплуатацию велосипеда в режиме умеренных нагрузок. Маршрут может быть различной протяженности и практически в любом регионе Украины или мира.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aIygths0_gQ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052736"/>
            <a:ext cx="4602289" cy="2964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1996" y="1700808"/>
            <a:ext cx="4426654" cy="4229099"/>
          </a:xfrm>
        </p:spPr>
        <p:txBody>
          <a:bodyPr>
            <a:normAutofit fontScale="77500" lnSpcReduction="20000"/>
          </a:bodyPr>
          <a:lstStyle/>
          <a:p>
            <a:pPr lvl="0" algn="ctr" defTabSz="914400">
              <a:spcBef>
                <a:spcPts val="0"/>
              </a:spcBef>
              <a:spcAft>
                <a:spcPts val="0"/>
              </a:spcAft>
              <a:buClrTx/>
            </a:pP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ctr" defTabSz="91440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быстроту, 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ctr" defTabSz="91440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ловкость, </a:t>
            </a:r>
          </a:p>
          <a:p>
            <a:pPr marL="457200" lvl="0" indent="-457200" algn="ctr" defTabSz="91440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равновесие,</a:t>
            </a:r>
          </a:p>
          <a:p>
            <a:pPr marL="457200" lvl="0" indent="-457200" algn="ctr" defTabSz="91440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глазомер, </a:t>
            </a:r>
          </a:p>
          <a:p>
            <a:pPr marL="457200" lvl="0" indent="-457200" algn="ctr" defTabSz="91440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координация движений, </a:t>
            </a:r>
          </a:p>
          <a:p>
            <a:pPr marL="457200" lvl="0" indent="-457200" algn="ctr" defTabSz="91440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ориентировку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пространстве,</a:t>
            </a:r>
          </a:p>
          <a:p>
            <a:pPr marL="457200" lvl="0" indent="-457200" algn="ctr" defTabSz="91440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ритмичность, </a:t>
            </a:r>
          </a:p>
          <a:p>
            <a:pPr marL="457200" lvl="0" indent="-457200" algn="ctr" defTabSz="91440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силу, 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ctr" defTabSz="91440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выносливость, </a:t>
            </a:r>
          </a:p>
          <a:p>
            <a:pPr marL="457200" lvl="0" indent="-457200" algn="ctr" defTabSz="914400">
              <a:spcBef>
                <a:spcPts val="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Ø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повышается вестибулярная устойчивость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58109" y="404664"/>
            <a:ext cx="662777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Велотуризм развивает: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76872"/>
            <a:ext cx="392392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80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438</TotalTime>
  <Words>458</Words>
  <Application>Microsoft Office PowerPoint</Application>
  <PresentationFormat>Экран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Spring</vt:lpstr>
      <vt:lpstr>Презентация PowerPoint</vt:lpstr>
      <vt:lpstr> Велосипедный туризм (велотуризм) — один из видов туризма, в котором велосипед служит главным или единственным средством передвижения. Понятие «велосипедный туризм» многозначно и относится как к одному из видов активного отдыха, так и к разновидности спортивного туризма. </vt:lpstr>
      <vt:lpstr>Презентация PowerPoint</vt:lpstr>
      <vt:lpstr>Спортивный велосипедный туризм</vt:lpstr>
      <vt:lpstr>Презентация PowerPoint</vt:lpstr>
      <vt:lpstr>Презентация PowerPoint</vt:lpstr>
      <vt:lpstr>Влияние велотуризма на организм</vt:lpstr>
      <vt:lpstr>Традиционный велотуризм </vt:lpstr>
      <vt:lpstr>Презентация PowerPoint</vt:lpstr>
      <vt:lpstr>Презентация PowerPoint</vt:lpstr>
      <vt:lpstr>Агрессивный велосипедный туризм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</dc:title>
  <dc:creator>САНЬКА</dc:creator>
  <cp:lastModifiedBy>Павел</cp:lastModifiedBy>
  <cp:revision>29</cp:revision>
  <dcterms:created xsi:type="dcterms:W3CDTF">2015-09-27T17:13:24Z</dcterms:created>
  <dcterms:modified xsi:type="dcterms:W3CDTF">2018-09-26T09:32:59Z</dcterms:modified>
</cp:coreProperties>
</file>