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 snapToGrid="0">
      <p:cViewPr varScale="1">
        <p:scale>
          <a:sx n="92" d="100"/>
          <a:sy n="92" d="100"/>
        </p:scale>
        <p:origin x="3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37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53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770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5304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687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907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8390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8086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653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85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495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780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694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6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26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8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62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4024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buv.gov.ua/j-pdf/Vsed_2014_1_1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ЗА ВИБОРОМ СТУДЕНТА: </a:t>
            </a:r>
            <a:br>
              <a:rPr lang="ru-RU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Прикладний </a:t>
            </a:r>
            <a:r>
              <a:rPr lang="uk-UA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економіко-математичний </a:t>
            </a:r>
            <a:r>
              <a:rPr lang="uk-UA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ринкових процесів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229567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 </a:t>
            </a:r>
            <a:r>
              <a:rPr lang="uk-UA" sz="8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дисципліни, лектор:</a:t>
            </a:r>
          </a:p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Хорошун Вікторія Василівна</a:t>
            </a:r>
            <a:endParaRPr lang="uk-UA" sz="8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е. н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доцент, </a:t>
            </a:r>
            <a:endParaRPr lang="uk-UA" sz="8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 інформаційної економіки, підприємництва та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фінансів,</a:t>
            </a:r>
            <a:endParaRPr lang="uk-UA" sz="8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Інженерний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навчально-науковий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Запорізького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 університету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7591" y="3156856"/>
            <a:ext cx="2494409" cy="370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40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098" y="285447"/>
            <a:ext cx="8534400" cy="1946125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Хорошун Вікторія василівна 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 </a:t>
            </a:r>
            <a:r>
              <a:rPr lang="uk-UA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098" y="2329543"/>
            <a:ext cx="8534400" cy="4060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Наукові </a:t>
            </a:r>
            <a:r>
              <a:rPr lang="uk-UA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напрями </a:t>
            </a: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досліджень:</a:t>
            </a:r>
            <a:endParaRPr lang="uk-UA" sz="28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антикризове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підприємствами; 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системи моніторингу розвитку економіки регіону;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економіко-математичні моделі прогнозування розвитку суб‘єктів господарювання</a:t>
            </a: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моделі прийняття управлінських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308989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9784" y="195943"/>
            <a:ext cx="8534400" cy="654231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b="1" i="1" dirty="0" smtClean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Практичний </a:t>
            </a:r>
            <a:r>
              <a:rPr lang="uk-UA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досвід роботи: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Плідна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співпраця з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виробничими підприємствами, органами місцевого самоврядування, комерційними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банками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Запоріжжя, тощо.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Науково–педагогічна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діяльність: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стаж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у закладах вищої освіти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Запоріжжя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(Запорізька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інженерна академія, Запорізький національний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університет);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підготовка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магістерських робіт з впровадженням результатів досліджень у практичну діяльність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підготовка студентів до участі у олімпіадах та наукових конкурсах;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викладання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дисциплін: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баз даних та баз знань, системи моніторингу в економіці, системи підтримки прийняття рішень, моделювання економіки та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ін.</a:t>
            </a:r>
          </a:p>
          <a:p>
            <a:endParaRPr lang="uk-UA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4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292608"/>
            <a:ext cx="9826251" cy="63958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ТЕМИ ДИСЦИПЛІНИ:</a:t>
            </a:r>
            <a:endParaRPr lang="en-US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детермінованого факторного аналізу поведінки соціально-економічних систем і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процесів:</a:t>
            </a: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поняття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задачі факторного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типи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факторного аналізу поведінки економічних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об‘єктів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етермінована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факторна модель валової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продукції; 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типи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факторних моделей детермінованого аналізу: адаптивні, мультиплікативні та кратні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асоби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 впливу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етод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ланцюжкових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підстановок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ндексний метод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 та відносних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різниць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інтегральний метод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пропорційного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етод логарифмування.</a:t>
            </a:r>
            <a:endParaRPr lang="uk-UA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9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458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стохастичного факторного аналізу економічних </a:t>
            </a: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об‘єктів:</a:t>
            </a:r>
            <a:endParaRPr lang="uk-UA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поняття 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етапи кореляційного </a:t>
            </a: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2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 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парної </a:t>
            </a: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кореляції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2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множинний 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кореляційний </a:t>
            </a: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аналіз; </a:t>
            </a:r>
          </a:p>
          <a:p>
            <a:pPr marL="0" indent="0">
              <a:buNone/>
            </a:pPr>
            <a:r>
              <a:rPr lang="uk-UA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процес </a:t>
            </a:r>
            <a:r>
              <a:rPr lang="uk-UA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 багатофакторної регресійної моделі.</a:t>
            </a:r>
          </a:p>
        </p:txBody>
      </p:sp>
    </p:spTree>
    <p:extLst>
      <p:ext uri="{BB962C8B-B14F-4D97-AF65-F5344CB8AC3E}">
        <p14:creationId xmlns:p14="http://schemas.microsoft.com/office/powerpoint/2010/main" val="180760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421" y="870735"/>
            <a:ext cx="8534400" cy="49341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 та реалізації </a:t>
            </a:r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продукції:</a:t>
            </a:r>
            <a:endParaRPr lang="uk-UA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аналіз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 діяльності </a:t>
            </a: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підприємства; 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аналіз динаміки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виконання плану виробництва та реалізації </a:t>
            </a: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продукції; </a:t>
            </a:r>
            <a:endParaRPr lang="uk-UA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аналіз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асортименту, структури продукції та її </a:t>
            </a: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якості;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аналіз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ритмічності роботи підприємства та резервів збільшення випуску та реалізації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984624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775" y="934949"/>
            <a:ext cx="8534400" cy="5020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 стану та фінансової стійкості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підприємств: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узагальнюючого показника фінансового стану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4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ейтинг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за критерієм «суми місць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тестування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як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позичальників; </a:t>
            </a: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банкрутства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4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багатофакторні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формалізовані моделі діагностики банкрутства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підприємств; </a:t>
            </a:r>
          </a:p>
          <a:p>
            <a:pPr marL="0" indent="0"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використання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формалізованих і неформалізованих показників.</a:t>
            </a:r>
          </a:p>
        </p:txBody>
      </p:sp>
    </p:spTree>
    <p:extLst>
      <p:ext uri="{BB962C8B-B14F-4D97-AF65-F5344CB8AC3E}">
        <p14:creationId xmlns:p14="http://schemas.microsoft.com/office/powerpoint/2010/main" val="272415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178" y="714148"/>
            <a:ext cx="8534400" cy="1507067"/>
          </a:xfrm>
        </p:spPr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 ІНФОРМАЦІЙНІ РЕСУРСИ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776" y="1921267"/>
            <a:ext cx="8534400" cy="4403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u="sng" dirty="0">
                <a:hlinkClick r:id="rId2"/>
              </a:rPr>
              <a:t/>
            </a:r>
            <a:br>
              <a:rPr lang="uk-UA" u="sng" dirty="0">
                <a:hlinkClick r:id="rId2"/>
              </a:rPr>
            </a:br>
            <a:r>
              <a:rPr lang="uk-UA" sz="2600" dirty="0" smtClean="0">
                <a:solidFill>
                  <a:schemeClr val="bg1"/>
                </a:solidFill>
              </a:rPr>
              <a:t>1. 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економіко-математичних 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для аналізу ринкових процесів.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nbuv.gov.ua</a:t>
            </a:r>
            <a:r>
              <a:rPr lang="en-US" sz="26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600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Енциклопедія сучасної України.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6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esu.com.ua</a:t>
            </a:r>
            <a:endParaRPr lang="en-US" sz="26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Математичні методи в економічному аналізі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pidru4niki.com</a:t>
            </a:r>
            <a:endParaRPr lang="uk-UA" sz="2600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економіко-математичних методів ефективного управління підприємством. 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6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www.economy.nayka.com.ua</a:t>
            </a:r>
            <a:endParaRPr lang="ru-RU" sz="26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701862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119</TotalTime>
  <Words>407</Words>
  <Application>Microsoft Office PowerPoint</Application>
  <PresentationFormat>Широкоэкранный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Cambria</vt:lpstr>
      <vt:lpstr>Century Gothic</vt:lpstr>
      <vt:lpstr>Times New Roman</vt:lpstr>
      <vt:lpstr>Wingdings 3</vt:lpstr>
      <vt:lpstr>Сектор</vt:lpstr>
      <vt:lpstr>ДИСЦИПЛІНА ЗА ВИБОРОМ СТУДЕНТА:  Прикладний економіко-математичний аналіз ринкових процесів</vt:lpstr>
      <vt:lpstr>Хорошун Вікторія василівна – наукові напрями досліджень, практичний досвід, досвід науково – педагогічної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БАЗОВІ ІНФОРМАЦІЙНІ РЕСУРСИ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ЗА ВИБОРОМ СТУДЕНТА:  Математичні методи економічного аналізу ринкових процесів</dc:title>
  <dc:creator>User</dc:creator>
  <cp:lastModifiedBy>soloduhin.s@outlook.com</cp:lastModifiedBy>
  <cp:revision>17</cp:revision>
  <dcterms:created xsi:type="dcterms:W3CDTF">2020-12-25T08:50:23Z</dcterms:created>
  <dcterms:modified xsi:type="dcterms:W3CDTF">2021-11-28T20:59:49Z</dcterms:modified>
</cp:coreProperties>
</file>