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30"/>
  </p:notesMasterIdLst>
  <p:handoutMasterIdLst>
    <p:handoutMasterId r:id="rId3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87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diagrams/_rels/drawing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83C9A8-5757-4823-B9C5-57BBF3462CDB}" type="doc">
      <dgm:prSet loTypeId="urn:microsoft.com/office/officeart/2005/8/layout/hProcess9" loCatId="process" qsTypeId="urn:microsoft.com/office/officeart/2005/8/quickstyle/3d1" qsCatId="3D" csTypeId="urn:microsoft.com/office/officeart/2005/8/colors/accent1_2" csCatId="accent1" phldr="1"/>
      <dgm:spPr/>
    </dgm:pt>
    <dgm:pt modelId="{75070E4D-7591-4A74-9192-D1F4FAACE8C0}">
      <dgm:prSet phldrT="[Текст]"/>
      <dgm:spPr/>
      <dgm:t>
        <a:bodyPr/>
        <a:lstStyle/>
        <a:p>
          <a:r>
            <a:rPr lang="ru-RU" b="1" i="1" dirty="0" smtClean="0"/>
            <a:t>МЕТА НАВЧАННЯ </a:t>
          </a:r>
          <a:endParaRPr lang="ru-RU" b="1" dirty="0"/>
        </a:p>
      </dgm:t>
    </dgm:pt>
    <dgm:pt modelId="{F40E660E-C8C9-48AD-B65F-CBFC3173A0BC}" type="parTrans" cxnId="{F43F1E60-0FFC-48B9-901E-E6E2ACB9D391}">
      <dgm:prSet/>
      <dgm:spPr/>
      <dgm:t>
        <a:bodyPr/>
        <a:lstStyle/>
        <a:p>
          <a:endParaRPr lang="ru-RU"/>
        </a:p>
      </dgm:t>
    </dgm:pt>
    <dgm:pt modelId="{56EE0D51-0A76-4FFB-8619-F0888109CB16}" type="sibTrans" cxnId="{F43F1E60-0FFC-48B9-901E-E6E2ACB9D391}">
      <dgm:prSet/>
      <dgm:spPr/>
      <dgm:t>
        <a:bodyPr/>
        <a:lstStyle/>
        <a:p>
          <a:endParaRPr lang="ru-RU"/>
        </a:p>
      </dgm:t>
    </dgm:pt>
    <dgm:pt modelId="{F6C746A9-25A1-4601-B2C8-2F328BC931F7}">
      <dgm:prSet phldrT="[Текст]"/>
      <dgm:spPr/>
      <dgm:t>
        <a:bodyPr/>
        <a:lstStyle/>
        <a:p>
          <a:r>
            <a:rPr lang="ru-RU" b="1" i="1" dirty="0" smtClean="0"/>
            <a:t>ПРОЦЕС</a:t>
          </a:r>
          <a:endParaRPr lang="ru-RU" b="1" dirty="0"/>
        </a:p>
      </dgm:t>
    </dgm:pt>
    <dgm:pt modelId="{E8ED5519-2780-4885-BD9C-9CB3538CFE93}" type="parTrans" cxnId="{E0A41630-4440-4406-B425-419482962B86}">
      <dgm:prSet/>
      <dgm:spPr/>
      <dgm:t>
        <a:bodyPr/>
        <a:lstStyle/>
        <a:p>
          <a:endParaRPr lang="ru-RU"/>
        </a:p>
      </dgm:t>
    </dgm:pt>
    <dgm:pt modelId="{5CBFFB8A-AE6B-4D39-BE2E-1CC16DC730C8}" type="sibTrans" cxnId="{E0A41630-4440-4406-B425-419482962B86}">
      <dgm:prSet/>
      <dgm:spPr/>
      <dgm:t>
        <a:bodyPr/>
        <a:lstStyle/>
        <a:p>
          <a:endParaRPr lang="ru-RU"/>
        </a:p>
      </dgm:t>
    </dgm:pt>
    <dgm:pt modelId="{5C7504A8-99E8-4790-9920-9498C695E887}">
      <dgm:prSet phldrT="[Текст]"/>
      <dgm:spPr/>
      <dgm:t>
        <a:bodyPr/>
        <a:lstStyle/>
        <a:p>
          <a:r>
            <a:rPr lang="ru-RU" b="1" i="1" dirty="0" smtClean="0"/>
            <a:t>РЕЗУЛЬТАТ</a:t>
          </a:r>
          <a:endParaRPr lang="ru-RU" b="1" dirty="0"/>
        </a:p>
      </dgm:t>
    </dgm:pt>
    <dgm:pt modelId="{6DA60ED9-3BB9-43DF-ACB4-EA188E833297}" type="parTrans" cxnId="{A7BF36A9-3013-4982-AD46-DEC0600ADCB1}">
      <dgm:prSet/>
      <dgm:spPr/>
      <dgm:t>
        <a:bodyPr/>
        <a:lstStyle/>
        <a:p>
          <a:endParaRPr lang="ru-RU"/>
        </a:p>
      </dgm:t>
    </dgm:pt>
    <dgm:pt modelId="{C8F04A90-9123-42DE-A4A2-FC6A99636CA5}" type="sibTrans" cxnId="{A7BF36A9-3013-4982-AD46-DEC0600ADCB1}">
      <dgm:prSet/>
      <dgm:spPr/>
      <dgm:t>
        <a:bodyPr/>
        <a:lstStyle/>
        <a:p>
          <a:endParaRPr lang="ru-RU"/>
        </a:p>
      </dgm:t>
    </dgm:pt>
    <dgm:pt modelId="{0B3E2414-D10D-4D85-AEE4-89EAFE6EBBFF}">
      <dgm:prSet phldrT="[Текст]"/>
      <dgm:spPr/>
      <dgm:t>
        <a:bodyPr/>
        <a:lstStyle/>
        <a:p>
          <a:r>
            <a:rPr lang="ru-RU" b="1" i="1" dirty="0" smtClean="0"/>
            <a:t>НОВА МЕТА</a:t>
          </a:r>
          <a:endParaRPr lang="ru-RU" b="1" dirty="0"/>
        </a:p>
      </dgm:t>
    </dgm:pt>
    <dgm:pt modelId="{1CE4C436-9B71-44F7-8839-F7450BECDCCB}" type="parTrans" cxnId="{D5097CE0-19B6-4FA2-98EC-703CF2983548}">
      <dgm:prSet/>
      <dgm:spPr/>
      <dgm:t>
        <a:bodyPr/>
        <a:lstStyle/>
        <a:p>
          <a:endParaRPr lang="ru-RU"/>
        </a:p>
      </dgm:t>
    </dgm:pt>
    <dgm:pt modelId="{009D0FD1-1B46-4872-9684-515FCA3A7655}" type="sibTrans" cxnId="{D5097CE0-19B6-4FA2-98EC-703CF2983548}">
      <dgm:prSet/>
      <dgm:spPr/>
      <dgm:t>
        <a:bodyPr/>
        <a:lstStyle/>
        <a:p>
          <a:endParaRPr lang="ru-RU"/>
        </a:p>
      </dgm:t>
    </dgm:pt>
    <dgm:pt modelId="{33DE4511-00D2-46F2-BA24-FF2FDBD4233F}" type="pres">
      <dgm:prSet presAssocID="{8783C9A8-5757-4823-B9C5-57BBF3462CDB}" presName="CompostProcess" presStyleCnt="0">
        <dgm:presLayoutVars>
          <dgm:dir/>
          <dgm:resizeHandles val="exact"/>
        </dgm:presLayoutVars>
      </dgm:prSet>
      <dgm:spPr/>
    </dgm:pt>
    <dgm:pt modelId="{0538EE87-95E2-4914-9074-5E2A78DC1844}" type="pres">
      <dgm:prSet presAssocID="{8783C9A8-5757-4823-B9C5-57BBF3462CDB}" presName="arrow" presStyleLbl="bgShp" presStyleIdx="0" presStyleCnt="1"/>
      <dgm:spPr/>
    </dgm:pt>
    <dgm:pt modelId="{DC54D6C7-0C1B-4ED9-BF5E-68098B7BD5A3}" type="pres">
      <dgm:prSet presAssocID="{8783C9A8-5757-4823-B9C5-57BBF3462CDB}" presName="linearProcess" presStyleCnt="0"/>
      <dgm:spPr/>
    </dgm:pt>
    <dgm:pt modelId="{86234624-ED0F-48CA-8545-78F20DB18B42}" type="pres">
      <dgm:prSet presAssocID="{75070E4D-7591-4A74-9192-D1F4FAACE8C0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01F564-CD28-4763-95D0-09F090CEFD6A}" type="pres">
      <dgm:prSet presAssocID="{56EE0D51-0A76-4FFB-8619-F0888109CB16}" presName="sibTrans" presStyleCnt="0"/>
      <dgm:spPr/>
    </dgm:pt>
    <dgm:pt modelId="{09D5097C-F5EA-4A8B-8411-0232BF6A192C}" type="pres">
      <dgm:prSet presAssocID="{F6C746A9-25A1-4601-B2C8-2F328BC931F7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9F988A-90DD-4748-B0B8-83556127B99A}" type="pres">
      <dgm:prSet presAssocID="{5CBFFB8A-AE6B-4D39-BE2E-1CC16DC730C8}" presName="sibTrans" presStyleCnt="0"/>
      <dgm:spPr/>
    </dgm:pt>
    <dgm:pt modelId="{836B701A-6A5B-4485-A51C-2854165CB07F}" type="pres">
      <dgm:prSet presAssocID="{5C7504A8-99E8-4790-9920-9498C695E887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25BFE0-647D-458B-B48B-0095D8BE228B}" type="pres">
      <dgm:prSet presAssocID="{C8F04A90-9123-42DE-A4A2-FC6A99636CA5}" presName="sibTrans" presStyleCnt="0"/>
      <dgm:spPr/>
    </dgm:pt>
    <dgm:pt modelId="{3AE082C0-9C67-4A79-A6FF-0CE40FA9F6A7}" type="pres">
      <dgm:prSet presAssocID="{0B3E2414-D10D-4D85-AEE4-89EAFE6EBBFF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B0A2B17-DCDE-4A0B-A18F-4214C869C157}" type="presOf" srcId="{8783C9A8-5757-4823-B9C5-57BBF3462CDB}" destId="{33DE4511-00D2-46F2-BA24-FF2FDBD4233F}" srcOrd="0" destOrd="0" presId="urn:microsoft.com/office/officeart/2005/8/layout/hProcess9"/>
    <dgm:cxn modelId="{E0A41630-4440-4406-B425-419482962B86}" srcId="{8783C9A8-5757-4823-B9C5-57BBF3462CDB}" destId="{F6C746A9-25A1-4601-B2C8-2F328BC931F7}" srcOrd="1" destOrd="0" parTransId="{E8ED5519-2780-4885-BD9C-9CB3538CFE93}" sibTransId="{5CBFFB8A-AE6B-4D39-BE2E-1CC16DC730C8}"/>
    <dgm:cxn modelId="{A7BF36A9-3013-4982-AD46-DEC0600ADCB1}" srcId="{8783C9A8-5757-4823-B9C5-57BBF3462CDB}" destId="{5C7504A8-99E8-4790-9920-9498C695E887}" srcOrd="2" destOrd="0" parTransId="{6DA60ED9-3BB9-43DF-ACB4-EA188E833297}" sibTransId="{C8F04A90-9123-42DE-A4A2-FC6A99636CA5}"/>
    <dgm:cxn modelId="{F43F1E60-0FFC-48B9-901E-E6E2ACB9D391}" srcId="{8783C9A8-5757-4823-B9C5-57BBF3462CDB}" destId="{75070E4D-7591-4A74-9192-D1F4FAACE8C0}" srcOrd="0" destOrd="0" parTransId="{F40E660E-C8C9-48AD-B65F-CBFC3173A0BC}" sibTransId="{56EE0D51-0A76-4FFB-8619-F0888109CB16}"/>
    <dgm:cxn modelId="{D5097CE0-19B6-4FA2-98EC-703CF2983548}" srcId="{8783C9A8-5757-4823-B9C5-57BBF3462CDB}" destId="{0B3E2414-D10D-4D85-AEE4-89EAFE6EBBFF}" srcOrd="3" destOrd="0" parTransId="{1CE4C436-9B71-44F7-8839-F7450BECDCCB}" sibTransId="{009D0FD1-1B46-4872-9684-515FCA3A7655}"/>
    <dgm:cxn modelId="{33C65434-2613-497E-8CEC-BEF4993876D7}" type="presOf" srcId="{75070E4D-7591-4A74-9192-D1F4FAACE8C0}" destId="{86234624-ED0F-48CA-8545-78F20DB18B42}" srcOrd="0" destOrd="0" presId="urn:microsoft.com/office/officeart/2005/8/layout/hProcess9"/>
    <dgm:cxn modelId="{8B481A71-F34A-493B-B82D-259CC0CFFEB6}" type="presOf" srcId="{0B3E2414-D10D-4D85-AEE4-89EAFE6EBBFF}" destId="{3AE082C0-9C67-4A79-A6FF-0CE40FA9F6A7}" srcOrd="0" destOrd="0" presId="urn:microsoft.com/office/officeart/2005/8/layout/hProcess9"/>
    <dgm:cxn modelId="{951B7FDF-6DA8-41D9-A7CF-A0D7C7A15AFC}" type="presOf" srcId="{5C7504A8-99E8-4790-9920-9498C695E887}" destId="{836B701A-6A5B-4485-A51C-2854165CB07F}" srcOrd="0" destOrd="0" presId="urn:microsoft.com/office/officeart/2005/8/layout/hProcess9"/>
    <dgm:cxn modelId="{8ADA1D87-84D4-45B2-9C94-CC31CCBF0DAA}" type="presOf" srcId="{F6C746A9-25A1-4601-B2C8-2F328BC931F7}" destId="{09D5097C-F5EA-4A8B-8411-0232BF6A192C}" srcOrd="0" destOrd="0" presId="urn:microsoft.com/office/officeart/2005/8/layout/hProcess9"/>
    <dgm:cxn modelId="{4DF4B803-0477-4FB6-9FDA-FD18A5D52C9F}" type="presParOf" srcId="{33DE4511-00D2-46F2-BA24-FF2FDBD4233F}" destId="{0538EE87-95E2-4914-9074-5E2A78DC1844}" srcOrd="0" destOrd="0" presId="urn:microsoft.com/office/officeart/2005/8/layout/hProcess9"/>
    <dgm:cxn modelId="{D1E5DFCF-308D-43B3-8F3A-2898A4085AB7}" type="presParOf" srcId="{33DE4511-00D2-46F2-BA24-FF2FDBD4233F}" destId="{DC54D6C7-0C1B-4ED9-BF5E-68098B7BD5A3}" srcOrd="1" destOrd="0" presId="urn:microsoft.com/office/officeart/2005/8/layout/hProcess9"/>
    <dgm:cxn modelId="{6E8ACDB2-7221-48D4-BD92-7516EA8C9C24}" type="presParOf" srcId="{DC54D6C7-0C1B-4ED9-BF5E-68098B7BD5A3}" destId="{86234624-ED0F-48CA-8545-78F20DB18B42}" srcOrd="0" destOrd="0" presId="urn:microsoft.com/office/officeart/2005/8/layout/hProcess9"/>
    <dgm:cxn modelId="{CEA781D9-774A-481C-BAD4-E530C9930DED}" type="presParOf" srcId="{DC54D6C7-0C1B-4ED9-BF5E-68098B7BD5A3}" destId="{1501F564-CD28-4763-95D0-09F090CEFD6A}" srcOrd="1" destOrd="0" presId="urn:microsoft.com/office/officeart/2005/8/layout/hProcess9"/>
    <dgm:cxn modelId="{E42F4862-A2C5-4561-B320-4EE33F89D63F}" type="presParOf" srcId="{DC54D6C7-0C1B-4ED9-BF5E-68098B7BD5A3}" destId="{09D5097C-F5EA-4A8B-8411-0232BF6A192C}" srcOrd="2" destOrd="0" presId="urn:microsoft.com/office/officeart/2005/8/layout/hProcess9"/>
    <dgm:cxn modelId="{A5E40177-0D91-42FF-A2DB-F7C886C90603}" type="presParOf" srcId="{DC54D6C7-0C1B-4ED9-BF5E-68098B7BD5A3}" destId="{FB9F988A-90DD-4748-B0B8-83556127B99A}" srcOrd="3" destOrd="0" presId="urn:microsoft.com/office/officeart/2005/8/layout/hProcess9"/>
    <dgm:cxn modelId="{F0722170-BEA0-4CB8-8F07-8B83647A938A}" type="presParOf" srcId="{DC54D6C7-0C1B-4ED9-BF5E-68098B7BD5A3}" destId="{836B701A-6A5B-4485-A51C-2854165CB07F}" srcOrd="4" destOrd="0" presId="urn:microsoft.com/office/officeart/2005/8/layout/hProcess9"/>
    <dgm:cxn modelId="{B1251BAD-FE96-483C-98CE-7F0EC65CA2E5}" type="presParOf" srcId="{DC54D6C7-0C1B-4ED9-BF5E-68098B7BD5A3}" destId="{8B25BFE0-647D-458B-B48B-0095D8BE228B}" srcOrd="5" destOrd="0" presId="urn:microsoft.com/office/officeart/2005/8/layout/hProcess9"/>
    <dgm:cxn modelId="{C2CD9053-95F0-43AB-A9DB-A6556472A334}" type="presParOf" srcId="{DC54D6C7-0C1B-4ED9-BF5E-68098B7BD5A3}" destId="{3AE082C0-9C67-4A79-A6FF-0CE40FA9F6A7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B7D2D9B-9438-4650-860B-CA443F7FF0E3}" type="doc">
      <dgm:prSet loTypeId="urn:microsoft.com/office/officeart/2005/8/layout/pyramid1" loCatId="pyramid" qsTypeId="urn:microsoft.com/office/officeart/2005/8/quickstyle/3d2" qsCatId="3D" csTypeId="urn:microsoft.com/office/officeart/2005/8/colors/colorful1" csCatId="colorful" phldr="1"/>
      <dgm:spPr/>
    </dgm:pt>
    <dgm:pt modelId="{F52396D0-0760-40E9-9C99-3FD0DDBDE8A9}">
      <dgm:prSet phldrT="[Текст]" custT="1"/>
      <dgm:spPr/>
      <dgm:t>
        <a:bodyPr/>
        <a:lstStyle/>
        <a:p>
          <a:r>
            <a:rPr lang="uk-UA" sz="2800" b="1" baseline="0" dirty="0" smtClean="0"/>
            <a:t>творчий</a:t>
          </a:r>
          <a:endParaRPr lang="ru-RU" sz="2800" b="1" baseline="0" dirty="0"/>
        </a:p>
      </dgm:t>
    </dgm:pt>
    <dgm:pt modelId="{5CC35F6C-6111-4340-ACCA-1E735806CAAC}" type="parTrans" cxnId="{64955DF8-95D1-4F0C-B6A0-F4ECF6545D09}">
      <dgm:prSet/>
      <dgm:spPr/>
    </dgm:pt>
    <dgm:pt modelId="{DC4A9831-5E46-4893-BB76-CA7376AAA082}" type="sibTrans" cxnId="{64955DF8-95D1-4F0C-B6A0-F4ECF6545D09}">
      <dgm:prSet/>
      <dgm:spPr/>
    </dgm:pt>
    <dgm:pt modelId="{99A1EBBE-115C-4DC8-81C5-F6D990C0B1F3}">
      <dgm:prSet phldrT="[Текст]" custT="1"/>
      <dgm:spPr/>
      <dgm:t>
        <a:bodyPr/>
        <a:lstStyle/>
        <a:p>
          <a:r>
            <a:rPr lang="uk-UA" sz="2800" b="1" baseline="0" smtClean="0"/>
            <a:t>продуктивний</a:t>
          </a:r>
          <a:endParaRPr lang="ru-RU" sz="2800" b="1" baseline="0" dirty="0"/>
        </a:p>
      </dgm:t>
    </dgm:pt>
    <dgm:pt modelId="{753139DC-2B79-44A3-AC1E-FE1225AAF496}" type="parTrans" cxnId="{FCEDB00C-47D4-4D00-982E-F0BE5D6AD9B5}">
      <dgm:prSet/>
      <dgm:spPr/>
    </dgm:pt>
    <dgm:pt modelId="{293E8EDF-CE3B-49C9-9986-EBA9715AE47B}" type="sibTrans" cxnId="{FCEDB00C-47D4-4D00-982E-F0BE5D6AD9B5}">
      <dgm:prSet/>
      <dgm:spPr/>
    </dgm:pt>
    <dgm:pt modelId="{506BDCC5-76B5-474B-A099-C2F90F08C260}">
      <dgm:prSet phldrT="[Текст]" custT="1"/>
      <dgm:spPr/>
      <dgm:t>
        <a:bodyPr/>
        <a:lstStyle/>
        <a:p>
          <a:r>
            <a:rPr lang="uk-UA" sz="2800" b="1" baseline="0" dirty="0" smtClean="0"/>
            <a:t>репродуктивний</a:t>
          </a:r>
          <a:endParaRPr lang="ru-RU" sz="2800" b="1" baseline="0" dirty="0"/>
        </a:p>
      </dgm:t>
    </dgm:pt>
    <dgm:pt modelId="{FD89DFAA-B840-44C3-9A43-FFF77C220E08}" type="parTrans" cxnId="{24809FB7-FDB0-4F4C-A336-E3AA11EB330C}">
      <dgm:prSet/>
      <dgm:spPr/>
    </dgm:pt>
    <dgm:pt modelId="{020C5817-2854-46BA-AAF7-D7DEAED6D358}" type="sibTrans" cxnId="{24809FB7-FDB0-4F4C-A336-E3AA11EB330C}">
      <dgm:prSet/>
      <dgm:spPr/>
    </dgm:pt>
    <dgm:pt modelId="{4B1283D4-C19C-4848-9FFE-EA78DB546920}" type="pres">
      <dgm:prSet presAssocID="{4B7D2D9B-9438-4650-860B-CA443F7FF0E3}" presName="Name0" presStyleCnt="0">
        <dgm:presLayoutVars>
          <dgm:dir/>
          <dgm:animLvl val="lvl"/>
          <dgm:resizeHandles val="exact"/>
        </dgm:presLayoutVars>
      </dgm:prSet>
      <dgm:spPr/>
    </dgm:pt>
    <dgm:pt modelId="{F8584D7F-8267-4211-820C-30712FA28FE4}" type="pres">
      <dgm:prSet presAssocID="{F52396D0-0760-40E9-9C99-3FD0DDBDE8A9}" presName="Name8" presStyleCnt="0"/>
      <dgm:spPr/>
    </dgm:pt>
    <dgm:pt modelId="{7DB7798E-BCBE-49A8-A76C-25E5A5E39DC8}" type="pres">
      <dgm:prSet presAssocID="{F52396D0-0760-40E9-9C99-3FD0DDBDE8A9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0E4557-A42C-4728-A8D1-E7A0A9AD1C70}" type="pres">
      <dgm:prSet presAssocID="{F52396D0-0760-40E9-9C99-3FD0DDBDE8A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DD3771-4E7C-4F3B-8DFD-011A11754837}" type="pres">
      <dgm:prSet presAssocID="{99A1EBBE-115C-4DC8-81C5-F6D990C0B1F3}" presName="Name8" presStyleCnt="0"/>
      <dgm:spPr/>
    </dgm:pt>
    <dgm:pt modelId="{5E810716-34F3-4659-85BE-D6D47A19367E}" type="pres">
      <dgm:prSet presAssocID="{99A1EBBE-115C-4DC8-81C5-F6D990C0B1F3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409BAC-F6AF-42F7-8021-DBD691C368F7}" type="pres">
      <dgm:prSet presAssocID="{99A1EBBE-115C-4DC8-81C5-F6D990C0B1F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1E74A9-9E26-4943-8A74-9BDA77BD624B}" type="pres">
      <dgm:prSet presAssocID="{506BDCC5-76B5-474B-A099-C2F90F08C260}" presName="Name8" presStyleCnt="0"/>
      <dgm:spPr/>
    </dgm:pt>
    <dgm:pt modelId="{5A115D53-9227-49FF-8FF9-445A24352CF6}" type="pres">
      <dgm:prSet presAssocID="{506BDCC5-76B5-474B-A099-C2F90F08C260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972D16-7E0D-4E8F-A2CC-B24DF41E3E2D}" type="pres">
      <dgm:prSet presAssocID="{506BDCC5-76B5-474B-A099-C2F90F08C26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CEDB00C-47D4-4D00-982E-F0BE5D6AD9B5}" srcId="{4B7D2D9B-9438-4650-860B-CA443F7FF0E3}" destId="{99A1EBBE-115C-4DC8-81C5-F6D990C0B1F3}" srcOrd="1" destOrd="0" parTransId="{753139DC-2B79-44A3-AC1E-FE1225AAF496}" sibTransId="{293E8EDF-CE3B-49C9-9986-EBA9715AE47B}"/>
    <dgm:cxn modelId="{24809FB7-FDB0-4F4C-A336-E3AA11EB330C}" srcId="{4B7D2D9B-9438-4650-860B-CA443F7FF0E3}" destId="{506BDCC5-76B5-474B-A099-C2F90F08C260}" srcOrd="2" destOrd="0" parTransId="{FD89DFAA-B840-44C3-9A43-FFF77C220E08}" sibTransId="{020C5817-2854-46BA-AAF7-D7DEAED6D358}"/>
    <dgm:cxn modelId="{ECEA4ACC-DC29-4773-888E-3BA1B84C4490}" type="presOf" srcId="{506BDCC5-76B5-474B-A099-C2F90F08C260}" destId="{5A115D53-9227-49FF-8FF9-445A24352CF6}" srcOrd="0" destOrd="0" presId="urn:microsoft.com/office/officeart/2005/8/layout/pyramid1"/>
    <dgm:cxn modelId="{2708D213-8685-4A46-8368-993BCA1D8271}" type="presOf" srcId="{F52396D0-0760-40E9-9C99-3FD0DDBDE8A9}" destId="{C50E4557-A42C-4728-A8D1-E7A0A9AD1C70}" srcOrd="1" destOrd="0" presId="urn:microsoft.com/office/officeart/2005/8/layout/pyramid1"/>
    <dgm:cxn modelId="{9975C980-CFE8-4864-A65C-E183A2FF3774}" type="presOf" srcId="{99A1EBBE-115C-4DC8-81C5-F6D990C0B1F3}" destId="{5E810716-34F3-4659-85BE-D6D47A19367E}" srcOrd="0" destOrd="0" presId="urn:microsoft.com/office/officeart/2005/8/layout/pyramid1"/>
    <dgm:cxn modelId="{5D25BEFF-E24D-455A-A105-679CD68B4859}" type="presOf" srcId="{4B7D2D9B-9438-4650-860B-CA443F7FF0E3}" destId="{4B1283D4-C19C-4848-9FFE-EA78DB546920}" srcOrd="0" destOrd="0" presId="urn:microsoft.com/office/officeart/2005/8/layout/pyramid1"/>
    <dgm:cxn modelId="{05A4FDC5-921D-4D23-AC29-BAD140A32831}" type="presOf" srcId="{F52396D0-0760-40E9-9C99-3FD0DDBDE8A9}" destId="{7DB7798E-BCBE-49A8-A76C-25E5A5E39DC8}" srcOrd="0" destOrd="0" presId="urn:microsoft.com/office/officeart/2005/8/layout/pyramid1"/>
    <dgm:cxn modelId="{64955DF8-95D1-4F0C-B6A0-F4ECF6545D09}" srcId="{4B7D2D9B-9438-4650-860B-CA443F7FF0E3}" destId="{F52396D0-0760-40E9-9C99-3FD0DDBDE8A9}" srcOrd="0" destOrd="0" parTransId="{5CC35F6C-6111-4340-ACCA-1E735806CAAC}" sibTransId="{DC4A9831-5E46-4893-BB76-CA7376AAA082}"/>
    <dgm:cxn modelId="{DF40EAAB-3EB1-4E98-B7AA-ED4F30D5C1E8}" type="presOf" srcId="{506BDCC5-76B5-474B-A099-C2F90F08C260}" destId="{CE972D16-7E0D-4E8F-A2CC-B24DF41E3E2D}" srcOrd="1" destOrd="0" presId="urn:microsoft.com/office/officeart/2005/8/layout/pyramid1"/>
    <dgm:cxn modelId="{4BC41959-9170-4E3F-95DE-D4C048A606DE}" type="presOf" srcId="{99A1EBBE-115C-4DC8-81C5-F6D990C0B1F3}" destId="{5C409BAC-F6AF-42F7-8021-DBD691C368F7}" srcOrd="1" destOrd="0" presId="urn:microsoft.com/office/officeart/2005/8/layout/pyramid1"/>
    <dgm:cxn modelId="{9FE07FEC-2434-433D-B00E-DB63C9DA8118}" type="presParOf" srcId="{4B1283D4-C19C-4848-9FFE-EA78DB546920}" destId="{F8584D7F-8267-4211-820C-30712FA28FE4}" srcOrd="0" destOrd="0" presId="urn:microsoft.com/office/officeart/2005/8/layout/pyramid1"/>
    <dgm:cxn modelId="{4D5B788D-3DAE-4596-A8DA-CA505B70870C}" type="presParOf" srcId="{F8584D7F-8267-4211-820C-30712FA28FE4}" destId="{7DB7798E-BCBE-49A8-A76C-25E5A5E39DC8}" srcOrd="0" destOrd="0" presId="urn:microsoft.com/office/officeart/2005/8/layout/pyramid1"/>
    <dgm:cxn modelId="{7629F0A8-570B-4007-8733-805FF8033D97}" type="presParOf" srcId="{F8584D7F-8267-4211-820C-30712FA28FE4}" destId="{C50E4557-A42C-4728-A8D1-E7A0A9AD1C70}" srcOrd="1" destOrd="0" presId="urn:microsoft.com/office/officeart/2005/8/layout/pyramid1"/>
    <dgm:cxn modelId="{237B997C-F517-42BB-A976-E3D9DC94664E}" type="presParOf" srcId="{4B1283D4-C19C-4848-9FFE-EA78DB546920}" destId="{F5DD3771-4E7C-4F3B-8DFD-011A11754837}" srcOrd="1" destOrd="0" presId="urn:microsoft.com/office/officeart/2005/8/layout/pyramid1"/>
    <dgm:cxn modelId="{2C4EE2C4-FCAC-4E7C-8E7E-473727DFB401}" type="presParOf" srcId="{F5DD3771-4E7C-4F3B-8DFD-011A11754837}" destId="{5E810716-34F3-4659-85BE-D6D47A19367E}" srcOrd="0" destOrd="0" presId="urn:microsoft.com/office/officeart/2005/8/layout/pyramid1"/>
    <dgm:cxn modelId="{9E9D5D6E-53CC-460C-9C5E-99CB7AAC7663}" type="presParOf" srcId="{F5DD3771-4E7C-4F3B-8DFD-011A11754837}" destId="{5C409BAC-F6AF-42F7-8021-DBD691C368F7}" srcOrd="1" destOrd="0" presId="urn:microsoft.com/office/officeart/2005/8/layout/pyramid1"/>
    <dgm:cxn modelId="{340FC712-ABDD-4087-B196-9EFBF66815EE}" type="presParOf" srcId="{4B1283D4-C19C-4848-9FFE-EA78DB546920}" destId="{341E74A9-9E26-4943-8A74-9BDA77BD624B}" srcOrd="2" destOrd="0" presId="urn:microsoft.com/office/officeart/2005/8/layout/pyramid1"/>
    <dgm:cxn modelId="{C4673D4C-B506-40D2-ACF1-5E1111F593A5}" type="presParOf" srcId="{341E74A9-9E26-4943-8A74-9BDA77BD624B}" destId="{5A115D53-9227-49FF-8FF9-445A24352CF6}" srcOrd="0" destOrd="0" presId="urn:microsoft.com/office/officeart/2005/8/layout/pyramid1"/>
    <dgm:cxn modelId="{5F65C9D4-0D66-4C48-9286-3ED2F3CC5344}" type="presParOf" srcId="{341E74A9-9E26-4943-8A74-9BDA77BD624B}" destId="{CE972D16-7E0D-4E8F-A2CC-B24DF41E3E2D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E9BC9F28-4BB0-45B2-B796-FCEAEF9EE29A}" type="doc">
      <dgm:prSet loTypeId="urn:microsoft.com/office/officeart/2005/8/layout/venn1" loCatId="relationship" qsTypeId="urn:microsoft.com/office/officeart/2005/8/quickstyle/3d1" qsCatId="3D" csTypeId="urn:microsoft.com/office/officeart/2005/8/colors/colorful3" csCatId="colorful" phldr="1"/>
      <dgm:spPr/>
    </dgm:pt>
    <dgm:pt modelId="{6339D964-2133-4C68-B0FE-1AD67F8A8A3B}">
      <dgm:prSet phldrT="[Текст]" custT="1"/>
      <dgm:spPr/>
      <dgm:t>
        <a:bodyPr/>
        <a:lstStyle/>
        <a:p>
          <a:r>
            <a:rPr lang="ru-RU" sz="1800" b="1" i="1" dirty="0" smtClean="0"/>
            <a:t>ЗМІСТОВИЙ КОМПОНЕНТ</a:t>
          </a:r>
          <a:r>
            <a:rPr lang="ru-RU" sz="1800" b="1" dirty="0" smtClean="0"/>
            <a:t> </a:t>
          </a:r>
          <a:endParaRPr lang="ru-RU" sz="1800" b="1" dirty="0"/>
        </a:p>
      </dgm:t>
    </dgm:pt>
    <dgm:pt modelId="{7AA01D8D-8E4F-4CD5-9A74-5CE051B25022}" type="parTrans" cxnId="{F47B5342-605F-4F6F-AB29-D5AA1A4A80C4}">
      <dgm:prSet/>
      <dgm:spPr/>
      <dgm:t>
        <a:bodyPr/>
        <a:lstStyle/>
        <a:p>
          <a:endParaRPr lang="ru-RU"/>
        </a:p>
      </dgm:t>
    </dgm:pt>
    <dgm:pt modelId="{B8844ED8-E605-4BD2-B960-08396FC6E6BA}" type="sibTrans" cxnId="{F47B5342-605F-4F6F-AB29-D5AA1A4A80C4}">
      <dgm:prSet/>
      <dgm:spPr/>
      <dgm:t>
        <a:bodyPr/>
        <a:lstStyle/>
        <a:p>
          <a:endParaRPr lang="ru-RU"/>
        </a:p>
      </dgm:t>
    </dgm:pt>
    <dgm:pt modelId="{EF5C5251-874B-4A73-80D4-766AC045372A}">
      <dgm:prSet phldrT="[Текст]" custT="1"/>
      <dgm:spPr/>
      <dgm:t>
        <a:bodyPr/>
        <a:lstStyle/>
        <a:p>
          <a:r>
            <a:rPr lang="ru-RU" sz="1800" b="1" i="1" dirty="0" smtClean="0"/>
            <a:t>ОПЕРАЦІЙНО-ОРГАНІЗАЦІЙНИЙ КОМПО-НЕНТ </a:t>
          </a:r>
          <a:endParaRPr lang="ru-RU" sz="1800" b="1" dirty="0"/>
        </a:p>
      </dgm:t>
    </dgm:pt>
    <dgm:pt modelId="{6510EBAA-F13B-4B24-AAD4-3FED53FE617C}" type="parTrans" cxnId="{555FDD8C-BD5B-4250-BAE2-B58CAB5A3E8E}">
      <dgm:prSet/>
      <dgm:spPr/>
      <dgm:t>
        <a:bodyPr/>
        <a:lstStyle/>
        <a:p>
          <a:endParaRPr lang="ru-RU"/>
        </a:p>
      </dgm:t>
    </dgm:pt>
    <dgm:pt modelId="{3B607428-D3F5-4E36-9561-2ECDDB8B44C5}" type="sibTrans" cxnId="{555FDD8C-BD5B-4250-BAE2-B58CAB5A3E8E}">
      <dgm:prSet/>
      <dgm:spPr/>
      <dgm:t>
        <a:bodyPr/>
        <a:lstStyle/>
        <a:p>
          <a:endParaRPr lang="ru-RU"/>
        </a:p>
      </dgm:t>
    </dgm:pt>
    <dgm:pt modelId="{CBB62535-3F54-4B65-8668-2B3944AD5536}">
      <dgm:prSet phldrT="[Текст]" custT="1"/>
      <dgm:spPr/>
      <dgm:t>
        <a:bodyPr/>
        <a:lstStyle/>
        <a:p>
          <a:r>
            <a:rPr lang="ru-RU" sz="1800" b="1" i="1" dirty="0" smtClean="0"/>
            <a:t>ЕМОЦІЙНО-МОТИВА-ЦІЙНИЙ КОМПО-НЕНТ</a:t>
          </a:r>
          <a:r>
            <a:rPr lang="ru-RU" sz="1800" b="1" dirty="0" smtClean="0"/>
            <a:t> </a:t>
          </a:r>
          <a:endParaRPr lang="ru-RU" sz="1800" b="1" dirty="0"/>
        </a:p>
      </dgm:t>
    </dgm:pt>
    <dgm:pt modelId="{A7F10A55-44B5-452B-A83E-97A565E14B82}" type="parTrans" cxnId="{8C50D14B-105A-4C53-BB9B-5EA3E2483FA6}">
      <dgm:prSet/>
      <dgm:spPr/>
      <dgm:t>
        <a:bodyPr/>
        <a:lstStyle/>
        <a:p>
          <a:endParaRPr lang="ru-RU"/>
        </a:p>
      </dgm:t>
    </dgm:pt>
    <dgm:pt modelId="{FEEB3A25-811D-48DB-B903-790DD1D61315}" type="sibTrans" cxnId="{8C50D14B-105A-4C53-BB9B-5EA3E2483FA6}">
      <dgm:prSet/>
      <dgm:spPr/>
      <dgm:t>
        <a:bodyPr/>
        <a:lstStyle/>
        <a:p>
          <a:endParaRPr lang="ru-RU"/>
        </a:p>
      </dgm:t>
    </dgm:pt>
    <dgm:pt modelId="{BE532E81-FC37-44B2-ADE5-AD4534B281FB}" type="pres">
      <dgm:prSet presAssocID="{E9BC9F28-4BB0-45B2-B796-FCEAEF9EE29A}" presName="compositeShape" presStyleCnt="0">
        <dgm:presLayoutVars>
          <dgm:chMax val="7"/>
          <dgm:dir/>
          <dgm:resizeHandles val="exact"/>
        </dgm:presLayoutVars>
      </dgm:prSet>
      <dgm:spPr/>
    </dgm:pt>
    <dgm:pt modelId="{DF42650C-6994-403C-8C3D-E66C60DBFE88}" type="pres">
      <dgm:prSet presAssocID="{6339D964-2133-4C68-B0FE-1AD67F8A8A3B}" presName="circ1" presStyleLbl="vennNode1" presStyleIdx="0" presStyleCnt="3"/>
      <dgm:spPr/>
      <dgm:t>
        <a:bodyPr/>
        <a:lstStyle/>
        <a:p>
          <a:endParaRPr lang="ru-RU"/>
        </a:p>
      </dgm:t>
    </dgm:pt>
    <dgm:pt modelId="{7B4E348E-9AE0-4EBE-8006-7546ED0BC642}" type="pres">
      <dgm:prSet presAssocID="{6339D964-2133-4C68-B0FE-1AD67F8A8A3B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0CEF38-2DC0-45C6-837C-471935CC7BFE}" type="pres">
      <dgm:prSet presAssocID="{EF5C5251-874B-4A73-80D4-766AC045372A}" presName="circ2" presStyleLbl="vennNode1" presStyleIdx="1" presStyleCnt="3"/>
      <dgm:spPr/>
      <dgm:t>
        <a:bodyPr/>
        <a:lstStyle/>
        <a:p>
          <a:endParaRPr lang="ru-RU"/>
        </a:p>
      </dgm:t>
    </dgm:pt>
    <dgm:pt modelId="{C8185C91-3730-45FD-B66F-423B5E54A716}" type="pres">
      <dgm:prSet presAssocID="{EF5C5251-874B-4A73-80D4-766AC045372A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5B7255-A06F-4B8A-8009-66989D4DE02D}" type="pres">
      <dgm:prSet presAssocID="{CBB62535-3F54-4B65-8668-2B3944AD5536}" presName="circ3" presStyleLbl="vennNode1" presStyleIdx="2" presStyleCnt="3"/>
      <dgm:spPr/>
      <dgm:t>
        <a:bodyPr/>
        <a:lstStyle/>
        <a:p>
          <a:endParaRPr lang="ru-RU"/>
        </a:p>
      </dgm:t>
    </dgm:pt>
    <dgm:pt modelId="{C97C8311-50B8-468A-A92B-89D519381FAD}" type="pres">
      <dgm:prSet presAssocID="{CBB62535-3F54-4B65-8668-2B3944AD5536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C50D14B-105A-4C53-BB9B-5EA3E2483FA6}" srcId="{E9BC9F28-4BB0-45B2-B796-FCEAEF9EE29A}" destId="{CBB62535-3F54-4B65-8668-2B3944AD5536}" srcOrd="2" destOrd="0" parTransId="{A7F10A55-44B5-452B-A83E-97A565E14B82}" sibTransId="{FEEB3A25-811D-48DB-B903-790DD1D61315}"/>
    <dgm:cxn modelId="{52AA1B71-95E9-4853-999E-C39373EA72BB}" type="presOf" srcId="{6339D964-2133-4C68-B0FE-1AD67F8A8A3B}" destId="{DF42650C-6994-403C-8C3D-E66C60DBFE88}" srcOrd="0" destOrd="0" presId="urn:microsoft.com/office/officeart/2005/8/layout/venn1"/>
    <dgm:cxn modelId="{F47B5342-605F-4F6F-AB29-D5AA1A4A80C4}" srcId="{E9BC9F28-4BB0-45B2-B796-FCEAEF9EE29A}" destId="{6339D964-2133-4C68-B0FE-1AD67F8A8A3B}" srcOrd="0" destOrd="0" parTransId="{7AA01D8D-8E4F-4CD5-9A74-5CE051B25022}" sibTransId="{B8844ED8-E605-4BD2-B960-08396FC6E6BA}"/>
    <dgm:cxn modelId="{1CCF6844-E10A-4FF8-927C-DDC0FD394819}" type="presOf" srcId="{EF5C5251-874B-4A73-80D4-766AC045372A}" destId="{870CEF38-2DC0-45C6-837C-471935CC7BFE}" srcOrd="0" destOrd="0" presId="urn:microsoft.com/office/officeart/2005/8/layout/venn1"/>
    <dgm:cxn modelId="{DA51F121-BF22-4BCB-B178-EF7DDC5F9790}" type="presOf" srcId="{CBB62535-3F54-4B65-8668-2B3944AD5536}" destId="{C95B7255-A06F-4B8A-8009-66989D4DE02D}" srcOrd="0" destOrd="0" presId="urn:microsoft.com/office/officeart/2005/8/layout/venn1"/>
    <dgm:cxn modelId="{97EA5624-2CB2-4388-B8B7-29EC846C195E}" type="presOf" srcId="{CBB62535-3F54-4B65-8668-2B3944AD5536}" destId="{C97C8311-50B8-468A-A92B-89D519381FAD}" srcOrd="1" destOrd="0" presId="urn:microsoft.com/office/officeart/2005/8/layout/venn1"/>
    <dgm:cxn modelId="{B662715A-F96E-4F8F-8C88-55BAF1CCC205}" type="presOf" srcId="{6339D964-2133-4C68-B0FE-1AD67F8A8A3B}" destId="{7B4E348E-9AE0-4EBE-8006-7546ED0BC642}" srcOrd="1" destOrd="0" presId="urn:microsoft.com/office/officeart/2005/8/layout/venn1"/>
    <dgm:cxn modelId="{1A8FEE31-3CC3-4F09-A86B-4DB465770E78}" type="presOf" srcId="{EF5C5251-874B-4A73-80D4-766AC045372A}" destId="{C8185C91-3730-45FD-B66F-423B5E54A716}" srcOrd="1" destOrd="0" presId="urn:microsoft.com/office/officeart/2005/8/layout/venn1"/>
    <dgm:cxn modelId="{633131A0-4F3C-4A78-88B0-9485FEA43172}" type="presOf" srcId="{E9BC9F28-4BB0-45B2-B796-FCEAEF9EE29A}" destId="{BE532E81-FC37-44B2-ADE5-AD4534B281FB}" srcOrd="0" destOrd="0" presId="urn:microsoft.com/office/officeart/2005/8/layout/venn1"/>
    <dgm:cxn modelId="{555FDD8C-BD5B-4250-BAE2-B58CAB5A3E8E}" srcId="{E9BC9F28-4BB0-45B2-B796-FCEAEF9EE29A}" destId="{EF5C5251-874B-4A73-80D4-766AC045372A}" srcOrd="1" destOrd="0" parTransId="{6510EBAA-F13B-4B24-AAD4-3FED53FE617C}" sibTransId="{3B607428-D3F5-4E36-9561-2ECDDB8B44C5}"/>
    <dgm:cxn modelId="{C8E047FB-A1AB-4EFA-A5C9-5967285FB47A}" type="presParOf" srcId="{BE532E81-FC37-44B2-ADE5-AD4534B281FB}" destId="{DF42650C-6994-403C-8C3D-E66C60DBFE88}" srcOrd="0" destOrd="0" presId="urn:microsoft.com/office/officeart/2005/8/layout/venn1"/>
    <dgm:cxn modelId="{DA491DEF-70B5-4681-A0E1-9816F296000F}" type="presParOf" srcId="{BE532E81-FC37-44B2-ADE5-AD4534B281FB}" destId="{7B4E348E-9AE0-4EBE-8006-7546ED0BC642}" srcOrd="1" destOrd="0" presId="urn:microsoft.com/office/officeart/2005/8/layout/venn1"/>
    <dgm:cxn modelId="{0362678D-C3AB-4147-96AC-1ACBAD1B3770}" type="presParOf" srcId="{BE532E81-FC37-44B2-ADE5-AD4534B281FB}" destId="{870CEF38-2DC0-45C6-837C-471935CC7BFE}" srcOrd="2" destOrd="0" presId="urn:microsoft.com/office/officeart/2005/8/layout/venn1"/>
    <dgm:cxn modelId="{1F56A6F7-A749-4108-9527-FD496B98293D}" type="presParOf" srcId="{BE532E81-FC37-44B2-ADE5-AD4534B281FB}" destId="{C8185C91-3730-45FD-B66F-423B5E54A716}" srcOrd="3" destOrd="0" presId="urn:microsoft.com/office/officeart/2005/8/layout/venn1"/>
    <dgm:cxn modelId="{9522F3A7-84C3-4B08-9FFE-2EC8F776665E}" type="presParOf" srcId="{BE532E81-FC37-44B2-ADE5-AD4534B281FB}" destId="{C95B7255-A06F-4B8A-8009-66989D4DE02D}" srcOrd="4" destOrd="0" presId="urn:microsoft.com/office/officeart/2005/8/layout/venn1"/>
    <dgm:cxn modelId="{E11A1076-27D0-4B37-AFA8-A6EBFCF35D24}" type="presParOf" srcId="{BE532E81-FC37-44B2-ADE5-AD4534B281FB}" destId="{C97C8311-50B8-468A-A92B-89D519381FAD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BA514E0-5E1D-4B42-90D7-094B7F107BE9}" type="doc">
      <dgm:prSet loTypeId="urn:microsoft.com/office/officeart/2005/8/layout/pList2" loCatId="list" qsTypeId="urn:microsoft.com/office/officeart/2005/8/quickstyle/3d1" qsCatId="3D" csTypeId="urn:microsoft.com/office/officeart/2005/8/colors/accent1_2" csCatId="accent1" phldr="1"/>
      <dgm:spPr/>
    </dgm:pt>
    <dgm:pt modelId="{4ACC9509-04AD-4812-8E0F-CE9CEC6CF6B9}">
      <dgm:prSet phldrT="[Текст]" custT="1"/>
      <dgm:spPr/>
      <dgm:t>
        <a:bodyPr anchor="ctr"/>
        <a:lstStyle/>
        <a:p>
          <a:r>
            <a:rPr lang="uk-UA" sz="3200" b="1" dirty="0" smtClean="0"/>
            <a:t>ПЕРЕВІРКА</a:t>
          </a:r>
          <a:endParaRPr lang="ru-RU" sz="3200" b="1" dirty="0"/>
        </a:p>
      </dgm:t>
    </dgm:pt>
    <dgm:pt modelId="{17DCE0D0-92F4-4319-BC5D-C7F45821A28B}" type="parTrans" cxnId="{800E479F-F9E9-4C55-8E15-8949396CFABC}">
      <dgm:prSet/>
      <dgm:spPr/>
      <dgm:t>
        <a:bodyPr/>
        <a:lstStyle/>
        <a:p>
          <a:endParaRPr lang="ru-RU"/>
        </a:p>
      </dgm:t>
    </dgm:pt>
    <dgm:pt modelId="{7E552867-24BA-4D26-A7B5-8ECB60659DE2}" type="sibTrans" cxnId="{800E479F-F9E9-4C55-8E15-8949396CFABC}">
      <dgm:prSet/>
      <dgm:spPr/>
      <dgm:t>
        <a:bodyPr/>
        <a:lstStyle/>
        <a:p>
          <a:endParaRPr lang="ru-RU"/>
        </a:p>
      </dgm:t>
    </dgm:pt>
    <dgm:pt modelId="{669605C6-B0CE-4368-AE49-41873688BBE1}">
      <dgm:prSet phldrT="[Текст]" custT="1"/>
      <dgm:spPr/>
      <dgm:t>
        <a:bodyPr anchor="ctr"/>
        <a:lstStyle/>
        <a:p>
          <a:r>
            <a:rPr lang="uk-UA" sz="3200" b="1" dirty="0" smtClean="0"/>
            <a:t>ОЦІНКА</a:t>
          </a:r>
          <a:endParaRPr lang="ru-RU" sz="3200" b="1" dirty="0"/>
        </a:p>
      </dgm:t>
    </dgm:pt>
    <dgm:pt modelId="{385EC6FE-16B0-4828-8218-F43B4B024980}" type="parTrans" cxnId="{B99161E2-A7AC-4034-A105-43C8396DF74E}">
      <dgm:prSet/>
      <dgm:spPr/>
      <dgm:t>
        <a:bodyPr/>
        <a:lstStyle/>
        <a:p>
          <a:endParaRPr lang="ru-RU"/>
        </a:p>
      </dgm:t>
    </dgm:pt>
    <dgm:pt modelId="{61FB22EC-C1B8-4DD3-B9A4-9541B65B805D}" type="sibTrans" cxnId="{B99161E2-A7AC-4034-A105-43C8396DF74E}">
      <dgm:prSet/>
      <dgm:spPr/>
      <dgm:t>
        <a:bodyPr/>
        <a:lstStyle/>
        <a:p>
          <a:endParaRPr lang="ru-RU"/>
        </a:p>
      </dgm:t>
    </dgm:pt>
    <dgm:pt modelId="{ACDB1909-CD1D-47F7-B46D-6A2308A838B2}" type="pres">
      <dgm:prSet presAssocID="{BBA514E0-5E1D-4B42-90D7-094B7F107BE9}" presName="Name0" presStyleCnt="0">
        <dgm:presLayoutVars>
          <dgm:dir/>
          <dgm:resizeHandles val="exact"/>
        </dgm:presLayoutVars>
      </dgm:prSet>
      <dgm:spPr/>
    </dgm:pt>
    <dgm:pt modelId="{55A33B0B-E441-4F19-8ECB-E0700AF99A0B}" type="pres">
      <dgm:prSet presAssocID="{BBA514E0-5E1D-4B42-90D7-094B7F107BE9}" presName="bkgdShp" presStyleLbl="alignAccFollowNode1" presStyleIdx="0" presStyleCnt="1"/>
      <dgm:spPr/>
    </dgm:pt>
    <dgm:pt modelId="{93B57E6D-2E89-4B97-9C73-037154382F81}" type="pres">
      <dgm:prSet presAssocID="{BBA514E0-5E1D-4B42-90D7-094B7F107BE9}" presName="linComp" presStyleCnt="0"/>
      <dgm:spPr/>
    </dgm:pt>
    <dgm:pt modelId="{3B27624C-F634-4FB2-9FCF-6B73FE00ACD3}" type="pres">
      <dgm:prSet presAssocID="{4ACC9509-04AD-4812-8E0F-CE9CEC6CF6B9}" presName="compNode" presStyleCnt="0"/>
      <dgm:spPr/>
    </dgm:pt>
    <dgm:pt modelId="{98566B0F-D5CB-4440-94B2-7F5D237D6D33}" type="pres">
      <dgm:prSet presAssocID="{4ACC9509-04AD-4812-8E0F-CE9CEC6CF6B9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45C475-E358-414E-936B-C5F809965514}" type="pres">
      <dgm:prSet presAssocID="{4ACC9509-04AD-4812-8E0F-CE9CEC6CF6B9}" presName="invisiNode" presStyleLbl="node1" presStyleIdx="0" presStyleCnt="2"/>
      <dgm:spPr/>
    </dgm:pt>
    <dgm:pt modelId="{84299E27-B67B-4344-818B-41256BE9A548}" type="pres">
      <dgm:prSet presAssocID="{4ACC9509-04AD-4812-8E0F-CE9CEC6CF6B9}" presName="imagNode" presStyleLbl="fgImgPlace1" presStyleIdx="0" presStyleCnt="2" custScaleX="79408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57E27575-82FE-4AFD-9E56-782A80103F25}" type="pres">
      <dgm:prSet presAssocID="{7E552867-24BA-4D26-A7B5-8ECB60659DE2}" presName="sibTrans" presStyleLbl="sibTrans2D1" presStyleIdx="0" presStyleCnt="0"/>
      <dgm:spPr/>
      <dgm:t>
        <a:bodyPr/>
        <a:lstStyle/>
        <a:p>
          <a:endParaRPr lang="ru-RU"/>
        </a:p>
      </dgm:t>
    </dgm:pt>
    <dgm:pt modelId="{CEFD0605-199F-4012-B088-C2329C7D49C7}" type="pres">
      <dgm:prSet presAssocID="{669605C6-B0CE-4368-AE49-41873688BBE1}" presName="compNode" presStyleCnt="0"/>
      <dgm:spPr/>
    </dgm:pt>
    <dgm:pt modelId="{738C3FF6-7B57-4B95-B90C-DCBD1833C30B}" type="pres">
      <dgm:prSet presAssocID="{669605C6-B0CE-4368-AE49-41873688BBE1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BD4C0C-C798-46A5-9A69-C39CE046A811}" type="pres">
      <dgm:prSet presAssocID="{669605C6-B0CE-4368-AE49-41873688BBE1}" presName="invisiNode" presStyleLbl="node1" presStyleIdx="1" presStyleCnt="2"/>
      <dgm:spPr/>
    </dgm:pt>
    <dgm:pt modelId="{C8336B4F-F0FE-4B61-87FF-B5F174404349}" type="pres">
      <dgm:prSet presAssocID="{669605C6-B0CE-4368-AE49-41873688BBE1}" presName="imagNode" presStyleLbl="fgImgPlace1" presStyleIdx="1" presStyleCnt="2" custScaleX="90846" custScaleY="95752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</dgm:ptLst>
  <dgm:cxnLst>
    <dgm:cxn modelId="{B99161E2-A7AC-4034-A105-43C8396DF74E}" srcId="{BBA514E0-5E1D-4B42-90D7-094B7F107BE9}" destId="{669605C6-B0CE-4368-AE49-41873688BBE1}" srcOrd="1" destOrd="0" parTransId="{385EC6FE-16B0-4828-8218-F43B4B024980}" sibTransId="{61FB22EC-C1B8-4DD3-B9A4-9541B65B805D}"/>
    <dgm:cxn modelId="{66B1BBCF-B99B-4294-88A2-70E6734C0D3E}" type="presOf" srcId="{BBA514E0-5E1D-4B42-90D7-094B7F107BE9}" destId="{ACDB1909-CD1D-47F7-B46D-6A2308A838B2}" srcOrd="0" destOrd="0" presId="urn:microsoft.com/office/officeart/2005/8/layout/pList2"/>
    <dgm:cxn modelId="{5CB19682-585C-4A39-9170-FAB6C8640243}" type="presOf" srcId="{669605C6-B0CE-4368-AE49-41873688BBE1}" destId="{738C3FF6-7B57-4B95-B90C-DCBD1833C30B}" srcOrd="0" destOrd="0" presId="urn:microsoft.com/office/officeart/2005/8/layout/pList2"/>
    <dgm:cxn modelId="{7B8EB745-2101-4300-B1BD-E3AA4F34F472}" type="presOf" srcId="{7E552867-24BA-4D26-A7B5-8ECB60659DE2}" destId="{57E27575-82FE-4AFD-9E56-782A80103F25}" srcOrd="0" destOrd="0" presId="urn:microsoft.com/office/officeart/2005/8/layout/pList2"/>
    <dgm:cxn modelId="{6F0B4AF4-1685-4483-B608-1B62B1559BD2}" type="presOf" srcId="{4ACC9509-04AD-4812-8E0F-CE9CEC6CF6B9}" destId="{98566B0F-D5CB-4440-94B2-7F5D237D6D33}" srcOrd="0" destOrd="0" presId="urn:microsoft.com/office/officeart/2005/8/layout/pList2"/>
    <dgm:cxn modelId="{800E479F-F9E9-4C55-8E15-8949396CFABC}" srcId="{BBA514E0-5E1D-4B42-90D7-094B7F107BE9}" destId="{4ACC9509-04AD-4812-8E0F-CE9CEC6CF6B9}" srcOrd="0" destOrd="0" parTransId="{17DCE0D0-92F4-4319-BC5D-C7F45821A28B}" sibTransId="{7E552867-24BA-4D26-A7B5-8ECB60659DE2}"/>
    <dgm:cxn modelId="{393B13C4-4DE6-4D33-8430-68AD7DF08D72}" type="presParOf" srcId="{ACDB1909-CD1D-47F7-B46D-6A2308A838B2}" destId="{55A33B0B-E441-4F19-8ECB-E0700AF99A0B}" srcOrd="0" destOrd="0" presId="urn:microsoft.com/office/officeart/2005/8/layout/pList2"/>
    <dgm:cxn modelId="{D177E416-8607-4B04-BE32-DFA48D07578B}" type="presParOf" srcId="{ACDB1909-CD1D-47F7-B46D-6A2308A838B2}" destId="{93B57E6D-2E89-4B97-9C73-037154382F81}" srcOrd="1" destOrd="0" presId="urn:microsoft.com/office/officeart/2005/8/layout/pList2"/>
    <dgm:cxn modelId="{BECA6CFB-3728-4A3D-9F75-26D878949AA7}" type="presParOf" srcId="{93B57E6D-2E89-4B97-9C73-037154382F81}" destId="{3B27624C-F634-4FB2-9FCF-6B73FE00ACD3}" srcOrd="0" destOrd="0" presId="urn:microsoft.com/office/officeart/2005/8/layout/pList2"/>
    <dgm:cxn modelId="{9981B7B1-B3F1-4B9D-B577-BAF5676521BC}" type="presParOf" srcId="{3B27624C-F634-4FB2-9FCF-6B73FE00ACD3}" destId="{98566B0F-D5CB-4440-94B2-7F5D237D6D33}" srcOrd="0" destOrd="0" presId="urn:microsoft.com/office/officeart/2005/8/layout/pList2"/>
    <dgm:cxn modelId="{AFF25636-B471-4555-B55B-FCC99F7306CB}" type="presParOf" srcId="{3B27624C-F634-4FB2-9FCF-6B73FE00ACD3}" destId="{F445C475-E358-414E-936B-C5F809965514}" srcOrd="1" destOrd="0" presId="urn:microsoft.com/office/officeart/2005/8/layout/pList2"/>
    <dgm:cxn modelId="{AFF1A7A7-D37B-45F3-A9F9-DADDFC59AF36}" type="presParOf" srcId="{3B27624C-F634-4FB2-9FCF-6B73FE00ACD3}" destId="{84299E27-B67B-4344-818B-41256BE9A548}" srcOrd="2" destOrd="0" presId="urn:microsoft.com/office/officeart/2005/8/layout/pList2"/>
    <dgm:cxn modelId="{8949C7AD-E923-4AB4-96B0-E434F6C60C10}" type="presParOf" srcId="{93B57E6D-2E89-4B97-9C73-037154382F81}" destId="{57E27575-82FE-4AFD-9E56-782A80103F25}" srcOrd="1" destOrd="0" presId="urn:microsoft.com/office/officeart/2005/8/layout/pList2"/>
    <dgm:cxn modelId="{1077664D-0B3D-49A5-850D-51AAE91B8C32}" type="presParOf" srcId="{93B57E6D-2E89-4B97-9C73-037154382F81}" destId="{CEFD0605-199F-4012-B088-C2329C7D49C7}" srcOrd="2" destOrd="0" presId="urn:microsoft.com/office/officeart/2005/8/layout/pList2"/>
    <dgm:cxn modelId="{28E9F47B-1A09-4643-813E-3B639583676D}" type="presParOf" srcId="{CEFD0605-199F-4012-B088-C2329C7D49C7}" destId="{738C3FF6-7B57-4B95-B90C-DCBD1833C30B}" srcOrd="0" destOrd="0" presId="urn:microsoft.com/office/officeart/2005/8/layout/pList2"/>
    <dgm:cxn modelId="{54D9FD1F-82A1-4786-81CF-1B22C1A707DF}" type="presParOf" srcId="{CEFD0605-199F-4012-B088-C2329C7D49C7}" destId="{25BD4C0C-C798-46A5-9A69-C39CE046A811}" srcOrd="1" destOrd="0" presId="urn:microsoft.com/office/officeart/2005/8/layout/pList2"/>
    <dgm:cxn modelId="{B7BA5433-5B14-4335-AF3B-AF8C54F3C2AA}" type="presParOf" srcId="{CEFD0605-199F-4012-B088-C2329C7D49C7}" destId="{C8336B4F-F0FE-4B61-87FF-B5F174404349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CFD34E2-0D13-4EA1-8B59-BC922BC6B665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3A3A3C2D-2AC0-46AE-AB5C-052BA371E8C6}">
      <dgm:prSet phldrT="[Текст]"/>
      <dgm:spPr/>
      <dgm:t>
        <a:bodyPr/>
        <a:lstStyle/>
        <a:p>
          <a:r>
            <a:rPr lang="uk-UA" b="1" dirty="0" smtClean="0"/>
            <a:t>ЗНАННЯ </a:t>
          </a:r>
          <a:endParaRPr lang="ru-RU" b="1" dirty="0"/>
        </a:p>
      </dgm:t>
    </dgm:pt>
    <dgm:pt modelId="{5C037EFE-482D-478C-8617-B1B7186451FD}" type="parTrans" cxnId="{17E9C84C-92E2-41CB-8985-8D343BD4FAAF}">
      <dgm:prSet/>
      <dgm:spPr/>
      <dgm:t>
        <a:bodyPr/>
        <a:lstStyle/>
        <a:p>
          <a:endParaRPr lang="ru-RU"/>
        </a:p>
      </dgm:t>
    </dgm:pt>
    <dgm:pt modelId="{3ECF82B5-B791-4FDC-8E50-AA0B84FB86EF}" type="sibTrans" cxnId="{17E9C84C-92E2-41CB-8985-8D343BD4FAAF}">
      <dgm:prSet/>
      <dgm:spPr/>
      <dgm:t>
        <a:bodyPr/>
        <a:lstStyle/>
        <a:p>
          <a:endParaRPr lang="ru-RU"/>
        </a:p>
      </dgm:t>
    </dgm:pt>
    <dgm:pt modelId="{8E543BA7-2715-46A8-A61E-17EE695BFF8E}">
      <dgm:prSet phldrT="[Текст]"/>
      <dgm:spPr/>
      <dgm:t>
        <a:bodyPr/>
        <a:lstStyle/>
        <a:p>
          <a:r>
            <a:rPr lang="uk-UA" b="1" dirty="0" smtClean="0"/>
            <a:t>УМІННЯ </a:t>
          </a:r>
          <a:endParaRPr lang="ru-RU" b="1" dirty="0"/>
        </a:p>
      </dgm:t>
    </dgm:pt>
    <dgm:pt modelId="{158E34CF-576D-4BA6-A186-1DC26D625189}" type="parTrans" cxnId="{6C26A313-63CD-40D7-AFC8-1B320F73C66A}">
      <dgm:prSet/>
      <dgm:spPr/>
      <dgm:t>
        <a:bodyPr/>
        <a:lstStyle/>
        <a:p>
          <a:endParaRPr lang="ru-RU"/>
        </a:p>
      </dgm:t>
    </dgm:pt>
    <dgm:pt modelId="{1B8F714D-3428-4EAB-B356-8A79E6E739E8}" type="sibTrans" cxnId="{6C26A313-63CD-40D7-AFC8-1B320F73C66A}">
      <dgm:prSet/>
      <dgm:spPr/>
      <dgm:t>
        <a:bodyPr/>
        <a:lstStyle/>
        <a:p>
          <a:endParaRPr lang="ru-RU"/>
        </a:p>
      </dgm:t>
    </dgm:pt>
    <dgm:pt modelId="{67D67824-1DAC-45F3-9164-C5F2F094EEB2}">
      <dgm:prSet phldrT="[Текст]"/>
      <dgm:spPr/>
      <dgm:t>
        <a:bodyPr/>
        <a:lstStyle/>
        <a:p>
          <a:r>
            <a:rPr lang="uk-UA" b="1" dirty="0" smtClean="0"/>
            <a:t>НАВИЧКИ</a:t>
          </a:r>
          <a:endParaRPr lang="ru-RU" b="1" dirty="0"/>
        </a:p>
      </dgm:t>
    </dgm:pt>
    <dgm:pt modelId="{C525E3DB-93E0-4B71-A5CF-76BE82E09231}" type="parTrans" cxnId="{C243DA4C-EDE9-446A-B245-66CF5F8F0455}">
      <dgm:prSet/>
      <dgm:spPr/>
      <dgm:t>
        <a:bodyPr/>
        <a:lstStyle/>
        <a:p>
          <a:endParaRPr lang="ru-RU"/>
        </a:p>
      </dgm:t>
    </dgm:pt>
    <dgm:pt modelId="{47A59798-63DC-48EF-8D93-C1FAE97BFC4D}" type="sibTrans" cxnId="{C243DA4C-EDE9-446A-B245-66CF5F8F0455}">
      <dgm:prSet/>
      <dgm:spPr/>
      <dgm:t>
        <a:bodyPr/>
        <a:lstStyle/>
        <a:p>
          <a:endParaRPr lang="ru-RU"/>
        </a:p>
      </dgm:t>
    </dgm:pt>
    <dgm:pt modelId="{33B05DB9-C48F-4CCD-94A3-DCB35FC166CD}">
      <dgm:prSet phldrT="[Текст]"/>
      <dgm:spPr/>
      <dgm:t>
        <a:bodyPr/>
        <a:lstStyle/>
        <a:p>
          <a:r>
            <a:rPr lang="uk-UA" b="1" dirty="0" smtClean="0"/>
            <a:t>КОМПЕТЕНТНОСТІ</a:t>
          </a:r>
          <a:endParaRPr lang="ru-RU" b="1" dirty="0"/>
        </a:p>
      </dgm:t>
    </dgm:pt>
    <dgm:pt modelId="{664E0616-BA3C-4EB6-AB66-ED21654572C1}" type="parTrans" cxnId="{48627820-2008-4D91-9305-5F2E7E95BB9C}">
      <dgm:prSet/>
      <dgm:spPr/>
    </dgm:pt>
    <dgm:pt modelId="{894D1985-EA74-4C2C-B064-3332954F0620}" type="sibTrans" cxnId="{48627820-2008-4D91-9305-5F2E7E95BB9C}">
      <dgm:prSet/>
      <dgm:spPr/>
    </dgm:pt>
    <dgm:pt modelId="{F0199676-AF0C-43CE-918A-169B19D6C9F4}" type="pres">
      <dgm:prSet presAssocID="{3CFD34E2-0D13-4EA1-8B59-BC922BC6B66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4AA3205-9CFE-4A88-A6AC-C7567B74DB4D}" type="pres">
      <dgm:prSet presAssocID="{3A3A3C2D-2AC0-46AE-AB5C-052BA371E8C6}" presName="parentLin" presStyleCnt="0"/>
      <dgm:spPr/>
    </dgm:pt>
    <dgm:pt modelId="{EEB27D3C-C1AE-4610-B698-088C8F78F045}" type="pres">
      <dgm:prSet presAssocID="{3A3A3C2D-2AC0-46AE-AB5C-052BA371E8C6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E9A5E9BD-94EC-4432-8155-59690EB20D9D}" type="pres">
      <dgm:prSet presAssocID="{3A3A3C2D-2AC0-46AE-AB5C-052BA371E8C6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8B14B7-25EB-4E5B-8E8E-798F8F0A29A0}" type="pres">
      <dgm:prSet presAssocID="{3A3A3C2D-2AC0-46AE-AB5C-052BA371E8C6}" presName="negativeSpace" presStyleCnt="0"/>
      <dgm:spPr/>
    </dgm:pt>
    <dgm:pt modelId="{DE816622-F434-40F8-B188-D4D8A9008FB0}" type="pres">
      <dgm:prSet presAssocID="{3A3A3C2D-2AC0-46AE-AB5C-052BA371E8C6}" presName="childText" presStyleLbl="conFgAcc1" presStyleIdx="0" presStyleCnt="4">
        <dgm:presLayoutVars>
          <dgm:bulletEnabled val="1"/>
        </dgm:presLayoutVars>
      </dgm:prSet>
      <dgm:spPr/>
    </dgm:pt>
    <dgm:pt modelId="{D00F2C84-6ECC-468B-9E99-B33A21180640}" type="pres">
      <dgm:prSet presAssocID="{3ECF82B5-B791-4FDC-8E50-AA0B84FB86EF}" presName="spaceBetweenRectangles" presStyleCnt="0"/>
      <dgm:spPr/>
    </dgm:pt>
    <dgm:pt modelId="{DC6A3E6F-FAC5-473D-8FE9-8500AA34ED82}" type="pres">
      <dgm:prSet presAssocID="{8E543BA7-2715-46A8-A61E-17EE695BFF8E}" presName="parentLin" presStyleCnt="0"/>
      <dgm:spPr/>
    </dgm:pt>
    <dgm:pt modelId="{34599B7A-7A99-4B73-A36B-F84D6D3C522F}" type="pres">
      <dgm:prSet presAssocID="{8E543BA7-2715-46A8-A61E-17EE695BFF8E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BBF45F21-EA95-4725-A99E-9E14664ACFB2}" type="pres">
      <dgm:prSet presAssocID="{8E543BA7-2715-46A8-A61E-17EE695BFF8E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C7A29C-C129-41CB-A1FA-E9DE3F397D65}" type="pres">
      <dgm:prSet presAssocID="{8E543BA7-2715-46A8-A61E-17EE695BFF8E}" presName="negativeSpace" presStyleCnt="0"/>
      <dgm:spPr/>
    </dgm:pt>
    <dgm:pt modelId="{A2EF614D-BAE0-47EA-9803-DAA601A20B15}" type="pres">
      <dgm:prSet presAssocID="{8E543BA7-2715-46A8-A61E-17EE695BFF8E}" presName="childText" presStyleLbl="conFgAcc1" presStyleIdx="1" presStyleCnt="4">
        <dgm:presLayoutVars>
          <dgm:bulletEnabled val="1"/>
        </dgm:presLayoutVars>
      </dgm:prSet>
      <dgm:spPr/>
    </dgm:pt>
    <dgm:pt modelId="{7354FCCC-52C6-49D2-B5EC-1F59EBEFEBDE}" type="pres">
      <dgm:prSet presAssocID="{1B8F714D-3428-4EAB-B356-8A79E6E739E8}" presName="spaceBetweenRectangles" presStyleCnt="0"/>
      <dgm:spPr/>
    </dgm:pt>
    <dgm:pt modelId="{B1CF3893-3910-4AB6-AA63-A6C3A96544DD}" type="pres">
      <dgm:prSet presAssocID="{67D67824-1DAC-45F3-9164-C5F2F094EEB2}" presName="parentLin" presStyleCnt="0"/>
      <dgm:spPr/>
    </dgm:pt>
    <dgm:pt modelId="{C4A6B542-2D64-4D82-920D-1B8C9DAF07A4}" type="pres">
      <dgm:prSet presAssocID="{67D67824-1DAC-45F3-9164-C5F2F094EEB2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87CB7996-85EC-4402-A344-CAF420408C4C}" type="pres">
      <dgm:prSet presAssocID="{67D67824-1DAC-45F3-9164-C5F2F094EEB2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B2A1CA-9C03-48D8-8505-DDCBBE698E67}" type="pres">
      <dgm:prSet presAssocID="{67D67824-1DAC-45F3-9164-C5F2F094EEB2}" presName="negativeSpace" presStyleCnt="0"/>
      <dgm:spPr/>
    </dgm:pt>
    <dgm:pt modelId="{1F72B411-0EBE-46D8-A128-D27659A36311}" type="pres">
      <dgm:prSet presAssocID="{67D67824-1DAC-45F3-9164-C5F2F094EEB2}" presName="childText" presStyleLbl="conFgAcc1" presStyleIdx="2" presStyleCnt="4">
        <dgm:presLayoutVars>
          <dgm:bulletEnabled val="1"/>
        </dgm:presLayoutVars>
      </dgm:prSet>
      <dgm:spPr/>
    </dgm:pt>
    <dgm:pt modelId="{A77DADC6-C853-43D2-8B0D-78CB9CB151CA}" type="pres">
      <dgm:prSet presAssocID="{47A59798-63DC-48EF-8D93-C1FAE97BFC4D}" presName="spaceBetweenRectangles" presStyleCnt="0"/>
      <dgm:spPr/>
    </dgm:pt>
    <dgm:pt modelId="{60A909E9-EDD7-4875-9CDB-A0FDC1A367F4}" type="pres">
      <dgm:prSet presAssocID="{33B05DB9-C48F-4CCD-94A3-DCB35FC166CD}" presName="parentLin" presStyleCnt="0"/>
      <dgm:spPr/>
    </dgm:pt>
    <dgm:pt modelId="{FDB3C1BB-2981-4063-82E8-CF7BE035E94F}" type="pres">
      <dgm:prSet presAssocID="{33B05DB9-C48F-4CCD-94A3-DCB35FC166CD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0248D320-7756-40D9-95CF-F5A568B99FFC}" type="pres">
      <dgm:prSet presAssocID="{33B05DB9-C48F-4CCD-94A3-DCB35FC166CD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DB81E0-9C01-4E48-8C67-983E68EA3810}" type="pres">
      <dgm:prSet presAssocID="{33B05DB9-C48F-4CCD-94A3-DCB35FC166CD}" presName="negativeSpace" presStyleCnt="0"/>
      <dgm:spPr/>
    </dgm:pt>
    <dgm:pt modelId="{29CBFEBD-BC38-44D0-8D21-DE6F9D8FCE51}" type="pres">
      <dgm:prSet presAssocID="{33B05DB9-C48F-4CCD-94A3-DCB35FC166CD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24246C9E-6884-4347-BE65-1C0EF1AACB6F}" type="presOf" srcId="{33B05DB9-C48F-4CCD-94A3-DCB35FC166CD}" destId="{FDB3C1BB-2981-4063-82E8-CF7BE035E94F}" srcOrd="0" destOrd="0" presId="urn:microsoft.com/office/officeart/2005/8/layout/list1"/>
    <dgm:cxn modelId="{6C26A313-63CD-40D7-AFC8-1B320F73C66A}" srcId="{3CFD34E2-0D13-4EA1-8B59-BC922BC6B665}" destId="{8E543BA7-2715-46A8-A61E-17EE695BFF8E}" srcOrd="1" destOrd="0" parTransId="{158E34CF-576D-4BA6-A186-1DC26D625189}" sibTransId="{1B8F714D-3428-4EAB-B356-8A79E6E739E8}"/>
    <dgm:cxn modelId="{D782A66A-2A8E-4A90-8912-30B13C43701C}" type="presOf" srcId="{3CFD34E2-0D13-4EA1-8B59-BC922BC6B665}" destId="{F0199676-AF0C-43CE-918A-169B19D6C9F4}" srcOrd="0" destOrd="0" presId="urn:microsoft.com/office/officeart/2005/8/layout/list1"/>
    <dgm:cxn modelId="{C243DA4C-EDE9-446A-B245-66CF5F8F0455}" srcId="{3CFD34E2-0D13-4EA1-8B59-BC922BC6B665}" destId="{67D67824-1DAC-45F3-9164-C5F2F094EEB2}" srcOrd="2" destOrd="0" parTransId="{C525E3DB-93E0-4B71-A5CF-76BE82E09231}" sibTransId="{47A59798-63DC-48EF-8D93-C1FAE97BFC4D}"/>
    <dgm:cxn modelId="{48627820-2008-4D91-9305-5F2E7E95BB9C}" srcId="{3CFD34E2-0D13-4EA1-8B59-BC922BC6B665}" destId="{33B05DB9-C48F-4CCD-94A3-DCB35FC166CD}" srcOrd="3" destOrd="0" parTransId="{664E0616-BA3C-4EB6-AB66-ED21654572C1}" sibTransId="{894D1985-EA74-4C2C-B064-3332954F0620}"/>
    <dgm:cxn modelId="{1EF956AD-06EE-48EF-BE3A-895C8DCD23C3}" type="presOf" srcId="{67D67824-1DAC-45F3-9164-C5F2F094EEB2}" destId="{C4A6B542-2D64-4D82-920D-1B8C9DAF07A4}" srcOrd="0" destOrd="0" presId="urn:microsoft.com/office/officeart/2005/8/layout/list1"/>
    <dgm:cxn modelId="{957FAB23-47D4-4F65-8701-42BFB8475DD2}" type="presOf" srcId="{67D67824-1DAC-45F3-9164-C5F2F094EEB2}" destId="{87CB7996-85EC-4402-A344-CAF420408C4C}" srcOrd="1" destOrd="0" presId="urn:microsoft.com/office/officeart/2005/8/layout/list1"/>
    <dgm:cxn modelId="{0D560751-9961-4800-B1A6-B2E9233B5ECA}" type="presOf" srcId="{33B05DB9-C48F-4CCD-94A3-DCB35FC166CD}" destId="{0248D320-7756-40D9-95CF-F5A568B99FFC}" srcOrd="1" destOrd="0" presId="urn:microsoft.com/office/officeart/2005/8/layout/list1"/>
    <dgm:cxn modelId="{A9D2CA2D-66D9-42E4-8C12-9494A608AAA7}" type="presOf" srcId="{8E543BA7-2715-46A8-A61E-17EE695BFF8E}" destId="{BBF45F21-EA95-4725-A99E-9E14664ACFB2}" srcOrd="1" destOrd="0" presId="urn:microsoft.com/office/officeart/2005/8/layout/list1"/>
    <dgm:cxn modelId="{63E35A0E-EF6F-4545-B1DB-A8AE037F7168}" type="presOf" srcId="{3A3A3C2D-2AC0-46AE-AB5C-052BA371E8C6}" destId="{E9A5E9BD-94EC-4432-8155-59690EB20D9D}" srcOrd="1" destOrd="0" presId="urn:microsoft.com/office/officeart/2005/8/layout/list1"/>
    <dgm:cxn modelId="{C0EC6D95-2F83-4325-962A-35EAE2C2DD5F}" type="presOf" srcId="{3A3A3C2D-2AC0-46AE-AB5C-052BA371E8C6}" destId="{EEB27D3C-C1AE-4610-B698-088C8F78F045}" srcOrd="0" destOrd="0" presId="urn:microsoft.com/office/officeart/2005/8/layout/list1"/>
    <dgm:cxn modelId="{ED45550E-8D65-4E16-AACB-51934D54C4C9}" type="presOf" srcId="{8E543BA7-2715-46A8-A61E-17EE695BFF8E}" destId="{34599B7A-7A99-4B73-A36B-F84D6D3C522F}" srcOrd="0" destOrd="0" presId="urn:microsoft.com/office/officeart/2005/8/layout/list1"/>
    <dgm:cxn modelId="{17E9C84C-92E2-41CB-8985-8D343BD4FAAF}" srcId="{3CFD34E2-0D13-4EA1-8B59-BC922BC6B665}" destId="{3A3A3C2D-2AC0-46AE-AB5C-052BA371E8C6}" srcOrd="0" destOrd="0" parTransId="{5C037EFE-482D-478C-8617-B1B7186451FD}" sibTransId="{3ECF82B5-B791-4FDC-8E50-AA0B84FB86EF}"/>
    <dgm:cxn modelId="{C451C06E-D1D9-41FB-ADDF-27962C7CFADB}" type="presParOf" srcId="{F0199676-AF0C-43CE-918A-169B19D6C9F4}" destId="{E4AA3205-9CFE-4A88-A6AC-C7567B74DB4D}" srcOrd="0" destOrd="0" presId="urn:microsoft.com/office/officeart/2005/8/layout/list1"/>
    <dgm:cxn modelId="{C0FA88DA-4097-4B32-8D86-5A471148B4B0}" type="presParOf" srcId="{E4AA3205-9CFE-4A88-A6AC-C7567B74DB4D}" destId="{EEB27D3C-C1AE-4610-B698-088C8F78F045}" srcOrd="0" destOrd="0" presId="urn:microsoft.com/office/officeart/2005/8/layout/list1"/>
    <dgm:cxn modelId="{A417987A-3FF4-4C35-8216-7199086A2587}" type="presParOf" srcId="{E4AA3205-9CFE-4A88-A6AC-C7567B74DB4D}" destId="{E9A5E9BD-94EC-4432-8155-59690EB20D9D}" srcOrd="1" destOrd="0" presId="urn:microsoft.com/office/officeart/2005/8/layout/list1"/>
    <dgm:cxn modelId="{55F62D84-B3A4-4916-9E11-8D4EF3A11F9A}" type="presParOf" srcId="{F0199676-AF0C-43CE-918A-169B19D6C9F4}" destId="{5D8B14B7-25EB-4E5B-8E8E-798F8F0A29A0}" srcOrd="1" destOrd="0" presId="urn:microsoft.com/office/officeart/2005/8/layout/list1"/>
    <dgm:cxn modelId="{799C3D45-2DEA-4919-9B16-CF5236BDD677}" type="presParOf" srcId="{F0199676-AF0C-43CE-918A-169B19D6C9F4}" destId="{DE816622-F434-40F8-B188-D4D8A9008FB0}" srcOrd="2" destOrd="0" presId="urn:microsoft.com/office/officeart/2005/8/layout/list1"/>
    <dgm:cxn modelId="{A3746AC9-77D1-4E97-AE8B-2D6C684B04EA}" type="presParOf" srcId="{F0199676-AF0C-43CE-918A-169B19D6C9F4}" destId="{D00F2C84-6ECC-468B-9E99-B33A21180640}" srcOrd="3" destOrd="0" presId="urn:microsoft.com/office/officeart/2005/8/layout/list1"/>
    <dgm:cxn modelId="{5E3BCC7B-CFB1-4E7B-B12A-D07FDBCFEA41}" type="presParOf" srcId="{F0199676-AF0C-43CE-918A-169B19D6C9F4}" destId="{DC6A3E6F-FAC5-473D-8FE9-8500AA34ED82}" srcOrd="4" destOrd="0" presId="urn:microsoft.com/office/officeart/2005/8/layout/list1"/>
    <dgm:cxn modelId="{C35902C7-A06C-4A70-8222-528E446FB01C}" type="presParOf" srcId="{DC6A3E6F-FAC5-473D-8FE9-8500AA34ED82}" destId="{34599B7A-7A99-4B73-A36B-F84D6D3C522F}" srcOrd="0" destOrd="0" presId="urn:microsoft.com/office/officeart/2005/8/layout/list1"/>
    <dgm:cxn modelId="{1831E3A9-AD2B-4FEF-BEA2-3451EA8DCED5}" type="presParOf" srcId="{DC6A3E6F-FAC5-473D-8FE9-8500AA34ED82}" destId="{BBF45F21-EA95-4725-A99E-9E14664ACFB2}" srcOrd="1" destOrd="0" presId="urn:microsoft.com/office/officeart/2005/8/layout/list1"/>
    <dgm:cxn modelId="{272586CA-0666-42F6-9930-4FDCD9CB301E}" type="presParOf" srcId="{F0199676-AF0C-43CE-918A-169B19D6C9F4}" destId="{C5C7A29C-C129-41CB-A1FA-E9DE3F397D65}" srcOrd="5" destOrd="0" presId="urn:microsoft.com/office/officeart/2005/8/layout/list1"/>
    <dgm:cxn modelId="{46697A77-6CC8-4345-81AF-EB5616E2637E}" type="presParOf" srcId="{F0199676-AF0C-43CE-918A-169B19D6C9F4}" destId="{A2EF614D-BAE0-47EA-9803-DAA601A20B15}" srcOrd="6" destOrd="0" presId="urn:microsoft.com/office/officeart/2005/8/layout/list1"/>
    <dgm:cxn modelId="{9970946C-DDB4-4575-9C0E-6BC08BD8E122}" type="presParOf" srcId="{F0199676-AF0C-43CE-918A-169B19D6C9F4}" destId="{7354FCCC-52C6-49D2-B5EC-1F59EBEFEBDE}" srcOrd="7" destOrd="0" presId="urn:microsoft.com/office/officeart/2005/8/layout/list1"/>
    <dgm:cxn modelId="{F91B51CA-D663-4528-9C38-3808409A03FC}" type="presParOf" srcId="{F0199676-AF0C-43CE-918A-169B19D6C9F4}" destId="{B1CF3893-3910-4AB6-AA63-A6C3A96544DD}" srcOrd="8" destOrd="0" presId="urn:microsoft.com/office/officeart/2005/8/layout/list1"/>
    <dgm:cxn modelId="{00B99A50-6855-4C52-AC22-07D246068327}" type="presParOf" srcId="{B1CF3893-3910-4AB6-AA63-A6C3A96544DD}" destId="{C4A6B542-2D64-4D82-920D-1B8C9DAF07A4}" srcOrd="0" destOrd="0" presId="urn:microsoft.com/office/officeart/2005/8/layout/list1"/>
    <dgm:cxn modelId="{5726976E-ED08-4E5B-B56F-D9F5E23FA741}" type="presParOf" srcId="{B1CF3893-3910-4AB6-AA63-A6C3A96544DD}" destId="{87CB7996-85EC-4402-A344-CAF420408C4C}" srcOrd="1" destOrd="0" presId="urn:microsoft.com/office/officeart/2005/8/layout/list1"/>
    <dgm:cxn modelId="{9BAC8304-E06A-48B8-A407-4C0C73E60FE7}" type="presParOf" srcId="{F0199676-AF0C-43CE-918A-169B19D6C9F4}" destId="{A1B2A1CA-9C03-48D8-8505-DDCBBE698E67}" srcOrd="9" destOrd="0" presId="urn:microsoft.com/office/officeart/2005/8/layout/list1"/>
    <dgm:cxn modelId="{C915D2D3-1DE2-46E7-AD3B-B18DA219DA14}" type="presParOf" srcId="{F0199676-AF0C-43CE-918A-169B19D6C9F4}" destId="{1F72B411-0EBE-46D8-A128-D27659A36311}" srcOrd="10" destOrd="0" presId="urn:microsoft.com/office/officeart/2005/8/layout/list1"/>
    <dgm:cxn modelId="{55198064-E9A8-4695-B30D-13A1B7D69ADF}" type="presParOf" srcId="{F0199676-AF0C-43CE-918A-169B19D6C9F4}" destId="{A77DADC6-C853-43D2-8B0D-78CB9CB151CA}" srcOrd="11" destOrd="0" presId="urn:microsoft.com/office/officeart/2005/8/layout/list1"/>
    <dgm:cxn modelId="{99891A52-C654-4ED8-AD61-45B19A63F982}" type="presParOf" srcId="{F0199676-AF0C-43CE-918A-169B19D6C9F4}" destId="{60A909E9-EDD7-4875-9CDB-A0FDC1A367F4}" srcOrd="12" destOrd="0" presId="urn:microsoft.com/office/officeart/2005/8/layout/list1"/>
    <dgm:cxn modelId="{E0E88643-3DA9-4F26-AD61-A428E8197BEE}" type="presParOf" srcId="{60A909E9-EDD7-4875-9CDB-A0FDC1A367F4}" destId="{FDB3C1BB-2981-4063-82E8-CF7BE035E94F}" srcOrd="0" destOrd="0" presId="urn:microsoft.com/office/officeart/2005/8/layout/list1"/>
    <dgm:cxn modelId="{BF86F63A-AC23-42B7-87AF-0989D1D439D0}" type="presParOf" srcId="{60A909E9-EDD7-4875-9CDB-A0FDC1A367F4}" destId="{0248D320-7756-40D9-95CF-F5A568B99FFC}" srcOrd="1" destOrd="0" presId="urn:microsoft.com/office/officeart/2005/8/layout/list1"/>
    <dgm:cxn modelId="{867DE4B5-EFF1-41EE-B80E-110CCA679AFF}" type="presParOf" srcId="{F0199676-AF0C-43CE-918A-169B19D6C9F4}" destId="{90DB81E0-9C01-4E48-8C67-983E68EA3810}" srcOrd="13" destOrd="0" presId="urn:microsoft.com/office/officeart/2005/8/layout/list1"/>
    <dgm:cxn modelId="{5A4EC5C7-D558-49FB-A214-FE14DB477DC2}" type="presParOf" srcId="{F0199676-AF0C-43CE-918A-169B19D6C9F4}" destId="{29CBFEBD-BC38-44D0-8D21-DE6F9D8FCE51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40DB541-9F5F-4B4E-900C-8ECF4D38FCC2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21D3BB3B-4691-4102-8A73-3088AC575B65}">
      <dgm:prSet phldrT="[Текст]"/>
      <dgm:spPr/>
      <dgm:t>
        <a:bodyPr/>
        <a:lstStyle/>
        <a:p>
          <a:r>
            <a:rPr lang="uk-UA" b="1" i="1" u="none" dirty="0" smtClean="0"/>
            <a:t>НАВЧАЛЬНА</a:t>
          </a:r>
          <a:endParaRPr lang="ru-RU" b="1" u="none" dirty="0"/>
        </a:p>
      </dgm:t>
    </dgm:pt>
    <dgm:pt modelId="{3B30D5F3-39A0-4E5C-8429-3F5955F9D775}" type="parTrans" cxnId="{A3F523E2-B898-4505-A079-67AE62CFD688}">
      <dgm:prSet/>
      <dgm:spPr/>
      <dgm:t>
        <a:bodyPr/>
        <a:lstStyle/>
        <a:p>
          <a:endParaRPr lang="ru-RU"/>
        </a:p>
      </dgm:t>
    </dgm:pt>
    <dgm:pt modelId="{8A0A0878-A7CA-48B7-85BD-0DE96B7199ED}" type="sibTrans" cxnId="{A3F523E2-B898-4505-A079-67AE62CFD688}">
      <dgm:prSet/>
      <dgm:spPr/>
      <dgm:t>
        <a:bodyPr/>
        <a:lstStyle/>
        <a:p>
          <a:endParaRPr lang="ru-RU"/>
        </a:p>
      </dgm:t>
    </dgm:pt>
    <dgm:pt modelId="{6530E3E5-E67C-4C88-BF5B-4DBBBCC10A81}">
      <dgm:prSet phldrT="[Текст]"/>
      <dgm:spPr/>
      <dgm:t>
        <a:bodyPr/>
        <a:lstStyle/>
        <a:p>
          <a:r>
            <a:rPr lang="uk-UA" b="1" i="1" u="none" dirty="0" smtClean="0"/>
            <a:t>ВИХОВНА</a:t>
          </a:r>
          <a:endParaRPr lang="ru-RU" b="1" u="none" dirty="0"/>
        </a:p>
      </dgm:t>
    </dgm:pt>
    <dgm:pt modelId="{31F2F786-3AA7-4425-AD7B-47589992CDD0}" type="parTrans" cxnId="{0CD962AE-7944-4BA9-9853-B3E3E309ADA4}">
      <dgm:prSet/>
      <dgm:spPr/>
      <dgm:t>
        <a:bodyPr/>
        <a:lstStyle/>
        <a:p>
          <a:endParaRPr lang="ru-RU"/>
        </a:p>
      </dgm:t>
    </dgm:pt>
    <dgm:pt modelId="{917829C1-7C67-4F02-BFDB-BDC27299ABD8}" type="sibTrans" cxnId="{0CD962AE-7944-4BA9-9853-B3E3E309ADA4}">
      <dgm:prSet/>
      <dgm:spPr/>
      <dgm:t>
        <a:bodyPr/>
        <a:lstStyle/>
        <a:p>
          <a:endParaRPr lang="ru-RU"/>
        </a:p>
      </dgm:t>
    </dgm:pt>
    <dgm:pt modelId="{D1D65BD8-BFAE-4AC4-BDBA-0683CFAFFB98}">
      <dgm:prSet phldrT="[Текст]"/>
      <dgm:spPr/>
      <dgm:t>
        <a:bodyPr/>
        <a:lstStyle/>
        <a:p>
          <a:r>
            <a:rPr lang="uk-UA" b="1" i="1" u="none" dirty="0" smtClean="0"/>
            <a:t>РОЗВИВАЛЬНА</a:t>
          </a:r>
          <a:endParaRPr lang="ru-RU" b="1" u="none" dirty="0"/>
        </a:p>
      </dgm:t>
    </dgm:pt>
    <dgm:pt modelId="{238BE737-40B8-422E-B5FD-EF10E3B45BDB}" type="parTrans" cxnId="{68DCDF08-F491-439D-BE94-4CA87FB3C2C2}">
      <dgm:prSet/>
      <dgm:spPr/>
      <dgm:t>
        <a:bodyPr/>
        <a:lstStyle/>
        <a:p>
          <a:endParaRPr lang="ru-RU"/>
        </a:p>
      </dgm:t>
    </dgm:pt>
    <dgm:pt modelId="{77E28CEE-AA6D-4F1B-98DA-067382841D9F}" type="sibTrans" cxnId="{68DCDF08-F491-439D-BE94-4CA87FB3C2C2}">
      <dgm:prSet/>
      <dgm:spPr/>
      <dgm:t>
        <a:bodyPr/>
        <a:lstStyle/>
        <a:p>
          <a:endParaRPr lang="ru-RU"/>
        </a:p>
      </dgm:t>
    </dgm:pt>
    <dgm:pt modelId="{C4EEB408-D7C8-454E-9843-25738421F813}">
      <dgm:prSet phldrT="[Текст]"/>
      <dgm:spPr/>
      <dgm:t>
        <a:bodyPr/>
        <a:lstStyle/>
        <a:p>
          <a:r>
            <a:rPr lang="uk-UA" b="1" i="1" u="none" dirty="0" smtClean="0"/>
            <a:t>МОТИВАЦІЙНА</a:t>
          </a:r>
          <a:endParaRPr lang="ru-RU" b="1" u="none" dirty="0"/>
        </a:p>
      </dgm:t>
    </dgm:pt>
    <dgm:pt modelId="{C786AE40-2C09-4C21-B379-6488CD7B455D}" type="parTrans" cxnId="{0F20034B-15F6-4A94-BA31-CA1F573D4D94}">
      <dgm:prSet/>
      <dgm:spPr/>
      <dgm:t>
        <a:bodyPr/>
        <a:lstStyle/>
        <a:p>
          <a:endParaRPr lang="ru-RU"/>
        </a:p>
      </dgm:t>
    </dgm:pt>
    <dgm:pt modelId="{DF543F1D-A9F3-408A-BD0C-BF489B4C4B89}" type="sibTrans" cxnId="{0F20034B-15F6-4A94-BA31-CA1F573D4D94}">
      <dgm:prSet/>
      <dgm:spPr/>
      <dgm:t>
        <a:bodyPr/>
        <a:lstStyle/>
        <a:p>
          <a:endParaRPr lang="ru-RU"/>
        </a:p>
      </dgm:t>
    </dgm:pt>
    <dgm:pt modelId="{7319256D-5B00-420A-B711-24C3D195C540}">
      <dgm:prSet phldrT="[Текст]"/>
      <dgm:spPr/>
      <dgm:t>
        <a:bodyPr/>
        <a:lstStyle/>
        <a:p>
          <a:r>
            <a:rPr lang="uk-UA" b="1" i="1" u="none" dirty="0" smtClean="0"/>
            <a:t>ДІАГНОСТИЧНА</a:t>
          </a:r>
          <a:endParaRPr lang="ru-RU" b="1" u="none" dirty="0"/>
        </a:p>
      </dgm:t>
    </dgm:pt>
    <dgm:pt modelId="{09A4BEA0-5406-44F0-8AF6-D99A2FBAF45C}" type="parTrans" cxnId="{F0A38FA6-6730-4B13-BA74-AF93FF6BC399}">
      <dgm:prSet/>
      <dgm:spPr/>
      <dgm:t>
        <a:bodyPr/>
        <a:lstStyle/>
        <a:p>
          <a:endParaRPr lang="ru-RU"/>
        </a:p>
      </dgm:t>
    </dgm:pt>
    <dgm:pt modelId="{9970366B-4AAE-433B-9C79-7F9921AAE905}" type="sibTrans" cxnId="{F0A38FA6-6730-4B13-BA74-AF93FF6BC399}">
      <dgm:prSet/>
      <dgm:spPr/>
      <dgm:t>
        <a:bodyPr/>
        <a:lstStyle/>
        <a:p>
          <a:endParaRPr lang="ru-RU"/>
        </a:p>
      </dgm:t>
    </dgm:pt>
    <dgm:pt modelId="{3EF9B7CD-93A0-4459-AAAD-F371C31BCA17}">
      <dgm:prSet phldrT="[Текст]"/>
      <dgm:spPr/>
      <dgm:t>
        <a:bodyPr/>
        <a:lstStyle/>
        <a:p>
          <a:r>
            <a:rPr lang="uk-UA" b="1" i="1" u="none" dirty="0" smtClean="0"/>
            <a:t>ІНФОРМАЦІЙНА</a:t>
          </a:r>
          <a:endParaRPr lang="ru-RU" b="1" u="none" dirty="0"/>
        </a:p>
      </dgm:t>
    </dgm:pt>
    <dgm:pt modelId="{246F1A36-94A0-4D4F-9064-2504F5DAEBA1}" type="parTrans" cxnId="{B32B78DD-39BF-450D-A49C-B488C59AC1E4}">
      <dgm:prSet/>
      <dgm:spPr/>
      <dgm:t>
        <a:bodyPr/>
        <a:lstStyle/>
        <a:p>
          <a:endParaRPr lang="ru-RU"/>
        </a:p>
      </dgm:t>
    </dgm:pt>
    <dgm:pt modelId="{FE961B1B-F9F0-4278-9542-7FCEEAFF479B}" type="sibTrans" cxnId="{B32B78DD-39BF-450D-A49C-B488C59AC1E4}">
      <dgm:prSet/>
      <dgm:spPr/>
      <dgm:t>
        <a:bodyPr/>
        <a:lstStyle/>
        <a:p>
          <a:endParaRPr lang="ru-RU"/>
        </a:p>
      </dgm:t>
    </dgm:pt>
    <dgm:pt modelId="{41448EB8-BBDA-43CA-AF54-CF503CEB3882}">
      <dgm:prSet phldrT="[Текст]"/>
      <dgm:spPr/>
      <dgm:t>
        <a:bodyPr/>
        <a:lstStyle/>
        <a:p>
          <a:r>
            <a:rPr lang="uk-UA" b="1" i="1" u="none" dirty="0" smtClean="0"/>
            <a:t>КОРИГУЮЧА</a:t>
          </a:r>
          <a:endParaRPr lang="ru-RU" b="1" u="none" dirty="0"/>
        </a:p>
      </dgm:t>
    </dgm:pt>
    <dgm:pt modelId="{010324CE-D931-441F-A60B-6FCDD11E0AF7}" type="parTrans" cxnId="{5AE0C22D-C1A3-40BE-9C47-72DDA94753D3}">
      <dgm:prSet/>
      <dgm:spPr/>
      <dgm:t>
        <a:bodyPr/>
        <a:lstStyle/>
        <a:p>
          <a:endParaRPr lang="ru-RU"/>
        </a:p>
      </dgm:t>
    </dgm:pt>
    <dgm:pt modelId="{06AA507B-57F7-4F0E-8109-DE6D550FD6DE}" type="sibTrans" cxnId="{5AE0C22D-C1A3-40BE-9C47-72DDA94753D3}">
      <dgm:prSet/>
      <dgm:spPr/>
      <dgm:t>
        <a:bodyPr/>
        <a:lstStyle/>
        <a:p>
          <a:endParaRPr lang="ru-RU"/>
        </a:p>
      </dgm:t>
    </dgm:pt>
    <dgm:pt modelId="{B1321C40-F774-48E4-88F3-47D53ADC795C}">
      <dgm:prSet phldrT="[Текст]"/>
      <dgm:spPr/>
      <dgm:t>
        <a:bodyPr/>
        <a:lstStyle/>
        <a:p>
          <a:r>
            <a:rPr lang="uk-UA" b="1" i="1" u="none" dirty="0" smtClean="0"/>
            <a:t>СТИМУЛЮЮЧА</a:t>
          </a:r>
          <a:endParaRPr lang="ru-RU" b="1" u="none" dirty="0"/>
        </a:p>
      </dgm:t>
    </dgm:pt>
    <dgm:pt modelId="{F4733922-884F-4AFD-92E7-95DD887B65B7}" type="parTrans" cxnId="{A16655D2-2A19-4F8A-893E-1EAACE3B066E}">
      <dgm:prSet/>
      <dgm:spPr/>
      <dgm:t>
        <a:bodyPr/>
        <a:lstStyle/>
        <a:p>
          <a:endParaRPr lang="ru-RU"/>
        </a:p>
      </dgm:t>
    </dgm:pt>
    <dgm:pt modelId="{873B1F4D-39A1-4134-8755-5F92ED1871DB}" type="sibTrans" cxnId="{A16655D2-2A19-4F8A-893E-1EAACE3B066E}">
      <dgm:prSet/>
      <dgm:spPr/>
      <dgm:t>
        <a:bodyPr/>
        <a:lstStyle/>
        <a:p>
          <a:endParaRPr lang="ru-RU"/>
        </a:p>
      </dgm:t>
    </dgm:pt>
    <dgm:pt modelId="{741B2023-623F-4FAD-A12F-7A5587F3FCA4}">
      <dgm:prSet phldrT="[Текст]"/>
      <dgm:spPr/>
      <dgm:t>
        <a:bodyPr/>
        <a:lstStyle/>
        <a:p>
          <a:r>
            <a:rPr lang="uk-UA" b="1" i="1" u="none" dirty="0" smtClean="0"/>
            <a:t>ПРОГНОЗУЮЧА</a:t>
          </a:r>
          <a:endParaRPr lang="ru-RU" b="1" u="none" dirty="0"/>
        </a:p>
      </dgm:t>
    </dgm:pt>
    <dgm:pt modelId="{FBCF3FFC-F183-4BD0-9829-3BB4B4F33E0D}" type="parTrans" cxnId="{4979288D-ED0B-47CC-9B7F-6B32B9D57A90}">
      <dgm:prSet/>
      <dgm:spPr/>
      <dgm:t>
        <a:bodyPr/>
        <a:lstStyle/>
        <a:p>
          <a:endParaRPr lang="ru-RU"/>
        </a:p>
      </dgm:t>
    </dgm:pt>
    <dgm:pt modelId="{94247958-2409-48F0-A314-A8468316348D}" type="sibTrans" cxnId="{4979288D-ED0B-47CC-9B7F-6B32B9D57A90}">
      <dgm:prSet/>
      <dgm:spPr/>
      <dgm:t>
        <a:bodyPr/>
        <a:lstStyle/>
        <a:p>
          <a:endParaRPr lang="ru-RU"/>
        </a:p>
      </dgm:t>
    </dgm:pt>
    <dgm:pt modelId="{972DA796-F450-4B29-96BA-124975C4C7F1}">
      <dgm:prSet phldrT="[Текст]"/>
      <dgm:spPr/>
      <dgm:t>
        <a:bodyPr/>
        <a:lstStyle/>
        <a:p>
          <a:r>
            <a:rPr lang="uk-UA" b="1" i="1" u="none" dirty="0" smtClean="0"/>
            <a:t>ВИМІРЮВАННЯ</a:t>
          </a:r>
          <a:endParaRPr lang="ru-RU" b="1" u="none" dirty="0"/>
        </a:p>
      </dgm:t>
    </dgm:pt>
    <dgm:pt modelId="{E2E63971-7036-4721-8D3D-CC003AAB155E}" type="parTrans" cxnId="{5CE4B652-8BA4-464F-8F5D-FDC5824DF7A4}">
      <dgm:prSet/>
      <dgm:spPr/>
      <dgm:t>
        <a:bodyPr/>
        <a:lstStyle/>
        <a:p>
          <a:endParaRPr lang="ru-RU"/>
        </a:p>
      </dgm:t>
    </dgm:pt>
    <dgm:pt modelId="{0CCB11C9-BC59-4191-B237-300793CFBF55}" type="sibTrans" cxnId="{5CE4B652-8BA4-464F-8F5D-FDC5824DF7A4}">
      <dgm:prSet/>
      <dgm:spPr/>
      <dgm:t>
        <a:bodyPr/>
        <a:lstStyle/>
        <a:p>
          <a:endParaRPr lang="ru-RU"/>
        </a:p>
      </dgm:t>
    </dgm:pt>
    <dgm:pt modelId="{F6CFA0E7-6A46-4478-9705-70CBEFDD3E44}" type="pres">
      <dgm:prSet presAssocID="{C40DB541-9F5F-4B4E-900C-8ECF4D38FCC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3F0E6A9-0B1E-4812-A7D8-0EA929145EE3}" type="pres">
      <dgm:prSet presAssocID="{21D3BB3B-4691-4102-8A73-3088AC575B65}" presName="node" presStyleLbl="node1" presStyleIdx="0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E00B4F-1CB4-47CA-956E-2DAA9EDD2A9A}" type="pres">
      <dgm:prSet presAssocID="{8A0A0878-A7CA-48B7-85BD-0DE96B7199ED}" presName="sibTrans" presStyleCnt="0"/>
      <dgm:spPr/>
    </dgm:pt>
    <dgm:pt modelId="{9027D43A-F13D-4B4C-96D2-B46AAEC21FFE}" type="pres">
      <dgm:prSet presAssocID="{6530E3E5-E67C-4C88-BF5B-4DBBBCC10A81}" presName="node" presStyleLbl="node1" presStyleIdx="1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543CB3-FCD6-402A-B3DB-FE855AA42E45}" type="pres">
      <dgm:prSet presAssocID="{917829C1-7C67-4F02-BFDB-BDC27299ABD8}" presName="sibTrans" presStyleCnt="0"/>
      <dgm:spPr/>
    </dgm:pt>
    <dgm:pt modelId="{9BDE0659-66D0-4399-B250-1E47A3378324}" type="pres">
      <dgm:prSet presAssocID="{D1D65BD8-BFAE-4AC4-BDBA-0683CFAFFB98}" presName="node" presStyleLbl="node1" presStyleIdx="2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971987-AE38-431C-8608-278E446ECC3D}" type="pres">
      <dgm:prSet presAssocID="{77E28CEE-AA6D-4F1B-98DA-067382841D9F}" presName="sibTrans" presStyleCnt="0"/>
      <dgm:spPr/>
    </dgm:pt>
    <dgm:pt modelId="{AB1A88C9-8CE3-4CFB-B533-87555831AC58}" type="pres">
      <dgm:prSet presAssocID="{C4EEB408-D7C8-454E-9843-25738421F813}" presName="node" presStyleLbl="node1" presStyleIdx="3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1D820F-141A-4E7A-8C8E-C29CA90036D8}" type="pres">
      <dgm:prSet presAssocID="{DF543F1D-A9F3-408A-BD0C-BF489B4C4B89}" presName="sibTrans" presStyleCnt="0"/>
      <dgm:spPr/>
    </dgm:pt>
    <dgm:pt modelId="{158F1E9A-E899-4290-871D-D79D916E6FAD}" type="pres">
      <dgm:prSet presAssocID="{7319256D-5B00-420A-B711-24C3D195C540}" presName="node" presStyleLbl="node1" presStyleIdx="4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2EACFD-F7BC-42BF-8C7E-C0227528CBD4}" type="pres">
      <dgm:prSet presAssocID="{9970366B-4AAE-433B-9C79-7F9921AAE905}" presName="sibTrans" presStyleCnt="0"/>
      <dgm:spPr/>
    </dgm:pt>
    <dgm:pt modelId="{C5EA1A11-5635-4D64-8C6B-8C869AE8CD2F}" type="pres">
      <dgm:prSet presAssocID="{3EF9B7CD-93A0-4459-AAAD-F371C31BCA17}" presName="node" presStyleLbl="node1" presStyleIdx="5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E8FB38-9D3E-4A05-BDA2-B088B8F7DB36}" type="pres">
      <dgm:prSet presAssocID="{FE961B1B-F9F0-4278-9542-7FCEEAFF479B}" presName="sibTrans" presStyleCnt="0"/>
      <dgm:spPr/>
    </dgm:pt>
    <dgm:pt modelId="{078DFBD1-CDDA-4D6A-BCF1-AC1AAFBB6B40}" type="pres">
      <dgm:prSet presAssocID="{41448EB8-BBDA-43CA-AF54-CF503CEB3882}" presName="node" presStyleLbl="node1" presStyleIdx="6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60F0D2-6B0B-4552-9001-09B110737AAA}" type="pres">
      <dgm:prSet presAssocID="{06AA507B-57F7-4F0E-8109-DE6D550FD6DE}" presName="sibTrans" presStyleCnt="0"/>
      <dgm:spPr/>
    </dgm:pt>
    <dgm:pt modelId="{D490A05C-A252-4E6F-9D9B-E7757CE40E0D}" type="pres">
      <dgm:prSet presAssocID="{B1321C40-F774-48E4-88F3-47D53ADC795C}" presName="node" presStyleLbl="node1" presStyleIdx="7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32EDAF-E19A-4848-A2AF-01E97A3C72C8}" type="pres">
      <dgm:prSet presAssocID="{873B1F4D-39A1-4134-8755-5F92ED1871DB}" presName="sibTrans" presStyleCnt="0"/>
      <dgm:spPr/>
    </dgm:pt>
    <dgm:pt modelId="{75299F23-C9BC-42A1-87B5-A1E55A8EF9C6}" type="pres">
      <dgm:prSet presAssocID="{741B2023-623F-4FAD-A12F-7A5587F3FCA4}" presName="node" presStyleLbl="node1" presStyleIdx="8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7F552B-D304-4281-9435-C6C131C05D46}" type="pres">
      <dgm:prSet presAssocID="{94247958-2409-48F0-A314-A8468316348D}" presName="sibTrans" presStyleCnt="0"/>
      <dgm:spPr/>
    </dgm:pt>
    <dgm:pt modelId="{98888938-FA21-4197-9941-7DDF4E9FB877}" type="pres">
      <dgm:prSet presAssocID="{972DA796-F450-4B29-96BA-124975C4C7F1}" presName="node" presStyleLbl="node1" presStyleIdx="9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CD962AE-7944-4BA9-9853-B3E3E309ADA4}" srcId="{C40DB541-9F5F-4B4E-900C-8ECF4D38FCC2}" destId="{6530E3E5-E67C-4C88-BF5B-4DBBBCC10A81}" srcOrd="1" destOrd="0" parTransId="{31F2F786-3AA7-4425-AD7B-47589992CDD0}" sibTransId="{917829C1-7C67-4F02-BFDB-BDC27299ABD8}"/>
    <dgm:cxn modelId="{49E1354F-18C9-4AAB-B8B0-2F407F8414E1}" type="presOf" srcId="{21D3BB3B-4691-4102-8A73-3088AC575B65}" destId="{23F0E6A9-0B1E-4812-A7D8-0EA929145EE3}" srcOrd="0" destOrd="0" presId="urn:microsoft.com/office/officeart/2005/8/layout/default"/>
    <dgm:cxn modelId="{F0A38FA6-6730-4B13-BA74-AF93FF6BC399}" srcId="{C40DB541-9F5F-4B4E-900C-8ECF4D38FCC2}" destId="{7319256D-5B00-420A-B711-24C3D195C540}" srcOrd="4" destOrd="0" parTransId="{09A4BEA0-5406-44F0-8AF6-D99A2FBAF45C}" sibTransId="{9970366B-4AAE-433B-9C79-7F9921AAE905}"/>
    <dgm:cxn modelId="{90642503-C877-479E-BEE3-A7183DF68E27}" type="presOf" srcId="{741B2023-623F-4FAD-A12F-7A5587F3FCA4}" destId="{75299F23-C9BC-42A1-87B5-A1E55A8EF9C6}" srcOrd="0" destOrd="0" presId="urn:microsoft.com/office/officeart/2005/8/layout/default"/>
    <dgm:cxn modelId="{A3F523E2-B898-4505-A079-67AE62CFD688}" srcId="{C40DB541-9F5F-4B4E-900C-8ECF4D38FCC2}" destId="{21D3BB3B-4691-4102-8A73-3088AC575B65}" srcOrd="0" destOrd="0" parTransId="{3B30D5F3-39A0-4E5C-8429-3F5955F9D775}" sibTransId="{8A0A0878-A7CA-48B7-85BD-0DE96B7199ED}"/>
    <dgm:cxn modelId="{70F250C6-C04D-42F4-A41C-C52369EF0276}" type="presOf" srcId="{C4EEB408-D7C8-454E-9843-25738421F813}" destId="{AB1A88C9-8CE3-4CFB-B533-87555831AC58}" srcOrd="0" destOrd="0" presId="urn:microsoft.com/office/officeart/2005/8/layout/default"/>
    <dgm:cxn modelId="{C7D9E233-9774-4380-A96E-86954A29351B}" type="presOf" srcId="{B1321C40-F774-48E4-88F3-47D53ADC795C}" destId="{D490A05C-A252-4E6F-9D9B-E7757CE40E0D}" srcOrd="0" destOrd="0" presId="urn:microsoft.com/office/officeart/2005/8/layout/default"/>
    <dgm:cxn modelId="{6F1F84D7-168C-430A-8EFB-D5558D595C9D}" type="presOf" srcId="{D1D65BD8-BFAE-4AC4-BDBA-0683CFAFFB98}" destId="{9BDE0659-66D0-4399-B250-1E47A3378324}" srcOrd="0" destOrd="0" presId="urn:microsoft.com/office/officeart/2005/8/layout/default"/>
    <dgm:cxn modelId="{469C8E78-238B-4705-8D6F-7A010296D497}" type="presOf" srcId="{41448EB8-BBDA-43CA-AF54-CF503CEB3882}" destId="{078DFBD1-CDDA-4D6A-BCF1-AC1AAFBB6B40}" srcOrd="0" destOrd="0" presId="urn:microsoft.com/office/officeart/2005/8/layout/default"/>
    <dgm:cxn modelId="{B32B78DD-39BF-450D-A49C-B488C59AC1E4}" srcId="{C40DB541-9F5F-4B4E-900C-8ECF4D38FCC2}" destId="{3EF9B7CD-93A0-4459-AAAD-F371C31BCA17}" srcOrd="5" destOrd="0" parTransId="{246F1A36-94A0-4D4F-9064-2504F5DAEBA1}" sibTransId="{FE961B1B-F9F0-4278-9542-7FCEEAFF479B}"/>
    <dgm:cxn modelId="{5CE4B652-8BA4-464F-8F5D-FDC5824DF7A4}" srcId="{C40DB541-9F5F-4B4E-900C-8ECF4D38FCC2}" destId="{972DA796-F450-4B29-96BA-124975C4C7F1}" srcOrd="9" destOrd="0" parTransId="{E2E63971-7036-4721-8D3D-CC003AAB155E}" sibTransId="{0CCB11C9-BC59-4191-B237-300793CFBF55}"/>
    <dgm:cxn modelId="{A16655D2-2A19-4F8A-893E-1EAACE3B066E}" srcId="{C40DB541-9F5F-4B4E-900C-8ECF4D38FCC2}" destId="{B1321C40-F774-48E4-88F3-47D53ADC795C}" srcOrd="7" destOrd="0" parTransId="{F4733922-884F-4AFD-92E7-95DD887B65B7}" sibTransId="{873B1F4D-39A1-4134-8755-5F92ED1871DB}"/>
    <dgm:cxn modelId="{0F20034B-15F6-4A94-BA31-CA1F573D4D94}" srcId="{C40DB541-9F5F-4B4E-900C-8ECF4D38FCC2}" destId="{C4EEB408-D7C8-454E-9843-25738421F813}" srcOrd="3" destOrd="0" parTransId="{C786AE40-2C09-4C21-B379-6488CD7B455D}" sibTransId="{DF543F1D-A9F3-408A-BD0C-BF489B4C4B89}"/>
    <dgm:cxn modelId="{D59CAF0A-B98E-4555-A566-67ECF4F8C359}" type="presOf" srcId="{6530E3E5-E67C-4C88-BF5B-4DBBBCC10A81}" destId="{9027D43A-F13D-4B4C-96D2-B46AAEC21FFE}" srcOrd="0" destOrd="0" presId="urn:microsoft.com/office/officeart/2005/8/layout/default"/>
    <dgm:cxn modelId="{375C4152-70B4-4281-A81A-958E3768CAE8}" type="presOf" srcId="{7319256D-5B00-420A-B711-24C3D195C540}" destId="{158F1E9A-E899-4290-871D-D79D916E6FAD}" srcOrd="0" destOrd="0" presId="urn:microsoft.com/office/officeart/2005/8/layout/default"/>
    <dgm:cxn modelId="{68DCDF08-F491-439D-BE94-4CA87FB3C2C2}" srcId="{C40DB541-9F5F-4B4E-900C-8ECF4D38FCC2}" destId="{D1D65BD8-BFAE-4AC4-BDBA-0683CFAFFB98}" srcOrd="2" destOrd="0" parTransId="{238BE737-40B8-422E-B5FD-EF10E3B45BDB}" sibTransId="{77E28CEE-AA6D-4F1B-98DA-067382841D9F}"/>
    <dgm:cxn modelId="{4979288D-ED0B-47CC-9B7F-6B32B9D57A90}" srcId="{C40DB541-9F5F-4B4E-900C-8ECF4D38FCC2}" destId="{741B2023-623F-4FAD-A12F-7A5587F3FCA4}" srcOrd="8" destOrd="0" parTransId="{FBCF3FFC-F183-4BD0-9829-3BB4B4F33E0D}" sibTransId="{94247958-2409-48F0-A314-A8468316348D}"/>
    <dgm:cxn modelId="{5AE0C22D-C1A3-40BE-9C47-72DDA94753D3}" srcId="{C40DB541-9F5F-4B4E-900C-8ECF4D38FCC2}" destId="{41448EB8-BBDA-43CA-AF54-CF503CEB3882}" srcOrd="6" destOrd="0" parTransId="{010324CE-D931-441F-A60B-6FCDD11E0AF7}" sibTransId="{06AA507B-57F7-4F0E-8109-DE6D550FD6DE}"/>
    <dgm:cxn modelId="{DB47DD61-DE96-4286-9A02-02E3E96AE5A9}" type="presOf" srcId="{C40DB541-9F5F-4B4E-900C-8ECF4D38FCC2}" destId="{F6CFA0E7-6A46-4478-9705-70CBEFDD3E44}" srcOrd="0" destOrd="0" presId="urn:microsoft.com/office/officeart/2005/8/layout/default"/>
    <dgm:cxn modelId="{667AE8CC-5AE5-4A55-BFC7-54EBA60C39D1}" type="presOf" srcId="{3EF9B7CD-93A0-4459-AAAD-F371C31BCA17}" destId="{C5EA1A11-5635-4D64-8C6B-8C869AE8CD2F}" srcOrd="0" destOrd="0" presId="urn:microsoft.com/office/officeart/2005/8/layout/default"/>
    <dgm:cxn modelId="{9A699377-C6C6-4FEA-A857-CE6E13774D61}" type="presOf" srcId="{972DA796-F450-4B29-96BA-124975C4C7F1}" destId="{98888938-FA21-4197-9941-7DDF4E9FB877}" srcOrd="0" destOrd="0" presId="urn:microsoft.com/office/officeart/2005/8/layout/default"/>
    <dgm:cxn modelId="{7F9FC49F-79C4-465E-9A72-10A30393A0D1}" type="presParOf" srcId="{F6CFA0E7-6A46-4478-9705-70CBEFDD3E44}" destId="{23F0E6A9-0B1E-4812-A7D8-0EA929145EE3}" srcOrd="0" destOrd="0" presId="urn:microsoft.com/office/officeart/2005/8/layout/default"/>
    <dgm:cxn modelId="{24346E74-F44D-4579-8360-89419E360412}" type="presParOf" srcId="{F6CFA0E7-6A46-4478-9705-70CBEFDD3E44}" destId="{4EE00B4F-1CB4-47CA-956E-2DAA9EDD2A9A}" srcOrd="1" destOrd="0" presId="urn:microsoft.com/office/officeart/2005/8/layout/default"/>
    <dgm:cxn modelId="{F02B19E7-9547-4C8C-97A2-36210EDA6997}" type="presParOf" srcId="{F6CFA0E7-6A46-4478-9705-70CBEFDD3E44}" destId="{9027D43A-F13D-4B4C-96D2-B46AAEC21FFE}" srcOrd="2" destOrd="0" presId="urn:microsoft.com/office/officeart/2005/8/layout/default"/>
    <dgm:cxn modelId="{CF87EDFF-9F58-42A9-8702-6727DA0B4699}" type="presParOf" srcId="{F6CFA0E7-6A46-4478-9705-70CBEFDD3E44}" destId="{5E543CB3-FCD6-402A-B3DB-FE855AA42E45}" srcOrd="3" destOrd="0" presId="urn:microsoft.com/office/officeart/2005/8/layout/default"/>
    <dgm:cxn modelId="{4EE7AFDA-D3CC-416F-8A7F-4F9DB06571ED}" type="presParOf" srcId="{F6CFA0E7-6A46-4478-9705-70CBEFDD3E44}" destId="{9BDE0659-66D0-4399-B250-1E47A3378324}" srcOrd="4" destOrd="0" presId="urn:microsoft.com/office/officeart/2005/8/layout/default"/>
    <dgm:cxn modelId="{93831270-87C3-4C32-B2CB-08756BCA593E}" type="presParOf" srcId="{F6CFA0E7-6A46-4478-9705-70CBEFDD3E44}" destId="{0A971987-AE38-431C-8608-278E446ECC3D}" srcOrd="5" destOrd="0" presId="urn:microsoft.com/office/officeart/2005/8/layout/default"/>
    <dgm:cxn modelId="{6AE64468-3E4B-47EE-8078-1DFA44CE98F5}" type="presParOf" srcId="{F6CFA0E7-6A46-4478-9705-70CBEFDD3E44}" destId="{AB1A88C9-8CE3-4CFB-B533-87555831AC58}" srcOrd="6" destOrd="0" presId="urn:microsoft.com/office/officeart/2005/8/layout/default"/>
    <dgm:cxn modelId="{2261AFBB-B9CD-4709-B9FD-E2962A5CDF77}" type="presParOf" srcId="{F6CFA0E7-6A46-4478-9705-70CBEFDD3E44}" destId="{2A1D820F-141A-4E7A-8C8E-C29CA90036D8}" srcOrd="7" destOrd="0" presId="urn:microsoft.com/office/officeart/2005/8/layout/default"/>
    <dgm:cxn modelId="{7AD8BB29-32DC-4A14-A01A-1A8935E10F0A}" type="presParOf" srcId="{F6CFA0E7-6A46-4478-9705-70CBEFDD3E44}" destId="{158F1E9A-E899-4290-871D-D79D916E6FAD}" srcOrd="8" destOrd="0" presId="urn:microsoft.com/office/officeart/2005/8/layout/default"/>
    <dgm:cxn modelId="{B3CBA7D4-A820-4E92-ABA0-DF8735E3E5EE}" type="presParOf" srcId="{F6CFA0E7-6A46-4478-9705-70CBEFDD3E44}" destId="{6E2EACFD-F7BC-42BF-8C7E-C0227528CBD4}" srcOrd="9" destOrd="0" presId="urn:microsoft.com/office/officeart/2005/8/layout/default"/>
    <dgm:cxn modelId="{812CD73C-0355-47BC-9F76-70ABD8A2788E}" type="presParOf" srcId="{F6CFA0E7-6A46-4478-9705-70CBEFDD3E44}" destId="{C5EA1A11-5635-4D64-8C6B-8C869AE8CD2F}" srcOrd="10" destOrd="0" presId="urn:microsoft.com/office/officeart/2005/8/layout/default"/>
    <dgm:cxn modelId="{69D462A6-61D6-4D0B-A44E-A38D930031F1}" type="presParOf" srcId="{F6CFA0E7-6A46-4478-9705-70CBEFDD3E44}" destId="{EAE8FB38-9D3E-4A05-BDA2-B088B8F7DB36}" srcOrd="11" destOrd="0" presId="urn:microsoft.com/office/officeart/2005/8/layout/default"/>
    <dgm:cxn modelId="{3C757C82-0980-4A20-AA6B-D7FAC8726017}" type="presParOf" srcId="{F6CFA0E7-6A46-4478-9705-70CBEFDD3E44}" destId="{078DFBD1-CDDA-4D6A-BCF1-AC1AAFBB6B40}" srcOrd="12" destOrd="0" presId="urn:microsoft.com/office/officeart/2005/8/layout/default"/>
    <dgm:cxn modelId="{DFD6A3D1-CE1E-4783-847B-61635322C757}" type="presParOf" srcId="{F6CFA0E7-6A46-4478-9705-70CBEFDD3E44}" destId="{7160F0D2-6B0B-4552-9001-09B110737AAA}" srcOrd="13" destOrd="0" presId="urn:microsoft.com/office/officeart/2005/8/layout/default"/>
    <dgm:cxn modelId="{1724C2A5-5F0E-45BA-BB4A-F3A9846ECA90}" type="presParOf" srcId="{F6CFA0E7-6A46-4478-9705-70CBEFDD3E44}" destId="{D490A05C-A252-4E6F-9D9B-E7757CE40E0D}" srcOrd="14" destOrd="0" presId="urn:microsoft.com/office/officeart/2005/8/layout/default"/>
    <dgm:cxn modelId="{C35B6F20-7ADE-4731-A4CE-C14CC090E5E6}" type="presParOf" srcId="{F6CFA0E7-6A46-4478-9705-70CBEFDD3E44}" destId="{FA32EDAF-E19A-4848-A2AF-01E97A3C72C8}" srcOrd="15" destOrd="0" presId="urn:microsoft.com/office/officeart/2005/8/layout/default"/>
    <dgm:cxn modelId="{D8EAE860-050E-44CE-8032-BB5ED422B628}" type="presParOf" srcId="{F6CFA0E7-6A46-4478-9705-70CBEFDD3E44}" destId="{75299F23-C9BC-42A1-87B5-A1E55A8EF9C6}" srcOrd="16" destOrd="0" presId="urn:microsoft.com/office/officeart/2005/8/layout/default"/>
    <dgm:cxn modelId="{C71C9C6E-EE74-432F-82B0-95F048BA2A51}" type="presParOf" srcId="{F6CFA0E7-6A46-4478-9705-70CBEFDD3E44}" destId="{837F552B-D304-4281-9435-C6C131C05D46}" srcOrd="17" destOrd="0" presId="urn:microsoft.com/office/officeart/2005/8/layout/default"/>
    <dgm:cxn modelId="{7A8EC44F-AA42-4F2C-9E7A-D260B9A6B5F3}" type="presParOf" srcId="{F6CFA0E7-6A46-4478-9705-70CBEFDD3E44}" destId="{98888938-FA21-4197-9941-7DDF4E9FB877}" srcOrd="1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EFA72FE-A7B7-4556-8AF2-9BD0E97473AF}" type="doc">
      <dgm:prSet loTypeId="urn:microsoft.com/office/officeart/2005/8/layout/radial6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5FF77A09-7F5B-426C-BBD8-A889EBAA620F}">
      <dgm:prSet phldrT="[Текст]"/>
      <dgm:spPr/>
      <dgm:t>
        <a:bodyPr/>
        <a:lstStyle/>
        <a:p>
          <a:r>
            <a:rPr lang="uk-UA" b="1" dirty="0" smtClean="0"/>
            <a:t>контроль</a:t>
          </a:r>
          <a:endParaRPr lang="ru-RU" b="1" dirty="0"/>
        </a:p>
      </dgm:t>
    </dgm:pt>
    <dgm:pt modelId="{5EE9464C-7921-4A72-B92E-85D9E92E4B11}" type="parTrans" cxnId="{C0A7D633-639D-4B78-86EB-B85F6CE1187E}">
      <dgm:prSet/>
      <dgm:spPr/>
      <dgm:t>
        <a:bodyPr/>
        <a:lstStyle/>
        <a:p>
          <a:endParaRPr lang="ru-RU"/>
        </a:p>
      </dgm:t>
    </dgm:pt>
    <dgm:pt modelId="{D9006BC3-9DAD-45A5-8C34-A34632EA5AB7}" type="sibTrans" cxnId="{C0A7D633-639D-4B78-86EB-B85F6CE1187E}">
      <dgm:prSet/>
      <dgm:spPr/>
      <dgm:t>
        <a:bodyPr/>
        <a:lstStyle/>
        <a:p>
          <a:endParaRPr lang="ru-RU"/>
        </a:p>
      </dgm:t>
    </dgm:pt>
    <dgm:pt modelId="{10250483-A9F1-498A-A470-C285D02CB672}">
      <dgm:prSet phldrT="[Текст]"/>
      <dgm:spPr/>
      <dgm:t>
        <a:bodyPr/>
        <a:lstStyle/>
        <a:p>
          <a:r>
            <a:rPr lang="uk-UA" b="1" dirty="0" smtClean="0"/>
            <a:t>ПОТОЧНИЙ</a:t>
          </a:r>
          <a:endParaRPr lang="ru-RU" b="1" dirty="0"/>
        </a:p>
      </dgm:t>
    </dgm:pt>
    <dgm:pt modelId="{48F611DC-8A9B-4312-87A5-A70661C63C8A}" type="parTrans" cxnId="{2B3C0F02-3DB1-4D0A-A42C-0BF8D1ABBC48}">
      <dgm:prSet/>
      <dgm:spPr/>
      <dgm:t>
        <a:bodyPr/>
        <a:lstStyle/>
        <a:p>
          <a:endParaRPr lang="ru-RU"/>
        </a:p>
      </dgm:t>
    </dgm:pt>
    <dgm:pt modelId="{E51C3983-5A4C-4851-B361-7C47325447A6}" type="sibTrans" cxnId="{2B3C0F02-3DB1-4D0A-A42C-0BF8D1ABBC48}">
      <dgm:prSet/>
      <dgm:spPr/>
      <dgm:t>
        <a:bodyPr/>
        <a:lstStyle/>
        <a:p>
          <a:endParaRPr lang="ru-RU"/>
        </a:p>
      </dgm:t>
    </dgm:pt>
    <dgm:pt modelId="{610A8C8D-F50F-432F-9745-230D4C926CEE}">
      <dgm:prSet phldrT="[Текст]"/>
      <dgm:spPr/>
      <dgm:t>
        <a:bodyPr/>
        <a:lstStyle/>
        <a:p>
          <a:r>
            <a:rPr lang="uk-UA" b="1" dirty="0" smtClean="0"/>
            <a:t>ПЕРІОДИЧНИЙ</a:t>
          </a:r>
          <a:endParaRPr lang="ru-RU" b="1" dirty="0"/>
        </a:p>
      </dgm:t>
    </dgm:pt>
    <dgm:pt modelId="{8456F98D-B1E4-401C-8EA9-FF74DEB7CF65}" type="parTrans" cxnId="{410E867A-7592-44A0-A883-C862AF189986}">
      <dgm:prSet/>
      <dgm:spPr/>
      <dgm:t>
        <a:bodyPr/>
        <a:lstStyle/>
        <a:p>
          <a:endParaRPr lang="ru-RU"/>
        </a:p>
      </dgm:t>
    </dgm:pt>
    <dgm:pt modelId="{F412ECA8-1B53-4F2B-BDAF-DC8093CE2F11}" type="sibTrans" cxnId="{410E867A-7592-44A0-A883-C862AF189986}">
      <dgm:prSet/>
      <dgm:spPr/>
      <dgm:t>
        <a:bodyPr/>
        <a:lstStyle/>
        <a:p>
          <a:endParaRPr lang="ru-RU"/>
        </a:p>
      </dgm:t>
    </dgm:pt>
    <dgm:pt modelId="{3C243CA3-7EBB-4FC1-9AC6-73C3FE68C2AD}">
      <dgm:prSet phldrT="[Текст]"/>
      <dgm:spPr/>
      <dgm:t>
        <a:bodyPr/>
        <a:lstStyle/>
        <a:p>
          <a:r>
            <a:rPr lang="uk-UA" b="1" dirty="0" smtClean="0"/>
            <a:t>ТЕМАТИЧНИЙ</a:t>
          </a:r>
          <a:endParaRPr lang="ru-RU" b="1" dirty="0"/>
        </a:p>
      </dgm:t>
    </dgm:pt>
    <dgm:pt modelId="{1596657E-EAE2-4E1E-856A-E6543C01038D}" type="parTrans" cxnId="{E78746E8-65C1-4145-9965-180A902389D4}">
      <dgm:prSet/>
      <dgm:spPr/>
      <dgm:t>
        <a:bodyPr/>
        <a:lstStyle/>
        <a:p>
          <a:endParaRPr lang="ru-RU"/>
        </a:p>
      </dgm:t>
    </dgm:pt>
    <dgm:pt modelId="{3F5C8953-8419-445A-931D-9AF4A4BCE674}" type="sibTrans" cxnId="{E78746E8-65C1-4145-9965-180A902389D4}">
      <dgm:prSet/>
      <dgm:spPr/>
      <dgm:t>
        <a:bodyPr/>
        <a:lstStyle/>
        <a:p>
          <a:endParaRPr lang="ru-RU"/>
        </a:p>
      </dgm:t>
    </dgm:pt>
    <dgm:pt modelId="{62250880-CDBE-4EB8-90AE-57E76CD6CCDC}">
      <dgm:prSet phldrT="[Текст]"/>
      <dgm:spPr/>
      <dgm:t>
        <a:bodyPr/>
        <a:lstStyle/>
        <a:p>
          <a:r>
            <a:rPr lang="uk-UA" b="1" dirty="0" smtClean="0"/>
            <a:t>ПІДСУМКОВИЙ</a:t>
          </a:r>
          <a:endParaRPr lang="ru-RU" b="1" dirty="0"/>
        </a:p>
      </dgm:t>
    </dgm:pt>
    <dgm:pt modelId="{44E215F9-209E-493C-8E2B-07C7BA5A8155}" type="parTrans" cxnId="{9A283E54-E183-4338-8E58-810576FF8FFF}">
      <dgm:prSet/>
      <dgm:spPr/>
      <dgm:t>
        <a:bodyPr/>
        <a:lstStyle/>
        <a:p>
          <a:endParaRPr lang="ru-RU"/>
        </a:p>
      </dgm:t>
    </dgm:pt>
    <dgm:pt modelId="{937581D0-2398-4CF6-B4E2-C7A9D9C07BE9}" type="sibTrans" cxnId="{9A283E54-E183-4338-8E58-810576FF8FFF}">
      <dgm:prSet/>
      <dgm:spPr/>
      <dgm:t>
        <a:bodyPr/>
        <a:lstStyle/>
        <a:p>
          <a:endParaRPr lang="ru-RU"/>
        </a:p>
      </dgm:t>
    </dgm:pt>
    <dgm:pt modelId="{AC189561-0286-4DE1-89E7-82C29810BE6C}" type="pres">
      <dgm:prSet presAssocID="{6EFA72FE-A7B7-4556-8AF2-9BD0E97473AF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ED9CD93-6C92-42E3-9593-D10A1055C64D}" type="pres">
      <dgm:prSet presAssocID="{5FF77A09-7F5B-426C-BBD8-A889EBAA620F}" presName="centerShape" presStyleLbl="node0" presStyleIdx="0" presStyleCnt="1"/>
      <dgm:spPr/>
      <dgm:t>
        <a:bodyPr/>
        <a:lstStyle/>
        <a:p>
          <a:endParaRPr lang="ru-RU"/>
        </a:p>
      </dgm:t>
    </dgm:pt>
    <dgm:pt modelId="{99381474-EB8E-4651-B66B-E8A54EFF8451}" type="pres">
      <dgm:prSet presAssocID="{10250483-A9F1-498A-A470-C285D02CB672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5AE618-E2CF-43C5-A699-1B12B198C214}" type="pres">
      <dgm:prSet presAssocID="{10250483-A9F1-498A-A470-C285D02CB672}" presName="dummy" presStyleCnt="0"/>
      <dgm:spPr/>
    </dgm:pt>
    <dgm:pt modelId="{62549B42-5EC4-4173-B23F-FD8EF896DCE5}" type="pres">
      <dgm:prSet presAssocID="{E51C3983-5A4C-4851-B361-7C47325447A6}" presName="sibTrans" presStyleLbl="sibTrans2D1" presStyleIdx="0" presStyleCnt="4"/>
      <dgm:spPr/>
      <dgm:t>
        <a:bodyPr/>
        <a:lstStyle/>
        <a:p>
          <a:endParaRPr lang="ru-RU"/>
        </a:p>
      </dgm:t>
    </dgm:pt>
    <dgm:pt modelId="{EE10B681-103A-451D-8239-A533C347EFD3}" type="pres">
      <dgm:prSet presAssocID="{610A8C8D-F50F-432F-9745-230D4C926CEE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7B7F88-5B15-4835-A072-9AF577788C74}" type="pres">
      <dgm:prSet presAssocID="{610A8C8D-F50F-432F-9745-230D4C926CEE}" presName="dummy" presStyleCnt="0"/>
      <dgm:spPr/>
    </dgm:pt>
    <dgm:pt modelId="{F5F7B92A-9136-4421-974B-2D6651ED94F0}" type="pres">
      <dgm:prSet presAssocID="{F412ECA8-1B53-4F2B-BDAF-DC8093CE2F11}" presName="sibTrans" presStyleLbl="sibTrans2D1" presStyleIdx="1" presStyleCnt="4"/>
      <dgm:spPr/>
      <dgm:t>
        <a:bodyPr/>
        <a:lstStyle/>
        <a:p>
          <a:endParaRPr lang="ru-RU"/>
        </a:p>
      </dgm:t>
    </dgm:pt>
    <dgm:pt modelId="{3D26650A-57AC-4457-8DB0-01471E60A89C}" type="pres">
      <dgm:prSet presAssocID="{3C243CA3-7EBB-4FC1-9AC6-73C3FE68C2AD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77C990-0E42-47FB-A0D1-A2D069AFC924}" type="pres">
      <dgm:prSet presAssocID="{3C243CA3-7EBB-4FC1-9AC6-73C3FE68C2AD}" presName="dummy" presStyleCnt="0"/>
      <dgm:spPr/>
    </dgm:pt>
    <dgm:pt modelId="{98DF4D89-3647-4270-A632-F456F4DAC509}" type="pres">
      <dgm:prSet presAssocID="{3F5C8953-8419-445A-931D-9AF4A4BCE674}" presName="sibTrans" presStyleLbl="sibTrans2D1" presStyleIdx="2" presStyleCnt="4"/>
      <dgm:spPr/>
      <dgm:t>
        <a:bodyPr/>
        <a:lstStyle/>
        <a:p>
          <a:endParaRPr lang="ru-RU"/>
        </a:p>
      </dgm:t>
    </dgm:pt>
    <dgm:pt modelId="{1914CAC4-A735-4CC0-B5B0-F4BBE2968FF9}" type="pres">
      <dgm:prSet presAssocID="{62250880-CDBE-4EB8-90AE-57E76CD6CCDC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B75C1F-CB2F-4286-BE24-5E0703F55E94}" type="pres">
      <dgm:prSet presAssocID="{62250880-CDBE-4EB8-90AE-57E76CD6CCDC}" presName="dummy" presStyleCnt="0"/>
      <dgm:spPr/>
    </dgm:pt>
    <dgm:pt modelId="{B682C351-8A02-4FE6-8B43-8CB97AB409A9}" type="pres">
      <dgm:prSet presAssocID="{937581D0-2398-4CF6-B4E2-C7A9D9C07BE9}" presName="sibTrans" presStyleLbl="sibTrans2D1" presStyleIdx="3" presStyleCnt="4"/>
      <dgm:spPr/>
      <dgm:t>
        <a:bodyPr/>
        <a:lstStyle/>
        <a:p>
          <a:endParaRPr lang="ru-RU"/>
        </a:p>
      </dgm:t>
    </dgm:pt>
  </dgm:ptLst>
  <dgm:cxnLst>
    <dgm:cxn modelId="{D5086E50-4A0E-4C19-810D-C3A91EB36C22}" type="presOf" srcId="{62250880-CDBE-4EB8-90AE-57E76CD6CCDC}" destId="{1914CAC4-A735-4CC0-B5B0-F4BBE2968FF9}" srcOrd="0" destOrd="0" presId="urn:microsoft.com/office/officeart/2005/8/layout/radial6"/>
    <dgm:cxn modelId="{2B3C0F02-3DB1-4D0A-A42C-0BF8D1ABBC48}" srcId="{5FF77A09-7F5B-426C-BBD8-A889EBAA620F}" destId="{10250483-A9F1-498A-A470-C285D02CB672}" srcOrd="0" destOrd="0" parTransId="{48F611DC-8A9B-4312-87A5-A70661C63C8A}" sibTransId="{E51C3983-5A4C-4851-B361-7C47325447A6}"/>
    <dgm:cxn modelId="{7FE72022-A6EB-49A6-B337-035354178452}" type="presOf" srcId="{F412ECA8-1B53-4F2B-BDAF-DC8093CE2F11}" destId="{F5F7B92A-9136-4421-974B-2D6651ED94F0}" srcOrd="0" destOrd="0" presId="urn:microsoft.com/office/officeart/2005/8/layout/radial6"/>
    <dgm:cxn modelId="{9A283E54-E183-4338-8E58-810576FF8FFF}" srcId="{5FF77A09-7F5B-426C-BBD8-A889EBAA620F}" destId="{62250880-CDBE-4EB8-90AE-57E76CD6CCDC}" srcOrd="3" destOrd="0" parTransId="{44E215F9-209E-493C-8E2B-07C7BA5A8155}" sibTransId="{937581D0-2398-4CF6-B4E2-C7A9D9C07BE9}"/>
    <dgm:cxn modelId="{E78746E8-65C1-4145-9965-180A902389D4}" srcId="{5FF77A09-7F5B-426C-BBD8-A889EBAA620F}" destId="{3C243CA3-7EBB-4FC1-9AC6-73C3FE68C2AD}" srcOrd="2" destOrd="0" parTransId="{1596657E-EAE2-4E1E-856A-E6543C01038D}" sibTransId="{3F5C8953-8419-445A-931D-9AF4A4BCE674}"/>
    <dgm:cxn modelId="{F02E6F00-6C13-414A-A030-06C7160DCBDF}" type="presOf" srcId="{3F5C8953-8419-445A-931D-9AF4A4BCE674}" destId="{98DF4D89-3647-4270-A632-F456F4DAC509}" srcOrd="0" destOrd="0" presId="urn:microsoft.com/office/officeart/2005/8/layout/radial6"/>
    <dgm:cxn modelId="{D69A1222-D984-41B6-84F2-276AB726F190}" type="presOf" srcId="{610A8C8D-F50F-432F-9745-230D4C926CEE}" destId="{EE10B681-103A-451D-8239-A533C347EFD3}" srcOrd="0" destOrd="0" presId="urn:microsoft.com/office/officeart/2005/8/layout/radial6"/>
    <dgm:cxn modelId="{0EE3C664-2F49-49EE-8099-0E3DA95A72B7}" type="presOf" srcId="{E51C3983-5A4C-4851-B361-7C47325447A6}" destId="{62549B42-5EC4-4173-B23F-FD8EF896DCE5}" srcOrd="0" destOrd="0" presId="urn:microsoft.com/office/officeart/2005/8/layout/radial6"/>
    <dgm:cxn modelId="{7BE38C2F-225C-4CC0-932F-3E7B93C31F58}" type="presOf" srcId="{937581D0-2398-4CF6-B4E2-C7A9D9C07BE9}" destId="{B682C351-8A02-4FE6-8B43-8CB97AB409A9}" srcOrd="0" destOrd="0" presId="urn:microsoft.com/office/officeart/2005/8/layout/radial6"/>
    <dgm:cxn modelId="{410E867A-7592-44A0-A883-C862AF189986}" srcId="{5FF77A09-7F5B-426C-BBD8-A889EBAA620F}" destId="{610A8C8D-F50F-432F-9745-230D4C926CEE}" srcOrd="1" destOrd="0" parTransId="{8456F98D-B1E4-401C-8EA9-FF74DEB7CF65}" sibTransId="{F412ECA8-1B53-4F2B-BDAF-DC8093CE2F11}"/>
    <dgm:cxn modelId="{1A4B2B76-4526-4929-828C-5DC7A326C174}" type="presOf" srcId="{5FF77A09-7F5B-426C-BBD8-A889EBAA620F}" destId="{3ED9CD93-6C92-42E3-9593-D10A1055C64D}" srcOrd="0" destOrd="0" presId="urn:microsoft.com/office/officeart/2005/8/layout/radial6"/>
    <dgm:cxn modelId="{21E76A6E-217B-41F5-96EE-D2EF024DDB4E}" type="presOf" srcId="{10250483-A9F1-498A-A470-C285D02CB672}" destId="{99381474-EB8E-4651-B66B-E8A54EFF8451}" srcOrd="0" destOrd="0" presId="urn:microsoft.com/office/officeart/2005/8/layout/radial6"/>
    <dgm:cxn modelId="{330164DA-EB54-4EAC-9E9D-9896AA8B24EA}" type="presOf" srcId="{6EFA72FE-A7B7-4556-8AF2-9BD0E97473AF}" destId="{AC189561-0286-4DE1-89E7-82C29810BE6C}" srcOrd="0" destOrd="0" presId="urn:microsoft.com/office/officeart/2005/8/layout/radial6"/>
    <dgm:cxn modelId="{687A8457-3078-4924-A2F7-C49558FDB56A}" type="presOf" srcId="{3C243CA3-7EBB-4FC1-9AC6-73C3FE68C2AD}" destId="{3D26650A-57AC-4457-8DB0-01471E60A89C}" srcOrd="0" destOrd="0" presId="urn:microsoft.com/office/officeart/2005/8/layout/radial6"/>
    <dgm:cxn modelId="{C0A7D633-639D-4B78-86EB-B85F6CE1187E}" srcId="{6EFA72FE-A7B7-4556-8AF2-9BD0E97473AF}" destId="{5FF77A09-7F5B-426C-BBD8-A889EBAA620F}" srcOrd="0" destOrd="0" parTransId="{5EE9464C-7921-4A72-B92E-85D9E92E4B11}" sibTransId="{D9006BC3-9DAD-45A5-8C34-A34632EA5AB7}"/>
    <dgm:cxn modelId="{592B455E-4EC9-452B-A6A6-CE83D28D7673}" type="presParOf" srcId="{AC189561-0286-4DE1-89E7-82C29810BE6C}" destId="{3ED9CD93-6C92-42E3-9593-D10A1055C64D}" srcOrd="0" destOrd="0" presId="urn:microsoft.com/office/officeart/2005/8/layout/radial6"/>
    <dgm:cxn modelId="{28894FD6-81A7-4383-9625-C25ECAC4C91A}" type="presParOf" srcId="{AC189561-0286-4DE1-89E7-82C29810BE6C}" destId="{99381474-EB8E-4651-B66B-E8A54EFF8451}" srcOrd="1" destOrd="0" presId="urn:microsoft.com/office/officeart/2005/8/layout/radial6"/>
    <dgm:cxn modelId="{0BEFFC43-80F9-4460-943B-BEA75E94DE0F}" type="presParOf" srcId="{AC189561-0286-4DE1-89E7-82C29810BE6C}" destId="{7D5AE618-E2CF-43C5-A699-1B12B198C214}" srcOrd="2" destOrd="0" presId="urn:microsoft.com/office/officeart/2005/8/layout/radial6"/>
    <dgm:cxn modelId="{FBC9ABBD-438F-4854-95D5-6DCB5246E5DA}" type="presParOf" srcId="{AC189561-0286-4DE1-89E7-82C29810BE6C}" destId="{62549B42-5EC4-4173-B23F-FD8EF896DCE5}" srcOrd="3" destOrd="0" presId="urn:microsoft.com/office/officeart/2005/8/layout/radial6"/>
    <dgm:cxn modelId="{CC6A27A3-3A24-4960-B7C0-0FA7C4A818A2}" type="presParOf" srcId="{AC189561-0286-4DE1-89E7-82C29810BE6C}" destId="{EE10B681-103A-451D-8239-A533C347EFD3}" srcOrd="4" destOrd="0" presId="urn:microsoft.com/office/officeart/2005/8/layout/radial6"/>
    <dgm:cxn modelId="{84742E2A-6ACC-45E3-AFAF-DFBB428E7217}" type="presParOf" srcId="{AC189561-0286-4DE1-89E7-82C29810BE6C}" destId="{EF7B7F88-5B15-4835-A072-9AF577788C74}" srcOrd="5" destOrd="0" presId="urn:microsoft.com/office/officeart/2005/8/layout/radial6"/>
    <dgm:cxn modelId="{BA8A5C2E-FC8B-481F-B869-76854FF5E21F}" type="presParOf" srcId="{AC189561-0286-4DE1-89E7-82C29810BE6C}" destId="{F5F7B92A-9136-4421-974B-2D6651ED94F0}" srcOrd="6" destOrd="0" presId="urn:microsoft.com/office/officeart/2005/8/layout/radial6"/>
    <dgm:cxn modelId="{D1CFC469-9BF4-44D6-AC80-B981A7C4A12E}" type="presParOf" srcId="{AC189561-0286-4DE1-89E7-82C29810BE6C}" destId="{3D26650A-57AC-4457-8DB0-01471E60A89C}" srcOrd="7" destOrd="0" presId="urn:microsoft.com/office/officeart/2005/8/layout/radial6"/>
    <dgm:cxn modelId="{8DE40831-B4D8-4CE3-96BE-2127314805B7}" type="presParOf" srcId="{AC189561-0286-4DE1-89E7-82C29810BE6C}" destId="{DD77C990-0E42-47FB-A0D1-A2D069AFC924}" srcOrd="8" destOrd="0" presId="urn:microsoft.com/office/officeart/2005/8/layout/radial6"/>
    <dgm:cxn modelId="{6CD8D00C-58D5-4FE7-842B-98BA49848C28}" type="presParOf" srcId="{AC189561-0286-4DE1-89E7-82C29810BE6C}" destId="{98DF4D89-3647-4270-A632-F456F4DAC509}" srcOrd="9" destOrd="0" presId="urn:microsoft.com/office/officeart/2005/8/layout/radial6"/>
    <dgm:cxn modelId="{44F6F22D-FF40-4AF7-AEF4-E48ABCA49D83}" type="presParOf" srcId="{AC189561-0286-4DE1-89E7-82C29810BE6C}" destId="{1914CAC4-A735-4CC0-B5B0-F4BBE2968FF9}" srcOrd="10" destOrd="0" presId="urn:microsoft.com/office/officeart/2005/8/layout/radial6"/>
    <dgm:cxn modelId="{96CAE9B4-0211-4C89-84FD-D6254FA15D77}" type="presParOf" srcId="{AC189561-0286-4DE1-89E7-82C29810BE6C}" destId="{57B75C1F-CB2F-4286-BE24-5E0703F55E94}" srcOrd="11" destOrd="0" presId="urn:microsoft.com/office/officeart/2005/8/layout/radial6"/>
    <dgm:cxn modelId="{122B1830-510C-461B-A957-22DB6A92E3FD}" type="presParOf" srcId="{AC189561-0286-4DE1-89E7-82C29810BE6C}" destId="{B682C351-8A02-4FE6-8B43-8CB97AB409A9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0E59F20-F78F-458A-9B3B-33D021024E11}" type="doc">
      <dgm:prSet loTypeId="urn:microsoft.com/office/officeart/2005/8/layout/pyramid2" loCatId="pyramid" qsTypeId="urn:microsoft.com/office/officeart/2005/8/quickstyle/simple1" qsCatId="simple" csTypeId="urn:microsoft.com/office/officeart/2005/8/colors/accent6_5" csCatId="accent6" phldr="1"/>
      <dgm:spPr/>
    </dgm:pt>
    <dgm:pt modelId="{3DA5F5DC-98DA-4B0A-97B6-962EF8B1E495}">
      <dgm:prSet phldrT="[Текст]" custT="1"/>
      <dgm:spPr/>
      <dgm:t>
        <a:bodyPr/>
        <a:lstStyle/>
        <a:p>
          <a:r>
            <a:rPr lang="uk-UA" sz="2000" b="1" dirty="0" smtClean="0"/>
            <a:t>Переконання</a:t>
          </a:r>
          <a:endParaRPr lang="ru-RU" sz="2000" b="1" dirty="0"/>
        </a:p>
      </dgm:t>
    </dgm:pt>
    <dgm:pt modelId="{AF69BC06-E7AA-49BF-A3A9-0FE913B31159}" type="parTrans" cxnId="{40DBA104-38C4-4CF6-9197-C8550DCC12B7}">
      <dgm:prSet/>
      <dgm:spPr/>
      <dgm:t>
        <a:bodyPr/>
        <a:lstStyle/>
        <a:p>
          <a:endParaRPr lang="ru-RU"/>
        </a:p>
      </dgm:t>
    </dgm:pt>
    <dgm:pt modelId="{3E3A1DD1-B4B0-4DB4-9B97-8989581DA06E}" type="sibTrans" cxnId="{40DBA104-38C4-4CF6-9197-C8550DCC12B7}">
      <dgm:prSet/>
      <dgm:spPr/>
      <dgm:t>
        <a:bodyPr/>
        <a:lstStyle/>
        <a:p>
          <a:endParaRPr lang="ru-RU"/>
        </a:p>
      </dgm:t>
    </dgm:pt>
    <dgm:pt modelId="{EA577690-7DC2-44B2-A742-685A333A23B2}">
      <dgm:prSet phldrT="[Текст]" custT="1"/>
      <dgm:spPr/>
      <dgm:t>
        <a:bodyPr/>
        <a:lstStyle/>
        <a:p>
          <a:r>
            <a:rPr lang="uk-UA" sz="2000" b="1" dirty="0" smtClean="0"/>
            <a:t>Навичка</a:t>
          </a:r>
          <a:endParaRPr lang="ru-RU" sz="2000" b="1" dirty="0"/>
        </a:p>
      </dgm:t>
    </dgm:pt>
    <dgm:pt modelId="{2C1596B1-E046-407D-B0F8-80D4DA19DCD4}" type="parTrans" cxnId="{B5A35ED6-19F4-4445-A805-2B7851518481}">
      <dgm:prSet/>
      <dgm:spPr/>
      <dgm:t>
        <a:bodyPr/>
        <a:lstStyle/>
        <a:p>
          <a:endParaRPr lang="ru-RU"/>
        </a:p>
      </dgm:t>
    </dgm:pt>
    <dgm:pt modelId="{14C4E1DF-F26C-4618-8E95-C4551B7F678E}" type="sibTrans" cxnId="{B5A35ED6-19F4-4445-A805-2B7851518481}">
      <dgm:prSet/>
      <dgm:spPr/>
      <dgm:t>
        <a:bodyPr/>
        <a:lstStyle/>
        <a:p>
          <a:endParaRPr lang="ru-RU"/>
        </a:p>
      </dgm:t>
    </dgm:pt>
    <dgm:pt modelId="{40FEA930-1C94-4A38-AE90-C8888994221E}">
      <dgm:prSet phldrT="[Текст]" custT="1"/>
      <dgm:spPr/>
      <dgm:t>
        <a:bodyPr/>
        <a:lstStyle/>
        <a:p>
          <a:r>
            <a:rPr lang="uk-UA" sz="2000" b="1" dirty="0" smtClean="0"/>
            <a:t>Уміння застосовувати знання</a:t>
          </a:r>
          <a:endParaRPr lang="ru-RU" sz="2000" b="1" dirty="0"/>
        </a:p>
      </dgm:t>
    </dgm:pt>
    <dgm:pt modelId="{BFC732D1-3A21-4C91-AC10-0655F1134205}" type="parTrans" cxnId="{9EE3686E-CC15-4F4B-82F0-562F0B384A5A}">
      <dgm:prSet/>
      <dgm:spPr/>
      <dgm:t>
        <a:bodyPr/>
        <a:lstStyle/>
        <a:p>
          <a:endParaRPr lang="ru-RU"/>
        </a:p>
      </dgm:t>
    </dgm:pt>
    <dgm:pt modelId="{1D685D8D-78F5-4673-8543-C4405F7A5247}" type="sibTrans" cxnId="{9EE3686E-CC15-4F4B-82F0-562F0B384A5A}">
      <dgm:prSet/>
      <dgm:spPr/>
      <dgm:t>
        <a:bodyPr/>
        <a:lstStyle/>
        <a:p>
          <a:endParaRPr lang="ru-RU"/>
        </a:p>
      </dgm:t>
    </dgm:pt>
    <dgm:pt modelId="{27328F04-E5E0-4A15-81EF-76545919E80D}">
      <dgm:prSet phldrT="[Текст]" custT="1"/>
      <dgm:spPr/>
      <dgm:t>
        <a:bodyPr/>
        <a:lstStyle/>
        <a:p>
          <a:r>
            <a:rPr lang="uk-UA" sz="2000" b="1" dirty="0" smtClean="0"/>
            <a:t>Повне володіння знаннями</a:t>
          </a:r>
          <a:endParaRPr lang="ru-RU" sz="2000" b="1" dirty="0"/>
        </a:p>
      </dgm:t>
    </dgm:pt>
    <dgm:pt modelId="{46B611DB-0CDA-45C0-A3B3-CC59A25EA8DA}" type="parTrans" cxnId="{3BFF8EBD-716A-4A29-90BB-DC1E6C2B4E49}">
      <dgm:prSet/>
      <dgm:spPr/>
      <dgm:t>
        <a:bodyPr/>
        <a:lstStyle/>
        <a:p>
          <a:endParaRPr lang="ru-RU"/>
        </a:p>
      </dgm:t>
    </dgm:pt>
    <dgm:pt modelId="{3EC46770-C932-44FC-A874-0046AA7E7AA5}" type="sibTrans" cxnId="{3BFF8EBD-716A-4A29-90BB-DC1E6C2B4E49}">
      <dgm:prSet/>
      <dgm:spPr/>
      <dgm:t>
        <a:bodyPr/>
        <a:lstStyle/>
        <a:p>
          <a:endParaRPr lang="ru-RU"/>
        </a:p>
      </dgm:t>
    </dgm:pt>
    <dgm:pt modelId="{7C8D7878-D340-42EA-BC07-D6E3DF5301A6}">
      <dgm:prSet phldrT="[Текст]" custT="1"/>
      <dgm:spPr/>
      <dgm:t>
        <a:bodyPr/>
        <a:lstStyle/>
        <a:p>
          <a:r>
            <a:rPr lang="uk-UA" sz="2000" b="1" smtClean="0"/>
            <a:t>Наслідування</a:t>
          </a:r>
          <a:endParaRPr lang="ru-RU" sz="2000" b="1" dirty="0"/>
        </a:p>
      </dgm:t>
    </dgm:pt>
    <dgm:pt modelId="{E12F778D-5F0D-421A-B8B9-380EB0503881}" type="parTrans" cxnId="{68D7A67F-381B-4818-9910-BEBB3129EC0A}">
      <dgm:prSet/>
      <dgm:spPr/>
      <dgm:t>
        <a:bodyPr/>
        <a:lstStyle/>
        <a:p>
          <a:endParaRPr lang="ru-RU"/>
        </a:p>
      </dgm:t>
    </dgm:pt>
    <dgm:pt modelId="{353FDB2A-BACF-441F-B801-9DF6BBAA8B47}" type="sibTrans" cxnId="{68D7A67F-381B-4818-9910-BEBB3129EC0A}">
      <dgm:prSet/>
      <dgm:spPr/>
      <dgm:t>
        <a:bodyPr/>
        <a:lstStyle/>
        <a:p>
          <a:endParaRPr lang="ru-RU"/>
        </a:p>
      </dgm:t>
    </dgm:pt>
    <dgm:pt modelId="{0C9546EB-A9F0-4B12-AEDE-FBEF3A4D789C}">
      <dgm:prSet phldrT="[Текст]" custT="1"/>
      <dgm:spPr/>
      <dgm:t>
        <a:bodyPr/>
        <a:lstStyle/>
        <a:p>
          <a:r>
            <a:rPr lang="uk-UA" sz="2000" b="1" dirty="0" smtClean="0"/>
            <a:t>Розуміння головного</a:t>
          </a:r>
          <a:endParaRPr lang="ru-RU" sz="2000" b="1" dirty="0"/>
        </a:p>
      </dgm:t>
    </dgm:pt>
    <dgm:pt modelId="{00FD92D3-5DA3-4EC0-808E-16F59766361F}" type="parTrans" cxnId="{7156DEE4-8948-442C-92F5-BA63991423CF}">
      <dgm:prSet/>
      <dgm:spPr/>
      <dgm:t>
        <a:bodyPr/>
        <a:lstStyle/>
        <a:p>
          <a:endParaRPr lang="ru-RU"/>
        </a:p>
      </dgm:t>
    </dgm:pt>
    <dgm:pt modelId="{6E686F82-0500-4A9C-B927-EA57AE0BE1F3}" type="sibTrans" cxnId="{7156DEE4-8948-442C-92F5-BA63991423CF}">
      <dgm:prSet/>
      <dgm:spPr/>
      <dgm:t>
        <a:bodyPr/>
        <a:lstStyle/>
        <a:p>
          <a:endParaRPr lang="ru-RU"/>
        </a:p>
      </dgm:t>
    </dgm:pt>
    <dgm:pt modelId="{EF79D9DB-332B-444C-8F01-BE961C7B23B8}">
      <dgm:prSet phldrT="[Текст]" custT="1"/>
      <dgm:spPr/>
      <dgm:t>
        <a:bodyPr/>
        <a:lstStyle/>
        <a:p>
          <a:r>
            <a:rPr lang="uk-UA" sz="2000" b="1" dirty="0" smtClean="0"/>
            <a:t>Завчені знання</a:t>
          </a:r>
          <a:endParaRPr lang="ru-RU" sz="2000" b="1" dirty="0"/>
        </a:p>
      </dgm:t>
    </dgm:pt>
    <dgm:pt modelId="{D87B0AE2-6939-45FC-9561-BFEA56B51F55}" type="parTrans" cxnId="{37223B5E-A5D8-45AD-B6AB-B305325C1D33}">
      <dgm:prSet/>
      <dgm:spPr/>
      <dgm:t>
        <a:bodyPr/>
        <a:lstStyle/>
        <a:p>
          <a:endParaRPr lang="ru-RU"/>
        </a:p>
      </dgm:t>
    </dgm:pt>
    <dgm:pt modelId="{D3C4E103-40C8-4959-B3F6-18826351E190}" type="sibTrans" cxnId="{37223B5E-A5D8-45AD-B6AB-B305325C1D33}">
      <dgm:prSet/>
      <dgm:spPr/>
      <dgm:t>
        <a:bodyPr/>
        <a:lstStyle/>
        <a:p>
          <a:endParaRPr lang="ru-RU"/>
        </a:p>
      </dgm:t>
    </dgm:pt>
    <dgm:pt modelId="{6BA9AF8D-C164-440D-91FA-CE09DA4DA5A3}" type="pres">
      <dgm:prSet presAssocID="{20E59F20-F78F-458A-9B3B-33D021024E11}" presName="compositeShape" presStyleCnt="0">
        <dgm:presLayoutVars>
          <dgm:dir/>
          <dgm:resizeHandles/>
        </dgm:presLayoutVars>
      </dgm:prSet>
      <dgm:spPr/>
    </dgm:pt>
    <dgm:pt modelId="{69599505-047A-470A-B1D3-F614796149A7}" type="pres">
      <dgm:prSet presAssocID="{20E59F20-F78F-458A-9B3B-33D021024E11}" presName="pyramid" presStyleLbl="node1" presStyleIdx="0" presStyleCnt="1"/>
      <dgm:spPr/>
    </dgm:pt>
    <dgm:pt modelId="{503E0C9B-FD3C-453D-95C0-92345CE908A2}" type="pres">
      <dgm:prSet presAssocID="{20E59F20-F78F-458A-9B3B-33D021024E11}" presName="theList" presStyleCnt="0"/>
      <dgm:spPr/>
    </dgm:pt>
    <dgm:pt modelId="{137EF5C6-0329-4F9E-9288-6982D7F4D506}" type="pres">
      <dgm:prSet presAssocID="{3DA5F5DC-98DA-4B0A-97B6-962EF8B1E495}" presName="aNode" presStyleLbl="fgAcc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D949FA-07F5-4F9B-8457-A14C85481830}" type="pres">
      <dgm:prSet presAssocID="{3DA5F5DC-98DA-4B0A-97B6-962EF8B1E495}" presName="aSpace" presStyleCnt="0"/>
      <dgm:spPr/>
    </dgm:pt>
    <dgm:pt modelId="{EDB055EB-3BBF-4B39-9140-789F432B61B2}" type="pres">
      <dgm:prSet presAssocID="{EA577690-7DC2-44B2-A742-685A333A23B2}" presName="aNode" presStyleLbl="fgAcc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635E9D-A2A7-4B69-BE12-C16E20FB539B}" type="pres">
      <dgm:prSet presAssocID="{EA577690-7DC2-44B2-A742-685A333A23B2}" presName="aSpace" presStyleCnt="0"/>
      <dgm:spPr/>
    </dgm:pt>
    <dgm:pt modelId="{F5E3D55D-D375-4BC7-9425-263CFBF30897}" type="pres">
      <dgm:prSet presAssocID="{40FEA930-1C94-4A38-AE90-C8888994221E}" presName="aNode" presStyleLbl="fgAcc1" presStyleIdx="2" presStyleCnt="7" custScaleX="134918" custLinFactNeighborX="15680" custLinFactNeighborY="118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519A62-A0D5-4ADC-BC06-44512FB44F98}" type="pres">
      <dgm:prSet presAssocID="{40FEA930-1C94-4A38-AE90-C8888994221E}" presName="aSpace" presStyleCnt="0"/>
      <dgm:spPr/>
    </dgm:pt>
    <dgm:pt modelId="{35580067-5E2E-4B00-9740-622379DDBB32}" type="pres">
      <dgm:prSet presAssocID="{27328F04-E5E0-4A15-81EF-76545919E80D}" presName="aNode" presStyleLbl="fgAcc1" presStyleIdx="3" presStyleCnt="7" custScaleX="135055" custLinFactNeighborX="15749" custLinFactNeighborY="162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B2EFD1-277E-4A76-93DA-1AE5D55108D3}" type="pres">
      <dgm:prSet presAssocID="{27328F04-E5E0-4A15-81EF-76545919E80D}" presName="aSpace" presStyleCnt="0"/>
      <dgm:spPr/>
    </dgm:pt>
    <dgm:pt modelId="{F38C31F5-7972-4123-91AA-B302850D0EAA}" type="pres">
      <dgm:prSet presAssocID="{7C8D7878-D340-42EA-BC07-D6E3DF5301A6}" presName="aNode" presStyleLbl="fgAcc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30C553-5D96-49C5-B81A-787043D5D267}" type="pres">
      <dgm:prSet presAssocID="{7C8D7878-D340-42EA-BC07-D6E3DF5301A6}" presName="aSpace" presStyleCnt="0"/>
      <dgm:spPr/>
    </dgm:pt>
    <dgm:pt modelId="{0BA504F0-3ED5-40A0-AE8C-339F355E3272}" type="pres">
      <dgm:prSet presAssocID="{0C9546EB-A9F0-4B12-AEDE-FBEF3A4D789C}" presName="aNode" presStyleLbl="fgAcc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5F4779-FCA6-4F9A-AFF6-1DD202C1BAFD}" type="pres">
      <dgm:prSet presAssocID="{0C9546EB-A9F0-4B12-AEDE-FBEF3A4D789C}" presName="aSpace" presStyleCnt="0"/>
      <dgm:spPr/>
    </dgm:pt>
    <dgm:pt modelId="{240887DD-D811-47C7-828D-E1337A5DE19A}" type="pres">
      <dgm:prSet presAssocID="{EF79D9DB-332B-444C-8F01-BE961C7B23B8}" presName="aNode" presStyleLbl="fgAcc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50F501-96E5-4602-92A5-0470CE77A392}" type="pres">
      <dgm:prSet presAssocID="{EF79D9DB-332B-444C-8F01-BE961C7B23B8}" presName="aSpace" presStyleCnt="0"/>
      <dgm:spPr/>
    </dgm:pt>
  </dgm:ptLst>
  <dgm:cxnLst>
    <dgm:cxn modelId="{37223B5E-A5D8-45AD-B6AB-B305325C1D33}" srcId="{20E59F20-F78F-458A-9B3B-33D021024E11}" destId="{EF79D9DB-332B-444C-8F01-BE961C7B23B8}" srcOrd="6" destOrd="0" parTransId="{D87B0AE2-6939-45FC-9561-BFEA56B51F55}" sibTransId="{D3C4E103-40C8-4959-B3F6-18826351E190}"/>
    <dgm:cxn modelId="{700E25D7-D0D2-401B-ADF3-D643C0699518}" type="presOf" srcId="{3DA5F5DC-98DA-4B0A-97B6-962EF8B1E495}" destId="{137EF5C6-0329-4F9E-9288-6982D7F4D506}" srcOrd="0" destOrd="0" presId="urn:microsoft.com/office/officeart/2005/8/layout/pyramid2"/>
    <dgm:cxn modelId="{3BFF8EBD-716A-4A29-90BB-DC1E6C2B4E49}" srcId="{20E59F20-F78F-458A-9B3B-33D021024E11}" destId="{27328F04-E5E0-4A15-81EF-76545919E80D}" srcOrd="3" destOrd="0" parTransId="{46B611DB-0CDA-45C0-A3B3-CC59A25EA8DA}" sibTransId="{3EC46770-C932-44FC-A874-0046AA7E7AA5}"/>
    <dgm:cxn modelId="{38F6F306-6691-4928-B42F-4E6A1DA21C0B}" type="presOf" srcId="{0C9546EB-A9F0-4B12-AEDE-FBEF3A4D789C}" destId="{0BA504F0-3ED5-40A0-AE8C-339F355E3272}" srcOrd="0" destOrd="0" presId="urn:microsoft.com/office/officeart/2005/8/layout/pyramid2"/>
    <dgm:cxn modelId="{AEA20791-ACA1-4B24-9CD7-549A0886E3C5}" type="presOf" srcId="{EA577690-7DC2-44B2-A742-685A333A23B2}" destId="{EDB055EB-3BBF-4B39-9140-789F432B61B2}" srcOrd="0" destOrd="0" presId="urn:microsoft.com/office/officeart/2005/8/layout/pyramid2"/>
    <dgm:cxn modelId="{B5A35ED6-19F4-4445-A805-2B7851518481}" srcId="{20E59F20-F78F-458A-9B3B-33D021024E11}" destId="{EA577690-7DC2-44B2-A742-685A333A23B2}" srcOrd="1" destOrd="0" parTransId="{2C1596B1-E046-407D-B0F8-80D4DA19DCD4}" sibTransId="{14C4E1DF-F26C-4618-8E95-C4551B7F678E}"/>
    <dgm:cxn modelId="{9EE3686E-CC15-4F4B-82F0-562F0B384A5A}" srcId="{20E59F20-F78F-458A-9B3B-33D021024E11}" destId="{40FEA930-1C94-4A38-AE90-C8888994221E}" srcOrd="2" destOrd="0" parTransId="{BFC732D1-3A21-4C91-AC10-0655F1134205}" sibTransId="{1D685D8D-78F5-4673-8543-C4405F7A5247}"/>
    <dgm:cxn modelId="{1259E8C2-8635-42CE-8DFE-84BDDCA19C34}" type="presOf" srcId="{7C8D7878-D340-42EA-BC07-D6E3DF5301A6}" destId="{F38C31F5-7972-4123-91AA-B302850D0EAA}" srcOrd="0" destOrd="0" presId="urn:microsoft.com/office/officeart/2005/8/layout/pyramid2"/>
    <dgm:cxn modelId="{40DBA104-38C4-4CF6-9197-C8550DCC12B7}" srcId="{20E59F20-F78F-458A-9B3B-33D021024E11}" destId="{3DA5F5DC-98DA-4B0A-97B6-962EF8B1E495}" srcOrd="0" destOrd="0" parTransId="{AF69BC06-E7AA-49BF-A3A9-0FE913B31159}" sibTransId="{3E3A1DD1-B4B0-4DB4-9B97-8989581DA06E}"/>
    <dgm:cxn modelId="{68D7A67F-381B-4818-9910-BEBB3129EC0A}" srcId="{20E59F20-F78F-458A-9B3B-33D021024E11}" destId="{7C8D7878-D340-42EA-BC07-D6E3DF5301A6}" srcOrd="4" destOrd="0" parTransId="{E12F778D-5F0D-421A-B8B9-380EB0503881}" sibTransId="{353FDB2A-BACF-441F-B801-9DF6BBAA8B47}"/>
    <dgm:cxn modelId="{7156DEE4-8948-442C-92F5-BA63991423CF}" srcId="{20E59F20-F78F-458A-9B3B-33D021024E11}" destId="{0C9546EB-A9F0-4B12-AEDE-FBEF3A4D789C}" srcOrd="5" destOrd="0" parTransId="{00FD92D3-5DA3-4EC0-808E-16F59766361F}" sibTransId="{6E686F82-0500-4A9C-B927-EA57AE0BE1F3}"/>
    <dgm:cxn modelId="{BB8574F3-A26D-462A-BD5A-3D8D98DAC88D}" type="presOf" srcId="{27328F04-E5E0-4A15-81EF-76545919E80D}" destId="{35580067-5E2E-4B00-9740-622379DDBB32}" srcOrd="0" destOrd="0" presId="urn:microsoft.com/office/officeart/2005/8/layout/pyramid2"/>
    <dgm:cxn modelId="{8EAD3564-4D19-4B41-900A-2BC63025B5C0}" type="presOf" srcId="{EF79D9DB-332B-444C-8F01-BE961C7B23B8}" destId="{240887DD-D811-47C7-828D-E1337A5DE19A}" srcOrd="0" destOrd="0" presId="urn:microsoft.com/office/officeart/2005/8/layout/pyramid2"/>
    <dgm:cxn modelId="{D1C4CFEB-9DB8-4C89-88B4-9D9A77192F16}" type="presOf" srcId="{20E59F20-F78F-458A-9B3B-33D021024E11}" destId="{6BA9AF8D-C164-440D-91FA-CE09DA4DA5A3}" srcOrd="0" destOrd="0" presId="urn:microsoft.com/office/officeart/2005/8/layout/pyramid2"/>
    <dgm:cxn modelId="{FDFD4412-67A8-499F-8141-6142B7C89ACC}" type="presOf" srcId="{40FEA930-1C94-4A38-AE90-C8888994221E}" destId="{F5E3D55D-D375-4BC7-9425-263CFBF30897}" srcOrd="0" destOrd="0" presId="urn:microsoft.com/office/officeart/2005/8/layout/pyramid2"/>
    <dgm:cxn modelId="{FA404F0E-1909-4DA1-B0F2-342649692AD1}" type="presParOf" srcId="{6BA9AF8D-C164-440D-91FA-CE09DA4DA5A3}" destId="{69599505-047A-470A-B1D3-F614796149A7}" srcOrd="0" destOrd="0" presId="urn:microsoft.com/office/officeart/2005/8/layout/pyramid2"/>
    <dgm:cxn modelId="{02AD408E-CAC3-437B-A046-E991610CC45E}" type="presParOf" srcId="{6BA9AF8D-C164-440D-91FA-CE09DA4DA5A3}" destId="{503E0C9B-FD3C-453D-95C0-92345CE908A2}" srcOrd="1" destOrd="0" presId="urn:microsoft.com/office/officeart/2005/8/layout/pyramid2"/>
    <dgm:cxn modelId="{CBF26271-01F2-4E2D-8CF5-086BA7D9BFCD}" type="presParOf" srcId="{503E0C9B-FD3C-453D-95C0-92345CE908A2}" destId="{137EF5C6-0329-4F9E-9288-6982D7F4D506}" srcOrd="0" destOrd="0" presId="urn:microsoft.com/office/officeart/2005/8/layout/pyramid2"/>
    <dgm:cxn modelId="{BE0BD7F2-6872-4941-9E83-12E8B02A69C7}" type="presParOf" srcId="{503E0C9B-FD3C-453D-95C0-92345CE908A2}" destId="{92D949FA-07F5-4F9B-8457-A14C85481830}" srcOrd="1" destOrd="0" presId="urn:microsoft.com/office/officeart/2005/8/layout/pyramid2"/>
    <dgm:cxn modelId="{7C280394-AB5A-4101-9526-297CDF818781}" type="presParOf" srcId="{503E0C9B-FD3C-453D-95C0-92345CE908A2}" destId="{EDB055EB-3BBF-4B39-9140-789F432B61B2}" srcOrd="2" destOrd="0" presId="urn:microsoft.com/office/officeart/2005/8/layout/pyramid2"/>
    <dgm:cxn modelId="{A52D484C-952B-4D98-9785-00EDC08291CC}" type="presParOf" srcId="{503E0C9B-FD3C-453D-95C0-92345CE908A2}" destId="{21635E9D-A2A7-4B69-BE12-C16E20FB539B}" srcOrd="3" destOrd="0" presId="urn:microsoft.com/office/officeart/2005/8/layout/pyramid2"/>
    <dgm:cxn modelId="{6BEB40B5-971B-48B5-B53E-AED19C65CB30}" type="presParOf" srcId="{503E0C9B-FD3C-453D-95C0-92345CE908A2}" destId="{F5E3D55D-D375-4BC7-9425-263CFBF30897}" srcOrd="4" destOrd="0" presId="urn:microsoft.com/office/officeart/2005/8/layout/pyramid2"/>
    <dgm:cxn modelId="{7AAB075D-29C2-43CB-81EA-ABBCB8143222}" type="presParOf" srcId="{503E0C9B-FD3C-453D-95C0-92345CE908A2}" destId="{4E519A62-A0D5-4ADC-BC06-44512FB44F98}" srcOrd="5" destOrd="0" presId="urn:microsoft.com/office/officeart/2005/8/layout/pyramid2"/>
    <dgm:cxn modelId="{ACEB4CCF-89EA-4EE8-9FB6-DC84E2EC4CCA}" type="presParOf" srcId="{503E0C9B-FD3C-453D-95C0-92345CE908A2}" destId="{35580067-5E2E-4B00-9740-622379DDBB32}" srcOrd="6" destOrd="0" presId="urn:microsoft.com/office/officeart/2005/8/layout/pyramid2"/>
    <dgm:cxn modelId="{45235FDD-567A-4D19-B80E-AD6FB50834AD}" type="presParOf" srcId="{503E0C9B-FD3C-453D-95C0-92345CE908A2}" destId="{E1B2EFD1-277E-4A76-93DA-1AE5D55108D3}" srcOrd="7" destOrd="0" presId="urn:microsoft.com/office/officeart/2005/8/layout/pyramid2"/>
    <dgm:cxn modelId="{B76FCC4E-EB83-4018-A1C3-EDC70C71DD92}" type="presParOf" srcId="{503E0C9B-FD3C-453D-95C0-92345CE908A2}" destId="{F38C31F5-7972-4123-91AA-B302850D0EAA}" srcOrd="8" destOrd="0" presId="urn:microsoft.com/office/officeart/2005/8/layout/pyramid2"/>
    <dgm:cxn modelId="{232BDB1B-64CD-448A-9877-D6FCEADB54DC}" type="presParOf" srcId="{503E0C9B-FD3C-453D-95C0-92345CE908A2}" destId="{8930C553-5D96-49C5-B81A-787043D5D267}" srcOrd="9" destOrd="0" presId="urn:microsoft.com/office/officeart/2005/8/layout/pyramid2"/>
    <dgm:cxn modelId="{F09CE1D4-25B4-4339-A8CF-126A76D1DFF6}" type="presParOf" srcId="{503E0C9B-FD3C-453D-95C0-92345CE908A2}" destId="{0BA504F0-3ED5-40A0-AE8C-339F355E3272}" srcOrd="10" destOrd="0" presId="urn:microsoft.com/office/officeart/2005/8/layout/pyramid2"/>
    <dgm:cxn modelId="{DE85124B-D7CB-4D6D-AB75-CFF21B9CC1F7}" type="presParOf" srcId="{503E0C9B-FD3C-453D-95C0-92345CE908A2}" destId="{2F5F4779-FCA6-4F9A-AFF6-1DD202C1BAFD}" srcOrd="11" destOrd="0" presId="urn:microsoft.com/office/officeart/2005/8/layout/pyramid2"/>
    <dgm:cxn modelId="{31B1DBA5-0861-4831-94A4-7A6A316CF4F0}" type="presParOf" srcId="{503E0C9B-FD3C-453D-95C0-92345CE908A2}" destId="{240887DD-D811-47C7-828D-E1337A5DE19A}" srcOrd="12" destOrd="0" presId="urn:microsoft.com/office/officeart/2005/8/layout/pyramid2"/>
    <dgm:cxn modelId="{C91A6324-BF26-46BE-9D60-4B7BC02D5DD4}" type="presParOf" srcId="{503E0C9B-FD3C-453D-95C0-92345CE908A2}" destId="{2350F501-96E5-4602-92A5-0470CE77A392}" srcOrd="1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E716C9D-39C5-4F82-956F-0EFC24FC27BB}" type="doc">
      <dgm:prSet loTypeId="urn:microsoft.com/office/officeart/2005/8/layout/radial4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6DA69643-2366-43A0-B80A-CC0BB8EF346D}">
      <dgm:prSet phldrT="[Текст]" custT="1"/>
      <dgm:spPr/>
      <dgm:t>
        <a:bodyPr/>
        <a:lstStyle/>
        <a:p>
          <a:r>
            <a:rPr lang="uk-UA" sz="1400" b="1" dirty="0" smtClean="0"/>
            <a:t>ІННОВА-ЦІЙНІ МЕТОДИ КОНТРОЛЮ</a:t>
          </a:r>
          <a:endParaRPr lang="ru-RU" sz="1400" b="1" dirty="0"/>
        </a:p>
      </dgm:t>
    </dgm:pt>
    <dgm:pt modelId="{AADD99FE-6430-4BAB-9407-EAEEBC16F1E8}" type="parTrans" cxnId="{E8BC1164-8FBE-43D4-BDB2-FEC63ECC211D}">
      <dgm:prSet/>
      <dgm:spPr/>
      <dgm:t>
        <a:bodyPr/>
        <a:lstStyle/>
        <a:p>
          <a:endParaRPr lang="ru-RU"/>
        </a:p>
      </dgm:t>
    </dgm:pt>
    <dgm:pt modelId="{D301FB49-2D3C-4E63-BAC2-1BF0800FD4D7}" type="sibTrans" cxnId="{E8BC1164-8FBE-43D4-BDB2-FEC63ECC211D}">
      <dgm:prSet/>
      <dgm:spPr/>
      <dgm:t>
        <a:bodyPr/>
        <a:lstStyle/>
        <a:p>
          <a:endParaRPr lang="ru-RU"/>
        </a:p>
      </dgm:t>
    </dgm:pt>
    <dgm:pt modelId="{BED0B95B-28B1-45C0-AA7B-677FCD3E4CA9}">
      <dgm:prSet phldrT="[Текст]" custT="1"/>
      <dgm:spPr/>
      <dgm:t>
        <a:bodyPr/>
        <a:lstStyle/>
        <a:p>
          <a:r>
            <a:rPr lang="uk-UA" sz="1400" b="1" i="1" dirty="0" smtClean="0"/>
            <a:t>«МІКРОФОН»</a:t>
          </a:r>
          <a:endParaRPr lang="ru-RU" sz="1400" b="1" dirty="0"/>
        </a:p>
      </dgm:t>
    </dgm:pt>
    <dgm:pt modelId="{3D46AF61-6D32-48B2-9F7E-97F83EFBF52F}" type="parTrans" cxnId="{09DFCA4E-09C7-4877-9836-EDFBB953A9C6}">
      <dgm:prSet/>
      <dgm:spPr/>
      <dgm:t>
        <a:bodyPr/>
        <a:lstStyle/>
        <a:p>
          <a:endParaRPr lang="ru-RU"/>
        </a:p>
      </dgm:t>
    </dgm:pt>
    <dgm:pt modelId="{726A325B-A376-477E-A812-110AB7EDA3B0}" type="sibTrans" cxnId="{09DFCA4E-09C7-4877-9836-EDFBB953A9C6}">
      <dgm:prSet/>
      <dgm:spPr/>
      <dgm:t>
        <a:bodyPr/>
        <a:lstStyle/>
        <a:p>
          <a:endParaRPr lang="ru-RU"/>
        </a:p>
      </dgm:t>
    </dgm:pt>
    <dgm:pt modelId="{EF25734A-4661-412A-A2BB-7274DAA9FC23}">
      <dgm:prSet phldrT="[Текст]" phldr="1"/>
      <dgm:spPr/>
      <dgm:t>
        <a:bodyPr/>
        <a:lstStyle/>
        <a:p>
          <a:endParaRPr lang="ru-RU"/>
        </a:p>
      </dgm:t>
    </dgm:pt>
    <dgm:pt modelId="{BE8AFE5D-8AB8-414D-AC98-A4A75D0A8968}" type="parTrans" cxnId="{1E323882-D830-4382-B41E-C7886AFE5728}">
      <dgm:prSet/>
      <dgm:spPr/>
      <dgm:t>
        <a:bodyPr/>
        <a:lstStyle/>
        <a:p>
          <a:endParaRPr lang="ru-RU"/>
        </a:p>
      </dgm:t>
    </dgm:pt>
    <dgm:pt modelId="{F7CE50CA-E8C1-4119-8D42-1C9E2694889D}" type="sibTrans" cxnId="{1E323882-D830-4382-B41E-C7886AFE5728}">
      <dgm:prSet/>
      <dgm:spPr/>
      <dgm:t>
        <a:bodyPr/>
        <a:lstStyle/>
        <a:p>
          <a:endParaRPr lang="ru-RU"/>
        </a:p>
      </dgm:t>
    </dgm:pt>
    <dgm:pt modelId="{75C70051-6753-4112-AC2E-4D2ACEBCBFEC}">
      <dgm:prSet phldrT="[Текст]"/>
      <dgm:spPr/>
    </dgm:pt>
    <dgm:pt modelId="{4BB5E5E8-84DD-4EF1-AD47-9167CC2A0F75}" type="parTrans" cxnId="{6B6320BB-3245-4D87-9122-152943077116}">
      <dgm:prSet/>
      <dgm:spPr/>
      <dgm:t>
        <a:bodyPr/>
        <a:lstStyle/>
        <a:p>
          <a:endParaRPr lang="ru-RU"/>
        </a:p>
      </dgm:t>
    </dgm:pt>
    <dgm:pt modelId="{EA319A8A-57EF-4B65-8FE4-428D76E3A676}" type="sibTrans" cxnId="{6B6320BB-3245-4D87-9122-152943077116}">
      <dgm:prSet/>
      <dgm:spPr/>
      <dgm:t>
        <a:bodyPr/>
        <a:lstStyle/>
        <a:p>
          <a:endParaRPr lang="ru-RU"/>
        </a:p>
      </dgm:t>
    </dgm:pt>
    <dgm:pt modelId="{0F3407AB-94CC-4B04-B173-F166E946E566}">
      <dgm:prSet phldrT="[Текст]"/>
      <dgm:spPr/>
    </dgm:pt>
    <dgm:pt modelId="{EAA053BC-96CB-4FD1-AD71-803A7250908B}" type="parTrans" cxnId="{776CD6DD-F5EF-434A-A70E-315571F49187}">
      <dgm:prSet/>
      <dgm:spPr/>
      <dgm:t>
        <a:bodyPr/>
        <a:lstStyle/>
        <a:p>
          <a:endParaRPr lang="ru-RU"/>
        </a:p>
      </dgm:t>
    </dgm:pt>
    <dgm:pt modelId="{295E3174-682D-496F-9E1D-852D75DCA6B6}" type="sibTrans" cxnId="{776CD6DD-F5EF-434A-A70E-315571F49187}">
      <dgm:prSet/>
      <dgm:spPr/>
      <dgm:t>
        <a:bodyPr/>
        <a:lstStyle/>
        <a:p>
          <a:endParaRPr lang="ru-RU"/>
        </a:p>
      </dgm:t>
    </dgm:pt>
    <dgm:pt modelId="{4A7133E3-1F13-4482-9C9A-076C3692491C}">
      <dgm:prSet phldrT="[Текст]"/>
      <dgm:spPr/>
      <dgm:t>
        <a:bodyPr/>
        <a:lstStyle/>
        <a:p>
          <a:endParaRPr lang="ru-RU" dirty="0"/>
        </a:p>
      </dgm:t>
    </dgm:pt>
    <dgm:pt modelId="{9F0AE086-0938-4E94-8EE9-E4B4404B70FF}" type="parTrans" cxnId="{DFD8ED89-D518-4E05-8518-606B804CAD70}">
      <dgm:prSet/>
      <dgm:spPr/>
      <dgm:t>
        <a:bodyPr/>
        <a:lstStyle/>
        <a:p>
          <a:endParaRPr lang="ru-RU"/>
        </a:p>
      </dgm:t>
    </dgm:pt>
    <dgm:pt modelId="{DD8ED4F1-A59A-4412-A608-506B63DFA603}" type="sibTrans" cxnId="{DFD8ED89-D518-4E05-8518-606B804CAD70}">
      <dgm:prSet/>
      <dgm:spPr/>
      <dgm:t>
        <a:bodyPr/>
        <a:lstStyle/>
        <a:p>
          <a:endParaRPr lang="ru-RU"/>
        </a:p>
      </dgm:t>
    </dgm:pt>
    <dgm:pt modelId="{7D8F9F27-C802-45C2-B7F5-2B355A22A7B8}">
      <dgm:prSet phldrT="[Текст]" custT="1"/>
      <dgm:spPr/>
      <dgm:t>
        <a:bodyPr/>
        <a:lstStyle/>
        <a:p>
          <a:r>
            <a:rPr lang="uk-UA" sz="1400" b="1" i="1" dirty="0" smtClean="0"/>
            <a:t>«РОЗУМНИЙ КУБ»</a:t>
          </a:r>
          <a:endParaRPr lang="ru-RU" sz="1400" b="1" dirty="0"/>
        </a:p>
      </dgm:t>
    </dgm:pt>
    <dgm:pt modelId="{3DC9C59F-74E9-4BBF-A6D0-23AE2F8384F2}" type="parTrans" cxnId="{F0086F77-DB5C-48D2-B229-BD85EB1A8EDD}">
      <dgm:prSet/>
      <dgm:spPr/>
    </dgm:pt>
    <dgm:pt modelId="{F997D1D8-0A51-4C29-A92A-6B092FA21869}" type="sibTrans" cxnId="{F0086F77-DB5C-48D2-B229-BD85EB1A8EDD}">
      <dgm:prSet/>
      <dgm:spPr/>
    </dgm:pt>
    <dgm:pt modelId="{726A2675-2221-4C4C-B958-4C2704F20F08}">
      <dgm:prSet phldrT="[Текст]" custT="1"/>
      <dgm:spPr/>
      <dgm:t>
        <a:bodyPr/>
        <a:lstStyle/>
        <a:p>
          <a:r>
            <a:rPr lang="uk-UA" sz="1400" b="1" i="1" dirty="0" smtClean="0"/>
            <a:t>«ПРОДОВЖ ДУМКУ»</a:t>
          </a:r>
          <a:endParaRPr lang="ru-RU" sz="1400" b="1" dirty="0"/>
        </a:p>
      </dgm:t>
    </dgm:pt>
    <dgm:pt modelId="{FFAAD01B-378A-40E4-9F3A-B24D8E541592}" type="parTrans" cxnId="{D230332E-8240-49C7-B803-2797FB26A3E1}">
      <dgm:prSet/>
      <dgm:spPr/>
    </dgm:pt>
    <dgm:pt modelId="{733B1706-3A53-4817-B190-70FE77E056C8}" type="sibTrans" cxnId="{D230332E-8240-49C7-B803-2797FB26A3E1}">
      <dgm:prSet/>
      <dgm:spPr/>
    </dgm:pt>
    <dgm:pt modelId="{8E01A748-228F-4037-961F-27B86A60E598}">
      <dgm:prSet phldrT="[Текст]" custT="1"/>
      <dgm:spPr/>
      <dgm:t>
        <a:bodyPr/>
        <a:lstStyle/>
        <a:p>
          <a:r>
            <a:rPr lang="uk-UA" sz="1400" b="1" i="1" dirty="0" smtClean="0"/>
            <a:t>«ЛАНЦЮЖОК»</a:t>
          </a:r>
          <a:endParaRPr lang="ru-RU" sz="1400" b="1" dirty="0"/>
        </a:p>
      </dgm:t>
    </dgm:pt>
    <dgm:pt modelId="{DE571822-7193-49B6-AA7B-2DB936AEFDE7}" type="parTrans" cxnId="{DED12482-8D2A-44E2-A3FD-206EC38A15A9}">
      <dgm:prSet/>
      <dgm:spPr/>
    </dgm:pt>
    <dgm:pt modelId="{94445D45-DD3F-4744-B4A5-D58BD32BF3A6}" type="sibTrans" cxnId="{DED12482-8D2A-44E2-A3FD-206EC38A15A9}">
      <dgm:prSet/>
      <dgm:spPr/>
    </dgm:pt>
    <dgm:pt modelId="{A397ED9C-13B4-4296-AEE4-0F106423AE6A}">
      <dgm:prSet phldrT="[Текст]" custT="1"/>
      <dgm:spPr/>
      <dgm:t>
        <a:bodyPr/>
        <a:lstStyle/>
        <a:p>
          <a:r>
            <a:rPr lang="uk-UA" sz="1400" b="1" i="1" dirty="0" smtClean="0"/>
            <a:t>«ЕСТАФЕТА»</a:t>
          </a:r>
          <a:endParaRPr lang="ru-RU" sz="1400" b="1" dirty="0"/>
        </a:p>
      </dgm:t>
    </dgm:pt>
    <dgm:pt modelId="{D2ACD30E-3B71-4F3B-918B-739F0FF0C024}" type="parTrans" cxnId="{6618BF02-9D3C-4CD2-B874-D74E3B7B7995}">
      <dgm:prSet/>
      <dgm:spPr/>
    </dgm:pt>
    <dgm:pt modelId="{B9470813-DC73-4413-BE00-C0DE9D01828A}" type="sibTrans" cxnId="{6618BF02-9D3C-4CD2-B874-D74E3B7B7995}">
      <dgm:prSet/>
      <dgm:spPr/>
    </dgm:pt>
    <dgm:pt modelId="{CF190C1F-864C-4BFC-A0A5-9DCD555DE4A1}">
      <dgm:prSet phldrT="[Текст]" custT="1"/>
      <dgm:spPr/>
      <dgm:t>
        <a:bodyPr/>
        <a:lstStyle/>
        <a:p>
          <a:r>
            <a:rPr lang="uk-UA" sz="1400" b="1" i="1" dirty="0" smtClean="0"/>
            <a:t>«БУМЕРАНГ</a:t>
          </a:r>
          <a:r>
            <a:rPr lang="uk-UA" sz="1100" b="1" i="1" dirty="0" smtClean="0"/>
            <a:t>»</a:t>
          </a:r>
          <a:endParaRPr lang="ru-RU" sz="1100" b="1" dirty="0"/>
        </a:p>
      </dgm:t>
    </dgm:pt>
    <dgm:pt modelId="{34C5ACB3-12B2-4415-88FB-2A92D226D49A}" type="parTrans" cxnId="{8E8EA46A-0363-4D24-9C91-874B2D739E4F}">
      <dgm:prSet/>
      <dgm:spPr/>
    </dgm:pt>
    <dgm:pt modelId="{0E28B075-7C75-4909-A232-031C733AB71D}" type="sibTrans" cxnId="{8E8EA46A-0363-4D24-9C91-874B2D739E4F}">
      <dgm:prSet/>
      <dgm:spPr/>
    </dgm:pt>
    <dgm:pt modelId="{3D205834-8326-457E-9911-477B8ACBC531}" type="pres">
      <dgm:prSet presAssocID="{7E716C9D-39C5-4F82-956F-0EFC24FC27BB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D25B88EA-EEC7-416D-A35F-C31378B09F06}" type="pres">
      <dgm:prSet presAssocID="{6DA69643-2366-43A0-B80A-CC0BB8EF346D}" presName="centerShape" presStyleLbl="node0" presStyleIdx="0" presStyleCnt="1"/>
      <dgm:spPr/>
      <dgm:t>
        <a:bodyPr/>
        <a:lstStyle/>
        <a:p>
          <a:endParaRPr lang="ru-RU"/>
        </a:p>
      </dgm:t>
    </dgm:pt>
    <dgm:pt modelId="{A6BC632A-ED30-4293-88EB-F37931CD8919}" type="pres">
      <dgm:prSet presAssocID="{3D46AF61-6D32-48B2-9F7E-97F83EFBF52F}" presName="parTrans" presStyleLbl="bgSibTrans2D1" presStyleIdx="0" presStyleCnt="6"/>
      <dgm:spPr/>
    </dgm:pt>
    <dgm:pt modelId="{344ED0EB-F37A-4348-A7E9-524959A0B2A1}" type="pres">
      <dgm:prSet presAssocID="{BED0B95B-28B1-45C0-AA7B-677FCD3E4CA9}" presName="node" presStyleLbl="node1" presStyleIdx="0" presStyleCnt="6" custScaleX="1254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BC028D-8EAE-4812-A1EB-B66915260B40}" type="pres">
      <dgm:prSet presAssocID="{FFAAD01B-378A-40E4-9F3A-B24D8E541592}" presName="parTrans" presStyleLbl="bgSibTrans2D1" presStyleIdx="1" presStyleCnt="6"/>
      <dgm:spPr/>
    </dgm:pt>
    <dgm:pt modelId="{C22E94CB-974E-4CC7-AB3E-D3766DAE4628}" type="pres">
      <dgm:prSet presAssocID="{726A2675-2221-4C4C-B958-4C2704F20F08}" presName="node" presStyleLbl="node1" presStyleIdx="1" presStyleCnt="6" custScaleX="1254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2F7034-62C0-4543-83D4-0E64B88C19EC}" type="pres">
      <dgm:prSet presAssocID="{DE571822-7193-49B6-AA7B-2DB936AEFDE7}" presName="parTrans" presStyleLbl="bgSibTrans2D1" presStyleIdx="2" presStyleCnt="6"/>
      <dgm:spPr/>
    </dgm:pt>
    <dgm:pt modelId="{AB90AC49-E38D-45C5-BD77-7962C65A17C0}" type="pres">
      <dgm:prSet presAssocID="{8E01A748-228F-4037-961F-27B86A60E598}" presName="node" presStyleLbl="node1" presStyleIdx="2" presStyleCnt="6" custScaleX="1254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7E9108-7AB3-412B-B172-EB61172F1DCC}" type="pres">
      <dgm:prSet presAssocID="{D2ACD30E-3B71-4F3B-918B-739F0FF0C024}" presName="parTrans" presStyleLbl="bgSibTrans2D1" presStyleIdx="3" presStyleCnt="6"/>
      <dgm:spPr/>
    </dgm:pt>
    <dgm:pt modelId="{38DEF8E0-6F41-4C84-83E3-E43BF214C0CB}" type="pres">
      <dgm:prSet presAssocID="{A397ED9C-13B4-4296-AEE4-0F106423AE6A}" presName="node" presStyleLbl="node1" presStyleIdx="3" presStyleCnt="6" custScaleX="1254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3C4993-73D5-498F-935A-23BF56AC75E1}" type="pres">
      <dgm:prSet presAssocID="{3DC9C59F-74E9-4BBF-A6D0-23AE2F8384F2}" presName="parTrans" presStyleLbl="bgSibTrans2D1" presStyleIdx="4" presStyleCnt="6"/>
      <dgm:spPr/>
    </dgm:pt>
    <dgm:pt modelId="{115C65CF-09C7-43C8-9CBE-40D4A6CDD9EE}" type="pres">
      <dgm:prSet presAssocID="{7D8F9F27-C802-45C2-B7F5-2B355A22A7B8}" presName="node" presStyleLbl="node1" presStyleIdx="4" presStyleCnt="6" custScaleX="1254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B67042-AF8D-4107-8ACA-E9D95D6F67C7}" type="pres">
      <dgm:prSet presAssocID="{34C5ACB3-12B2-4415-88FB-2A92D226D49A}" presName="parTrans" presStyleLbl="bgSibTrans2D1" presStyleIdx="5" presStyleCnt="6"/>
      <dgm:spPr/>
    </dgm:pt>
    <dgm:pt modelId="{AD27E6D4-3686-4CFE-8A6A-72F9CB225512}" type="pres">
      <dgm:prSet presAssocID="{CF190C1F-864C-4BFC-A0A5-9DCD555DE4A1}" presName="node" presStyleLbl="node1" presStyleIdx="5" presStyleCnt="6" custScaleX="1254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FD8ED89-D518-4E05-8518-606B804CAD70}" srcId="{EF25734A-4661-412A-A2BB-7274DAA9FC23}" destId="{4A7133E3-1F13-4482-9C9A-076C3692491C}" srcOrd="2" destOrd="0" parTransId="{9F0AE086-0938-4E94-8EE9-E4B4404B70FF}" sibTransId="{DD8ED4F1-A59A-4412-A608-506B63DFA603}"/>
    <dgm:cxn modelId="{D230332E-8240-49C7-B803-2797FB26A3E1}" srcId="{6DA69643-2366-43A0-B80A-CC0BB8EF346D}" destId="{726A2675-2221-4C4C-B958-4C2704F20F08}" srcOrd="1" destOrd="0" parTransId="{FFAAD01B-378A-40E4-9F3A-B24D8E541592}" sibTransId="{733B1706-3A53-4817-B190-70FE77E056C8}"/>
    <dgm:cxn modelId="{F9EC7D0E-D641-414B-BBE4-908F5D7E15F6}" type="presOf" srcId="{A397ED9C-13B4-4296-AEE4-0F106423AE6A}" destId="{38DEF8E0-6F41-4C84-83E3-E43BF214C0CB}" srcOrd="0" destOrd="0" presId="urn:microsoft.com/office/officeart/2005/8/layout/radial4"/>
    <dgm:cxn modelId="{4B5CB932-0ED9-40F3-88F4-3EC0E61C119E}" type="presOf" srcId="{3D46AF61-6D32-48B2-9F7E-97F83EFBF52F}" destId="{A6BC632A-ED30-4293-88EB-F37931CD8919}" srcOrd="0" destOrd="0" presId="urn:microsoft.com/office/officeart/2005/8/layout/radial4"/>
    <dgm:cxn modelId="{F708A4CB-8153-42D2-8D07-DDBCEA657E8D}" type="presOf" srcId="{726A2675-2221-4C4C-B958-4C2704F20F08}" destId="{C22E94CB-974E-4CC7-AB3E-D3766DAE4628}" srcOrd="0" destOrd="0" presId="urn:microsoft.com/office/officeart/2005/8/layout/radial4"/>
    <dgm:cxn modelId="{1E323882-D830-4382-B41E-C7886AFE5728}" srcId="{7E716C9D-39C5-4F82-956F-0EFC24FC27BB}" destId="{EF25734A-4661-412A-A2BB-7274DAA9FC23}" srcOrd="1" destOrd="0" parTransId="{BE8AFE5D-8AB8-414D-AC98-A4A75D0A8968}" sibTransId="{F7CE50CA-E8C1-4119-8D42-1C9E2694889D}"/>
    <dgm:cxn modelId="{B909F36E-BBE9-4734-BD40-F680F18485B2}" type="presOf" srcId="{7D8F9F27-C802-45C2-B7F5-2B355A22A7B8}" destId="{115C65CF-09C7-43C8-9CBE-40D4A6CDD9EE}" srcOrd="0" destOrd="0" presId="urn:microsoft.com/office/officeart/2005/8/layout/radial4"/>
    <dgm:cxn modelId="{27628C4A-F0AB-48D0-A0CE-BAFB71E7F362}" type="presOf" srcId="{FFAAD01B-378A-40E4-9F3A-B24D8E541592}" destId="{2DBC028D-8EAE-4812-A1EB-B66915260B40}" srcOrd="0" destOrd="0" presId="urn:microsoft.com/office/officeart/2005/8/layout/radial4"/>
    <dgm:cxn modelId="{3A294164-4169-4B3C-836B-DFE217129549}" type="presOf" srcId="{7E716C9D-39C5-4F82-956F-0EFC24FC27BB}" destId="{3D205834-8326-457E-9911-477B8ACBC531}" srcOrd="0" destOrd="0" presId="urn:microsoft.com/office/officeart/2005/8/layout/radial4"/>
    <dgm:cxn modelId="{DED12482-8D2A-44E2-A3FD-206EC38A15A9}" srcId="{6DA69643-2366-43A0-B80A-CC0BB8EF346D}" destId="{8E01A748-228F-4037-961F-27B86A60E598}" srcOrd="2" destOrd="0" parTransId="{DE571822-7193-49B6-AA7B-2DB936AEFDE7}" sibTransId="{94445D45-DD3F-4744-B4A5-D58BD32BF3A6}"/>
    <dgm:cxn modelId="{F0086F77-DB5C-48D2-B229-BD85EB1A8EDD}" srcId="{6DA69643-2366-43A0-B80A-CC0BB8EF346D}" destId="{7D8F9F27-C802-45C2-B7F5-2B355A22A7B8}" srcOrd="4" destOrd="0" parTransId="{3DC9C59F-74E9-4BBF-A6D0-23AE2F8384F2}" sibTransId="{F997D1D8-0A51-4C29-A92A-6B092FA21869}"/>
    <dgm:cxn modelId="{A466C193-2725-4285-A0C0-214E15EFDB1C}" type="presOf" srcId="{BED0B95B-28B1-45C0-AA7B-677FCD3E4CA9}" destId="{344ED0EB-F37A-4348-A7E9-524959A0B2A1}" srcOrd="0" destOrd="0" presId="urn:microsoft.com/office/officeart/2005/8/layout/radial4"/>
    <dgm:cxn modelId="{D118D9A0-72CF-488F-AEC3-F12A858F24D7}" type="presOf" srcId="{CF190C1F-864C-4BFC-A0A5-9DCD555DE4A1}" destId="{AD27E6D4-3686-4CFE-8A6A-72F9CB225512}" srcOrd="0" destOrd="0" presId="urn:microsoft.com/office/officeart/2005/8/layout/radial4"/>
    <dgm:cxn modelId="{E566E948-5393-4D27-806D-D2B09F699B55}" type="presOf" srcId="{8E01A748-228F-4037-961F-27B86A60E598}" destId="{AB90AC49-E38D-45C5-BD77-7962C65A17C0}" srcOrd="0" destOrd="0" presId="urn:microsoft.com/office/officeart/2005/8/layout/radial4"/>
    <dgm:cxn modelId="{6FE722C1-481B-4F32-822A-2B911612878B}" type="presOf" srcId="{DE571822-7193-49B6-AA7B-2DB936AEFDE7}" destId="{252F7034-62C0-4543-83D4-0E64B88C19EC}" srcOrd="0" destOrd="0" presId="urn:microsoft.com/office/officeart/2005/8/layout/radial4"/>
    <dgm:cxn modelId="{D3EB90F8-D732-4EB3-B31B-322888340C3A}" type="presOf" srcId="{3DC9C59F-74E9-4BBF-A6D0-23AE2F8384F2}" destId="{893C4993-73D5-498F-935A-23BF56AC75E1}" srcOrd="0" destOrd="0" presId="urn:microsoft.com/office/officeart/2005/8/layout/radial4"/>
    <dgm:cxn modelId="{E8BC1164-8FBE-43D4-BDB2-FEC63ECC211D}" srcId="{7E716C9D-39C5-4F82-956F-0EFC24FC27BB}" destId="{6DA69643-2366-43A0-B80A-CC0BB8EF346D}" srcOrd="0" destOrd="0" parTransId="{AADD99FE-6430-4BAB-9407-EAEEBC16F1E8}" sibTransId="{D301FB49-2D3C-4E63-BAC2-1BF0800FD4D7}"/>
    <dgm:cxn modelId="{2E55CF1E-9155-40C4-813E-5682A300EA80}" type="presOf" srcId="{6DA69643-2366-43A0-B80A-CC0BB8EF346D}" destId="{D25B88EA-EEC7-416D-A35F-C31378B09F06}" srcOrd="0" destOrd="0" presId="urn:microsoft.com/office/officeart/2005/8/layout/radial4"/>
    <dgm:cxn modelId="{09DFCA4E-09C7-4877-9836-EDFBB953A9C6}" srcId="{6DA69643-2366-43A0-B80A-CC0BB8EF346D}" destId="{BED0B95B-28B1-45C0-AA7B-677FCD3E4CA9}" srcOrd="0" destOrd="0" parTransId="{3D46AF61-6D32-48B2-9F7E-97F83EFBF52F}" sibTransId="{726A325B-A376-477E-A812-110AB7EDA3B0}"/>
    <dgm:cxn modelId="{6B6320BB-3245-4D87-9122-152943077116}" srcId="{EF25734A-4661-412A-A2BB-7274DAA9FC23}" destId="{75C70051-6753-4112-AC2E-4D2ACEBCBFEC}" srcOrd="0" destOrd="0" parTransId="{4BB5E5E8-84DD-4EF1-AD47-9167CC2A0F75}" sibTransId="{EA319A8A-57EF-4B65-8FE4-428D76E3A676}"/>
    <dgm:cxn modelId="{776CD6DD-F5EF-434A-A70E-315571F49187}" srcId="{EF25734A-4661-412A-A2BB-7274DAA9FC23}" destId="{0F3407AB-94CC-4B04-B173-F166E946E566}" srcOrd="1" destOrd="0" parTransId="{EAA053BC-96CB-4FD1-AD71-803A7250908B}" sibTransId="{295E3174-682D-496F-9E1D-852D75DCA6B6}"/>
    <dgm:cxn modelId="{40A26934-5930-4546-B084-F57E7307D2B7}" type="presOf" srcId="{D2ACD30E-3B71-4F3B-918B-739F0FF0C024}" destId="{E47E9108-7AB3-412B-B172-EB61172F1DCC}" srcOrd="0" destOrd="0" presId="urn:microsoft.com/office/officeart/2005/8/layout/radial4"/>
    <dgm:cxn modelId="{1FB971F6-5DB4-40C1-8F90-5564D2ECDFD7}" type="presOf" srcId="{34C5ACB3-12B2-4415-88FB-2A92D226D49A}" destId="{BCB67042-AF8D-4107-8ACA-E9D95D6F67C7}" srcOrd="0" destOrd="0" presId="urn:microsoft.com/office/officeart/2005/8/layout/radial4"/>
    <dgm:cxn modelId="{6618BF02-9D3C-4CD2-B874-D74E3B7B7995}" srcId="{6DA69643-2366-43A0-B80A-CC0BB8EF346D}" destId="{A397ED9C-13B4-4296-AEE4-0F106423AE6A}" srcOrd="3" destOrd="0" parTransId="{D2ACD30E-3B71-4F3B-918B-739F0FF0C024}" sibTransId="{B9470813-DC73-4413-BE00-C0DE9D01828A}"/>
    <dgm:cxn modelId="{8E8EA46A-0363-4D24-9C91-874B2D739E4F}" srcId="{6DA69643-2366-43A0-B80A-CC0BB8EF346D}" destId="{CF190C1F-864C-4BFC-A0A5-9DCD555DE4A1}" srcOrd="5" destOrd="0" parTransId="{34C5ACB3-12B2-4415-88FB-2A92D226D49A}" sibTransId="{0E28B075-7C75-4909-A232-031C733AB71D}"/>
    <dgm:cxn modelId="{DC9B4F9C-DA34-485E-B36A-902E095A2668}" type="presParOf" srcId="{3D205834-8326-457E-9911-477B8ACBC531}" destId="{D25B88EA-EEC7-416D-A35F-C31378B09F06}" srcOrd="0" destOrd="0" presId="urn:microsoft.com/office/officeart/2005/8/layout/radial4"/>
    <dgm:cxn modelId="{DF937C3B-EDE5-49EB-9856-D236AD609E68}" type="presParOf" srcId="{3D205834-8326-457E-9911-477B8ACBC531}" destId="{A6BC632A-ED30-4293-88EB-F37931CD8919}" srcOrd="1" destOrd="0" presId="urn:microsoft.com/office/officeart/2005/8/layout/radial4"/>
    <dgm:cxn modelId="{17082421-0AE5-420D-A22F-509901DD871A}" type="presParOf" srcId="{3D205834-8326-457E-9911-477B8ACBC531}" destId="{344ED0EB-F37A-4348-A7E9-524959A0B2A1}" srcOrd="2" destOrd="0" presId="urn:microsoft.com/office/officeart/2005/8/layout/radial4"/>
    <dgm:cxn modelId="{22EE7842-9FF4-434D-92F4-43F7E28504CB}" type="presParOf" srcId="{3D205834-8326-457E-9911-477B8ACBC531}" destId="{2DBC028D-8EAE-4812-A1EB-B66915260B40}" srcOrd="3" destOrd="0" presId="urn:microsoft.com/office/officeart/2005/8/layout/radial4"/>
    <dgm:cxn modelId="{0A76E8F5-52E1-48D4-AD0A-938C11B206FE}" type="presParOf" srcId="{3D205834-8326-457E-9911-477B8ACBC531}" destId="{C22E94CB-974E-4CC7-AB3E-D3766DAE4628}" srcOrd="4" destOrd="0" presId="urn:microsoft.com/office/officeart/2005/8/layout/radial4"/>
    <dgm:cxn modelId="{BA73E3F6-6913-4C20-8AE7-7D13ED2B21B7}" type="presParOf" srcId="{3D205834-8326-457E-9911-477B8ACBC531}" destId="{252F7034-62C0-4543-83D4-0E64B88C19EC}" srcOrd="5" destOrd="0" presId="urn:microsoft.com/office/officeart/2005/8/layout/radial4"/>
    <dgm:cxn modelId="{2B6C4D9D-4135-49BC-A2DE-89BB31C0D903}" type="presParOf" srcId="{3D205834-8326-457E-9911-477B8ACBC531}" destId="{AB90AC49-E38D-45C5-BD77-7962C65A17C0}" srcOrd="6" destOrd="0" presId="urn:microsoft.com/office/officeart/2005/8/layout/radial4"/>
    <dgm:cxn modelId="{B55A8A62-D631-42D8-B14F-7A1A320640D1}" type="presParOf" srcId="{3D205834-8326-457E-9911-477B8ACBC531}" destId="{E47E9108-7AB3-412B-B172-EB61172F1DCC}" srcOrd="7" destOrd="0" presId="urn:microsoft.com/office/officeart/2005/8/layout/radial4"/>
    <dgm:cxn modelId="{619C91FA-E5B4-42FF-BA8F-7C9AA197C1A4}" type="presParOf" srcId="{3D205834-8326-457E-9911-477B8ACBC531}" destId="{38DEF8E0-6F41-4C84-83E3-E43BF214C0CB}" srcOrd="8" destOrd="0" presId="urn:microsoft.com/office/officeart/2005/8/layout/radial4"/>
    <dgm:cxn modelId="{5EA607A1-0E0D-45EE-9B3C-B63D9A10D559}" type="presParOf" srcId="{3D205834-8326-457E-9911-477B8ACBC531}" destId="{893C4993-73D5-498F-935A-23BF56AC75E1}" srcOrd="9" destOrd="0" presId="urn:microsoft.com/office/officeart/2005/8/layout/radial4"/>
    <dgm:cxn modelId="{12B6AF5B-BBF8-476C-9AE8-72CF46033A65}" type="presParOf" srcId="{3D205834-8326-457E-9911-477B8ACBC531}" destId="{115C65CF-09C7-43C8-9CBE-40D4A6CDD9EE}" srcOrd="10" destOrd="0" presId="urn:microsoft.com/office/officeart/2005/8/layout/radial4"/>
    <dgm:cxn modelId="{E0302E80-BB35-477B-AC15-29140863654C}" type="presParOf" srcId="{3D205834-8326-457E-9911-477B8ACBC531}" destId="{BCB67042-AF8D-4107-8ACA-E9D95D6F67C7}" srcOrd="11" destOrd="0" presId="urn:microsoft.com/office/officeart/2005/8/layout/radial4"/>
    <dgm:cxn modelId="{C6120CF1-505F-42F2-A879-33B54F17741B}" type="presParOf" srcId="{3D205834-8326-457E-9911-477B8ACBC531}" destId="{AD27E6D4-3686-4CFE-8A6A-72F9CB225512}" srcOrd="12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8F08B86-D776-4043-81DF-C539D9F5B5A8}" type="doc">
      <dgm:prSet loTypeId="urn:microsoft.com/office/officeart/2005/8/layout/bProcess3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FCCC2CB8-3254-4951-9722-05C57A885DAB}">
      <dgm:prSet phldrT="[Текст]" custT="1"/>
      <dgm:spPr/>
      <dgm:t>
        <a:bodyPr/>
        <a:lstStyle/>
        <a:p>
          <a:r>
            <a:rPr lang="ru-RU" sz="2000" b="1" i="0" dirty="0" smtClean="0"/>
            <a:t>Принцип індивідуального характеру перевірки й оцінки знань студентів</a:t>
          </a:r>
          <a:endParaRPr lang="ru-RU" sz="2000" b="1" i="0" dirty="0"/>
        </a:p>
      </dgm:t>
    </dgm:pt>
    <dgm:pt modelId="{448EE667-2F0F-4BDA-9F5D-7C92135B8CC2}" type="parTrans" cxnId="{ACCDD0FF-1D4D-40DF-958B-8B43F696BEC0}">
      <dgm:prSet/>
      <dgm:spPr/>
      <dgm:t>
        <a:bodyPr/>
        <a:lstStyle/>
        <a:p>
          <a:endParaRPr lang="ru-RU"/>
        </a:p>
      </dgm:t>
    </dgm:pt>
    <dgm:pt modelId="{B3A2C66C-75ED-4A05-9FEE-94A731264861}" type="sibTrans" cxnId="{ACCDD0FF-1D4D-40DF-958B-8B43F696BEC0}">
      <dgm:prSet/>
      <dgm:spPr/>
      <dgm:t>
        <a:bodyPr/>
        <a:lstStyle/>
        <a:p>
          <a:endParaRPr lang="ru-RU"/>
        </a:p>
      </dgm:t>
    </dgm:pt>
    <dgm:pt modelId="{5A94F9AC-A43F-4F20-A4E5-6983E328C867}">
      <dgm:prSet phldrT="[Текст]" custT="1"/>
      <dgm:spPr/>
      <dgm:t>
        <a:bodyPr/>
        <a:lstStyle/>
        <a:p>
          <a:r>
            <a:rPr lang="ru-RU" sz="2000" b="1" i="0" dirty="0" smtClean="0"/>
            <a:t>Принцип системності перевірки й оцінки знань </a:t>
          </a:r>
          <a:endParaRPr lang="ru-RU" sz="2000" b="1" i="0" dirty="0"/>
        </a:p>
      </dgm:t>
    </dgm:pt>
    <dgm:pt modelId="{92FE1C74-84BD-4CC4-922C-C5AF39FD07FC}" type="parTrans" cxnId="{2646D0FF-2C7F-461C-BF70-2B712A0A2A95}">
      <dgm:prSet/>
      <dgm:spPr/>
      <dgm:t>
        <a:bodyPr/>
        <a:lstStyle/>
        <a:p>
          <a:endParaRPr lang="ru-RU"/>
        </a:p>
      </dgm:t>
    </dgm:pt>
    <dgm:pt modelId="{5698EAFD-1C9C-4039-81C9-DEFCC95AEE6F}" type="sibTrans" cxnId="{2646D0FF-2C7F-461C-BF70-2B712A0A2A95}">
      <dgm:prSet/>
      <dgm:spPr/>
      <dgm:t>
        <a:bodyPr/>
        <a:lstStyle/>
        <a:p>
          <a:endParaRPr lang="ru-RU"/>
        </a:p>
      </dgm:t>
    </dgm:pt>
    <dgm:pt modelId="{49C1763C-B70F-4E64-8F24-2E8948B47B38}">
      <dgm:prSet phldrT="[Текст]" custT="1"/>
      <dgm:spPr/>
      <dgm:t>
        <a:bodyPr/>
        <a:lstStyle/>
        <a:p>
          <a:r>
            <a:rPr lang="ru-RU" sz="2000" b="1" i="0" dirty="0" smtClean="0"/>
            <a:t>Принцип тематичності </a:t>
          </a:r>
          <a:endParaRPr lang="ru-RU" sz="2000" b="1" i="0" dirty="0"/>
        </a:p>
      </dgm:t>
    </dgm:pt>
    <dgm:pt modelId="{2F64EFFC-7898-4664-BCE5-4310AFCACC50}" type="parTrans" cxnId="{99D69460-B231-4D10-ABCB-4CFE59D2BF4D}">
      <dgm:prSet/>
      <dgm:spPr/>
      <dgm:t>
        <a:bodyPr/>
        <a:lstStyle/>
        <a:p>
          <a:endParaRPr lang="ru-RU"/>
        </a:p>
      </dgm:t>
    </dgm:pt>
    <dgm:pt modelId="{A67DB154-9FEB-4E49-BED2-2CCD59DC6E96}" type="sibTrans" cxnId="{99D69460-B231-4D10-ABCB-4CFE59D2BF4D}">
      <dgm:prSet/>
      <dgm:spPr/>
      <dgm:t>
        <a:bodyPr/>
        <a:lstStyle/>
        <a:p>
          <a:endParaRPr lang="ru-RU"/>
        </a:p>
      </dgm:t>
    </dgm:pt>
    <dgm:pt modelId="{C293E033-B805-46D4-BC0F-D767491DA758}">
      <dgm:prSet phldrT="[Текст]" custT="1"/>
      <dgm:spPr/>
      <dgm:t>
        <a:bodyPr/>
        <a:lstStyle/>
        <a:p>
          <a:r>
            <a:rPr lang="ru-RU" sz="2000" b="1" i="0" dirty="0" smtClean="0"/>
            <a:t>Принцип диференційо-ваної оцінки успішності </a:t>
          </a:r>
          <a:endParaRPr lang="ru-RU" sz="2000" b="1" i="0" dirty="0"/>
        </a:p>
      </dgm:t>
    </dgm:pt>
    <dgm:pt modelId="{594A759A-C279-4F4B-8292-8B0CECC46D6E}" type="parTrans" cxnId="{B1B87A37-0242-46E2-9858-8CA9A96A3953}">
      <dgm:prSet/>
      <dgm:spPr/>
      <dgm:t>
        <a:bodyPr/>
        <a:lstStyle/>
        <a:p>
          <a:endParaRPr lang="ru-RU"/>
        </a:p>
      </dgm:t>
    </dgm:pt>
    <dgm:pt modelId="{2ACC2796-9236-48E0-9009-D2BCEB5DFA83}" type="sibTrans" cxnId="{B1B87A37-0242-46E2-9858-8CA9A96A3953}">
      <dgm:prSet/>
      <dgm:spPr/>
      <dgm:t>
        <a:bodyPr/>
        <a:lstStyle/>
        <a:p>
          <a:endParaRPr lang="ru-RU"/>
        </a:p>
      </dgm:t>
    </dgm:pt>
    <dgm:pt modelId="{D31F95A1-F5CE-40F4-9B0D-DFDB1260A0AC}">
      <dgm:prSet phldrT="[Текст]" custT="1"/>
      <dgm:spPr/>
      <dgm:t>
        <a:bodyPr/>
        <a:lstStyle/>
        <a:p>
          <a:r>
            <a:rPr lang="ru-RU" sz="2000" b="1" i="0" dirty="0" smtClean="0"/>
            <a:t>Принцип єдності вимог викладачів до студентів </a:t>
          </a:r>
          <a:endParaRPr lang="ru-RU" sz="2000" b="1" i="0" dirty="0"/>
        </a:p>
      </dgm:t>
    </dgm:pt>
    <dgm:pt modelId="{86046B4A-9247-4BA8-BFB9-0C9BAB8257BA}" type="parTrans" cxnId="{856A8227-733B-4B6F-8583-43FA474431FB}">
      <dgm:prSet/>
      <dgm:spPr/>
      <dgm:t>
        <a:bodyPr/>
        <a:lstStyle/>
        <a:p>
          <a:endParaRPr lang="ru-RU"/>
        </a:p>
      </dgm:t>
    </dgm:pt>
    <dgm:pt modelId="{D7F58D02-0FAA-47AC-AA7E-AEFCC562891D}" type="sibTrans" cxnId="{856A8227-733B-4B6F-8583-43FA474431FB}">
      <dgm:prSet/>
      <dgm:spPr/>
      <dgm:t>
        <a:bodyPr/>
        <a:lstStyle/>
        <a:p>
          <a:endParaRPr lang="ru-RU"/>
        </a:p>
      </dgm:t>
    </dgm:pt>
    <dgm:pt modelId="{054CC442-3D68-4F7C-8749-F7E5774E8C6A}">
      <dgm:prSet phldrT="[Текст]" custT="1"/>
      <dgm:spPr/>
      <dgm:t>
        <a:bodyPr/>
        <a:lstStyle/>
        <a:p>
          <a:r>
            <a:rPr lang="ru-RU" sz="2000" b="1" i="0" dirty="0" smtClean="0"/>
            <a:t>Принцип об’єктивнос</a:t>
          </a:r>
          <a:r>
            <a:rPr lang="ru-RU" sz="2000" b="1" i="1" dirty="0" smtClean="0"/>
            <a:t>ті</a:t>
          </a:r>
          <a:r>
            <a:rPr lang="ru-RU" sz="2000" b="1" dirty="0" smtClean="0"/>
            <a:t> </a:t>
          </a:r>
          <a:endParaRPr lang="ru-RU" sz="2000" b="1" dirty="0"/>
        </a:p>
      </dgm:t>
    </dgm:pt>
    <dgm:pt modelId="{864266FE-0786-42AB-990E-3569B080195A}" type="parTrans" cxnId="{2489339E-CB58-4768-918C-08F0931A25A5}">
      <dgm:prSet/>
      <dgm:spPr/>
      <dgm:t>
        <a:bodyPr/>
        <a:lstStyle/>
        <a:p>
          <a:endParaRPr lang="ru-RU"/>
        </a:p>
      </dgm:t>
    </dgm:pt>
    <dgm:pt modelId="{B5A9962E-F298-42B7-A04D-2D0EA20FBAEA}" type="sibTrans" cxnId="{2489339E-CB58-4768-918C-08F0931A25A5}">
      <dgm:prSet/>
      <dgm:spPr/>
      <dgm:t>
        <a:bodyPr/>
        <a:lstStyle/>
        <a:p>
          <a:endParaRPr lang="ru-RU"/>
        </a:p>
      </dgm:t>
    </dgm:pt>
    <dgm:pt modelId="{214F38D7-F858-440B-ABBA-7AB04053D941}" type="pres">
      <dgm:prSet presAssocID="{68F08B86-D776-4043-81DF-C539D9F5B5A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084C5D5-3595-42F3-BAAB-7E9831E8514A}" type="pres">
      <dgm:prSet presAssocID="{FCCC2CB8-3254-4951-9722-05C57A885DAB}" presName="node" presStyleLbl="node1" presStyleIdx="0" presStyleCnt="6" custScaleY="1250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C5C9E0-02CB-4534-A4CA-EC03424C013F}" type="pres">
      <dgm:prSet presAssocID="{B3A2C66C-75ED-4A05-9FEE-94A731264861}" presName="sibTrans" presStyleLbl="sibTrans1D1" presStyleIdx="0" presStyleCnt="5"/>
      <dgm:spPr/>
      <dgm:t>
        <a:bodyPr/>
        <a:lstStyle/>
        <a:p>
          <a:endParaRPr lang="ru-RU"/>
        </a:p>
      </dgm:t>
    </dgm:pt>
    <dgm:pt modelId="{6E4481CD-B3ED-4032-A253-BA54DE82BCA0}" type="pres">
      <dgm:prSet presAssocID="{B3A2C66C-75ED-4A05-9FEE-94A731264861}" presName="connectorText" presStyleLbl="sibTrans1D1" presStyleIdx="0" presStyleCnt="5"/>
      <dgm:spPr/>
      <dgm:t>
        <a:bodyPr/>
        <a:lstStyle/>
        <a:p>
          <a:endParaRPr lang="ru-RU"/>
        </a:p>
      </dgm:t>
    </dgm:pt>
    <dgm:pt modelId="{73EB0D51-3220-486F-B182-9D13201A63AB}" type="pres">
      <dgm:prSet presAssocID="{5A94F9AC-A43F-4F20-A4E5-6983E328C867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283312-6EC8-4F30-88DE-F4E479B214FA}" type="pres">
      <dgm:prSet presAssocID="{5698EAFD-1C9C-4039-81C9-DEFCC95AEE6F}" presName="sibTrans" presStyleLbl="sibTrans1D1" presStyleIdx="1" presStyleCnt="5"/>
      <dgm:spPr/>
      <dgm:t>
        <a:bodyPr/>
        <a:lstStyle/>
        <a:p>
          <a:endParaRPr lang="ru-RU"/>
        </a:p>
      </dgm:t>
    </dgm:pt>
    <dgm:pt modelId="{E500299C-8C43-4622-9700-C605BA4B004F}" type="pres">
      <dgm:prSet presAssocID="{5698EAFD-1C9C-4039-81C9-DEFCC95AEE6F}" presName="connectorText" presStyleLbl="sibTrans1D1" presStyleIdx="1" presStyleCnt="5"/>
      <dgm:spPr/>
      <dgm:t>
        <a:bodyPr/>
        <a:lstStyle/>
        <a:p>
          <a:endParaRPr lang="ru-RU"/>
        </a:p>
      </dgm:t>
    </dgm:pt>
    <dgm:pt modelId="{BCE93D06-6B10-49F6-AA99-8F236A979FAB}" type="pres">
      <dgm:prSet presAssocID="{49C1763C-B70F-4E64-8F24-2E8948B47B38}" presName="node" presStyleLbl="node1" presStyleIdx="2" presStyleCnt="6" custScaleX="1065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A978CC-6383-4B90-A27A-F29A1AC51BA3}" type="pres">
      <dgm:prSet presAssocID="{A67DB154-9FEB-4E49-BED2-2CCD59DC6E96}" presName="sibTrans" presStyleLbl="sibTrans1D1" presStyleIdx="2" presStyleCnt="5"/>
      <dgm:spPr/>
      <dgm:t>
        <a:bodyPr/>
        <a:lstStyle/>
        <a:p>
          <a:endParaRPr lang="ru-RU"/>
        </a:p>
      </dgm:t>
    </dgm:pt>
    <dgm:pt modelId="{8F4D4959-1B20-4895-8ACF-0D97994D52B6}" type="pres">
      <dgm:prSet presAssocID="{A67DB154-9FEB-4E49-BED2-2CCD59DC6E96}" presName="connectorText" presStyleLbl="sibTrans1D1" presStyleIdx="2" presStyleCnt="5"/>
      <dgm:spPr/>
      <dgm:t>
        <a:bodyPr/>
        <a:lstStyle/>
        <a:p>
          <a:endParaRPr lang="ru-RU"/>
        </a:p>
      </dgm:t>
    </dgm:pt>
    <dgm:pt modelId="{6FA8FD87-FA97-4F71-BF5B-83473D98F273}" type="pres">
      <dgm:prSet presAssocID="{C293E033-B805-46D4-BC0F-D767491DA758}" presName="node" presStyleLbl="node1" presStyleIdx="3" presStyleCnt="6" custScaleY="1175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65966D-8BD5-4478-B05D-5917CAA95FD6}" type="pres">
      <dgm:prSet presAssocID="{2ACC2796-9236-48E0-9009-D2BCEB5DFA83}" presName="sibTrans" presStyleLbl="sibTrans1D1" presStyleIdx="3" presStyleCnt="5"/>
      <dgm:spPr/>
      <dgm:t>
        <a:bodyPr/>
        <a:lstStyle/>
        <a:p>
          <a:endParaRPr lang="ru-RU"/>
        </a:p>
      </dgm:t>
    </dgm:pt>
    <dgm:pt modelId="{EC6E5909-9B15-4E5A-A589-0B150EF36855}" type="pres">
      <dgm:prSet presAssocID="{2ACC2796-9236-48E0-9009-D2BCEB5DFA83}" presName="connectorText" presStyleLbl="sibTrans1D1" presStyleIdx="3" presStyleCnt="5"/>
      <dgm:spPr/>
      <dgm:t>
        <a:bodyPr/>
        <a:lstStyle/>
        <a:p>
          <a:endParaRPr lang="ru-RU"/>
        </a:p>
      </dgm:t>
    </dgm:pt>
    <dgm:pt modelId="{0FD51EB7-E81D-4B05-AC8B-2C80460159DC}" type="pres">
      <dgm:prSet presAssocID="{D31F95A1-F5CE-40F4-9B0D-DFDB1260A0AC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7405AA-A098-4B18-A3C6-32A2322EA3FC}" type="pres">
      <dgm:prSet presAssocID="{D7F58D02-0FAA-47AC-AA7E-AEFCC562891D}" presName="sibTrans" presStyleLbl="sibTrans1D1" presStyleIdx="4" presStyleCnt="5"/>
      <dgm:spPr/>
      <dgm:t>
        <a:bodyPr/>
        <a:lstStyle/>
        <a:p>
          <a:endParaRPr lang="ru-RU"/>
        </a:p>
      </dgm:t>
    </dgm:pt>
    <dgm:pt modelId="{1BBB901A-9E65-47BA-8470-0F2D9ACB8331}" type="pres">
      <dgm:prSet presAssocID="{D7F58D02-0FAA-47AC-AA7E-AEFCC562891D}" presName="connectorText" presStyleLbl="sibTrans1D1" presStyleIdx="4" presStyleCnt="5"/>
      <dgm:spPr/>
      <dgm:t>
        <a:bodyPr/>
        <a:lstStyle/>
        <a:p>
          <a:endParaRPr lang="ru-RU"/>
        </a:p>
      </dgm:t>
    </dgm:pt>
    <dgm:pt modelId="{58157ECB-10C6-4309-90F8-15ABE8484167}" type="pres">
      <dgm:prSet presAssocID="{054CC442-3D68-4F7C-8749-F7E5774E8C6A}" presName="node" presStyleLbl="node1" presStyleIdx="5" presStyleCnt="6" custScaleX="1102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8B2F25F-4DA5-481B-8167-DA49FD71C6CF}" type="presOf" srcId="{054CC442-3D68-4F7C-8749-F7E5774E8C6A}" destId="{58157ECB-10C6-4309-90F8-15ABE8484167}" srcOrd="0" destOrd="0" presId="urn:microsoft.com/office/officeart/2005/8/layout/bProcess3"/>
    <dgm:cxn modelId="{4113B679-A51A-4462-A90E-FBA9AC1BF52D}" type="presOf" srcId="{2ACC2796-9236-48E0-9009-D2BCEB5DFA83}" destId="{EC6E5909-9B15-4E5A-A589-0B150EF36855}" srcOrd="1" destOrd="0" presId="urn:microsoft.com/office/officeart/2005/8/layout/bProcess3"/>
    <dgm:cxn modelId="{ACCDD0FF-1D4D-40DF-958B-8B43F696BEC0}" srcId="{68F08B86-D776-4043-81DF-C539D9F5B5A8}" destId="{FCCC2CB8-3254-4951-9722-05C57A885DAB}" srcOrd="0" destOrd="0" parTransId="{448EE667-2F0F-4BDA-9F5D-7C92135B8CC2}" sibTransId="{B3A2C66C-75ED-4A05-9FEE-94A731264861}"/>
    <dgm:cxn modelId="{856A8227-733B-4B6F-8583-43FA474431FB}" srcId="{68F08B86-D776-4043-81DF-C539D9F5B5A8}" destId="{D31F95A1-F5CE-40F4-9B0D-DFDB1260A0AC}" srcOrd="4" destOrd="0" parTransId="{86046B4A-9247-4BA8-BFB9-0C9BAB8257BA}" sibTransId="{D7F58D02-0FAA-47AC-AA7E-AEFCC562891D}"/>
    <dgm:cxn modelId="{99D69460-B231-4D10-ABCB-4CFE59D2BF4D}" srcId="{68F08B86-D776-4043-81DF-C539D9F5B5A8}" destId="{49C1763C-B70F-4E64-8F24-2E8948B47B38}" srcOrd="2" destOrd="0" parTransId="{2F64EFFC-7898-4664-BCE5-4310AFCACC50}" sibTransId="{A67DB154-9FEB-4E49-BED2-2CCD59DC6E96}"/>
    <dgm:cxn modelId="{62EF5986-2572-437A-8AF5-8DDB5D753A6D}" type="presOf" srcId="{49C1763C-B70F-4E64-8F24-2E8948B47B38}" destId="{BCE93D06-6B10-49F6-AA99-8F236A979FAB}" srcOrd="0" destOrd="0" presId="urn:microsoft.com/office/officeart/2005/8/layout/bProcess3"/>
    <dgm:cxn modelId="{F0881E68-E8A5-4968-80A3-50B7777AACDD}" type="presOf" srcId="{D31F95A1-F5CE-40F4-9B0D-DFDB1260A0AC}" destId="{0FD51EB7-E81D-4B05-AC8B-2C80460159DC}" srcOrd="0" destOrd="0" presId="urn:microsoft.com/office/officeart/2005/8/layout/bProcess3"/>
    <dgm:cxn modelId="{3D44E0A4-B302-4180-97DC-AE547273A85E}" type="presOf" srcId="{A67DB154-9FEB-4E49-BED2-2CCD59DC6E96}" destId="{75A978CC-6383-4B90-A27A-F29A1AC51BA3}" srcOrd="0" destOrd="0" presId="urn:microsoft.com/office/officeart/2005/8/layout/bProcess3"/>
    <dgm:cxn modelId="{A5E1E22A-72A3-4D14-922D-644DB2AC7E7F}" type="presOf" srcId="{B3A2C66C-75ED-4A05-9FEE-94A731264861}" destId="{6E4481CD-B3ED-4032-A253-BA54DE82BCA0}" srcOrd="1" destOrd="0" presId="urn:microsoft.com/office/officeart/2005/8/layout/bProcess3"/>
    <dgm:cxn modelId="{9F0AEBE5-1CEF-444F-932C-1DC5397D1E79}" type="presOf" srcId="{5698EAFD-1C9C-4039-81C9-DEFCC95AEE6F}" destId="{41283312-6EC8-4F30-88DE-F4E479B214FA}" srcOrd="0" destOrd="0" presId="urn:microsoft.com/office/officeart/2005/8/layout/bProcess3"/>
    <dgm:cxn modelId="{2489339E-CB58-4768-918C-08F0931A25A5}" srcId="{68F08B86-D776-4043-81DF-C539D9F5B5A8}" destId="{054CC442-3D68-4F7C-8749-F7E5774E8C6A}" srcOrd="5" destOrd="0" parTransId="{864266FE-0786-42AB-990E-3569B080195A}" sibTransId="{B5A9962E-F298-42B7-A04D-2D0EA20FBAEA}"/>
    <dgm:cxn modelId="{79B6AC11-B469-4DF5-8536-D026DF13D8A7}" type="presOf" srcId="{5698EAFD-1C9C-4039-81C9-DEFCC95AEE6F}" destId="{E500299C-8C43-4622-9700-C605BA4B004F}" srcOrd="1" destOrd="0" presId="urn:microsoft.com/office/officeart/2005/8/layout/bProcess3"/>
    <dgm:cxn modelId="{2646D0FF-2C7F-461C-BF70-2B712A0A2A95}" srcId="{68F08B86-D776-4043-81DF-C539D9F5B5A8}" destId="{5A94F9AC-A43F-4F20-A4E5-6983E328C867}" srcOrd="1" destOrd="0" parTransId="{92FE1C74-84BD-4CC4-922C-C5AF39FD07FC}" sibTransId="{5698EAFD-1C9C-4039-81C9-DEFCC95AEE6F}"/>
    <dgm:cxn modelId="{97DAF037-7551-46F6-B4AA-378D72650519}" type="presOf" srcId="{68F08B86-D776-4043-81DF-C539D9F5B5A8}" destId="{214F38D7-F858-440B-ABBA-7AB04053D941}" srcOrd="0" destOrd="0" presId="urn:microsoft.com/office/officeart/2005/8/layout/bProcess3"/>
    <dgm:cxn modelId="{B0F5D562-9DB3-4948-A45A-782F776D9DF7}" type="presOf" srcId="{D7F58D02-0FAA-47AC-AA7E-AEFCC562891D}" destId="{E87405AA-A098-4B18-A3C6-32A2322EA3FC}" srcOrd="0" destOrd="0" presId="urn:microsoft.com/office/officeart/2005/8/layout/bProcess3"/>
    <dgm:cxn modelId="{875EB13C-C1B9-4FAA-8FE8-353234CFF5C7}" type="presOf" srcId="{A67DB154-9FEB-4E49-BED2-2CCD59DC6E96}" destId="{8F4D4959-1B20-4895-8ACF-0D97994D52B6}" srcOrd="1" destOrd="0" presId="urn:microsoft.com/office/officeart/2005/8/layout/bProcess3"/>
    <dgm:cxn modelId="{714F8BF4-32A6-4B67-A8FD-E1765748937C}" type="presOf" srcId="{2ACC2796-9236-48E0-9009-D2BCEB5DFA83}" destId="{D265966D-8BD5-4478-B05D-5917CAA95FD6}" srcOrd="0" destOrd="0" presId="urn:microsoft.com/office/officeart/2005/8/layout/bProcess3"/>
    <dgm:cxn modelId="{EC5E766A-D28C-40D2-9AAE-8B92BDA9FE12}" type="presOf" srcId="{C293E033-B805-46D4-BC0F-D767491DA758}" destId="{6FA8FD87-FA97-4F71-BF5B-83473D98F273}" srcOrd="0" destOrd="0" presId="urn:microsoft.com/office/officeart/2005/8/layout/bProcess3"/>
    <dgm:cxn modelId="{F399ACED-B113-4149-A8F8-96DDEE96C14B}" type="presOf" srcId="{D7F58D02-0FAA-47AC-AA7E-AEFCC562891D}" destId="{1BBB901A-9E65-47BA-8470-0F2D9ACB8331}" srcOrd="1" destOrd="0" presId="urn:microsoft.com/office/officeart/2005/8/layout/bProcess3"/>
    <dgm:cxn modelId="{B495EF9C-61C0-45B5-B839-30FCE1B2CBF6}" type="presOf" srcId="{B3A2C66C-75ED-4A05-9FEE-94A731264861}" destId="{C9C5C9E0-02CB-4534-A4CA-EC03424C013F}" srcOrd="0" destOrd="0" presId="urn:microsoft.com/office/officeart/2005/8/layout/bProcess3"/>
    <dgm:cxn modelId="{AB768335-2330-492E-B3EE-E1DC92283359}" type="presOf" srcId="{5A94F9AC-A43F-4F20-A4E5-6983E328C867}" destId="{73EB0D51-3220-486F-B182-9D13201A63AB}" srcOrd="0" destOrd="0" presId="urn:microsoft.com/office/officeart/2005/8/layout/bProcess3"/>
    <dgm:cxn modelId="{5D0C5B06-FD44-4A9E-B6BD-F321CF238B67}" type="presOf" srcId="{FCCC2CB8-3254-4951-9722-05C57A885DAB}" destId="{1084C5D5-3595-42F3-BAAB-7E9831E8514A}" srcOrd="0" destOrd="0" presId="urn:microsoft.com/office/officeart/2005/8/layout/bProcess3"/>
    <dgm:cxn modelId="{B1B87A37-0242-46E2-9858-8CA9A96A3953}" srcId="{68F08B86-D776-4043-81DF-C539D9F5B5A8}" destId="{C293E033-B805-46D4-BC0F-D767491DA758}" srcOrd="3" destOrd="0" parTransId="{594A759A-C279-4F4B-8292-8B0CECC46D6E}" sibTransId="{2ACC2796-9236-48E0-9009-D2BCEB5DFA83}"/>
    <dgm:cxn modelId="{AE200223-860D-4913-BF72-2D776A47AA40}" type="presParOf" srcId="{214F38D7-F858-440B-ABBA-7AB04053D941}" destId="{1084C5D5-3595-42F3-BAAB-7E9831E8514A}" srcOrd="0" destOrd="0" presId="urn:microsoft.com/office/officeart/2005/8/layout/bProcess3"/>
    <dgm:cxn modelId="{67C961C8-5878-49EF-9441-8DEAFE052820}" type="presParOf" srcId="{214F38D7-F858-440B-ABBA-7AB04053D941}" destId="{C9C5C9E0-02CB-4534-A4CA-EC03424C013F}" srcOrd="1" destOrd="0" presId="urn:microsoft.com/office/officeart/2005/8/layout/bProcess3"/>
    <dgm:cxn modelId="{47B14CAE-467B-484B-9845-63A8E6329B63}" type="presParOf" srcId="{C9C5C9E0-02CB-4534-A4CA-EC03424C013F}" destId="{6E4481CD-B3ED-4032-A253-BA54DE82BCA0}" srcOrd="0" destOrd="0" presId="urn:microsoft.com/office/officeart/2005/8/layout/bProcess3"/>
    <dgm:cxn modelId="{E8C2BDCB-C8A4-4B4B-868A-A73C2D4B01C4}" type="presParOf" srcId="{214F38D7-F858-440B-ABBA-7AB04053D941}" destId="{73EB0D51-3220-486F-B182-9D13201A63AB}" srcOrd="2" destOrd="0" presId="urn:microsoft.com/office/officeart/2005/8/layout/bProcess3"/>
    <dgm:cxn modelId="{7A936FDE-C177-4E7C-A4AB-81EC11CE7173}" type="presParOf" srcId="{214F38D7-F858-440B-ABBA-7AB04053D941}" destId="{41283312-6EC8-4F30-88DE-F4E479B214FA}" srcOrd="3" destOrd="0" presId="urn:microsoft.com/office/officeart/2005/8/layout/bProcess3"/>
    <dgm:cxn modelId="{9B396A2E-8DF1-4812-9F66-39608C9F2B6A}" type="presParOf" srcId="{41283312-6EC8-4F30-88DE-F4E479B214FA}" destId="{E500299C-8C43-4622-9700-C605BA4B004F}" srcOrd="0" destOrd="0" presId="urn:microsoft.com/office/officeart/2005/8/layout/bProcess3"/>
    <dgm:cxn modelId="{5DFB4AF4-9A85-43C9-96BC-E1F4AD66C18C}" type="presParOf" srcId="{214F38D7-F858-440B-ABBA-7AB04053D941}" destId="{BCE93D06-6B10-49F6-AA99-8F236A979FAB}" srcOrd="4" destOrd="0" presId="urn:microsoft.com/office/officeart/2005/8/layout/bProcess3"/>
    <dgm:cxn modelId="{3A5C5CFB-31BA-4F93-8EB2-F04512639CA2}" type="presParOf" srcId="{214F38D7-F858-440B-ABBA-7AB04053D941}" destId="{75A978CC-6383-4B90-A27A-F29A1AC51BA3}" srcOrd="5" destOrd="0" presId="urn:microsoft.com/office/officeart/2005/8/layout/bProcess3"/>
    <dgm:cxn modelId="{F28BF58C-3161-400F-9295-0CD46FCEBF4D}" type="presParOf" srcId="{75A978CC-6383-4B90-A27A-F29A1AC51BA3}" destId="{8F4D4959-1B20-4895-8ACF-0D97994D52B6}" srcOrd="0" destOrd="0" presId="urn:microsoft.com/office/officeart/2005/8/layout/bProcess3"/>
    <dgm:cxn modelId="{272A5B27-C8AF-4201-A817-2E91BE928722}" type="presParOf" srcId="{214F38D7-F858-440B-ABBA-7AB04053D941}" destId="{6FA8FD87-FA97-4F71-BF5B-83473D98F273}" srcOrd="6" destOrd="0" presId="urn:microsoft.com/office/officeart/2005/8/layout/bProcess3"/>
    <dgm:cxn modelId="{8264E900-80B5-4379-BE9C-3B3B01F89941}" type="presParOf" srcId="{214F38D7-F858-440B-ABBA-7AB04053D941}" destId="{D265966D-8BD5-4478-B05D-5917CAA95FD6}" srcOrd="7" destOrd="0" presId="urn:microsoft.com/office/officeart/2005/8/layout/bProcess3"/>
    <dgm:cxn modelId="{7569E449-C5A2-470A-ACE2-CA0353CC0EB2}" type="presParOf" srcId="{D265966D-8BD5-4478-B05D-5917CAA95FD6}" destId="{EC6E5909-9B15-4E5A-A589-0B150EF36855}" srcOrd="0" destOrd="0" presId="urn:microsoft.com/office/officeart/2005/8/layout/bProcess3"/>
    <dgm:cxn modelId="{18F78475-6873-419C-9EE8-53762A5921BE}" type="presParOf" srcId="{214F38D7-F858-440B-ABBA-7AB04053D941}" destId="{0FD51EB7-E81D-4B05-AC8B-2C80460159DC}" srcOrd="8" destOrd="0" presId="urn:microsoft.com/office/officeart/2005/8/layout/bProcess3"/>
    <dgm:cxn modelId="{5ADD8277-9535-4075-B025-9D32F3E6D0A0}" type="presParOf" srcId="{214F38D7-F858-440B-ABBA-7AB04053D941}" destId="{E87405AA-A098-4B18-A3C6-32A2322EA3FC}" srcOrd="9" destOrd="0" presId="urn:microsoft.com/office/officeart/2005/8/layout/bProcess3"/>
    <dgm:cxn modelId="{2A1F6673-8473-40D1-9782-A328BC6255E7}" type="presParOf" srcId="{E87405AA-A098-4B18-A3C6-32A2322EA3FC}" destId="{1BBB901A-9E65-47BA-8470-0F2D9ACB8331}" srcOrd="0" destOrd="0" presId="urn:microsoft.com/office/officeart/2005/8/layout/bProcess3"/>
    <dgm:cxn modelId="{DEEEA4C3-DF85-4527-A72D-04D6287D4530}" type="presParOf" srcId="{214F38D7-F858-440B-ABBA-7AB04053D941}" destId="{58157ECB-10C6-4309-90F8-15ABE8484167}" srcOrd="10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C4C9ACB-33C1-4C46-982A-1C8526E69B7D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1728A8E-433B-4201-AEDA-8D4DCF36B2BB}">
      <dgm:prSet phldrT="[Текст]"/>
      <dgm:spPr/>
      <dgm:t>
        <a:bodyPr/>
        <a:lstStyle/>
        <a:p>
          <a:r>
            <a:rPr lang="ru-RU" b="1" i="1" dirty="0" smtClean="0"/>
            <a:t>Міжсесійний</a:t>
          </a:r>
          <a:endParaRPr lang="ru-RU" dirty="0"/>
        </a:p>
      </dgm:t>
    </dgm:pt>
    <dgm:pt modelId="{53295BED-922F-483D-AABB-16E62BFF4A99}" type="parTrans" cxnId="{0A02627B-930C-4B68-8725-AA4F3CCBEBBC}">
      <dgm:prSet/>
      <dgm:spPr/>
      <dgm:t>
        <a:bodyPr/>
        <a:lstStyle/>
        <a:p>
          <a:endParaRPr lang="ru-RU"/>
        </a:p>
      </dgm:t>
    </dgm:pt>
    <dgm:pt modelId="{256CA2C1-C2E4-4D68-8B5C-08CDE7AC1BD5}" type="sibTrans" cxnId="{0A02627B-930C-4B68-8725-AA4F3CCBEBBC}">
      <dgm:prSet/>
      <dgm:spPr/>
      <dgm:t>
        <a:bodyPr/>
        <a:lstStyle/>
        <a:p>
          <a:endParaRPr lang="ru-RU"/>
        </a:p>
      </dgm:t>
    </dgm:pt>
    <dgm:pt modelId="{D8C2CE61-423C-449D-8C1A-DCFB101818E7}">
      <dgm:prSet phldrT="[Текст]"/>
      <dgm:spPr/>
      <dgm:t>
        <a:bodyPr/>
        <a:lstStyle/>
        <a:p>
          <a:r>
            <a:rPr lang="ru-RU" dirty="0" smtClean="0"/>
            <a:t>попередня перевірка</a:t>
          </a:r>
          <a:endParaRPr lang="ru-RU" dirty="0"/>
        </a:p>
      </dgm:t>
    </dgm:pt>
    <dgm:pt modelId="{76798598-A02C-411D-868A-3AF790A21303}" type="parTrans" cxnId="{62C359E6-DD06-457B-9DFF-C91358955F1E}">
      <dgm:prSet/>
      <dgm:spPr/>
      <dgm:t>
        <a:bodyPr/>
        <a:lstStyle/>
        <a:p>
          <a:endParaRPr lang="ru-RU"/>
        </a:p>
      </dgm:t>
    </dgm:pt>
    <dgm:pt modelId="{82B7C5C1-C6C8-4F6C-ABE6-AD479FA116C3}" type="sibTrans" cxnId="{62C359E6-DD06-457B-9DFF-C91358955F1E}">
      <dgm:prSet/>
      <dgm:spPr/>
      <dgm:t>
        <a:bodyPr/>
        <a:lstStyle/>
        <a:p>
          <a:endParaRPr lang="ru-RU"/>
        </a:p>
      </dgm:t>
    </dgm:pt>
    <dgm:pt modelId="{D5AA6871-13CA-423B-A570-86A778B2E2A5}">
      <dgm:prSet phldrT="[Текст]"/>
      <dgm:spPr/>
      <dgm:t>
        <a:bodyPr/>
        <a:lstStyle/>
        <a:p>
          <a:r>
            <a:rPr lang="ru-RU" dirty="0" smtClean="0"/>
            <a:t>поточна перевірка</a:t>
          </a:r>
          <a:endParaRPr lang="ru-RU" dirty="0"/>
        </a:p>
      </dgm:t>
    </dgm:pt>
    <dgm:pt modelId="{5D5B4999-552D-4656-9256-437389353060}" type="parTrans" cxnId="{4DB7F46B-58B8-46C7-A255-6D307152184D}">
      <dgm:prSet/>
      <dgm:spPr/>
      <dgm:t>
        <a:bodyPr/>
        <a:lstStyle/>
        <a:p>
          <a:endParaRPr lang="ru-RU"/>
        </a:p>
      </dgm:t>
    </dgm:pt>
    <dgm:pt modelId="{212D6D8C-4201-4C15-B66D-F9D87963656A}" type="sibTrans" cxnId="{4DB7F46B-58B8-46C7-A255-6D307152184D}">
      <dgm:prSet/>
      <dgm:spPr/>
      <dgm:t>
        <a:bodyPr/>
        <a:lstStyle/>
        <a:p>
          <a:endParaRPr lang="ru-RU"/>
        </a:p>
      </dgm:t>
    </dgm:pt>
    <dgm:pt modelId="{AE3850E4-46C4-49A2-97C0-B30F9A216763}">
      <dgm:prSet phldrT="[Текст]"/>
      <dgm:spPr/>
      <dgm:t>
        <a:bodyPr/>
        <a:lstStyle/>
        <a:p>
          <a:r>
            <a:rPr lang="ru-RU" b="1" i="1" dirty="0" smtClean="0"/>
            <a:t>Підсумковий</a:t>
          </a:r>
          <a:endParaRPr lang="ru-RU" dirty="0"/>
        </a:p>
      </dgm:t>
    </dgm:pt>
    <dgm:pt modelId="{36C34211-7B2E-4F62-8352-1FB8A6B1826D}" type="parTrans" cxnId="{AEA8367A-5525-43F8-B8ED-9E6EC28CC957}">
      <dgm:prSet/>
      <dgm:spPr/>
      <dgm:t>
        <a:bodyPr/>
        <a:lstStyle/>
        <a:p>
          <a:endParaRPr lang="ru-RU"/>
        </a:p>
      </dgm:t>
    </dgm:pt>
    <dgm:pt modelId="{3E0B33D0-41C6-462A-A44D-3B223746E877}" type="sibTrans" cxnId="{AEA8367A-5525-43F8-B8ED-9E6EC28CC957}">
      <dgm:prSet/>
      <dgm:spPr/>
      <dgm:t>
        <a:bodyPr/>
        <a:lstStyle/>
        <a:p>
          <a:endParaRPr lang="ru-RU"/>
        </a:p>
      </dgm:t>
    </dgm:pt>
    <dgm:pt modelId="{8027767C-D948-4F76-9407-6CC210CDDF1E}">
      <dgm:prSet phldrT="[Текст]"/>
      <dgm:spPr/>
      <dgm:t>
        <a:bodyPr/>
        <a:lstStyle/>
        <a:p>
          <a:r>
            <a:rPr lang="uk-UA" dirty="0" smtClean="0"/>
            <a:t>залік</a:t>
          </a:r>
          <a:endParaRPr lang="ru-RU" dirty="0"/>
        </a:p>
      </dgm:t>
    </dgm:pt>
    <dgm:pt modelId="{10E75BF2-7DC8-4B65-AC66-002D6C6DBA22}" type="parTrans" cxnId="{356ABA59-9B65-4565-9DB5-AF3B73B455FC}">
      <dgm:prSet/>
      <dgm:spPr/>
      <dgm:t>
        <a:bodyPr/>
        <a:lstStyle/>
        <a:p>
          <a:endParaRPr lang="ru-RU"/>
        </a:p>
      </dgm:t>
    </dgm:pt>
    <dgm:pt modelId="{8C95DB8F-4E6A-4515-9163-82C95A8AEAB8}" type="sibTrans" cxnId="{356ABA59-9B65-4565-9DB5-AF3B73B455FC}">
      <dgm:prSet/>
      <dgm:spPr/>
      <dgm:t>
        <a:bodyPr/>
        <a:lstStyle/>
        <a:p>
          <a:endParaRPr lang="ru-RU"/>
        </a:p>
      </dgm:t>
    </dgm:pt>
    <dgm:pt modelId="{0105AD73-91DA-413C-A425-132A9ADF1BC9}">
      <dgm:prSet phldrT="[Текст]"/>
      <dgm:spPr/>
      <dgm:t>
        <a:bodyPr/>
        <a:lstStyle/>
        <a:p>
          <a:r>
            <a:rPr lang="uk-UA" dirty="0" smtClean="0"/>
            <a:t>екзамен</a:t>
          </a:r>
          <a:endParaRPr lang="ru-RU" dirty="0"/>
        </a:p>
      </dgm:t>
    </dgm:pt>
    <dgm:pt modelId="{75D0FE57-F5D2-4950-8DAA-DB3E14E62BC1}" type="parTrans" cxnId="{0D38EA4E-3101-4DEC-A0F0-76E18F480739}">
      <dgm:prSet/>
      <dgm:spPr/>
      <dgm:t>
        <a:bodyPr/>
        <a:lstStyle/>
        <a:p>
          <a:endParaRPr lang="ru-RU"/>
        </a:p>
      </dgm:t>
    </dgm:pt>
    <dgm:pt modelId="{1C3802E5-5587-4E64-A4EB-8783E9A8ED5B}" type="sibTrans" cxnId="{0D38EA4E-3101-4DEC-A0F0-76E18F480739}">
      <dgm:prSet/>
      <dgm:spPr/>
      <dgm:t>
        <a:bodyPr/>
        <a:lstStyle/>
        <a:p>
          <a:endParaRPr lang="ru-RU"/>
        </a:p>
      </dgm:t>
    </dgm:pt>
    <dgm:pt modelId="{4CD33417-BECE-420B-A89C-02FD71F1690A}">
      <dgm:prSet phldrT="[Текст]"/>
      <dgm:spPr/>
      <dgm:t>
        <a:bodyPr/>
        <a:lstStyle/>
        <a:p>
          <a:r>
            <a:rPr lang="ru-RU" dirty="0" smtClean="0"/>
            <a:t>тематична перевірка</a:t>
          </a:r>
          <a:endParaRPr lang="ru-RU" dirty="0"/>
        </a:p>
      </dgm:t>
    </dgm:pt>
    <dgm:pt modelId="{326E44B8-BDD4-4091-AE97-3817DCD333D0}" type="parTrans" cxnId="{16DFE1B6-3B4C-4CC4-9572-167588269171}">
      <dgm:prSet/>
      <dgm:spPr/>
      <dgm:t>
        <a:bodyPr/>
        <a:lstStyle/>
        <a:p>
          <a:endParaRPr lang="ru-RU"/>
        </a:p>
      </dgm:t>
    </dgm:pt>
    <dgm:pt modelId="{537CB6BB-0CC6-477B-8F17-F15240345D97}" type="sibTrans" cxnId="{16DFE1B6-3B4C-4CC4-9572-167588269171}">
      <dgm:prSet/>
      <dgm:spPr/>
      <dgm:t>
        <a:bodyPr/>
        <a:lstStyle/>
        <a:p>
          <a:endParaRPr lang="ru-RU"/>
        </a:p>
      </dgm:t>
    </dgm:pt>
    <dgm:pt modelId="{6D3F840A-097C-4CD2-B335-786FBA62553B}" type="pres">
      <dgm:prSet presAssocID="{2C4C9ACB-33C1-4C46-982A-1C8526E69B7D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0C94AFBB-A46F-4D28-8517-C36E5EB27588}" type="pres">
      <dgm:prSet presAssocID="{81728A8E-433B-4201-AEDA-8D4DCF36B2BB}" presName="linNode" presStyleCnt="0"/>
      <dgm:spPr/>
    </dgm:pt>
    <dgm:pt modelId="{342CDEF6-2716-4D18-91EE-049CAAF42DB7}" type="pres">
      <dgm:prSet presAssocID="{81728A8E-433B-4201-AEDA-8D4DCF36B2BB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C6D6CF-48E2-42F2-A57F-F2F2491FBDCC}" type="pres">
      <dgm:prSet presAssocID="{81728A8E-433B-4201-AEDA-8D4DCF36B2BB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680410-D826-4911-A73C-00EE903DCA77}" type="pres">
      <dgm:prSet presAssocID="{256CA2C1-C2E4-4D68-8B5C-08CDE7AC1BD5}" presName="spacing" presStyleCnt="0"/>
      <dgm:spPr/>
    </dgm:pt>
    <dgm:pt modelId="{F510A76B-5301-44D4-94C7-D26FB4EC4347}" type="pres">
      <dgm:prSet presAssocID="{AE3850E4-46C4-49A2-97C0-B30F9A216763}" presName="linNode" presStyleCnt="0"/>
      <dgm:spPr/>
    </dgm:pt>
    <dgm:pt modelId="{F7705BAC-1EFB-4422-BBAE-6853DCD500C7}" type="pres">
      <dgm:prSet presAssocID="{AE3850E4-46C4-49A2-97C0-B30F9A216763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8983D1-7298-4BC2-8B1F-E85D9335F23C}" type="pres">
      <dgm:prSet presAssocID="{AE3850E4-46C4-49A2-97C0-B30F9A216763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5B93035-C59F-42BD-BE26-DA20C746B38B}" type="presOf" srcId="{0105AD73-91DA-413C-A425-132A9ADF1BC9}" destId="{0F8983D1-7298-4BC2-8B1F-E85D9335F23C}" srcOrd="0" destOrd="1" presId="urn:microsoft.com/office/officeart/2005/8/layout/vList6"/>
    <dgm:cxn modelId="{8D20A214-1C40-43F5-A2C4-C1AF1AED7CBD}" type="presOf" srcId="{D5AA6871-13CA-423B-A570-86A778B2E2A5}" destId="{C6C6D6CF-48E2-42F2-A57F-F2F2491FBDCC}" srcOrd="0" destOrd="1" presId="urn:microsoft.com/office/officeart/2005/8/layout/vList6"/>
    <dgm:cxn modelId="{0D38EA4E-3101-4DEC-A0F0-76E18F480739}" srcId="{AE3850E4-46C4-49A2-97C0-B30F9A216763}" destId="{0105AD73-91DA-413C-A425-132A9ADF1BC9}" srcOrd="1" destOrd="0" parTransId="{75D0FE57-F5D2-4950-8DAA-DB3E14E62BC1}" sibTransId="{1C3802E5-5587-4E64-A4EB-8783E9A8ED5B}"/>
    <dgm:cxn modelId="{13FD3C45-06B3-45E7-9AD3-2B6BC2D534ED}" type="presOf" srcId="{D8C2CE61-423C-449D-8C1A-DCFB101818E7}" destId="{C6C6D6CF-48E2-42F2-A57F-F2F2491FBDCC}" srcOrd="0" destOrd="0" presId="urn:microsoft.com/office/officeart/2005/8/layout/vList6"/>
    <dgm:cxn modelId="{8E870F6C-35D3-4C5D-B956-F0981A3DE70B}" type="presOf" srcId="{8027767C-D948-4F76-9407-6CC210CDDF1E}" destId="{0F8983D1-7298-4BC2-8B1F-E85D9335F23C}" srcOrd="0" destOrd="0" presId="urn:microsoft.com/office/officeart/2005/8/layout/vList6"/>
    <dgm:cxn modelId="{AEA8367A-5525-43F8-B8ED-9E6EC28CC957}" srcId="{2C4C9ACB-33C1-4C46-982A-1C8526E69B7D}" destId="{AE3850E4-46C4-49A2-97C0-B30F9A216763}" srcOrd="1" destOrd="0" parTransId="{36C34211-7B2E-4F62-8352-1FB8A6B1826D}" sibTransId="{3E0B33D0-41C6-462A-A44D-3B223746E877}"/>
    <dgm:cxn modelId="{16DFE1B6-3B4C-4CC4-9572-167588269171}" srcId="{81728A8E-433B-4201-AEDA-8D4DCF36B2BB}" destId="{4CD33417-BECE-420B-A89C-02FD71F1690A}" srcOrd="2" destOrd="0" parTransId="{326E44B8-BDD4-4091-AE97-3817DCD333D0}" sibTransId="{537CB6BB-0CC6-477B-8F17-F15240345D97}"/>
    <dgm:cxn modelId="{4DB7F46B-58B8-46C7-A255-6D307152184D}" srcId="{81728A8E-433B-4201-AEDA-8D4DCF36B2BB}" destId="{D5AA6871-13CA-423B-A570-86A778B2E2A5}" srcOrd="1" destOrd="0" parTransId="{5D5B4999-552D-4656-9256-437389353060}" sibTransId="{212D6D8C-4201-4C15-B66D-F9D87963656A}"/>
    <dgm:cxn modelId="{59054FE3-0422-41BD-82BA-5105D798AF32}" type="presOf" srcId="{2C4C9ACB-33C1-4C46-982A-1C8526E69B7D}" destId="{6D3F840A-097C-4CD2-B335-786FBA62553B}" srcOrd="0" destOrd="0" presId="urn:microsoft.com/office/officeart/2005/8/layout/vList6"/>
    <dgm:cxn modelId="{0A02627B-930C-4B68-8725-AA4F3CCBEBBC}" srcId="{2C4C9ACB-33C1-4C46-982A-1C8526E69B7D}" destId="{81728A8E-433B-4201-AEDA-8D4DCF36B2BB}" srcOrd="0" destOrd="0" parTransId="{53295BED-922F-483D-AABB-16E62BFF4A99}" sibTransId="{256CA2C1-C2E4-4D68-8B5C-08CDE7AC1BD5}"/>
    <dgm:cxn modelId="{AD88A686-220C-4737-8E65-8A7B88FF4260}" type="presOf" srcId="{AE3850E4-46C4-49A2-97C0-B30F9A216763}" destId="{F7705BAC-1EFB-4422-BBAE-6853DCD500C7}" srcOrd="0" destOrd="0" presId="urn:microsoft.com/office/officeart/2005/8/layout/vList6"/>
    <dgm:cxn modelId="{356ABA59-9B65-4565-9DB5-AF3B73B455FC}" srcId="{AE3850E4-46C4-49A2-97C0-B30F9A216763}" destId="{8027767C-D948-4F76-9407-6CC210CDDF1E}" srcOrd="0" destOrd="0" parTransId="{10E75BF2-7DC8-4B65-AC66-002D6C6DBA22}" sibTransId="{8C95DB8F-4E6A-4515-9163-82C95A8AEAB8}"/>
    <dgm:cxn modelId="{FEAFDB99-B610-4602-9342-1A470B4D5C1C}" type="presOf" srcId="{81728A8E-433B-4201-AEDA-8D4DCF36B2BB}" destId="{342CDEF6-2716-4D18-91EE-049CAAF42DB7}" srcOrd="0" destOrd="0" presId="urn:microsoft.com/office/officeart/2005/8/layout/vList6"/>
    <dgm:cxn modelId="{6E724406-E568-4312-872A-253663BFCB3C}" type="presOf" srcId="{4CD33417-BECE-420B-A89C-02FD71F1690A}" destId="{C6C6D6CF-48E2-42F2-A57F-F2F2491FBDCC}" srcOrd="0" destOrd="2" presId="urn:microsoft.com/office/officeart/2005/8/layout/vList6"/>
    <dgm:cxn modelId="{62C359E6-DD06-457B-9DFF-C91358955F1E}" srcId="{81728A8E-433B-4201-AEDA-8D4DCF36B2BB}" destId="{D8C2CE61-423C-449D-8C1A-DCFB101818E7}" srcOrd="0" destOrd="0" parTransId="{76798598-A02C-411D-868A-3AF790A21303}" sibTransId="{82B7C5C1-C6C8-4F6C-ABE6-AD479FA116C3}"/>
    <dgm:cxn modelId="{2F1B7F9D-01F8-4DED-9838-F9BE9CE1FB1A}" type="presParOf" srcId="{6D3F840A-097C-4CD2-B335-786FBA62553B}" destId="{0C94AFBB-A46F-4D28-8517-C36E5EB27588}" srcOrd="0" destOrd="0" presId="urn:microsoft.com/office/officeart/2005/8/layout/vList6"/>
    <dgm:cxn modelId="{C407F3A5-1A54-42ED-9C87-597C8823867D}" type="presParOf" srcId="{0C94AFBB-A46F-4D28-8517-C36E5EB27588}" destId="{342CDEF6-2716-4D18-91EE-049CAAF42DB7}" srcOrd="0" destOrd="0" presId="urn:microsoft.com/office/officeart/2005/8/layout/vList6"/>
    <dgm:cxn modelId="{EDF6E782-7FA0-4785-8353-C8FB8B886389}" type="presParOf" srcId="{0C94AFBB-A46F-4D28-8517-C36E5EB27588}" destId="{C6C6D6CF-48E2-42F2-A57F-F2F2491FBDCC}" srcOrd="1" destOrd="0" presId="urn:microsoft.com/office/officeart/2005/8/layout/vList6"/>
    <dgm:cxn modelId="{EDC1C7BB-2E1D-4A71-BA29-CBE9CDCDC3D9}" type="presParOf" srcId="{6D3F840A-097C-4CD2-B335-786FBA62553B}" destId="{21680410-D826-4911-A73C-00EE903DCA77}" srcOrd="1" destOrd="0" presId="urn:microsoft.com/office/officeart/2005/8/layout/vList6"/>
    <dgm:cxn modelId="{D5F412F1-404C-4F2B-B72B-3A91A20DB3DB}" type="presParOf" srcId="{6D3F840A-097C-4CD2-B335-786FBA62553B}" destId="{F510A76B-5301-44D4-94C7-D26FB4EC4347}" srcOrd="2" destOrd="0" presId="urn:microsoft.com/office/officeart/2005/8/layout/vList6"/>
    <dgm:cxn modelId="{DAFD1D8B-4096-4879-B4A6-C5F301CD8E63}" type="presParOf" srcId="{F510A76B-5301-44D4-94C7-D26FB4EC4347}" destId="{F7705BAC-1EFB-4422-BBAE-6853DCD500C7}" srcOrd="0" destOrd="0" presId="urn:microsoft.com/office/officeart/2005/8/layout/vList6"/>
    <dgm:cxn modelId="{833A40D8-3979-4AF6-8757-A3006D191AAF}" type="presParOf" srcId="{F510A76B-5301-44D4-94C7-D26FB4EC4347}" destId="{0F8983D1-7298-4BC2-8B1F-E85D9335F23C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538EE87-95E2-4914-9074-5E2A78DC1844}">
      <dsp:nvSpPr>
        <dsp:cNvPr id="0" name=""/>
        <dsp:cNvSpPr/>
      </dsp:nvSpPr>
      <dsp:spPr>
        <a:xfrm>
          <a:off x="617219" y="0"/>
          <a:ext cx="6995160" cy="4324350"/>
        </a:xfrm>
        <a:prstGeom prst="rightArrow">
          <a:avLst/>
        </a:prstGeom>
        <a:gradFill rotWithShape="0">
          <a:gsLst>
            <a:gs pos="0">
              <a:schemeClr val="accent1">
                <a:tint val="40000"/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tint val="40000"/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tint val="40000"/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86234624-ED0F-48CA-8545-78F20DB18B42}">
      <dsp:nvSpPr>
        <dsp:cNvPr id="0" name=""/>
        <dsp:cNvSpPr/>
      </dsp:nvSpPr>
      <dsp:spPr>
        <a:xfrm>
          <a:off x="4118" y="1297304"/>
          <a:ext cx="1981051" cy="17297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i="1" kern="1200" dirty="0" smtClean="0"/>
            <a:t>МЕТА НАВЧАННЯ </a:t>
          </a:r>
          <a:endParaRPr lang="ru-RU" sz="1900" b="1" kern="1200" dirty="0"/>
        </a:p>
      </dsp:txBody>
      <dsp:txXfrm>
        <a:off x="4118" y="1297304"/>
        <a:ext cx="1981051" cy="1729740"/>
      </dsp:txXfrm>
    </dsp:sp>
    <dsp:sp modelId="{09D5097C-F5EA-4A8B-8411-0232BF6A192C}">
      <dsp:nvSpPr>
        <dsp:cNvPr id="0" name=""/>
        <dsp:cNvSpPr/>
      </dsp:nvSpPr>
      <dsp:spPr>
        <a:xfrm>
          <a:off x="2084222" y="1297304"/>
          <a:ext cx="1981051" cy="17297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i="1" kern="1200" dirty="0" smtClean="0"/>
            <a:t>ПРОЦЕС</a:t>
          </a:r>
          <a:endParaRPr lang="ru-RU" sz="1900" b="1" kern="1200" dirty="0"/>
        </a:p>
      </dsp:txBody>
      <dsp:txXfrm>
        <a:off x="2084222" y="1297304"/>
        <a:ext cx="1981051" cy="1729740"/>
      </dsp:txXfrm>
    </dsp:sp>
    <dsp:sp modelId="{836B701A-6A5B-4485-A51C-2854165CB07F}">
      <dsp:nvSpPr>
        <dsp:cNvPr id="0" name=""/>
        <dsp:cNvSpPr/>
      </dsp:nvSpPr>
      <dsp:spPr>
        <a:xfrm>
          <a:off x="4164326" y="1297304"/>
          <a:ext cx="1981051" cy="17297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i="1" kern="1200" dirty="0" smtClean="0"/>
            <a:t>РЕЗУЛЬТАТ</a:t>
          </a:r>
          <a:endParaRPr lang="ru-RU" sz="1900" b="1" kern="1200" dirty="0"/>
        </a:p>
      </dsp:txBody>
      <dsp:txXfrm>
        <a:off x="4164326" y="1297304"/>
        <a:ext cx="1981051" cy="1729740"/>
      </dsp:txXfrm>
    </dsp:sp>
    <dsp:sp modelId="{3AE082C0-9C67-4A79-A6FF-0CE40FA9F6A7}">
      <dsp:nvSpPr>
        <dsp:cNvPr id="0" name=""/>
        <dsp:cNvSpPr/>
      </dsp:nvSpPr>
      <dsp:spPr>
        <a:xfrm>
          <a:off x="6244430" y="1297304"/>
          <a:ext cx="1981051" cy="17297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i="1" kern="1200" dirty="0" smtClean="0"/>
            <a:t>НОВА МЕТА</a:t>
          </a:r>
          <a:endParaRPr lang="ru-RU" sz="1900" b="1" kern="1200" dirty="0"/>
        </a:p>
      </dsp:txBody>
      <dsp:txXfrm>
        <a:off x="6244430" y="1297304"/>
        <a:ext cx="1981051" cy="1729740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DB7798E-BCBE-49A8-A76C-25E5A5E39DC8}">
      <dsp:nvSpPr>
        <dsp:cNvPr id="0" name=""/>
        <dsp:cNvSpPr/>
      </dsp:nvSpPr>
      <dsp:spPr>
        <a:xfrm>
          <a:off x="2743199" y="0"/>
          <a:ext cx="2743200" cy="1175808"/>
        </a:xfrm>
        <a:prstGeom prst="trapezoid">
          <a:avLst>
            <a:gd name="adj" fmla="val 116652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kern="1200" baseline="0" dirty="0" smtClean="0"/>
            <a:t>творчий</a:t>
          </a:r>
          <a:endParaRPr lang="ru-RU" sz="2800" b="1" kern="1200" baseline="0" dirty="0"/>
        </a:p>
      </dsp:txBody>
      <dsp:txXfrm>
        <a:off x="2743199" y="0"/>
        <a:ext cx="2743200" cy="1175808"/>
      </dsp:txXfrm>
    </dsp:sp>
    <dsp:sp modelId="{5E810716-34F3-4659-85BE-D6D47A19367E}">
      <dsp:nvSpPr>
        <dsp:cNvPr id="0" name=""/>
        <dsp:cNvSpPr/>
      </dsp:nvSpPr>
      <dsp:spPr>
        <a:xfrm>
          <a:off x="1371599" y="1175808"/>
          <a:ext cx="5486400" cy="1175808"/>
        </a:xfrm>
        <a:prstGeom prst="trapezoid">
          <a:avLst>
            <a:gd name="adj" fmla="val 116652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kern="1200" baseline="0" smtClean="0"/>
            <a:t>продуктивний</a:t>
          </a:r>
          <a:endParaRPr lang="ru-RU" sz="2800" b="1" kern="1200" baseline="0" dirty="0"/>
        </a:p>
      </dsp:txBody>
      <dsp:txXfrm>
        <a:off x="2331719" y="1175808"/>
        <a:ext cx="3566160" cy="1175808"/>
      </dsp:txXfrm>
    </dsp:sp>
    <dsp:sp modelId="{5A115D53-9227-49FF-8FF9-445A24352CF6}">
      <dsp:nvSpPr>
        <dsp:cNvPr id="0" name=""/>
        <dsp:cNvSpPr/>
      </dsp:nvSpPr>
      <dsp:spPr>
        <a:xfrm>
          <a:off x="0" y="2351616"/>
          <a:ext cx="8229600" cy="1175808"/>
        </a:xfrm>
        <a:prstGeom prst="trapezoid">
          <a:avLst>
            <a:gd name="adj" fmla="val 116652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4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kern="1200" baseline="0" dirty="0" smtClean="0"/>
            <a:t>репродуктивний</a:t>
          </a:r>
          <a:endParaRPr lang="ru-RU" sz="2800" b="1" kern="1200" baseline="0" dirty="0"/>
        </a:p>
      </dsp:txBody>
      <dsp:txXfrm>
        <a:off x="1440179" y="2351616"/>
        <a:ext cx="5349240" cy="1175808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F42650C-6994-403C-8C3D-E66C60DBFE88}">
      <dsp:nvSpPr>
        <dsp:cNvPr id="0" name=""/>
        <dsp:cNvSpPr/>
      </dsp:nvSpPr>
      <dsp:spPr>
        <a:xfrm>
          <a:off x="2858938" y="121399"/>
          <a:ext cx="2511723" cy="2511723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dirty="0" smtClean="0"/>
            <a:t>ЗМІСТОВИЙ КОМПОНЕНТ</a:t>
          </a:r>
          <a:r>
            <a:rPr lang="ru-RU" sz="1800" b="1" kern="1200" dirty="0" smtClean="0"/>
            <a:t> </a:t>
          </a:r>
          <a:endParaRPr lang="ru-RU" sz="1800" b="1" kern="1200" dirty="0"/>
        </a:p>
      </dsp:txBody>
      <dsp:txXfrm>
        <a:off x="3193834" y="560951"/>
        <a:ext cx="1841930" cy="1130275"/>
      </dsp:txXfrm>
    </dsp:sp>
    <dsp:sp modelId="{870CEF38-2DC0-45C6-837C-471935CC7BFE}">
      <dsp:nvSpPr>
        <dsp:cNvPr id="0" name=""/>
        <dsp:cNvSpPr/>
      </dsp:nvSpPr>
      <dsp:spPr>
        <a:xfrm>
          <a:off x="3765251" y="1691226"/>
          <a:ext cx="2511723" cy="2511723"/>
        </a:xfrm>
        <a:prstGeom prst="ellipse">
          <a:avLst/>
        </a:prstGeom>
        <a:solidFill>
          <a:schemeClr val="accent3">
            <a:alpha val="50000"/>
            <a:hueOff val="-8269636"/>
            <a:satOff val="13411"/>
            <a:lumOff val="98"/>
            <a:alphaOff val="0"/>
          </a:schemeClr>
        </a:soli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dirty="0" smtClean="0"/>
            <a:t>ОПЕРАЦІЙНО-ОРГАНІЗАЦІЙНИЙ КОМПО-НЕНТ </a:t>
          </a:r>
          <a:endParaRPr lang="ru-RU" sz="1800" b="1" kern="1200" dirty="0"/>
        </a:p>
      </dsp:txBody>
      <dsp:txXfrm>
        <a:off x="4533420" y="2340088"/>
        <a:ext cx="1507033" cy="1381447"/>
      </dsp:txXfrm>
    </dsp:sp>
    <dsp:sp modelId="{C95B7255-A06F-4B8A-8009-66989D4DE02D}">
      <dsp:nvSpPr>
        <dsp:cNvPr id="0" name=""/>
        <dsp:cNvSpPr/>
      </dsp:nvSpPr>
      <dsp:spPr>
        <a:xfrm>
          <a:off x="1952625" y="1691226"/>
          <a:ext cx="2511723" cy="2511723"/>
        </a:xfrm>
        <a:prstGeom prst="ellipse">
          <a:avLst/>
        </a:prstGeom>
        <a:solidFill>
          <a:schemeClr val="accent3">
            <a:alpha val="50000"/>
            <a:hueOff val="-16539272"/>
            <a:satOff val="26822"/>
            <a:lumOff val="197"/>
            <a:alphaOff val="0"/>
          </a:schemeClr>
        </a:soli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dirty="0" smtClean="0"/>
            <a:t>ЕМОЦІЙНО-МОТИВА-ЦІЙНИЙ КОМПО-НЕНТ</a:t>
          </a:r>
          <a:r>
            <a:rPr lang="ru-RU" sz="1800" b="1" kern="1200" dirty="0" smtClean="0"/>
            <a:t> </a:t>
          </a:r>
          <a:endParaRPr lang="ru-RU" sz="1800" b="1" kern="1200" dirty="0"/>
        </a:p>
      </dsp:txBody>
      <dsp:txXfrm>
        <a:off x="2189145" y="2340088"/>
        <a:ext cx="1507033" cy="138144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5A33B0B-E441-4F19-8ECB-E0700AF99A0B}">
      <dsp:nvSpPr>
        <dsp:cNvPr id="0" name=""/>
        <dsp:cNvSpPr/>
      </dsp:nvSpPr>
      <dsp:spPr>
        <a:xfrm>
          <a:off x="0" y="0"/>
          <a:ext cx="7416824" cy="188115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4299E27-B67B-4344-818B-41256BE9A548}">
      <dsp:nvSpPr>
        <dsp:cNvPr id="0" name=""/>
        <dsp:cNvSpPr/>
      </dsp:nvSpPr>
      <dsp:spPr>
        <a:xfrm>
          <a:off x="565090" y="250820"/>
          <a:ext cx="2635631" cy="137951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98566B0F-D5CB-4440-94B2-7F5D237D6D33}">
      <dsp:nvSpPr>
        <dsp:cNvPr id="0" name=""/>
        <dsp:cNvSpPr/>
      </dsp:nvSpPr>
      <dsp:spPr>
        <a:xfrm rot="10800000">
          <a:off x="223355" y="1881150"/>
          <a:ext cx="3319101" cy="2299183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kern="1200" dirty="0" smtClean="0"/>
            <a:t>ПЕРЕВІРКА</a:t>
          </a:r>
          <a:endParaRPr lang="ru-RU" sz="3200" b="1" kern="1200" dirty="0"/>
        </a:p>
      </dsp:txBody>
      <dsp:txXfrm rot="10800000">
        <a:off x="223355" y="1881150"/>
        <a:ext cx="3319101" cy="2299183"/>
      </dsp:txXfrm>
    </dsp:sp>
    <dsp:sp modelId="{C8336B4F-F0FE-4B61-87FF-B5F174404349}">
      <dsp:nvSpPr>
        <dsp:cNvPr id="0" name=""/>
        <dsp:cNvSpPr/>
      </dsp:nvSpPr>
      <dsp:spPr>
        <a:xfrm>
          <a:off x="4026282" y="280120"/>
          <a:ext cx="3015270" cy="1320908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738C3FF6-7B57-4B95-B90C-DCBD1833C30B}">
      <dsp:nvSpPr>
        <dsp:cNvPr id="0" name=""/>
        <dsp:cNvSpPr/>
      </dsp:nvSpPr>
      <dsp:spPr>
        <a:xfrm rot="10800000">
          <a:off x="3874367" y="1881150"/>
          <a:ext cx="3319101" cy="2299183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kern="1200" dirty="0" smtClean="0"/>
            <a:t>ОЦІНКА</a:t>
          </a:r>
          <a:endParaRPr lang="ru-RU" sz="3200" b="1" kern="1200" dirty="0"/>
        </a:p>
      </dsp:txBody>
      <dsp:txXfrm rot="10800000">
        <a:off x="3874367" y="1881150"/>
        <a:ext cx="3319101" cy="2299183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E816622-F434-40F8-B188-D4D8A9008FB0}">
      <dsp:nvSpPr>
        <dsp:cNvPr id="0" name=""/>
        <dsp:cNvSpPr/>
      </dsp:nvSpPr>
      <dsp:spPr>
        <a:xfrm>
          <a:off x="0" y="403935"/>
          <a:ext cx="82296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A5E9BD-94EC-4432-8155-59690EB20D9D}">
      <dsp:nvSpPr>
        <dsp:cNvPr id="0" name=""/>
        <dsp:cNvSpPr/>
      </dsp:nvSpPr>
      <dsp:spPr>
        <a:xfrm>
          <a:off x="411480" y="49695"/>
          <a:ext cx="5760720" cy="7084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/>
            <a:t>ЗНАННЯ </a:t>
          </a:r>
          <a:endParaRPr lang="ru-RU" sz="2400" b="1" kern="1200" dirty="0"/>
        </a:p>
      </dsp:txBody>
      <dsp:txXfrm>
        <a:off x="411480" y="49695"/>
        <a:ext cx="5760720" cy="708480"/>
      </dsp:txXfrm>
    </dsp:sp>
    <dsp:sp modelId="{A2EF614D-BAE0-47EA-9803-DAA601A20B15}">
      <dsp:nvSpPr>
        <dsp:cNvPr id="0" name=""/>
        <dsp:cNvSpPr/>
      </dsp:nvSpPr>
      <dsp:spPr>
        <a:xfrm>
          <a:off x="0" y="1492575"/>
          <a:ext cx="82296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2250663"/>
              <a:satOff val="834"/>
              <a:lumOff val="254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F45F21-EA95-4725-A99E-9E14664ACFB2}">
      <dsp:nvSpPr>
        <dsp:cNvPr id="0" name=""/>
        <dsp:cNvSpPr/>
      </dsp:nvSpPr>
      <dsp:spPr>
        <a:xfrm>
          <a:off x="411480" y="1138335"/>
          <a:ext cx="5760720" cy="708480"/>
        </a:xfrm>
        <a:prstGeom prst="roundRect">
          <a:avLst/>
        </a:prstGeom>
        <a:solidFill>
          <a:schemeClr val="accent2">
            <a:hueOff val="2250663"/>
            <a:satOff val="834"/>
            <a:lumOff val="254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/>
            <a:t>УМІННЯ </a:t>
          </a:r>
          <a:endParaRPr lang="ru-RU" sz="2400" b="1" kern="1200" dirty="0"/>
        </a:p>
      </dsp:txBody>
      <dsp:txXfrm>
        <a:off x="411480" y="1138335"/>
        <a:ext cx="5760720" cy="708480"/>
      </dsp:txXfrm>
    </dsp:sp>
    <dsp:sp modelId="{1F72B411-0EBE-46D8-A128-D27659A36311}">
      <dsp:nvSpPr>
        <dsp:cNvPr id="0" name=""/>
        <dsp:cNvSpPr/>
      </dsp:nvSpPr>
      <dsp:spPr>
        <a:xfrm>
          <a:off x="0" y="2581215"/>
          <a:ext cx="82296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4501327"/>
              <a:satOff val="1667"/>
              <a:lumOff val="509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CB7996-85EC-4402-A344-CAF420408C4C}">
      <dsp:nvSpPr>
        <dsp:cNvPr id="0" name=""/>
        <dsp:cNvSpPr/>
      </dsp:nvSpPr>
      <dsp:spPr>
        <a:xfrm>
          <a:off x="411480" y="2226975"/>
          <a:ext cx="5760720" cy="708480"/>
        </a:xfrm>
        <a:prstGeom prst="roundRect">
          <a:avLst/>
        </a:prstGeom>
        <a:solidFill>
          <a:schemeClr val="accent2">
            <a:hueOff val="4501327"/>
            <a:satOff val="1667"/>
            <a:lumOff val="509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/>
            <a:t>НАВИЧКИ</a:t>
          </a:r>
          <a:endParaRPr lang="ru-RU" sz="2400" b="1" kern="1200" dirty="0"/>
        </a:p>
      </dsp:txBody>
      <dsp:txXfrm>
        <a:off x="411480" y="2226975"/>
        <a:ext cx="5760720" cy="708480"/>
      </dsp:txXfrm>
    </dsp:sp>
    <dsp:sp modelId="{29CBFEBD-BC38-44D0-8D21-DE6F9D8FCE51}">
      <dsp:nvSpPr>
        <dsp:cNvPr id="0" name=""/>
        <dsp:cNvSpPr/>
      </dsp:nvSpPr>
      <dsp:spPr>
        <a:xfrm>
          <a:off x="0" y="3669855"/>
          <a:ext cx="82296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6751989"/>
              <a:satOff val="2501"/>
              <a:lumOff val="764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48D320-7756-40D9-95CF-F5A568B99FFC}">
      <dsp:nvSpPr>
        <dsp:cNvPr id="0" name=""/>
        <dsp:cNvSpPr/>
      </dsp:nvSpPr>
      <dsp:spPr>
        <a:xfrm>
          <a:off x="411480" y="3315614"/>
          <a:ext cx="5760720" cy="708480"/>
        </a:xfrm>
        <a:prstGeom prst="roundRect">
          <a:avLst/>
        </a:prstGeom>
        <a:solidFill>
          <a:schemeClr val="accent2">
            <a:hueOff val="6751989"/>
            <a:satOff val="2501"/>
            <a:lumOff val="764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/>
            <a:t>КОМПЕТЕНТНОСТІ</a:t>
          </a:r>
          <a:endParaRPr lang="ru-RU" sz="2400" b="1" kern="1200" dirty="0"/>
        </a:p>
      </dsp:txBody>
      <dsp:txXfrm>
        <a:off x="411480" y="3315614"/>
        <a:ext cx="5760720" cy="70848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3F0E6A9-0B1E-4812-A7D8-0EA929145EE3}">
      <dsp:nvSpPr>
        <dsp:cNvPr id="0" name=""/>
        <dsp:cNvSpPr/>
      </dsp:nvSpPr>
      <dsp:spPr>
        <a:xfrm>
          <a:off x="2411" y="249435"/>
          <a:ext cx="1912739" cy="114764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i="1" u="none" kern="1200" dirty="0" smtClean="0"/>
            <a:t>НАВЧАЛЬНА</a:t>
          </a:r>
          <a:endParaRPr lang="ru-RU" sz="1400" b="1" u="none" kern="1200" dirty="0"/>
        </a:p>
      </dsp:txBody>
      <dsp:txXfrm>
        <a:off x="2411" y="249435"/>
        <a:ext cx="1912739" cy="1147643"/>
      </dsp:txXfrm>
    </dsp:sp>
    <dsp:sp modelId="{9027D43A-F13D-4B4C-96D2-B46AAEC21FFE}">
      <dsp:nvSpPr>
        <dsp:cNvPr id="0" name=""/>
        <dsp:cNvSpPr/>
      </dsp:nvSpPr>
      <dsp:spPr>
        <a:xfrm>
          <a:off x="2106423" y="249435"/>
          <a:ext cx="1912739" cy="1147643"/>
        </a:xfrm>
        <a:prstGeom prst="rect">
          <a:avLst/>
        </a:prstGeom>
        <a:solidFill>
          <a:schemeClr val="accent2">
            <a:hueOff val="750221"/>
            <a:satOff val="278"/>
            <a:lumOff val="85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i="1" u="none" kern="1200" dirty="0" smtClean="0"/>
            <a:t>ВИХОВНА</a:t>
          </a:r>
          <a:endParaRPr lang="ru-RU" sz="1400" b="1" u="none" kern="1200" dirty="0"/>
        </a:p>
      </dsp:txBody>
      <dsp:txXfrm>
        <a:off x="2106423" y="249435"/>
        <a:ext cx="1912739" cy="1147643"/>
      </dsp:txXfrm>
    </dsp:sp>
    <dsp:sp modelId="{9BDE0659-66D0-4399-B250-1E47A3378324}">
      <dsp:nvSpPr>
        <dsp:cNvPr id="0" name=""/>
        <dsp:cNvSpPr/>
      </dsp:nvSpPr>
      <dsp:spPr>
        <a:xfrm>
          <a:off x="4210436" y="249435"/>
          <a:ext cx="1912739" cy="1147643"/>
        </a:xfrm>
        <a:prstGeom prst="rect">
          <a:avLst/>
        </a:prstGeom>
        <a:solidFill>
          <a:schemeClr val="accent2">
            <a:hueOff val="1500442"/>
            <a:satOff val="556"/>
            <a:lumOff val="169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i="1" u="none" kern="1200" dirty="0" smtClean="0"/>
            <a:t>РОЗВИВАЛЬНА</a:t>
          </a:r>
          <a:endParaRPr lang="ru-RU" sz="1400" b="1" u="none" kern="1200" dirty="0"/>
        </a:p>
      </dsp:txBody>
      <dsp:txXfrm>
        <a:off x="4210436" y="249435"/>
        <a:ext cx="1912739" cy="1147643"/>
      </dsp:txXfrm>
    </dsp:sp>
    <dsp:sp modelId="{AB1A88C9-8CE3-4CFB-B533-87555831AC58}">
      <dsp:nvSpPr>
        <dsp:cNvPr id="0" name=""/>
        <dsp:cNvSpPr/>
      </dsp:nvSpPr>
      <dsp:spPr>
        <a:xfrm>
          <a:off x="6314449" y="249435"/>
          <a:ext cx="1912739" cy="1147643"/>
        </a:xfrm>
        <a:prstGeom prst="rect">
          <a:avLst/>
        </a:prstGeom>
        <a:solidFill>
          <a:schemeClr val="accent2">
            <a:hueOff val="2250663"/>
            <a:satOff val="834"/>
            <a:lumOff val="254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i="1" u="none" kern="1200" dirty="0" smtClean="0"/>
            <a:t>МОТИВАЦІЙНА</a:t>
          </a:r>
          <a:endParaRPr lang="ru-RU" sz="1400" b="1" u="none" kern="1200" dirty="0"/>
        </a:p>
      </dsp:txBody>
      <dsp:txXfrm>
        <a:off x="6314449" y="249435"/>
        <a:ext cx="1912739" cy="1147643"/>
      </dsp:txXfrm>
    </dsp:sp>
    <dsp:sp modelId="{158F1E9A-E899-4290-871D-D79D916E6FAD}">
      <dsp:nvSpPr>
        <dsp:cNvPr id="0" name=""/>
        <dsp:cNvSpPr/>
      </dsp:nvSpPr>
      <dsp:spPr>
        <a:xfrm>
          <a:off x="2411" y="1588353"/>
          <a:ext cx="1912739" cy="1147643"/>
        </a:xfrm>
        <a:prstGeom prst="rect">
          <a:avLst/>
        </a:prstGeom>
        <a:solidFill>
          <a:schemeClr val="accent2">
            <a:hueOff val="3000884"/>
            <a:satOff val="1112"/>
            <a:lumOff val="339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i="1" u="none" kern="1200" dirty="0" smtClean="0"/>
            <a:t>ДІАГНОСТИЧНА</a:t>
          </a:r>
          <a:endParaRPr lang="ru-RU" sz="1400" b="1" u="none" kern="1200" dirty="0"/>
        </a:p>
      </dsp:txBody>
      <dsp:txXfrm>
        <a:off x="2411" y="1588353"/>
        <a:ext cx="1912739" cy="1147643"/>
      </dsp:txXfrm>
    </dsp:sp>
    <dsp:sp modelId="{C5EA1A11-5635-4D64-8C6B-8C869AE8CD2F}">
      <dsp:nvSpPr>
        <dsp:cNvPr id="0" name=""/>
        <dsp:cNvSpPr/>
      </dsp:nvSpPr>
      <dsp:spPr>
        <a:xfrm>
          <a:off x="2106423" y="1588353"/>
          <a:ext cx="1912739" cy="1147643"/>
        </a:xfrm>
        <a:prstGeom prst="rect">
          <a:avLst/>
        </a:prstGeom>
        <a:solidFill>
          <a:schemeClr val="accent2">
            <a:hueOff val="3751105"/>
            <a:satOff val="1389"/>
            <a:lumOff val="424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i="1" u="none" kern="1200" dirty="0" smtClean="0"/>
            <a:t>ІНФОРМАЦІЙНА</a:t>
          </a:r>
          <a:endParaRPr lang="ru-RU" sz="1400" b="1" u="none" kern="1200" dirty="0"/>
        </a:p>
      </dsp:txBody>
      <dsp:txXfrm>
        <a:off x="2106423" y="1588353"/>
        <a:ext cx="1912739" cy="1147643"/>
      </dsp:txXfrm>
    </dsp:sp>
    <dsp:sp modelId="{078DFBD1-CDDA-4D6A-BCF1-AC1AAFBB6B40}">
      <dsp:nvSpPr>
        <dsp:cNvPr id="0" name=""/>
        <dsp:cNvSpPr/>
      </dsp:nvSpPr>
      <dsp:spPr>
        <a:xfrm>
          <a:off x="4210436" y="1588353"/>
          <a:ext cx="1912739" cy="1147643"/>
        </a:xfrm>
        <a:prstGeom prst="rect">
          <a:avLst/>
        </a:prstGeom>
        <a:solidFill>
          <a:schemeClr val="accent2">
            <a:hueOff val="4501327"/>
            <a:satOff val="1667"/>
            <a:lumOff val="509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i="1" u="none" kern="1200" dirty="0" smtClean="0"/>
            <a:t>КОРИГУЮЧА</a:t>
          </a:r>
          <a:endParaRPr lang="ru-RU" sz="1400" b="1" u="none" kern="1200" dirty="0"/>
        </a:p>
      </dsp:txBody>
      <dsp:txXfrm>
        <a:off x="4210436" y="1588353"/>
        <a:ext cx="1912739" cy="1147643"/>
      </dsp:txXfrm>
    </dsp:sp>
    <dsp:sp modelId="{D490A05C-A252-4E6F-9D9B-E7757CE40E0D}">
      <dsp:nvSpPr>
        <dsp:cNvPr id="0" name=""/>
        <dsp:cNvSpPr/>
      </dsp:nvSpPr>
      <dsp:spPr>
        <a:xfrm>
          <a:off x="6314449" y="1588353"/>
          <a:ext cx="1912739" cy="1147643"/>
        </a:xfrm>
        <a:prstGeom prst="rect">
          <a:avLst/>
        </a:prstGeom>
        <a:solidFill>
          <a:schemeClr val="accent2">
            <a:hueOff val="5251547"/>
            <a:satOff val="1945"/>
            <a:lumOff val="594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i="1" u="none" kern="1200" dirty="0" smtClean="0"/>
            <a:t>СТИМУЛЮЮЧА</a:t>
          </a:r>
          <a:endParaRPr lang="ru-RU" sz="1400" b="1" u="none" kern="1200" dirty="0"/>
        </a:p>
      </dsp:txBody>
      <dsp:txXfrm>
        <a:off x="6314449" y="1588353"/>
        <a:ext cx="1912739" cy="1147643"/>
      </dsp:txXfrm>
    </dsp:sp>
    <dsp:sp modelId="{75299F23-C9BC-42A1-87B5-A1E55A8EF9C6}">
      <dsp:nvSpPr>
        <dsp:cNvPr id="0" name=""/>
        <dsp:cNvSpPr/>
      </dsp:nvSpPr>
      <dsp:spPr>
        <a:xfrm>
          <a:off x="2106423" y="2927270"/>
          <a:ext cx="1912739" cy="1147643"/>
        </a:xfrm>
        <a:prstGeom prst="rect">
          <a:avLst/>
        </a:prstGeom>
        <a:solidFill>
          <a:schemeClr val="accent2">
            <a:hueOff val="6001768"/>
            <a:satOff val="2223"/>
            <a:lumOff val="679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i="1" u="none" kern="1200" dirty="0" smtClean="0"/>
            <a:t>ПРОГНОЗУЮЧА</a:t>
          </a:r>
          <a:endParaRPr lang="ru-RU" sz="1400" b="1" u="none" kern="1200" dirty="0"/>
        </a:p>
      </dsp:txBody>
      <dsp:txXfrm>
        <a:off x="2106423" y="2927270"/>
        <a:ext cx="1912739" cy="1147643"/>
      </dsp:txXfrm>
    </dsp:sp>
    <dsp:sp modelId="{98888938-FA21-4197-9941-7DDF4E9FB877}">
      <dsp:nvSpPr>
        <dsp:cNvPr id="0" name=""/>
        <dsp:cNvSpPr/>
      </dsp:nvSpPr>
      <dsp:spPr>
        <a:xfrm>
          <a:off x="4210436" y="2927270"/>
          <a:ext cx="1912739" cy="1147643"/>
        </a:xfrm>
        <a:prstGeom prst="rect">
          <a:avLst/>
        </a:prstGeom>
        <a:solidFill>
          <a:schemeClr val="accent2">
            <a:hueOff val="6751989"/>
            <a:satOff val="2501"/>
            <a:lumOff val="764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i="1" u="none" kern="1200" dirty="0" smtClean="0"/>
            <a:t>ВИМІРЮВАННЯ</a:t>
          </a:r>
          <a:endParaRPr lang="ru-RU" sz="1400" b="1" u="none" kern="1200" dirty="0"/>
        </a:p>
      </dsp:txBody>
      <dsp:txXfrm>
        <a:off x="4210436" y="2927270"/>
        <a:ext cx="1912739" cy="1147643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682C351-8A02-4FE6-8B43-8CB97AB409A9}">
      <dsp:nvSpPr>
        <dsp:cNvPr id="0" name=""/>
        <dsp:cNvSpPr/>
      </dsp:nvSpPr>
      <dsp:spPr>
        <a:xfrm>
          <a:off x="457247" y="688501"/>
          <a:ext cx="3045946" cy="3045946"/>
        </a:xfrm>
        <a:prstGeom prst="blockArc">
          <a:avLst>
            <a:gd name="adj1" fmla="val 10800000"/>
            <a:gd name="adj2" fmla="val 16200000"/>
            <a:gd name="adj3" fmla="val 4640"/>
          </a:avLst>
        </a:prstGeom>
        <a:solidFill>
          <a:schemeClr val="accent2">
            <a:hueOff val="6751989"/>
            <a:satOff val="2501"/>
            <a:lumOff val="764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DF4D89-3647-4270-A632-F456F4DAC509}">
      <dsp:nvSpPr>
        <dsp:cNvPr id="0" name=""/>
        <dsp:cNvSpPr/>
      </dsp:nvSpPr>
      <dsp:spPr>
        <a:xfrm>
          <a:off x="457247" y="688501"/>
          <a:ext cx="3045946" cy="3045946"/>
        </a:xfrm>
        <a:prstGeom prst="blockArc">
          <a:avLst>
            <a:gd name="adj1" fmla="val 5400000"/>
            <a:gd name="adj2" fmla="val 10800000"/>
            <a:gd name="adj3" fmla="val 4640"/>
          </a:avLst>
        </a:prstGeom>
        <a:solidFill>
          <a:schemeClr val="accent2">
            <a:hueOff val="4501327"/>
            <a:satOff val="1667"/>
            <a:lumOff val="509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F7B92A-9136-4421-974B-2D6651ED94F0}">
      <dsp:nvSpPr>
        <dsp:cNvPr id="0" name=""/>
        <dsp:cNvSpPr/>
      </dsp:nvSpPr>
      <dsp:spPr>
        <a:xfrm>
          <a:off x="457247" y="688501"/>
          <a:ext cx="3045946" cy="3045946"/>
        </a:xfrm>
        <a:prstGeom prst="blockArc">
          <a:avLst>
            <a:gd name="adj1" fmla="val 0"/>
            <a:gd name="adj2" fmla="val 5400000"/>
            <a:gd name="adj3" fmla="val 4640"/>
          </a:avLst>
        </a:prstGeom>
        <a:solidFill>
          <a:schemeClr val="accent2">
            <a:hueOff val="2250663"/>
            <a:satOff val="834"/>
            <a:lumOff val="254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549B42-5EC4-4173-B23F-FD8EF896DCE5}">
      <dsp:nvSpPr>
        <dsp:cNvPr id="0" name=""/>
        <dsp:cNvSpPr/>
      </dsp:nvSpPr>
      <dsp:spPr>
        <a:xfrm>
          <a:off x="457247" y="688501"/>
          <a:ext cx="3045946" cy="3045946"/>
        </a:xfrm>
        <a:prstGeom prst="blockArc">
          <a:avLst>
            <a:gd name="adj1" fmla="val 16200000"/>
            <a:gd name="adj2" fmla="val 0"/>
            <a:gd name="adj3" fmla="val 464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D9CD93-6C92-42E3-9593-D10A1055C64D}">
      <dsp:nvSpPr>
        <dsp:cNvPr id="0" name=""/>
        <dsp:cNvSpPr/>
      </dsp:nvSpPr>
      <dsp:spPr>
        <a:xfrm>
          <a:off x="1279214" y="1510468"/>
          <a:ext cx="1402011" cy="14020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/>
            <a:t>контроль</a:t>
          </a:r>
          <a:endParaRPr lang="ru-RU" sz="1400" b="1" kern="1200" dirty="0"/>
        </a:p>
      </dsp:txBody>
      <dsp:txXfrm>
        <a:off x="1279214" y="1510468"/>
        <a:ext cx="1402011" cy="1402011"/>
      </dsp:txXfrm>
    </dsp:sp>
    <dsp:sp modelId="{99381474-EB8E-4651-B66B-E8A54EFF8451}">
      <dsp:nvSpPr>
        <dsp:cNvPr id="0" name=""/>
        <dsp:cNvSpPr/>
      </dsp:nvSpPr>
      <dsp:spPr>
        <a:xfrm>
          <a:off x="1489516" y="233128"/>
          <a:ext cx="981408" cy="98140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600" b="1" kern="1200" dirty="0" smtClean="0"/>
            <a:t>ПОТОЧНИЙ</a:t>
          </a:r>
          <a:endParaRPr lang="ru-RU" sz="600" b="1" kern="1200" dirty="0"/>
        </a:p>
      </dsp:txBody>
      <dsp:txXfrm>
        <a:off x="1489516" y="233128"/>
        <a:ext cx="981408" cy="981408"/>
      </dsp:txXfrm>
    </dsp:sp>
    <dsp:sp modelId="{EE10B681-103A-451D-8239-A533C347EFD3}">
      <dsp:nvSpPr>
        <dsp:cNvPr id="0" name=""/>
        <dsp:cNvSpPr/>
      </dsp:nvSpPr>
      <dsp:spPr>
        <a:xfrm>
          <a:off x="2977158" y="1720770"/>
          <a:ext cx="981408" cy="981408"/>
        </a:xfrm>
        <a:prstGeom prst="ellipse">
          <a:avLst/>
        </a:prstGeom>
        <a:solidFill>
          <a:schemeClr val="accent2">
            <a:hueOff val="2250663"/>
            <a:satOff val="834"/>
            <a:lumOff val="254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600" b="1" kern="1200" dirty="0" smtClean="0"/>
            <a:t>ПЕРІОДИЧНИЙ</a:t>
          </a:r>
          <a:endParaRPr lang="ru-RU" sz="600" b="1" kern="1200" dirty="0"/>
        </a:p>
      </dsp:txBody>
      <dsp:txXfrm>
        <a:off x="2977158" y="1720770"/>
        <a:ext cx="981408" cy="981408"/>
      </dsp:txXfrm>
    </dsp:sp>
    <dsp:sp modelId="{3D26650A-57AC-4457-8DB0-01471E60A89C}">
      <dsp:nvSpPr>
        <dsp:cNvPr id="0" name=""/>
        <dsp:cNvSpPr/>
      </dsp:nvSpPr>
      <dsp:spPr>
        <a:xfrm>
          <a:off x="1489516" y="3208412"/>
          <a:ext cx="981408" cy="981408"/>
        </a:xfrm>
        <a:prstGeom prst="ellipse">
          <a:avLst/>
        </a:prstGeom>
        <a:solidFill>
          <a:schemeClr val="accent2">
            <a:hueOff val="4501327"/>
            <a:satOff val="1667"/>
            <a:lumOff val="509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600" b="1" kern="1200" dirty="0" smtClean="0"/>
            <a:t>ТЕМАТИЧНИЙ</a:t>
          </a:r>
          <a:endParaRPr lang="ru-RU" sz="600" b="1" kern="1200" dirty="0"/>
        </a:p>
      </dsp:txBody>
      <dsp:txXfrm>
        <a:off x="1489516" y="3208412"/>
        <a:ext cx="981408" cy="981408"/>
      </dsp:txXfrm>
    </dsp:sp>
    <dsp:sp modelId="{1914CAC4-A735-4CC0-B5B0-F4BBE2968FF9}">
      <dsp:nvSpPr>
        <dsp:cNvPr id="0" name=""/>
        <dsp:cNvSpPr/>
      </dsp:nvSpPr>
      <dsp:spPr>
        <a:xfrm>
          <a:off x="1874" y="1720770"/>
          <a:ext cx="981408" cy="981408"/>
        </a:xfrm>
        <a:prstGeom prst="ellipse">
          <a:avLst/>
        </a:prstGeom>
        <a:solidFill>
          <a:schemeClr val="accent2">
            <a:hueOff val="6751989"/>
            <a:satOff val="2501"/>
            <a:lumOff val="764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600" b="1" kern="1200" dirty="0" smtClean="0"/>
            <a:t>ПІДСУМКОВИЙ</a:t>
          </a:r>
          <a:endParaRPr lang="ru-RU" sz="600" b="1" kern="1200" dirty="0"/>
        </a:p>
      </dsp:txBody>
      <dsp:txXfrm>
        <a:off x="1874" y="1720770"/>
        <a:ext cx="981408" cy="981408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9599505-047A-470A-B1D3-F614796149A7}">
      <dsp:nvSpPr>
        <dsp:cNvPr id="0" name=""/>
        <dsp:cNvSpPr/>
      </dsp:nvSpPr>
      <dsp:spPr>
        <a:xfrm>
          <a:off x="944205" y="0"/>
          <a:ext cx="5017046" cy="5017046"/>
        </a:xfrm>
        <a:prstGeom prst="triangle">
          <a:avLst/>
        </a:prstGeom>
        <a:solidFill>
          <a:schemeClr val="accent6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7EF5C6-0329-4F9E-9288-6982D7F4D506}">
      <dsp:nvSpPr>
        <dsp:cNvPr id="0" name=""/>
        <dsp:cNvSpPr/>
      </dsp:nvSpPr>
      <dsp:spPr>
        <a:xfrm>
          <a:off x="3452728" y="502194"/>
          <a:ext cx="3261079" cy="50954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/>
            <a:t>Переконання</a:t>
          </a:r>
          <a:endParaRPr lang="ru-RU" sz="2000" b="1" kern="1200" dirty="0"/>
        </a:p>
      </dsp:txBody>
      <dsp:txXfrm>
        <a:off x="3452728" y="502194"/>
        <a:ext cx="3261079" cy="509543"/>
      </dsp:txXfrm>
    </dsp:sp>
    <dsp:sp modelId="{EDB055EB-3BBF-4B39-9140-789F432B61B2}">
      <dsp:nvSpPr>
        <dsp:cNvPr id="0" name=""/>
        <dsp:cNvSpPr/>
      </dsp:nvSpPr>
      <dsp:spPr>
        <a:xfrm>
          <a:off x="3452728" y="1075431"/>
          <a:ext cx="3261079" cy="50954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alpha val="90000"/>
              <a:hueOff val="0"/>
              <a:satOff val="0"/>
              <a:lumOff val="0"/>
              <a:alphaOff val="-6667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/>
            <a:t>Навичка</a:t>
          </a:r>
          <a:endParaRPr lang="ru-RU" sz="2000" b="1" kern="1200" dirty="0"/>
        </a:p>
      </dsp:txBody>
      <dsp:txXfrm>
        <a:off x="3452728" y="1075431"/>
        <a:ext cx="3261079" cy="509543"/>
      </dsp:txXfrm>
    </dsp:sp>
    <dsp:sp modelId="{F5E3D55D-D375-4BC7-9425-263CFBF30897}">
      <dsp:nvSpPr>
        <dsp:cNvPr id="0" name=""/>
        <dsp:cNvSpPr/>
      </dsp:nvSpPr>
      <dsp:spPr>
        <a:xfrm>
          <a:off x="3394714" y="1656184"/>
          <a:ext cx="4399783" cy="50954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alpha val="90000"/>
              <a:hueOff val="0"/>
              <a:satOff val="0"/>
              <a:lumOff val="0"/>
              <a:alphaOff val="-13333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/>
            <a:t>Уміння застосовувати знання</a:t>
          </a:r>
          <a:endParaRPr lang="ru-RU" sz="2000" b="1" kern="1200" dirty="0"/>
        </a:p>
      </dsp:txBody>
      <dsp:txXfrm>
        <a:off x="3394714" y="1656184"/>
        <a:ext cx="4399783" cy="509543"/>
      </dsp:txXfrm>
    </dsp:sp>
    <dsp:sp modelId="{35580067-5E2E-4B00-9740-622379DDBB32}">
      <dsp:nvSpPr>
        <dsp:cNvPr id="0" name=""/>
        <dsp:cNvSpPr/>
      </dsp:nvSpPr>
      <dsp:spPr>
        <a:xfrm>
          <a:off x="3394730" y="2232248"/>
          <a:ext cx="4404251" cy="50954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alpha val="90000"/>
              <a:hueOff val="0"/>
              <a:satOff val="0"/>
              <a:lumOff val="0"/>
              <a:alphaOff val="-2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/>
            <a:t>Повне володіння знаннями</a:t>
          </a:r>
          <a:endParaRPr lang="ru-RU" sz="2000" b="1" kern="1200" dirty="0"/>
        </a:p>
      </dsp:txBody>
      <dsp:txXfrm>
        <a:off x="3394730" y="2232248"/>
        <a:ext cx="4404251" cy="509543"/>
      </dsp:txXfrm>
    </dsp:sp>
    <dsp:sp modelId="{F38C31F5-7972-4123-91AA-B302850D0EAA}">
      <dsp:nvSpPr>
        <dsp:cNvPr id="0" name=""/>
        <dsp:cNvSpPr/>
      </dsp:nvSpPr>
      <dsp:spPr>
        <a:xfrm>
          <a:off x="3452728" y="2795141"/>
          <a:ext cx="3261079" cy="50954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alpha val="90000"/>
              <a:hueOff val="0"/>
              <a:satOff val="0"/>
              <a:lumOff val="0"/>
              <a:alphaOff val="-26667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smtClean="0"/>
            <a:t>Наслідування</a:t>
          </a:r>
          <a:endParaRPr lang="ru-RU" sz="2000" b="1" kern="1200" dirty="0"/>
        </a:p>
      </dsp:txBody>
      <dsp:txXfrm>
        <a:off x="3452728" y="2795141"/>
        <a:ext cx="3261079" cy="509543"/>
      </dsp:txXfrm>
    </dsp:sp>
    <dsp:sp modelId="{0BA504F0-3ED5-40A0-AE8C-339F355E3272}">
      <dsp:nvSpPr>
        <dsp:cNvPr id="0" name=""/>
        <dsp:cNvSpPr/>
      </dsp:nvSpPr>
      <dsp:spPr>
        <a:xfrm>
          <a:off x="3452728" y="3368378"/>
          <a:ext cx="3261079" cy="50954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alpha val="90000"/>
              <a:hueOff val="0"/>
              <a:satOff val="0"/>
              <a:lumOff val="0"/>
              <a:alphaOff val="-33333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/>
            <a:t>Розуміння головного</a:t>
          </a:r>
          <a:endParaRPr lang="ru-RU" sz="2000" b="1" kern="1200" dirty="0"/>
        </a:p>
      </dsp:txBody>
      <dsp:txXfrm>
        <a:off x="3452728" y="3368378"/>
        <a:ext cx="3261079" cy="509543"/>
      </dsp:txXfrm>
    </dsp:sp>
    <dsp:sp modelId="{240887DD-D811-47C7-828D-E1337A5DE19A}">
      <dsp:nvSpPr>
        <dsp:cNvPr id="0" name=""/>
        <dsp:cNvSpPr/>
      </dsp:nvSpPr>
      <dsp:spPr>
        <a:xfrm>
          <a:off x="3452728" y="3941614"/>
          <a:ext cx="3261079" cy="50954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/>
            <a:t>Завчені знання</a:t>
          </a:r>
          <a:endParaRPr lang="ru-RU" sz="2000" b="1" kern="1200" dirty="0"/>
        </a:p>
      </dsp:txBody>
      <dsp:txXfrm>
        <a:off x="3452728" y="3941614"/>
        <a:ext cx="3261079" cy="509543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25B88EA-EEC7-416D-A35F-C31378B09F06}">
      <dsp:nvSpPr>
        <dsp:cNvPr id="0" name=""/>
        <dsp:cNvSpPr/>
      </dsp:nvSpPr>
      <dsp:spPr>
        <a:xfrm>
          <a:off x="3141593" y="2377217"/>
          <a:ext cx="1946412" cy="194641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/>
            <a:t>ІННОВА-ЦІЙНІ МЕТОДИ КОНТРОЛЮ</a:t>
          </a:r>
          <a:endParaRPr lang="ru-RU" sz="1400" b="1" kern="1200" dirty="0"/>
        </a:p>
      </dsp:txBody>
      <dsp:txXfrm>
        <a:off x="3141593" y="2377217"/>
        <a:ext cx="1946412" cy="1946412"/>
      </dsp:txXfrm>
    </dsp:sp>
    <dsp:sp modelId="{A6BC632A-ED30-4293-88EB-F37931CD8919}">
      <dsp:nvSpPr>
        <dsp:cNvPr id="0" name=""/>
        <dsp:cNvSpPr/>
      </dsp:nvSpPr>
      <dsp:spPr>
        <a:xfrm rot="10800000">
          <a:off x="1165754" y="3073060"/>
          <a:ext cx="1867168" cy="554727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4ED0EB-F37A-4348-A7E9-524959A0B2A1}">
      <dsp:nvSpPr>
        <dsp:cNvPr id="0" name=""/>
        <dsp:cNvSpPr/>
      </dsp:nvSpPr>
      <dsp:spPr>
        <a:xfrm>
          <a:off x="311221" y="2805428"/>
          <a:ext cx="1709065" cy="108999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i="1" kern="1200" dirty="0" smtClean="0"/>
            <a:t>«МІКРОФОН»</a:t>
          </a:r>
          <a:endParaRPr lang="ru-RU" sz="1400" b="1" kern="1200" dirty="0"/>
        </a:p>
      </dsp:txBody>
      <dsp:txXfrm>
        <a:off x="311221" y="2805428"/>
        <a:ext cx="1709065" cy="1089991"/>
      </dsp:txXfrm>
    </dsp:sp>
    <dsp:sp modelId="{2DBC028D-8EAE-4812-A1EB-B66915260B40}">
      <dsp:nvSpPr>
        <dsp:cNvPr id="0" name=""/>
        <dsp:cNvSpPr/>
      </dsp:nvSpPr>
      <dsp:spPr>
        <a:xfrm rot="12960000">
          <a:off x="1550673" y="1888401"/>
          <a:ext cx="1867168" cy="554727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2E94CB-974E-4CC7-AB3E-D3766DAE4628}">
      <dsp:nvSpPr>
        <dsp:cNvPr id="0" name=""/>
        <dsp:cNvSpPr/>
      </dsp:nvSpPr>
      <dsp:spPr>
        <a:xfrm>
          <a:off x="874439" y="1072022"/>
          <a:ext cx="1709065" cy="108999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i="1" kern="1200" dirty="0" smtClean="0"/>
            <a:t>«ПРОДОВЖ ДУМКУ»</a:t>
          </a:r>
          <a:endParaRPr lang="ru-RU" sz="1400" b="1" kern="1200" dirty="0"/>
        </a:p>
      </dsp:txBody>
      <dsp:txXfrm>
        <a:off x="874439" y="1072022"/>
        <a:ext cx="1709065" cy="1089991"/>
      </dsp:txXfrm>
    </dsp:sp>
    <dsp:sp modelId="{252F7034-62C0-4543-83D4-0E64B88C19EC}">
      <dsp:nvSpPr>
        <dsp:cNvPr id="0" name=""/>
        <dsp:cNvSpPr/>
      </dsp:nvSpPr>
      <dsp:spPr>
        <a:xfrm rot="15120000">
          <a:off x="2558404" y="1156242"/>
          <a:ext cx="1867168" cy="554727"/>
        </a:xfrm>
        <a:prstGeom prst="lef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90AC49-E38D-45C5-BD77-7962C65A17C0}">
      <dsp:nvSpPr>
        <dsp:cNvPr id="0" name=""/>
        <dsp:cNvSpPr/>
      </dsp:nvSpPr>
      <dsp:spPr>
        <a:xfrm>
          <a:off x="2348962" y="719"/>
          <a:ext cx="1709065" cy="108999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i="1" kern="1200" dirty="0" smtClean="0"/>
            <a:t>«ЛАНЦЮЖОК»</a:t>
          </a:r>
          <a:endParaRPr lang="ru-RU" sz="1400" b="1" kern="1200" dirty="0"/>
        </a:p>
      </dsp:txBody>
      <dsp:txXfrm>
        <a:off x="2348962" y="719"/>
        <a:ext cx="1709065" cy="1089991"/>
      </dsp:txXfrm>
    </dsp:sp>
    <dsp:sp modelId="{E47E9108-7AB3-412B-B172-EB61172F1DCC}">
      <dsp:nvSpPr>
        <dsp:cNvPr id="0" name=""/>
        <dsp:cNvSpPr/>
      </dsp:nvSpPr>
      <dsp:spPr>
        <a:xfrm rot="17280000">
          <a:off x="3804027" y="1156242"/>
          <a:ext cx="1867168" cy="554727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DEF8E0-6F41-4C84-83E3-E43BF214C0CB}">
      <dsp:nvSpPr>
        <dsp:cNvPr id="0" name=""/>
        <dsp:cNvSpPr/>
      </dsp:nvSpPr>
      <dsp:spPr>
        <a:xfrm>
          <a:off x="4171572" y="719"/>
          <a:ext cx="1709065" cy="108999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i="1" kern="1200" dirty="0" smtClean="0"/>
            <a:t>«ЕСТАФЕТА»</a:t>
          </a:r>
          <a:endParaRPr lang="ru-RU" sz="1400" b="1" kern="1200" dirty="0"/>
        </a:p>
      </dsp:txBody>
      <dsp:txXfrm>
        <a:off x="4171572" y="719"/>
        <a:ext cx="1709065" cy="1089991"/>
      </dsp:txXfrm>
    </dsp:sp>
    <dsp:sp modelId="{893C4993-73D5-498F-935A-23BF56AC75E1}">
      <dsp:nvSpPr>
        <dsp:cNvPr id="0" name=""/>
        <dsp:cNvSpPr/>
      </dsp:nvSpPr>
      <dsp:spPr>
        <a:xfrm rot="19440000">
          <a:off x="4811758" y="1888401"/>
          <a:ext cx="1867168" cy="554727"/>
        </a:xfrm>
        <a:prstGeom prst="lef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5C65CF-09C7-43C8-9CBE-40D4A6CDD9EE}">
      <dsp:nvSpPr>
        <dsp:cNvPr id="0" name=""/>
        <dsp:cNvSpPr/>
      </dsp:nvSpPr>
      <dsp:spPr>
        <a:xfrm>
          <a:off x="5646095" y="1072022"/>
          <a:ext cx="1709065" cy="1089991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i="1" kern="1200" dirty="0" smtClean="0"/>
            <a:t>«РОЗУМНИЙ КУБ»</a:t>
          </a:r>
          <a:endParaRPr lang="ru-RU" sz="1400" b="1" kern="1200" dirty="0"/>
        </a:p>
      </dsp:txBody>
      <dsp:txXfrm>
        <a:off x="5646095" y="1072022"/>
        <a:ext cx="1709065" cy="1089991"/>
      </dsp:txXfrm>
    </dsp:sp>
    <dsp:sp modelId="{BCB67042-AF8D-4107-8ACA-E9D95D6F67C7}">
      <dsp:nvSpPr>
        <dsp:cNvPr id="0" name=""/>
        <dsp:cNvSpPr/>
      </dsp:nvSpPr>
      <dsp:spPr>
        <a:xfrm>
          <a:off x="5196677" y="3073060"/>
          <a:ext cx="1867168" cy="554727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27E6D4-3686-4CFE-8A6A-72F9CB225512}">
      <dsp:nvSpPr>
        <dsp:cNvPr id="0" name=""/>
        <dsp:cNvSpPr/>
      </dsp:nvSpPr>
      <dsp:spPr>
        <a:xfrm>
          <a:off x="6209312" y="2805428"/>
          <a:ext cx="1709065" cy="108999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i="1" kern="1200" dirty="0" smtClean="0"/>
            <a:t>«БУМЕРАНГ</a:t>
          </a:r>
          <a:r>
            <a:rPr lang="uk-UA" sz="1100" b="1" i="1" kern="1200" dirty="0" smtClean="0"/>
            <a:t>»</a:t>
          </a:r>
          <a:endParaRPr lang="ru-RU" sz="1100" b="1" kern="1200" dirty="0"/>
        </a:p>
      </dsp:txBody>
      <dsp:txXfrm>
        <a:off x="6209312" y="2805428"/>
        <a:ext cx="1709065" cy="1089991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9C5C9E0-02CB-4534-A4CA-EC03424C013F}">
      <dsp:nvSpPr>
        <dsp:cNvPr id="0" name=""/>
        <dsp:cNvSpPr/>
      </dsp:nvSpPr>
      <dsp:spPr>
        <a:xfrm>
          <a:off x="2313099" y="1039946"/>
          <a:ext cx="49938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99385" y="4572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549542" y="1083014"/>
        <a:ext cx="26499" cy="5305"/>
      </dsp:txXfrm>
    </dsp:sp>
    <dsp:sp modelId="{1084C5D5-3595-42F3-BAAB-7E9831E8514A}">
      <dsp:nvSpPr>
        <dsp:cNvPr id="0" name=""/>
        <dsp:cNvSpPr/>
      </dsp:nvSpPr>
      <dsp:spPr>
        <a:xfrm>
          <a:off x="10613" y="221207"/>
          <a:ext cx="2304285" cy="172891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0" kern="1200" dirty="0" smtClean="0"/>
            <a:t>Принцип індивідуального характеру перевірки й оцінки знань студентів</a:t>
          </a:r>
          <a:endParaRPr lang="ru-RU" sz="2000" b="1" i="0" kern="1200" dirty="0"/>
        </a:p>
      </dsp:txBody>
      <dsp:txXfrm>
        <a:off x="10613" y="221207"/>
        <a:ext cx="2304285" cy="1728919"/>
      </dsp:txXfrm>
    </dsp:sp>
    <dsp:sp modelId="{41283312-6EC8-4F30-88DE-F4E479B214FA}">
      <dsp:nvSpPr>
        <dsp:cNvPr id="0" name=""/>
        <dsp:cNvSpPr/>
      </dsp:nvSpPr>
      <dsp:spPr>
        <a:xfrm>
          <a:off x="5147370" y="1039946"/>
          <a:ext cx="49938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99385" y="45720"/>
              </a:lnTo>
            </a:path>
          </a:pathLst>
        </a:custGeom>
        <a:noFill/>
        <a:ln w="9525" cap="flat" cmpd="sng" algn="ctr">
          <a:solidFill>
            <a:schemeClr val="accent2">
              <a:hueOff val="1687997"/>
              <a:satOff val="625"/>
              <a:lumOff val="1912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383814" y="1083014"/>
        <a:ext cx="26499" cy="5305"/>
      </dsp:txXfrm>
    </dsp:sp>
    <dsp:sp modelId="{73EB0D51-3220-486F-B182-9D13201A63AB}">
      <dsp:nvSpPr>
        <dsp:cNvPr id="0" name=""/>
        <dsp:cNvSpPr/>
      </dsp:nvSpPr>
      <dsp:spPr>
        <a:xfrm>
          <a:off x="2844885" y="394381"/>
          <a:ext cx="2304285" cy="1382571"/>
        </a:xfrm>
        <a:prstGeom prst="rect">
          <a:avLst/>
        </a:prstGeom>
        <a:solidFill>
          <a:schemeClr val="accent2">
            <a:hueOff val="1350398"/>
            <a:satOff val="500"/>
            <a:lumOff val="152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0" kern="1200" dirty="0" smtClean="0"/>
            <a:t>Принцип системності перевірки й оцінки знань </a:t>
          </a:r>
          <a:endParaRPr lang="ru-RU" sz="2000" b="1" i="0" kern="1200" dirty="0"/>
        </a:p>
      </dsp:txBody>
      <dsp:txXfrm>
        <a:off x="2844885" y="394381"/>
        <a:ext cx="2304285" cy="1382571"/>
      </dsp:txXfrm>
    </dsp:sp>
    <dsp:sp modelId="{75A978CC-6383-4B90-A27A-F29A1AC51BA3}">
      <dsp:nvSpPr>
        <dsp:cNvPr id="0" name=""/>
        <dsp:cNvSpPr/>
      </dsp:nvSpPr>
      <dsp:spPr>
        <a:xfrm>
          <a:off x="1162756" y="1775152"/>
          <a:ext cx="5743824" cy="672559"/>
        </a:xfrm>
        <a:custGeom>
          <a:avLst/>
          <a:gdLst/>
          <a:ahLst/>
          <a:cxnLst/>
          <a:rect l="0" t="0" r="0" b="0"/>
          <a:pathLst>
            <a:path>
              <a:moveTo>
                <a:pt x="5743824" y="0"/>
              </a:moveTo>
              <a:lnTo>
                <a:pt x="5743824" y="353379"/>
              </a:lnTo>
              <a:lnTo>
                <a:pt x="0" y="353379"/>
              </a:lnTo>
              <a:lnTo>
                <a:pt x="0" y="672559"/>
              </a:lnTo>
            </a:path>
          </a:pathLst>
        </a:custGeom>
        <a:noFill/>
        <a:ln w="9525" cap="flat" cmpd="sng" algn="ctr">
          <a:solidFill>
            <a:schemeClr val="accent2">
              <a:hueOff val="3375995"/>
              <a:satOff val="1250"/>
              <a:lumOff val="3823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890000" y="2108780"/>
        <a:ext cx="289335" cy="5305"/>
      </dsp:txXfrm>
    </dsp:sp>
    <dsp:sp modelId="{BCE93D06-6B10-49F6-AA99-8F236A979FAB}">
      <dsp:nvSpPr>
        <dsp:cNvPr id="0" name=""/>
        <dsp:cNvSpPr/>
      </dsp:nvSpPr>
      <dsp:spPr>
        <a:xfrm>
          <a:off x="5679156" y="394381"/>
          <a:ext cx="2454847" cy="1382571"/>
        </a:xfrm>
        <a:prstGeom prst="rect">
          <a:avLst/>
        </a:prstGeom>
        <a:solidFill>
          <a:schemeClr val="accent2">
            <a:hueOff val="2700796"/>
            <a:satOff val="1000"/>
            <a:lumOff val="305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0" kern="1200" dirty="0" smtClean="0"/>
            <a:t>Принцип тематичності </a:t>
          </a:r>
          <a:endParaRPr lang="ru-RU" sz="2000" b="1" i="0" kern="1200" dirty="0"/>
        </a:p>
      </dsp:txBody>
      <dsp:txXfrm>
        <a:off x="5679156" y="394381"/>
        <a:ext cx="2454847" cy="1382571"/>
      </dsp:txXfrm>
    </dsp:sp>
    <dsp:sp modelId="{D265966D-8BD5-4478-B05D-5917CAA95FD6}">
      <dsp:nvSpPr>
        <dsp:cNvPr id="0" name=""/>
        <dsp:cNvSpPr/>
      </dsp:nvSpPr>
      <dsp:spPr>
        <a:xfrm>
          <a:off x="2313099" y="3246701"/>
          <a:ext cx="49938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99385" y="45720"/>
              </a:lnTo>
            </a:path>
          </a:pathLst>
        </a:custGeom>
        <a:noFill/>
        <a:ln w="9525" cap="flat" cmpd="sng" algn="ctr">
          <a:solidFill>
            <a:schemeClr val="accent2">
              <a:hueOff val="5063992"/>
              <a:satOff val="1876"/>
              <a:lumOff val="5735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549542" y="3289769"/>
        <a:ext cx="26499" cy="5305"/>
      </dsp:txXfrm>
    </dsp:sp>
    <dsp:sp modelId="{6FA8FD87-FA97-4F71-BF5B-83473D98F273}">
      <dsp:nvSpPr>
        <dsp:cNvPr id="0" name=""/>
        <dsp:cNvSpPr/>
      </dsp:nvSpPr>
      <dsp:spPr>
        <a:xfrm>
          <a:off x="10613" y="2480112"/>
          <a:ext cx="2304285" cy="1624618"/>
        </a:xfrm>
        <a:prstGeom prst="rect">
          <a:avLst/>
        </a:prstGeom>
        <a:solidFill>
          <a:schemeClr val="accent2">
            <a:hueOff val="4051194"/>
            <a:satOff val="1501"/>
            <a:lumOff val="458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0" kern="1200" dirty="0" smtClean="0"/>
            <a:t>Принцип диференційо-ваної оцінки успішності </a:t>
          </a:r>
          <a:endParaRPr lang="ru-RU" sz="2000" b="1" i="0" kern="1200" dirty="0"/>
        </a:p>
      </dsp:txBody>
      <dsp:txXfrm>
        <a:off x="10613" y="2480112"/>
        <a:ext cx="2304285" cy="1624618"/>
      </dsp:txXfrm>
    </dsp:sp>
    <dsp:sp modelId="{E87405AA-A098-4B18-A3C6-32A2322EA3FC}">
      <dsp:nvSpPr>
        <dsp:cNvPr id="0" name=""/>
        <dsp:cNvSpPr/>
      </dsp:nvSpPr>
      <dsp:spPr>
        <a:xfrm>
          <a:off x="5147370" y="3246701"/>
          <a:ext cx="49938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99385" y="45720"/>
              </a:lnTo>
            </a:path>
          </a:pathLst>
        </a:custGeom>
        <a:noFill/>
        <a:ln w="9525" cap="flat" cmpd="sng" algn="ctr">
          <a:solidFill>
            <a:schemeClr val="accent2">
              <a:hueOff val="6751989"/>
              <a:satOff val="2501"/>
              <a:lumOff val="7646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383814" y="3289769"/>
        <a:ext cx="26499" cy="5305"/>
      </dsp:txXfrm>
    </dsp:sp>
    <dsp:sp modelId="{0FD51EB7-E81D-4B05-AC8B-2C80460159DC}">
      <dsp:nvSpPr>
        <dsp:cNvPr id="0" name=""/>
        <dsp:cNvSpPr/>
      </dsp:nvSpPr>
      <dsp:spPr>
        <a:xfrm>
          <a:off x="2844885" y="2601135"/>
          <a:ext cx="2304285" cy="1382571"/>
        </a:xfrm>
        <a:prstGeom prst="rect">
          <a:avLst/>
        </a:prstGeom>
        <a:solidFill>
          <a:schemeClr val="accent2">
            <a:hueOff val="5401592"/>
            <a:satOff val="2001"/>
            <a:lumOff val="611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0" kern="1200" dirty="0" smtClean="0"/>
            <a:t>Принцип єдності вимог викладачів до студентів </a:t>
          </a:r>
          <a:endParaRPr lang="ru-RU" sz="2000" b="1" i="0" kern="1200" dirty="0"/>
        </a:p>
      </dsp:txBody>
      <dsp:txXfrm>
        <a:off x="2844885" y="2601135"/>
        <a:ext cx="2304285" cy="1382571"/>
      </dsp:txXfrm>
    </dsp:sp>
    <dsp:sp modelId="{58157ECB-10C6-4309-90F8-15ABE8484167}">
      <dsp:nvSpPr>
        <dsp:cNvPr id="0" name=""/>
        <dsp:cNvSpPr/>
      </dsp:nvSpPr>
      <dsp:spPr>
        <a:xfrm>
          <a:off x="5679156" y="2601135"/>
          <a:ext cx="2539829" cy="1382571"/>
        </a:xfrm>
        <a:prstGeom prst="rect">
          <a:avLst/>
        </a:prstGeom>
        <a:solidFill>
          <a:schemeClr val="accent2">
            <a:hueOff val="6751989"/>
            <a:satOff val="2501"/>
            <a:lumOff val="764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0" kern="1200" dirty="0" smtClean="0"/>
            <a:t>Принцип об’єктивнос</a:t>
          </a:r>
          <a:r>
            <a:rPr lang="ru-RU" sz="2000" b="1" i="1" kern="1200" dirty="0" smtClean="0"/>
            <a:t>ті</a:t>
          </a:r>
          <a:r>
            <a:rPr lang="ru-RU" sz="2000" b="1" kern="1200" dirty="0" smtClean="0"/>
            <a:t> </a:t>
          </a:r>
          <a:endParaRPr lang="ru-RU" sz="2000" b="1" kern="1200" dirty="0"/>
        </a:p>
      </dsp:txBody>
      <dsp:txXfrm>
        <a:off x="5679156" y="2601135"/>
        <a:ext cx="2539829" cy="1382571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6C6D6CF-48E2-42F2-A57F-F2F2491FBDCC}">
      <dsp:nvSpPr>
        <dsp:cNvPr id="0" name=""/>
        <dsp:cNvSpPr/>
      </dsp:nvSpPr>
      <dsp:spPr>
        <a:xfrm>
          <a:off x="3291839" y="527"/>
          <a:ext cx="4937760" cy="2058711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000" kern="1200" dirty="0" smtClean="0"/>
            <a:t>попередня перевірка</a:t>
          </a:r>
          <a:endParaRPr lang="ru-RU" sz="3000" kern="1200" dirty="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000" kern="1200" dirty="0" smtClean="0"/>
            <a:t>поточна перевірка</a:t>
          </a:r>
          <a:endParaRPr lang="ru-RU" sz="3000" kern="1200" dirty="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000" kern="1200" dirty="0" smtClean="0"/>
            <a:t>тематична перевірка</a:t>
          </a:r>
          <a:endParaRPr lang="ru-RU" sz="3000" kern="1200" dirty="0"/>
        </a:p>
      </dsp:txBody>
      <dsp:txXfrm>
        <a:off x="3291839" y="527"/>
        <a:ext cx="4937760" cy="2058711"/>
      </dsp:txXfrm>
    </dsp:sp>
    <dsp:sp modelId="{342CDEF6-2716-4D18-91EE-049CAAF42DB7}">
      <dsp:nvSpPr>
        <dsp:cNvPr id="0" name=""/>
        <dsp:cNvSpPr/>
      </dsp:nvSpPr>
      <dsp:spPr>
        <a:xfrm>
          <a:off x="0" y="527"/>
          <a:ext cx="3291840" cy="205871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b="1" i="1" kern="1200" dirty="0" smtClean="0"/>
            <a:t>Міжсесійний</a:t>
          </a:r>
          <a:endParaRPr lang="ru-RU" sz="2900" kern="1200" dirty="0"/>
        </a:p>
      </dsp:txBody>
      <dsp:txXfrm>
        <a:off x="0" y="527"/>
        <a:ext cx="3291840" cy="2058711"/>
      </dsp:txXfrm>
    </dsp:sp>
    <dsp:sp modelId="{0F8983D1-7298-4BC2-8B1F-E85D9335F23C}">
      <dsp:nvSpPr>
        <dsp:cNvPr id="0" name=""/>
        <dsp:cNvSpPr/>
      </dsp:nvSpPr>
      <dsp:spPr>
        <a:xfrm>
          <a:off x="3291839" y="2265110"/>
          <a:ext cx="4937760" cy="2058711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3000" kern="1200" dirty="0" smtClean="0"/>
            <a:t>залік</a:t>
          </a:r>
          <a:endParaRPr lang="ru-RU" sz="3000" kern="1200" dirty="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3000" kern="1200" dirty="0" smtClean="0"/>
            <a:t>екзамен</a:t>
          </a:r>
          <a:endParaRPr lang="ru-RU" sz="3000" kern="1200" dirty="0"/>
        </a:p>
      </dsp:txBody>
      <dsp:txXfrm>
        <a:off x="3291839" y="2265110"/>
        <a:ext cx="4937760" cy="2058711"/>
      </dsp:txXfrm>
    </dsp:sp>
    <dsp:sp modelId="{F7705BAC-1EFB-4422-BBAE-6853DCD500C7}">
      <dsp:nvSpPr>
        <dsp:cNvPr id="0" name=""/>
        <dsp:cNvSpPr/>
      </dsp:nvSpPr>
      <dsp:spPr>
        <a:xfrm>
          <a:off x="0" y="2265110"/>
          <a:ext cx="3291840" cy="205871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b="1" i="1" kern="1200" dirty="0" smtClean="0"/>
            <a:t>Підсумковий</a:t>
          </a:r>
          <a:endParaRPr lang="ru-RU" sz="2900" kern="1200" dirty="0"/>
        </a:p>
      </dsp:txBody>
      <dsp:txXfrm>
        <a:off x="0" y="2265110"/>
        <a:ext cx="3291840" cy="20587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35ABF2-B1E2-4F4F-A983-BEA53F4429C5}" type="datetimeFigureOut">
              <a:rPr lang="ru-RU" smtClean="0"/>
              <a:pPr/>
              <a:t>05.10.2020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30F3C-2ADA-4030-AA18-F52E5F302AB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173B0C-18F5-4B71-8313-3960B30E0B51}" type="datetimeFigureOut">
              <a:rPr lang="ru-RU" smtClean="0"/>
              <a:pPr/>
              <a:t>05.10.2020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6453B7-A4DC-4170-A32D-773F234CEDA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6453B7-A4DC-4170-A32D-773F234CEDA2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5" name="Верхний колонтитул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266914D-9AD9-46AC-A7B8-DEB9792FC822}" type="datetime1">
              <a:rPr lang="ru-RU" smtClean="0"/>
              <a:pPr/>
              <a:t>05.10.2020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829CA49-5F05-4B0A-B59F-779F69C834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00CC1-095E-49A2-96C8-074773276F91}" type="datetime1">
              <a:rPr lang="ru-RU" smtClean="0"/>
              <a:pPr/>
              <a:t>05.10.2020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CA49-5F05-4B0A-B59F-779F69C834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43F07-2931-4E32-85A6-E5D9E5796969}" type="datetime1">
              <a:rPr lang="ru-RU" smtClean="0"/>
              <a:pPr/>
              <a:t>05.10.2020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CA49-5F05-4B0A-B59F-779F69C834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03234-302B-49EC-A0EF-2D63CF6BF6EE}" type="datetime1">
              <a:rPr lang="ru-RU" smtClean="0"/>
              <a:pPr/>
              <a:t>05.10.2020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CA49-5F05-4B0A-B59F-779F69C834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6EB32-6A3E-4E91-BCC6-998E7EB949F4}" type="datetime1">
              <a:rPr lang="ru-RU" smtClean="0"/>
              <a:pPr/>
              <a:t>05.10.2020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CA49-5F05-4B0A-B59F-779F69C834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543D8-4B36-447B-B48B-DE77901D86AA}" type="datetime1">
              <a:rPr lang="ru-RU" smtClean="0"/>
              <a:pPr/>
              <a:t>05.10.2020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CA49-5F05-4B0A-B59F-779F69C834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F0AD60-BCA2-44D1-9FA5-D319FB1010DD}" type="datetime1">
              <a:rPr lang="ru-RU" smtClean="0"/>
              <a:pPr/>
              <a:t>05.10.2020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829CA49-5F05-4B0A-B59F-779F69C8349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4DD1A92-DD96-4D93-A517-E2F32CC0869B}" type="datetime1">
              <a:rPr lang="ru-RU" smtClean="0"/>
              <a:pPr/>
              <a:t>05.10.2020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829CA49-5F05-4B0A-B59F-779F69C834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D3A00-8A32-43B3-BD06-9AFBE4BF16D5}" type="datetime1">
              <a:rPr lang="ru-RU" smtClean="0"/>
              <a:pPr/>
              <a:t>05.10.2020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CA49-5F05-4B0A-B59F-779F69C834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4255-9FD9-4B16-B769-C6EDE534E891}" type="datetime1">
              <a:rPr lang="ru-RU" smtClean="0"/>
              <a:pPr/>
              <a:t>05.10.2020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CA49-5F05-4B0A-B59F-779F69C834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84B5E-3600-443B-8DA4-5637F945F9F2}" type="datetime1">
              <a:rPr lang="ru-RU" smtClean="0"/>
              <a:pPr/>
              <a:t>05.10.2020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CA49-5F05-4B0A-B59F-779F69C834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4E1A8AEA-FE3B-4098-ACBA-77D6963FB0BA}" type="datetime1">
              <a:rPr lang="ru-RU" smtClean="0"/>
              <a:pPr/>
              <a:t>05.10.2020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829CA49-5F05-4B0A-B59F-779F69C8349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>
                <a:latin typeface="Georgia" pitchFamily="18" charset="0"/>
              </a:rPr>
              <a:t>ОРГАНІЗАЦІЯ КОНТРОЛЮ НАВЧАЛЬНИХ ДОСЯГНЕНЬ З </a:t>
            </a:r>
            <a:r>
              <a:rPr lang="ru-RU" b="1" i="1" dirty="0" smtClean="0">
                <a:latin typeface="Georgia" pitchFamily="18" charset="0"/>
              </a:rPr>
              <a:t>ЕК</a:t>
            </a:r>
            <a:r>
              <a:rPr lang="ru-RU" b="1" i="1" dirty="0" smtClean="0">
                <a:latin typeface="Georgia" pitchFamily="18" charset="0"/>
              </a:rPr>
              <a:t>ОЛОГІЇ </a:t>
            </a:r>
            <a:r>
              <a:rPr lang="ru-RU" b="1" i="1" dirty="0">
                <a:latin typeface="Georgia" pitchFamily="18" charset="0"/>
              </a:rPr>
              <a:t>В СПШ ТА ЗВО</a:t>
            </a:r>
            <a:endParaRPr lang="ru-RU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64088" y="1196752"/>
            <a:ext cx="3383280" cy="4752528"/>
          </a:xfrm>
        </p:spPr>
        <p:txBody>
          <a:bodyPr anchor="ctr">
            <a:noAutofit/>
          </a:bodyPr>
          <a:lstStyle/>
          <a:p>
            <a:pPr algn="ctr"/>
            <a:r>
              <a:rPr lang="uk-UA" sz="3200" b="1" dirty="0" smtClean="0">
                <a:solidFill>
                  <a:schemeClr val="tx1"/>
                </a:solidFill>
                <a:latin typeface="Georgia" pitchFamily="18" charset="0"/>
              </a:rPr>
              <a:t>Вимоги до контролю та оцінювання навчальних досягнень учнів та студентів</a:t>
            </a:r>
            <a:endParaRPr lang="ru-RU" sz="3200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2"/>
          </p:nvPr>
        </p:nvSpPr>
        <p:spPr>
          <a:xfrm>
            <a:off x="467544" y="908720"/>
            <a:ext cx="4608512" cy="2335351"/>
          </a:xfrm>
        </p:spPr>
        <p:txBody>
          <a:bodyPr>
            <a:noAutofit/>
          </a:bodyPr>
          <a:lstStyle/>
          <a:p>
            <a:r>
              <a:rPr lang="uk-UA" sz="3000" b="1" dirty="0" smtClean="0"/>
              <a:t>Диференційованість і врахування індивідуальних особливостей</a:t>
            </a:r>
            <a:endParaRPr lang="ru-RU" sz="3000" b="1" dirty="0"/>
          </a:p>
        </p:txBody>
      </p:sp>
      <p:pic>
        <p:nvPicPr>
          <p:cNvPr id="6" name="Содержимое 5" descr="50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2833633"/>
            <a:ext cx="2880320" cy="3709503"/>
          </a:xfrm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CA49-5F05-4B0A-B59F-779F69C8349A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4559278"/>
          </a:xfrm>
        </p:spPr>
        <p:txBody>
          <a:bodyPr anchor="ctr">
            <a:noAutofit/>
          </a:bodyPr>
          <a:lstStyle/>
          <a:p>
            <a:pPr algn="ctr"/>
            <a:r>
              <a:rPr lang="uk-UA" sz="3200" b="1" dirty="0" smtClean="0">
                <a:solidFill>
                  <a:schemeClr val="tx1"/>
                </a:solidFill>
                <a:latin typeface="Georgia" pitchFamily="18" charset="0"/>
              </a:rPr>
              <a:t>Вимоги до контролю та оцінювання навчальних досягнень учнів та студентів</a:t>
            </a:r>
            <a:endParaRPr lang="ru-RU" sz="3200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2"/>
          </p:nvPr>
        </p:nvSpPr>
        <p:spPr>
          <a:xfrm>
            <a:off x="971600" y="908720"/>
            <a:ext cx="3383280" cy="2335351"/>
          </a:xfrm>
        </p:spPr>
        <p:txBody>
          <a:bodyPr anchor="ctr"/>
          <a:lstStyle/>
          <a:p>
            <a:pPr algn="ctr"/>
            <a:r>
              <a:rPr lang="uk-UA" sz="3200" b="1" dirty="0" smtClean="0"/>
              <a:t>Єдність вимог</a:t>
            </a:r>
            <a:endParaRPr lang="ru-RU" sz="3200" b="1" dirty="0"/>
          </a:p>
        </p:txBody>
      </p:sp>
      <p:pic>
        <p:nvPicPr>
          <p:cNvPr id="6" name="Содержимое 5" descr="19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115616" y="2564904"/>
            <a:ext cx="3096344" cy="30963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CA49-5F05-4B0A-B59F-779F69C8349A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5063334"/>
          </a:xfrm>
        </p:spPr>
        <p:txBody>
          <a:bodyPr anchor="ctr">
            <a:noAutofit/>
          </a:bodyPr>
          <a:lstStyle/>
          <a:p>
            <a:pPr algn="ctr"/>
            <a:r>
              <a:rPr lang="uk-UA" sz="3200" b="1" dirty="0" smtClean="0">
                <a:solidFill>
                  <a:schemeClr val="tx1"/>
                </a:solidFill>
                <a:latin typeface="+mn-lt"/>
              </a:rPr>
              <a:t>Вимоги до контролю та оцінювання навчальних досягнень учнів та студентів</a:t>
            </a:r>
            <a:endParaRPr lang="ru-RU" sz="3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2"/>
          </p:nvPr>
        </p:nvSpPr>
        <p:spPr>
          <a:xfrm>
            <a:off x="611560" y="836712"/>
            <a:ext cx="4392488" cy="2407359"/>
          </a:xfrm>
        </p:spPr>
        <p:txBody>
          <a:bodyPr anchor="ctr"/>
          <a:lstStyle/>
          <a:p>
            <a:pPr algn="ctr"/>
            <a:r>
              <a:rPr lang="uk-UA" sz="3200" b="1" dirty="0" smtClean="0"/>
              <a:t>Доброзичливість</a:t>
            </a:r>
            <a:endParaRPr lang="ru-RU" sz="3200" b="1" dirty="0"/>
          </a:p>
        </p:txBody>
      </p:sp>
      <p:pic>
        <p:nvPicPr>
          <p:cNvPr id="6" name="Содержимое 5" descr="20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2636912"/>
            <a:ext cx="4274916" cy="26642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CA49-5F05-4B0A-B59F-779F69C8349A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648072"/>
          </a:xfrm>
        </p:spPr>
        <p:txBody>
          <a:bodyPr>
            <a:noAutofit/>
          </a:bodyPr>
          <a:lstStyle/>
          <a:p>
            <a:pPr algn="ctr"/>
            <a:r>
              <a:rPr lang="uk-UA" sz="3200" b="1" dirty="0" smtClean="0">
                <a:solidFill>
                  <a:schemeClr val="tx1"/>
                </a:solidFill>
                <a:latin typeface="Georgia" pitchFamily="18" charset="0"/>
              </a:rPr>
              <a:t>Еталонні вимірники якості знань</a:t>
            </a:r>
            <a:r>
              <a:rPr lang="ru-RU" sz="3200" b="1" dirty="0" smtClean="0">
                <a:latin typeface="Georgia" pitchFamily="18" charset="0"/>
              </a:rPr>
              <a:t/>
            </a:r>
            <a:br>
              <a:rPr lang="ru-RU" sz="3200" b="1" dirty="0" smtClean="0">
                <a:latin typeface="Georgia" pitchFamily="18" charset="0"/>
              </a:rPr>
            </a:br>
            <a:endParaRPr lang="ru-RU" sz="3200" b="1" dirty="0">
              <a:latin typeface="Georgia" pitchFamily="18" charset="0"/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556792"/>
          <a:ext cx="8229600" cy="50170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CA49-5F05-4B0A-B59F-779F69C8349A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066800"/>
          </a:xfrm>
        </p:spPr>
        <p:txBody>
          <a:bodyPr>
            <a:noAutofit/>
          </a:bodyPr>
          <a:lstStyle/>
          <a:p>
            <a:pPr algn="ctr"/>
            <a:r>
              <a:rPr lang="uk-UA" sz="3200" b="1" dirty="0" smtClean="0">
                <a:solidFill>
                  <a:schemeClr val="tx1"/>
                </a:solidFill>
                <a:latin typeface="+mn-lt"/>
              </a:rPr>
              <a:t>Інноваційні методи контролю навчально-пізнавальної діяльності учнів СПШ</a:t>
            </a:r>
            <a:endParaRPr lang="ru-RU" sz="3200" b="1" dirty="0">
              <a:solidFill>
                <a:schemeClr val="tx1"/>
              </a:solidFill>
              <a:latin typeface="+mn-lt"/>
            </a:endParaRPr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CA49-5F05-4B0A-B59F-779F69C8349A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Georgia" pitchFamily="18" charset="0"/>
              </a:rPr>
              <a:t>Принципи організації контролю ЗУН студентів </a:t>
            </a:r>
            <a:endParaRPr lang="ru-RU" sz="3200" b="1" dirty="0">
              <a:solidFill>
                <a:schemeClr val="tx1"/>
              </a:solidFill>
              <a:latin typeface="Georgia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95288" y="2060575"/>
          <a:ext cx="8229600" cy="43259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CA49-5F05-4B0A-B59F-779F69C8349A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uk-UA" sz="3200" b="1" dirty="0" smtClean="0">
                <a:solidFill>
                  <a:schemeClr val="tx1"/>
                </a:solidFill>
                <a:latin typeface="Georgia" pitchFamily="18" charset="0"/>
              </a:rPr>
              <a:t>Види контролю в ЗВО</a:t>
            </a:r>
            <a:endParaRPr lang="ru-RU" sz="3200" b="1" dirty="0">
              <a:solidFill>
                <a:schemeClr val="tx1"/>
              </a:solidFill>
              <a:latin typeface="Georgia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67544" y="1988840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CA49-5F05-4B0A-B59F-779F69C8349A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uk-UA" sz="3200" b="1" dirty="0" smtClean="0">
                <a:solidFill>
                  <a:schemeClr val="tx1"/>
                </a:solidFill>
                <a:latin typeface="+mn-lt"/>
              </a:rPr>
              <a:t>Попередня перевірка</a:t>
            </a:r>
            <a:endParaRPr lang="ru-RU" sz="3200" b="1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5" name="Содержимое 4" descr="3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953256" y="2249488"/>
            <a:ext cx="3535871" cy="3987824"/>
          </a:xfrm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CA49-5F05-4B0A-B59F-779F69C8349A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b="1" dirty="0" smtClean="0">
                <a:solidFill>
                  <a:schemeClr val="tx1"/>
                </a:solidFill>
                <a:latin typeface="Georgia" pitchFamily="18" charset="0"/>
              </a:rPr>
              <a:t>Поточна перевірка</a:t>
            </a:r>
            <a:endParaRPr lang="ru-RU" sz="3200" b="1" dirty="0">
              <a:solidFill>
                <a:schemeClr val="tx1"/>
              </a:solidFill>
              <a:latin typeface="Georgia" pitchFamily="18" charset="0"/>
            </a:endParaRPr>
          </a:p>
        </p:txBody>
      </p:sp>
      <p:pic>
        <p:nvPicPr>
          <p:cNvPr id="5" name="Содержимое 4" descr="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39752" y="2492896"/>
            <a:ext cx="4286564" cy="28525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CA49-5F05-4B0A-B59F-779F69C8349A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+mn-lt"/>
              </a:rPr>
              <a:t>Тематична перевірка </a:t>
            </a:r>
            <a:endParaRPr lang="ru-RU" sz="3200" b="1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5" name="Содержимое 4" descr="4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83768" y="1916832"/>
            <a:ext cx="4358205" cy="393346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CA49-5F05-4B0A-B59F-779F69C8349A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8229600" cy="792088"/>
          </a:xfrm>
        </p:spPr>
        <p:txBody>
          <a:bodyPr>
            <a:normAutofit/>
          </a:bodyPr>
          <a:lstStyle/>
          <a:p>
            <a:pPr algn="ctr"/>
            <a:r>
              <a:rPr lang="uk-UA" sz="3200" dirty="0" smtClean="0">
                <a:solidFill>
                  <a:schemeClr val="tx1"/>
                </a:solidFill>
                <a:latin typeface="Georgia" pitchFamily="18" charset="0"/>
              </a:rPr>
              <a:t>План</a:t>
            </a:r>
            <a:endParaRPr lang="ru-RU" sz="3200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325112"/>
          </a:xfrm>
        </p:spPr>
        <p:txBody>
          <a:bodyPr>
            <a:normAutofit fontScale="85000" lnSpcReduction="10000"/>
          </a:bodyPr>
          <a:lstStyle/>
          <a:p>
            <a:pPr marL="624078" lvl="0" indent="-514350">
              <a:buFont typeface="+mj-lt"/>
              <a:buAutoNum type="arabicPeriod"/>
            </a:pPr>
            <a:r>
              <a:rPr lang="uk-UA" dirty="0" smtClean="0"/>
              <a:t>Місце контролю в дидактичних системах СПШ та ЗВО. Функцій контролю навчальних досягнень учнів і студентів.</a:t>
            </a:r>
            <a:endParaRPr lang="ru-RU" dirty="0" smtClean="0"/>
          </a:p>
          <a:p>
            <a:pPr marL="624078" lvl="0" indent="-514350">
              <a:buFont typeface="+mj-lt"/>
              <a:buAutoNum type="arabicPeriod"/>
            </a:pPr>
            <a:r>
              <a:rPr lang="uk-UA" dirty="0" smtClean="0"/>
              <a:t>Характеристика методів контролю навчальних досягнень учнів з біології та екології.</a:t>
            </a:r>
            <a:endParaRPr lang="ru-RU" dirty="0" smtClean="0"/>
          </a:p>
          <a:p>
            <a:pPr marL="624078" lvl="0" indent="-514350">
              <a:buFont typeface="+mj-lt"/>
              <a:buAutoNum type="arabicPeriod"/>
            </a:pPr>
            <a:r>
              <a:rPr lang="uk-UA" dirty="0" smtClean="0"/>
              <a:t>Інноваційні методи контролю навчально-пізнавальної діяльності учнів</a:t>
            </a:r>
            <a:r>
              <a:rPr lang="uk-UA" cap="all" dirty="0" smtClean="0"/>
              <a:t> СПШ.</a:t>
            </a:r>
            <a:endParaRPr lang="ru-RU" dirty="0" smtClean="0"/>
          </a:p>
          <a:p>
            <a:pPr marL="624078" lvl="0" indent="-514350">
              <a:buFont typeface="+mj-lt"/>
              <a:buAutoNum type="arabicPeriod"/>
            </a:pPr>
            <a:r>
              <a:rPr lang="uk-UA" dirty="0" smtClean="0"/>
              <a:t>Специфічні принципи перевірки й оцінки діяльності студентів ЗВО.</a:t>
            </a:r>
            <a:endParaRPr lang="ru-RU" dirty="0" smtClean="0"/>
          </a:p>
          <a:p>
            <a:pPr marL="624078" lvl="0" indent="-514350">
              <a:buFont typeface="+mj-lt"/>
              <a:buAutoNum type="arabicPeriod"/>
            </a:pPr>
            <a:r>
              <a:rPr lang="uk-UA" dirty="0" smtClean="0"/>
              <a:t>Види, методи і форми контролю знань студентів екологічних спеціальностей університетів.</a:t>
            </a:r>
            <a:endParaRPr lang="ru-RU" dirty="0" smtClean="0"/>
          </a:p>
          <a:p>
            <a:pPr marL="624078" indent="-514350">
              <a:buFont typeface="+mj-lt"/>
              <a:buAutoNum type="arabicPeriod"/>
            </a:pPr>
            <a:r>
              <a:rPr lang="ru-RU" dirty="0" smtClean="0"/>
              <a:t>Оцінювання навчальних досягнень з екології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CA49-5F05-4B0A-B59F-779F69C8349A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cap="small" dirty="0" smtClean="0">
                <a:solidFill>
                  <a:schemeClr val="tx1"/>
                </a:solidFill>
                <a:latin typeface="Georgia" pitchFamily="18" charset="0"/>
              </a:rPr>
              <a:t>Підсумкова перевірка</a:t>
            </a:r>
            <a:endParaRPr lang="ru-RU" sz="3200" b="1" dirty="0">
              <a:solidFill>
                <a:schemeClr val="tx1"/>
              </a:solidFill>
              <a:latin typeface="Georgia" pitchFamily="18" charset="0"/>
            </a:endParaRPr>
          </a:p>
        </p:txBody>
      </p:sp>
      <p:pic>
        <p:nvPicPr>
          <p:cNvPr id="5" name="Содержимое 4" descr="4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69257" y="2564904"/>
            <a:ext cx="3502943" cy="35029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CA49-5F05-4B0A-B59F-779F69C8349A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Georgia" pitchFamily="18" charset="0"/>
              </a:rPr>
              <a:t>Система</a:t>
            </a:r>
            <a:r>
              <a:rPr lang="ru-RU" sz="3200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sz="3200" b="1" dirty="0" smtClean="0">
                <a:solidFill>
                  <a:schemeClr val="tx1"/>
                </a:solidFill>
                <a:latin typeface="Georgia" pitchFamily="18" charset="0"/>
              </a:rPr>
              <a:t>оцінювання у ЗВО</a:t>
            </a:r>
            <a:endParaRPr lang="ru-RU" sz="3200" dirty="0">
              <a:solidFill>
                <a:schemeClr val="tx1"/>
              </a:solidFill>
              <a:latin typeface="Georgia" pitchFamily="18" charset="0"/>
            </a:endParaRPr>
          </a:p>
        </p:txBody>
      </p:sp>
      <p:pic>
        <p:nvPicPr>
          <p:cNvPr id="5" name="Содержимое 4" descr="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35696" y="2110541"/>
            <a:ext cx="5544616" cy="3443499"/>
          </a:xfrm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CA49-5F05-4B0A-B59F-779F69C8349A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b="1" dirty="0" smtClean="0">
                <a:solidFill>
                  <a:schemeClr val="tx1"/>
                </a:solidFill>
                <a:latin typeface="Georgia" pitchFamily="18" charset="0"/>
              </a:rPr>
              <a:t>Практичний контроль</a:t>
            </a:r>
            <a:endParaRPr lang="ru-RU" sz="3200" b="1" dirty="0">
              <a:solidFill>
                <a:schemeClr val="tx1"/>
              </a:solidFill>
              <a:latin typeface="Georgia" pitchFamily="18" charset="0"/>
            </a:endParaRPr>
          </a:p>
        </p:txBody>
      </p:sp>
      <p:pic>
        <p:nvPicPr>
          <p:cNvPr id="5" name="Содержимое 4" descr="4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23728" y="2420888"/>
            <a:ext cx="4934244" cy="328351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CA49-5F05-4B0A-B59F-779F69C8349A}" type="slidenum">
              <a:rPr lang="ru-RU" smtClean="0"/>
              <a:pPr/>
              <a:t>22</a:t>
            </a:fld>
            <a:endParaRPr lang="ru-RU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Georgia" pitchFamily="18" charset="0"/>
              </a:rPr>
              <a:t>Самоконтроль та самооцінка </a:t>
            </a:r>
            <a:endParaRPr lang="ru-RU" sz="3200" dirty="0">
              <a:solidFill>
                <a:schemeClr val="tx1"/>
              </a:solidFill>
              <a:latin typeface="Georgia" pitchFamily="18" charset="0"/>
            </a:endParaRPr>
          </a:p>
        </p:txBody>
      </p:sp>
      <p:pic>
        <p:nvPicPr>
          <p:cNvPr id="5" name="Содержимое 4" descr="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59832" y="2060848"/>
            <a:ext cx="3057575" cy="3057575"/>
          </a:xfrm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CA49-5F05-4B0A-B59F-779F69C8349A}" type="slidenum">
              <a:rPr lang="ru-RU" smtClean="0"/>
              <a:pPr/>
              <a:t>23</a:t>
            </a:fld>
            <a:endParaRPr lang="ru-RU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349896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chemeClr val="tx1"/>
                </a:solidFill>
                <a:latin typeface="Georgia" pitchFamily="18" charset="0"/>
              </a:rPr>
              <a:t>Критерії оцінки </a:t>
            </a:r>
            <a:r>
              <a:rPr lang="ru-RU" sz="3600" dirty="0" smtClean="0">
                <a:solidFill>
                  <a:schemeClr val="tx1"/>
                </a:solidFill>
                <a:latin typeface="Georgia" pitchFamily="18" charset="0"/>
              </a:rPr>
              <a:t>– це ті положення, урахування яких є обов’язковим при виставленні тієї чи іншої оцінки</a:t>
            </a:r>
            <a:r>
              <a:rPr lang="ru-RU" sz="3200" dirty="0" smtClean="0">
                <a:solidFill>
                  <a:schemeClr val="tx1"/>
                </a:solidFill>
              </a:rPr>
              <a:t>.</a:t>
            </a:r>
            <a:endParaRPr lang="ru-RU" sz="3200" dirty="0">
              <a:solidFill>
                <a:schemeClr val="tx1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2565400"/>
          <a:ext cx="8229600" cy="3527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CA49-5F05-4B0A-B59F-779F69C8349A}" type="slidenum">
              <a:rPr lang="ru-RU" smtClean="0"/>
              <a:pPr/>
              <a:t>24</a:t>
            </a:fld>
            <a:endParaRPr lang="ru-RU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908720"/>
            <a:ext cx="8229600" cy="106680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latin typeface="Georgia" pitchFamily="18" charset="0"/>
              </a:rPr>
              <a:t>Норми оцінки </a:t>
            </a:r>
            <a:r>
              <a:rPr lang="ru-RU" sz="3200" dirty="0" smtClean="0">
                <a:solidFill>
                  <a:schemeClr val="tx1"/>
                </a:solidFill>
                <a:latin typeface="Georgia" pitchFamily="18" charset="0"/>
              </a:rPr>
              <a:t>– це опис умов, на які має спиратися педагог, виставляючи студентові оцінку</a:t>
            </a:r>
            <a:endParaRPr lang="ru-RU" sz="3200" dirty="0">
              <a:solidFill>
                <a:schemeClr val="tx1"/>
              </a:solidFill>
              <a:latin typeface="Georgia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CA49-5F05-4B0A-B59F-779F69C8349A}" type="slidenum">
              <a:rPr lang="ru-RU" smtClean="0"/>
              <a:pPr/>
              <a:t>25</a:t>
            </a:fld>
            <a:endParaRPr lang="ru-RU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Georgia" pitchFamily="18" charset="0"/>
              </a:rPr>
              <a:t>Рейтинговий контроль </a:t>
            </a:r>
            <a:endParaRPr lang="ru-RU" sz="3200" b="1" dirty="0">
              <a:solidFill>
                <a:schemeClr val="tx1"/>
              </a:solidFill>
              <a:latin typeface="Georgia" pitchFamily="18" charset="0"/>
            </a:endParaRPr>
          </a:p>
        </p:txBody>
      </p:sp>
      <p:pic>
        <p:nvPicPr>
          <p:cNvPr id="5" name="Содержимое 4" descr="1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79712" y="2780928"/>
            <a:ext cx="5058139" cy="266820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CA49-5F05-4B0A-B59F-779F69C8349A}" type="slidenum">
              <a:rPr lang="ru-RU" smtClean="0"/>
              <a:pPr/>
              <a:t>26</a:t>
            </a:fld>
            <a:endParaRPr lang="ru-RU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59380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		Контроль є </a:t>
            </a:r>
            <a:r>
              <a:rPr lang="ru-RU" b="1" dirty="0" smtClean="0"/>
              <a:t>складовою частиною </a:t>
            </a:r>
            <a:r>
              <a:rPr lang="ru-RU" dirty="0" smtClean="0"/>
              <a:t>освітнього процесу. </a:t>
            </a:r>
          </a:p>
          <a:p>
            <a:pPr>
              <a:buNone/>
            </a:pPr>
            <a:r>
              <a:rPr lang="ru-RU" dirty="0" smtClean="0"/>
              <a:t>		Завдяки йому стає очевидною </a:t>
            </a:r>
            <a:r>
              <a:rPr lang="ru-RU" b="1" dirty="0" smtClean="0"/>
              <a:t>відповідність</a:t>
            </a:r>
            <a:r>
              <a:rPr lang="ru-RU" dirty="0" smtClean="0"/>
              <a:t> </a:t>
            </a:r>
            <a:r>
              <a:rPr lang="ru-RU" b="1" dirty="0" smtClean="0"/>
              <a:t>запланованих</a:t>
            </a:r>
            <a:r>
              <a:rPr lang="ru-RU" dirty="0" smtClean="0"/>
              <a:t> і </a:t>
            </a:r>
            <a:r>
              <a:rPr lang="ru-RU" b="1" dirty="0" smtClean="0"/>
              <a:t>одержаних</a:t>
            </a:r>
            <a:r>
              <a:rPr lang="ru-RU" dirty="0" smtClean="0"/>
              <a:t> </a:t>
            </a:r>
            <a:r>
              <a:rPr lang="ru-RU" b="1" dirty="0" smtClean="0"/>
              <a:t>результатів</a:t>
            </a:r>
            <a:r>
              <a:rPr lang="ru-RU" dirty="0" smtClean="0"/>
              <a:t> </a:t>
            </a:r>
            <a:r>
              <a:rPr lang="ru-RU" smtClean="0"/>
              <a:t>діяльності </a:t>
            </a:r>
            <a:r>
              <a:rPr lang="ru-RU" smtClean="0"/>
              <a:t>учнів або студентів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		 Контроль та оцінювання у будь-якому виді людської діяльності завжди справляють суттєвий </a:t>
            </a:r>
            <a:r>
              <a:rPr lang="ru-RU" b="1" dirty="0" smtClean="0"/>
              <a:t>безпосередній вплив</a:t>
            </a:r>
            <a:r>
              <a:rPr lang="ru-RU" dirty="0" smtClean="0"/>
              <a:t> на її якість та ефективність, на ставлення людини до виконання обов'язків, на розвиток почуття відповідальності за стан справ і мотивацію цілеспрямованої діяльності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CA49-5F05-4B0A-B59F-779F69C8349A}" type="slidenum">
              <a:rPr lang="ru-RU" smtClean="0"/>
              <a:pPr/>
              <a:t>27</a:t>
            </a:fld>
            <a:endParaRPr lang="ru-RU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95536" y="2852936"/>
            <a:ext cx="8229600" cy="1069848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chemeClr val="tx1"/>
                </a:solidFill>
                <a:latin typeface="Georgia" pitchFamily="18" charset="0"/>
              </a:rPr>
              <a:t>Дякую за увагу</a:t>
            </a:r>
            <a:endParaRPr lang="ru-RU" b="1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CA49-5F05-4B0A-B59F-779F69C8349A}" type="slidenum">
              <a:rPr lang="ru-RU" smtClean="0"/>
              <a:pPr/>
              <a:t>28</a:t>
            </a:fld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Georgia" pitchFamily="18" charset="0"/>
              </a:rPr>
              <a:t>Система навчання </a:t>
            </a:r>
            <a:endParaRPr lang="ru-RU" sz="3200" dirty="0">
              <a:solidFill>
                <a:schemeClr val="tx1"/>
              </a:solidFill>
              <a:latin typeface="Georgia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1844824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CA49-5F05-4B0A-B59F-779F69C8349A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uk-UA" sz="3200" b="1" dirty="0" smtClean="0">
                <a:solidFill>
                  <a:schemeClr val="tx1"/>
                </a:solidFill>
                <a:latin typeface="Georgia" pitchFamily="18" charset="0"/>
              </a:rPr>
              <a:t>Складові контролю</a:t>
            </a:r>
            <a:endParaRPr lang="ru-RU" sz="3200" b="1" dirty="0">
              <a:solidFill>
                <a:schemeClr val="tx1"/>
              </a:solidFill>
              <a:latin typeface="Georgia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115616" y="2132856"/>
          <a:ext cx="7416824" cy="41803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CA49-5F05-4B0A-B59F-779F69C8349A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3383280" cy="877824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uk-UA" sz="3200" b="1" cap="small" dirty="0" smtClean="0">
                <a:solidFill>
                  <a:schemeClr val="tx1"/>
                </a:solidFill>
                <a:latin typeface="Georgia" pitchFamily="18" charset="0"/>
              </a:rPr>
              <a:t>Мета контролю </a:t>
            </a:r>
            <a:endParaRPr lang="ru-RU" sz="3200" b="1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2"/>
          </p:nvPr>
        </p:nvSpPr>
        <p:spPr>
          <a:xfrm>
            <a:off x="683568" y="1556792"/>
            <a:ext cx="3383280" cy="4617720"/>
          </a:xfrm>
        </p:spPr>
        <p:txBody>
          <a:bodyPr anchor="ctr">
            <a:normAutofit lnSpcReduction="10000"/>
          </a:bodyPr>
          <a:lstStyle/>
          <a:p>
            <a:r>
              <a:rPr lang="uk-UA" sz="2400" dirty="0" smtClean="0"/>
              <a:t>виявлення </a:t>
            </a:r>
            <a:r>
              <a:rPr lang="uk-UA" sz="2400" b="1" dirty="0" smtClean="0"/>
              <a:t>ступеня</a:t>
            </a:r>
            <a:r>
              <a:rPr lang="uk-UA" sz="2400" dirty="0" smtClean="0"/>
              <a:t> </a:t>
            </a:r>
            <a:r>
              <a:rPr lang="uk-UA" sz="2400" b="1" dirty="0" smtClean="0"/>
              <a:t>засвоєння</a:t>
            </a:r>
            <a:r>
              <a:rPr lang="uk-UA" sz="2400" dirty="0" smtClean="0"/>
              <a:t> навчального матеріалу </a:t>
            </a:r>
            <a:r>
              <a:rPr lang="uk-UA" sz="2400" b="1" dirty="0" smtClean="0"/>
              <a:t>кожним</a:t>
            </a:r>
            <a:r>
              <a:rPr lang="uk-UA" sz="2400" dirty="0" smtClean="0"/>
              <a:t> </a:t>
            </a:r>
            <a:r>
              <a:rPr lang="uk-UA" sz="2400" b="1" dirty="0" smtClean="0"/>
              <a:t>учнем</a:t>
            </a:r>
            <a:r>
              <a:rPr lang="uk-UA" sz="2400" dirty="0" smtClean="0"/>
              <a:t> або </a:t>
            </a:r>
            <a:r>
              <a:rPr lang="uk-UA" sz="2400" b="1" dirty="0" smtClean="0"/>
              <a:t>студентом</a:t>
            </a:r>
            <a:r>
              <a:rPr lang="uk-UA" sz="2400" dirty="0" smtClean="0"/>
              <a:t>, </a:t>
            </a:r>
            <a:br>
              <a:rPr lang="uk-UA" sz="2400" dirty="0" smtClean="0"/>
            </a:br>
            <a:r>
              <a:rPr lang="uk-UA" sz="2400" b="1" dirty="0" smtClean="0"/>
              <a:t>рівня</a:t>
            </a:r>
            <a:r>
              <a:rPr lang="uk-UA" sz="2400" dirty="0" smtClean="0"/>
              <a:t> </a:t>
            </a:r>
            <a:r>
              <a:rPr lang="uk-UA" sz="2400" b="1" dirty="0" smtClean="0"/>
              <a:t>оволодіння</a:t>
            </a:r>
            <a:r>
              <a:rPr lang="uk-UA" sz="2400" dirty="0" smtClean="0"/>
              <a:t> ним загально-навчальними і предметними </a:t>
            </a:r>
            <a:r>
              <a:rPr lang="uk-UA" sz="2400" b="1" dirty="0" smtClean="0"/>
              <a:t>вміннями</a:t>
            </a:r>
            <a:r>
              <a:rPr lang="uk-UA" sz="2400" dirty="0" smtClean="0"/>
              <a:t>, </a:t>
            </a:r>
            <a:r>
              <a:rPr lang="uk-UA" sz="2400" b="1" dirty="0" smtClean="0"/>
              <a:t>навичками і </a:t>
            </a:r>
            <a:r>
              <a:rPr lang="uk-UA" sz="2400" b="1" dirty="0" err="1" smtClean="0"/>
              <a:t>компетентностями</a:t>
            </a:r>
            <a:endParaRPr lang="ru-RU" sz="2400" b="1" dirty="0"/>
          </a:p>
        </p:txBody>
      </p:sp>
      <p:pic>
        <p:nvPicPr>
          <p:cNvPr id="6" name="Содержимое 5" descr="16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306838" y="2348880"/>
            <a:ext cx="4149560" cy="27363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CA49-5F05-4B0A-B59F-779F69C8349A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95536" y="90872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uk-UA" sz="3200" b="1" cap="small" dirty="0" smtClean="0">
                <a:solidFill>
                  <a:schemeClr val="tx1"/>
                </a:solidFill>
                <a:latin typeface="Georgia" pitchFamily="18" charset="0"/>
              </a:rPr>
              <a:t>Об’єкти перевірки й оцінювання</a:t>
            </a:r>
            <a:r>
              <a:rPr lang="uk-UA" sz="3200" b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endParaRPr lang="ru-RU" sz="3200" b="1" dirty="0">
              <a:solidFill>
                <a:schemeClr val="tx1"/>
              </a:solidFill>
              <a:latin typeface="Georgia" pitchFamily="18" charset="0"/>
            </a:endParaRPr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CA49-5F05-4B0A-B59F-779F69C8349A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uk-UA" sz="3200" b="1" dirty="0" smtClean="0">
                <a:solidFill>
                  <a:schemeClr val="tx1"/>
                </a:solidFill>
                <a:latin typeface="Georgia" pitchFamily="18" charset="0"/>
              </a:rPr>
              <a:t>Функції контролю</a:t>
            </a:r>
            <a:endParaRPr lang="ru-RU" sz="3200" b="1" dirty="0">
              <a:solidFill>
                <a:schemeClr val="tx1"/>
              </a:solidFill>
              <a:latin typeface="Georgia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67544" y="1916832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CA49-5F05-4B0A-B59F-779F69C8349A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4919318"/>
          </a:xfrm>
        </p:spPr>
        <p:txBody>
          <a:bodyPr anchor="ctr">
            <a:noAutofit/>
          </a:bodyPr>
          <a:lstStyle/>
          <a:p>
            <a:pPr algn="ctr"/>
            <a:r>
              <a:rPr lang="uk-UA" sz="3200" b="1" dirty="0" smtClean="0">
                <a:solidFill>
                  <a:schemeClr val="tx1"/>
                </a:solidFill>
                <a:latin typeface="+mn-lt"/>
              </a:rPr>
              <a:t>Вимоги до контролю та оцінювання навчальних досягнень учнів та студент</a:t>
            </a:r>
            <a:r>
              <a:rPr lang="uk-UA" sz="3200" b="1" dirty="0" smtClean="0">
                <a:latin typeface="+mn-lt"/>
              </a:rPr>
              <a:t>ів</a:t>
            </a:r>
            <a:endParaRPr lang="ru-RU" sz="3200" b="1" dirty="0">
              <a:latin typeface="+mn-lt"/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idx="2"/>
          </p:nvPr>
        </p:nvSpPr>
        <p:spPr>
          <a:xfrm>
            <a:off x="1115616" y="764704"/>
            <a:ext cx="3383280" cy="2119327"/>
          </a:xfrm>
        </p:spPr>
        <p:txBody>
          <a:bodyPr anchor="ctr"/>
          <a:lstStyle/>
          <a:p>
            <a:pPr algn="ctr"/>
            <a:r>
              <a:rPr lang="uk-UA" sz="3200" b="1" dirty="0" smtClean="0"/>
              <a:t>Об’єктивність</a:t>
            </a:r>
            <a:endParaRPr lang="ru-RU" sz="3200" b="1" dirty="0"/>
          </a:p>
        </p:txBody>
      </p:sp>
      <p:pic>
        <p:nvPicPr>
          <p:cNvPr id="8" name="Содержимое 7" descr="52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043608" y="2564904"/>
            <a:ext cx="3541687" cy="2585566"/>
          </a:xfrm>
        </p:spPr>
      </p:pic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CA49-5F05-4B0A-B59F-779F69C8349A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4631286"/>
          </a:xfrm>
        </p:spPr>
        <p:txBody>
          <a:bodyPr anchor="ctr">
            <a:noAutofit/>
          </a:bodyPr>
          <a:lstStyle/>
          <a:p>
            <a:pPr algn="ctr"/>
            <a:r>
              <a:rPr lang="uk-UA" sz="3200" b="1" dirty="0" smtClean="0">
                <a:solidFill>
                  <a:schemeClr val="tx1"/>
                </a:solidFill>
                <a:latin typeface="Georgia" pitchFamily="18" charset="0"/>
              </a:rPr>
              <a:t>Вимоги до контролю та оцінювання навчальних досягнень учнів та студентів</a:t>
            </a:r>
            <a:endParaRPr lang="ru-RU" sz="3200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2"/>
          </p:nvPr>
        </p:nvSpPr>
        <p:spPr>
          <a:xfrm>
            <a:off x="1115616" y="476672"/>
            <a:ext cx="3383280" cy="2263343"/>
          </a:xfrm>
        </p:spPr>
        <p:txBody>
          <a:bodyPr anchor="ctr">
            <a:normAutofit/>
          </a:bodyPr>
          <a:lstStyle/>
          <a:p>
            <a:pPr algn="ctr"/>
            <a:r>
              <a:rPr lang="uk-UA" sz="3200" b="1" dirty="0" err="1" smtClean="0"/>
              <a:t>Систематич-ність</a:t>
            </a:r>
            <a:endParaRPr lang="ru-RU" sz="3200" b="1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half" idx="1"/>
          </p:nvPr>
        </p:nvGraphicFramePr>
        <p:xfrm>
          <a:off x="899592" y="2204864"/>
          <a:ext cx="3960441" cy="44229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CA49-5F05-4B0A-B59F-779F69C8349A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408</TotalTime>
  <Words>371</Words>
  <Application>Microsoft Office PowerPoint</Application>
  <PresentationFormat>Экран (4:3)</PresentationFormat>
  <Paragraphs>130</Paragraphs>
  <Slides>28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Городская</vt:lpstr>
      <vt:lpstr>ОРГАНІЗАЦІЯ КОНТРОЛЮ НАВЧАЛЬНИХ ДОСЯГНЕНЬ З ЕКОЛОГІЇ В СПШ ТА ЗВО</vt:lpstr>
      <vt:lpstr>План</vt:lpstr>
      <vt:lpstr>Система навчання </vt:lpstr>
      <vt:lpstr>Складові контролю</vt:lpstr>
      <vt:lpstr>Мета контролю </vt:lpstr>
      <vt:lpstr>Об’єкти перевірки й оцінювання </vt:lpstr>
      <vt:lpstr>Функції контролю</vt:lpstr>
      <vt:lpstr>Вимоги до контролю та оцінювання навчальних досягнень учнів та студентів</vt:lpstr>
      <vt:lpstr>Вимоги до контролю та оцінювання навчальних досягнень учнів та студентів</vt:lpstr>
      <vt:lpstr>Вимоги до контролю та оцінювання навчальних досягнень учнів та студентів</vt:lpstr>
      <vt:lpstr>Вимоги до контролю та оцінювання навчальних досягнень учнів та студентів</vt:lpstr>
      <vt:lpstr>Вимоги до контролю та оцінювання навчальних досягнень учнів та студентів</vt:lpstr>
      <vt:lpstr>Еталонні вимірники якості знань </vt:lpstr>
      <vt:lpstr>Інноваційні методи контролю навчально-пізнавальної діяльності учнів СПШ</vt:lpstr>
      <vt:lpstr>Принципи організації контролю ЗУН студентів </vt:lpstr>
      <vt:lpstr>Види контролю в ЗВО</vt:lpstr>
      <vt:lpstr>Попередня перевірка</vt:lpstr>
      <vt:lpstr>Поточна перевірка</vt:lpstr>
      <vt:lpstr>Тематична перевірка </vt:lpstr>
      <vt:lpstr>Підсумкова перевірка</vt:lpstr>
      <vt:lpstr>Система оцінювання у ЗВО</vt:lpstr>
      <vt:lpstr>Практичний контроль</vt:lpstr>
      <vt:lpstr>Самоконтроль та самооцінка </vt:lpstr>
      <vt:lpstr>Критерії оцінки – це ті положення, урахування яких є обов’язковим при виставленні тієї чи іншої оцінки.</vt:lpstr>
      <vt:lpstr>Норми оцінки – це опис умов, на які має спиратися педагог, виставляючи студентові оцінку</vt:lpstr>
      <vt:lpstr>Рейтинговий контроль </vt:lpstr>
      <vt:lpstr>Слайд 27</vt:lpstr>
      <vt:lpstr>Дякую за увагу</vt:lpstr>
    </vt:vector>
  </TitlesOfParts>
  <Company>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ОРГАНІЗАЦІЯ КОНТРОЛЮ НАВЧАЛЬНИХ ДОСЯГНЕНЬ З БІОЛОГІЇ В СПШ ТА ЗВО</dc:title>
  <dc:creator>User</dc:creator>
  <cp:lastModifiedBy>User</cp:lastModifiedBy>
  <cp:revision>57</cp:revision>
  <dcterms:created xsi:type="dcterms:W3CDTF">2020-10-05T13:16:37Z</dcterms:created>
  <dcterms:modified xsi:type="dcterms:W3CDTF">2020-10-05T20:24:04Z</dcterms:modified>
</cp:coreProperties>
</file>