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16F"/>
    <a:srgbClr val="EE5CBA"/>
    <a:srgbClr val="F286CB"/>
    <a:srgbClr val="57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67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9B9A8-4BC7-DE8B-8D73-48D5FFF08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7E741A-F625-6610-629B-A7E52F46C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43D333-F54B-E8F4-52E8-26E1D87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052D2-DC23-1841-EDA9-2209A9F6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7474F-7723-36EA-1549-47C809FA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670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0F7E5-9B30-A58E-9577-0F186A67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3DBBC8-4BF9-465B-0552-0FE1B3F5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85FF61-659D-6615-245A-FA4BE729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C8742-9D17-F287-4432-95E36F58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16C19-4D17-B2B2-D3CA-EBE20947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56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BBA62D-42BC-6423-B87B-742BA9F80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292DC-F1A9-243A-B7FE-5FE3BBC62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D31E2-7989-696F-2DDC-686B0BAB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89B31-F6AC-CF2E-03A0-C43FEC87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32FB6-46FA-C061-CAB4-AA1DB9C3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6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6BEEC-B45C-B9F9-18FA-C0A039BC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12698-B9A6-F7C9-1C58-EBF59F5F1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3BF71-B791-3AD5-6C9B-55FB102B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53108-898C-0275-17DC-810C1BF4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C45DC8-906F-E946-A039-61E634D2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009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7D9F1-134F-6CC6-EBD7-188EFD48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0B980-FF04-450E-7604-F461BBBC2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492B5-6DEF-3E3F-9B25-1648BD17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E7605-CC72-CE19-32D9-09B442D2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D6791-6528-5F99-55EE-5F8F34E2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386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D96E0-1242-A741-4DD7-9BCC912A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115455-73D7-0F0E-865A-03A68A556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69DBEC-31B8-8F74-9C5C-3D75B9339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846343-F738-F1B5-7F86-7B41BEDD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1EEBB-6186-F831-CF90-C4DF9F44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96F2F-76F1-2677-7DC2-F60A020C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3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2D068-3C13-5D2E-53FF-6450709D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F1983-E6C6-F683-0573-744F049C1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A2E383-D725-7E50-3608-254E9E59A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B3CC0-0B1E-9653-CDDD-0A063EB20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E906CA-F1E8-CD06-7E9C-D5B1DFBE5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8A3C90-72B0-A9B1-CC49-BA6DE5AF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5FE1A6-AFE4-D948-9861-DCC1423C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CE02D0-899D-6EDC-311F-D6E62409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304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3CCFD-C9B3-ECEC-1B1C-1703B02B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2B194A-2E55-60FC-DD28-EAFA2A6A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2CC795-82CE-4C06-D41E-89EDC2CA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9E8F90-8E5F-959D-E741-3151383C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00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216F87-0818-9B8A-0DF3-15711222B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2812CA-FEC4-1332-8AA5-F2785397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3B33DA-3D19-211D-3F5A-461A27FA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061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D077A-AAE3-1FDE-4FFB-E011C62A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2694A-479E-B6BD-4637-A79BB681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4DDD65-A5A6-F1CC-9226-424D172AC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535583-B5E4-E8FD-6539-E152A052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4537D-0B21-1A40-DA27-EDDC78B4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11D349-52D8-EF76-ECA2-D65CA8A9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983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86C22-5C8A-0378-05F4-F06F3CF3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8D99C4-B71C-5A3D-6D46-1E29389D6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35BC2E-5C14-2FDE-0BFA-7F176E156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B6787C-04C1-D41F-813B-31C04851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D293F-5D99-7BEB-CEE2-E8FAA13D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24584-C613-B6A1-79DF-D9AB84E3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93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EA4DA-DEFE-B2CC-6ED0-5E97BC4F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186CB5-BE7B-AC45-D51F-FC101BC3F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7EA62-0612-3E2F-FD2F-A1C9002AE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DB94-6CCD-4C2B-B025-1AF3B4169FB4}" type="datetimeFigureOut">
              <a:rPr lang="ru-UA" smtClean="0"/>
              <a:t>10.12.2025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C7775-889D-48DD-5408-AC707BCB2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44ED13-96CD-6B08-69E9-AC94FCA5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55BC-2C84-4040-B6B0-53A46F5E86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633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1DB98-8869-4331-69FB-B64F65CA086E}"/>
              </a:ext>
            </a:extLst>
          </p:cNvPr>
          <p:cNvSpPr txBox="1"/>
          <p:nvPr/>
        </p:nvSpPr>
        <p:spPr>
          <a:xfrm>
            <a:off x="4823798" y="-13648"/>
            <a:ext cx="7265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uk-UA" sz="1800" kern="100" spc="-10" dirty="0">
                <a:solidFill>
                  <a:srgbClr val="0070C0"/>
                </a:solidFill>
                <a:effectLst/>
                <a:ea typeface="Droid Sans Fallback"/>
                <a:cs typeface="FreeSans"/>
              </a:rPr>
              <a:t>Методологія та методика наукових досліджень з історії та археології</a:t>
            </a:r>
            <a:endParaRPr lang="ru-UA" sz="1800" kern="100" dirty="0">
              <a:solidFill>
                <a:srgbClr val="0070C0"/>
              </a:solidFill>
              <a:effectLst/>
              <a:ea typeface="Droid Sans Fallback"/>
              <a:cs typeface="FreeSans"/>
            </a:endParaRPr>
          </a:p>
          <a:p>
            <a:pPr>
              <a:buNone/>
            </a:pPr>
            <a:r>
              <a:rPr lang="uk-UA" sz="1800" kern="100" dirty="0">
                <a:solidFill>
                  <a:srgbClr val="0070C0"/>
                </a:solidFill>
                <a:effectLst/>
                <a:latin typeface="Liberation Serif"/>
                <a:ea typeface="Droid Sans Fallback"/>
                <a:cs typeface="FreeSans"/>
              </a:rPr>
              <a:t> </a:t>
            </a:r>
            <a:endParaRPr lang="ru-UA" sz="1800" kern="100" dirty="0">
              <a:solidFill>
                <a:srgbClr val="0070C0"/>
              </a:solidFill>
              <a:effectLst/>
              <a:latin typeface="Liberation Serif"/>
              <a:ea typeface="Droid Sans Fallback"/>
              <a:cs typeface="Free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4D98D-D70D-AA1D-0214-6FBF37C61183}"/>
              </a:ext>
            </a:extLst>
          </p:cNvPr>
          <p:cNvSpPr txBox="1"/>
          <p:nvPr/>
        </p:nvSpPr>
        <p:spPr>
          <a:xfrm>
            <a:off x="4722125" y="1609130"/>
            <a:ext cx="70034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i="1" kern="100" spc="-10" noProof="1">
                <a:solidFill>
                  <a:srgbClr val="002060"/>
                </a:solidFill>
                <a:effectLst/>
                <a:ea typeface="Droid Sans Fallback"/>
                <a:cs typeface="FreeSans"/>
              </a:rPr>
              <a:t>«Тату, поясни мені, навіщо потрібна історія». Так одного разу запитав у батька-історика хлопчик…</a:t>
            </a:r>
          </a:p>
          <a:p>
            <a:endParaRPr lang="uk-UA" sz="2800" b="1" i="1" kern="100" spc="-10" noProof="1">
              <a:solidFill>
                <a:srgbClr val="002060"/>
              </a:solidFill>
              <a:effectLst/>
              <a:ea typeface="Droid Sans Fallback"/>
              <a:cs typeface="FreeSans"/>
            </a:endParaRPr>
          </a:p>
          <a:p>
            <a:r>
              <a:rPr lang="uk-UA" sz="2800" kern="100" spc="-10" noProof="1">
                <a:solidFill>
                  <a:srgbClr val="002060"/>
                </a:solidFill>
              </a:rPr>
              <a:t>Так починає свою книгу «Апологія історії, або Ремесло історика» Марк Блок.</a:t>
            </a:r>
          </a:p>
          <a:p>
            <a:endParaRPr lang="uk-UA" sz="2800" kern="100" spc="-10" noProof="1">
              <a:solidFill>
                <a:srgbClr val="002060"/>
              </a:solidFill>
            </a:endParaRPr>
          </a:p>
          <a:p>
            <a:r>
              <a:rPr lang="uk-UA" sz="2800" kern="100" spc="-10" noProof="1">
                <a:solidFill>
                  <a:srgbClr val="002060"/>
                </a:solidFill>
              </a:rPr>
              <a:t>А яку відповідь дали б ви?</a:t>
            </a:r>
            <a:endParaRPr lang="uk-UA" sz="2800" noProof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574F9-4B16-F596-C62B-DF2F0DA5E486}"/>
              </a:ext>
            </a:extLst>
          </p:cNvPr>
          <p:cNvSpPr txBox="1"/>
          <p:nvPr/>
        </p:nvSpPr>
        <p:spPr>
          <a:xfrm>
            <a:off x="5364947" y="435086"/>
            <a:ext cx="6183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6000" b="1" noProof="1">
                <a:solidFill>
                  <a:srgbClr val="A3116F"/>
                </a:solidFill>
                <a:effectLst/>
                <a:ea typeface="Times New Roman" panose="02020603050405020304" pitchFamily="18" charset="0"/>
              </a:rPr>
              <a:t>Як ви думаєте?..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643485-747E-F951-7C92-AB8F5E2E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6" y="145745"/>
            <a:ext cx="3825680" cy="5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55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54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Droid Sans Fallback</vt:lpstr>
      <vt:lpstr>Liberation Serif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соціогуманітарних досліджень</dc:title>
  <dc:creator>Sergiy Lyakh</dc:creator>
  <cp:lastModifiedBy>PC</cp:lastModifiedBy>
  <cp:revision>70</cp:revision>
  <dcterms:created xsi:type="dcterms:W3CDTF">2024-02-29T12:25:06Z</dcterms:created>
  <dcterms:modified xsi:type="dcterms:W3CDTF">2025-12-09T23:24:04Z</dcterms:modified>
</cp:coreProperties>
</file>