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22664-7EFD-4867-8F2C-3984A5FAB886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2DE9-4E17-4A1E-8CDB-399F98F4A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17E1-2D2F-492A-8A4F-F7777D6AD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44E3-7EF9-46F7-8E38-295D7C595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3F7A-0B4D-48F2-B828-5D1A99553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3963-121F-4ED4-8487-0D922170A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1D3B-A90E-433F-9CEC-659021525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3BAF-2C82-4DCA-A5B7-E95127C16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3850-D4A2-42C0-945D-4230FB80C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6C52-C9ED-4A60-8B65-1773EB538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BA8E-3308-45C2-86AF-E28E8541B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833F-F20C-475D-AD7D-969B2758C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272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0"/>
            <a:r>
              <a:rPr lang="ru-RU" smtClean="0"/>
              <a:t>Четвертый уровень</a:t>
            </a:r>
          </a:p>
          <a:p>
            <a:pPr lvl="1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CE54BA-FB44-4D26-B104-7C2E9698A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h.kiev.ua/" TargetMode="External"/><Relationship Id="rId7" Type="http://schemas.openxmlformats.org/officeDocument/2006/relationships/hyperlink" Target="https://mycollages.ru/" TargetMode="External"/><Relationship Id="rId2" Type="http://schemas.openxmlformats.org/officeDocument/2006/relationships/hyperlink" Target="http://sae-ukraine.org.ua/ua/project_news/Google-serv&#8211;si-dlya-vchitelya&#8211;Perskroki-novachka-pub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seosvita.ua/library/onlajn-servisi-ak-instrument-vzaemodii-vcitela-ta-ucniv-na-urokah-himii-78725.html" TargetMode="External"/><Relationship Id="rId5" Type="http://schemas.openxmlformats.org/officeDocument/2006/relationships/hyperlink" Target="http://www.classtime.com/" TargetMode="External"/><Relationship Id="rId4" Type="http://schemas.openxmlformats.org/officeDocument/2006/relationships/hyperlink" Target="https://kahoo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8713787" cy="324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Використання </a:t>
            </a:r>
          </a:p>
          <a:p>
            <a:pPr algn="ctr"/>
            <a:r>
              <a:rPr lang="ru-RU" sz="3600" b="1" kern="1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Інтернет - сервісів</a:t>
            </a:r>
          </a:p>
          <a:p>
            <a:pPr algn="ctr"/>
            <a:r>
              <a:rPr lang="ru-RU" sz="3600" b="1" kern="10">
                <a:ln w="254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 в освітньому просторі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4535487" cy="1143000"/>
          </a:xfrm>
        </p:spPr>
        <p:txBody>
          <a:bodyPr/>
          <a:lstStyle/>
          <a:p>
            <a:r>
              <a:rPr lang="uk-UA" altLang="ko-KR" b="1" smtClean="0"/>
              <a:t>Серві</a:t>
            </a:r>
            <a:r>
              <a:rPr lang="uk-UA" altLang="ko-KR" b="1" smtClean="0">
                <a:cs typeface="Arial" charset="0"/>
              </a:rPr>
              <a:t>с Rebus1.com</a:t>
            </a:r>
            <a:r>
              <a:rPr lang="uk-UA" altLang="ko-KR" sz="4000" smtClean="0"/>
              <a:t> </a:t>
            </a:r>
            <a:endParaRPr lang="ru-RU" sz="400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781050"/>
          </a:xfrm>
        </p:spPr>
        <p:txBody>
          <a:bodyPr/>
          <a:lstStyle/>
          <a:p>
            <a:r>
              <a:rPr lang="uk-UA" smtClean="0"/>
              <a:t>Створення ребусів</a:t>
            </a:r>
            <a:endParaRPr lang="ru-RU" smtClean="0"/>
          </a:p>
        </p:txBody>
      </p:sp>
      <p:pic>
        <p:nvPicPr>
          <p:cNvPr id="22531" name="Picture 4" descr="загруже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15888"/>
            <a:ext cx="22209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/>
          </p:cNvSpPr>
          <p:nvPr/>
        </p:nvSpPr>
        <p:spPr bwMode="auto">
          <a:xfrm>
            <a:off x="395288" y="2852738"/>
            <a:ext cx="4535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altLang="ko-KR" sz="4400" b="1" i="1" u="sng">
                <a:latin typeface="Calibri" pitchFamily="34" charset="0"/>
              </a:rPr>
              <a:t>Сервіс Biouroki</a:t>
            </a:r>
            <a:r>
              <a:rPr lang="en-US" altLang="ko-KR" sz="4400">
                <a:latin typeface="Calibri" pitchFamily="34" charset="0"/>
                <a:ea typeface="굴림" pitchFamily="34" charset="-127"/>
              </a:rPr>
              <a:t>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22533" name="Rectangle 6"/>
          <p:cNvSpPr>
            <a:spLocks/>
          </p:cNvSpPr>
          <p:nvPr/>
        </p:nvSpPr>
        <p:spPr bwMode="auto">
          <a:xfrm>
            <a:off x="539750" y="4076700"/>
            <a:ext cx="822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3200">
                <a:latin typeface="Calibri" pitchFamily="34" charset="0"/>
              </a:rPr>
              <a:t>Генератор кросвордів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22534" name="Picture 7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852738"/>
            <a:ext cx="34242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4464050" cy="1143000"/>
          </a:xfrm>
        </p:spPr>
        <p:txBody>
          <a:bodyPr/>
          <a:lstStyle/>
          <a:p>
            <a:r>
              <a:rPr lang="uk-UA" altLang="ko-KR" smtClean="0"/>
              <a:t> </a:t>
            </a:r>
            <a:r>
              <a:rPr lang="uk-UA" altLang="ko-KR" b="1" smtClean="0"/>
              <a:t>Серві</a:t>
            </a:r>
            <a:r>
              <a:rPr lang="uk-UA" altLang="ko-KR" b="1" smtClean="0">
                <a:cs typeface="Arial" charset="0"/>
              </a:rPr>
              <a:t>с Padlet</a:t>
            </a:r>
            <a:r>
              <a:rPr lang="uk-UA" altLang="ko-KR" smtClean="0"/>
              <a:t> </a:t>
            </a:r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147050" cy="4525962"/>
          </a:xfrm>
        </p:spPr>
        <p:txBody>
          <a:bodyPr/>
          <a:lstStyle/>
          <a:p>
            <a:r>
              <a:rPr lang="uk-UA" altLang="ko-KR" smtClean="0"/>
              <a:t>Створення цікавої дошки, документів і веб-сторінки, які легко читати</a:t>
            </a:r>
            <a:r>
              <a:rPr lang="ru-RU" altLang="ko-KR" smtClean="0"/>
              <a:t> </a:t>
            </a:r>
          </a:p>
          <a:p>
            <a:r>
              <a:rPr lang="uk-UA" altLang="ko-KR" smtClean="0"/>
              <a:t>Зручний, легкий інструмент для організації спільної роботи учасників освітнього процесу з різним контентом у визначеному віртуальному просторі</a:t>
            </a:r>
            <a:r>
              <a:rPr lang="ru-RU" altLang="ko-KR" smtClean="0"/>
              <a:t> </a:t>
            </a:r>
          </a:p>
          <a:p>
            <a:endParaRPr lang="ru-RU" smtClean="0"/>
          </a:p>
        </p:txBody>
      </p:sp>
      <p:pic>
        <p:nvPicPr>
          <p:cNvPr id="23555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15888"/>
            <a:ext cx="292893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padlet_hi_res"/>
          <p:cNvPicPr>
            <a:picLocks noChangeAspect="1" noChangeArrowheads="1"/>
          </p:cNvPicPr>
          <p:nvPr/>
        </p:nvPicPr>
        <p:blipFill>
          <a:blip r:embed="rId3"/>
          <a:srcRect l="25568" t="18100" r="22568" b="11404"/>
          <a:stretch>
            <a:fillRect/>
          </a:stretch>
        </p:blipFill>
        <p:spPr bwMode="auto">
          <a:xfrm>
            <a:off x="7164388" y="4941888"/>
            <a:ext cx="1800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93" descr="C:\Documents and Settings\Admin\Рабочий стол\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12200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Використані джерела</a:t>
            </a:r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uk-UA" sz="2000" smtClean="0"/>
              <a:t>Дичківська І. Інноваційні педагогічні технології: навч. посіб. / І. Дичківська. – К.: Академвидав, 2004. – 352 с.</a:t>
            </a:r>
          </a:p>
          <a:p>
            <a:pPr marL="609600" indent="-609600">
              <a:lnSpc>
                <a:spcPct val="80000"/>
              </a:lnSpc>
            </a:pPr>
            <a:r>
              <a:rPr lang="uk-UA" sz="2000" smtClean="0"/>
              <a:t>"Google-сервіси для вчителя. Перші кроки новачка  // Електронний ресурс. Режим доступу: </a:t>
            </a:r>
            <a:r>
              <a:rPr lang="uk-UA" sz="2000" smtClean="0">
                <a:hlinkClick r:id="rId2"/>
              </a:rPr>
              <a:t>http://sae-ukraine.org.ua/ua/project_news/Google-serv–si-dlya-vchitelya–Perskroki-novachka-publication/</a:t>
            </a:r>
            <a:endParaRPr lang="uk-UA" sz="2000" smtClean="0"/>
          </a:p>
          <a:p>
            <a:pPr marL="609600" indent="-609600">
              <a:lnSpc>
                <a:spcPct val="80000"/>
              </a:lnSpc>
            </a:pPr>
            <a:r>
              <a:rPr lang="uk-UA" sz="2000" smtClean="0"/>
              <a:t>Лященко К.В. Google-сервіси: можливості та перспективи використання у сучасному освітньому середовищі // Електронний ресурс. Режим доступу: </a:t>
            </a:r>
            <a:r>
              <a:rPr lang="uk-UA" sz="2000" smtClean="0">
                <a:hlinkClick r:id="rId3"/>
              </a:rPr>
              <a:t>http://www.psyh.kiev.ua/</a:t>
            </a:r>
            <a:r>
              <a:rPr lang="uk-UA" sz="2000" smtClean="0"/>
              <a:t> </a:t>
            </a:r>
            <a:endParaRPr lang="ru-RU" sz="2000" smtClean="0">
              <a:hlinkClick r:id="rId4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hlinkClick r:id="rId4"/>
              </a:rPr>
              <a:t>https://kahoot.com</a:t>
            </a:r>
            <a:r>
              <a:rPr lang="uk-UA" sz="2000" smtClean="0"/>
              <a:t> </a:t>
            </a:r>
            <a:endParaRPr lang="ru-RU" sz="2000" smtClean="0">
              <a:hlinkClick r:id="rId5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hlinkClick r:id="rId5"/>
              </a:rPr>
              <a:t>www.classtime.com</a:t>
            </a:r>
            <a:r>
              <a:rPr lang="uk-UA" sz="2000" smtClean="0"/>
              <a:t> </a:t>
            </a:r>
            <a:endParaRPr lang="ru-RU" sz="2000" smtClean="0">
              <a:hlinkClick r:id="rId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hlinkClick r:id="rId6"/>
              </a:rPr>
              <a:t>https://vseosvita.ua/library/onlajn-servisi-ak-instrument-vzaemodii-vcitela-ta-ucniv-na-urokah-himii-78725.html</a:t>
            </a:r>
            <a:r>
              <a:rPr lang="uk-UA" sz="2000" smtClean="0"/>
              <a:t> </a:t>
            </a:r>
            <a:endParaRPr lang="ru-RU" sz="2000" u="sng" smtClean="0">
              <a:hlinkClick r:id="rId7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u="sng" smtClean="0">
                <a:hlinkClick r:id="rId7"/>
              </a:rPr>
              <a:t>https://mycollages.ru</a:t>
            </a:r>
            <a:endParaRPr lang="ru-RU" sz="2000" u="sng" smtClean="0"/>
          </a:p>
          <a:p>
            <a:pPr marL="609600" indent="-609600">
              <a:lnSpc>
                <a:spcPct val="80000"/>
              </a:lnSpc>
            </a:pPr>
            <a:r>
              <a:rPr lang="ru-RU" sz="2000" u="sng" smtClean="0"/>
              <a:t>https://vseosvita.ua/library/tvorcij-proekt-model-vipusknika-novoi-ukrainskoi-skoli-8993.html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89138"/>
            <a:ext cx="8928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/>
          </p:cNvSpPr>
          <p:nvPr/>
        </p:nvSpPr>
        <p:spPr bwMode="auto">
          <a:xfrm>
            <a:off x="179388" y="260350"/>
            <a:ext cx="885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ko-KR" sz="4400" b="1">
                <a:latin typeface="Calibri" pitchFamily="34" charset="0"/>
              </a:rPr>
              <a:t>Модель випускника </a:t>
            </a:r>
            <a:br>
              <a:rPr lang="uk-UA" altLang="ko-KR" sz="4400" b="1">
                <a:latin typeface="Calibri" pitchFamily="34" charset="0"/>
              </a:rPr>
            </a:br>
            <a:r>
              <a:rPr lang="uk-UA" altLang="ko-KR" sz="4400" b="1">
                <a:latin typeface="Calibri" pitchFamily="34" charset="0"/>
              </a:rPr>
              <a:t>Нової Української Школи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8856662" cy="1143000"/>
          </a:xfrm>
        </p:spPr>
        <p:txBody>
          <a:bodyPr/>
          <a:lstStyle/>
          <a:p>
            <a:pPr eaLnBrk="1" hangingPunct="1"/>
            <a:r>
              <a:rPr lang="uk-UA" altLang="ko-KR" b="1" smtClean="0"/>
              <a:t>Web-сервіси в освітньому процесі</a:t>
            </a:r>
            <a:r>
              <a:rPr lang="uk-UA" altLang="ko-KR" sz="4000" smtClean="0"/>
              <a:t> </a:t>
            </a:r>
            <a:endParaRPr lang="ru-RU" sz="4000" smtClean="0"/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368550" y="23876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292350" y="50546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749550" y="23876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771775" y="5373688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2673350" y="31496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749550" y="39116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2673350" y="4597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9" name="Group 10"/>
          <p:cNvGrpSpPr>
            <a:grpSpLocks/>
          </p:cNvGrpSpPr>
          <p:nvPr/>
        </p:nvGrpSpPr>
        <p:grpSpPr bwMode="auto">
          <a:xfrm>
            <a:off x="304800" y="2535238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88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9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0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1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2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5393" name="Picture 19" descr="mar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348038" y="2133600"/>
            <a:ext cx="554513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4716463" y="2133600"/>
            <a:ext cx="2271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ko-KR" sz="2000" b="1"/>
              <a:t>хмарні сховища</a:t>
            </a:r>
            <a:r>
              <a:rPr lang="ru-RU" altLang="ko-KR"/>
              <a:t> </a:t>
            </a:r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419475" y="2852738"/>
            <a:ext cx="5545138" cy="6492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3635375" y="2781300"/>
            <a:ext cx="508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ko-KR" sz="2000" b="1"/>
              <a:t>конструктор для створення особистих</a:t>
            </a:r>
          </a:p>
          <a:p>
            <a:pPr eaLnBrk="0" hangingPunct="0"/>
            <a:r>
              <a:rPr lang="uk-UA" altLang="ko-KR" sz="2000" b="1"/>
              <a:t> сайтів викладачів</a:t>
            </a:r>
            <a:r>
              <a:rPr lang="ru-RU" altLang="ko-KR" sz="2000" b="1"/>
              <a:t> </a:t>
            </a:r>
            <a:endParaRPr lang="en-US" sz="2000" b="1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348038" y="3644900"/>
            <a:ext cx="554513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75" name="Rectangle 25"/>
          <p:cNvSpPr>
            <a:spLocks noChangeArrowheads="1"/>
          </p:cNvSpPr>
          <p:nvPr/>
        </p:nvSpPr>
        <p:spPr bwMode="auto">
          <a:xfrm>
            <a:off x="3563938" y="3716338"/>
            <a:ext cx="407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ko-KR" sz="2000" b="1"/>
              <a:t>соціальні мережі та спільноти</a:t>
            </a:r>
            <a:r>
              <a:rPr lang="ru-RU" altLang="ko-KR"/>
              <a:t> </a:t>
            </a:r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22764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276600" y="30416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6600" y="37973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348038" y="4292600"/>
            <a:ext cx="5545137" cy="719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80" name="Rectangle 30"/>
          <p:cNvSpPr>
            <a:spLocks noChangeArrowheads="1"/>
          </p:cNvSpPr>
          <p:nvPr/>
        </p:nvSpPr>
        <p:spPr bwMode="auto">
          <a:xfrm>
            <a:off x="3563938" y="4365625"/>
            <a:ext cx="4737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ko-KR" sz="2000" b="1"/>
              <a:t>сервіси для створення тестів, карт, </a:t>
            </a:r>
          </a:p>
          <a:p>
            <a:pPr eaLnBrk="0" hangingPunct="0"/>
            <a:r>
              <a:rPr lang="uk-UA" altLang="ko-KR" sz="2000" b="1"/>
              <a:t>плакатів, схем, кросвордів</a:t>
            </a:r>
            <a:endParaRPr lang="en-US" sz="2000" b="1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263900" y="4521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348038" y="5157788"/>
            <a:ext cx="547211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83" name="Rectangle 33"/>
          <p:cNvSpPr>
            <a:spLocks noChangeArrowheads="1"/>
          </p:cNvSpPr>
          <p:nvPr/>
        </p:nvSpPr>
        <p:spPr bwMode="auto">
          <a:xfrm>
            <a:off x="3635375" y="5229225"/>
            <a:ext cx="433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ko-KR" sz="2000" b="1"/>
              <a:t>сервіси для дистанційної освіти</a:t>
            </a:r>
            <a:r>
              <a:rPr lang="ru-RU" altLang="ko-KR"/>
              <a:t> </a:t>
            </a:r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76600" y="53054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800" b="1" smtClean="0"/>
              <a:t>Google Calendar</a:t>
            </a:r>
            <a:r>
              <a:rPr lang="uk-UA" sz="2800" smtClean="0"/>
              <a:t> - онлайновий календар,</a:t>
            </a:r>
          </a:p>
          <a:p>
            <a:pPr>
              <a:lnSpc>
                <a:spcPct val="80000"/>
              </a:lnSpc>
            </a:pPr>
            <a:r>
              <a:rPr lang="uk-UA" sz="2800" b="1" smtClean="0"/>
              <a:t>Google Docs</a:t>
            </a:r>
            <a:r>
              <a:rPr lang="uk-UA" sz="2800" smtClean="0"/>
              <a:t> - онлайновий офіс,</a:t>
            </a:r>
          </a:p>
          <a:p>
            <a:pPr>
              <a:lnSpc>
                <a:spcPct val="80000"/>
              </a:lnSpc>
            </a:pPr>
            <a:r>
              <a:rPr lang="uk-UA" sz="2800" b="1" smtClean="0"/>
              <a:t>Gmail</a:t>
            </a:r>
            <a:r>
              <a:rPr lang="uk-UA" sz="2800" smtClean="0"/>
              <a:t> - безкоштовна електронна пошта,</a:t>
            </a:r>
          </a:p>
          <a:p>
            <a:pPr>
              <a:lnSpc>
                <a:spcPct val="80000"/>
              </a:lnSpc>
            </a:pPr>
            <a:r>
              <a:rPr lang="uk-UA" sz="2800" b="1" smtClean="0"/>
              <a:t>Google Forms</a:t>
            </a:r>
            <a:r>
              <a:rPr lang="uk-UA" sz="2800" smtClean="0"/>
              <a:t> -створення форм, анкет і тестів для опитувань,</a:t>
            </a:r>
          </a:p>
          <a:p>
            <a:pPr>
              <a:lnSpc>
                <a:spcPct val="80000"/>
              </a:lnSpc>
            </a:pPr>
            <a:r>
              <a:rPr lang="uk-UA" sz="2800" b="1" smtClean="0"/>
              <a:t>Google Maps</a:t>
            </a:r>
            <a:r>
              <a:rPr lang="uk-UA" sz="2800" smtClean="0"/>
              <a:t> - набір карт,</a:t>
            </a:r>
          </a:p>
          <a:p>
            <a:pPr>
              <a:lnSpc>
                <a:spcPct val="80000"/>
              </a:lnSpc>
            </a:pPr>
            <a:r>
              <a:rPr lang="uk-UA" sz="2800" b="1" smtClean="0"/>
              <a:t>Google Sites</a:t>
            </a:r>
            <a:r>
              <a:rPr lang="uk-UA" sz="2800" smtClean="0"/>
              <a:t> - безкоштовний хостинг, який використовує вікі-технологію,</a:t>
            </a:r>
          </a:p>
          <a:p>
            <a:pPr>
              <a:lnSpc>
                <a:spcPct val="80000"/>
              </a:lnSpc>
            </a:pPr>
            <a:r>
              <a:rPr lang="uk-UA" sz="2800" b="1" smtClean="0"/>
              <a:t>Google Translate</a:t>
            </a:r>
            <a:r>
              <a:rPr lang="uk-UA" sz="2800" smtClean="0"/>
              <a:t> - перекладач,</a:t>
            </a:r>
          </a:p>
          <a:p>
            <a:pPr>
              <a:lnSpc>
                <a:spcPct val="80000"/>
              </a:lnSpc>
            </a:pPr>
            <a:r>
              <a:rPr lang="uk-UA" sz="2800" b="1" smtClean="0"/>
              <a:t>YouTube</a:t>
            </a:r>
            <a:r>
              <a:rPr lang="uk-UA" sz="2800" smtClean="0"/>
              <a:t> - відеохостинг.</a:t>
            </a:r>
            <a:endParaRPr lang="ru-RU" sz="2800" smtClean="0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4175125" cy="1143000"/>
          </a:xfrm>
        </p:spPr>
        <p:txBody>
          <a:bodyPr/>
          <a:lstStyle/>
          <a:p>
            <a:pPr eaLnBrk="1" hangingPunct="1"/>
            <a:r>
              <a:rPr lang="uk-UA" altLang="ko-KR" b="1" smtClean="0"/>
              <a:t>Серві</a:t>
            </a:r>
            <a:r>
              <a:rPr lang="uk-UA" altLang="ko-KR" b="1" smtClean="0">
                <a:cs typeface="Arial" charset="0"/>
              </a:rPr>
              <a:t>си Google</a:t>
            </a:r>
            <a:r>
              <a:rPr lang="ru-RU" altLang="ko-KR" smtClean="0"/>
              <a:t> </a:t>
            </a:r>
            <a:endParaRPr lang="ru-RU" smtClean="0"/>
          </a:p>
        </p:txBody>
      </p:sp>
      <p:pic>
        <p:nvPicPr>
          <p:cNvPr id="16387" name="Picture 5" descr="Google-Services-466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0"/>
            <a:ext cx="26320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4967287" cy="1143000"/>
          </a:xfrm>
        </p:spPr>
        <p:txBody>
          <a:bodyPr/>
          <a:lstStyle/>
          <a:p>
            <a:r>
              <a:rPr lang="uk-UA" altLang="ko-KR" b="1" smtClean="0"/>
              <a:t>Серві</a:t>
            </a:r>
            <a:r>
              <a:rPr lang="uk-UA" altLang="ko-KR" b="1" smtClean="0">
                <a:cs typeface="Arial" charset="0"/>
              </a:rPr>
              <a:t>с Kahoot</a:t>
            </a:r>
            <a:r>
              <a:rPr lang="uk-UA" altLang="ko-KR" smtClean="0"/>
              <a:t> </a:t>
            </a:r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ko-KR" smtClean="0"/>
              <a:t>Сервіс для створення онлайн вікторин, тестів і опитувань</a:t>
            </a:r>
          </a:p>
          <a:p>
            <a:r>
              <a:rPr lang="ru-RU" altLang="ko-KR" smtClean="0"/>
              <a:t> </a:t>
            </a:r>
            <a:r>
              <a:rPr lang="uk-UA" altLang="ko-KR" smtClean="0"/>
              <a:t>Редагування тестів</a:t>
            </a:r>
          </a:p>
          <a:p>
            <a:r>
              <a:rPr lang="uk-UA" altLang="ko-KR" smtClean="0"/>
              <a:t>Заощадження часу</a:t>
            </a:r>
          </a:p>
          <a:p>
            <a:r>
              <a:rPr lang="uk-UA" altLang="ko-KR" smtClean="0"/>
              <a:t>Використання </a:t>
            </a:r>
            <a:r>
              <a:rPr lang="uk-UA" smtClean="0"/>
              <a:t>на будь-якому етапі уроку</a:t>
            </a:r>
            <a:r>
              <a:rPr lang="ru-RU" smtClean="0"/>
              <a:t> </a:t>
            </a:r>
          </a:p>
          <a:p>
            <a:r>
              <a:rPr lang="uk-UA" smtClean="0"/>
              <a:t>Інтерес до предмету</a:t>
            </a:r>
          </a:p>
        </p:txBody>
      </p:sp>
      <p:pic>
        <p:nvPicPr>
          <p:cNvPr id="17411" name="Picture 4" descr="kah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88913"/>
            <a:ext cx="249713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5761038" cy="1143000"/>
          </a:xfrm>
        </p:spPr>
        <p:txBody>
          <a:bodyPr/>
          <a:lstStyle/>
          <a:p>
            <a:r>
              <a:rPr lang="uk-UA" altLang="ko-KR" b="1" smtClean="0"/>
              <a:t>Серві</a:t>
            </a:r>
            <a:r>
              <a:rPr lang="uk-UA" altLang="ko-KR" b="1" smtClean="0">
                <a:cs typeface="Arial" charset="0"/>
              </a:rPr>
              <a:t>с LearningApps</a:t>
            </a:r>
            <a:r>
              <a:rPr lang="uk-UA" altLang="ko-KR" smtClean="0"/>
              <a:t> </a:t>
            </a:r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ko-KR" smtClean="0"/>
              <a:t>Конструктор Learningapps призначений для розробки та зберігання інтерактивних завдань з різних предметних дисциплін</a:t>
            </a:r>
            <a:r>
              <a:rPr lang="ru-RU" altLang="ko-KR" smtClean="0"/>
              <a:t> </a:t>
            </a:r>
          </a:p>
          <a:p>
            <a:r>
              <a:rPr lang="ru-RU" altLang="ko-KR" smtClean="0"/>
              <a:t>Доступна велика база завдань, розроблених учителями з різних країн для усіх предметів шкільної програми </a:t>
            </a:r>
          </a:p>
          <a:p>
            <a:endParaRPr lang="ru-RU" smtClean="0"/>
          </a:p>
        </p:txBody>
      </p:sp>
      <p:pic>
        <p:nvPicPr>
          <p:cNvPr id="18435" name="Picture 4" descr="Learning_Ap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1588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4968875" cy="1143000"/>
          </a:xfrm>
        </p:spPr>
        <p:txBody>
          <a:bodyPr/>
          <a:lstStyle/>
          <a:p>
            <a:r>
              <a:rPr lang="uk-UA" altLang="ko-KR" b="1" smtClean="0"/>
              <a:t>Серві</a:t>
            </a:r>
            <a:r>
              <a:rPr lang="uk-UA" altLang="ko-KR" b="1" smtClean="0">
                <a:cs typeface="Arial" charset="0"/>
              </a:rPr>
              <a:t>с Сlasstime</a:t>
            </a:r>
            <a:r>
              <a:rPr lang="uk-UA" altLang="ko-KR" smtClean="0"/>
              <a:t> </a:t>
            </a:r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ko-KR" smtClean="0"/>
              <a:t>Командні ігри </a:t>
            </a:r>
          </a:p>
          <a:p>
            <a:r>
              <a:rPr lang="uk-UA" altLang="ko-KR" smtClean="0"/>
              <a:t>Оотримання миттєвих результатів та візуалізації прогресу усього класу</a:t>
            </a:r>
            <a:r>
              <a:rPr lang="ru-RU" altLang="ko-KR" smtClean="0"/>
              <a:t> </a:t>
            </a:r>
          </a:p>
          <a:p>
            <a:r>
              <a:rPr lang="uk-UA" altLang="ko-KR" smtClean="0"/>
              <a:t>Можливість створювати свої власні завдання</a:t>
            </a:r>
            <a:r>
              <a:rPr lang="ru-RU" altLang="ko-KR" smtClean="0"/>
              <a:t> </a:t>
            </a:r>
          </a:p>
          <a:p>
            <a:r>
              <a:rPr lang="uk-UA" altLang="ko-KR" smtClean="0"/>
              <a:t>Підготовка до ЗНО</a:t>
            </a:r>
            <a:endParaRPr lang="ru-RU" smtClean="0"/>
          </a:p>
        </p:txBody>
      </p:sp>
      <p:pic>
        <p:nvPicPr>
          <p:cNvPr id="19459" name="Picture 4" descr="fb_share_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5888"/>
            <a:ext cx="298767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3598862" cy="1143000"/>
          </a:xfrm>
        </p:spPr>
        <p:txBody>
          <a:bodyPr/>
          <a:lstStyle/>
          <a:p>
            <a:r>
              <a:rPr lang="uk-UA" altLang="ko-KR" b="1" smtClean="0"/>
              <a:t>Серві</a:t>
            </a:r>
            <a:r>
              <a:rPr lang="uk-UA" altLang="ko-KR" b="1" smtClean="0">
                <a:cs typeface="Arial" charset="0"/>
              </a:rPr>
              <a:t>с Canva</a:t>
            </a:r>
            <a:r>
              <a:rPr lang="uk-UA" altLang="ko-KR" smtClean="0"/>
              <a:t> </a:t>
            </a:r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250825" y="2420938"/>
            <a:ext cx="8229600" cy="2509837"/>
          </a:xfrm>
        </p:spPr>
        <p:txBody>
          <a:bodyPr/>
          <a:lstStyle/>
          <a:p>
            <a:r>
              <a:rPr lang="uk-UA" altLang="ko-KR" smtClean="0"/>
              <a:t>Сервіс для графічного дизайну</a:t>
            </a:r>
            <a:r>
              <a:rPr lang="ru-RU" altLang="ko-KR" smtClean="0"/>
              <a:t> </a:t>
            </a:r>
          </a:p>
          <a:p>
            <a:r>
              <a:rPr lang="uk-UA" altLang="ko-KR" smtClean="0"/>
              <a:t>Вбудована бібліотека шаблонів, фотографій, ілюстрацій і шрифтів</a:t>
            </a:r>
          </a:p>
          <a:p>
            <a:r>
              <a:rPr lang="uk-UA" altLang="ko-KR" smtClean="0"/>
              <a:t>Створення публікацій</a:t>
            </a:r>
            <a:r>
              <a:rPr lang="ru-RU" altLang="ko-KR" smtClean="0"/>
              <a:t> </a:t>
            </a:r>
            <a:endParaRPr lang="ru-RU" smtClean="0"/>
          </a:p>
        </p:txBody>
      </p:sp>
      <p:pic>
        <p:nvPicPr>
          <p:cNvPr id="20483" name="Picture 4" descr="Canva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717925"/>
            <a:ext cx="2551112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5759450" cy="1143000"/>
          </a:xfrm>
        </p:spPr>
        <p:txBody>
          <a:bodyPr/>
          <a:lstStyle/>
          <a:p>
            <a:r>
              <a:rPr lang="uk-UA" altLang="ko-KR" b="1" smtClean="0"/>
              <a:t>Серві</a:t>
            </a:r>
            <a:r>
              <a:rPr lang="uk-UA" altLang="ko-KR" b="1" smtClean="0">
                <a:cs typeface="Arial" charset="0"/>
              </a:rPr>
              <a:t>с Mycollages</a:t>
            </a:r>
            <a:r>
              <a:rPr lang="ru-RU" altLang="ko-KR" smtClean="0"/>
              <a:t> </a:t>
            </a:r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r>
              <a:rPr lang="uk-UA" sz="2800" smtClean="0"/>
              <a:t>Створення колажів</a:t>
            </a:r>
          </a:p>
          <a:p>
            <a:r>
              <a:rPr lang="uk-UA" sz="2800" smtClean="0"/>
              <a:t>Фільтри</a:t>
            </a:r>
          </a:p>
          <a:p>
            <a:r>
              <a:rPr lang="uk-UA" sz="2800" smtClean="0"/>
              <a:t>Ефекти</a:t>
            </a:r>
          </a:p>
          <a:p>
            <a:r>
              <a:rPr lang="uk-UA" altLang="ko-KR" sz="2800" smtClean="0"/>
              <a:t>Зручний інтерфейс</a:t>
            </a:r>
            <a:r>
              <a:rPr lang="uk-UA" altLang="ko-KR" smtClean="0"/>
              <a:t> </a:t>
            </a:r>
            <a:endParaRPr lang="ru-RU" smtClean="0"/>
          </a:p>
        </p:txBody>
      </p:sp>
      <p:pic>
        <p:nvPicPr>
          <p:cNvPr id="21507" name="Picture 4" descr="загруже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747838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d32bd6333e928fd2b149167e802fdb1331c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318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맑은 고딕</vt:lpstr>
      <vt:lpstr>Arial</vt:lpstr>
      <vt:lpstr>Calibri</vt:lpstr>
      <vt:lpstr>Georgia</vt:lpstr>
      <vt:lpstr>굴림</vt:lpstr>
      <vt:lpstr>Тема Office</vt:lpstr>
      <vt:lpstr>Презентация PowerPoint</vt:lpstr>
      <vt:lpstr>Презентация PowerPoint</vt:lpstr>
      <vt:lpstr>Web-сервіси в освітньому процесі </vt:lpstr>
      <vt:lpstr>Сервіси Google </vt:lpstr>
      <vt:lpstr>Сервіс Kahoot </vt:lpstr>
      <vt:lpstr>Сервіс LearningApps </vt:lpstr>
      <vt:lpstr>Сервіс Сlasstime </vt:lpstr>
      <vt:lpstr>Сервіс Canva </vt:lpstr>
      <vt:lpstr>Сервіс Mycollages </vt:lpstr>
      <vt:lpstr>Сервіс Rebus1.com </vt:lpstr>
      <vt:lpstr> Сервіс Padlet </vt:lpstr>
      <vt:lpstr>Презентация PowerPoint</vt:lpstr>
      <vt:lpstr>Використані джерела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Кибер-абстракция</dc:title>
  <dc:creator>obstinate</dc:creator>
  <dc:description>Шаблон презентации с сайта http://presentation-creation.ru</dc:description>
  <cp:lastModifiedBy>Home-PC</cp:lastModifiedBy>
  <cp:revision>30</cp:revision>
  <dcterms:created xsi:type="dcterms:W3CDTF">2017-06-19T17:23:17Z</dcterms:created>
  <dcterms:modified xsi:type="dcterms:W3CDTF">2021-01-31T11:16:26Z</dcterms:modified>
</cp:coreProperties>
</file>