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00109"/>
            <a:ext cx="8458200" cy="2871804"/>
          </a:xfrm>
        </p:spPr>
        <p:txBody>
          <a:bodyPr>
            <a:normAutofit/>
          </a:bodyPr>
          <a:lstStyle/>
          <a:p>
            <a:pPr algn="ctr"/>
            <a:r>
              <a:rPr lang="en-US" sz="3200" b="1" i="1" dirty="0" smtClean="0"/>
              <a:t>Stereotypes and communication in interpersonal relationships in the context of intercultural business communication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5715040" cy="21431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/>
              <a:t>Plan</a:t>
            </a:r>
            <a:endParaRPr lang="ru-RU" dirty="0" smtClean="0"/>
          </a:p>
          <a:p>
            <a:pPr algn="just"/>
            <a:r>
              <a:rPr lang="en-US" dirty="0" smtClean="0"/>
              <a:t>1. Characteristics of interpersonal relationships.</a:t>
            </a:r>
            <a:endParaRPr lang="ru-RU" dirty="0" smtClean="0"/>
          </a:p>
          <a:p>
            <a:pPr algn="just"/>
            <a:r>
              <a:rPr lang="en-US" dirty="0" smtClean="0"/>
              <a:t>2. Cultural dimensions and stereotypes.</a:t>
            </a:r>
            <a:endParaRPr lang="ru-RU" dirty="0" smtClean="0"/>
          </a:p>
          <a:p>
            <a:pPr algn="just"/>
            <a:r>
              <a:rPr lang="en-US" dirty="0" smtClean="0"/>
              <a:t>3. Some fundamental patterns or stereotypes of cultural differences.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857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which highlights business etiquette do’s and don’ts involving greetings, introductions, and conversational guidelines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7147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Qualitatively interpersonal communication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occurs when people treat one another as unique individuals, regardless of the context in which the interaction occurs or the number of people involved.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148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anthropologist Clifford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Geertz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defines culture as a «historically transmitted pattern of meanings embodied in symbols … by means of which men can communicate, perpetuate and develop their own knowledge about and attitudes towards life».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3577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Geert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Hofstede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see culture as the «software of the mind»; that is, while human beings all have the same «hardware», the human brain, our «software» or «programming» is rather different.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05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the Webster Dictionary, a stereotype is «an idea or statement about all of the members of a group or all the instances of a situation».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0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American Heritage Dictionary defines it as the «conventional, formulaic, and oversimplified conception, opinion, or image» or «One that is regarded as embodying or conforming to a set image or type».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49292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«a stereotype is a simplified mental picture of an individual or group of people who share a certain characteristic (or stereotypical) qualities. The term is often used in a negative sense, and stereotypes are seen by many as undesirable beliefs which can be altered through education and/or familiarization».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5717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appearance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which highlights business etiquette do’s and don’ts involving dress, clothing, body language,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gestures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719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which highlights business etiquette do’s and don’ts involving dining, gift-giving, meetings, customs, protocol, negotiation, and general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behavioural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guidelines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333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Stereotypes and communication in interpersonal relationships in the context of intercultural business communication </vt:lpstr>
      <vt:lpstr>Qualitatively interpersonal communication occurs when people treat one another as unique individuals, regardless of the context in which the interaction occurs or the number of people involved. </vt:lpstr>
      <vt:lpstr>The anthropologist Clifford Geertz defines culture as a «historically transmitted pattern of meanings embodied in symbols … by means of which men can communicate, perpetuate and develop their own knowledge about and attitudes towards life». </vt:lpstr>
      <vt:lpstr>Geert Hofstede see culture as the «software of the mind»; that is, while human beings all have the same «hardware», the human brain, our «software» or «programming» is rather different. </vt:lpstr>
      <vt:lpstr>According to the Webster Dictionary, a stereotype is «an idea or statement about all of the members of a group or all the instances of a situation». </vt:lpstr>
      <vt:lpstr>The American Heritage Dictionary defines it as the «conventional, formulaic, and oversimplified conception, opinion, or image» or «One that is regarded as embodying or conforming to a set image or type». </vt:lpstr>
      <vt:lpstr>«a stereotype is a simplified mental picture of an individual or group of people who share a certain characteristic (or stereotypical) qualities. The term is often used in a negative sense, and stereotypes are seen by many as undesirable beliefs which can be altered through education and/or familiarization». </vt:lpstr>
      <vt:lpstr>appearance, which highlights business etiquette do’s and don’ts involving dress, clothing, body language, and gestures</vt:lpstr>
      <vt:lpstr>behaviour, which highlights business etiquette do’s and don’ts involving dining, gift-giving, meetings, customs, protocol, negotiation, and general behavioural guidelines</vt:lpstr>
      <vt:lpstr>communication, which highlights business etiquette do’s and don’ts involving greetings, introductions, and conversational guidelines.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Stereotypes and communication in interpersonal relationships in the context of intercultural business communication </dc:title>
  <dc:creator>Пердун</dc:creator>
  <cp:lastModifiedBy>Пердун</cp:lastModifiedBy>
  <cp:revision>12</cp:revision>
  <dcterms:created xsi:type="dcterms:W3CDTF">2021-04-02T17:28:23Z</dcterms:created>
  <dcterms:modified xsi:type="dcterms:W3CDTF">2021-04-02T18:36:47Z</dcterms:modified>
</cp:coreProperties>
</file>