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1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3795-9417-470E-9B47-A9D2AAA3BE6E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97B3795-9417-470E-9B47-A9D2AAA3BE6E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239C510-0FF2-4D2F-A5D0-F2F5ED5E2F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nobanis.org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gbif.org/dataset/39f36f10-559b-427f-8c86-2d28afff68ca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corpi.ku.lt/databases/index.php/aquanis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p.dpss.gov.ua/diyalnist/napryami-diyalnosti/fitosanitarna-bezpeka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griis.org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invasivespecies.net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gd.eppo.int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204864"/>
            <a:ext cx="8305800" cy="1981200"/>
          </a:xfrm>
        </p:spPr>
        <p:txBody>
          <a:bodyPr/>
          <a:lstStyle/>
          <a:p>
            <a:r>
              <a:rPr lang="ru-RU" dirty="0" smtClean="0"/>
              <a:t>Бази даних по інвазивних видах </a:t>
            </a:r>
            <a:r>
              <a:rPr lang="ru-RU" dirty="0" err="1" smtClean="0"/>
              <a:t>тварин</a:t>
            </a:r>
            <a:r>
              <a:rPr lang="ru-RU" dirty="0" smtClean="0"/>
              <a:t>.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15816" y="1772816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Лабораторна робота 1</a:t>
            </a:r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64704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Принцип роботи з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Північноєвропейськ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ою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і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балтійськ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ою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мереж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ею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інвазивним</a:t>
            </a:r>
            <a:r>
              <a:rPr lang="uk-UA" dirty="0" smtClean="0">
                <a:latin typeface="Agency FB" pitchFamily="34" charset="0"/>
                <a:ea typeface="Calibri" pitchFamily="34" charset="0"/>
                <a:cs typeface="TimesNewRomanPSMT"/>
              </a:rPr>
              <a:t>х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вид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effectLst/>
                <a:latin typeface="Agency FB" pitchFamily="34" charset="0"/>
                <a:ea typeface="Calibri" pitchFamily="34" charset="0"/>
                <a:cs typeface="TimesNewRomanPSMT"/>
              </a:rPr>
              <a:t>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NewRomanPSMT"/>
              </a:rPr>
              <a:t> (NOBANIS):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NewRomanPSMT"/>
                <a:cs typeface="Times New Roman" pitchFamily="18" charset="0"/>
                <a:hlinkClick r:id="rId2"/>
              </a:rPr>
              <a:t>www.nobanis.org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268760"/>
            <a:ext cx="7578303" cy="433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298383" cy="469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226375" cy="461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506295" cy="454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7938343" cy="440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Принцип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роботи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DAISIE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- Перелік чужорідних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інвазивних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видів у Європі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https://www.gbif.org/dataset/39f36f10-559b-427f-8c86-2d28afff68ca</a:t>
            </a:r>
            <a:endParaRPr kumimoji="0" lang="uk-UA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7722319" cy="447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362279" cy="447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578303" cy="425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7866335" cy="440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7794327" cy="461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0" y="1988840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Глобальний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рівень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 GISP, GISIN, GISD, IBIS, GIASI, GRIIS;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регіональний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рівень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 EEA, NOBANIS, DAISIE,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AquaNIS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EPPO;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національний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рівень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: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державна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фітосанітарна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служба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доповіді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про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стан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навколишнього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en-US" altLang="zh-CN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середовища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20688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Мета: навчитися користуватися різними базами </a:t>
            </a:r>
            <a:r>
              <a:rPr lang="uk-UA" sz="2800" dirty="0" err="1" smtClean="0"/>
              <a:t>інвазивних</a:t>
            </a:r>
            <a:r>
              <a:rPr lang="uk-UA" sz="2800" dirty="0" smtClean="0"/>
              <a:t> видів </a:t>
            </a:r>
            <a:endParaRPr lang="ru-RU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226375" cy="461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298383" cy="476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195736" y="0"/>
            <a:ext cx="49761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http://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www.corpi.ku.lt/databases/index.php/aquanis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/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07" y="926955"/>
            <a:ext cx="8906586" cy="500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11760" y="40466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Принцип роботи з </a:t>
            </a:r>
            <a:r>
              <a:rPr lang="en-US" i="1" dirty="0" err="1"/>
              <a:t>AquaNIS</a:t>
            </a: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298" y="957626"/>
            <a:ext cx="8797404" cy="494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781" y="1099482"/>
            <a:ext cx="8292437" cy="465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554" y="1191496"/>
            <a:ext cx="7964891" cy="447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184" y="1003633"/>
            <a:ext cx="8633631" cy="485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86" y="1084146"/>
            <a:ext cx="8347028" cy="468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45" y="965294"/>
            <a:ext cx="8770109" cy="49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359559"/>
            <a:ext cx="9144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https://dp.dpss.gov.ua/diyalnist/napryami-diyalnosti/fitosanitarna-bezpeka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8298383" cy="469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83768" y="62068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державна</a:t>
            </a:r>
            <a:r>
              <a:rPr lang="en-US" i="1" dirty="0"/>
              <a:t> </a:t>
            </a:r>
            <a:r>
              <a:rPr lang="en-US" i="1" dirty="0" err="1"/>
              <a:t>фітосанітарна</a:t>
            </a:r>
            <a:r>
              <a:rPr lang="en-US" i="1" dirty="0"/>
              <a:t> </a:t>
            </a:r>
            <a:r>
              <a:rPr lang="en-US" i="1" dirty="0" err="1"/>
              <a:t>служба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Принцип роботи з </a:t>
            </a:r>
            <a:r>
              <a:rPr lang="uk-UA" dirty="0"/>
              <a:t>г</a:t>
            </a:r>
            <a:r>
              <a:rPr lang="en-US" dirty="0" err="1" smtClean="0"/>
              <a:t>лобальн</a:t>
            </a:r>
            <a:r>
              <a:rPr lang="uk-UA" dirty="0" err="1" smtClean="0"/>
              <a:t>ою</a:t>
            </a:r>
            <a:r>
              <a:rPr lang="en-US" dirty="0" smtClean="0"/>
              <a:t> </a:t>
            </a:r>
            <a:r>
              <a:rPr lang="en-US" dirty="0" err="1" smtClean="0"/>
              <a:t>програм</a:t>
            </a:r>
            <a:r>
              <a:rPr lang="uk-UA" dirty="0" err="1" smtClean="0"/>
              <a:t>ою</a:t>
            </a:r>
            <a:r>
              <a:rPr lang="en-US" dirty="0" smtClean="0"/>
              <a:t> </a:t>
            </a:r>
            <a:r>
              <a:rPr lang="en-US" dirty="0" err="1" smtClean="0"/>
              <a:t>інвазивни</a:t>
            </a:r>
            <a:r>
              <a:rPr lang="uk-UA" dirty="0" smtClean="0"/>
              <a:t>х </a:t>
            </a:r>
            <a:r>
              <a:rPr lang="en-US" dirty="0" err="1" smtClean="0"/>
              <a:t>вид</a:t>
            </a:r>
            <a:r>
              <a:rPr lang="uk-UA" dirty="0" err="1" smtClean="0"/>
              <a:t>ів</a:t>
            </a:r>
            <a:r>
              <a:rPr lang="ru-RU" dirty="0" smtClean="0"/>
              <a:t> </a:t>
            </a:r>
            <a:r>
              <a:rPr lang="ru-RU" dirty="0"/>
              <a:t>(GISP): </a:t>
            </a:r>
            <a:r>
              <a:rPr lang="ru-RU" dirty="0" err="1"/>
              <a:t>www.gisp.org</a:t>
            </a:r>
            <a:r>
              <a:rPr lang="ru-RU" dirty="0"/>
              <a:t>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6941794" cy="462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611560" y="40466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https://griis.org/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268760"/>
            <a:ext cx="7434287" cy="454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627784" y="764704"/>
            <a:ext cx="2763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Принцип роботи з </a:t>
            </a:r>
            <a:r>
              <a:rPr lang="en-US" i="1" dirty="0"/>
              <a:t>GRIIS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866335" cy="447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https://www.invasivespecies.net/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7218263" cy="454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39752" y="54868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Принцип роботи з </a:t>
            </a:r>
            <a:r>
              <a:rPr lang="en-US" i="1" dirty="0" smtClean="0"/>
              <a:t>GISD</a:t>
            </a: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https://gd.eppo.int/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7359466" cy="44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39752" y="40466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Принцип роботи з </a:t>
            </a:r>
            <a:r>
              <a:rPr lang="en-US" i="1" dirty="0"/>
              <a:t>EPPO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3164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287458" cy="44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77686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6990" y="1600200"/>
            <a:ext cx="651002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6048672" cy="603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48078"/>
            <a:ext cx="4968552" cy="645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827010" cy="47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2696"/>
            <a:ext cx="4468713" cy="573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76672"/>
            <a:ext cx="4281835" cy="592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76672"/>
            <a:ext cx="4569296" cy="589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548680"/>
            <a:ext cx="4905524" cy="5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44415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8093" y="3284984"/>
            <a:ext cx="4945907" cy="324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204864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Дякую за увагу</a:t>
            </a:r>
            <a:endParaRPr lang="ru-RU" sz="4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891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31641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99288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806489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792088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27</TotalTime>
  <Words>147</Words>
  <Application>Microsoft Office PowerPoint</Application>
  <PresentationFormat>Экран (4:3)</PresentationFormat>
  <Paragraphs>20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Бумажная</vt:lpstr>
      <vt:lpstr>Бази даних по інвазивних видах тварин.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Бази даних по інвазивних видах тварин. </dc:title>
  <dc:creator>Руслан Аминов</dc:creator>
  <cp:lastModifiedBy>Руслан Аминов</cp:lastModifiedBy>
  <cp:revision>11</cp:revision>
  <dcterms:created xsi:type="dcterms:W3CDTF">2024-09-05T19:13:39Z</dcterms:created>
  <dcterms:modified xsi:type="dcterms:W3CDTF">2024-09-05T19:43:57Z</dcterms:modified>
</cp:coreProperties>
</file>