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Default Extension="rels" ContentType="application/vnd.openxmlformats-package.relationships+xml"/>
  <Default Extension="xml" ContentType="application/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colors8.xml" ContentType="application/vnd.openxmlformats-officedocument.drawingml.diagramColors+xml"/>
  <Override PartName="/ppt/diagrams/drawing9.xml" ContentType="application/vnd.ms-office.drawingml.diagramDrawing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diagrams/quickStyle9.xml" ContentType="application/vnd.openxmlformats-officedocument.drawingml.diagramStyle+xml"/>
  <Override PartName="/ppt/diagrams/drawing7.xml" ContentType="application/vnd.ms-office.drawingml.diagramDrawing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quickStyle6.xml" ContentType="application/vnd.openxmlformats-officedocument.drawingml.diagramStyle+xml"/>
  <Override PartName="/ppt/diagrams/quickStyle7.xml" ContentType="application/vnd.openxmlformats-officedocument.drawingml.diagramStyle+xml"/>
  <Override PartName="/docProps/core.xml" ContentType="application/vnd.openxmlformats-package.core-properties+xml"/>
  <Override PartName="/ppt/diagrams/drawing4.xml" ContentType="application/vnd.ms-office.drawingml.diagramDrawing+xml"/>
  <Override PartName="/ppt/diagrams/drawing10.xml" ContentType="application/vnd.ms-office.drawingml.diagramDrawing+xml"/>
  <Override PartName="/ppt/diagrams/drawing5.xml" ContentType="application/vnd.ms-office.drawingml.diagramDrawing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quickStyle3.xml" ContentType="application/vnd.openxmlformats-officedocument.drawingml.diagramStyle+xml"/>
  <Override PartName="/ppt/diagrams/colors10.xml" ContentType="application/vnd.openxmlformats-officedocument.drawingml.diagramColors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ppt/diagrams/data10.xml" ContentType="application/vnd.openxmlformats-officedocument.drawingml.diagramData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rawing8.xml" ContentType="application/vnd.ms-office.drawingml.diagramDrawing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  <Override PartName="/ppt/diagrams/drawing6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9" r:id="rId13"/>
    <p:sldId id="268" r:id="rId14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47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CAAEEDE-54AE-4333-8F8E-99DC4B438A47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57D0510C-3199-46FC-BFDD-AB3D40368665}">
      <dgm:prSet phldrT="[Текст]" custT="1"/>
      <dgm:spPr/>
      <dgm:t>
        <a:bodyPr/>
        <a:lstStyle/>
        <a:p>
          <a:r>
            <a:rPr lang="uk-UA" sz="1800" b="1" dirty="0">
              <a:latin typeface="Times New Roman" pitchFamily="18" charset="0"/>
              <a:cs typeface="Times New Roman" pitchFamily="18" charset="0"/>
            </a:rPr>
            <a:t>Порушення усного мовлення</a:t>
          </a:r>
        </a:p>
      </dgm:t>
    </dgm:pt>
    <dgm:pt modelId="{1EE9E26C-2B61-4C70-80EF-ADDDC1B9D9AB}" type="parTrans" cxnId="{F66E1CF2-D6E2-4185-A8BB-809289D882C1}">
      <dgm:prSet/>
      <dgm:spPr/>
      <dgm:t>
        <a:bodyPr/>
        <a:lstStyle/>
        <a:p>
          <a:endParaRPr lang="uk-UA"/>
        </a:p>
      </dgm:t>
    </dgm:pt>
    <dgm:pt modelId="{676793EF-B537-45F9-A080-55B422074267}" type="sibTrans" cxnId="{F66E1CF2-D6E2-4185-A8BB-809289D882C1}">
      <dgm:prSet/>
      <dgm:spPr/>
      <dgm:t>
        <a:bodyPr/>
        <a:lstStyle/>
        <a:p>
          <a:endParaRPr lang="uk-UA"/>
        </a:p>
      </dgm:t>
    </dgm:pt>
    <dgm:pt modelId="{42002942-4C00-4D9D-8125-BBFB06BBD991}">
      <dgm:prSet phldrT="[Текст]" custT="1"/>
      <dgm:spPr/>
      <dgm:t>
        <a:bodyPr/>
        <a:lstStyle/>
        <a:p>
          <a:r>
            <a:rPr lang="uk-UA" sz="1600" b="1" dirty="0">
              <a:latin typeface="Times New Roman" pitchFamily="18" charset="0"/>
              <a:cs typeface="Times New Roman" pitchFamily="18" charset="0"/>
            </a:rPr>
            <a:t>Порушення фонаційної організації мовлення</a:t>
          </a:r>
        </a:p>
        <a:p>
          <a:r>
            <a:rPr lang="uk-UA" sz="1600" b="1" dirty="0">
              <a:latin typeface="Times New Roman" pitchFamily="18" charset="0"/>
              <a:cs typeface="Times New Roman" pitchFamily="18" charset="0"/>
            </a:rPr>
            <a:t>(</a:t>
          </a:r>
          <a:r>
            <a:rPr lang="uk-UA" sz="1600" b="1" dirty="0" smtClean="0">
              <a:latin typeface="Times New Roman" pitchFamily="18" charset="0"/>
              <a:cs typeface="Times New Roman" pitchFamily="18" charset="0"/>
            </a:rPr>
            <a:t>заїкання</a:t>
          </a:r>
          <a:r>
            <a:rPr lang="uk-UA" sz="1600" b="1" dirty="0">
              <a:latin typeface="Times New Roman" pitchFamily="18" charset="0"/>
              <a:cs typeface="Times New Roman" pitchFamily="18" charset="0"/>
            </a:rPr>
            <a:t>, дислалія, </a:t>
          </a:r>
          <a:r>
            <a:rPr lang="uk-UA" sz="1600" b="1" dirty="0" smtClean="0">
              <a:latin typeface="Times New Roman" pitchFamily="18" charset="0"/>
              <a:cs typeface="Times New Roman" pitchFamily="18" charset="0"/>
            </a:rPr>
            <a:t>дизартрія, ринолалія)</a:t>
          </a:r>
          <a:endParaRPr lang="uk-UA" sz="1200" b="1" dirty="0">
            <a:latin typeface="Times New Roman" pitchFamily="18" charset="0"/>
            <a:cs typeface="Times New Roman" pitchFamily="18" charset="0"/>
          </a:endParaRPr>
        </a:p>
      </dgm:t>
    </dgm:pt>
    <dgm:pt modelId="{2A32278D-81CC-47AE-9B34-BB0B023AB665}" type="parTrans" cxnId="{244406D5-5A96-408A-9BD7-8A9CB43927B9}">
      <dgm:prSet/>
      <dgm:spPr/>
      <dgm:t>
        <a:bodyPr/>
        <a:lstStyle/>
        <a:p>
          <a:endParaRPr lang="uk-UA"/>
        </a:p>
      </dgm:t>
    </dgm:pt>
    <dgm:pt modelId="{DBD40EA4-4C31-4782-830C-F7BE23FF82B7}" type="sibTrans" cxnId="{244406D5-5A96-408A-9BD7-8A9CB43927B9}">
      <dgm:prSet/>
      <dgm:spPr/>
      <dgm:t>
        <a:bodyPr/>
        <a:lstStyle/>
        <a:p>
          <a:endParaRPr lang="uk-UA"/>
        </a:p>
      </dgm:t>
    </dgm:pt>
    <dgm:pt modelId="{F4EF304C-CA86-4DA3-BB49-A7ECA9BDD80C}">
      <dgm:prSet phldrT="[Текст]"/>
      <dgm:spPr/>
      <dgm:t>
        <a:bodyPr/>
        <a:lstStyle/>
        <a:p>
          <a:r>
            <a:rPr lang="uk-UA" b="1" dirty="0">
              <a:latin typeface="Times New Roman" pitchFamily="18" charset="0"/>
              <a:cs typeface="Times New Roman" pitchFamily="18" charset="0"/>
            </a:rPr>
            <a:t>Порушення структурно-семантичної організації мовлення</a:t>
          </a:r>
        </a:p>
        <a:p>
          <a:r>
            <a:rPr lang="uk-UA" b="1" dirty="0">
              <a:latin typeface="Times New Roman" pitchFamily="18" charset="0"/>
              <a:cs typeface="Times New Roman" pitchFamily="18" charset="0"/>
            </a:rPr>
            <a:t>(алалія, афазія) </a:t>
          </a:r>
        </a:p>
      </dgm:t>
    </dgm:pt>
    <dgm:pt modelId="{CA605896-FF24-47A4-9C62-9B2328FBDD48}" type="parTrans" cxnId="{3AC942C3-DD92-40CC-96AD-CBE1F16E39F4}">
      <dgm:prSet/>
      <dgm:spPr/>
      <dgm:t>
        <a:bodyPr/>
        <a:lstStyle/>
        <a:p>
          <a:endParaRPr lang="uk-UA"/>
        </a:p>
      </dgm:t>
    </dgm:pt>
    <dgm:pt modelId="{E1C2F3B6-9B50-4763-A4FE-EB07733B2F71}" type="sibTrans" cxnId="{3AC942C3-DD92-40CC-96AD-CBE1F16E39F4}">
      <dgm:prSet/>
      <dgm:spPr/>
      <dgm:t>
        <a:bodyPr/>
        <a:lstStyle/>
        <a:p>
          <a:endParaRPr lang="uk-UA"/>
        </a:p>
      </dgm:t>
    </dgm:pt>
    <dgm:pt modelId="{FC12E59D-4E1F-4B42-86C7-D07D0E00B42E}">
      <dgm:prSet phldrT="[Текст]" custT="1"/>
      <dgm:spPr/>
      <dgm:t>
        <a:bodyPr/>
        <a:lstStyle/>
        <a:p>
          <a:r>
            <a:rPr lang="uk-UA" sz="1800" b="1" dirty="0" smtClean="0">
              <a:latin typeface="Times New Roman" pitchFamily="18" charset="0"/>
              <a:cs typeface="Times New Roman" pitchFamily="18" charset="0"/>
            </a:rPr>
            <a:t>Порушення </a:t>
          </a:r>
          <a:r>
            <a:rPr lang="uk-UA" sz="1800" b="1" dirty="0">
              <a:latin typeface="Times New Roman" pitchFamily="18" charset="0"/>
              <a:cs typeface="Times New Roman" pitchFamily="18" charset="0"/>
            </a:rPr>
            <a:t>писемного мовлення</a:t>
          </a:r>
        </a:p>
      </dgm:t>
    </dgm:pt>
    <dgm:pt modelId="{A00AA0D7-6A0E-4C6F-A65B-956264C42F2F}" type="parTrans" cxnId="{67943891-2504-4826-893C-C0439B05C2D2}">
      <dgm:prSet/>
      <dgm:spPr/>
      <dgm:t>
        <a:bodyPr/>
        <a:lstStyle/>
        <a:p>
          <a:endParaRPr lang="uk-UA"/>
        </a:p>
      </dgm:t>
    </dgm:pt>
    <dgm:pt modelId="{DEE5853F-1BDC-4E40-B574-5DF881C93668}" type="sibTrans" cxnId="{67943891-2504-4826-893C-C0439B05C2D2}">
      <dgm:prSet/>
      <dgm:spPr/>
      <dgm:t>
        <a:bodyPr/>
        <a:lstStyle/>
        <a:p>
          <a:endParaRPr lang="uk-UA"/>
        </a:p>
      </dgm:t>
    </dgm:pt>
    <dgm:pt modelId="{EC94B9E0-C7DE-4073-AEB7-592CB57DD33A}">
      <dgm:prSet phldrT="[Текст]" custT="1"/>
      <dgm:spPr/>
      <dgm:t>
        <a:bodyPr/>
        <a:lstStyle/>
        <a:p>
          <a:r>
            <a:rPr lang="uk-UA" sz="1400" b="1" dirty="0" err="1">
              <a:latin typeface="Times New Roman" pitchFamily="18" charset="0"/>
              <a:cs typeface="Times New Roman" pitchFamily="18" charset="0"/>
            </a:rPr>
            <a:t>Дислексія</a:t>
          </a:r>
          <a:endParaRPr lang="uk-UA" sz="1400" b="1" dirty="0">
            <a:latin typeface="Times New Roman" pitchFamily="18" charset="0"/>
            <a:cs typeface="Times New Roman" pitchFamily="18" charset="0"/>
          </a:endParaRPr>
        </a:p>
      </dgm:t>
    </dgm:pt>
    <dgm:pt modelId="{008297D5-163E-4D23-89D2-22B371BDE24B}" type="parTrans" cxnId="{10A3290C-AA23-4F1F-8696-CC46B37CBE51}">
      <dgm:prSet/>
      <dgm:spPr/>
      <dgm:t>
        <a:bodyPr/>
        <a:lstStyle/>
        <a:p>
          <a:endParaRPr lang="uk-UA"/>
        </a:p>
      </dgm:t>
    </dgm:pt>
    <dgm:pt modelId="{C8C62A22-EBC6-4A18-BACF-3736F0B82AB6}" type="sibTrans" cxnId="{10A3290C-AA23-4F1F-8696-CC46B37CBE51}">
      <dgm:prSet/>
      <dgm:spPr/>
      <dgm:t>
        <a:bodyPr/>
        <a:lstStyle/>
        <a:p>
          <a:endParaRPr lang="uk-UA"/>
        </a:p>
      </dgm:t>
    </dgm:pt>
    <dgm:pt modelId="{1091A8BF-1B85-41E9-BB05-7D3A6D7BB755}">
      <dgm:prSet phldrT="[Текст]" custT="1"/>
      <dgm:spPr/>
      <dgm:t>
        <a:bodyPr/>
        <a:lstStyle/>
        <a:p>
          <a:r>
            <a:rPr lang="uk-UA" sz="1400" b="1" dirty="0" err="1">
              <a:latin typeface="Times New Roman" pitchFamily="18" charset="0"/>
              <a:cs typeface="Times New Roman" pitchFamily="18" charset="0"/>
            </a:rPr>
            <a:t>Дисграфія</a:t>
          </a:r>
          <a:r>
            <a:rPr lang="uk-UA" sz="1400" b="1" dirty="0">
              <a:latin typeface="Times New Roman" pitchFamily="18" charset="0"/>
              <a:cs typeface="Times New Roman" pitchFamily="18" charset="0"/>
            </a:rPr>
            <a:t> </a:t>
          </a:r>
        </a:p>
      </dgm:t>
    </dgm:pt>
    <dgm:pt modelId="{99988D70-22BA-4CC0-AD83-68F1D5A849DA}" type="parTrans" cxnId="{02E14208-A844-46D4-A9A4-7F47A3B73081}">
      <dgm:prSet/>
      <dgm:spPr/>
      <dgm:t>
        <a:bodyPr/>
        <a:lstStyle/>
        <a:p>
          <a:endParaRPr lang="uk-UA"/>
        </a:p>
      </dgm:t>
    </dgm:pt>
    <dgm:pt modelId="{59F12FB7-3F36-420D-8047-7B230526ED3C}" type="sibTrans" cxnId="{02E14208-A844-46D4-A9A4-7F47A3B73081}">
      <dgm:prSet/>
      <dgm:spPr/>
      <dgm:t>
        <a:bodyPr/>
        <a:lstStyle/>
        <a:p>
          <a:endParaRPr lang="uk-UA"/>
        </a:p>
      </dgm:t>
    </dgm:pt>
    <dgm:pt modelId="{E212A5BE-B6B2-43FD-B8EC-35A230597D03}" type="pres">
      <dgm:prSet presAssocID="{0CAAEEDE-54AE-4333-8F8E-99DC4B438A47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F0FB52CB-8D43-4D25-A0D5-48CD86E73EB7}" type="pres">
      <dgm:prSet presAssocID="{57D0510C-3199-46FC-BFDD-AB3D40368665}" presName="hierRoot1" presStyleCnt="0"/>
      <dgm:spPr/>
    </dgm:pt>
    <dgm:pt modelId="{D271C634-7FA6-48DE-995F-166F9D17CA84}" type="pres">
      <dgm:prSet presAssocID="{57D0510C-3199-46FC-BFDD-AB3D40368665}" presName="composite" presStyleCnt="0"/>
      <dgm:spPr/>
    </dgm:pt>
    <dgm:pt modelId="{391F61C8-23D7-4BF0-B83B-2DED0413EFFB}" type="pres">
      <dgm:prSet presAssocID="{57D0510C-3199-46FC-BFDD-AB3D40368665}" presName="background" presStyleLbl="node0" presStyleIdx="0" presStyleCnt="2"/>
      <dgm:spPr/>
    </dgm:pt>
    <dgm:pt modelId="{56C803B9-689A-4E2D-8980-A0948E8707CF}" type="pres">
      <dgm:prSet presAssocID="{57D0510C-3199-46FC-BFDD-AB3D40368665}" presName="text" presStyleLbl="fgAcc0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C1A4CE8-D83A-4A26-AD33-6242753DC80F}" type="pres">
      <dgm:prSet presAssocID="{57D0510C-3199-46FC-BFDD-AB3D40368665}" presName="hierChild2" presStyleCnt="0"/>
      <dgm:spPr/>
    </dgm:pt>
    <dgm:pt modelId="{3790A004-82D8-4115-98E9-C4E12EAB122C}" type="pres">
      <dgm:prSet presAssocID="{2A32278D-81CC-47AE-9B34-BB0B023AB665}" presName="Name10" presStyleLbl="parChTrans1D2" presStyleIdx="0" presStyleCnt="4"/>
      <dgm:spPr/>
      <dgm:t>
        <a:bodyPr/>
        <a:lstStyle/>
        <a:p>
          <a:endParaRPr lang="ru-RU"/>
        </a:p>
      </dgm:t>
    </dgm:pt>
    <dgm:pt modelId="{ACA01031-98AE-4FEA-841B-87D2C7AB16D6}" type="pres">
      <dgm:prSet presAssocID="{42002942-4C00-4D9D-8125-BBFB06BBD991}" presName="hierRoot2" presStyleCnt="0"/>
      <dgm:spPr/>
    </dgm:pt>
    <dgm:pt modelId="{61B2C5C1-5272-4213-960F-D68D9AAC6C09}" type="pres">
      <dgm:prSet presAssocID="{42002942-4C00-4D9D-8125-BBFB06BBD991}" presName="composite2" presStyleCnt="0"/>
      <dgm:spPr/>
    </dgm:pt>
    <dgm:pt modelId="{F18EFA18-5589-41D2-AB5D-F2CDBB7BA4E9}" type="pres">
      <dgm:prSet presAssocID="{42002942-4C00-4D9D-8125-BBFB06BBD991}" presName="background2" presStyleLbl="node2" presStyleIdx="0" presStyleCnt="4"/>
      <dgm:spPr/>
    </dgm:pt>
    <dgm:pt modelId="{11E8D5E9-C7FF-4781-A94D-A903B29F24CE}" type="pres">
      <dgm:prSet presAssocID="{42002942-4C00-4D9D-8125-BBFB06BBD991}" presName="text2" presStyleLbl="fgAcc2" presStyleIdx="0" presStyleCnt="4" custScaleY="23971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8439A20-5FA5-4369-BAC0-12D7F0018B02}" type="pres">
      <dgm:prSet presAssocID="{42002942-4C00-4D9D-8125-BBFB06BBD991}" presName="hierChild3" presStyleCnt="0"/>
      <dgm:spPr/>
    </dgm:pt>
    <dgm:pt modelId="{F92A116E-5D62-4390-A5F2-AEA5130B0D05}" type="pres">
      <dgm:prSet presAssocID="{CA605896-FF24-47A4-9C62-9B2328FBDD48}" presName="Name10" presStyleLbl="parChTrans1D2" presStyleIdx="1" presStyleCnt="4"/>
      <dgm:spPr/>
      <dgm:t>
        <a:bodyPr/>
        <a:lstStyle/>
        <a:p>
          <a:endParaRPr lang="ru-RU"/>
        </a:p>
      </dgm:t>
    </dgm:pt>
    <dgm:pt modelId="{543060DB-D013-4AF0-A205-3AE1C5445507}" type="pres">
      <dgm:prSet presAssocID="{F4EF304C-CA86-4DA3-BB49-A7ECA9BDD80C}" presName="hierRoot2" presStyleCnt="0"/>
      <dgm:spPr/>
    </dgm:pt>
    <dgm:pt modelId="{C3F7AE49-673D-4E25-935B-66AC93CD43DA}" type="pres">
      <dgm:prSet presAssocID="{F4EF304C-CA86-4DA3-BB49-A7ECA9BDD80C}" presName="composite2" presStyleCnt="0"/>
      <dgm:spPr/>
    </dgm:pt>
    <dgm:pt modelId="{5B78B91B-F059-4B3C-8F2E-5F2B695A2D43}" type="pres">
      <dgm:prSet presAssocID="{F4EF304C-CA86-4DA3-BB49-A7ECA9BDD80C}" presName="background2" presStyleLbl="node2" presStyleIdx="1" presStyleCnt="4"/>
      <dgm:spPr/>
    </dgm:pt>
    <dgm:pt modelId="{CC7E2CF2-1CE2-474F-8954-8580BB58FD8B}" type="pres">
      <dgm:prSet presAssocID="{F4EF304C-CA86-4DA3-BB49-A7ECA9BDD80C}" presName="text2" presStyleLbl="fgAcc2" presStyleIdx="1" presStyleCnt="4" custScaleY="20049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3AF9D6A-E1F7-4F3B-9D5B-CCA93BA06F2D}" type="pres">
      <dgm:prSet presAssocID="{F4EF304C-CA86-4DA3-BB49-A7ECA9BDD80C}" presName="hierChild3" presStyleCnt="0"/>
      <dgm:spPr/>
    </dgm:pt>
    <dgm:pt modelId="{5306CEB9-86F2-4B98-9A85-0B216BB97F38}" type="pres">
      <dgm:prSet presAssocID="{FC12E59D-4E1F-4B42-86C7-D07D0E00B42E}" presName="hierRoot1" presStyleCnt="0"/>
      <dgm:spPr/>
    </dgm:pt>
    <dgm:pt modelId="{22826663-404E-4BEC-9CB4-BEF71C0C08D7}" type="pres">
      <dgm:prSet presAssocID="{FC12E59D-4E1F-4B42-86C7-D07D0E00B42E}" presName="composite" presStyleCnt="0"/>
      <dgm:spPr/>
    </dgm:pt>
    <dgm:pt modelId="{498E20FE-2CE6-4CDD-AF65-CDA57E61017A}" type="pres">
      <dgm:prSet presAssocID="{FC12E59D-4E1F-4B42-86C7-D07D0E00B42E}" presName="background" presStyleLbl="node0" presStyleIdx="1" presStyleCnt="2"/>
      <dgm:spPr/>
    </dgm:pt>
    <dgm:pt modelId="{7397A63A-DDDD-43EA-AAC9-DB54B808ED36}" type="pres">
      <dgm:prSet presAssocID="{FC12E59D-4E1F-4B42-86C7-D07D0E00B42E}" presName="text" presStyleLbl="fgAcc0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F200059-2E9D-4439-A74F-A713F5A3CBB1}" type="pres">
      <dgm:prSet presAssocID="{FC12E59D-4E1F-4B42-86C7-D07D0E00B42E}" presName="hierChild2" presStyleCnt="0"/>
      <dgm:spPr/>
    </dgm:pt>
    <dgm:pt modelId="{722E9E2B-BEBD-4B2C-9154-84BC42D43A45}" type="pres">
      <dgm:prSet presAssocID="{008297D5-163E-4D23-89D2-22B371BDE24B}" presName="Name10" presStyleLbl="parChTrans1D2" presStyleIdx="2" presStyleCnt="4"/>
      <dgm:spPr/>
      <dgm:t>
        <a:bodyPr/>
        <a:lstStyle/>
        <a:p>
          <a:endParaRPr lang="ru-RU"/>
        </a:p>
      </dgm:t>
    </dgm:pt>
    <dgm:pt modelId="{17A197FC-6148-4231-8974-6E39E1984278}" type="pres">
      <dgm:prSet presAssocID="{EC94B9E0-C7DE-4073-AEB7-592CB57DD33A}" presName="hierRoot2" presStyleCnt="0"/>
      <dgm:spPr/>
    </dgm:pt>
    <dgm:pt modelId="{B08C2593-1D39-4301-A0FC-383A756C60DC}" type="pres">
      <dgm:prSet presAssocID="{EC94B9E0-C7DE-4073-AEB7-592CB57DD33A}" presName="composite2" presStyleCnt="0"/>
      <dgm:spPr/>
    </dgm:pt>
    <dgm:pt modelId="{9B21649F-C034-4494-AC41-7CBDC5ED40B7}" type="pres">
      <dgm:prSet presAssocID="{EC94B9E0-C7DE-4073-AEB7-592CB57DD33A}" presName="background2" presStyleLbl="node2" presStyleIdx="2" presStyleCnt="4"/>
      <dgm:spPr/>
    </dgm:pt>
    <dgm:pt modelId="{EBDB488A-94BC-45E7-A17D-1706BCFC850F}" type="pres">
      <dgm:prSet presAssocID="{EC94B9E0-C7DE-4073-AEB7-592CB57DD33A}" presName="text2" presStyleLbl="fgAcc2" presStyleIdx="2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DEB88E0-42C1-4B93-98FD-97E688392E80}" type="pres">
      <dgm:prSet presAssocID="{EC94B9E0-C7DE-4073-AEB7-592CB57DD33A}" presName="hierChild3" presStyleCnt="0"/>
      <dgm:spPr/>
    </dgm:pt>
    <dgm:pt modelId="{21A8714B-3F71-4BEE-ACF5-2CA9109B1B0B}" type="pres">
      <dgm:prSet presAssocID="{99988D70-22BA-4CC0-AD83-68F1D5A849DA}" presName="Name10" presStyleLbl="parChTrans1D2" presStyleIdx="3" presStyleCnt="4"/>
      <dgm:spPr/>
      <dgm:t>
        <a:bodyPr/>
        <a:lstStyle/>
        <a:p>
          <a:endParaRPr lang="ru-RU"/>
        </a:p>
      </dgm:t>
    </dgm:pt>
    <dgm:pt modelId="{2F34B95F-C9B2-4715-8691-43DFE719A949}" type="pres">
      <dgm:prSet presAssocID="{1091A8BF-1B85-41E9-BB05-7D3A6D7BB755}" presName="hierRoot2" presStyleCnt="0"/>
      <dgm:spPr/>
    </dgm:pt>
    <dgm:pt modelId="{2C86F91A-FF5B-4DA4-BB04-CD7366066D0B}" type="pres">
      <dgm:prSet presAssocID="{1091A8BF-1B85-41E9-BB05-7D3A6D7BB755}" presName="composite2" presStyleCnt="0"/>
      <dgm:spPr/>
    </dgm:pt>
    <dgm:pt modelId="{ED42DE2D-9846-40CB-98E6-6C473CD63B2B}" type="pres">
      <dgm:prSet presAssocID="{1091A8BF-1B85-41E9-BB05-7D3A6D7BB755}" presName="background2" presStyleLbl="node2" presStyleIdx="3" presStyleCnt="4"/>
      <dgm:spPr/>
    </dgm:pt>
    <dgm:pt modelId="{5379EB00-F7E4-43D3-8FC6-0E1821BBB565}" type="pres">
      <dgm:prSet presAssocID="{1091A8BF-1B85-41E9-BB05-7D3A6D7BB755}" presName="text2" presStyleLbl="fgAcc2" presStyleIdx="3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D73692A-F82F-4604-8619-6B6BE9F759F8}" type="pres">
      <dgm:prSet presAssocID="{1091A8BF-1B85-41E9-BB05-7D3A6D7BB755}" presName="hierChild3" presStyleCnt="0"/>
      <dgm:spPr/>
    </dgm:pt>
  </dgm:ptLst>
  <dgm:cxnLst>
    <dgm:cxn modelId="{9BE58516-23DA-4A89-84AA-45D64418312D}" type="presOf" srcId="{CA605896-FF24-47A4-9C62-9B2328FBDD48}" destId="{F92A116E-5D62-4390-A5F2-AEA5130B0D05}" srcOrd="0" destOrd="0" presId="urn:microsoft.com/office/officeart/2005/8/layout/hierarchy1"/>
    <dgm:cxn modelId="{F66E1CF2-D6E2-4185-A8BB-809289D882C1}" srcId="{0CAAEEDE-54AE-4333-8F8E-99DC4B438A47}" destId="{57D0510C-3199-46FC-BFDD-AB3D40368665}" srcOrd="0" destOrd="0" parTransId="{1EE9E26C-2B61-4C70-80EF-ADDDC1B9D9AB}" sibTransId="{676793EF-B537-45F9-A080-55B422074267}"/>
    <dgm:cxn modelId="{10A3290C-AA23-4F1F-8696-CC46B37CBE51}" srcId="{FC12E59D-4E1F-4B42-86C7-D07D0E00B42E}" destId="{EC94B9E0-C7DE-4073-AEB7-592CB57DD33A}" srcOrd="0" destOrd="0" parTransId="{008297D5-163E-4D23-89D2-22B371BDE24B}" sibTransId="{C8C62A22-EBC6-4A18-BACF-3736F0B82AB6}"/>
    <dgm:cxn modelId="{9AA2E035-711B-48FE-BB2C-0CA4CD82908B}" type="presOf" srcId="{0CAAEEDE-54AE-4333-8F8E-99DC4B438A47}" destId="{E212A5BE-B6B2-43FD-B8EC-35A230597D03}" srcOrd="0" destOrd="0" presId="urn:microsoft.com/office/officeart/2005/8/layout/hierarchy1"/>
    <dgm:cxn modelId="{6F4047B6-51F0-44D6-BCE5-DA6A804D6DE6}" type="presOf" srcId="{42002942-4C00-4D9D-8125-BBFB06BBD991}" destId="{11E8D5E9-C7FF-4781-A94D-A903B29F24CE}" srcOrd="0" destOrd="0" presId="urn:microsoft.com/office/officeart/2005/8/layout/hierarchy1"/>
    <dgm:cxn modelId="{D24124A5-2E94-4110-B2A4-95456171CADE}" type="presOf" srcId="{FC12E59D-4E1F-4B42-86C7-D07D0E00B42E}" destId="{7397A63A-DDDD-43EA-AAC9-DB54B808ED36}" srcOrd="0" destOrd="0" presId="urn:microsoft.com/office/officeart/2005/8/layout/hierarchy1"/>
    <dgm:cxn modelId="{2EEBE9B3-4F0E-4D8E-9422-B5A35C38092E}" type="presOf" srcId="{F4EF304C-CA86-4DA3-BB49-A7ECA9BDD80C}" destId="{CC7E2CF2-1CE2-474F-8954-8580BB58FD8B}" srcOrd="0" destOrd="0" presId="urn:microsoft.com/office/officeart/2005/8/layout/hierarchy1"/>
    <dgm:cxn modelId="{67943891-2504-4826-893C-C0439B05C2D2}" srcId="{0CAAEEDE-54AE-4333-8F8E-99DC4B438A47}" destId="{FC12E59D-4E1F-4B42-86C7-D07D0E00B42E}" srcOrd="1" destOrd="0" parTransId="{A00AA0D7-6A0E-4C6F-A65B-956264C42F2F}" sibTransId="{DEE5853F-1BDC-4E40-B574-5DF881C93668}"/>
    <dgm:cxn modelId="{3657999D-8BE6-4E7A-9E64-6F2B7384CF27}" type="presOf" srcId="{57D0510C-3199-46FC-BFDD-AB3D40368665}" destId="{56C803B9-689A-4E2D-8980-A0948E8707CF}" srcOrd="0" destOrd="0" presId="urn:microsoft.com/office/officeart/2005/8/layout/hierarchy1"/>
    <dgm:cxn modelId="{A920201C-0ED0-4F41-B44A-DA9C6F71BB1C}" type="presOf" srcId="{EC94B9E0-C7DE-4073-AEB7-592CB57DD33A}" destId="{EBDB488A-94BC-45E7-A17D-1706BCFC850F}" srcOrd="0" destOrd="0" presId="urn:microsoft.com/office/officeart/2005/8/layout/hierarchy1"/>
    <dgm:cxn modelId="{244406D5-5A96-408A-9BD7-8A9CB43927B9}" srcId="{57D0510C-3199-46FC-BFDD-AB3D40368665}" destId="{42002942-4C00-4D9D-8125-BBFB06BBD991}" srcOrd="0" destOrd="0" parTransId="{2A32278D-81CC-47AE-9B34-BB0B023AB665}" sibTransId="{DBD40EA4-4C31-4782-830C-F7BE23FF82B7}"/>
    <dgm:cxn modelId="{D71219EB-64C7-483E-8ACC-8283DD2111D8}" type="presOf" srcId="{99988D70-22BA-4CC0-AD83-68F1D5A849DA}" destId="{21A8714B-3F71-4BEE-ACF5-2CA9109B1B0B}" srcOrd="0" destOrd="0" presId="urn:microsoft.com/office/officeart/2005/8/layout/hierarchy1"/>
    <dgm:cxn modelId="{D51E4168-8F5D-4D16-AA5F-847A5C0BC7E0}" type="presOf" srcId="{008297D5-163E-4D23-89D2-22B371BDE24B}" destId="{722E9E2B-BEBD-4B2C-9154-84BC42D43A45}" srcOrd="0" destOrd="0" presId="urn:microsoft.com/office/officeart/2005/8/layout/hierarchy1"/>
    <dgm:cxn modelId="{3AC942C3-DD92-40CC-96AD-CBE1F16E39F4}" srcId="{57D0510C-3199-46FC-BFDD-AB3D40368665}" destId="{F4EF304C-CA86-4DA3-BB49-A7ECA9BDD80C}" srcOrd="1" destOrd="0" parTransId="{CA605896-FF24-47A4-9C62-9B2328FBDD48}" sibTransId="{E1C2F3B6-9B50-4763-A4FE-EB07733B2F71}"/>
    <dgm:cxn modelId="{02E14208-A844-46D4-A9A4-7F47A3B73081}" srcId="{FC12E59D-4E1F-4B42-86C7-D07D0E00B42E}" destId="{1091A8BF-1B85-41E9-BB05-7D3A6D7BB755}" srcOrd="1" destOrd="0" parTransId="{99988D70-22BA-4CC0-AD83-68F1D5A849DA}" sibTransId="{59F12FB7-3F36-420D-8047-7B230526ED3C}"/>
    <dgm:cxn modelId="{8C1509F1-9DBF-4E57-8CB3-371AE1882DCC}" type="presOf" srcId="{1091A8BF-1B85-41E9-BB05-7D3A6D7BB755}" destId="{5379EB00-F7E4-43D3-8FC6-0E1821BBB565}" srcOrd="0" destOrd="0" presId="urn:microsoft.com/office/officeart/2005/8/layout/hierarchy1"/>
    <dgm:cxn modelId="{5B34559F-764E-4763-A89D-76F66E338F67}" type="presOf" srcId="{2A32278D-81CC-47AE-9B34-BB0B023AB665}" destId="{3790A004-82D8-4115-98E9-C4E12EAB122C}" srcOrd="0" destOrd="0" presId="urn:microsoft.com/office/officeart/2005/8/layout/hierarchy1"/>
    <dgm:cxn modelId="{B138C69E-D91B-48E4-9934-DDB5D6D08A34}" type="presParOf" srcId="{E212A5BE-B6B2-43FD-B8EC-35A230597D03}" destId="{F0FB52CB-8D43-4D25-A0D5-48CD86E73EB7}" srcOrd="0" destOrd="0" presId="urn:microsoft.com/office/officeart/2005/8/layout/hierarchy1"/>
    <dgm:cxn modelId="{017F8037-9C3C-4870-86A9-223175AF3CBB}" type="presParOf" srcId="{F0FB52CB-8D43-4D25-A0D5-48CD86E73EB7}" destId="{D271C634-7FA6-48DE-995F-166F9D17CA84}" srcOrd="0" destOrd="0" presId="urn:microsoft.com/office/officeart/2005/8/layout/hierarchy1"/>
    <dgm:cxn modelId="{15FBC735-5F6F-40BF-90AC-466D587292DB}" type="presParOf" srcId="{D271C634-7FA6-48DE-995F-166F9D17CA84}" destId="{391F61C8-23D7-4BF0-B83B-2DED0413EFFB}" srcOrd="0" destOrd="0" presId="urn:microsoft.com/office/officeart/2005/8/layout/hierarchy1"/>
    <dgm:cxn modelId="{1FBD37DB-1245-4919-9F07-13D858D0056D}" type="presParOf" srcId="{D271C634-7FA6-48DE-995F-166F9D17CA84}" destId="{56C803B9-689A-4E2D-8980-A0948E8707CF}" srcOrd="1" destOrd="0" presId="urn:microsoft.com/office/officeart/2005/8/layout/hierarchy1"/>
    <dgm:cxn modelId="{3AB775D4-4BD9-4F72-B991-7BF6EF496EA5}" type="presParOf" srcId="{F0FB52CB-8D43-4D25-A0D5-48CD86E73EB7}" destId="{FC1A4CE8-D83A-4A26-AD33-6242753DC80F}" srcOrd="1" destOrd="0" presId="urn:microsoft.com/office/officeart/2005/8/layout/hierarchy1"/>
    <dgm:cxn modelId="{66086BBE-C05B-4EFA-900D-595A422FE665}" type="presParOf" srcId="{FC1A4CE8-D83A-4A26-AD33-6242753DC80F}" destId="{3790A004-82D8-4115-98E9-C4E12EAB122C}" srcOrd="0" destOrd="0" presId="urn:microsoft.com/office/officeart/2005/8/layout/hierarchy1"/>
    <dgm:cxn modelId="{E6DFB2DB-3345-46B3-85D5-38AD0EF932DD}" type="presParOf" srcId="{FC1A4CE8-D83A-4A26-AD33-6242753DC80F}" destId="{ACA01031-98AE-4FEA-841B-87D2C7AB16D6}" srcOrd="1" destOrd="0" presId="urn:microsoft.com/office/officeart/2005/8/layout/hierarchy1"/>
    <dgm:cxn modelId="{7AAE9EEC-E28D-4703-B7E2-B84D15815928}" type="presParOf" srcId="{ACA01031-98AE-4FEA-841B-87D2C7AB16D6}" destId="{61B2C5C1-5272-4213-960F-D68D9AAC6C09}" srcOrd="0" destOrd="0" presId="urn:microsoft.com/office/officeart/2005/8/layout/hierarchy1"/>
    <dgm:cxn modelId="{DC2B66AD-F576-4551-89EB-196AD1C6A246}" type="presParOf" srcId="{61B2C5C1-5272-4213-960F-D68D9AAC6C09}" destId="{F18EFA18-5589-41D2-AB5D-F2CDBB7BA4E9}" srcOrd="0" destOrd="0" presId="urn:microsoft.com/office/officeart/2005/8/layout/hierarchy1"/>
    <dgm:cxn modelId="{EEAE45D2-F556-4C64-8A52-039B59D8D09F}" type="presParOf" srcId="{61B2C5C1-5272-4213-960F-D68D9AAC6C09}" destId="{11E8D5E9-C7FF-4781-A94D-A903B29F24CE}" srcOrd="1" destOrd="0" presId="urn:microsoft.com/office/officeart/2005/8/layout/hierarchy1"/>
    <dgm:cxn modelId="{835EB270-C3D0-4DE9-B913-94CED25B41C4}" type="presParOf" srcId="{ACA01031-98AE-4FEA-841B-87D2C7AB16D6}" destId="{58439A20-5FA5-4369-BAC0-12D7F0018B02}" srcOrd="1" destOrd="0" presId="urn:microsoft.com/office/officeart/2005/8/layout/hierarchy1"/>
    <dgm:cxn modelId="{DFD27F00-0533-40C8-96A8-72946A0F8C06}" type="presParOf" srcId="{FC1A4CE8-D83A-4A26-AD33-6242753DC80F}" destId="{F92A116E-5D62-4390-A5F2-AEA5130B0D05}" srcOrd="2" destOrd="0" presId="urn:microsoft.com/office/officeart/2005/8/layout/hierarchy1"/>
    <dgm:cxn modelId="{1724B748-CDCA-4CC7-8E5B-A86E4F3FDF38}" type="presParOf" srcId="{FC1A4CE8-D83A-4A26-AD33-6242753DC80F}" destId="{543060DB-D013-4AF0-A205-3AE1C5445507}" srcOrd="3" destOrd="0" presId="urn:microsoft.com/office/officeart/2005/8/layout/hierarchy1"/>
    <dgm:cxn modelId="{87A2FC06-57A3-46EC-B689-8A1A80B7CB2D}" type="presParOf" srcId="{543060DB-D013-4AF0-A205-3AE1C5445507}" destId="{C3F7AE49-673D-4E25-935B-66AC93CD43DA}" srcOrd="0" destOrd="0" presId="urn:microsoft.com/office/officeart/2005/8/layout/hierarchy1"/>
    <dgm:cxn modelId="{B87980D9-F675-4EB4-A1C2-058924AE0D0F}" type="presParOf" srcId="{C3F7AE49-673D-4E25-935B-66AC93CD43DA}" destId="{5B78B91B-F059-4B3C-8F2E-5F2B695A2D43}" srcOrd="0" destOrd="0" presId="urn:microsoft.com/office/officeart/2005/8/layout/hierarchy1"/>
    <dgm:cxn modelId="{C9D7A5D6-3214-4E13-A9DE-30A24510324E}" type="presParOf" srcId="{C3F7AE49-673D-4E25-935B-66AC93CD43DA}" destId="{CC7E2CF2-1CE2-474F-8954-8580BB58FD8B}" srcOrd="1" destOrd="0" presId="urn:microsoft.com/office/officeart/2005/8/layout/hierarchy1"/>
    <dgm:cxn modelId="{A05EDD1E-C95C-46AC-9898-14DE06DFA503}" type="presParOf" srcId="{543060DB-D013-4AF0-A205-3AE1C5445507}" destId="{93AF9D6A-E1F7-4F3B-9D5B-CCA93BA06F2D}" srcOrd="1" destOrd="0" presId="urn:microsoft.com/office/officeart/2005/8/layout/hierarchy1"/>
    <dgm:cxn modelId="{978AFF88-8B7E-4567-98FD-401A0C14E848}" type="presParOf" srcId="{E212A5BE-B6B2-43FD-B8EC-35A230597D03}" destId="{5306CEB9-86F2-4B98-9A85-0B216BB97F38}" srcOrd="1" destOrd="0" presId="urn:microsoft.com/office/officeart/2005/8/layout/hierarchy1"/>
    <dgm:cxn modelId="{E4D69643-AF46-405B-B7E9-59D17025ED1C}" type="presParOf" srcId="{5306CEB9-86F2-4B98-9A85-0B216BB97F38}" destId="{22826663-404E-4BEC-9CB4-BEF71C0C08D7}" srcOrd="0" destOrd="0" presId="urn:microsoft.com/office/officeart/2005/8/layout/hierarchy1"/>
    <dgm:cxn modelId="{C2C465B0-3241-4E75-B2AE-33E7FC5725B7}" type="presParOf" srcId="{22826663-404E-4BEC-9CB4-BEF71C0C08D7}" destId="{498E20FE-2CE6-4CDD-AF65-CDA57E61017A}" srcOrd="0" destOrd="0" presId="urn:microsoft.com/office/officeart/2005/8/layout/hierarchy1"/>
    <dgm:cxn modelId="{5890365F-BA07-40CF-BFA6-85DCCAB12C33}" type="presParOf" srcId="{22826663-404E-4BEC-9CB4-BEF71C0C08D7}" destId="{7397A63A-DDDD-43EA-AAC9-DB54B808ED36}" srcOrd="1" destOrd="0" presId="urn:microsoft.com/office/officeart/2005/8/layout/hierarchy1"/>
    <dgm:cxn modelId="{F7120B66-88B6-4014-B5F6-7A1E4E9D4BFC}" type="presParOf" srcId="{5306CEB9-86F2-4B98-9A85-0B216BB97F38}" destId="{2F200059-2E9D-4439-A74F-A713F5A3CBB1}" srcOrd="1" destOrd="0" presId="urn:microsoft.com/office/officeart/2005/8/layout/hierarchy1"/>
    <dgm:cxn modelId="{3B851AB2-402F-4007-9613-FEBEA0AB30CE}" type="presParOf" srcId="{2F200059-2E9D-4439-A74F-A713F5A3CBB1}" destId="{722E9E2B-BEBD-4B2C-9154-84BC42D43A45}" srcOrd="0" destOrd="0" presId="urn:microsoft.com/office/officeart/2005/8/layout/hierarchy1"/>
    <dgm:cxn modelId="{9B8A1315-5625-4040-B4D2-F7E685528DA2}" type="presParOf" srcId="{2F200059-2E9D-4439-A74F-A713F5A3CBB1}" destId="{17A197FC-6148-4231-8974-6E39E1984278}" srcOrd="1" destOrd="0" presId="urn:microsoft.com/office/officeart/2005/8/layout/hierarchy1"/>
    <dgm:cxn modelId="{85427A7C-9C0E-458F-8ED4-854E314C3CDE}" type="presParOf" srcId="{17A197FC-6148-4231-8974-6E39E1984278}" destId="{B08C2593-1D39-4301-A0FC-383A756C60DC}" srcOrd="0" destOrd="0" presId="urn:microsoft.com/office/officeart/2005/8/layout/hierarchy1"/>
    <dgm:cxn modelId="{AD36D1AC-2B91-4E65-BD34-7A83A6B3D5D4}" type="presParOf" srcId="{B08C2593-1D39-4301-A0FC-383A756C60DC}" destId="{9B21649F-C034-4494-AC41-7CBDC5ED40B7}" srcOrd="0" destOrd="0" presId="urn:microsoft.com/office/officeart/2005/8/layout/hierarchy1"/>
    <dgm:cxn modelId="{8295EFEE-19D5-4FFD-B689-CF7D64F9C321}" type="presParOf" srcId="{B08C2593-1D39-4301-A0FC-383A756C60DC}" destId="{EBDB488A-94BC-45E7-A17D-1706BCFC850F}" srcOrd="1" destOrd="0" presId="urn:microsoft.com/office/officeart/2005/8/layout/hierarchy1"/>
    <dgm:cxn modelId="{CF76045F-1C93-4FE7-9A73-5D44EF6A69BC}" type="presParOf" srcId="{17A197FC-6148-4231-8974-6E39E1984278}" destId="{2DEB88E0-42C1-4B93-98FD-97E688392E80}" srcOrd="1" destOrd="0" presId="urn:microsoft.com/office/officeart/2005/8/layout/hierarchy1"/>
    <dgm:cxn modelId="{9D0C6573-FD5A-4B90-BDE8-ED8A781842A2}" type="presParOf" srcId="{2F200059-2E9D-4439-A74F-A713F5A3CBB1}" destId="{21A8714B-3F71-4BEE-ACF5-2CA9109B1B0B}" srcOrd="2" destOrd="0" presId="urn:microsoft.com/office/officeart/2005/8/layout/hierarchy1"/>
    <dgm:cxn modelId="{81297858-CE5E-49DC-96CF-56FE1D6DCD8F}" type="presParOf" srcId="{2F200059-2E9D-4439-A74F-A713F5A3CBB1}" destId="{2F34B95F-C9B2-4715-8691-43DFE719A949}" srcOrd="3" destOrd="0" presId="urn:microsoft.com/office/officeart/2005/8/layout/hierarchy1"/>
    <dgm:cxn modelId="{CFCB3A23-8186-4326-97CF-B70886B3671D}" type="presParOf" srcId="{2F34B95F-C9B2-4715-8691-43DFE719A949}" destId="{2C86F91A-FF5B-4DA4-BB04-CD7366066D0B}" srcOrd="0" destOrd="0" presId="urn:microsoft.com/office/officeart/2005/8/layout/hierarchy1"/>
    <dgm:cxn modelId="{8DEFA038-F21A-4683-A442-390D13A64500}" type="presParOf" srcId="{2C86F91A-FF5B-4DA4-BB04-CD7366066D0B}" destId="{ED42DE2D-9846-40CB-98E6-6C473CD63B2B}" srcOrd="0" destOrd="0" presId="urn:microsoft.com/office/officeart/2005/8/layout/hierarchy1"/>
    <dgm:cxn modelId="{7D7BF465-009B-4AD6-84FA-021E897F46F1}" type="presParOf" srcId="{2C86F91A-FF5B-4DA4-BB04-CD7366066D0B}" destId="{5379EB00-F7E4-43D3-8FC6-0E1821BBB565}" srcOrd="1" destOrd="0" presId="urn:microsoft.com/office/officeart/2005/8/layout/hierarchy1"/>
    <dgm:cxn modelId="{7D5061F4-36AC-41B6-B0F4-356E8301AA0B}" type="presParOf" srcId="{2F34B95F-C9B2-4715-8691-43DFE719A949}" destId="{AD73692A-F82F-4604-8619-6B6BE9F759F8}" srcOrd="1" destOrd="0" presId="urn:microsoft.com/office/officeart/2005/8/layout/hierarchy1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018810DD-A0AF-4597-8F04-A270E0A161BE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A00E7D92-73B8-47D1-BA7D-53E2E1C0414B}">
      <dgm:prSet phldrT="[Текст]"/>
      <dgm:spPr/>
      <dgm:t>
        <a:bodyPr/>
        <a:lstStyle/>
        <a:p>
          <a:r>
            <a:rPr lang="uk-UA" dirty="0"/>
            <a:t>І</a:t>
          </a:r>
        </a:p>
      </dgm:t>
    </dgm:pt>
    <dgm:pt modelId="{509AD79B-1478-41BE-B3A2-54CFBA7C9B12}" type="parTrans" cxnId="{9EA30239-2CB9-4346-8232-F920FEB01E47}">
      <dgm:prSet/>
      <dgm:spPr/>
      <dgm:t>
        <a:bodyPr/>
        <a:lstStyle/>
        <a:p>
          <a:endParaRPr lang="uk-UA"/>
        </a:p>
      </dgm:t>
    </dgm:pt>
    <dgm:pt modelId="{17836894-6302-4ABB-8F0D-4A7AFA5DB406}" type="sibTrans" cxnId="{9EA30239-2CB9-4346-8232-F920FEB01E47}">
      <dgm:prSet/>
      <dgm:spPr/>
      <dgm:t>
        <a:bodyPr/>
        <a:lstStyle/>
        <a:p>
          <a:endParaRPr lang="uk-UA"/>
        </a:p>
      </dgm:t>
    </dgm:pt>
    <dgm:pt modelId="{BBA42990-91DF-4857-BC8C-24C0F3DE4BD3}">
      <dgm:prSet phldrT="[Текст]"/>
      <dgm:spPr/>
      <dgm:t>
        <a:bodyPr/>
        <a:lstStyle/>
        <a:p>
          <a:r>
            <a:rPr lang="uk-UA" dirty="0"/>
            <a:t>І</a:t>
          </a:r>
          <a:r>
            <a:rPr lang="en-US"/>
            <a:t>V</a:t>
          </a:r>
          <a:endParaRPr lang="uk-UA"/>
        </a:p>
      </dgm:t>
    </dgm:pt>
    <dgm:pt modelId="{35FADAC6-7BE1-4E9F-91F3-F53EB7858304}" type="parTrans" cxnId="{2C0B763D-A017-4AF5-8EFD-E21E5DC34A35}">
      <dgm:prSet/>
      <dgm:spPr/>
      <dgm:t>
        <a:bodyPr/>
        <a:lstStyle/>
        <a:p>
          <a:endParaRPr lang="uk-UA"/>
        </a:p>
      </dgm:t>
    </dgm:pt>
    <dgm:pt modelId="{D2B8B39D-0661-46BE-B731-6824694245A5}" type="sibTrans" cxnId="{2C0B763D-A017-4AF5-8EFD-E21E5DC34A35}">
      <dgm:prSet/>
      <dgm:spPr/>
      <dgm:t>
        <a:bodyPr/>
        <a:lstStyle/>
        <a:p>
          <a:endParaRPr lang="uk-UA"/>
        </a:p>
      </dgm:t>
    </dgm:pt>
    <dgm:pt modelId="{18401CA8-ADE9-4E6B-88B2-CE45C6475E2E}">
      <dgm:prSet phldrT="[Текст]"/>
      <dgm:spPr/>
      <dgm:t>
        <a:bodyPr/>
        <a:lstStyle/>
        <a:p>
          <a:r>
            <a:rPr lang="uk-UA" dirty="0"/>
            <a:t>ІІ</a:t>
          </a:r>
        </a:p>
      </dgm:t>
    </dgm:pt>
    <dgm:pt modelId="{EB4763EA-FA5E-4A26-9976-D041136F9995}" type="parTrans" cxnId="{5BF8C574-E020-4959-9ACD-2BD741BD3C1F}">
      <dgm:prSet/>
      <dgm:spPr/>
      <dgm:t>
        <a:bodyPr/>
        <a:lstStyle/>
        <a:p>
          <a:endParaRPr lang="uk-UA"/>
        </a:p>
      </dgm:t>
    </dgm:pt>
    <dgm:pt modelId="{A3A174EB-0AF0-4436-8C0A-4A0B38CB4539}" type="sibTrans" cxnId="{5BF8C574-E020-4959-9ACD-2BD741BD3C1F}">
      <dgm:prSet/>
      <dgm:spPr/>
      <dgm:t>
        <a:bodyPr/>
        <a:lstStyle/>
        <a:p>
          <a:endParaRPr lang="uk-UA"/>
        </a:p>
      </dgm:t>
    </dgm:pt>
    <dgm:pt modelId="{845AA13E-2A3E-4AFF-B8B1-48062D377060}">
      <dgm:prSet phldrT="[Текст]"/>
      <dgm:spPr/>
      <dgm:t>
        <a:bodyPr/>
        <a:lstStyle/>
        <a:p>
          <a:r>
            <a:rPr lang="uk-UA" dirty="0"/>
            <a:t>ІІІ</a:t>
          </a:r>
        </a:p>
      </dgm:t>
    </dgm:pt>
    <dgm:pt modelId="{69F04950-1546-4B1E-922B-3DA58237B0AD}" type="parTrans" cxnId="{8BAA2F69-F119-46D6-8B96-4FF6D8B2F580}">
      <dgm:prSet/>
      <dgm:spPr/>
      <dgm:t>
        <a:bodyPr/>
        <a:lstStyle/>
        <a:p>
          <a:endParaRPr lang="uk-UA"/>
        </a:p>
      </dgm:t>
    </dgm:pt>
    <dgm:pt modelId="{0CDEE291-F396-4CCF-B24A-33B8FC042704}" type="sibTrans" cxnId="{8BAA2F69-F119-46D6-8B96-4FF6D8B2F580}">
      <dgm:prSet/>
      <dgm:spPr/>
      <dgm:t>
        <a:bodyPr/>
        <a:lstStyle/>
        <a:p>
          <a:endParaRPr lang="uk-UA"/>
        </a:p>
      </dgm:t>
    </dgm:pt>
    <dgm:pt modelId="{A1D66A21-8932-420C-80C6-61A9D61F58AC}" type="pres">
      <dgm:prSet presAssocID="{018810DD-A0AF-4597-8F04-A270E0A161BE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E7B11FAF-EC50-434A-9571-9F1E5B3BCBB3}" type="pres">
      <dgm:prSet presAssocID="{A00E7D92-73B8-47D1-BA7D-53E2E1C0414B}" presName="hierRoot1" presStyleCnt="0"/>
      <dgm:spPr/>
    </dgm:pt>
    <dgm:pt modelId="{40B1FC2A-C25A-4A68-8706-C9D995B940A6}" type="pres">
      <dgm:prSet presAssocID="{A00E7D92-73B8-47D1-BA7D-53E2E1C0414B}" presName="composite" presStyleCnt="0"/>
      <dgm:spPr/>
    </dgm:pt>
    <dgm:pt modelId="{3BEF7372-7908-4355-AB41-0C93F1253F61}" type="pres">
      <dgm:prSet presAssocID="{A00E7D92-73B8-47D1-BA7D-53E2E1C0414B}" presName="background" presStyleLbl="node0" presStyleIdx="0" presStyleCnt="4"/>
      <dgm:spPr/>
    </dgm:pt>
    <dgm:pt modelId="{6D88EFE2-ED5F-411E-95A7-29EF0C7E364D}" type="pres">
      <dgm:prSet presAssocID="{A00E7D92-73B8-47D1-BA7D-53E2E1C0414B}" presName="text" presStyleLbl="fgAcc0" presStyleIdx="0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97F711E-1173-45BC-958D-1744B77E9731}" type="pres">
      <dgm:prSet presAssocID="{A00E7D92-73B8-47D1-BA7D-53E2E1C0414B}" presName="hierChild2" presStyleCnt="0"/>
      <dgm:spPr/>
    </dgm:pt>
    <dgm:pt modelId="{13620B01-259D-4CBE-8E19-725B07BF308E}" type="pres">
      <dgm:prSet presAssocID="{18401CA8-ADE9-4E6B-88B2-CE45C6475E2E}" presName="hierRoot1" presStyleCnt="0"/>
      <dgm:spPr/>
    </dgm:pt>
    <dgm:pt modelId="{9711697F-57C9-4CDF-8417-C3E7EE99EB5E}" type="pres">
      <dgm:prSet presAssocID="{18401CA8-ADE9-4E6B-88B2-CE45C6475E2E}" presName="composite" presStyleCnt="0"/>
      <dgm:spPr/>
    </dgm:pt>
    <dgm:pt modelId="{882D6238-0154-42A5-ADBB-0C4392D5655D}" type="pres">
      <dgm:prSet presAssocID="{18401CA8-ADE9-4E6B-88B2-CE45C6475E2E}" presName="background" presStyleLbl="node0" presStyleIdx="1" presStyleCnt="4"/>
      <dgm:spPr/>
    </dgm:pt>
    <dgm:pt modelId="{8DDD42DB-BBE2-420D-B25B-A038C509452D}" type="pres">
      <dgm:prSet presAssocID="{18401CA8-ADE9-4E6B-88B2-CE45C6475E2E}" presName="text" presStyleLbl="fgAcc0" presStyleIdx="1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A8EC4A5-A5BD-4E86-BA1E-9F15F4132003}" type="pres">
      <dgm:prSet presAssocID="{18401CA8-ADE9-4E6B-88B2-CE45C6475E2E}" presName="hierChild2" presStyleCnt="0"/>
      <dgm:spPr/>
    </dgm:pt>
    <dgm:pt modelId="{5ABAAB96-4E1A-40EA-B8DD-337180F896CF}" type="pres">
      <dgm:prSet presAssocID="{845AA13E-2A3E-4AFF-B8B1-48062D377060}" presName="hierRoot1" presStyleCnt="0"/>
      <dgm:spPr/>
    </dgm:pt>
    <dgm:pt modelId="{0CD00F49-27EC-41D4-A5A0-8652054C6B6C}" type="pres">
      <dgm:prSet presAssocID="{845AA13E-2A3E-4AFF-B8B1-48062D377060}" presName="composite" presStyleCnt="0"/>
      <dgm:spPr/>
    </dgm:pt>
    <dgm:pt modelId="{4EA1CD20-954D-4622-9056-939652586EC0}" type="pres">
      <dgm:prSet presAssocID="{845AA13E-2A3E-4AFF-B8B1-48062D377060}" presName="background" presStyleLbl="node0" presStyleIdx="2" presStyleCnt="4"/>
      <dgm:spPr/>
    </dgm:pt>
    <dgm:pt modelId="{3A39670B-CD02-480A-9FBB-3B2FD686474D}" type="pres">
      <dgm:prSet presAssocID="{845AA13E-2A3E-4AFF-B8B1-48062D377060}" presName="text" presStyleLbl="fgAcc0" presStyleIdx="2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FC4F856-02DB-4621-91B0-3933C5355AB5}" type="pres">
      <dgm:prSet presAssocID="{845AA13E-2A3E-4AFF-B8B1-48062D377060}" presName="hierChild2" presStyleCnt="0"/>
      <dgm:spPr/>
    </dgm:pt>
    <dgm:pt modelId="{54605C47-B8C5-467B-A5A1-DECBE74F37AE}" type="pres">
      <dgm:prSet presAssocID="{BBA42990-91DF-4857-BC8C-24C0F3DE4BD3}" presName="hierRoot1" presStyleCnt="0"/>
      <dgm:spPr/>
    </dgm:pt>
    <dgm:pt modelId="{28FCAB0F-F57E-4DA3-AB56-2DDA56E77D96}" type="pres">
      <dgm:prSet presAssocID="{BBA42990-91DF-4857-BC8C-24C0F3DE4BD3}" presName="composite" presStyleCnt="0"/>
      <dgm:spPr/>
    </dgm:pt>
    <dgm:pt modelId="{0BA8441C-C912-4D3C-98C8-94F18C5D0DD7}" type="pres">
      <dgm:prSet presAssocID="{BBA42990-91DF-4857-BC8C-24C0F3DE4BD3}" presName="background" presStyleLbl="node0" presStyleIdx="3" presStyleCnt="4"/>
      <dgm:spPr/>
    </dgm:pt>
    <dgm:pt modelId="{4818705B-F1D7-447B-AD89-63AFA5C7BE7C}" type="pres">
      <dgm:prSet presAssocID="{BBA42990-91DF-4857-BC8C-24C0F3DE4BD3}" presName="text" presStyleLbl="fgAcc0" presStyleIdx="3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98D461B-1A8F-4493-8D95-EA013F768D41}" type="pres">
      <dgm:prSet presAssocID="{BBA42990-91DF-4857-BC8C-24C0F3DE4BD3}" presName="hierChild2" presStyleCnt="0"/>
      <dgm:spPr/>
    </dgm:pt>
  </dgm:ptLst>
  <dgm:cxnLst>
    <dgm:cxn modelId="{9EA30239-2CB9-4346-8232-F920FEB01E47}" srcId="{018810DD-A0AF-4597-8F04-A270E0A161BE}" destId="{A00E7D92-73B8-47D1-BA7D-53E2E1C0414B}" srcOrd="0" destOrd="0" parTransId="{509AD79B-1478-41BE-B3A2-54CFBA7C9B12}" sibTransId="{17836894-6302-4ABB-8F0D-4A7AFA5DB406}"/>
    <dgm:cxn modelId="{2C0B763D-A017-4AF5-8EFD-E21E5DC34A35}" srcId="{018810DD-A0AF-4597-8F04-A270E0A161BE}" destId="{BBA42990-91DF-4857-BC8C-24C0F3DE4BD3}" srcOrd="3" destOrd="0" parTransId="{35FADAC6-7BE1-4E9F-91F3-F53EB7858304}" sibTransId="{D2B8B39D-0661-46BE-B731-6824694245A5}"/>
    <dgm:cxn modelId="{5BF8C574-E020-4959-9ACD-2BD741BD3C1F}" srcId="{018810DD-A0AF-4597-8F04-A270E0A161BE}" destId="{18401CA8-ADE9-4E6B-88B2-CE45C6475E2E}" srcOrd="1" destOrd="0" parTransId="{EB4763EA-FA5E-4A26-9976-D041136F9995}" sibTransId="{A3A174EB-0AF0-4436-8C0A-4A0B38CB4539}"/>
    <dgm:cxn modelId="{CA150CD9-7B0E-44B9-BB51-EFD2D780643D}" type="presOf" srcId="{018810DD-A0AF-4597-8F04-A270E0A161BE}" destId="{A1D66A21-8932-420C-80C6-61A9D61F58AC}" srcOrd="0" destOrd="0" presId="urn:microsoft.com/office/officeart/2005/8/layout/hierarchy1"/>
    <dgm:cxn modelId="{297966D8-A5F2-4789-A729-1711C99F787F}" type="presOf" srcId="{845AA13E-2A3E-4AFF-B8B1-48062D377060}" destId="{3A39670B-CD02-480A-9FBB-3B2FD686474D}" srcOrd="0" destOrd="0" presId="urn:microsoft.com/office/officeart/2005/8/layout/hierarchy1"/>
    <dgm:cxn modelId="{7B234060-3565-4F75-9FD5-22500DED8FC0}" type="presOf" srcId="{18401CA8-ADE9-4E6B-88B2-CE45C6475E2E}" destId="{8DDD42DB-BBE2-420D-B25B-A038C509452D}" srcOrd="0" destOrd="0" presId="urn:microsoft.com/office/officeart/2005/8/layout/hierarchy1"/>
    <dgm:cxn modelId="{3A69C30A-B154-4327-AEF4-3E9A6820607D}" type="presOf" srcId="{A00E7D92-73B8-47D1-BA7D-53E2E1C0414B}" destId="{6D88EFE2-ED5F-411E-95A7-29EF0C7E364D}" srcOrd="0" destOrd="0" presId="urn:microsoft.com/office/officeart/2005/8/layout/hierarchy1"/>
    <dgm:cxn modelId="{048B6BA8-F502-4E54-9919-2B117ABC1171}" type="presOf" srcId="{BBA42990-91DF-4857-BC8C-24C0F3DE4BD3}" destId="{4818705B-F1D7-447B-AD89-63AFA5C7BE7C}" srcOrd="0" destOrd="0" presId="urn:microsoft.com/office/officeart/2005/8/layout/hierarchy1"/>
    <dgm:cxn modelId="{8BAA2F69-F119-46D6-8B96-4FF6D8B2F580}" srcId="{018810DD-A0AF-4597-8F04-A270E0A161BE}" destId="{845AA13E-2A3E-4AFF-B8B1-48062D377060}" srcOrd="2" destOrd="0" parTransId="{69F04950-1546-4B1E-922B-3DA58237B0AD}" sibTransId="{0CDEE291-F396-4CCF-B24A-33B8FC042704}"/>
    <dgm:cxn modelId="{D93283D7-9A6B-46E7-B701-E56455168B24}" type="presParOf" srcId="{A1D66A21-8932-420C-80C6-61A9D61F58AC}" destId="{E7B11FAF-EC50-434A-9571-9F1E5B3BCBB3}" srcOrd="0" destOrd="0" presId="urn:microsoft.com/office/officeart/2005/8/layout/hierarchy1"/>
    <dgm:cxn modelId="{3A3ADCEB-D6AE-4AB2-8374-B2334062E62F}" type="presParOf" srcId="{E7B11FAF-EC50-434A-9571-9F1E5B3BCBB3}" destId="{40B1FC2A-C25A-4A68-8706-C9D995B940A6}" srcOrd="0" destOrd="0" presId="urn:microsoft.com/office/officeart/2005/8/layout/hierarchy1"/>
    <dgm:cxn modelId="{2988C465-D034-4C2E-89A2-5B30CD851B77}" type="presParOf" srcId="{40B1FC2A-C25A-4A68-8706-C9D995B940A6}" destId="{3BEF7372-7908-4355-AB41-0C93F1253F61}" srcOrd="0" destOrd="0" presId="urn:microsoft.com/office/officeart/2005/8/layout/hierarchy1"/>
    <dgm:cxn modelId="{C5886388-458F-4B4C-AEE2-5367058E0AA9}" type="presParOf" srcId="{40B1FC2A-C25A-4A68-8706-C9D995B940A6}" destId="{6D88EFE2-ED5F-411E-95A7-29EF0C7E364D}" srcOrd="1" destOrd="0" presId="urn:microsoft.com/office/officeart/2005/8/layout/hierarchy1"/>
    <dgm:cxn modelId="{84DE8BFB-3C32-4F55-9CC3-91068FB454EC}" type="presParOf" srcId="{E7B11FAF-EC50-434A-9571-9F1E5B3BCBB3}" destId="{697F711E-1173-45BC-958D-1744B77E9731}" srcOrd="1" destOrd="0" presId="urn:microsoft.com/office/officeart/2005/8/layout/hierarchy1"/>
    <dgm:cxn modelId="{B413CC8C-9181-4854-97A4-428316F69EDE}" type="presParOf" srcId="{A1D66A21-8932-420C-80C6-61A9D61F58AC}" destId="{13620B01-259D-4CBE-8E19-725B07BF308E}" srcOrd="1" destOrd="0" presId="urn:microsoft.com/office/officeart/2005/8/layout/hierarchy1"/>
    <dgm:cxn modelId="{FD80DE28-690E-47CF-BC7B-0841B0AFE839}" type="presParOf" srcId="{13620B01-259D-4CBE-8E19-725B07BF308E}" destId="{9711697F-57C9-4CDF-8417-C3E7EE99EB5E}" srcOrd="0" destOrd="0" presId="urn:microsoft.com/office/officeart/2005/8/layout/hierarchy1"/>
    <dgm:cxn modelId="{D8DFD072-E940-4A9E-A162-5A3C9B77A472}" type="presParOf" srcId="{9711697F-57C9-4CDF-8417-C3E7EE99EB5E}" destId="{882D6238-0154-42A5-ADBB-0C4392D5655D}" srcOrd="0" destOrd="0" presId="urn:microsoft.com/office/officeart/2005/8/layout/hierarchy1"/>
    <dgm:cxn modelId="{4B888732-7363-4F69-8FDE-7649E2C9BCC3}" type="presParOf" srcId="{9711697F-57C9-4CDF-8417-C3E7EE99EB5E}" destId="{8DDD42DB-BBE2-420D-B25B-A038C509452D}" srcOrd="1" destOrd="0" presId="urn:microsoft.com/office/officeart/2005/8/layout/hierarchy1"/>
    <dgm:cxn modelId="{C163FF72-E854-4F58-9F2A-5406A6CB7869}" type="presParOf" srcId="{13620B01-259D-4CBE-8E19-725B07BF308E}" destId="{1A8EC4A5-A5BD-4E86-BA1E-9F15F4132003}" srcOrd="1" destOrd="0" presId="urn:microsoft.com/office/officeart/2005/8/layout/hierarchy1"/>
    <dgm:cxn modelId="{A2401BB8-8061-47AB-A327-C1D6D20F1AB1}" type="presParOf" srcId="{A1D66A21-8932-420C-80C6-61A9D61F58AC}" destId="{5ABAAB96-4E1A-40EA-B8DD-337180F896CF}" srcOrd="2" destOrd="0" presId="urn:microsoft.com/office/officeart/2005/8/layout/hierarchy1"/>
    <dgm:cxn modelId="{2E281825-6D37-45DA-AB7A-5DB1873DAD3B}" type="presParOf" srcId="{5ABAAB96-4E1A-40EA-B8DD-337180F896CF}" destId="{0CD00F49-27EC-41D4-A5A0-8652054C6B6C}" srcOrd="0" destOrd="0" presId="urn:microsoft.com/office/officeart/2005/8/layout/hierarchy1"/>
    <dgm:cxn modelId="{986BA10F-E6A3-4D6C-B019-F4AF00395765}" type="presParOf" srcId="{0CD00F49-27EC-41D4-A5A0-8652054C6B6C}" destId="{4EA1CD20-954D-4622-9056-939652586EC0}" srcOrd="0" destOrd="0" presId="urn:microsoft.com/office/officeart/2005/8/layout/hierarchy1"/>
    <dgm:cxn modelId="{3BA13CA5-0FCF-42F9-B4C3-43E9629F130B}" type="presParOf" srcId="{0CD00F49-27EC-41D4-A5A0-8652054C6B6C}" destId="{3A39670B-CD02-480A-9FBB-3B2FD686474D}" srcOrd="1" destOrd="0" presId="urn:microsoft.com/office/officeart/2005/8/layout/hierarchy1"/>
    <dgm:cxn modelId="{976CF991-0B48-49EB-957C-441B777DD364}" type="presParOf" srcId="{5ABAAB96-4E1A-40EA-B8DD-337180F896CF}" destId="{3FC4F856-02DB-4621-91B0-3933C5355AB5}" srcOrd="1" destOrd="0" presId="urn:microsoft.com/office/officeart/2005/8/layout/hierarchy1"/>
    <dgm:cxn modelId="{9B434A14-0B22-46FF-BE9E-E92D6E8CC8FB}" type="presParOf" srcId="{A1D66A21-8932-420C-80C6-61A9D61F58AC}" destId="{54605C47-B8C5-467B-A5A1-DECBE74F37AE}" srcOrd="3" destOrd="0" presId="urn:microsoft.com/office/officeart/2005/8/layout/hierarchy1"/>
    <dgm:cxn modelId="{7CBEA8D3-64CC-44B6-8B6B-728E6D3D6C72}" type="presParOf" srcId="{54605C47-B8C5-467B-A5A1-DECBE74F37AE}" destId="{28FCAB0F-F57E-4DA3-AB56-2DDA56E77D96}" srcOrd="0" destOrd="0" presId="urn:microsoft.com/office/officeart/2005/8/layout/hierarchy1"/>
    <dgm:cxn modelId="{ACA727FB-5399-4010-8769-25ABF62161DC}" type="presParOf" srcId="{28FCAB0F-F57E-4DA3-AB56-2DDA56E77D96}" destId="{0BA8441C-C912-4D3C-98C8-94F18C5D0DD7}" srcOrd="0" destOrd="0" presId="urn:microsoft.com/office/officeart/2005/8/layout/hierarchy1"/>
    <dgm:cxn modelId="{214921A6-9946-4788-9A4A-CBF1CE1E5194}" type="presParOf" srcId="{28FCAB0F-F57E-4DA3-AB56-2DDA56E77D96}" destId="{4818705B-F1D7-447B-AD89-63AFA5C7BE7C}" srcOrd="1" destOrd="0" presId="urn:microsoft.com/office/officeart/2005/8/layout/hierarchy1"/>
    <dgm:cxn modelId="{B3183E29-24AB-4746-9DB4-D96575589EC0}" type="presParOf" srcId="{54605C47-B8C5-467B-A5A1-DECBE74F37AE}" destId="{D98D461B-1A8F-4493-8D95-EA013F768D41}" srcOrd="1" destOrd="0" presId="urn:microsoft.com/office/officeart/2005/8/layout/hierarchy1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CE857E9-4820-40CF-B161-5D6EAA71C949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BF6D8A5B-5A8B-4CE5-9F7F-558A278EC692}">
      <dgm:prSet phldrT="[Текст]"/>
      <dgm:spPr/>
      <dgm:t>
        <a:bodyPr/>
        <a:lstStyle/>
        <a:p>
          <a:r>
            <a:rPr lang="uk-UA" dirty="0"/>
            <a:t>Порушення засобів спілкування</a:t>
          </a:r>
        </a:p>
      </dgm:t>
    </dgm:pt>
    <dgm:pt modelId="{5899A089-70BF-4026-97A8-F10EDF82E688}" type="parTrans" cxnId="{CEBA4A32-9597-48E0-B391-06679858D468}">
      <dgm:prSet/>
      <dgm:spPr/>
      <dgm:t>
        <a:bodyPr/>
        <a:lstStyle/>
        <a:p>
          <a:endParaRPr lang="uk-UA"/>
        </a:p>
      </dgm:t>
    </dgm:pt>
    <dgm:pt modelId="{366153B2-7156-443D-A02F-A14684337E9F}" type="sibTrans" cxnId="{CEBA4A32-9597-48E0-B391-06679858D468}">
      <dgm:prSet/>
      <dgm:spPr/>
      <dgm:t>
        <a:bodyPr/>
        <a:lstStyle/>
        <a:p>
          <a:endParaRPr lang="uk-UA"/>
        </a:p>
      </dgm:t>
    </dgm:pt>
    <dgm:pt modelId="{684EBE87-66D3-49DF-BDE9-1D6605A1780E}">
      <dgm:prSet phldrT="[Текст]"/>
      <dgm:spPr/>
      <dgm:t>
        <a:bodyPr/>
        <a:lstStyle/>
        <a:p>
          <a:r>
            <a:rPr lang="uk-UA" dirty="0"/>
            <a:t>ФФНМ</a:t>
          </a:r>
        </a:p>
      </dgm:t>
    </dgm:pt>
    <dgm:pt modelId="{AD922F2F-08F8-440E-B9A5-922243DAFD30}" type="parTrans" cxnId="{89B8EB90-8883-4B63-BD2E-CAFFC79F0E80}">
      <dgm:prSet/>
      <dgm:spPr/>
      <dgm:t>
        <a:bodyPr/>
        <a:lstStyle/>
        <a:p>
          <a:endParaRPr lang="uk-UA"/>
        </a:p>
      </dgm:t>
    </dgm:pt>
    <dgm:pt modelId="{D4635495-E865-4351-A6DA-B7755BA60EAB}" type="sibTrans" cxnId="{89B8EB90-8883-4B63-BD2E-CAFFC79F0E80}">
      <dgm:prSet/>
      <dgm:spPr/>
      <dgm:t>
        <a:bodyPr/>
        <a:lstStyle/>
        <a:p>
          <a:endParaRPr lang="uk-UA"/>
        </a:p>
      </dgm:t>
    </dgm:pt>
    <dgm:pt modelId="{D4E239D0-BF22-48D6-B15F-E0E21C80CAC8}">
      <dgm:prSet phldrT="[Текст]"/>
      <dgm:spPr/>
      <dgm:t>
        <a:bodyPr/>
        <a:lstStyle/>
        <a:p>
          <a:r>
            <a:rPr lang="uk-UA" dirty="0"/>
            <a:t>ЗНМ</a:t>
          </a:r>
        </a:p>
      </dgm:t>
    </dgm:pt>
    <dgm:pt modelId="{842A20A3-B67A-4236-B4AB-EDDA17F7FEA7}" type="parTrans" cxnId="{4C2653CA-750A-426F-B019-95E7399DC5BD}">
      <dgm:prSet/>
      <dgm:spPr/>
      <dgm:t>
        <a:bodyPr/>
        <a:lstStyle/>
        <a:p>
          <a:endParaRPr lang="uk-UA"/>
        </a:p>
      </dgm:t>
    </dgm:pt>
    <dgm:pt modelId="{C9800E6C-707A-4DB0-9964-13D62BFF9E92}" type="sibTrans" cxnId="{4C2653CA-750A-426F-B019-95E7399DC5BD}">
      <dgm:prSet/>
      <dgm:spPr/>
      <dgm:t>
        <a:bodyPr/>
        <a:lstStyle/>
        <a:p>
          <a:endParaRPr lang="uk-UA"/>
        </a:p>
      </dgm:t>
    </dgm:pt>
    <dgm:pt modelId="{0D86190E-44D7-4490-8E78-BAC28A7803A2}">
      <dgm:prSet phldrT="[Текст]"/>
      <dgm:spPr/>
      <dgm:t>
        <a:bodyPr/>
        <a:lstStyle/>
        <a:p>
          <a:r>
            <a:rPr lang="uk-UA" dirty="0"/>
            <a:t>Порушення застосування засобів спілкування</a:t>
          </a:r>
        </a:p>
      </dgm:t>
    </dgm:pt>
    <dgm:pt modelId="{5C586D0B-BF4F-4075-B4C3-42026874E178}" type="parTrans" cxnId="{DC4763D2-7D19-49DF-AACD-40617C650F27}">
      <dgm:prSet/>
      <dgm:spPr/>
      <dgm:t>
        <a:bodyPr/>
        <a:lstStyle/>
        <a:p>
          <a:endParaRPr lang="uk-UA"/>
        </a:p>
      </dgm:t>
    </dgm:pt>
    <dgm:pt modelId="{13F7B08D-431B-4C2F-9712-16D1870500BD}" type="sibTrans" cxnId="{DC4763D2-7D19-49DF-AACD-40617C650F27}">
      <dgm:prSet/>
      <dgm:spPr/>
      <dgm:t>
        <a:bodyPr/>
        <a:lstStyle/>
        <a:p>
          <a:endParaRPr lang="uk-UA"/>
        </a:p>
      </dgm:t>
    </dgm:pt>
    <dgm:pt modelId="{A38F41B2-36E4-4933-AF1D-3904EA3A243F}">
      <dgm:prSet phldrT="[Текст]"/>
      <dgm:spPr/>
      <dgm:t>
        <a:bodyPr/>
        <a:lstStyle/>
        <a:p>
          <a:r>
            <a:rPr lang="uk-UA" dirty="0"/>
            <a:t>заїкання</a:t>
          </a:r>
        </a:p>
      </dgm:t>
    </dgm:pt>
    <dgm:pt modelId="{E8005E07-7081-4A21-93D3-53E2F518316D}" type="parTrans" cxnId="{B35570BD-FD47-4396-A966-7A7B722618B1}">
      <dgm:prSet/>
      <dgm:spPr/>
      <dgm:t>
        <a:bodyPr/>
        <a:lstStyle/>
        <a:p>
          <a:endParaRPr lang="uk-UA"/>
        </a:p>
      </dgm:t>
    </dgm:pt>
    <dgm:pt modelId="{56D45F36-9A8D-49E4-AA10-7E0354ABBEAE}" type="sibTrans" cxnId="{B35570BD-FD47-4396-A966-7A7B722618B1}">
      <dgm:prSet/>
      <dgm:spPr/>
      <dgm:t>
        <a:bodyPr/>
        <a:lstStyle/>
        <a:p>
          <a:endParaRPr lang="uk-UA"/>
        </a:p>
      </dgm:t>
    </dgm:pt>
    <dgm:pt modelId="{3EE9A38A-AC8C-4073-BB17-6E79BC19AD3F}" type="pres">
      <dgm:prSet presAssocID="{0CE857E9-4820-40CF-B161-5D6EAA71C949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E46BC9E2-5A43-4BD0-AAF7-F38EC2667CBC}" type="pres">
      <dgm:prSet presAssocID="{BF6D8A5B-5A8B-4CE5-9F7F-558A278EC692}" presName="root" presStyleCnt="0"/>
      <dgm:spPr/>
    </dgm:pt>
    <dgm:pt modelId="{11AA9615-1DA5-43A2-8E42-27D53736A0DE}" type="pres">
      <dgm:prSet presAssocID="{BF6D8A5B-5A8B-4CE5-9F7F-558A278EC692}" presName="rootComposite" presStyleCnt="0"/>
      <dgm:spPr/>
    </dgm:pt>
    <dgm:pt modelId="{9C4807F8-745D-4B87-B337-CACB21593552}" type="pres">
      <dgm:prSet presAssocID="{BF6D8A5B-5A8B-4CE5-9F7F-558A278EC692}" presName="rootText" presStyleLbl="node1" presStyleIdx="0" presStyleCnt="2"/>
      <dgm:spPr/>
      <dgm:t>
        <a:bodyPr/>
        <a:lstStyle/>
        <a:p>
          <a:endParaRPr lang="ru-RU"/>
        </a:p>
      </dgm:t>
    </dgm:pt>
    <dgm:pt modelId="{6A70E59E-C266-49D1-AA1C-F96029FBDBA2}" type="pres">
      <dgm:prSet presAssocID="{BF6D8A5B-5A8B-4CE5-9F7F-558A278EC692}" presName="rootConnector" presStyleLbl="node1" presStyleIdx="0" presStyleCnt="2"/>
      <dgm:spPr/>
      <dgm:t>
        <a:bodyPr/>
        <a:lstStyle/>
        <a:p>
          <a:endParaRPr lang="ru-RU"/>
        </a:p>
      </dgm:t>
    </dgm:pt>
    <dgm:pt modelId="{C45A7CCB-02D1-4DA2-9207-C1AA5979F3E0}" type="pres">
      <dgm:prSet presAssocID="{BF6D8A5B-5A8B-4CE5-9F7F-558A278EC692}" presName="childShape" presStyleCnt="0"/>
      <dgm:spPr/>
    </dgm:pt>
    <dgm:pt modelId="{9605E253-FAE5-4ECE-A9CC-57CE80992274}" type="pres">
      <dgm:prSet presAssocID="{AD922F2F-08F8-440E-B9A5-922243DAFD30}" presName="Name13" presStyleLbl="parChTrans1D2" presStyleIdx="0" presStyleCnt="3"/>
      <dgm:spPr/>
      <dgm:t>
        <a:bodyPr/>
        <a:lstStyle/>
        <a:p>
          <a:endParaRPr lang="ru-RU"/>
        </a:p>
      </dgm:t>
    </dgm:pt>
    <dgm:pt modelId="{597F8EB4-27B9-4673-A020-DB9ED4635EC9}" type="pres">
      <dgm:prSet presAssocID="{684EBE87-66D3-49DF-BDE9-1D6605A1780E}" presName="childText" presStyleLbl="bg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B766B92-4391-489E-852D-C87861BF28F0}" type="pres">
      <dgm:prSet presAssocID="{842A20A3-B67A-4236-B4AB-EDDA17F7FEA7}" presName="Name13" presStyleLbl="parChTrans1D2" presStyleIdx="1" presStyleCnt="3"/>
      <dgm:spPr/>
      <dgm:t>
        <a:bodyPr/>
        <a:lstStyle/>
        <a:p>
          <a:endParaRPr lang="ru-RU"/>
        </a:p>
      </dgm:t>
    </dgm:pt>
    <dgm:pt modelId="{21F29DF5-EE44-4AB9-9E7F-6E32D22630C6}" type="pres">
      <dgm:prSet presAssocID="{D4E239D0-BF22-48D6-B15F-E0E21C80CAC8}" presName="childText" presStyleLbl="bg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A32E466-6BBD-481D-A9C6-5BDF2FDA0971}" type="pres">
      <dgm:prSet presAssocID="{0D86190E-44D7-4490-8E78-BAC28A7803A2}" presName="root" presStyleCnt="0"/>
      <dgm:spPr/>
    </dgm:pt>
    <dgm:pt modelId="{0ADC2ED5-17D9-4132-80E5-776E85223A17}" type="pres">
      <dgm:prSet presAssocID="{0D86190E-44D7-4490-8E78-BAC28A7803A2}" presName="rootComposite" presStyleCnt="0"/>
      <dgm:spPr/>
    </dgm:pt>
    <dgm:pt modelId="{F9B0DFF9-2077-4937-83C4-CF7B80613227}" type="pres">
      <dgm:prSet presAssocID="{0D86190E-44D7-4490-8E78-BAC28A7803A2}" presName="rootText" presStyleLbl="node1" presStyleIdx="1" presStyleCnt="2"/>
      <dgm:spPr/>
      <dgm:t>
        <a:bodyPr/>
        <a:lstStyle/>
        <a:p>
          <a:endParaRPr lang="ru-RU"/>
        </a:p>
      </dgm:t>
    </dgm:pt>
    <dgm:pt modelId="{D99C25F1-68BD-4CD1-962D-67A93E7F28C8}" type="pres">
      <dgm:prSet presAssocID="{0D86190E-44D7-4490-8E78-BAC28A7803A2}" presName="rootConnector" presStyleLbl="node1" presStyleIdx="1" presStyleCnt="2"/>
      <dgm:spPr/>
      <dgm:t>
        <a:bodyPr/>
        <a:lstStyle/>
        <a:p>
          <a:endParaRPr lang="ru-RU"/>
        </a:p>
      </dgm:t>
    </dgm:pt>
    <dgm:pt modelId="{5894624C-D4B3-4205-BBED-6BC2F0CF3455}" type="pres">
      <dgm:prSet presAssocID="{0D86190E-44D7-4490-8E78-BAC28A7803A2}" presName="childShape" presStyleCnt="0"/>
      <dgm:spPr/>
    </dgm:pt>
    <dgm:pt modelId="{70F1524D-8247-4FA8-9312-327AA36B0F81}" type="pres">
      <dgm:prSet presAssocID="{E8005E07-7081-4A21-93D3-53E2F518316D}" presName="Name13" presStyleLbl="parChTrans1D2" presStyleIdx="2" presStyleCnt="3"/>
      <dgm:spPr/>
      <dgm:t>
        <a:bodyPr/>
        <a:lstStyle/>
        <a:p>
          <a:endParaRPr lang="ru-RU"/>
        </a:p>
      </dgm:t>
    </dgm:pt>
    <dgm:pt modelId="{D9868FCC-EC0E-48F9-B55B-797414DD698B}" type="pres">
      <dgm:prSet presAssocID="{A38F41B2-36E4-4933-AF1D-3904EA3A243F}" presName="childText" presStyleLbl="bg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91D9F9C-28BC-4E58-BF90-5936BC8E51EA}" type="presOf" srcId="{E8005E07-7081-4A21-93D3-53E2F518316D}" destId="{70F1524D-8247-4FA8-9312-327AA36B0F81}" srcOrd="0" destOrd="0" presId="urn:microsoft.com/office/officeart/2005/8/layout/hierarchy3"/>
    <dgm:cxn modelId="{C09116D0-CDC4-4599-824E-65B466157EE3}" type="presOf" srcId="{0D86190E-44D7-4490-8E78-BAC28A7803A2}" destId="{F9B0DFF9-2077-4937-83C4-CF7B80613227}" srcOrd="0" destOrd="0" presId="urn:microsoft.com/office/officeart/2005/8/layout/hierarchy3"/>
    <dgm:cxn modelId="{89B8EB90-8883-4B63-BD2E-CAFFC79F0E80}" srcId="{BF6D8A5B-5A8B-4CE5-9F7F-558A278EC692}" destId="{684EBE87-66D3-49DF-BDE9-1D6605A1780E}" srcOrd="0" destOrd="0" parTransId="{AD922F2F-08F8-440E-B9A5-922243DAFD30}" sibTransId="{D4635495-E865-4351-A6DA-B7755BA60EAB}"/>
    <dgm:cxn modelId="{B35570BD-FD47-4396-A966-7A7B722618B1}" srcId="{0D86190E-44D7-4490-8E78-BAC28A7803A2}" destId="{A38F41B2-36E4-4933-AF1D-3904EA3A243F}" srcOrd="0" destOrd="0" parTransId="{E8005E07-7081-4A21-93D3-53E2F518316D}" sibTransId="{56D45F36-9A8D-49E4-AA10-7E0354ABBEAE}"/>
    <dgm:cxn modelId="{1ABE94E0-33AC-4D31-AD98-76A55A79AA85}" type="presOf" srcId="{842A20A3-B67A-4236-B4AB-EDDA17F7FEA7}" destId="{9B766B92-4391-489E-852D-C87861BF28F0}" srcOrd="0" destOrd="0" presId="urn:microsoft.com/office/officeart/2005/8/layout/hierarchy3"/>
    <dgm:cxn modelId="{9B0E69F3-15D6-465A-90BE-C6F9EB075DDC}" type="presOf" srcId="{D4E239D0-BF22-48D6-B15F-E0E21C80CAC8}" destId="{21F29DF5-EE44-4AB9-9E7F-6E32D22630C6}" srcOrd="0" destOrd="0" presId="urn:microsoft.com/office/officeart/2005/8/layout/hierarchy3"/>
    <dgm:cxn modelId="{DC4763D2-7D19-49DF-AACD-40617C650F27}" srcId="{0CE857E9-4820-40CF-B161-5D6EAA71C949}" destId="{0D86190E-44D7-4490-8E78-BAC28A7803A2}" srcOrd="1" destOrd="0" parTransId="{5C586D0B-BF4F-4075-B4C3-42026874E178}" sibTransId="{13F7B08D-431B-4C2F-9712-16D1870500BD}"/>
    <dgm:cxn modelId="{CEBA4A32-9597-48E0-B391-06679858D468}" srcId="{0CE857E9-4820-40CF-B161-5D6EAA71C949}" destId="{BF6D8A5B-5A8B-4CE5-9F7F-558A278EC692}" srcOrd="0" destOrd="0" parTransId="{5899A089-70BF-4026-97A8-F10EDF82E688}" sibTransId="{366153B2-7156-443D-A02F-A14684337E9F}"/>
    <dgm:cxn modelId="{21387EA9-EFBF-4104-A391-5C05D0A65DFA}" type="presOf" srcId="{A38F41B2-36E4-4933-AF1D-3904EA3A243F}" destId="{D9868FCC-EC0E-48F9-B55B-797414DD698B}" srcOrd="0" destOrd="0" presId="urn:microsoft.com/office/officeart/2005/8/layout/hierarchy3"/>
    <dgm:cxn modelId="{889BAE74-868B-4601-972C-B789CB9EE458}" type="presOf" srcId="{BF6D8A5B-5A8B-4CE5-9F7F-558A278EC692}" destId="{9C4807F8-745D-4B87-B337-CACB21593552}" srcOrd="0" destOrd="0" presId="urn:microsoft.com/office/officeart/2005/8/layout/hierarchy3"/>
    <dgm:cxn modelId="{B7F091B2-39CD-49A0-A7CA-221635C8703F}" type="presOf" srcId="{684EBE87-66D3-49DF-BDE9-1D6605A1780E}" destId="{597F8EB4-27B9-4673-A020-DB9ED4635EC9}" srcOrd="0" destOrd="0" presId="urn:microsoft.com/office/officeart/2005/8/layout/hierarchy3"/>
    <dgm:cxn modelId="{4C2653CA-750A-426F-B019-95E7399DC5BD}" srcId="{BF6D8A5B-5A8B-4CE5-9F7F-558A278EC692}" destId="{D4E239D0-BF22-48D6-B15F-E0E21C80CAC8}" srcOrd="1" destOrd="0" parTransId="{842A20A3-B67A-4236-B4AB-EDDA17F7FEA7}" sibTransId="{C9800E6C-707A-4DB0-9964-13D62BFF9E92}"/>
    <dgm:cxn modelId="{FDECD986-0CE9-4DDE-B9C0-6C32FDD8EDB9}" type="presOf" srcId="{0CE857E9-4820-40CF-B161-5D6EAA71C949}" destId="{3EE9A38A-AC8C-4073-BB17-6E79BC19AD3F}" srcOrd="0" destOrd="0" presId="urn:microsoft.com/office/officeart/2005/8/layout/hierarchy3"/>
    <dgm:cxn modelId="{436B447D-8C14-4AB1-8C57-6034038AAA0F}" type="presOf" srcId="{BF6D8A5B-5A8B-4CE5-9F7F-558A278EC692}" destId="{6A70E59E-C266-49D1-AA1C-F96029FBDBA2}" srcOrd="1" destOrd="0" presId="urn:microsoft.com/office/officeart/2005/8/layout/hierarchy3"/>
    <dgm:cxn modelId="{A84C0A69-6CCC-46A8-AE9B-A670682C605F}" type="presOf" srcId="{AD922F2F-08F8-440E-B9A5-922243DAFD30}" destId="{9605E253-FAE5-4ECE-A9CC-57CE80992274}" srcOrd="0" destOrd="0" presId="urn:microsoft.com/office/officeart/2005/8/layout/hierarchy3"/>
    <dgm:cxn modelId="{36747162-24A2-461D-B971-A88A329D1119}" type="presOf" srcId="{0D86190E-44D7-4490-8E78-BAC28A7803A2}" destId="{D99C25F1-68BD-4CD1-962D-67A93E7F28C8}" srcOrd="1" destOrd="0" presId="urn:microsoft.com/office/officeart/2005/8/layout/hierarchy3"/>
    <dgm:cxn modelId="{0919DF82-F3C3-41A4-92AC-C3EAB52C5E1F}" type="presParOf" srcId="{3EE9A38A-AC8C-4073-BB17-6E79BC19AD3F}" destId="{E46BC9E2-5A43-4BD0-AAF7-F38EC2667CBC}" srcOrd="0" destOrd="0" presId="urn:microsoft.com/office/officeart/2005/8/layout/hierarchy3"/>
    <dgm:cxn modelId="{AFAE6376-93FE-41AC-96C1-BD9BB4946935}" type="presParOf" srcId="{E46BC9E2-5A43-4BD0-AAF7-F38EC2667CBC}" destId="{11AA9615-1DA5-43A2-8E42-27D53736A0DE}" srcOrd="0" destOrd="0" presId="urn:microsoft.com/office/officeart/2005/8/layout/hierarchy3"/>
    <dgm:cxn modelId="{C5F09A65-25E9-4B52-A65B-49B2A1D612A6}" type="presParOf" srcId="{11AA9615-1DA5-43A2-8E42-27D53736A0DE}" destId="{9C4807F8-745D-4B87-B337-CACB21593552}" srcOrd="0" destOrd="0" presId="urn:microsoft.com/office/officeart/2005/8/layout/hierarchy3"/>
    <dgm:cxn modelId="{1F977F9B-7FAF-4662-95EF-6779480B04EF}" type="presParOf" srcId="{11AA9615-1DA5-43A2-8E42-27D53736A0DE}" destId="{6A70E59E-C266-49D1-AA1C-F96029FBDBA2}" srcOrd="1" destOrd="0" presId="urn:microsoft.com/office/officeart/2005/8/layout/hierarchy3"/>
    <dgm:cxn modelId="{9116A356-51D1-4C61-BEDE-7CE2202C1382}" type="presParOf" srcId="{E46BC9E2-5A43-4BD0-AAF7-F38EC2667CBC}" destId="{C45A7CCB-02D1-4DA2-9207-C1AA5979F3E0}" srcOrd="1" destOrd="0" presId="urn:microsoft.com/office/officeart/2005/8/layout/hierarchy3"/>
    <dgm:cxn modelId="{525C95F3-1815-449B-94FF-6A5CC59E045E}" type="presParOf" srcId="{C45A7CCB-02D1-4DA2-9207-C1AA5979F3E0}" destId="{9605E253-FAE5-4ECE-A9CC-57CE80992274}" srcOrd="0" destOrd="0" presId="urn:microsoft.com/office/officeart/2005/8/layout/hierarchy3"/>
    <dgm:cxn modelId="{F016D80F-5F73-42D7-AB16-E10D9A587E26}" type="presParOf" srcId="{C45A7CCB-02D1-4DA2-9207-C1AA5979F3E0}" destId="{597F8EB4-27B9-4673-A020-DB9ED4635EC9}" srcOrd="1" destOrd="0" presId="urn:microsoft.com/office/officeart/2005/8/layout/hierarchy3"/>
    <dgm:cxn modelId="{AD4DF8AC-5ADA-4666-8048-37C94CF32788}" type="presParOf" srcId="{C45A7CCB-02D1-4DA2-9207-C1AA5979F3E0}" destId="{9B766B92-4391-489E-852D-C87861BF28F0}" srcOrd="2" destOrd="0" presId="urn:microsoft.com/office/officeart/2005/8/layout/hierarchy3"/>
    <dgm:cxn modelId="{C35DE101-BB73-4BC2-981A-C9F057257F27}" type="presParOf" srcId="{C45A7CCB-02D1-4DA2-9207-C1AA5979F3E0}" destId="{21F29DF5-EE44-4AB9-9E7F-6E32D22630C6}" srcOrd="3" destOrd="0" presId="urn:microsoft.com/office/officeart/2005/8/layout/hierarchy3"/>
    <dgm:cxn modelId="{D71656BD-DEEF-4865-838E-192187DD5A0C}" type="presParOf" srcId="{3EE9A38A-AC8C-4073-BB17-6E79BC19AD3F}" destId="{4A32E466-6BBD-481D-A9C6-5BDF2FDA0971}" srcOrd="1" destOrd="0" presId="urn:microsoft.com/office/officeart/2005/8/layout/hierarchy3"/>
    <dgm:cxn modelId="{D0750775-3720-4640-808D-29035DC09726}" type="presParOf" srcId="{4A32E466-6BBD-481D-A9C6-5BDF2FDA0971}" destId="{0ADC2ED5-17D9-4132-80E5-776E85223A17}" srcOrd="0" destOrd="0" presId="urn:microsoft.com/office/officeart/2005/8/layout/hierarchy3"/>
    <dgm:cxn modelId="{6EE8C3C4-C643-4EC6-B2E1-3EF547CD9B1C}" type="presParOf" srcId="{0ADC2ED5-17D9-4132-80E5-776E85223A17}" destId="{F9B0DFF9-2077-4937-83C4-CF7B80613227}" srcOrd="0" destOrd="0" presId="urn:microsoft.com/office/officeart/2005/8/layout/hierarchy3"/>
    <dgm:cxn modelId="{364B6CB5-619F-4C4E-97E1-A3F0EDB40E48}" type="presParOf" srcId="{0ADC2ED5-17D9-4132-80E5-776E85223A17}" destId="{D99C25F1-68BD-4CD1-962D-67A93E7F28C8}" srcOrd="1" destOrd="0" presId="urn:microsoft.com/office/officeart/2005/8/layout/hierarchy3"/>
    <dgm:cxn modelId="{757616A1-FE74-40FC-A0BB-5027FC1BDBCA}" type="presParOf" srcId="{4A32E466-6BBD-481D-A9C6-5BDF2FDA0971}" destId="{5894624C-D4B3-4205-BBED-6BC2F0CF3455}" srcOrd="1" destOrd="0" presId="urn:microsoft.com/office/officeart/2005/8/layout/hierarchy3"/>
    <dgm:cxn modelId="{DCD30691-7A4E-429F-8518-506C10DFE44E}" type="presParOf" srcId="{5894624C-D4B3-4205-BBED-6BC2F0CF3455}" destId="{70F1524D-8247-4FA8-9312-327AA36B0F81}" srcOrd="0" destOrd="0" presId="urn:microsoft.com/office/officeart/2005/8/layout/hierarchy3"/>
    <dgm:cxn modelId="{E331C192-7DF0-4E6B-B8FD-2C280894206C}" type="presParOf" srcId="{5894624C-D4B3-4205-BBED-6BC2F0CF3455}" destId="{D9868FCC-EC0E-48F9-B55B-797414DD698B}" srcOrd="1" destOrd="0" presId="urn:microsoft.com/office/officeart/2005/8/layout/hierarchy3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1C23F13-2016-4B81-904D-96A4EEBC64A0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BADDCAC2-3C29-40C6-96CB-8F03C16DFAD7}">
      <dgm:prSet phldrT="[Текст]"/>
      <dgm:spPr/>
      <dgm:t>
        <a:bodyPr/>
        <a:lstStyle/>
        <a:p>
          <a:r>
            <a:rPr lang="uk-UA" dirty="0"/>
            <a:t>Порушення </a:t>
          </a:r>
          <a:r>
            <a:rPr lang="uk-UA" dirty="0" err="1"/>
            <a:t>звуковимови</a:t>
          </a:r>
          <a:r>
            <a:rPr lang="uk-UA" dirty="0"/>
            <a:t> при нормальній слуховій функції і при збереженні іннервації мовленнєвого апарату</a:t>
          </a:r>
        </a:p>
      </dgm:t>
    </dgm:pt>
    <dgm:pt modelId="{6860059A-8E73-48AD-BAFE-4F3EEAA56244}" type="parTrans" cxnId="{5159E4CA-C157-434E-BC65-4BD3311F766F}">
      <dgm:prSet/>
      <dgm:spPr/>
      <dgm:t>
        <a:bodyPr/>
        <a:lstStyle/>
        <a:p>
          <a:endParaRPr lang="uk-UA"/>
        </a:p>
      </dgm:t>
    </dgm:pt>
    <dgm:pt modelId="{5C590B31-5870-4677-8C31-C7E088804F7E}" type="sibTrans" cxnId="{5159E4CA-C157-434E-BC65-4BD3311F766F}">
      <dgm:prSet/>
      <dgm:spPr/>
      <dgm:t>
        <a:bodyPr/>
        <a:lstStyle/>
        <a:p>
          <a:endParaRPr lang="uk-UA"/>
        </a:p>
      </dgm:t>
    </dgm:pt>
    <dgm:pt modelId="{3631714A-41B2-4E0F-B329-29F07539FCC5}">
      <dgm:prSet phldrT="[Текст]"/>
      <dgm:spPr/>
      <dgm:t>
        <a:bodyPr/>
        <a:lstStyle/>
        <a:p>
          <a:r>
            <a:rPr lang="uk-UA" dirty="0"/>
            <a:t>Функціональна </a:t>
          </a:r>
        </a:p>
      </dgm:t>
    </dgm:pt>
    <dgm:pt modelId="{44E0B1B4-E65B-4559-AE09-357BFBEBEB3B}" type="parTrans" cxnId="{C4974BF4-4926-49F0-B017-6F7BAF7B1B05}">
      <dgm:prSet/>
      <dgm:spPr/>
      <dgm:t>
        <a:bodyPr/>
        <a:lstStyle/>
        <a:p>
          <a:endParaRPr lang="uk-UA"/>
        </a:p>
      </dgm:t>
    </dgm:pt>
    <dgm:pt modelId="{31838A90-36EF-4257-A7B3-04B19ABF4C07}" type="sibTrans" cxnId="{C4974BF4-4926-49F0-B017-6F7BAF7B1B05}">
      <dgm:prSet/>
      <dgm:spPr/>
      <dgm:t>
        <a:bodyPr/>
        <a:lstStyle/>
        <a:p>
          <a:endParaRPr lang="uk-UA"/>
        </a:p>
      </dgm:t>
    </dgm:pt>
    <dgm:pt modelId="{6A231A18-1BAB-4F0F-9F4C-D899FDEC9FEE}">
      <dgm:prSet phldrT="[Текст]"/>
      <dgm:spPr/>
      <dgm:t>
        <a:bodyPr/>
        <a:lstStyle/>
        <a:p>
          <a:r>
            <a:rPr lang="uk-UA" dirty="0"/>
            <a:t>Механічна</a:t>
          </a:r>
        </a:p>
        <a:p>
          <a:r>
            <a:rPr lang="uk-UA" dirty="0"/>
            <a:t>(</a:t>
          </a:r>
          <a:r>
            <a:rPr lang="uk-UA" dirty="0" err="1"/>
            <a:t>прогенія</a:t>
          </a:r>
          <a:r>
            <a:rPr lang="uk-UA" dirty="0"/>
            <a:t>,прогнатія)</a:t>
          </a:r>
        </a:p>
      </dgm:t>
    </dgm:pt>
    <dgm:pt modelId="{6614E915-B1D8-4452-81E8-343D75FC4907}" type="parTrans" cxnId="{7362F302-AC20-4A0A-90DA-D91291CCD054}">
      <dgm:prSet/>
      <dgm:spPr/>
      <dgm:t>
        <a:bodyPr/>
        <a:lstStyle/>
        <a:p>
          <a:endParaRPr lang="uk-UA"/>
        </a:p>
      </dgm:t>
    </dgm:pt>
    <dgm:pt modelId="{6107D9F4-4C04-44D2-AF9F-5A5E8D01711C}" type="sibTrans" cxnId="{7362F302-AC20-4A0A-90DA-D91291CCD054}">
      <dgm:prSet/>
      <dgm:spPr/>
      <dgm:t>
        <a:bodyPr/>
        <a:lstStyle/>
        <a:p>
          <a:endParaRPr lang="uk-UA"/>
        </a:p>
      </dgm:t>
    </dgm:pt>
    <dgm:pt modelId="{7072831A-C4DD-45D4-823F-AB617DD6798B}" type="pres">
      <dgm:prSet presAssocID="{21C23F13-2016-4B81-904D-96A4EEBC64A0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E760A35B-1AE1-4A30-AEC6-73585CFE4CA9}" type="pres">
      <dgm:prSet presAssocID="{BADDCAC2-3C29-40C6-96CB-8F03C16DFAD7}" presName="hierRoot1" presStyleCnt="0"/>
      <dgm:spPr/>
    </dgm:pt>
    <dgm:pt modelId="{73EBAD8B-906D-4E4B-B70B-6F7ACEE9779C}" type="pres">
      <dgm:prSet presAssocID="{BADDCAC2-3C29-40C6-96CB-8F03C16DFAD7}" presName="composite" presStyleCnt="0"/>
      <dgm:spPr/>
    </dgm:pt>
    <dgm:pt modelId="{9778B961-9C24-44DA-B486-B856719FF290}" type="pres">
      <dgm:prSet presAssocID="{BADDCAC2-3C29-40C6-96CB-8F03C16DFAD7}" presName="background" presStyleLbl="node0" presStyleIdx="0" presStyleCnt="1"/>
      <dgm:spPr/>
    </dgm:pt>
    <dgm:pt modelId="{39D5DC5B-A053-4FB2-B1FA-EE3CED99A870}" type="pres">
      <dgm:prSet presAssocID="{BADDCAC2-3C29-40C6-96CB-8F03C16DFAD7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BD497F0-78C2-4F73-A68B-0A80F86E90CC}" type="pres">
      <dgm:prSet presAssocID="{BADDCAC2-3C29-40C6-96CB-8F03C16DFAD7}" presName="hierChild2" presStyleCnt="0"/>
      <dgm:spPr/>
    </dgm:pt>
    <dgm:pt modelId="{9B1B57B0-57E2-4A8F-A8A9-1C8D624E5451}" type="pres">
      <dgm:prSet presAssocID="{44E0B1B4-E65B-4559-AE09-357BFBEBEB3B}" presName="Name10" presStyleLbl="parChTrans1D2" presStyleIdx="0" presStyleCnt="2"/>
      <dgm:spPr/>
      <dgm:t>
        <a:bodyPr/>
        <a:lstStyle/>
        <a:p>
          <a:endParaRPr lang="ru-RU"/>
        </a:p>
      </dgm:t>
    </dgm:pt>
    <dgm:pt modelId="{55639139-4EE6-4C59-90C7-854C4558F702}" type="pres">
      <dgm:prSet presAssocID="{3631714A-41B2-4E0F-B329-29F07539FCC5}" presName="hierRoot2" presStyleCnt="0"/>
      <dgm:spPr/>
    </dgm:pt>
    <dgm:pt modelId="{BD3FC71F-FC1D-4AAD-8C0A-270DBE1384A1}" type="pres">
      <dgm:prSet presAssocID="{3631714A-41B2-4E0F-B329-29F07539FCC5}" presName="composite2" presStyleCnt="0"/>
      <dgm:spPr/>
    </dgm:pt>
    <dgm:pt modelId="{2DE7E380-7109-4ED7-B04D-E1AAC7C41EE9}" type="pres">
      <dgm:prSet presAssocID="{3631714A-41B2-4E0F-B329-29F07539FCC5}" presName="background2" presStyleLbl="node2" presStyleIdx="0" presStyleCnt="2"/>
      <dgm:spPr/>
    </dgm:pt>
    <dgm:pt modelId="{944CB8E9-00E5-42CD-B04C-75A99EE51DE8}" type="pres">
      <dgm:prSet presAssocID="{3631714A-41B2-4E0F-B329-29F07539FCC5}" presName="text2" presStyleLbl="fgAcc2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28A1964-0541-437D-B0CD-CED382323068}" type="pres">
      <dgm:prSet presAssocID="{3631714A-41B2-4E0F-B329-29F07539FCC5}" presName="hierChild3" presStyleCnt="0"/>
      <dgm:spPr/>
    </dgm:pt>
    <dgm:pt modelId="{5ECEEEE3-0921-40F0-927D-5FA9114FC665}" type="pres">
      <dgm:prSet presAssocID="{6614E915-B1D8-4452-81E8-343D75FC4907}" presName="Name10" presStyleLbl="parChTrans1D2" presStyleIdx="1" presStyleCnt="2"/>
      <dgm:spPr/>
      <dgm:t>
        <a:bodyPr/>
        <a:lstStyle/>
        <a:p>
          <a:endParaRPr lang="ru-RU"/>
        </a:p>
      </dgm:t>
    </dgm:pt>
    <dgm:pt modelId="{A99F0469-7D7A-40BD-AA7B-61CEB128C69B}" type="pres">
      <dgm:prSet presAssocID="{6A231A18-1BAB-4F0F-9F4C-D899FDEC9FEE}" presName="hierRoot2" presStyleCnt="0"/>
      <dgm:spPr/>
    </dgm:pt>
    <dgm:pt modelId="{05799FB3-3CB1-4E7F-BE32-3A91A8DB1FE6}" type="pres">
      <dgm:prSet presAssocID="{6A231A18-1BAB-4F0F-9F4C-D899FDEC9FEE}" presName="composite2" presStyleCnt="0"/>
      <dgm:spPr/>
    </dgm:pt>
    <dgm:pt modelId="{05E32749-B6A4-42F9-9102-4090FD2CE127}" type="pres">
      <dgm:prSet presAssocID="{6A231A18-1BAB-4F0F-9F4C-D899FDEC9FEE}" presName="background2" presStyleLbl="node2" presStyleIdx="1" presStyleCnt="2"/>
      <dgm:spPr/>
    </dgm:pt>
    <dgm:pt modelId="{A9FF039D-8D06-4DFE-8AD5-D945713DB6B0}" type="pres">
      <dgm:prSet presAssocID="{6A231A18-1BAB-4F0F-9F4C-D899FDEC9FEE}" presName="text2" presStyleLbl="fgAcc2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006CBB3-3FD9-419F-A51E-226CED86C94F}" type="pres">
      <dgm:prSet presAssocID="{6A231A18-1BAB-4F0F-9F4C-D899FDEC9FEE}" presName="hierChild3" presStyleCnt="0"/>
      <dgm:spPr/>
    </dgm:pt>
  </dgm:ptLst>
  <dgm:cxnLst>
    <dgm:cxn modelId="{564B9129-6310-40B0-8075-2DBB6F9405D6}" type="presOf" srcId="{3631714A-41B2-4E0F-B329-29F07539FCC5}" destId="{944CB8E9-00E5-42CD-B04C-75A99EE51DE8}" srcOrd="0" destOrd="0" presId="urn:microsoft.com/office/officeart/2005/8/layout/hierarchy1"/>
    <dgm:cxn modelId="{971F2F0E-97B3-4CF8-9BA9-E96DD238D7A4}" type="presOf" srcId="{44E0B1B4-E65B-4559-AE09-357BFBEBEB3B}" destId="{9B1B57B0-57E2-4A8F-A8A9-1C8D624E5451}" srcOrd="0" destOrd="0" presId="urn:microsoft.com/office/officeart/2005/8/layout/hierarchy1"/>
    <dgm:cxn modelId="{7362F302-AC20-4A0A-90DA-D91291CCD054}" srcId="{BADDCAC2-3C29-40C6-96CB-8F03C16DFAD7}" destId="{6A231A18-1BAB-4F0F-9F4C-D899FDEC9FEE}" srcOrd="1" destOrd="0" parTransId="{6614E915-B1D8-4452-81E8-343D75FC4907}" sibTransId="{6107D9F4-4C04-44D2-AF9F-5A5E8D01711C}"/>
    <dgm:cxn modelId="{2C8B33C7-F3B2-4553-9BAA-116B1A408CB7}" type="presOf" srcId="{21C23F13-2016-4B81-904D-96A4EEBC64A0}" destId="{7072831A-C4DD-45D4-823F-AB617DD6798B}" srcOrd="0" destOrd="0" presId="urn:microsoft.com/office/officeart/2005/8/layout/hierarchy1"/>
    <dgm:cxn modelId="{5159E4CA-C157-434E-BC65-4BD3311F766F}" srcId="{21C23F13-2016-4B81-904D-96A4EEBC64A0}" destId="{BADDCAC2-3C29-40C6-96CB-8F03C16DFAD7}" srcOrd="0" destOrd="0" parTransId="{6860059A-8E73-48AD-BAFE-4F3EEAA56244}" sibTransId="{5C590B31-5870-4677-8C31-C7E088804F7E}"/>
    <dgm:cxn modelId="{C4974BF4-4926-49F0-B017-6F7BAF7B1B05}" srcId="{BADDCAC2-3C29-40C6-96CB-8F03C16DFAD7}" destId="{3631714A-41B2-4E0F-B329-29F07539FCC5}" srcOrd="0" destOrd="0" parTransId="{44E0B1B4-E65B-4559-AE09-357BFBEBEB3B}" sibTransId="{31838A90-36EF-4257-A7B3-04B19ABF4C07}"/>
    <dgm:cxn modelId="{6C9AD726-7820-49B6-B4F1-12E5101D9E3C}" type="presOf" srcId="{6A231A18-1BAB-4F0F-9F4C-D899FDEC9FEE}" destId="{A9FF039D-8D06-4DFE-8AD5-D945713DB6B0}" srcOrd="0" destOrd="0" presId="urn:microsoft.com/office/officeart/2005/8/layout/hierarchy1"/>
    <dgm:cxn modelId="{F2AE12A8-CF3E-4A33-8BEC-D70C15BCBE8E}" type="presOf" srcId="{BADDCAC2-3C29-40C6-96CB-8F03C16DFAD7}" destId="{39D5DC5B-A053-4FB2-B1FA-EE3CED99A870}" srcOrd="0" destOrd="0" presId="urn:microsoft.com/office/officeart/2005/8/layout/hierarchy1"/>
    <dgm:cxn modelId="{44C9F498-3B6B-451E-B6DC-8A9F93A78D74}" type="presOf" srcId="{6614E915-B1D8-4452-81E8-343D75FC4907}" destId="{5ECEEEE3-0921-40F0-927D-5FA9114FC665}" srcOrd="0" destOrd="0" presId="urn:microsoft.com/office/officeart/2005/8/layout/hierarchy1"/>
    <dgm:cxn modelId="{C03DFBF4-CF20-4EEF-869C-B3B96174488A}" type="presParOf" srcId="{7072831A-C4DD-45D4-823F-AB617DD6798B}" destId="{E760A35B-1AE1-4A30-AEC6-73585CFE4CA9}" srcOrd="0" destOrd="0" presId="urn:microsoft.com/office/officeart/2005/8/layout/hierarchy1"/>
    <dgm:cxn modelId="{C843C56B-4FAD-4AD2-9174-0A8FA84FD8FA}" type="presParOf" srcId="{E760A35B-1AE1-4A30-AEC6-73585CFE4CA9}" destId="{73EBAD8B-906D-4E4B-B70B-6F7ACEE9779C}" srcOrd="0" destOrd="0" presId="urn:microsoft.com/office/officeart/2005/8/layout/hierarchy1"/>
    <dgm:cxn modelId="{27A24644-3B3B-4EAC-8D3F-792CC31E5CEC}" type="presParOf" srcId="{73EBAD8B-906D-4E4B-B70B-6F7ACEE9779C}" destId="{9778B961-9C24-44DA-B486-B856719FF290}" srcOrd="0" destOrd="0" presId="urn:microsoft.com/office/officeart/2005/8/layout/hierarchy1"/>
    <dgm:cxn modelId="{4FC42E56-B44C-4FBF-B75C-77E5715E2A4B}" type="presParOf" srcId="{73EBAD8B-906D-4E4B-B70B-6F7ACEE9779C}" destId="{39D5DC5B-A053-4FB2-B1FA-EE3CED99A870}" srcOrd="1" destOrd="0" presId="urn:microsoft.com/office/officeart/2005/8/layout/hierarchy1"/>
    <dgm:cxn modelId="{670B9225-F210-4D8A-B53A-F4A300DFE140}" type="presParOf" srcId="{E760A35B-1AE1-4A30-AEC6-73585CFE4CA9}" destId="{ABD497F0-78C2-4F73-A68B-0A80F86E90CC}" srcOrd="1" destOrd="0" presId="urn:microsoft.com/office/officeart/2005/8/layout/hierarchy1"/>
    <dgm:cxn modelId="{A9377A7C-7A5A-4F83-A5DC-D5B9217CE70D}" type="presParOf" srcId="{ABD497F0-78C2-4F73-A68B-0A80F86E90CC}" destId="{9B1B57B0-57E2-4A8F-A8A9-1C8D624E5451}" srcOrd="0" destOrd="0" presId="urn:microsoft.com/office/officeart/2005/8/layout/hierarchy1"/>
    <dgm:cxn modelId="{7F8C11E8-C7D6-4925-A56A-E4E1C8780B95}" type="presParOf" srcId="{ABD497F0-78C2-4F73-A68B-0A80F86E90CC}" destId="{55639139-4EE6-4C59-90C7-854C4558F702}" srcOrd="1" destOrd="0" presId="urn:microsoft.com/office/officeart/2005/8/layout/hierarchy1"/>
    <dgm:cxn modelId="{8C2A9653-82CE-4B59-98B7-16AA41BE2102}" type="presParOf" srcId="{55639139-4EE6-4C59-90C7-854C4558F702}" destId="{BD3FC71F-FC1D-4AAD-8C0A-270DBE1384A1}" srcOrd="0" destOrd="0" presId="urn:microsoft.com/office/officeart/2005/8/layout/hierarchy1"/>
    <dgm:cxn modelId="{3BBFC34A-5008-443D-BEE1-D1F967369CD9}" type="presParOf" srcId="{BD3FC71F-FC1D-4AAD-8C0A-270DBE1384A1}" destId="{2DE7E380-7109-4ED7-B04D-E1AAC7C41EE9}" srcOrd="0" destOrd="0" presId="urn:microsoft.com/office/officeart/2005/8/layout/hierarchy1"/>
    <dgm:cxn modelId="{5773BDF5-41A5-4C32-8CF7-B44A08F020F6}" type="presParOf" srcId="{BD3FC71F-FC1D-4AAD-8C0A-270DBE1384A1}" destId="{944CB8E9-00E5-42CD-B04C-75A99EE51DE8}" srcOrd="1" destOrd="0" presId="urn:microsoft.com/office/officeart/2005/8/layout/hierarchy1"/>
    <dgm:cxn modelId="{A92C039C-0A2C-4B99-9C39-04D18945BF86}" type="presParOf" srcId="{55639139-4EE6-4C59-90C7-854C4558F702}" destId="{128A1964-0541-437D-B0CD-CED382323068}" srcOrd="1" destOrd="0" presId="urn:microsoft.com/office/officeart/2005/8/layout/hierarchy1"/>
    <dgm:cxn modelId="{44AAC924-81E6-4B46-9079-95607F3103A3}" type="presParOf" srcId="{ABD497F0-78C2-4F73-A68B-0A80F86E90CC}" destId="{5ECEEEE3-0921-40F0-927D-5FA9114FC665}" srcOrd="2" destOrd="0" presId="urn:microsoft.com/office/officeart/2005/8/layout/hierarchy1"/>
    <dgm:cxn modelId="{8294A190-5128-4390-A6E2-01EBB3E762E3}" type="presParOf" srcId="{ABD497F0-78C2-4F73-A68B-0A80F86E90CC}" destId="{A99F0469-7D7A-40BD-AA7B-61CEB128C69B}" srcOrd="3" destOrd="0" presId="urn:microsoft.com/office/officeart/2005/8/layout/hierarchy1"/>
    <dgm:cxn modelId="{95A144FB-1B18-4E61-A7EE-0EC430C6CB35}" type="presParOf" srcId="{A99F0469-7D7A-40BD-AA7B-61CEB128C69B}" destId="{05799FB3-3CB1-4E7F-BE32-3A91A8DB1FE6}" srcOrd="0" destOrd="0" presId="urn:microsoft.com/office/officeart/2005/8/layout/hierarchy1"/>
    <dgm:cxn modelId="{18573A29-FA85-4A3B-9E05-8F54270B07BE}" type="presParOf" srcId="{05799FB3-3CB1-4E7F-BE32-3A91A8DB1FE6}" destId="{05E32749-B6A4-42F9-9102-4090FD2CE127}" srcOrd="0" destOrd="0" presId="urn:microsoft.com/office/officeart/2005/8/layout/hierarchy1"/>
    <dgm:cxn modelId="{0962B528-2207-4FF5-A8C0-FCB3B2C4D34D}" type="presParOf" srcId="{05799FB3-3CB1-4E7F-BE32-3A91A8DB1FE6}" destId="{A9FF039D-8D06-4DFE-8AD5-D945713DB6B0}" srcOrd="1" destOrd="0" presId="urn:microsoft.com/office/officeart/2005/8/layout/hierarchy1"/>
    <dgm:cxn modelId="{C2BC448E-E3CD-4B63-B71D-D6EA877DC894}" type="presParOf" srcId="{A99F0469-7D7A-40BD-AA7B-61CEB128C69B}" destId="{0006CBB3-3FD9-419F-A51E-226CED86C94F}" srcOrd="1" destOrd="0" presId="urn:microsoft.com/office/officeart/2005/8/layout/hierarchy1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0036651-E61F-46D1-A0AD-8B1949CD1D52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0CE65D95-6B75-4148-939F-C16A62C3E315}">
      <dgm:prSet phldrT="[Текст]" custT="1"/>
      <dgm:spPr/>
      <dgm:t>
        <a:bodyPr/>
        <a:lstStyle/>
        <a:p>
          <a:r>
            <a:rPr lang="uk-UA" sz="1400" b="1" dirty="0">
              <a:latin typeface="Times New Roman" pitchFamily="18" charset="0"/>
              <a:cs typeface="Times New Roman" pitchFamily="18" charset="0"/>
            </a:rPr>
            <a:t>Порушення тембру голосу та </a:t>
          </a:r>
          <a:r>
            <a:rPr lang="uk-UA" sz="1400" b="1" dirty="0" err="1">
              <a:latin typeface="Times New Roman" pitchFamily="18" charset="0"/>
              <a:cs typeface="Times New Roman" pitchFamily="18" charset="0"/>
            </a:rPr>
            <a:t>звуковимови</a:t>
          </a:r>
          <a:r>
            <a:rPr lang="uk-UA" sz="1400" b="1" dirty="0">
              <a:latin typeface="Times New Roman" pitchFamily="18" charset="0"/>
              <a:cs typeface="Times New Roman" pitchFamily="18" charset="0"/>
            </a:rPr>
            <a:t>, обумовлене анатомо-фізіологічними порушеннями артикуляційного апарату</a:t>
          </a:r>
        </a:p>
      </dgm:t>
    </dgm:pt>
    <dgm:pt modelId="{2B50E8A9-8F2E-47EE-BD21-327AE236482C}" type="parTrans" cxnId="{760DED49-14BD-40B0-A02B-6CC7169F842F}">
      <dgm:prSet/>
      <dgm:spPr/>
      <dgm:t>
        <a:bodyPr/>
        <a:lstStyle/>
        <a:p>
          <a:endParaRPr lang="uk-UA"/>
        </a:p>
      </dgm:t>
    </dgm:pt>
    <dgm:pt modelId="{7E33CE74-152E-497C-9485-B30866178EB0}" type="sibTrans" cxnId="{760DED49-14BD-40B0-A02B-6CC7169F842F}">
      <dgm:prSet/>
      <dgm:spPr/>
      <dgm:t>
        <a:bodyPr/>
        <a:lstStyle/>
        <a:p>
          <a:endParaRPr lang="uk-UA"/>
        </a:p>
      </dgm:t>
    </dgm:pt>
    <dgm:pt modelId="{FCE07783-390B-4C33-8C51-2EC2FAF38884}">
      <dgm:prSet phldrT="[Текст]" custT="1"/>
      <dgm:spPr/>
      <dgm:t>
        <a:bodyPr/>
        <a:lstStyle/>
        <a:p>
          <a:r>
            <a:rPr lang="uk-UA" sz="1800" b="1" dirty="0">
              <a:latin typeface="Times New Roman" pitchFamily="18" charset="0"/>
              <a:cs typeface="Times New Roman" pitchFamily="18" charset="0"/>
            </a:rPr>
            <a:t>відкрита</a:t>
          </a:r>
        </a:p>
      </dgm:t>
    </dgm:pt>
    <dgm:pt modelId="{064A7640-4561-4A93-8805-76CD20BF71DA}" type="parTrans" cxnId="{AEFF5687-F3FA-4C7E-93B2-065AFE256CB7}">
      <dgm:prSet/>
      <dgm:spPr/>
      <dgm:t>
        <a:bodyPr/>
        <a:lstStyle/>
        <a:p>
          <a:endParaRPr lang="uk-UA"/>
        </a:p>
      </dgm:t>
    </dgm:pt>
    <dgm:pt modelId="{79F2DE79-4972-46C1-8C38-1457D384C3B0}" type="sibTrans" cxnId="{AEFF5687-F3FA-4C7E-93B2-065AFE256CB7}">
      <dgm:prSet/>
      <dgm:spPr/>
      <dgm:t>
        <a:bodyPr/>
        <a:lstStyle/>
        <a:p>
          <a:endParaRPr lang="uk-UA"/>
        </a:p>
      </dgm:t>
    </dgm:pt>
    <dgm:pt modelId="{3845EDC6-A9C0-49C1-BE13-337F342D5CD2}">
      <dgm:prSet phldrT="[Текст]" custT="1"/>
      <dgm:spPr/>
      <dgm:t>
        <a:bodyPr/>
        <a:lstStyle/>
        <a:p>
          <a:r>
            <a:rPr lang="uk-UA" sz="1600" b="1" dirty="0">
              <a:latin typeface="Times New Roman" pitchFamily="18" charset="0"/>
              <a:cs typeface="Times New Roman" pitchFamily="18" charset="0"/>
            </a:rPr>
            <a:t>Функціональна </a:t>
          </a:r>
        </a:p>
      </dgm:t>
    </dgm:pt>
    <dgm:pt modelId="{6A33AE57-EF94-49CF-8083-67EA462571C8}" type="parTrans" cxnId="{9FA6BA8D-8E8B-44DB-A34E-11CA7F2A8CC1}">
      <dgm:prSet/>
      <dgm:spPr/>
      <dgm:t>
        <a:bodyPr/>
        <a:lstStyle/>
        <a:p>
          <a:endParaRPr lang="uk-UA"/>
        </a:p>
      </dgm:t>
    </dgm:pt>
    <dgm:pt modelId="{322DF130-98D8-464B-89DD-3D29FC5C2D58}" type="sibTrans" cxnId="{9FA6BA8D-8E8B-44DB-A34E-11CA7F2A8CC1}">
      <dgm:prSet/>
      <dgm:spPr/>
      <dgm:t>
        <a:bodyPr/>
        <a:lstStyle/>
        <a:p>
          <a:endParaRPr lang="uk-UA"/>
        </a:p>
      </dgm:t>
    </dgm:pt>
    <dgm:pt modelId="{C906240C-8018-4881-BA1D-F2E4D7F88169}">
      <dgm:prSet phldrT="[Текст]" custT="1"/>
      <dgm:spPr/>
      <dgm:t>
        <a:bodyPr/>
        <a:lstStyle/>
        <a:p>
          <a:r>
            <a:rPr lang="uk-UA" sz="1600" b="1" dirty="0">
              <a:latin typeface="Times New Roman" pitchFamily="18" charset="0"/>
              <a:cs typeface="Times New Roman" pitchFamily="18" charset="0"/>
            </a:rPr>
            <a:t>Органічна(вроджена) та набута</a:t>
          </a:r>
        </a:p>
      </dgm:t>
    </dgm:pt>
    <dgm:pt modelId="{79C8D7F6-D0FF-4282-B80F-A5AE1672D862}" type="parTrans" cxnId="{B0D4C97B-E003-4F5F-AFE0-12E8FA03A1C9}">
      <dgm:prSet/>
      <dgm:spPr/>
      <dgm:t>
        <a:bodyPr/>
        <a:lstStyle/>
        <a:p>
          <a:endParaRPr lang="uk-UA"/>
        </a:p>
      </dgm:t>
    </dgm:pt>
    <dgm:pt modelId="{65CD8A65-873F-4E74-BADD-A2826A37AB26}" type="sibTrans" cxnId="{B0D4C97B-E003-4F5F-AFE0-12E8FA03A1C9}">
      <dgm:prSet/>
      <dgm:spPr/>
      <dgm:t>
        <a:bodyPr/>
        <a:lstStyle/>
        <a:p>
          <a:endParaRPr lang="uk-UA"/>
        </a:p>
      </dgm:t>
    </dgm:pt>
    <dgm:pt modelId="{26EB48A7-3B30-49DB-8CA4-022A6C58FA33}">
      <dgm:prSet phldrT="[Текст]" custT="1"/>
      <dgm:spPr/>
      <dgm:t>
        <a:bodyPr/>
        <a:lstStyle/>
        <a:p>
          <a:r>
            <a:rPr lang="uk-UA" sz="1800" b="1" dirty="0">
              <a:latin typeface="Times New Roman" pitchFamily="18" charset="0"/>
              <a:cs typeface="Times New Roman" pitchFamily="18" charset="0"/>
            </a:rPr>
            <a:t>закрита</a:t>
          </a:r>
        </a:p>
      </dgm:t>
    </dgm:pt>
    <dgm:pt modelId="{BD05298B-041E-4AD4-84C5-55D3700C333C}" type="parTrans" cxnId="{9C3E81E3-5177-4BBD-8689-A48480A8BB64}">
      <dgm:prSet/>
      <dgm:spPr/>
      <dgm:t>
        <a:bodyPr/>
        <a:lstStyle/>
        <a:p>
          <a:endParaRPr lang="uk-UA"/>
        </a:p>
      </dgm:t>
    </dgm:pt>
    <dgm:pt modelId="{3B30AB2D-A2C0-42D3-AA1C-EE516260EA5C}" type="sibTrans" cxnId="{9C3E81E3-5177-4BBD-8689-A48480A8BB64}">
      <dgm:prSet/>
      <dgm:spPr/>
      <dgm:t>
        <a:bodyPr/>
        <a:lstStyle/>
        <a:p>
          <a:endParaRPr lang="uk-UA"/>
        </a:p>
      </dgm:t>
    </dgm:pt>
    <dgm:pt modelId="{5ED1D19D-73ED-44A2-9D32-193C96D24F3F}">
      <dgm:prSet phldrT="[Текст]" custT="1"/>
      <dgm:spPr/>
      <dgm:t>
        <a:bodyPr/>
        <a:lstStyle/>
        <a:p>
          <a:r>
            <a:rPr lang="uk-UA" sz="1600" b="1" dirty="0">
              <a:latin typeface="Times New Roman" pitchFamily="18" charset="0"/>
              <a:cs typeface="Times New Roman" pitchFamily="18" charset="0"/>
            </a:rPr>
            <a:t>Передня та задня</a:t>
          </a:r>
        </a:p>
      </dgm:t>
    </dgm:pt>
    <dgm:pt modelId="{98469405-5421-4DFB-A0D5-3A3E8129E35C}" type="parTrans" cxnId="{22C4F32C-1E73-4A93-A17D-1852DC27E9B4}">
      <dgm:prSet/>
      <dgm:spPr/>
      <dgm:t>
        <a:bodyPr/>
        <a:lstStyle/>
        <a:p>
          <a:endParaRPr lang="uk-UA"/>
        </a:p>
      </dgm:t>
    </dgm:pt>
    <dgm:pt modelId="{1E5BA0A0-408B-4C0F-AD6B-6D0282660113}" type="sibTrans" cxnId="{22C4F32C-1E73-4A93-A17D-1852DC27E9B4}">
      <dgm:prSet/>
      <dgm:spPr/>
      <dgm:t>
        <a:bodyPr/>
        <a:lstStyle/>
        <a:p>
          <a:endParaRPr lang="uk-UA"/>
        </a:p>
      </dgm:t>
    </dgm:pt>
    <dgm:pt modelId="{0328DAEB-23F1-484B-A6A9-D567F9D5B72B}">
      <dgm:prSet phldrT="[Текст]" custT="1"/>
      <dgm:spPr/>
      <dgm:t>
        <a:bodyPr/>
        <a:lstStyle/>
        <a:p>
          <a:r>
            <a:rPr lang="uk-UA" sz="1800" b="1" dirty="0">
              <a:latin typeface="Times New Roman" pitchFamily="18" charset="0"/>
              <a:cs typeface="Times New Roman" pitchFamily="18" charset="0"/>
            </a:rPr>
            <a:t>змішана</a:t>
          </a:r>
        </a:p>
      </dgm:t>
    </dgm:pt>
    <dgm:pt modelId="{2DEA6375-C4D0-4083-BB8B-C4BB87DC227F}" type="parTrans" cxnId="{5A2F7A8E-4539-4634-80E1-DB86186A53DD}">
      <dgm:prSet/>
      <dgm:spPr/>
      <dgm:t>
        <a:bodyPr/>
        <a:lstStyle/>
        <a:p>
          <a:endParaRPr lang="uk-UA"/>
        </a:p>
      </dgm:t>
    </dgm:pt>
    <dgm:pt modelId="{4EF86B0B-E908-4AA1-A155-019EE7BA384C}" type="sibTrans" cxnId="{5A2F7A8E-4539-4634-80E1-DB86186A53DD}">
      <dgm:prSet/>
      <dgm:spPr/>
      <dgm:t>
        <a:bodyPr/>
        <a:lstStyle/>
        <a:p>
          <a:endParaRPr lang="uk-UA"/>
        </a:p>
      </dgm:t>
    </dgm:pt>
    <dgm:pt modelId="{209DE85B-BE9A-4B84-855C-DFDD507FB816}" type="pres">
      <dgm:prSet presAssocID="{E0036651-E61F-46D1-A0AD-8B1949CD1D52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6FFA5426-0249-4D97-B5FC-B90B709FFD2A}" type="pres">
      <dgm:prSet presAssocID="{0CE65D95-6B75-4148-939F-C16A62C3E315}" presName="hierRoot1" presStyleCnt="0"/>
      <dgm:spPr/>
    </dgm:pt>
    <dgm:pt modelId="{47116414-AFA5-4B0B-A4C8-89802025DDF9}" type="pres">
      <dgm:prSet presAssocID="{0CE65D95-6B75-4148-939F-C16A62C3E315}" presName="composite" presStyleCnt="0"/>
      <dgm:spPr/>
    </dgm:pt>
    <dgm:pt modelId="{9E96A991-8480-4105-B634-DA8765843677}" type="pres">
      <dgm:prSet presAssocID="{0CE65D95-6B75-4148-939F-C16A62C3E315}" presName="background" presStyleLbl="node0" presStyleIdx="0" presStyleCnt="1"/>
      <dgm:spPr/>
    </dgm:pt>
    <dgm:pt modelId="{7E082249-6B21-4588-9F13-24403968D46C}" type="pres">
      <dgm:prSet presAssocID="{0CE65D95-6B75-4148-939F-C16A62C3E315}" presName="text" presStyleLbl="fgAcc0" presStyleIdx="0" presStyleCnt="1" custScaleX="163518" custScaleY="13513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CAD5014-F9A1-4B69-936D-93C7877369BD}" type="pres">
      <dgm:prSet presAssocID="{0CE65D95-6B75-4148-939F-C16A62C3E315}" presName="hierChild2" presStyleCnt="0"/>
      <dgm:spPr/>
    </dgm:pt>
    <dgm:pt modelId="{ABCB261C-804C-4F72-8D5D-D0071DFA0633}" type="pres">
      <dgm:prSet presAssocID="{064A7640-4561-4A93-8805-76CD20BF71DA}" presName="Name10" presStyleLbl="parChTrans1D2" presStyleIdx="0" presStyleCnt="3"/>
      <dgm:spPr/>
      <dgm:t>
        <a:bodyPr/>
        <a:lstStyle/>
        <a:p>
          <a:endParaRPr lang="ru-RU"/>
        </a:p>
      </dgm:t>
    </dgm:pt>
    <dgm:pt modelId="{922943C8-34A9-46BC-9F08-DE73FC7CF834}" type="pres">
      <dgm:prSet presAssocID="{FCE07783-390B-4C33-8C51-2EC2FAF38884}" presName="hierRoot2" presStyleCnt="0"/>
      <dgm:spPr/>
    </dgm:pt>
    <dgm:pt modelId="{C9CD5344-68DB-4712-92A3-FAE96F830F23}" type="pres">
      <dgm:prSet presAssocID="{FCE07783-390B-4C33-8C51-2EC2FAF38884}" presName="composite2" presStyleCnt="0"/>
      <dgm:spPr/>
    </dgm:pt>
    <dgm:pt modelId="{42773DAF-462B-49B5-B4E1-81EC5BF9922A}" type="pres">
      <dgm:prSet presAssocID="{FCE07783-390B-4C33-8C51-2EC2FAF38884}" presName="background2" presStyleLbl="node2" presStyleIdx="0" presStyleCnt="3"/>
      <dgm:spPr/>
    </dgm:pt>
    <dgm:pt modelId="{B072064C-A7A1-4952-A2E5-FC5D601066C3}" type="pres">
      <dgm:prSet presAssocID="{FCE07783-390B-4C33-8C51-2EC2FAF38884}" presName="text2" presStyleLbl="fgAcc2" presStyleIdx="0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C8AFB6E-45CD-4CFB-9089-9D73524E717D}" type="pres">
      <dgm:prSet presAssocID="{FCE07783-390B-4C33-8C51-2EC2FAF38884}" presName="hierChild3" presStyleCnt="0"/>
      <dgm:spPr/>
    </dgm:pt>
    <dgm:pt modelId="{4797427F-4BDB-401B-B55B-A2DE113FC9CF}" type="pres">
      <dgm:prSet presAssocID="{6A33AE57-EF94-49CF-8083-67EA462571C8}" presName="Name17" presStyleLbl="parChTrans1D3" presStyleIdx="0" presStyleCnt="3"/>
      <dgm:spPr/>
      <dgm:t>
        <a:bodyPr/>
        <a:lstStyle/>
        <a:p>
          <a:endParaRPr lang="ru-RU"/>
        </a:p>
      </dgm:t>
    </dgm:pt>
    <dgm:pt modelId="{6A7461E0-FDCB-41C5-B3BB-75CEBFAD782F}" type="pres">
      <dgm:prSet presAssocID="{3845EDC6-A9C0-49C1-BE13-337F342D5CD2}" presName="hierRoot3" presStyleCnt="0"/>
      <dgm:spPr/>
    </dgm:pt>
    <dgm:pt modelId="{143FA256-CB2A-422F-8E47-31191F9033FC}" type="pres">
      <dgm:prSet presAssocID="{3845EDC6-A9C0-49C1-BE13-337F342D5CD2}" presName="composite3" presStyleCnt="0"/>
      <dgm:spPr/>
    </dgm:pt>
    <dgm:pt modelId="{32983D44-2645-4376-85B9-5F9B67BC9579}" type="pres">
      <dgm:prSet presAssocID="{3845EDC6-A9C0-49C1-BE13-337F342D5CD2}" presName="background3" presStyleLbl="node3" presStyleIdx="0" presStyleCnt="3"/>
      <dgm:spPr/>
    </dgm:pt>
    <dgm:pt modelId="{FC7EDF92-A7D9-48D5-A419-6D0DA1C261A7}" type="pres">
      <dgm:prSet presAssocID="{3845EDC6-A9C0-49C1-BE13-337F342D5CD2}" presName="text3" presStyleLbl="fgAcc3" presStyleIdx="0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C7479A8-F69D-4449-B920-586241A3A668}" type="pres">
      <dgm:prSet presAssocID="{3845EDC6-A9C0-49C1-BE13-337F342D5CD2}" presName="hierChild4" presStyleCnt="0"/>
      <dgm:spPr/>
    </dgm:pt>
    <dgm:pt modelId="{F177F62D-3205-4A93-9A28-5485998CDBAB}" type="pres">
      <dgm:prSet presAssocID="{79C8D7F6-D0FF-4282-B80F-A5AE1672D862}" presName="Name17" presStyleLbl="parChTrans1D3" presStyleIdx="1" presStyleCnt="3"/>
      <dgm:spPr/>
      <dgm:t>
        <a:bodyPr/>
        <a:lstStyle/>
        <a:p>
          <a:endParaRPr lang="ru-RU"/>
        </a:p>
      </dgm:t>
    </dgm:pt>
    <dgm:pt modelId="{3D7F873D-64B8-493F-BC5E-36A11467999B}" type="pres">
      <dgm:prSet presAssocID="{C906240C-8018-4881-BA1D-F2E4D7F88169}" presName="hierRoot3" presStyleCnt="0"/>
      <dgm:spPr/>
    </dgm:pt>
    <dgm:pt modelId="{5ED5BD9F-AB18-4E6A-9846-5C8E3A9F8CCD}" type="pres">
      <dgm:prSet presAssocID="{C906240C-8018-4881-BA1D-F2E4D7F88169}" presName="composite3" presStyleCnt="0"/>
      <dgm:spPr/>
    </dgm:pt>
    <dgm:pt modelId="{3BA9826D-60C7-4C30-8F7B-6640A75F1E99}" type="pres">
      <dgm:prSet presAssocID="{C906240C-8018-4881-BA1D-F2E4D7F88169}" presName="background3" presStyleLbl="node3" presStyleIdx="1" presStyleCnt="3"/>
      <dgm:spPr/>
    </dgm:pt>
    <dgm:pt modelId="{08ED9309-FEF4-48E8-8E3C-284B206DCE96}" type="pres">
      <dgm:prSet presAssocID="{C906240C-8018-4881-BA1D-F2E4D7F88169}" presName="text3" presStyleLbl="fgAcc3" presStyleIdx="1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83E4AE3-F727-4BE1-B3B8-95792106D61D}" type="pres">
      <dgm:prSet presAssocID="{C906240C-8018-4881-BA1D-F2E4D7F88169}" presName="hierChild4" presStyleCnt="0"/>
      <dgm:spPr/>
    </dgm:pt>
    <dgm:pt modelId="{79B318F5-31C5-4AEA-9309-577592C5ED70}" type="pres">
      <dgm:prSet presAssocID="{BD05298B-041E-4AD4-84C5-55D3700C333C}" presName="Name10" presStyleLbl="parChTrans1D2" presStyleIdx="1" presStyleCnt="3"/>
      <dgm:spPr/>
      <dgm:t>
        <a:bodyPr/>
        <a:lstStyle/>
        <a:p>
          <a:endParaRPr lang="ru-RU"/>
        </a:p>
      </dgm:t>
    </dgm:pt>
    <dgm:pt modelId="{A68D96A0-7F95-4E0F-83DA-A33A18CE96CD}" type="pres">
      <dgm:prSet presAssocID="{26EB48A7-3B30-49DB-8CA4-022A6C58FA33}" presName="hierRoot2" presStyleCnt="0"/>
      <dgm:spPr/>
    </dgm:pt>
    <dgm:pt modelId="{179F1762-759F-4F92-8B71-877CA11C8F28}" type="pres">
      <dgm:prSet presAssocID="{26EB48A7-3B30-49DB-8CA4-022A6C58FA33}" presName="composite2" presStyleCnt="0"/>
      <dgm:spPr/>
    </dgm:pt>
    <dgm:pt modelId="{97490405-88D9-4CBA-B017-1A40641A714E}" type="pres">
      <dgm:prSet presAssocID="{26EB48A7-3B30-49DB-8CA4-022A6C58FA33}" presName="background2" presStyleLbl="node2" presStyleIdx="1" presStyleCnt="3"/>
      <dgm:spPr/>
    </dgm:pt>
    <dgm:pt modelId="{7D15C03B-49F3-4B51-8E84-83F017BB7B72}" type="pres">
      <dgm:prSet presAssocID="{26EB48A7-3B30-49DB-8CA4-022A6C58FA33}" presName="text2" presStyleLbl="fgAcc2" presStyleIdx="1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6BBCE68-87CC-4F31-A839-C4D7203AC154}" type="pres">
      <dgm:prSet presAssocID="{26EB48A7-3B30-49DB-8CA4-022A6C58FA33}" presName="hierChild3" presStyleCnt="0"/>
      <dgm:spPr/>
    </dgm:pt>
    <dgm:pt modelId="{6DFB2204-143F-4ACE-AE9B-D39CFEFEDA08}" type="pres">
      <dgm:prSet presAssocID="{98469405-5421-4DFB-A0D5-3A3E8129E35C}" presName="Name17" presStyleLbl="parChTrans1D3" presStyleIdx="2" presStyleCnt="3"/>
      <dgm:spPr/>
      <dgm:t>
        <a:bodyPr/>
        <a:lstStyle/>
        <a:p>
          <a:endParaRPr lang="ru-RU"/>
        </a:p>
      </dgm:t>
    </dgm:pt>
    <dgm:pt modelId="{1107542F-0BE0-4BD1-B956-4AE014B595F8}" type="pres">
      <dgm:prSet presAssocID="{5ED1D19D-73ED-44A2-9D32-193C96D24F3F}" presName="hierRoot3" presStyleCnt="0"/>
      <dgm:spPr/>
    </dgm:pt>
    <dgm:pt modelId="{19724A88-5A5C-4974-BBF7-9B0814EF33D2}" type="pres">
      <dgm:prSet presAssocID="{5ED1D19D-73ED-44A2-9D32-193C96D24F3F}" presName="composite3" presStyleCnt="0"/>
      <dgm:spPr/>
    </dgm:pt>
    <dgm:pt modelId="{A6ED60BD-0CD6-4AF7-ABCE-0AA42629A556}" type="pres">
      <dgm:prSet presAssocID="{5ED1D19D-73ED-44A2-9D32-193C96D24F3F}" presName="background3" presStyleLbl="node3" presStyleIdx="2" presStyleCnt="3"/>
      <dgm:spPr/>
    </dgm:pt>
    <dgm:pt modelId="{56F426F7-FAEB-40C7-ACA6-EDEBFF482F84}" type="pres">
      <dgm:prSet presAssocID="{5ED1D19D-73ED-44A2-9D32-193C96D24F3F}" presName="text3" presStyleLbl="fgAcc3" presStyleIdx="2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3EB4690-EF4D-4305-B0FA-955F6B23ED7E}" type="pres">
      <dgm:prSet presAssocID="{5ED1D19D-73ED-44A2-9D32-193C96D24F3F}" presName="hierChild4" presStyleCnt="0"/>
      <dgm:spPr/>
    </dgm:pt>
    <dgm:pt modelId="{4CED8C27-B1DD-408F-B297-7F0A9CEA6E28}" type="pres">
      <dgm:prSet presAssocID="{2DEA6375-C4D0-4083-BB8B-C4BB87DC227F}" presName="Name10" presStyleLbl="parChTrans1D2" presStyleIdx="2" presStyleCnt="3"/>
      <dgm:spPr/>
      <dgm:t>
        <a:bodyPr/>
        <a:lstStyle/>
        <a:p>
          <a:endParaRPr lang="uk-UA"/>
        </a:p>
      </dgm:t>
    </dgm:pt>
    <dgm:pt modelId="{2CC4D9D3-FAB3-4286-8A60-7BD24D0C7A7C}" type="pres">
      <dgm:prSet presAssocID="{0328DAEB-23F1-484B-A6A9-D567F9D5B72B}" presName="hierRoot2" presStyleCnt="0"/>
      <dgm:spPr/>
    </dgm:pt>
    <dgm:pt modelId="{5A1941A1-6B60-41D9-B4EB-AE253185DEA1}" type="pres">
      <dgm:prSet presAssocID="{0328DAEB-23F1-484B-A6A9-D567F9D5B72B}" presName="composite2" presStyleCnt="0"/>
      <dgm:spPr/>
    </dgm:pt>
    <dgm:pt modelId="{486DB28A-4952-4778-AA0A-724C8C3015B8}" type="pres">
      <dgm:prSet presAssocID="{0328DAEB-23F1-484B-A6A9-D567F9D5B72B}" presName="background2" presStyleLbl="node2" presStyleIdx="2" presStyleCnt="3"/>
      <dgm:spPr/>
    </dgm:pt>
    <dgm:pt modelId="{F03D3EB3-F473-40C9-B25F-A55229307DBF}" type="pres">
      <dgm:prSet presAssocID="{0328DAEB-23F1-484B-A6A9-D567F9D5B72B}" presName="text2" presStyleLbl="fgAcc2" presStyleIdx="2" presStyleCnt="3" custLinFactNeighborX="26699" custLinFactNeighborY="-528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D9373FB-326E-4197-B4DD-F349CF804FA4}" type="pres">
      <dgm:prSet presAssocID="{0328DAEB-23F1-484B-A6A9-D567F9D5B72B}" presName="hierChild3" presStyleCnt="0"/>
      <dgm:spPr/>
    </dgm:pt>
  </dgm:ptLst>
  <dgm:cxnLst>
    <dgm:cxn modelId="{371DF74E-7EF5-4D2D-9B15-6F66E1837895}" type="presOf" srcId="{2DEA6375-C4D0-4083-BB8B-C4BB87DC227F}" destId="{4CED8C27-B1DD-408F-B297-7F0A9CEA6E28}" srcOrd="0" destOrd="0" presId="urn:microsoft.com/office/officeart/2005/8/layout/hierarchy1"/>
    <dgm:cxn modelId="{A0ACCEEE-3944-4E82-AEF6-C8F20F3D4CAC}" type="presOf" srcId="{064A7640-4561-4A93-8805-76CD20BF71DA}" destId="{ABCB261C-804C-4F72-8D5D-D0071DFA0633}" srcOrd="0" destOrd="0" presId="urn:microsoft.com/office/officeart/2005/8/layout/hierarchy1"/>
    <dgm:cxn modelId="{7FBC8628-172B-4E4E-90A1-75A1F9CB77F0}" type="presOf" srcId="{98469405-5421-4DFB-A0D5-3A3E8129E35C}" destId="{6DFB2204-143F-4ACE-AE9B-D39CFEFEDA08}" srcOrd="0" destOrd="0" presId="urn:microsoft.com/office/officeart/2005/8/layout/hierarchy1"/>
    <dgm:cxn modelId="{A00A159D-AE92-438C-8B8E-D4BC0F6801F5}" type="presOf" srcId="{6A33AE57-EF94-49CF-8083-67EA462571C8}" destId="{4797427F-4BDB-401B-B55B-A2DE113FC9CF}" srcOrd="0" destOrd="0" presId="urn:microsoft.com/office/officeart/2005/8/layout/hierarchy1"/>
    <dgm:cxn modelId="{760DED49-14BD-40B0-A02B-6CC7169F842F}" srcId="{E0036651-E61F-46D1-A0AD-8B1949CD1D52}" destId="{0CE65D95-6B75-4148-939F-C16A62C3E315}" srcOrd="0" destOrd="0" parTransId="{2B50E8A9-8F2E-47EE-BD21-327AE236482C}" sibTransId="{7E33CE74-152E-497C-9485-B30866178EB0}"/>
    <dgm:cxn modelId="{B0D4C97B-E003-4F5F-AFE0-12E8FA03A1C9}" srcId="{FCE07783-390B-4C33-8C51-2EC2FAF38884}" destId="{C906240C-8018-4881-BA1D-F2E4D7F88169}" srcOrd="1" destOrd="0" parTransId="{79C8D7F6-D0FF-4282-B80F-A5AE1672D862}" sibTransId="{65CD8A65-873F-4E74-BADD-A2826A37AB26}"/>
    <dgm:cxn modelId="{9C3E81E3-5177-4BBD-8689-A48480A8BB64}" srcId="{0CE65D95-6B75-4148-939F-C16A62C3E315}" destId="{26EB48A7-3B30-49DB-8CA4-022A6C58FA33}" srcOrd="1" destOrd="0" parTransId="{BD05298B-041E-4AD4-84C5-55D3700C333C}" sibTransId="{3B30AB2D-A2C0-42D3-AA1C-EE516260EA5C}"/>
    <dgm:cxn modelId="{C963C3E6-2A74-4E70-9C08-6138607636C1}" type="presOf" srcId="{5ED1D19D-73ED-44A2-9D32-193C96D24F3F}" destId="{56F426F7-FAEB-40C7-ACA6-EDEBFF482F84}" srcOrd="0" destOrd="0" presId="urn:microsoft.com/office/officeart/2005/8/layout/hierarchy1"/>
    <dgm:cxn modelId="{22C4F32C-1E73-4A93-A17D-1852DC27E9B4}" srcId="{26EB48A7-3B30-49DB-8CA4-022A6C58FA33}" destId="{5ED1D19D-73ED-44A2-9D32-193C96D24F3F}" srcOrd="0" destOrd="0" parTransId="{98469405-5421-4DFB-A0D5-3A3E8129E35C}" sibTransId="{1E5BA0A0-408B-4C0F-AD6B-6D0282660113}"/>
    <dgm:cxn modelId="{FDD7D8F2-C49B-4C7B-A264-2315FF5DED7F}" type="presOf" srcId="{79C8D7F6-D0FF-4282-B80F-A5AE1672D862}" destId="{F177F62D-3205-4A93-9A28-5485998CDBAB}" srcOrd="0" destOrd="0" presId="urn:microsoft.com/office/officeart/2005/8/layout/hierarchy1"/>
    <dgm:cxn modelId="{018EE31C-1E7D-46A9-97DD-DE1C996E9219}" type="presOf" srcId="{26EB48A7-3B30-49DB-8CA4-022A6C58FA33}" destId="{7D15C03B-49F3-4B51-8E84-83F017BB7B72}" srcOrd="0" destOrd="0" presId="urn:microsoft.com/office/officeart/2005/8/layout/hierarchy1"/>
    <dgm:cxn modelId="{AF3851B6-0A2E-411F-AA43-7F3D6C4BCB47}" type="presOf" srcId="{3845EDC6-A9C0-49C1-BE13-337F342D5CD2}" destId="{FC7EDF92-A7D9-48D5-A419-6D0DA1C261A7}" srcOrd="0" destOrd="0" presId="urn:microsoft.com/office/officeart/2005/8/layout/hierarchy1"/>
    <dgm:cxn modelId="{E60B08B6-CFCC-4B04-9ECE-38FA0B7A128B}" type="presOf" srcId="{E0036651-E61F-46D1-A0AD-8B1949CD1D52}" destId="{209DE85B-BE9A-4B84-855C-DFDD507FB816}" srcOrd="0" destOrd="0" presId="urn:microsoft.com/office/officeart/2005/8/layout/hierarchy1"/>
    <dgm:cxn modelId="{9DDCE296-0B90-4482-9997-0A3E803468A5}" type="presOf" srcId="{0328DAEB-23F1-484B-A6A9-D567F9D5B72B}" destId="{F03D3EB3-F473-40C9-B25F-A55229307DBF}" srcOrd="0" destOrd="0" presId="urn:microsoft.com/office/officeart/2005/8/layout/hierarchy1"/>
    <dgm:cxn modelId="{AEFF5687-F3FA-4C7E-93B2-065AFE256CB7}" srcId="{0CE65D95-6B75-4148-939F-C16A62C3E315}" destId="{FCE07783-390B-4C33-8C51-2EC2FAF38884}" srcOrd="0" destOrd="0" parTransId="{064A7640-4561-4A93-8805-76CD20BF71DA}" sibTransId="{79F2DE79-4972-46C1-8C38-1457D384C3B0}"/>
    <dgm:cxn modelId="{1A9CCFDC-E5D3-4AFD-BCA9-AAAB760F0727}" type="presOf" srcId="{C906240C-8018-4881-BA1D-F2E4D7F88169}" destId="{08ED9309-FEF4-48E8-8E3C-284B206DCE96}" srcOrd="0" destOrd="0" presId="urn:microsoft.com/office/officeart/2005/8/layout/hierarchy1"/>
    <dgm:cxn modelId="{9FA6BA8D-8E8B-44DB-A34E-11CA7F2A8CC1}" srcId="{FCE07783-390B-4C33-8C51-2EC2FAF38884}" destId="{3845EDC6-A9C0-49C1-BE13-337F342D5CD2}" srcOrd="0" destOrd="0" parTransId="{6A33AE57-EF94-49CF-8083-67EA462571C8}" sibTransId="{322DF130-98D8-464B-89DD-3D29FC5C2D58}"/>
    <dgm:cxn modelId="{51DAE8B6-D560-4BA0-8237-95390248DCF0}" type="presOf" srcId="{FCE07783-390B-4C33-8C51-2EC2FAF38884}" destId="{B072064C-A7A1-4952-A2E5-FC5D601066C3}" srcOrd="0" destOrd="0" presId="urn:microsoft.com/office/officeart/2005/8/layout/hierarchy1"/>
    <dgm:cxn modelId="{417E35EA-A758-4CC2-94E8-E91679647AFC}" type="presOf" srcId="{BD05298B-041E-4AD4-84C5-55D3700C333C}" destId="{79B318F5-31C5-4AEA-9309-577592C5ED70}" srcOrd="0" destOrd="0" presId="urn:microsoft.com/office/officeart/2005/8/layout/hierarchy1"/>
    <dgm:cxn modelId="{5A2F7A8E-4539-4634-80E1-DB86186A53DD}" srcId="{0CE65D95-6B75-4148-939F-C16A62C3E315}" destId="{0328DAEB-23F1-484B-A6A9-D567F9D5B72B}" srcOrd="2" destOrd="0" parTransId="{2DEA6375-C4D0-4083-BB8B-C4BB87DC227F}" sibTransId="{4EF86B0B-E908-4AA1-A155-019EE7BA384C}"/>
    <dgm:cxn modelId="{BF6A6381-B2B3-4BAC-A5D6-14E4E46C3ADD}" type="presOf" srcId="{0CE65D95-6B75-4148-939F-C16A62C3E315}" destId="{7E082249-6B21-4588-9F13-24403968D46C}" srcOrd="0" destOrd="0" presId="urn:microsoft.com/office/officeart/2005/8/layout/hierarchy1"/>
    <dgm:cxn modelId="{5D790C82-C3B5-474A-ADD0-632A173344F2}" type="presParOf" srcId="{209DE85B-BE9A-4B84-855C-DFDD507FB816}" destId="{6FFA5426-0249-4D97-B5FC-B90B709FFD2A}" srcOrd="0" destOrd="0" presId="urn:microsoft.com/office/officeart/2005/8/layout/hierarchy1"/>
    <dgm:cxn modelId="{478B4B35-E0FB-42B5-A317-E3EDF3758372}" type="presParOf" srcId="{6FFA5426-0249-4D97-B5FC-B90B709FFD2A}" destId="{47116414-AFA5-4B0B-A4C8-89802025DDF9}" srcOrd="0" destOrd="0" presId="urn:microsoft.com/office/officeart/2005/8/layout/hierarchy1"/>
    <dgm:cxn modelId="{ECBDBE84-1775-470C-A88C-945F8DD4ECEB}" type="presParOf" srcId="{47116414-AFA5-4B0B-A4C8-89802025DDF9}" destId="{9E96A991-8480-4105-B634-DA8765843677}" srcOrd="0" destOrd="0" presId="urn:microsoft.com/office/officeart/2005/8/layout/hierarchy1"/>
    <dgm:cxn modelId="{DE411AD9-5C87-4AAC-8DBC-36EFF23B0E92}" type="presParOf" srcId="{47116414-AFA5-4B0B-A4C8-89802025DDF9}" destId="{7E082249-6B21-4588-9F13-24403968D46C}" srcOrd="1" destOrd="0" presId="urn:microsoft.com/office/officeart/2005/8/layout/hierarchy1"/>
    <dgm:cxn modelId="{0EE5FCAC-4847-435A-8F0A-40BE6B576341}" type="presParOf" srcId="{6FFA5426-0249-4D97-B5FC-B90B709FFD2A}" destId="{3CAD5014-F9A1-4B69-936D-93C7877369BD}" srcOrd="1" destOrd="0" presId="urn:microsoft.com/office/officeart/2005/8/layout/hierarchy1"/>
    <dgm:cxn modelId="{EA1075E0-B4B8-4489-A493-8633F8F38E6C}" type="presParOf" srcId="{3CAD5014-F9A1-4B69-936D-93C7877369BD}" destId="{ABCB261C-804C-4F72-8D5D-D0071DFA0633}" srcOrd="0" destOrd="0" presId="urn:microsoft.com/office/officeart/2005/8/layout/hierarchy1"/>
    <dgm:cxn modelId="{2D9C7E4D-8E12-4CC6-865C-B13C97D311E0}" type="presParOf" srcId="{3CAD5014-F9A1-4B69-936D-93C7877369BD}" destId="{922943C8-34A9-46BC-9F08-DE73FC7CF834}" srcOrd="1" destOrd="0" presId="urn:microsoft.com/office/officeart/2005/8/layout/hierarchy1"/>
    <dgm:cxn modelId="{9D11695E-7222-43CB-B094-0FC6F1ADD976}" type="presParOf" srcId="{922943C8-34A9-46BC-9F08-DE73FC7CF834}" destId="{C9CD5344-68DB-4712-92A3-FAE96F830F23}" srcOrd="0" destOrd="0" presId="urn:microsoft.com/office/officeart/2005/8/layout/hierarchy1"/>
    <dgm:cxn modelId="{5247C7FF-F091-48E3-BC5D-2247F49BE51C}" type="presParOf" srcId="{C9CD5344-68DB-4712-92A3-FAE96F830F23}" destId="{42773DAF-462B-49B5-B4E1-81EC5BF9922A}" srcOrd="0" destOrd="0" presId="urn:microsoft.com/office/officeart/2005/8/layout/hierarchy1"/>
    <dgm:cxn modelId="{9FC90D37-FE26-4120-AF79-FA2FAFBE08FB}" type="presParOf" srcId="{C9CD5344-68DB-4712-92A3-FAE96F830F23}" destId="{B072064C-A7A1-4952-A2E5-FC5D601066C3}" srcOrd="1" destOrd="0" presId="urn:microsoft.com/office/officeart/2005/8/layout/hierarchy1"/>
    <dgm:cxn modelId="{DC1175D3-B839-4079-89A5-BF5109479480}" type="presParOf" srcId="{922943C8-34A9-46BC-9F08-DE73FC7CF834}" destId="{9C8AFB6E-45CD-4CFB-9089-9D73524E717D}" srcOrd="1" destOrd="0" presId="urn:microsoft.com/office/officeart/2005/8/layout/hierarchy1"/>
    <dgm:cxn modelId="{63B1715A-391C-47DE-AC92-DFB4E0A28B5F}" type="presParOf" srcId="{9C8AFB6E-45CD-4CFB-9089-9D73524E717D}" destId="{4797427F-4BDB-401B-B55B-A2DE113FC9CF}" srcOrd="0" destOrd="0" presId="urn:microsoft.com/office/officeart/2005/8/layout/hierarchy1"/>
    <dgm:cxn modelId="{E69B3413-7728-443E-9EFA-ACFD3EC1BA19}" type="presParOf" srcId="{9C8AFB6E-45CD-4CFB-9089-9D73524E717D}" destId="{6A7461E0-FDCB-41C5-B3BB-75CEBFAD782F}" srcOrd="1" destOrd="0" presId="urn:microsoft.com/office/officeart/2005/8/layout/hierarchy1"/>
    <dgm:cxn modelId="{89649B1A-84F5-4C5B-90B4-997435985D71}" type="presParOf" srcId="{6A7461E0-FDCB-41C5-B3BB-75CEBFAD782F}" destId="{143FA256-CB2A-422F-8E47-31191F9033FC}" srcOrd="0" destOrd="0" presId="urn:microsoft.com/office/officeart/2005/8/layout/hierarchy1"/>
    <dgm:cxn modelId="{C06ACBCF-3F79-4BF8-BE7C-9F04B01DB646}" type="presParOf" srcId="{143FA256-CB2A-422F-8E47-31191F9033FC}" destId="{32983D44-2645-4376-85B9-5F9B67BC9579}" srcOrd="0" destOrd="0" presId="urn:microsoft.com/office/officeart/2005/8/layout/hierarchy1"/>
    <dgm:cxn modelId="{F6C2F635-03C5-4953-991F-73308DA220A5}" type="presParOf" srcId="{143FA256-CB2A-422F-8E47-31191F9033FC}" destId="{FC7EDF92-A7D9-48D5-A419-6D0DA1C261A7}" srcOrd="1" destOrd="0" presId="urn:microsoft.com/office/officeart/2005/8/layout/hierarchy1"/>
    <dgm:cxn modelId="{3AB617E8-3751-4F6E-95F0-E46F0316F176}" type="presParOf" srcId="{6A7461E0-FDCB-41C5-B3BB-75CEBFAD782F}" destId="{DC7479A8-F69D-4449-B920-586241A3A668}" srcOrd="1" destOrd="0" presId="urn:microsoft.com/office/officeart/2005/8/layout/hierarchy1"/>
    <dgm:cxn modelId="{61B1DDDE-2CF8-4B3A-B17D-89E26908DE3E}" type="presParOf" srcId="{9C8AFB6E-45CD-4CFB-9089-9D73524E717D}" destId="{F177F62D-3205-4A93-9A28-5485998CDBAB}" srcOrd="2" destOrd="0" presId="urn:microsoft.com/office/officeart/2005/8/layout/hierarchy1"/>
    <dgm:cxn modelId="{DB49C8A6-78A0-404A-A750-841BA73FAC7C}" type="presParOf" srcId="{9C8AFB6E-45CD-4CFB-9089-9D73524E717D}" destId="{3D7F873D-64B8-493F-BC5E-36A11467999B}" srcOrd="3" destOrd="0" presId="urn:microsoft.com/office/officeart/2005/8/layout/hierarchy1"/>
    <dgm:cxn modelId="{91F0AAB3-7DB9-4ADB-8A46-6E9F04A91CCE}" type="presParOf" srcId="{3D7F873D-64B8-493F-BC5E-36A11467999B}" destId="{5ED5BD9F-AB18-4E6A-9846-5C8E3A9F8CCD}" srcOrd="0" destOrd="0" presId="urn:microsoft.com/office/officeart/2005/8/layout/hierarchy1"/>
    <dgm:cxn modelId="{22F6BC78-5EE5-479F-A77E-E683730288A8}" type="presParOf" srcId="{5ED5BD9F-AB18-4E6A-9846-5C8E3A9F8CCD}" destId="{3BA9826D-60C7-4C30-8F7B-6640A75F1E99}" srcOrd="0" destOrd="0" presId="urn:microsoft.com/office/officeart/2005/8/layout/hierarchy1"/>
    <dgm:cxn modelId="{F4FC31E2-D19D-46B6-BE90-36A94EDF1D2B}" type="presParOf" srcId="{5ED5BD9F-AB18-4E6A-9846-5C8E3A9F8CCD}" destId="{08ED9309-FEF4-48E8-8E3C-284B206DCE96}" srcOrd="1" destOrd="0" presId="urn:microsoft.com/office/officeart/2005/8/layout/hierarchy1"/>
    <dgm:cxn modelId="{C827D5C7-91E6-4EEE-8955-FD84F0E5E512}" type="presParOf" srcId="{3D7F873D-64B8-493F-BC5E-36A11467999B}" destId="{183E4AE3-F727-4BE1-B3B8-95792106D61D}" srcOrd="1" destOrd="0" presId="urn:microsoft.com/office/officeart/2005/8/layout/hierarchy1"/>
    <dgm:cxn modelId="{703B1880-F73D-4641-8E12-0295D9786DF6}" type="presParOf" srcId="{3CAD5014-F9A1-4B69-936D-93C7877369BD}" destId="{79B318F5-31C5-4AEA-9309-577592C5ED70}" srcOrd="2" destOrd="0" presId="urn:microsoft.com/office/officeart/2005/8/layout/hierarchy1"/>
    <dgm:cxn modelId="{952717F7-AEE4-4475-BDA4-1072259C1392}" type="presParOf" srcId="{3CAD5014-F9A1-4B69-936D-93C7877369BD}" destId="{A68D96A0-7F95-4E0F-83DA-A33A18CE96CD}" srcOrd="3" destOrd="0" presId="urn:microsoft.com/office/officeart/2005/8/layout/hierarchy1"/>
    <dgm:cxn modelId="{DB8DE66F-4AF9-4965-BB6C-D9CCAC7CB900}" type="presParOf" srcId="{A68D96A0-7F95-4E0F-83DA-A33A18CE96CD}" destId="{179F1762-759F-4F92-8B71-877CA11C8F28}" srcOrd="0" destOrd="0" presId="urn:microsoft.com/office/officeart/2005/8/layout/hierarchy1"/>
    <dgm:cxn modelId="{52A8C4D4-0285-4E8E-814D-6080601F4BC5}" type="presParOf" srcId="{179F1762-759F-4F92-8B71-877CA11C8F28}" destId="{97490405-88D9-4CBA-B017-1A40641A714E}" srcOrd="0" destOrd="0" presId="urn:microsoft.com/office/officeart/2005/8/layout/hierarchy1"/>
    <dgm:cxn modelId="{FDC90AC5-F52B-4FFD-8FC7-B5F85123B080}" type="presParOf" srcId="{179F1762-759F-4F92-8B71-877CA11C8F28}" destId="{7D15C03B-49F3-4B51-8E84-83F017BB7B72}" srcOrd="1" destOrd="0" presId="urn:microsoft.com/office/officeart/2005/8/layout/hierarchy1"/>
    <dgm:cxn modelId="{5854FDF0-F4BD-4633-9A61-4FA938F9A288}" type="presParOf" srcId="{A68D96A0-7F95-4E0F-83DA-A33A18CE96CD}" destId="{16BBCE68-87CC-4F31-A839-C4D7203AC154}" srcOrd="1" destOrd="0" presId="urn:microsoft.com/office/officeart/2005/8/layout/hierarchy1"/>
    <dgm:cxn modelId="{A425DE54-6973-4103-90C7-E6EDAE61FEDD}" type="presParOf" srcId="{16BBCE68-87CC-4F31-A839-C4D7203AC154}" destId="{6DFB2204-143F-4ACE-AE9B-D39CFEFEDA08}" srcOrd="0" destOrd="0" presId="urn:microsoft.com/office/officeart/2005/8/layout/hierarchy1"/>
    <dgm:cxn modelId="{9917EC89-8A12-4DE2-A93A-570FB212FAA9}" type="presParOf" srcId="{16BBCE68-87CC-4F31-A839-C4D7203AC154}" destId="{1107542F-0BE0-4BD1-B956-4AE014B595F8}" srcOrd="1" destOrd="0" presId="urn:microsoft.com/office/officeart/2005/8/layout/hierarchy1"/>
    <dgm:cxn modelId="{1EDC9D65-B62F-4089-8E46-C9C813AF3D83}" type="presParOf" srcId="{1107542F-0BE0-4BD1-B956-4AE014B595F8}" destId="{19724A88-5A5C-4974-BBF7-9B0814EF33D2}" srcOrd="0" destOrd="0" presId="urn:microsoft.com/office/officeart/2005/8/layout/hierarchy1"/>
    <dgm:cxn modelId="{7131C2FE-90D2-4F72-A7BE-C4C0806DAA22}" type="presParOf" srcId="{19724A88-5A5C-4974-BBF7-9B0814EF33D2}" destId="{A6ED60BD-0CD6-4AF7-ABCE-0AA42629A556}" srcOrd="0" destOrd="0" presId="urn:microsoft.com/office/officeart/2005/8/layout/hierarchy1"/>
    <dgm:cxn modelId="{E26FB7D0-B673-4B0E-90EB-3695EAD85B99}" type="presParOf" srcId="{19724A88-5A5C-4974-BBF7-9B0814EF33D2}" destId="{56F426F7-FAEB-40C7-ACA6-EDEBFF482F84}" srcOrd="1" destOrd="0" presId="urn:microsoft.com/office/officeart/2005/8/layout/hierarchy1"/>
    <dgm:cxn modelId="{D885AAF8-FC9B-4CA9-96E9-115E2D62674F}" type="presParOf" srcId="{1107542F-0BE0-4BD1-B956-4AE014B595F8}" destId="{B3EB4690-EF4D-4305-B0FA-955F6B23ED7E}" srcOrd="1" destOrd="0" presId="urn:microsoft.com/office/officeart/2005/8/layout/hierarchy1"/>
    <dgm:cxn modelId="{336E09C3-4022-4601-B6B6-B92741C240FC}" type="presParOf" srcId="{3CAD5014-F9A1-4B69-936D-93C7877369BD}" destId="{4CED8C27-B1DD-408F-B297-7F0A9CEA6E28}" srcOrd="4" destOrd="0" presId="urn:microsoft.com/office/officeart/2005/8/layout/hierarchy1"/>
    <dgm:cxn modelId="{BFAC737F-5BEE-4B9C-B8C6-C96CFEE070E7}" type="presParOf" srcId="{3CAD5014-F9A1-4B69-936D-93C7877369BD}" destId="{2CC4D9D3-FAB3-4286-8A60-7BD24D0C7A7C}" srcOrd="5" destOrd="0" presId="urn:microsoft.com/office/officeart/2005/8/layout/hierarchy1"/>
    <dgm:cxn modelId="{12D5EB0C-050E-47A5-978F-2905862C561C}" type="presParOf" srcId="{2CC4D9D3-FAB3-4286-8A60-7BD24D0C7A7C}" destId="{5A1941A1-6B60-41D9-B4EB-AE253185DEA1}" srcOrd="0" destOrd="0" presId="urn:microsoft.com/office/officeart/2005/8/layout/hierarchy1"/>
    <dgm:cxn modelId="{9DFA4EBD-C2C3-4E7F-9CAA-515ECCC14493}" type="presParOf" srcId="{5A1941A1-6B60-41D9-B4EB-AE253185DEA1}" destId="{486DB28A-4952-4778-AA0A-724C8C3015B8}" srcOrd="0" destOrd="0" presId="urn:microsoft.com/office/officeart/2005/8/layout/hierarchy1"/>
    <dgm:cxn modelId="{DD4D22AE-61DC-4934-8B62-0B39CC49F401}" type="presParOf" srcId="{5A1941A1-6B60-41D9-B4EB-AE253185DEA1}" destId="{F03D3EB3-F473-40C9-B25F-A55229307DBF}" srcOrd="1" destOrd="0" presId="urn:microsoft.com/office/officeart/2005/8/layout/hierarchy1"/>
    <dgm:cxn modelId="{5DCDA4A2-7DDE-4E33-AE4C-FAA4D02410F1}" type="presParOf" srcId="{2CC4D9D3-FAB3-4286-8A60-7BD24D0C7A7C}" destId="{FD9373FB-326E-4197-B4DD-F349CF804FA4}" srcOrd="1" destOrd="0" presId="urn:microsoft.com/office/officeart/2005/8/layout/hierarchy1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F5DA3086-21AC-468E-96FF-94DF46700ED8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24811A63-5674-4EF5-9AC7-1672D960DBD9}">
      <dgm:prSet phldrT="[Текст]"/>
      <dgm:spPr/>
      <dgm:t>
        <a:bodyPr/>
        <a:lstStyle/>
        <a:p>
          <a:r>
            <a:rPr lang="uk-UA" dirty="0">
              <a:latin typeface="Times New Roman" pitchFamily="18" charset="0"/>
              <a:cs typeface="Times New Roman" pitchFamily="18" charset="0"/>
            </a:rPr>
            <a:t>Порушення </a:t>
          </a:r>
          <a:r>
            <a:rPr lang="uk-UA" dirty="0" smtClean="0">
              <a:latin typeface="Times New Roman" pitchFamily="18" charset="0"/>
              <a:cs typeface="Times New Roman" pitchFamily="18" charset="0"/>
            </a:rPr>
            <a:t>вимовної </a:t>
          </a:r>
          <a:r>
            <a:rPr lang="uk-UA" dirty="0">
              <a:latin typeface="Times New Roman" pitchFamily="18" charset="0"/>
              <a:cs typeface="Times New Roman" pitchFamily="18" charset="0"/>
            </a:rPr>
            <a:t>сторони мовлення , обумовлене не достатньою іннервацією артикуляційного апарату</a:t>
          </a:r>
        </a:p>
      </dgm:t>
    </dgm:pt>
    <dgm:pt modelId="{B883EAB9-F91C-4F3E-AB70-1B04C3ED8B28}" type="parTrans" cxnId="{3F751E12-EBD3-4EB3-BC4E-FF73DA681783}">
      <dgm:prSet/>
      <dgm:spPr/>
      <dgm:t>
        <a:bodyPr/>
        <a:lstStyle/>
        <a:p>
          <a:endParaRPr lang="uk-UA"/>
        </a:p>
      </dgm:t>
    </dgm:pt>
    <dgm:pt modelId="{A9349D14-E365-4C9B-BBF6-284D67FEF3C0}" type="sibTrans" cxnId="{3F751E12-EBD3-4EB3-BC4E-FF73DA681783}">
      <dgm:prSet/>
      <dgm:spPr/>
      <dgm:t>
        <a:bodyPr/>
        <a:lstStyle/>
        <a:p>
          <a:endParaRPr lang="uk-UA"/>
        </a:p>
      </dgm:t>
    </dgm:pt>
    <dgm:pt modelId="{44E8E4A4-2284-4209-BA15-5B3551FDD8D4}" type="pres">
      <dgm:prSet presAssocID="{F5DA3086-21AC-468E-96FF-94DF46700ED8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9A889931-0984-4AD0-9771-E7727E9B0307}" type="pres">
      <dgm:prSet presAssocID="{24811A63-5674-4EF5-9AC7-1672D960DBD9}" presName="hierRoot1" presStyleCnt="0"/>
      <dgm:spPr/>
    </dgm:pt>
    <dgm:pt modelId="{9EA545E3-E498-404D-813F-1706B77F8C91}" type="pres">
      <dgm:prSet presAssocID="{24811A63-5674-4EF5-9AC7-1672D960DBD9}" presName="composite" presStyleCnt="0"/>
      <dgm:spPr/>
    </dgm:pt>
    <dgm:pt modelId="{4E540C84-5211-468E-B373-08F0F4C1E3C2}" type="pres">
      <dgm:prSet presAssocID="{24811A63-5674-4EF5-9AC7-1672D960DBD9}" presName="background" presStyleLbl="node0" presStyleIdx="0" presStyleCnt="1"/>
      <dgm:spPr/>
    </dgm:pt>
    <dgm:pt modelId="{48C7DA32-6416-4D0D-AAD8-46A879D657ED}" type="pres">
      <dgm:prSet presAssocID="{24811A63-5674-4EF5-9AC7-1672D960DBD9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12669AD-3243-4A72-B455-F42235B0A234}" type="pres">
      <dgm:prSet presAssocID="{24811A63-5674-4EF5-9AC7-1672D960DBD9}" presName="hierChild2" presStyleCnt="0"/>
      <dgm:spPr/>
    </dgm:pt>
  </dgm:ptLst>
  <dgm:cxnLst>
    <dgm:cxn modelId="{3F751E12-EBD3-4EB3-BC4E-FF73DA681783}" srcId="{F5DA3086-21AC-468E-96FF-94DF46700ED8}" destId="{24811A63-5674-4EF5-9AC7-1672D960DBD9}" srcOrd="0" destOrd="0" parTransId="{B883EAB9-F91C-4F3E-AB70-1B04C3ED8B28}" sibTransId="{A9349D14-E365-4C9B-BBF6-284D67FEF3C0}"/>
    <dgm:cxn modelId="{8A2A4EF7-90E1-4B3C-9AAB-A16458D4964C}" type="presOf" srcId="{24811A63-5674-4EF5-9AC7-1672D960DBD9}" destId="{48C7DA32-6416-4D0D-AAD8-46A879D657ED}" srcOrd="0" destOrd="0" presId="urn:microsoft.com/office/officeart/2005/8/layout/hierarchy1"/>
    <dgm:cxn modelId="{94E9EEF5-66CD-4BA7-A8B5-A7E6F5CD9EF6}" type="presOf" srcId="{F5DA3086-21AC-468E-96FF-94DF46700ED8}" destId="{44E8E4A4-2284-4209-BA15-5B3551FDD8D4}" srcOrd="0" destOrd="0" presId="urn:microsoft.com/office/officeart/2005/8/layout/hierarchy1"/>
    <dgm:cxn modelId="{3B4CC464-D052-44E8-BA7C-B60141F30274}" type="presParOf" srcId="{44E8E4A4-2284-4209-BA15-5B3551FDD8D4}" destId="{9A889931-0984-4AD0-9771-E7727E9B0307}" srcOrd="0" destOrd="0" presId="urn:microsoft.com/office/officeart/2005/8/layout/hierarchy1"/>
    <dgm:cxn modelId="{FE9FF67D-0985-4CD1-91BB-A5B43C4C12C8}" type="presParOf" srcId="{9A889931-0984-4AD0-9771-E7727E9B0307}" destId="{9EA545E3-E498-404D-813F-1706B77F8C91}" srcOrd="0" destOrd="0" presId="urn:microsoft.com/office/officeart/2005/8/layout/hierarchy1"/>
    <dgm:cxn modelId="{1C106DD3-65A8-41E4-99B9-A977E7978E40}" type="presParOf" srcId="{9EA545E3-E498-404D-813F-1706B77F8C91}" destId="{4E540C84-5211-468E-B373-08F0F4C1E3C2}" srcOrd="0" destOrd="0" presId="urn:microsoft.com/office/officeart/2005/8/layout/hierarchy1"/>
    <dgm:cxn modelId="{BB79F9ED-5ACB-4642-921B-6120125E8B4E}" type="presParOf" srcId="{9EA545E3-E498-404D-813F-1706B77F8C91}" destId="{48C7DA32-6416-4D0D-AAD8-46A879D657ED}" srcOrd="1" destOrd="0" presId="urn:microsoft.com/office/officeart/2005/8/layout/hierarchy1"/>
    <dgm:cxn modelId="{C276A379-CF19-4DCE-8249-453ADFFC487F}" type="presParOf" srcId="{9A889931-0984-4AD0-9771-E7727E9B0307}" destId="{812669AD-3243-4A72-B455-F42235B0A234}" srcOrd="1" destOrd="0" presId="urn:microsoft.com/office/officeart/2005/8/layout/hierarchy1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A9E0CA38-398C-4489-B520-1F4EF0B403BB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84BF0FC4-2D7F-41BD-A453-3482DBA5D9AD}">
      <dgm:prSet phldrT="[Текст]"/>
      <dgm:spPr/>
      <dgm:t>
        <a:bodyPr/>
        <a:lstStyle/>
        <a:p>
          <a:r>
            <a:rPr lang="uk-UA" dirty="0">
              <a:latin typeface="Times New Roman" pitchFamily="18" charset="0"/>
              <a:cs typeface="Times New Roman" pitchFamily="18" charset="0"/>
            </a:rPr>
            <a:t>Порушення </a:t>
          </a:r>
          <a:r>
            <a:rPr lang="uk-UA" dirty="0" err="1">
              <a:latin typeface="Times New Roman" pitchFamily="18" charset="0"/>
              <a:cs typeface="Times New Roman" pitchFamily="18" charset="0"/>
            </a:rPr>
            <a:t>темпо-ритмічної</a:t>
          </a:r>
          <a:r>
            <a:rPr lang="uk-UA" dirty="0">
              <a:latin typeface="Times New Roman" pitchFamily="18" charset="0"/>
              <a:cs typeface="Times New Roman" pitchFamily="18" charset="0"/>
            </a:rPr>
            <a:t> організації </a:t>
          </a:r>
          <a:r>
            <a:rPr lang="uk-UA" dirty="0" smtClean="0">
              <a:latin typeface="Times New Roman" pitchFamily="18" charset="0"/>
              <a:cs typeface="Times New Roman" pitchFamily="18" charset="0"/>
            </a:rPr>
            <a:t>мовлення</a:t>
          </a:r>
          <a:r>
            <a:rPr lang="uk-UA" dirty="0">
              <a:latin typeface="Times New Roman" pitchFamily="18" charset="0"/>
              <a:cs typeface="Times New Roman" pitchFamily="18" charset="0"/>
            </a:rPr>
            <a:t>, обумовлене судомним станом </a:t>
          </a:r>
          <a:r>
            <a:rPr lang="uk-UA" dirty="0" smtClean="0">
              <a:latin typeface="Times New Roman" pitchFamily="18" charset="0"/>
              <a:cs typeface="Times New Roman" pitchFamily="18" charset="0"/>
            </a:rPr>
            <a:t>м</a:t>
          </a:r>
          <a:r>
            <a:rPr lang="uk-UA" dirty="0" smtClean="0">
              <a:latin typeface="Times New Roman"/>
              <a:cs typeface="Times New Roman"/>
            </a:rPr>
            <a:t>’</a:t>
          </a:r>
          <a:r>
            <a:rPr lang="uk-UA" dirty="0" smtClean="0">
              <a:latin typeface="Times New Roman" pitchFamily="18" charset="0"/>
              <a:cs typeface="Times New Roman" pitchFamily="18" charset="0"/>
            </a:rPr>
            <a:t>язів </a:t>
          </a:r>
          <a:r>
            <a:rPr lang="uk-UA" dirty="0">
              <a:latin typeface="Times New Roman" pitchFamily="18" charset="0"/>
              <a:cs typeface="Times New Roman" pitchFamily="18" charset="0"/>
            </a:rPr>
            <a:t>мовленнєвого апарату</a:t>
          </a:r>
        </a:p>
      </dgm:t>
    </dgm:pt>
    <dgm:pt modelId="{66E512B6-3C80-4AC0-AF48-3BB57AD58163}" type="parTrans" cxnId="{D760D51A-FC86-4BC0-9C4C-C5937545B8A5}">
      <dgm:prSet/>
      <dgm:spPr/>
      <dgm:t>
        <a:bodyPr/>
        <a:lstStyle/>
        <a:p>
          <a:endParaRPr lang="uk-UA"/>
        </a:p>
      </dgm:t>
    </dgm:pt>
    <dgm:pt modelId="{167AB7A6-546D-4FE5-844A-3C7F6EB1410C}" type="sibTrans" cxnId="{D760D51A-FC86-4BC0-9C4C-C5937545B8A5}">
      <dgm:prSet/>
      <dgm:spPr/>
      <dgm:t>
        <a:bodyPr/>
        <a:lstStyle/>
        <a:p>
          <a:endParaRPr lang="uk-UA"/>
        </a:p>
      </dgm:t>
    </dgm:pt>
    <dgm:pt modelId="{7622DF5C-F958-4600-9B4A-CE8A0053C326}" type="pres">
      <dgm:prSet presAssocID="{A9E0CA38-398C-4489-B520-1F4EF0B403BB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E266D300-915A-41CC-BD0D-6C79D1D4AA62}" type="pres">
      <dgm:prSet presAssocID="{84BF0FC4-2D7F-41BD-A453-3482DBA5D9AD}" presName="hierRoot1" presStyleCnt="0"/>
      <dgm:spPr/>
    </dgm:pt>
    <dgm:pt modelId="{2E66E35A-CC42-49CD-9060-47FB7A493A86}" type="pres">
      <dgm:prSet presAssocID="{84BF0FC4-2D7F-41BD-A453-3482DBA5D9AD}" presName="composite" presStyleCnt="0"/>
      <dgm:spPr/>
    </dgm:pt>
    <dgm:pt modelId="{25D78DA0-F00F-4865-9B18-A5F88D4FDA2A}" type="pres">
      <dgm:prSet presAssocID="{84BF0FC4-2D7F-41BD-A453-3482DBA5D9AD}" presName="background" presStyleLbl="node0" presStyleIdx="0" presStyleCnt="1"/>
      <dgm:spPr/>
    </dgm:pt>
    <dgm:pt modelId="{C984DF6A-4D4B-41E9-A2FA-44BF3E53D752}" type="pres">
      <dgm:prSet presAssocID="{84BF0FC4-2D7F-41BD-A453-3482DBA5D9AD}" presName="text" presStyleLbl="fgAcc0" presStyleIdx="0" presStyleCnt="1" custScaleX="132049" custScaleY="10905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575F518-9167-49BF-AB24-32A28682A987}" type="pres">
      <dgm:prSet presAssocID="{84BF0FC4-2D7F-41BD-A453-3482DBA5D9AD}" presName="hierChild2" presStyleCnt="0"/>
      <dgm:spPr/>
    </dgm:pt>
  </dgm:ptLst>
  <dgm:cxnLst>
    <dgm:cxn modelId="{15523B58-76DB-44DA-859B-58486419F48F}" type="presOf" srcId="{A9E0CA38-398C-4489-B520-1F4EF0B403BB}" destId="{7622DF5C-F958-4600-9B4A-CE8A0053C326}" srcOrd="0" destOrd="0" presId="urn:microsoft.com/office/officeart/2005/8/layout/hierarchy1"/>
    <dgm:cxn modelId="{8B2979AD-76F5-409F-821B-71CC5D8E5BF5}" type="presOf" srcId="{84BF0FC4-2D7F-41BD-A453-3482DBA5D9AD}" destId="{C984DF6A-4D4B-41E9-A2FA-44BF3E53D752}" srcOrd="0" destOrd="0" presId="urn:microsoft.com/office/officeart/2005/8/layout/hierarchy1"/>
    <dgm:cxn modelId="{D760D51A-FC86-4BC0-9C4C-C5937545B8A5}" srcId="{A9E0CA38-398C-4489-B520-1F4EF0B403BB}" destId="{84BF0FC4-2D7F-41BD-A453-3482DBA5D9AD}" srcOrd="0" destOrd="0" parTransId="{66E512B6-3C80-4AC0-AF48-3BB57AD58163}" sibTransId="{167AB7A6-546D-4FE5-844A-3C7F6EB1410C}"/>
    <dgm:cxn modelId="{D555A69A-10B4-4F62-81B1-13D235858303}" type="presParOf" srcId="{7622DF5C-F958-4600-9B4A-CE8A0053C326}" destId="{E266D300-915A-41CC-BD0D-6C79D1D4AA62}" srcOrd="0" destOrd="0" presId="urn:microsoft.com/office/officeart/2005/8/layout/hierarchy1"/>
    <dgm:cxn modelId="{456E9AEC-013C-4E47-A7BA-FE8F24C4FFFA}" type="presParOf" srcId="{E266D300-915A-41CC-BD0D-6C79D1D4AA62}" destId="{2E66E35A-CC42-49CD-9060-47FB7A493A86}" srcOrd="0" destOrd="0" presId="urn:microsoft.com/office/officeart/2005/8/layout/hierarchy1"/>
    <dgm:cxn modelId="{C7790F1D-5D2E-4117-810D-148EAD603D2F}" type="presParOf" srcId="{2E66E35A-CC42-49CD-9060-47FB7A493A86}" destId="{25D78DA0-F00F-4865-9B18-A5F88D4FDA2A}" srcOrd="0" destOrd="0" presId="urn:microsoft.com/office/officeart/2005/8/layout/hierarchy1"/>
    <dgm:cxn modelId="{A4997136-79C9-4FC2-8F0C-9B55763E9B80}" type="presParOf" srcId="{2E66E35A-CC42-49CD-9060-47FB7A493A86}" destId="{C984DF6A-4D4B-41E9-A2FA-44BF3E53D752}" srcOrd="1" destOrd="0" presId="urn:microsoft.com/office/officeart/2005/8/layout/hierarchy1"/>
    <dgm:cxn modelId="{EFEF17B4-EDEC-4DE2-8029-6A1D8C5AA6B7}" type="presParOf" srcId="{E266D300-915A-41CC-BD0D-6C79D1D4AA62}" destId="{5575F518-9167-49BF-AB24-32A28682A987}" srcOrd="1" destOrd="0" presId="urn:microsoft.com/office/officeart/2005/8/layout/hierarchy1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46028E86-A32B-4E66-A082-6E186CF32F55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AD2F7E3F-758A-40E0-94EA-507E1DD4BAC6}">
      <dgm:prSet phldrT="[Текст]"/>
      <dgm:spPr/>
      <dgm:t>
        <a:bodyPr/>
        <a:lstStyle/>
        <a:p>
          <a:r>
            <a:rPr lang="uk-UA" dirty="0"/>
            <a:t>Моторна </a:t>
          </a:r>
        </a:p>
      </dgm:t>
    </dgm:pt>
    <dgm:pt modelId="{A692775B-C568-4244-A335-CDF4B2CA326A}" type="parTrans" cxnId="{A2887121-3DD2-481E-94F5-5F801AC0C141}">
      <dgm:prSet/>
      <dgm:spPr/>
      <dgm:t>
        <a:bodyPr/>
        <a:lstStyle/>
        <a:p>
          <a:endParaRPr lang="uk-UA"/>
        </a:p>
      </dgm:t>
    </dgm:pt>
    <dgm:pt modelId="{85B1359F-7B17-4057-9013-B1594E14A05E}" type="sibTrans" cxnId="{A2887121-3DD2-481E-94F5-5F801AC0C141}">
      <dgm:prSet/>
      <dgm:spPr/>
      <dgm:t>
        <a:bodyPr/>
        <a:lstStyle/>
        <a:p>
          <a:endParaRPr lang="uk-UA"/>
        </a:p>
      </dgm:t>
    </dgm:pt>
    <dgm:pt modelId="{8856DDED-1383-4118-A770-88F9F12D30E8}">
      <dgm:prSet phldrT="[Текст]"/>
      <dgm:spPr/>
      <dgm:t>
        <a:bodyPr/>
        <a:lstStyle/>
        <a:p>
          <a:r>
            <a:rPr lang="uk-UA" dirty="0"/>
            <a:t>Сенсорна </a:t>
          </a:r>
        </a:p>
      </dgm:t>
    </dgm:pt>
    <dgm:pt modelId="{6D20B18E-E703-4275-8A43-B55732A917BF}" type="parTrans" cxnId="{1C222792-6141-4C0C-BD47-584B5FF67DB3}">
      <dgm:prSet/>
      <dgm:spPr/>
    </dgm:pt>
    <dgm:pt modelId="{5521CBB1-D146-46C8-97D2-01DD77F1C1FB}" type="sibTrans" cxnId="{1C222792-6141-4C0C-BD47-584B5FF67DB3}">
      <dgm:prSet/>
      <dgm:spPr/>
    </dgm:pt>
    <dgm:pt modelId="{B93EB96E-3789-425E-99D7-A4AC999B90DE}">
      <dgm:prSet phldrT="[Текст]"/>
      <dgm:spPr/>
      <dgm:t>
        <a:bodyPr/>
        <a:lstStyle/>
        <a:p>
          <a:r>
            <a:rPr lang="uk-UA" dirty="0" err="1"/>
            <a:t>Сенсомоторна</a:t>
          </a:r>
          <a:r>
            <a:rPr lang="uk-UA" dirty="0"/>
            <a:t> </a:t>
          </a:r>
        </a:p>
      </dgm:t>
    </dgm:pt>
    <dgm:pt modelId="{01B5D3B5-B00A-49A1-B1DD-D4744E49A8F2}" type="parTrans" cxnId="{BDEB6DF3-9F2C-4750-AA51-0F0AFE322DCA}">
      <dgm:prSet/>
      <dgm:spPr/>
    </dgm:pt>
    <dgm:pt modelId="{F74B7F48-80C6-4374-9754-F7120A68D4B1}" type="sibTrans" cxnId="{BDEB6DF3-9F2C-4750-AA51-0F0AFE322DCA}">
      <dgm:prSet/>
      <dgm:spPr/>
    </dgm:pt>
    <dgm:pt modelId="{10F05EEE-B18F-4CFE-9C8C-8ADEF5BA2CE4}" type="pres">
      <dgm:prSet presAssocID="{46028E86-A32B-4E66-A082-6E186CF32F55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790D076A-10D4-4874-95B6-F9D12D10E4F9}" type="pres">
      <dgm:prSet presAssocID="{AD2F7E3F-758A-40E0-94EA-507E1DD4BAC6}" presName="hierRoot1" presStyleCnt="0"/>
      <dgm:spPr/>
    </dgm:pt>
    <dgm:pt modelId="{E90400F4-BC99-4372-BF7B-1BDD43870A40}" type="pres">
      <dgm:prSet presAssocID="{AD2F7E3F-758A-40E0-94EA-507E1DD4BAC6}" presName="composite" presStyleCnt="0"/>
      <dgm:spPr/>
    </dgm:pt>
    <dgm:pt modelId="{FEE277AD-660E-4140-8E2C-AF6C759D7BD4}" type="pres">
      <dgm:prSet presAssocID="{AD2F7E3F-758A-40E0-94EA-507E1DD4BAC6}" presName="background" presStyleLbl="node0" presStyleIdx="0" presStyleCnt="3"/>
      <dgm:spPr/>
    </dgm:pt>
    <dgm:pt modelId="{537ACE1C-C60F-4CFF-9547-4D2F546488FD}" type="pres">
      <dgm:prSet presAssocID="{AD2F7E3F-758A-40E0-94EA-507E1DD4BAC6}" presName="text" presStyleLbl="fgAcc0" presStyleIdx="0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5DEBD41-39F0-48AD-B903-38C2DC44EE6E}" type="pres">
      <dgm:prSet presAssocID="{AD2F7E3F-758A-40E0-94EA-507E1DD4BAC6}" presName="hierChild2" presStyleCnt="0"/>
      <dgm:spPr/>
    </dgm:pt>
    <dgm:pt modelId="{81EB4ABD-2577-4D0A-B1CC-4F9E993EB8A2}" type="pres">
      <dgm:prSet presAssocID="{8856DDED-1383-4118-A770-88F9F12D30E8}" presName="hierRoot1" presStyleCnt="0"/>
      <dgm:spPr/>
    </dgm:pt>
    <dgm:pt modelId="{F642032B-EEF3-4FBD-941F-126F43FB7134}" type="pres">
      <dgm:prSet presAssocID="{8856DDED-1383-4118-A770-88F9F12D30E8}" presName="composite" presStyleCnt="0"/>
      <dgm:spPr/>
    </dgm:pt>
    <dgm:pt modelId="{25289429-0BBD-4200-9D1B-36F4ECB45D60}" type="pres">
      <dgm:prSet presAssocID="{8856DDED-1383-4118-A770-88F9F12D30E8}" presName="background" presStyleLbl="node0" presStyleIdx="1" presStyleCnt="3"/>
      <dgm:spPr/>
    </dgm:pt>
    <dgm:pt modelId="{6772A81C-4C3D-4C77-BE8E-AC3BE3F58E3A}" type="pres">
      <dgm:prSet presAssocID="{8856DDED-1383-4118-A770-88F9F12D30E8}" presName="text" presStyleLbl="fgAcc0" presStyleIdx="1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31CCE2A-D156-4A84-AFD7-BD0B4EE97914}" type="pres">
      <dgm:prSet presAssocID="{8856DDED-1383-4118-A770-88F9F12D30E8}" presName="hierChild2" presStyleCnt="0"/>
      <dgm:spPr/>
    </dgm:pt>
    <dgm:pt modelId="{DFF6E250-0FCB-4BF7-B6E8-0F325E49746F}" type="pres">
      <dgm:prSet presAssocID="{B93EB96E-3789-425E-99D7-A4AC999B90DE}" presName="hierRoot1" presStyleCnt="0"/>
      <dgm:spPr/>
    </dgm:pt>
    <dgm:pt modelId="{E67523D7-7D24-4AF4-90D9-3A2DC4C2B363}" type="pres">
      <dgm:prSet presAssocID="{B93EB96E-3789-425E-99D7-A4AC999B90DE}" presName="composite" presStyleCnt="0"/>
      <dgm:spPr/>
    </dgm:pt>
    <dgm:pt modelId="{ACF8FDEE-60DF-4E1F-8A13-7C4809A6A192}" type="pres">
      <dgm:prSet presAssocID="{B93EB96E-3789-425E-99D7-A4AC999B90DE}" presName="background" presStyleLbl="node0" presStyleIdx="2" presStyleCnt="3"/>
      <dgm:spPr/>
    </dgm:pt>
    <dgm:pt modelId="{6DBCBA60-9761-4F79-8AAC-9511B8066E8C}" type="pres">
      <dgm:prSet presAssocID="{B93EB96E-3789-425E-99D7-A4AC999B90DE}" presName="text" presStyleLbl="fgAcc0" presStyleIdx="2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72E3E27-F049-42CF-B85A-050491A29F6A}" type="pres">
      <dgm:prSet presAssocID="{B93EB96E-3789-425E-99D7-A4AC999B90DE}" presName="hierChild2" presStyleCnt="0"/>
      <dgm:spPr/>
    </dgm:pt>
  </dgm:ptLst>
  <dgm:cxnLst>
    <dgm:cxn modelId="{BEB95AC3-DF38-4E2E-B6B0-77577DD790C3}" type="presOf" srcId="{46028E86-A32B-4E66-A082-6E186CF32F55}" destId="{10F05EEE-B18F-4CFE-9C8C-8ADEF5BA2CE4}" srcOrd="0" destOrd="0" presId="urn:microsoft.com/office/officeart/2005/8/layout/hierarchy1"/>
    <dgm:cxn modelId="{A2887121-3DD2-481E-94F5-5F801AC0C141}" srcId="{46028E86-A32B-4E66-A082-6E186CF32F55}" destId="{AD2F7E3F-758A-40E0-94EA-507E1DD4BAC6}" srcOrd="0" destOrd="0" parTransId="{A692775B-C568-4244-A335-CDF4B2CA326A}" sibTransId="{85B1359F-7B17-4057-9013-B1594E14A05E}"/>
    <dgm:cxn modelId="{3DE6DAB6-4AD1-4C0E-A381-EA1CC19E9703}" type="presOf" srcId="{8856DDED-1383-4118-A770-88F9F12D30E8}" destId="{6772A81C-4C3D-4C77-BE8E-AC3BE3F58E3A}" srcOrd="0" destOrd="0" presId="urn:microsoft.com/office/officeart/2005/8/layout/hierarchy1"/>
    <dgm:cxn modelId="{BDEB6DF3-9F2C-4750-AA51-0F0AFE322DCA}" srcId="{46028E86-A32B-4E66-A082-6E186CF32F55}" destId="{B93EB96E-3789-425E-99D7-A4AC999B90DE}" srcOrd="2" destOrd="0" parTransId="{01B5D3B5-B00A-49A1-B1DD-D4744E49A8F2}" sibTransId="{F74B7F48-80C6-4374-9754-F7120A68D4B1}"/>
    <dgm:cxn modelId="{AAFAE597-D3A0-4EC2-8205-8E438BF93D6C}" type="presOf" srcId="{AD2F7E3F-758A-40E0-94EA-507E1DD4BAC6}" destId="{537ACE1C-C60F-4CFF-9547-4D2F546488FD}" srcOrd="0" destOrd="0" presId="urn:microsoft.com/office/officeart/2005/8/layout/hierarchy1"/>
    <dgm:cxn modelId="{34BC0614-5D1A-41E2-8D51-E422BEF52361}" type="presOf" srcId="{B93EB96E-3789-425E-99D7-A4AC999B90DE}" destId="{6DBCBA60-9761-4F79-8AAC-9511B8066E8C}" srcOrd="0" destOrd="0" presId="urn:microsoft.com/office/officeart/2005/8/layout/hierarchy1"/>
    <dgm:cxn modelId="{1C222792-6141-4C0C-BD47-584B5FF67DB3}" srcId="{46028E86-A32B-4E66-A082-6E186CF32F55}" destId="{8856DDED-1383-4118-A770-88F9F12D30E8}" srcOrd="1" destOrd="0" parTransId="{6D20B18E-E703-4275-8A43-B55732A917BF}" sibTransId="{5521CBB1-D146-46C8-97D2-01DD77F1C1FB}"/>
    <dgm:cxn modelId="{E27D73EA-8E77-4058-B74D-B2AEAC15747E}" type="presParOf" srcId="{10F05EEE-B18F-4CFE-9C8C-8ADEF5BA2CE4}" destId="{790D076A-10D4-4874-95B6-F9D12D10E4F9}" srcOrd="0" destOrd="0" presId="urn:microsoft.com/office/officeart/2005/8/layout/hierarchy1"/>
    <dgm:cxn modelId="{C3475C1B-1B17-485E-82E0-E64CFED321D3}" type="presParOf" srcId="{790D076A-10D4-4874-95B6-F9D12D10E4F9}" destId="{E90400F4-BC99-4372-BF7B-1BDD43870A40}" srcOrd="0" destOrd="0" presId="urn:microsoft.com/office/officeart/2005/8/layout/hierarchy1"/>
    <dgm:cxn modelId="{40788292-1338-4D58-903E-8F32098B78D9}" type="presParOf" srcId="{E90400F4-BC99-4372-BF7B-1BDD43870A40}" destId="{FEE277AD-660E-4140-8E2C-AF6C759D7BD4}" srcOrd="0" destOrd="0" presId="urn:microsoft.com/office/officeart/2005/8/layout/hierarchy1"/>
    <dgm:cxn modelId="{5E6C37FF-E90D-49EE-A49E-B3CB406CAF7A}" type="presParOf" srcId="{E90400F4-BC99-4372-BF7B-1BDD43870A40}" destId="{537ACE1C-C60F-4CFF-9547-4D2F546488FD}" srcOrd="1" destOrd="0" presId="urn:microsoft.com/office/officeart/2005/8/layout/hierarchy1"/>
    <dgm:cxn modelId="{51EE121E-F0D5-4EA1-B6A3-A8A708F2FEA6}" type="presParOf" srcId="{790D076A-10D4-4874-95B6-F9D12D10E4F9}" destId="{75DEBD41-39F0-48AD-B903-38C2DC44EE6E}" srcOrd="1" destOrd="0" presId="urn:microsoft.com/office/officeart/2005/8/layout/hierarchy1"/>
    <dgm:cxn modelId="{FC24132E-96B9-4D2C-86EB-EB0812B5B1C6}" type="presParOf" srcId="{10F05EEE-B18F-4CFE-9C8C-8ADEF5BA2CE4}" destId="{81EB4ABD-2577-4D0A-B1CC-4F9E993EB8A2}" srcOrd="1" destOrd="0" presId="urn:microsoft.com/office/officeart/2005/8/layout/hierarchy1"/>
    <dgm:cxn modelId="{B42710B8-16A6-4A3E-9003-041D6D9C2FE9}" type="presParOf" srcId="{81EB4ABD-2577-4D0A-B1CC-4F9E993EB8A2}" destId="{F642032B-EEF3-4FBD-941F-126F43FB7134}" srcOrd="0" destOrd="0" presId="urn:microsoft.com/office/officeart/2005/8/layout/hierarchy1"/>
    <dgm:cxn modelId="{49AB3BE3-629A-4476-85D2-C83026E8E23E}" type="presParOf" srcId="{F642032B-EEF3-4FBD-941F-126F43FB7134}" destId="{25289429-0BBD-4200-9D1B-36F4ECB45D60}" srcOrd="0" destOrd="0" presId="urn:microsoft.com/office/officeart/2005/8/layout/hierarchy1"/>
    <dgm:cxn modelId="{65B12E54-2B7D-47DB-A0C2-A8A3A4A270B8}" type="presParOf" srcId="{F642032B-EEF3-4FBD-941F-126F43FB7134}" destId="{6772A81C-4C3D-4C77-BE8E-AC3BE3F58E3A}" srcOrd="1" destOrd="0" presId="urn:microsoft.com/office/officeart/2005/8/layout/hierarchy1"/>
    <dgm:cxn modelId="{1E8AD4EF-F7A4-412D-943A-93AD8B719843}" type="presParOf" srcId="{81EB4ABD-2577-4D0A-B1CC-4F9E993EB8A2}" destId="{331CCE2A-D156-4A84-AFD7-BD0B4EE97914}" srcOrd="1" destOrd="0" presId="urn:microsoft.com/office/officeart/2005/8/layout/hierarchy1"/>
    <dgm:cxn modelId="{6E2FC982-4258-432E-ABC5-8C5D86272389}" type="presParOf" srcId="{10F05EEE-B18F-4CFE-9C8C-8ADEF5BA2CE4}" destId="{DFF6E250-0FCB-4BF7-B6E8-0F325E49746F}" srcOrd="2" destOrd="0" presId="urn:microsoft.com/office/officeart/2005/8/layout/hierarchy1"/>
    <dgm:cxn modelId="{326860E5-C45E-4234-AB3B-422C31ADAFFA}" type="presParOf" srcId="{DFF6E250-0FCB-4BF7-B6E8-0F325E49746F}" destId="{E67523D7-7D24-4AF4-90D9-3A2DC4C2B363}" srcOrd="0" destOrd="0" presId="urn:microsoft.com/office/officeart/2005/8/layout/hierarchy1"/>
    <dgm:cxn modelId="{558FFECA-CF0F-4876-B47B-1FB855723A8A}" type="presParOf" srcId="{E67523D7-7D24-4AF4-90D9-3A2DC4C2B363}" destId="{ACF8FDEE-60DF-4E1F-8A13-7C4809A6A192}" srcOrd="0" destOrd="0" presId="urn:microsoft.com/office/officeart/2005/8/layout/hierarchy1"/>
    <dgm:cxn modelId="{75003E5E-BC00-43B3-BA1E-524A699239BF}" type="presParOf" srcId="{E67523D7-7D24-4AF4-90D9-3A2DC4C2B363}" destId="{6DBCBA60-9761-4F79-8AAC-9511B8066E8C}" srcOrd="1" destOrd="0" presId="urn:microsoft.com/office/officeart/2005/8/layout/hierarchy1"/>
    <dgm:cxn modelId="{9923B505-1977-488E-8512-E2B74EA327A7}" type="presParOf" srcId="{DFF6E250-0FCB-4BF7-B6E8-0F325E49746F}" destId="{E72E3E27-F049-42CF-B85A-050491A29F6A}" srcOrd="1" destOrd="0" presId="urn:microsoft.com/office/officeart/2005/8/layout/hierarchy1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A05E6874-4A65-40D2-BA68-59E53BE5CA5A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8CDB2E33-AF71-45FC-9238-DC4F6A258426}">
      <dgm:prSet phldrT="[Текст]" custT="1"/>
      <dgm:spPr/>
      <dgm:t>
        <a:bodyPr/>
        <a:lstStyle/>
        <a:p>
          <a:r>
            <a:rPr lang="uk-UA" sz="2000" b="1" dirty="0">
              <a:latin typeface="Times New Roman" pitchFamily="18" charset="0"/>
              <a:cs typeface="Times New Roman" pitchFamily="18" charset="0"/>
            </a:rPr>
            <a:t>Порушення писемного мовлення</a:t>
          </a:r>
        </a:p>
      </dgm:t>
    </dgm:pt>
    <dgm:pt modelId="{AD0E3D60-9614-4058-89DA-CA213C22DE88}" type="parTrans" cxnId="{FECE7FA2-B0AB-43F3-94A3-454EF0E914F2}">
      <dgm:prSet/>
      <dgm:spPr/>
      <dgm:t>
        <a:bodyPr/>
        <a:lstStyle/>
        <a:p>
          <a:endParaRPr lang="uk-UA"/>
        </a:p>
      </dgm:t>
    </dgm:pt>
    <dgm:pt modelId="{C6774555-027C-42B8-B13E-B3C97F8A3F0B}" type="sibTrans" cxnId="{FECE7FA2-B0AB-43F3-94A3-454EF0E914F2}">
      <dgm:prSet/>
      <dgm:spPr/>
      <dgm:t>
        <a:bodyPr/>
        <a:lstStyle/>
        <a:p>
          <a:endParaRPr lang="uk-UA"/>
        </a:p>
      </dgm:t>
    </dgm:pt>
    <dgm:pt modelId="{72F6486C-1857-41FF-B37C-5951BE0339E7}">
      <dgm:prSet phldrT="[Текст]"/>
      <dgm:spPr/>
      <dgm:t>
        <a:bodyPr/>
        <a:lstStyle/>
        <a:p>
          <a:r>
            <a:rPr lang="uk-UA" b="1" dirty="0">
              <a:latin typeface="Times New Roman" pitchFamily="18" charset="0"/>
              <a:cs typeface="Times New Roman" pitchFamily="18" charset="0"/>
            </a:rPr>
            <a:t>акустична</a:t>
          </a:r>
        </a:p>
      </dgm:t>
    </dgm:pt>
    <dgm:pt modelId="{BBE3A323-9FEA-4F04-AC87-40002BB1877A}" type="parTrans" cxnId="{D7A372A7-2136-477C-840F-62449E026E2D}">
      <dgm:prSet/>
      <dgm:spPr/>
      <dgm:t>
        <a:bodyPr/>
        <a:lstStyle/>
        <a:p>
          <a:endParaRPr lang="uk-UA"/>
        </a:p>
      </dgm:t>
    </dgm:pt>
    <dgm:pt modelId="{831E7890-AE27-460A-9E6B-8ECB763A586F}" type="sibTrans" cxnId="{D7A372A7-2136-477C-840F-62449E026E2D}">
      <dgm:prSet/>
      <dgm:spPr/>
      <dgm:t>
        <a:bodyPr/>
        <a:lstStyle/>
        <a:p>
          <a:endParaRPr lang="uk-UA"/>
        </a:p>
      </dgm:t>
    </dgm:pt>
    <dgm:pt modelId="{9F9BF6D9-8F6F-465C-A662-D6136B3A6076}">
      <dgm:prSet phldrT="[Текст]" custT="1"/>
      <dgm:spPr/>
      <dgm:t>
        <a:bodyPr/>
        <a:lstStyle/>
        <a:p>
          <a:r>
            <a:rPr lang="uk-UA" sz="1800" b="1" dirty="0">
              <a:latin typeface="Times New Roman" pitchFamily="18" charset="0"/>
              <a:cs typeface="Times New Roman" pitchFamily="18" charset="0"/>
            </a:rPr>
            <a:t>семантична</a:t>
          </a:r>
        </a:p>
      </dgm:t>
    </dgm:pt>
    <dgm:pt modelId="{F89BE5A8-6168-4DCB-AA70-AEA1420A5D7A}" type="parTrans" cxnId="{C9270407-3B21-4976-B85F-AB91F4E42C69}">
      <dgm:prSet/>
      <dgm:spPr/>
      <dgm:t>
        <a:bodyPr/>
        <a:lstStyle/>
        <a:p>
          <a:endParaRPr lang="uk-UA"/>
        </a:p>
      </dgm:t>
    </dgm:pt>
    <dgm:pt modelId="{78817298-E82A-4680-8613-90757D66E1A2}" type="sibTrans" cxnId="{C9270407-3B21-4976-B85F-AB91F4E42C69}">
      <dgm:prSet/>
      <dgm:spPr/>
      <dgm:t>
        <a:bodyPr/>
        <a:lstStyle/>
        <a:p>
          <a:endParaRPr lang="uk-UA"/>
        </a:p>
      </dgm:t>
    </dgm:pt>
    <dgm:pt modelId="{54579FD2-F6E9-46B0-8426-1FA0F319BE63}">
      <dgm:prSet phldrT="[Текст]" custT="1"/>
      <dgm:spPr/>
      <dgm:t>
        <a:bodyPr/>
        <a:lstStyle/>
        <a:p>
          <a:r>
            <a:rPr lang="uk-UA" sz="1800" b="1" dirty="0">
              <a:latin typeface="Times New Roman" pitchFamily="18" charset="0"/>
              <a:cs typeface="Times New Roman" pitchFamily="18" charset="0"/>
            </a:rPr>
            <a:t>оптична</a:t>
          </a:r>
        </a:p>
      </dgm:t>
    </dgm:pt>
    <dgm:pt modelId="{55E74116-EA3F-4376-82E5-5CCBEB7C99A8}" type="parTrans" cxnId="{660E36D8-D135-4353-8E22-77C65013B9BC}">
      <dgm:prSet/>
      <dgm:spPr/>
      <dgm:t>
        <a:bodyPr/>
        <a:lstStyle/>
        <a:p>
          <a:endParaRPr lang="uk-UA"/>
        </a:p>
      </dgm:t>
    </dgm:pt>
    <dgm:pt modelId="{28505CBD-3D31-4F3F-BDE7-B9C4697B1116}" type="sibTrans" cxnId="{660E36D8-D135-4353-8E22-77C65013B9BC}">
      <dgm:prSet/>
      <dgm:spPr/>
      <dgm:t>
        <a:bodyPr/>
        <a:lstStyle/>
        <a:p>
          <a:endParaRPr lang="uk-UA"/>
        </a:p>
      </dgm:t>
    </dgm:pt>
    <dgm:pt modelId="{0DC72C44-CFEA-4E2A-803F-7C0C2CFA3CD5}">
      <dgm:prSet phldrT="[Текст]" custT="1"/>
      <dgm:spPr/>
      <dgm:t>
        <a:bodyPr/>
        <a:lstStyle/>
        <a:p>
          <a:r>
            <a:rPr lang="uk-UA" sz="1600" b="1" dirty="0" err="1">
              <a:latin typeface="Times New Roman" pitchFamily="18" charset="0"/>
              <a:cs typeface="Times New Roman" pitchFamily="18" charset="0"/>
            </a:rPr>
            <a:t>аграматична</a:t>
          </a:r>
          <a:endParaRPr lang="uk-UA" sz="1600" b="1" dirty="0">
            <a:latin typeface="Times New Roman" pitchFamily="18" charset="0"/>
            <a:cs typeface="Times New Roman" pitchFamily="18" charset="0"/>
          </a:endParaRPr>
        </a:p>
      </dgm:t>
    </dgm:pt>
    <dgm:pt modelId="{35040326-1DA3-4A6D-BE66-E2D3B0B2CE72}" type="parTrans" cxnId="{756B560E-DB9D-4B4B-A8F1-964A9881ABFC}">
      <dgm:prSet/>
      <dgm:spPr/>
      <dgm:t>
        <a:bodyPr/>
        <a:lstStyle/>
        <a:p>
          <a:endParaRPr lang="uk-UA"/>
        </a:p>
      </dgm:t>
    </dgm:pt>
    <dgm:pt modelId="{E817178B-2646-4979-A0DE-6C41B4228560}" type="sibTrans" cxnId="{756B560E-DB9D-4B4B-A8F1-964A9881ABFC}">
      <dgm:prSet/>
      <dgm:spPr/>
      <dgm:t>
        <a:bodyPr/>
        <a:lstStyle/>
        <a:p>
          <a:endParaRPr lang="uk-UA"/>
        </a:p>
      </dgm:t>
    </dgm:pt>
    <dgm:pt modelId="{743A3F3D-DF8D-4248-BB1E-E83991319FBC}">
      <dgm:prSet phldrT="[Текст]" custT="1"/>
      <dgm:spPr/>
      <dgm:t>
        <a:bodyPr/>
        <a:lstStyle/>
        <a:p>
          <a:r>
            <a:rPr lang="uk-UA" sz="1600" b="1" dirty="0">
              <a:latin typeface="Times New Roman" pitchFamily="18" charset="0"/>
              <a:cs typeface="Times New Roman" pitchFamily="18" charset="0"/>
            </a:rPr>
            <a:t>фонематична</a:t>
          </a:r>
        </a:p>
      </dgm:t>
    </dgm:pt>
    <dgm:pt modelId="{EBCFD02A-4D1A-4148-B06E-8E4B86AFE6FB}" type="parTrans" cxnId="{4A86E50C-4017-4F07-B8C0-DAD2A57E1BBD}">
      <dgm:prSet/>
      <dgm:spPr/>
      <dgm:t>
        <a:bodyPr/>
        <a:lstStyle/>
        <a:p>
          <a:endParaRPr lang="uk-UA"/>
        </a:p>
      </dgm:t>
    </dgm:pt>
    <dgm:pt modelId="{96D0E167-D3D6-4202-B69D-96FE49206279}" type="sibTrans" cxnId="{4A86E50C-4017-4F07-B8C0-DAD2A57E1BBD}">
      <dgm:prSet/>
      <dgm:spPr/>
      <dgm:t>
        <a:bodyPr/>
        <a:lstStyle/>
        <a:p>
          <a:endParaRPr lang="uk-UA"/>
        </a:p>
      </dgm:t>
    </dgm:pt>
    <dgm:pt modelId="{AF04601D-0709-4ADA-BE8D-57B2273CACE9}" type="pres">
      <dgm:prSet presAssocID="{A05E6874-4A65-40D2-BA68-59E53BE5CA5A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3A184963-8932-469F-AB7B-6893412121E8}" type="pres">
      <dgm:prSet presAssocID="{8CDB2E33-AF71-45FC-9238-DC4F6A258426}" presName="hierRoot1" presStyleCnt="0"/>
      <dgm:spPr/>
    </dgm:pt>
    <dgm:pt modelId="{B1B4D54D-F224-4A7D-81E4-0582F070CB42}" type="pres">
      <dgm:prSet presAssocID="{8CDB2E33-AF71-45FC-9238-DC4F6A258426}" presName="composite" presStyleCnt="0"/>
      <dgm:spPr/>
    </dgm:pt>
    <dgm:pt modelId="{DCB98DCA-F97E-492A-AEEE-C2A3761EA492}" type="pres">
      <dgm:prSet presAssocID="{8CDB2E33-AF71-45FC-9238-DC4F6A258426}" presName="background" presStyleLbl="node0" presStyleIdx="0" presStyleCnt="1"/>
      <dgm:spPr/>
    </dgm:pt>
    <dgm:pt modelId="{6D334163-2AC8-429A-B722-9E1161A27706}" type="pres">
      <dgm:prSet presAssocID="{8CDB2E33-AF71-45FC-9238-DC4F6A258426}" presName="text" presStyleLbl="fgAcc0" presStyleIdx="0" presStyleCnt="1" custScaleX="166095" custScaleY="151163" custLinFactNeighborX="-687" custLinFactNeighborY="-6566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819A8F0-EBE5-4493-9CDC-B682AEB81B98}" type="pres">
      <dgm:prSet presAssocID="{8CDB2E33-AF71-45FC-9238-DC4F6A258426}" presName="hierChild2" presStyleCnt="0"/>
      <dgm:spPr/>
    </dgm:pt>
    <dgm:pt modelId="{0BE6A4ED-AEAF-4E24-9028-64D767776EBD}" type="pres">
      <dgm:prSet presAssocID="{F89BE5A8-6168-4DCB-AA70-AEA1420A5D7A}" presName="Name10" presStyleLbl="parChTrans1D2" presStyleIdx="0" presStyleCnt="5"/>
      <dgm:spPr/>
      <dgm:t>
        <a:bodyPr/>
        <a:lstStyle/>
        <a:p>
          <a:endParaRPr lang="uk-UA"/>
        </a:p>
      </dgm:t>
    </dgm:pt>
    <dgm:pt modelId="{FE6C1E52-EF23-48A5-B0DC-15A5EC47D2C9}" type="pres">
      <dgm:prSet presAssocID="{9F9BF6D9-8F6F-465C-A662-D6136B3A6076}" presName="hierRoot2" presStyleCnt="0"/>
      <dgm:spPr/>
    </dgm:pt>
    <dgm:pt modelId="{D1E727D5-6A16-418C-A8F4-70ED04A01531}" type="pres">
      <dgm:prSet presAssocID="{9F9BF6D9-8F6F-465C-A662-D6136B3A6076}" presName="composite2" presStyleCnt="0"/>
      <dgm:spPr/>
    </dgm:pt>
    <dgm:pt modelId="{E823FF48-A36B-40E1-9A6C-4BC03DB5CE29}" type="pres">
      <dgm:prSet presAssocID="{9F9BF6D9-8F6F-465C-A662-D6136B3A6076}" presName="background2" presStyleLbl="node2" presStyleIdx="0" presStyleCnt="5"/>
      <dgm:spPr/>
    </dgm:pt>
    <dgm:pt modelId="{E10E89B1-7189-422C-9F5A-32B88C0A4513}" type="pres">
      <dgm:prSet presAssocID="{9F9BF6D9-8F6F-465C-A662-D6136B3A6076}" presName="text2" presStyleLbl="fgAcc2" presStyleIdx="0" presStyleCnt="5" custScaleX="11638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558EC92-49A2-4C07-AAA6-224D2C71CF4D}" type="pres">
      <dgm:prSet presAssocID="{9F9BF6D9-8F6F-465C-A662-D6136B3A6076}" presName="hierChild3" presStyleCnt="0"/>
      <dgm:spPr/>
    </dgm:pt>
    <dgm:pt modelId="{E80ACB5F-6883-4424-A83E-6278B36D9A21}" type="pres">
      <dgm:prSet presAssocID="{55E74116-EA3F-4376-82E5-5CCBEB7C99A8}" presName="Name10" presStyleLbl="parChTrans1D2" presStyleIdx="1" presStyleCnt="5"/>
      <dgm:spPr/>
      <dgm:t>
        <a:bodyPr/>
        <a:lstStyle/>
        <a:p>
          <a:endParaRPr lang="uk-UA"/>
        </a:p>
      </dgm:t>
    </dgm:pt>
    <dgm:pt modelId="{9C93CB15-D36B-4B7F-B6C2-1EE5065179AD}" type="pres">
      <dgm:prSet presAssocID="{54579FD2-F6E9-46B0-8426-1FA0F319BE63}" presName="hierRoot2" presStyleCnt="0"/>
      <dgm:spPr/>
    </dgm:pt>
    <dgm:pt modelId="{E63BEA57-DCE1-4C1F-A4CD-73982721C2C3}" type="pres">
      <dgm:prSet presAssocID="{54579FD2-F6E9-46B0-8426-1FA0F319BE63}" presName="composite2" presStyleCnt="0"/>
      <dgm:spPr/>
    </dgm:pt>
    <dgm:pt modelId="{7C4D446F-D386-4F44-9A68-07D2D31318CD}" type="pres">
      <dgm:prSet presAssocID="{54579FD2-F6E9-46B0-8426-1FA0F319BE63}" presName="background2" presStyleLbl="node2" presStyleIdx="1" presStyleCnt="5"/>
      <dgm:spPr/>
    </dgm:pt>
    <dgm:pt modelId="{B6346FF5-A728-4CC2-A9E4-92F661357382}" type="pres">
      <dgm:prSet presAssocID="{54579FD2-F6E9-46B0-8426-1FA0F319BE63}" presName="text2" presStyleLbl="fgAcc2" presStyleIdx="1" presStyleCnt="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C0C1E6B-319F-45DE-96E5-65CAA1E71A5B}" type="pres">
      <dgm:prSet presAssocID="{54579FD2-F6E9-46B0-8426-1FA0F319BE63}" presName="hierChild3" presStyleCnt="0"/>
      <dgm:spPr/>
    </dgm:pt>
    <dgm:pt modelId="{6464F16D-035D-4424-93E5-2EED4C37EB42}" type="pres">
      <dgm:prSet presAssocID="{35040326-1DA3-4A6D-BE66-E2D3B0B2CE72}" presName="Name10" presStyleLbl="parChTrans1D2" presStyleIdx="2" presStyleCnt="5"/>
      <dgm:spPr/>
      <dgm:t>
        <a:bodyPr/>
        <a:lstStyle/>
        <a:p>
          <a:endParaRPr lang="uk-UA"/>
        </a:p>
      </dgm:t>
    </dgm:pt>
    <dgm:pt modelId="{19FADCA6-CBD5-469D-B3F1-6A0144022EB2}" type="pres">
      <dgm:prSet presAssocID="{0DC72C44-CFEA-4E2A-803F-7C0C2CFA3CD5}" presName="hierRoot2" presStyleCnt="0"/>
      <dgm:spPr/>
    </dgm:pt>
    <dgm:pt modelId="{E12D4A93-6D05-4D17-9066-4CC6E4DF83EA}" type="pres">
      <dgm:prSet presAssocID="{0DC72C44-CFEA-4E2A-803F-7C0C2CFA3CD5}" presName="composite2" presStyleCnt="0"/>
      <dgm:spPr/>
    </dgm:pt>
    <dgm:pt modelId="{563E60C8-6147-41B0-962A-503E43B8778B}" type="pres">
      <dgm:prSet presAssocID="{0DC72C44-CFEA-4E2A-803F-7C0C2CFA3CD5}" presName="background2" presStyleLbl="node2" presStyleIdx="2" presStyleCnt="5"/>
      <dgm:spPr/>
    </dgm:pt>
    <dgm:pt modelId="{77EB40EE-274F-405F-8C92-904E03C366B4}" type="pres">
      <dgm:prSet presAssocID="{0DC72C44-CFEA-4E2A-803F-7C0C2CFA3CD5}" presName="text2" presStyleLbl="fgAcc2" presStyleIdx="2" presStyleCnt="5" custScaleX="12385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656AF34-4776-4A3C-A794-2F36CF297E6C}" type="pres">
      <dgm:prSet presAssocID="{0DC72C44-CFEA-4E2A-803F-7C0C2CFA3CD5}" presName="hierChild3" presStyleCnt="0"/>
      <dgm:spPr/>
    </dgm:pt>
    <dgm:pt modelId="{AD150B7B-1F70-4E72-921D-3C0AD086131E}" type="pres">
      <dgm:prSet presAssocID="{EBCFD02A-4D1A-4148-B06E-8E4B86AFE6FB}" presName="Name10" presStyleLbl="parChTrans1D2" presStyleIdx="3" presStyleCnt="5"/>
      <dgm:spPr/>
      <dgm:t>
        <a:bodyPr/>
        <a:lstStyle/>
        <a:p>
          <a:endParaRPr lang="uk-UA"/>
        </a:p>
      </dgm:t>
    </dgm:pt>
    <dgm:pt modelId="{CE4FB791-4952-4D18-95A2-F61A22BEA321}" type="pres">
      <dgm:prSet presAssocID="{743A3F3D-DF8D-4248-BB1E-E83991319FBC}" presName="hierRoot2" presStyleCnt="0"/>
      <dgm:spPr/>
    </dgm:pt>
    <dgm:pt modelId="{24780463-78A0-4FA1-BF5C-D2B908E5C025}" type="pres">
      <dgm:prSet presAssocID="{743A3F3D-DF8D-4248-BB1E-E83991319FBC}" presName="composite2" presStyleCnt="0"/>
      <dgm:spPr/>
    </dgm:pt>
    <dgm:pt modelId="{57E0ADD2-698E-49FC-8A9C-867B23848E67}" type="pres">
      <dgm:prSet presAssocID="{743A3F3D-DF8D-4248-BB1E-E83991319FBC}" presName="background2" presStyleLbl="node2" presStyleIdx="3" presStyleCnt="5"/>
      <dgm:spPr/>
    </dgm:pt>
    <dgm:pt modelId="{904A1A8A-3D8A-48EF-ABE7-4DA9A8F5071B}" type="pres">
      <dgm:prSet presAssocID="{743A3F3D-DF8D-4248-BB1E-E83991319FBC}" presName="text2" presStyleLbl="fgAcc2" presStyleIdx="3" presStyleCnt="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E21F6D6-3A78-4374-B7C5-A5BB8ADDB730}" type="pres">
      <dgm:prSet presAssocID="{743A3F3D-DF8D-4248-BB1E-E83991319FBC}" presName="hierChild3" presStyleCnt="0"/>
      <dgm:spPr/>
    </dgm:pt>
    <dgm:pt modelId="{F9EF535F-B93D-4691-A317-FC1BAD85AE22}" type="pres">
      <dgm:prSet presAssocID="{BBE3A323-9FEA-4F04-AC87-40002BB1877A}" presName="Name10" presStyleLbl="parChTrans1D2" presStyleIdx="4" presStyleCnt="5"/>
      <dgm:spPr/>
      <dgm:t>
        <a:bodyPr/>
        <a:lstStyle/>
        <a:p>
          <a:endParaRPr lang="uk-UA"/>
        </a:p>
      </dgm:t>
    </dgm:pt>
    <dgm:pt modelId="{CB09245E-1575-4E47-92A9-151D1FA40482}" type="pres">
      <dgm:prSet presAssocID="{72F6486C-1857-41FF-B37C-5951BE0339E7}" presName="hierRoot2" presStyleCnt="0"/>
      <dgm:spPr/>
    </dgm:pt>
    <dgm:pt modelId="{76110DFC-2690-43A7-BC08-D5B987BBF7A0}" type="pres">
      <dgm:prSet presAssocID="{72F6486C-1857-41FF-B37C-5951BE0339E7}" presName="composite2" presStyleCnt="0"/>
      <dgm:spPr/>
    </dgm:pt>
    <dgm:pt modelId="{74EA7903-2B06-488D-9162-291C78731CFB}" type="pres">
      <dgm:prSet presAssocID="{72F6486C-1857-41FF-B37C-5951BE0339E7}" presName="background2" presStyleLbl="node2" presStyleIdx="4" presStyleCnt="5"/>
      <dgm:spPr/>
    </dgm:pt>
    <dgm:pt modelId="{23A3D348-F239-4444-B155-887A1F44262F}" type="pres">
      <dgm:prSet presAssocID="{72F6486C-1857-41FF-B37C-5951BE0339E7}" presName="text2" presStyleLbl="fgAcc2" presStyleIdx="4" presStyleCnt="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C5AE480-1A18-4151-9782-80FEC3419058}" type="pres">
      <dgm:prSet presAssocID="{72F6486C-1857-41FF-B37C-5951BE0339E7}" presName="hierChild3" presStyleCnt="0"/>
      <dgm:spPr/>
    </dgm:pt>
  </dgm:ptLst>
  <dgm:cxnLst>
    <dgm:cxn modelId="{724312B5-164E-481E-B49C-070B5E116F48}" type="presOf" srcId="{0DC72C44-CFEA-4E2A-803F-7C0C2CFA3CD5}" destId="{77EB40EE-274F-405F-8C92-904E03C366B4}" srcOrd="0" destOrd="0" presId="urn:microsoft.com/office/officeart/2005/8/layout/hierarchy1"/>
    <dgm:cxn modelId="{2CD8193F-2972-4ABB-B1F3-D922DEC490C5}" type="presOf" srcId="{F89BE5A8-6168-4DCB-AA70-AEA1420A5D7A}" destId="{0BE6A4ED-AEAF-4E24-9028-64D767776EBD}" srcOrd="0" destOrd="0" presId="urn:microsoft.com/office/officeart/2005/8/layout/hierarchy1"/>
    <dgm:cxn modelId="{3991A210-6EED-4125-86DC-4C180FD4BBEC}" type="presOf" srcId="{743A3F3D-DF8D-4248-BB1E-E83991319FBC}" destId="{904A1A8A-3D8A-48EF-ABE7-4DA9A8F5071B}" srcOrd="0" destOrd="0" presId="urn:microsoft.com/office/officeart/2005/8/layout/hierarchy1"/>
    <dgm:cxn modelId="{FECE7FA2-B0AB-43F3-94A3-454EF0E914F2}" srcId="{A05E6874-4A65-40D2-BA68-59E53BE5CA5A}" destId="{8CDB2E33-AF71-45FC-9238-DC4F6A258426}" srcOrd="0" destOrd="0" parTransId="{AD0E3D60-9614-4058-89DA-CA213C22DE88}" sibTransId="{C6774555-027C-42B8-B13E-B3C97F8A3F0B}"/>
    <dgm:cxn modelId="{D7A372A7-2136-477C-840F-62449E026E2D}" srcId="{8CDB2E33-AF71-45FC-9238-DC4F6A258426}" destId="{72F6486C-1857-41FF-B37C-5951BE0339E7}" srcOrd="4" destOrd="0" parTransId="{BBE3A323-9FEA-4F04-AC87-40002BB1877A}" sibTransId="{831E7890-AE27-460A-9E6B-8ECB763A586F}"/>
    <dgm:cxn modelId="{C9270407-3B21-4976-B85F-AB91F4E42C69}" srcId="{8CDB2E33-AF71-45FC-9238-DC4F6A258426}" destId="{9F9BF6D9-8F6F-465C-A662-D6136B3A6076}" srcOrd="0" destOrd="0" parTransId="{F89BE5A8-6168-4DCB-AA70-AEA1420A5D7A}" sibTransId="{78817298-E82A-4680-8613-90757D66E1A2}"/>
    <dgm:cxn modelId="{236EADAF-1355-4A7B-9389-4B938D468948}" type="presOf" srcId="{A05E6874-4A65-40D2-BA68-59E53BE5CA5A}" destId="{AF04601D-0709-4ADA-BE8D-57B2273CACE9}" srcOrd="0" destOrd="0" presId="urn:microsoft.com/office/officeart/2005/8/layout/hierarchy1"/>
    <dgm:cxn modelId="{4A86E50C-4017-4F07-B8C0-DAD2A57E1BBD}" srcId="{8CDB2E33-AF71-45FC-9238-DC4F6A258426}" destId="{743A3F3D-DF8D-4248-BB1E-E83991319FBC}" srcOrd="3" destOrd="0" parTransId="{EBCFD02A-4D1A-4148-B06E-8E4B86AFE6FB}" sibTransId="{96D0E167-D3D6-4202-B69D-96FE49206279}"/>
    <dgm:cxn modelId="{756B560E-DB9D-4B4B-A8F1-964A9881ABFC}" srcId="{8CDB2E33-AF71-45FC-9238-DC4F6A258426}" destId="{0DC72C44-CFEA-4E2A-803F-7C0C2CFA3CD5}" srcOrd="2" destOrd="0" parTransId="{35040326-1DA3-4A6D-BE66-E2D3B0B2CE72}" sibTransId="{E817178B-2646-4979-A0DE-6C41B4228560}"/>
    <dgm:cxn modelId="{1114CBE2-B550-4551-A924-A1D274C01F5B}" type="presOf" srcId="{BBE3A323-9FEA-4F04-AC87-40002BB1877A}" destId="{F9EF535F-B93D-4691-A317-FC1BAD85AE22}" srcOrd="0" destOrd="0" presId="urn:microsoft.com/office/officeart/2005/8/layout/hierarchy1"/>
    <dgm:cxn modelId="{D59F00B5-9986-4F95-8C4D-4279393706C4}" type="presOf" srcId="{EBCFD02A-4D1A-4148-B06E-8E4B86AFE6FB}" destId="{AD150B7B-1F70-4E72-921D-3C0AD086131E}" srcOrd="0" destOrd="0" presId="urn:microsoft.com/office/officeart/2005/8/layout/hierarchy1"/>
    <dgm:cxn modelId="{660E36D8-D135-4353-8E22-77C65013B9BC}" srcId="{8CDB2E33-AF71-45FC-9238-DC4F6A258426}" destId="{54579FD2-F6E9-46B0-8426-1FA0F319BE63}" srcOrd="1" destOrd="0" parTransId="{55E74116-EA3F-4376-82E5-5CCBEB7C99A8}" sibTransId="{28505CBD-3D31-4F3F-BDE7-B9C4697B1116}"/>
    <dgm:cxn modelId="{C41F084A-07A8-479D-9939-FE36899B218C}" type="presOf" srcId="{72F6486C-1857-41FF-B37C-5951BE0339E7}" destId="{23A3D348-F239-4444-B155-887A1F44262F}" srcOrd="0" destOrd="0" presId="urn:microsoft.com/office/officeart/2005/8/layout/hierarchy1"/>
    <dgm:cxn modelId="{43ED1180-4F25-45F0-A363-9FA4E853B6C0}" type="presOf" srcId="{35040326-1DA3-4A6D-BE66-E2D3B0B2CE72}" destId="{6464F16D-035D-4424-93E5-2EED4C37EB42}" srcOrd="0" destOrd="0" presId="urn:microsoft.com/office/officeart/2005/8/layout/hierarchy1"/>
    <dgm:cxn modelId="{538A8BDC-2D94-4A65-8DFE-6549D1594964}" type="presOf" srcId="{54579FD2-F6E9-46B0-8426-1FA0F319BE63}" destId="{B6346FF5-A728-4CC2-A9E4-92F661357382}" srcOrd="0" destOrd="0" presId="urn:microsoft.com/office/officeart/2005/8/layout/hierarchy1"/>
    <dgm:cxn modelId="{6235558F-694F-4A38-87E7-C6D7DF57F486}" type="presOf" srcId="{55E74116-EA3F-4376-82E5-5CCBEB7C99A8}" destId="{E80ACB5F-6883-4424-A83E-6278B36D9A21}" srcOrd="0" destOrd="0" presId="urn:microsoft.com/office/officeart/2005/8/layout/hierarchy1"/>
    <dgm:cxn modelId="{0FD9F04D-F03C-4434-9448-3B11B1351535}" type="presOf" srcId="{8CDB2E33-AF71-45FC-9238-DC4F6A258426}" destId="{6D334163-2AC8-429A-B722-9E1161A27706}" srcOrd="0" destOrd="0" presId="urn:microsoft.com/office/officeart/2005/8/layout/hierarchy1"/>
    <dgm:cxn modelId="{E5CA7319-E5D2-4D44-8B68-7BA3C408564F}" type="presOf" srcId="{9F9BF6D9-8F6F-465C-A662-D6136B3A6076}" destId="{E10E89B1-7189-422C-9F5A-32B88C0A4513}" srcOrd="0" destOrd="0" presId="urn:microsoft.com/office/officeart/2005/8/layout/hierarchy1"/>
    <dgm:cxn modelId="{EFB0D8B9-CC1A-4816-BF4A-B4D0DE427FCC}" type="presParOf" srcId="{AF04601D-0709-4ADA-BE8D-57B2273CACE9}" destId="{3A184963-8932-469F-AB7B-6893412121E8}" srcOrd="0" destOrd="0" presId="urn:microsoft.com/office/officeart/2005/8/layout/hierarchy1"/>
    <dgm:cxn modelId="{4280A04E-6695-4E2D-9E2F-3927639E2639}" type="presParOf" srcId="{3A184963-8932-469F-AB7B-6893412121E8}" destId="{B1B4D54D-F224-4A7D-81E4-0582F070CB42}" srcOrd="0" destOrd="0" presId="urn:microsoft.com/office/officeart/2005/8/layout/hierarchy1"/>
    <dgm:cxn modelId="{B7F32407-B94D-4A03-8893-FC0C170C022A}" type="presParOf" srcId="{B1B4D54D-F224-4A7D-81E4-0582F070CB42}" destId="{DCB98DCA-F97E-492A-AEEE-C2A3761EA492}" srcOrd="0" destOrd="0" presId="urn:microsoft.com/office/officeart/2005/8/layout/hierarchy1"/>
    <dgm:cxn modelId="{A4C62D6E-088D-4EFF-81F7-8BE7C3380852}" type="presParOf" srcId="{B1B4D54D-F224-4A7D-81E4-0582F070CB42}" destId="{6D334163-2AC8-429A-B722-9E1161A27706}" srcOrd="1" destOrd="0" presId="urn:microsoft.com/office/officeart/2005/8/layout/hierarchy1"/>
    <dgm:cxn modelId="{89BD2A96-6DB1-418B-B252-5CAB426890F6}" type="presParOf" srcId="{3A184963-8932-469F-AB7B-6893412121E8}" destId="{2819A8F0-EBE5-4493-9CDC-B682AEB81B98}" srcOrd="1" destOrd="0" presId="urn:microsoft.com/office/officeart/2005/8/layout/hierarchy1"/>
    <dgm:cxn modelId="{5361C125-63B3-4B62-9C30-7128E7E2E813}" type="presParOf" srcId="{2819A8F0-EBE5-4493-9CDC-B682AEB81B98}" destId="{0BE6A4ED-AEAF-4E24-9028-64D767776EBD}" srcOrd="0" destOrd="0" presId="urn:microsoft.com/office/officeart/2005/8/layout/hierarchy1"/>
    <dgm:cxn modelId="{E98CC85E-BD99-4D85-9847-4F60FEA883C1}" type="presParOf" srcId="{2819A8F0-EBE5-4493-9CDC-B682AEB81B98}" destId="{FE6C1E52-EF23-48A5-B0DC-15A5EC47D2C9}" srcOrd="1" destOrd="0" presId="urn:microsoft.com/office/officeart/2005/8/layout/hierarchy1"/>
    <dgm:cxn modelId="{8BF7FCE1-3E6A-44D9-A370-974DD4CEF26B}" type="presParOf" srcId="{FE6C1E52-EF23-48A5-B0DC-15A5EC47D2C9}" destId="{D1E727D5-6A16-418C-A8F4-70ED04A01531}" srcOrd="0" destOrd="0" presId="urn:microsoft.com/office/officeart/2005/8/layout/hierarchy1"/>
    <dgm:cxn modelId="{2B3DB3B1-BB0E-4F94-936D-870B5B4BA710}" type="presParOf" srcId="{D1E727D5-6A16-418C-A8F4-70ED04A01531}" destId="{E823FF48-A36B-40E1-9A6C-4BC03DB5CE29}" srcOrd="0" destOrd="0" presId="urn:microsoft.com/office/officeart/2005/8/layout/hierarchy1"/>
    <dgm:cxn modelId="{A10F65F5-4B1D-4810-9F97-79964F58C54B}" type="presParOf" srcId="{D1E727D5-6A16-418C-A8F4-70ED04A01531}" destId="{E10E89B1-7189-422C-9F5A-32B88C0A4513}" srcOrd="1" destOrd="0" presId="urn:microsoft.com/office/officeart/2005/8/layout/hierarchy1"/>
    <dgm:cxn modelId="{8937636B-1DD1-4C0C-9115-533FE673E289}" type="presParOf" srcId="{FE6C1E52-EF23-48A5-B0DC-15A5EC47D2C9}" destId="{0558EC92-49A2-4C07-AAA6-224D2C71CF4D}" srcOrd="1" destOrd="0" presId="urn:microsoft.com/office/officeart/2005/8/layout/hierarchy1"/>
    <dgm:cxn modelId="{8B90E049-BAD3-4EB3-9238-87FCF4CA2EF2}" type="presParOf" srcId="{2819A8F0-EBE5-4493-9CDC-B682AEB81B98}" destId="{E80ACB5F-6883-4424-A83E-6278B36D9A21}" srcOrd="2" destOrd="0" presId="urn:microsoft.com/office/officeart/2005/8/layout/hierarchy1"/>
    <dgm:cxn modelId="{10D7ACD1-30F5-419F-9F20-E15DDFD3E276}" type="presParOf" srcId="{2819A8F0-EBE5-4493-9CDC-B682AEB81B98}" destId="{9C93CB15-D36B-4B7F-B6C2-1EE5065179AD}" srcOrd="3" destOrd="0" presId="urn:microsoft.com/office/officeart/2005/8/layout/hierarchy1"/>
    <dgm:cxn modelId="{6D83C3A1-1C7E-4C44-AB68-038FE7306EEE}" type="presParOf" srcId="{9C93CB15-D36B-4B7F-B6C2-1EE5065179AD}" destId="{E63BEA57-DCE1-4C1F-A4CD-73982721C2C3}" srcOrd="0" destOrd="0" presId="urn:microsoft.com/office/officeart/2005/8/layout/hierarchy1"/>
    <dgm:cxn modelId="{BA40F4DB-8778-4025-93A6-C03EEBB5D6B8}" type="presParOf" srcId="{E63BEA57-DCE1-4C1F-A4CD-73982721C2C3}" destId="{7C4D446F-D386-4F44-9A68-07D2D31318CD}" srcOrd="0" destOrd="0" presId="urn:microsoft.com/office/officeart/2005/8/layout/hierarchy1"/>
    <dgm:cxn modelId="{4A2E7A87-797B-49BF-9C54-C56E0BAD1A7F}" type="presParOf" srcId="{E63BEA57-DCE1-4C1F-A4CD-73982721C2C3}" destId="{B6346FF5-A728-4CC2-A9E4-92F661357382}" srcOrd="1" destOrd="0" presId="urn:microsoft.com/office/officeart/2005/8/layout/hierarchy1"/>
    <dgm:cxn modelId="{58628B90-D8CD-458B-B408-1F118CCECBAF}" type="presParOf" srcId="{9C93CB15-D36B-4B7F-B6C2-1EE5065179AD}" destId="{DC0C1E6B-319F-45DE-96E5-65CAA1E71A5B}" srcOrd="1" destOrd="0" presId="urn:microsoft.com/office/officeart/2005/8/layout/hierarchy1"/>
    <dgm:cxn modelId="{2436393B-DF99-4403-B0D4-D9A5DAE73C35}" type="presParOf" srcId="{2819A8F0-EBE5-4493-9CDC-B682AEB81B98}" destId="{6464F16D-035D-4424-93E5-2EED4C37EB42}" srcOrd="4" destOrd="0" presId="urn:microsoft.com/office/officeart/2005/8/layout/hierarchy1"/>
    <dgm:cxn modelId="{EDCF978C-3C4C-404E-8410-0E5F47D29FFE}" type="presParOf" srcId="{2819A8F0-EBE5-4493-9CDC-B682AEB81B98}" destId="{19FADCA6-CBD5-469D-B3F1-6A0144022EB2}" srcOrd="5" destOrd="0" presId="urn:microsoft.com/office/officeart/2005/8/layout/hierarchy1"/>
    <dgm:cxn modelId="{204093DE-DB38-478B-9B37-4042472D3DF9}" type="presParOf" srcId="{19FADCA6-CBD5-469D-B3F1-6A0144022EB2}" destId="{E12D4A93-6D05-4D17-9066-4CC6E4DF83EA}" srcOrd="0" destOrd="0" presId="urn:microsoft.com/office/officeart/2005/8/layout/hierarchy1"/>
    <dgm:cxn modelId="{B942296E-B4E3-4EEF-8821-F17B1B7CDED0}" type="presParOf" srcId="{E12D4A93-6D05-4D17-9066-4CC6E4DF83EA}" destId="{563E60C8-6147-41B0-962A-503E43B8778B}" srcOrd="0" destOrd="0" presId="urn:microsoft.com/office/officeart/2005/8/layout/hierarchy1"/>
    <dgm:cxn modelId="{191BE4F1-73F3-4A0F-A831-3D7FECF33986}" type="presParOf" srcId="{E12D4A93-6D05-4D17-9066-4CC6E4DF83EA}" destId="{77EB40EE-274F-405F-8C92-904E03C366B4}" srcOrd="1" destOrd="0" presId="urn:microsoft.com/office/officeart/2005/8/layout/hierarchy1"/>
    <dgm:cxn modelId="{EFF01FB8-17E0-40D2-80F8-855D5D1EC0FF}" type="presParOf" srcId="{19FADCA6-CBD5-469D-B3F1-6A0144022EB2}" destId="{D656AF34-4776-4A3C-A794-2F36CF297E6C}" srcOrd="1" destOrd="0" presId="urn:microsoft.com/office/officeart/2005/8/layout/hierarchy1"/>
    <dgm:cxn modelId="{23331249-D371-49F0-9C12-0D5B469E8CE5}" type="presParOf" srcId="{2819A8F0-EBE5-4493-9CDC-B682AEB81B98}" destId="{AD150B7B-1F70-4E72-921D-3C0AD086131E}" srcOrd="6" destOrd="0" presId="urn:microsoft.com/office/officeart/2005/8/layout/hierarchy1"/>
    <dgm:cxn modelId="{39E285E9-29B7-4DB4-97FF-748DA47C7F1E}" type="presParOf" srcId="{2819A8F0-EBE5-4493-9CDC-B682AEB81B98}" destId="{CE4FB791-4952-4D18-95A2-F61A22BEA321}" srcOrd="7" destOrd="0" presId="urn:microsoft.com/office/officeart/2005/8/layout/hierarchy1"/>
    <dgm:cxn modelId="{CF6503B3-BD49-4F43-92F3-9FA12CDF50F5}" type="presParOf" srcId="{CE4FB791-4952-4D18-95A2-F61A22BEA321}" destId="{24780463-78A0-4FA1-BF5C-D2B908E5C025}" srcOrd="0" destOrd="0" presId="urn:microsoft.com/office/officeart/2005/8/layout/hierarchy1"/>
    <dgm:cxn modelId="{C4EFB28E-6A11-45A4-9975-F5B2C0347D3F}" type="presParOf" srcId="{24780463-78A0-4FA1-BF5C-D2B908E5C025}" destId="{57E0ADD2-698E-49FC-8A9C-867B23848E67}" srcOrd="0" destOrd="0" presId="urn:microsoft.com/office/officeart/2005/8/layout/hierarchy1"/>
    <dgm:cxn modelId="{D9D81EC6-244F-42E1-AE45-CE3C0B0652DA}" type="presParOf" srcId="{24780463-78A0-4FA1-BF5C-D2B908E5C025}" destId="{904A1A8A-3D8A-48EF-ABE7-4DA9A8F5071B}" srcOrd="1" destOrd="0" presId="urn:microsoft.com/office/officeart/2005/8/layout/hierarchy1"/>
    <dgm:cxn modelId="{B0D1042D-3EA5-47C9-AB34-EF3F52655943}" type="presParOf" srcId="{CE4FB791-4952-4D18-95A2-F61A22BEA321}" destId="{1E21F6D6-3A78-4374-B7C5-A5BB8ADDB730}" srcOrd="1" destOrd="0" presId="urn:microsoft.com/office/officeart/2005/8/layout/hierarchy1"/>
    <dgm:cxn modelId="{97D600C4-1922-457B-A29D-B55666FC5DDD}" type="presParOf" srcId="{2819A8F0-EBE5-4493-9CDC-B682AEB81B98}" destId="{F9EF535F-B93D-4691-A317-FC1BAD85AE22}" srcOrd="8" destOrd="0" presId="urn:microsoft.com/office/officeart/2005/8/layout/hierarchy1"/>
    <dgm:cxn modelId="{64C011DC-E3B0-423E-9C08-790AB3A16957}" type="presParOf" srcId="{2819A8F0-EBE5-4493-9CDC-B682AEB81B98}" destId="{CB09245E-1575-4E47-92A9-151D1FA40482}" srcOrd="9" destOrd="0" presId="urn:microsoft.com/office/officeart/2005/8/layout/hierarchy1"/>
    <dgm:cxn modelId="{195DBEDC-379F-45FC-9A8C-368BA6A3DC6D}" type="presParOf" srcId="{CB09245E-1575-4E47-92A9-151D1FA40482}" destId="{76110DFC-2690-43A7-BC08-D5B987BBF7A0}" srcOrd="0" destOrd="0" presId="urn:microsoft.com/office/officeart/2005/8/layout/hierarchy1"/>
    <dgm:cxn modelId="{2AD32408-C9B7-4D52-8C63-27EDDA4B61C9}" type="presParOf" srcId="{76110DFC-2690-43A7-BC08-D5B987BBF7A0}" destId="{74EA7903-2B06-488D-9162-291C78731CFB}" srcOrd="0" destOrd="0" presId="urn:microsoft.com/office/officeart/2005/8/layout/hierarchy1"/>
    <dgm:cxn modelId="{131B6844-73E0-427C-9086-70CFE4194B7D}" type="presParOf" srcId="{76110DFC-2690-43A7-BC08-D5B987BBF7A0}" destId="{23A3D348-F239-4444-B155-887A1F44262F}" srcOrd="1" destOrd="0" presId="urn:microsoft.com/office/officeart/2005/8/layout/hierarchy1"/>
    <dgm:cxn modelId="{740354B3-9D02-42C4-938C-2CA5540AFA96}" type="presParOf" srcId="{CB09245E-1575-4E47-92A9-151D1FA40482}" destId="{5C5AE480-1A18-4151-9782-80FEC3419058}" srcOrd="1" destOrd="0" presId="urn:microsoft.com/office/officeart/2005/8/layout/hierarchy1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FD11AE8D-886F-4E46-B8CD-D855ADD325E9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F02E2B32-B74A-4C52-8ACF-A6039887A29F}">
      <dgm:prSet phldrT="[Текст]"/>
      <dgm:spPr/>
      <dgm:t>
        <a:bodyPr/>
        <a:lstStyle/>
        <a:p>
          <a:r>
            <a:rPr lang="uk-UA" dirty="0">
              <a:latin typeface="Times New Roman" pitchFamily="18" charset="0"/>
              <a:cs typeface="Times New Roman" pitchFamily="18" charset="0"/>
            </a:rPr>
            <a:t>ФОНЕТИКО-ФОНЕМАТИЧНЕ НЕДОРОЗВИНЕННЯ МОВЛЕННЯ </a:t>
          </a:r>
        </a:p>
      </dgm:t>
    </dgm:pt>
    <dgm:pt modelId="{EF25257C-3E4C-4271-B289-3B2C1BED63FB}" type="parTrans" cxnId="{860C078A-4110-468E-A6B5-907753EBF553}">
      <dgm:prSet/>
      <dgm:spPr/>
      <dgm:t>
        <a:bodyPr/>
        <a:lstStyle/>
        <a:p>
          <a:endParaRPr lang="uk-UA"/>
        </a:p>
      </dgm:t>
    </dgm:pt>
    <dgm:pt modelId="{05886088-76F7-4B53-AABC-CA3BBBF3CC32}" type="sibTrans" cxnId="{860C078A-4110-468E-A6B5-907753EBF553}">
      <dgm:prSet/>
      <dgm:spPr/>
      <dgm:t>
        <a:bodyPr/>
        <a:lstStyle/>
        <a:p>
          <a:endParaRPr lang="uk-UA"/>
        </a:p>
      </dgm:t>
    </dgm:pt>
    <dgm:pt modelId="{8255A2EB-DED4-457C-AF18-431283AF73CE}" type="pres">
      <dgm:prSet presAssocID="{FD11AE8D-886F-4E46-B8CD-D855ADD325E9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2A47E717-5BCC-45AA-887A-AF837956030D}" type="pres">
      <dgm:prSet presAssocID="{F02E2B32-B74A-4C52-8ACF-A6039887A29F}" presName="hierRoot1" presStyleCnt="0"/>
      <dgm:spPr/>
    </dgm:pt>
    <dgm:pt modelId="{1BE97018-7C40-4FBE-A842-8DB5C8A120DA}" type="pres">
      <dgm:prSet presAssocID="{F02E2B32-B74A-4C52-8ACF-A6039887A29F}" presName="composite" presStyleCnt="0"/>
      <dgm:spPr/>
    </dgm:pt>
    <dgm:pt modelId="{D9C000CC-13EB-4498-8ADC-A0852BA16D12}" type="pres">
      <dgm:prSet presAssocID="{F02E2B32-B74A-4C52-8ACF-A6039887A29F}" presName="background" presStyleLbl="node0" presStyleIdx="0" presStyleCnt="1"/>
      <dgm:spPr/>
    </dgm:pt>
    <dgm:pt modelId="{E715C4C8-2282-4996-A19D-88E51D3CA2CD}" type="pres">
      <dgm:prSet presAssocID="{F02E2B32-B74A-4C52-8ACF-A6039887A29F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AD46532-2E56-45DC-8C38-28B3A7CC0217}" type="pres">
      <dgm:prSet presAssocID="{F02E2B32-B74A-4C52-8ACF-A6039887A29F}" presName="hierChild2" presStyleCnt="0"/>
      <dgm:spPr/>
    </dgm:pt>
  </dgm:ptLst>
  <dgm:cxnLst>
    <dgm:cxn modelId="{F2874103-5231-4BBD-9CA6-166861EAD68F}" type="presOf" srcId="{F02E2B32-B74A-4C52-8ACF-A6039887A29F}" destId="{E715C4C8-2282-4996-A19D-88E51D3CA2CD}" srcOrd="0" destOrd="0" presId="urn:microsoft.com/office/officeart/2005/8/layout/hierarchy1"/>
    <dgm:cxn modelId="{860C078A-4110-468E-A6B5-907753EBF553}" srcId="{FD11AE8D-886F-4E46-B8CD-D855ADD325E9}" destId="{F02E2B32-B74A-4C52-8ACF-A6039887A29F}" srcOrd="0" destOrd="0" parTransId="{EF25257C-3E4C-4271-B289-3B2C1BED63FB}" sibTransId="{05886088-76F7-4B53-AABC-CA3BBBF3CC32}"/>
    <dgm:cxn modelId="{7D5C288A-7AF5-48B7-AA77-012E749A9CA4}" type="presOf" srcId="{FD11AE8D-886F-4E46-B8CD-D855ADD325E9}" destId="{8255A2EB-DED4-457C-AF18-431283AF73CE}" srcOrd="0" destOrd="0" presId="urn:microsoft.com/office/officeart/2005/8/layout/hierarchy1"/>
    <dgm:cxn modelId="{667A25D7-65E7-4585-A4C9-5DB02774173C}" type="presParOf" srcId="{8255A2EB-DED4-457C-AF18-431283AF73CE}" destId="{2A47E717-5BCC-45AA-887A-AF837956030D}" srcOrd="0" destOrd="0" presId="urn:microsoft.com/office/officeart/2005/8/layout/hierarchy1"/>
    <dgm:cxn modelId="{66551CB5-8257-4B6A-B473-19322DEC1CF6}" type="presParOf" srcId="{2A47E717-5BCC-45AA-887A-AF837956030D}" destId="{1BE97018-7C40-4FBE-A842-8DB5C8A120DA}" srcOrd="0" destOrd="0" presId="urn:microsoft.com/office/officeart/2005/8/layout/hierarchy1"/>
    <dgm:cxn modelId="{E928EA95-3262-450B-A06A-96D57A85AB6A}" type="presParOf" srcId="{1BE97018-7C40-4FBE-A842-8DB5C8A120DA}" destId="{D9C000CC-13EB-4498-8ADC-A0852BA16D12}" srcOrd="0" destOrd="0" presId="urn:microsoft.com/office/officeart/2005/8/layout/hierarchy1"/>
    <dgm:cxn modelId="{5F325E80-5B0B-4979-88D3-D7D6A145FCDE}" type="presParOf" srcId="{1BE97018-7C40-4FBE-A842-8DB5C8A120DA}" destId="{E715C4C8-2282-4996-A19D-88E51D3CA2CD}" srcOrd="1" destOrd="0" presId="urn:microsoft.com/office/officeart/2005/8/layout/hierarchy1"/>
    <dgm:cxn modelId="{23BD9A9B-B90D-4D97-B05D-D18A5945F68B}" type="presParOf" srcId="{2A47E717-5BCC-45AA-887A-AF837956030D}" destId="{AAD46532-2E56-45DC-8C38-28B3A7CC0217}" srcOrd="1" destOrd="0" presId="urn:microsoft.com/office/officeart/2005/8/layout/hierarchy1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1A8714B-3F71-4BEE-ACF5-2CA9109B1B0B}">
      <dsp:nvSpPr>
        <dsp:cNvPr id="0" name=""/>
        <dsp:cNvSpPr/>
      </dsp:nvSpPr>
      <dsp:spPr>
        <a:xfrm>
          <a:off x="6123176" y="1921796"/>
          <a:ext cx="1052006" cy="50065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1184"/>
              </a:lnTo>
              <a:lnTo>
                <a:pt x="1052006" y="341184"/>
              </a:lnTo>
              <a:lnTo>
                <a:pt x="1052006" y="50065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22E9E2B-BEBD-4B2C-9154-84BC42D43A45}">
      <dsp:nvSpPr>
        <dsp:cNvPr id="0" name=""/>
        <dsp:cNvSpPr/>
      </dsp:nvSpPr>
      <dsp:spPr>
        <a:xfrm>
          <a:off x="5071169" y="1921796"/>
          <a:ext cx="1052006" cy="500659"/>
        </a:xfrm>
        <a:custGeom>
          <a:avLst/>
          <a:gdLst/>
          <a:ahLst/>
          <a:cxnLst/>
          <a:rect l="0" t="0" r="0" b="0"/>
          <a:pathLst>
            <a:path>
              <a:moveTo>
                <a:pt x="1052006" y="0"/>
              </a:moveTo>
              <a:lnTo>
                <a:pt x="1052006" y="341184"/>
              </a:lnTo>
              <a:lnTo>
                <a:pt x="0" y="341184"/>
              </a:lnTo>
              <a:lnTo>
                <a:pt x="0" y="50065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92A116E-5D62-4390-A5F2-AEA5130B0D05}">
      <dsp:nvSpPr>
        <dsp:cNvPr id="0" name=""/>
        <dsp:cNvSpPr/>
      </dsp:nvSpPr>
      <dsp:spPr>
        <a:xfrm>
          <a:off x="1915150" y="1921796"/>
          <a:ext cx="1052006" cy="50065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1184"/>
              </a:lnTo>
              <a:lnTo>
                <a:pt x="1052006" y="341184"/>
              </a:lnTo>
              <a:lnTo>
                <a:pt x="1052006" y="50065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790A004-82D8-4115-98E9-C4E12EAB122C}">
      <dsp:nvSpPr>
        <dsp:cNvPr id="0" name=""/>
        <dsp:cNvSpPr/>
      </dsp:nvSpPr>
      <dsp:spPr>
        <a:xfrm>
          <a:off x="863143" y="1921796"/>
          <a:ext cx="1052006" cy="500659"/>
        </a:xfrm>
        <a:custGeom>
          <a:avLst/>
          <a:gdLst/>
          <a:ahLst/>
          <a:cxnLst/>
          <a:rect l="0" t="0" r="0" b="0"/>
          <a:pathLst>
            <a:path>
              <a:moveTo>
                <a:pt x="1052006" y="0"/>
              </a:moveTo>
              <a:lnTo>
                <a:pt x="1052006" y="341184"/>
              </a:lnTo>
              <a:lnTo>
                <a:pt x="0" y="341184"/>
              </a:lnTo>
              <a:lnTo>
                <a:pt x="0" y="50065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91F61C8-23D7-4BF0-B83B-2DED0413EFFB}">
      <dsp:nvSpPr>
        <dsp:cNvPr id="0" name=""/>
        <dsp:cNvSpPr/>
      </dsp:nvSpPr>
      <dsp:spPr>
        <a:xfrm>
          <a:off x="1054417" y="828666"/>
          <a:ext cx="1721465" cy="109313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6C803B9-689A-4E2D-8980-A0948E8707CF}">
      <dsp:nvSpPr>
        <dsp:cNvPr id="0" name=""/>
        <dsp:cNvSpPr/>
      </dsp:nvSpPr>
      <dsp:spPr>
        <a:xfrm>
          <a:off x="1245691" y="1010376"/>
          <a:ext cx="1721465" cy="109313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200" kern="1200" dirty="0"/>
            <a:t>Порушення усного мовлення</a:t>
          </a:r>
        </a:p>
      </dsp:txBody>
      <dsp:txXfrm>
        <a:off x="1277708" y="1042393"/>
        <a:ext cx="1657431" cy="1029096"/>
      </dsp:txXfrm>
    </dsp:sp>
    <dsp:sp modelId="{F18EFA18-5589-41D2-AB5D-F2CDBB7BA4E9}">
      <dsp:nvSpPr>
        <dsp:cNvPr id="0" name=""/>
        <dsp:cNvSpPr/>
      </dsp:nvSpPr>
      <dsp:spPr>
        <a:xfrm>
          <a:off x="2411" y="2422456"/>
          <a:ext cx="1721465" cy="109313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1E8D5E9-C7FF-4781-A94D-A903B29F24CE}">
      <dsp:nvSpPr>
        <dsp:cNvPr id="0" name=""/>
        <dsp:cNvSpPr/>
      </dsp:nvSpPr>
      <dsp:spPr>
        <a:xfrm>
          <a:off x="193684" y="2604166"/>
          <a:ext cx="1721465" cy="109313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200" kern="1200" dirty="0"/>
            <a:t>Порушення фонаційної організації мовлення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200" kern="1200" dirty="0"/>
            <a:t>(</a:t>
          </a:r>
          <a:r>
            <a:rPr lang="uk-UA" sz="1200" kern="1200" dirty="0" err="1"/>
            <a:t>заікання</a:t>
          </a:r>
          <a:r>
            <a:rPr lang="uk-UA" sz="1200" kern="1200" dirty="0"/>
            <a:t>, </a:t>
          </a:r>
          <a:r>
            <a:rPr lang="uk-UA" sz="1200" kern="1200" dirty="0" err="1"/>
            <a:t>дислалія</a:t>
          </a:r>
          <a:r>
            <a:rPr lang="uk-UA" sz="1200" kern="1200" dirty="0"/>
            <a:t>, дизартрія, </a:t>
          </a:r>
          <a:r>
            <a:rPr lang="uk-UA" sz="1200" kern="1200" dirty="0" err="1"/>
            <a:t>дислалія</a:t>
          </a:r>
          <a:r>
            <a:rPr lang="uk-UA" sz="1200" kern="1200" dirty="0"/>
            <a:t>, </a:t>
          </a:r>
        </a:p>
      </dsp:txBody>
      <dsp:txXfrm>
        <a:off x="225701" y="2636183"/>
        <a:ext cx="1657431" cy="1029096"/>
      </dsp:txXfrm>
    </dsp:sp>
    <dsp:sp modelId="{5B78B91B-F059-4B3C-8F2E-5F2B695A2D43}">
      <dsp:nvSpPr>
        <dsp:cNvPr id="0" name=""/>
        <dsp:cNvSpPr/>
      </dsp:nvSpPr>
      <dsp:spPr>
        <a:xfrm>
          <a:off x="2106423" y="2422456"/>
          <a:ext cx="1721465" cy="109313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C7E2CF2-1CE2-474F-8954-8580BB58FD8B}">
      <dsp:nvSpPr>
        <dsp:cNvPr id="0" name=""/>
        <dsp:cNvSpPr/>
      </dsp:nvSpPr>
      <dsp:spPr>
        <a:xfrm>
          <a:off x="2297697" y="2604166"/>
          <a:ext cx="1721465" cy="109313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200" kern="1200" dirty="0"/>
            <a:t>Порушення структурно-семантичної організації мовлення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200" kern="1200" dirty="0"/>
            <a:t>(алалія, афазія) </a:t>
          </a:r>
        </a:p>
      </dsp:txBody>
      <dsp:txXfrm>
        <a:off x="2329714" y="2636183"/>
        <a:ext cx="1657431" cy="1029096"/>
      </dsp:txXfrm>
    </dsp:sp>
    <dsp:sp modelId="{498E20FE-2CE6-4CDD-AF65-CDA57E61017A}">
      <dsp:nvSpPr>
        <dsp:cNvPr id="0" name=""/>
        <dsp:cNvSpPr/>
      </dsp:nvSpPr>
      <dsp:spPr>
        <a:xfrm>
          <a:off x="5262443" y="828666"/>
          <a:ext cx="1721465" cy="109313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397A63A-DDDD-43EA-AAC9-DB54B808ED36}">
      <dsp:nvSpPr>
        <dsp:cNvPr id="0" name=""/>
        <dsp:cNvSpPr/>
      </dsp:nvSpPr>
      <dsp:spPr>
        <a:xfrm>
          <a:off x="5453717" y="1010376"/>
          <a:ext cx="1721465" cy="109313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200" kern="1200" dirty="0" err="1"/>
            <a:t>Поушення</a:t>
          </a:r>
          <a:r>
            <a:rPr lang="uk-UA" sz="1200" kern="1200" dirty="0"/>
            <a:t> писемного мовлення</a:t>
          </a:r>
        </a:p>
      </dsp:txBody>
      <dsp:txXfrm>
        <a:off x="5485734" y="1042393"/>
        <a:ext cx="1657431" cy="1029096"/>
      </dsp:txXfrm>
    </dsp:sp>
    <dsp:sp modelId="{9B21649F-C034-4494-AC41-7CBDC5ED40B7}">
      <dsp:nvSpPr>
        <dsp:cNvPr id="0" name=""/>
        <dsp:cNvSpPr/>
      </dsp:nvSpPr>
      <dsp:spPr>
        <a:xfrm>
          <a:off x="4210436" y="2422456"/>
          <a:ext cx="1721465" cy="109313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BDB488A-94BC-45E7-A17D-1706BCFC850F}">
      <dsp:nvSpPr>
        <dsp:cNvPr id="0" name=""/>
        <dsp:cNvSpPr/>
      </dsp:nvSpPr>
      <dsp:spPr>
        <a:xfrm>
          <a:off x="4401710" y="2604166"/>
          <a:ext cx="1721465" cy="109313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200" kern="1200" dirty="0" err="1"/>
            <a:t>Дислексія</a:t>
          </a:r>
          <a:endParaRPr lang="uk-UA" sz="1200" kern="1200" dirty="0"/>
        </a:p>
      </dsp:txBody>
      <dsp:txXfrm>
        <a:off x="4433727" y="2636183"/>
        <a:ext cx="1657431" cy="1029096"/>
      </dsp:txXfrm>
    </dsp:sp>
    <dsp:sp modelId="{ED42DE2D-9846-40CB-98E6-6C473CD63B2B}">
      <dsp:nvSpPr>
        <dsp:cNvPr id="0" name=""/>
        <dsp:cNvSpPr/>
      </dsp:nvSpPr>
      <dsp:spPr>
        <a:xfrm>
          <a:off x="6314449" y="2422456"/>
          <a:ext cx="1721465" cy="109313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379EB00-F7E4-43D3-8FC6-0E1821BBB565}">
      <dsp:nvSpPr>
        <dsp:cNvPr id="0" name=""/>
        <dsp:cNvSpPr/>
      </dsp:nvSpPr>
      <dsp:spPr>
        <a:xfrm>
          <a:off x="6505723" y="2604166"/>
          <a:ext cx="1721465" cy="109313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200" kern="1200" dirty="0" err="1"/>
            <a:t>Дисграфія</a:t>
          </a:r>
          <a:r>
            <a:rPr lang="uk-UA" sz="1200" kern="1200" dirty="0"/>
            <a:t> </a:t>
          </a:r>
        </a:p>
      </dsp:txBody>
      <dsp:txXfrm>
        <a:off x="6537740" y="2636183"/>
        <a:ext cx="1657431" cy="1029096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BEF7372-7908-4355-AB41-0C93F1253F61}">
      <dsp:nvSpPr>
        <dsp:cNvPr id="0" name=""/>
        <dsp:cNvSpPr/>
      </dsp:nvSpPr>
      <dsp:spPr>
        <a:xfrm>
          <a:off x="2411" y="1625561"/>
          <a:ext cx="1721465" cy="109313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D88EFE2-ED5F-411E-95A7-29EF0C7E364D}">
      <dsp:nvSpPr>
        <dsp:cNvPr id="0" name=""/>
        <dsp:cNvSpPr/>
      </dsp:nvSpPr>
      <dsp:spPr>
        <a:xfrm>
          <a:off x="193684" y="1807271"/>
          <a:ext cx="1721465" cy="109313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marL="0" lvl="0" indent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4700" kern="1200" dirty="0"/>
            <a:t>І</a:t>
          </a:r>
        </a:p>
      </dsp:txBody>
      <dsp:txXfrm>
        <a:off x="225701" y="1839288"/>
        <a:ext cx="1657431" cy="1029096"/>
      </dsp:txXfrm>
    </dsp:sp>
    <dsp:sp modelId="{882D6238-0154-42A5-ADBB-0C4392D5655D}">
      <dsp:nvSpPr>
        <dsp:cNvPr id="0" name=""/>
        <dsp:cNvSpPr/>
      </dsp:nvSpPr>
      <dsp:spPr>
        <a:xfrm>
          <a:off x="2106423" y="1625561"/>
          <a:ext cx="1721465" cy="109313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DDD42DB-BBE2-420D-B25B-A038C509452D}">
      <dsp:nvSpPr>
        <dsp:cNvPr id="0" name=""/>
        <dsp:cNvSpPr/>
      </dsp:nvSpPr>
      <dsp:spPr>
        <a:xfrm>
          <a:off x="2297697" y="1807271"/>
          <a:ext cx="1721465" cy="109313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marL="0" lvl="0" indent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4700" kern="1200" dirty="0"/>
            <a:t>ІІ</a:t>
          </a:r>
        </a:p>
      </dsp:txBody>
      <dsp:txXfrm>
        <a:off x="2329714" y="1839288"/>
        <a:ext cx="1657431" cy="1029096"/>
      </dsp:txXfrm>
    </dsp:sp>
    <dsp:sp modelId="{4EA1CD20-954D-4622-9056-939652586EC0}">
      <dsp:nvSpPr>
        <dsp:cNvPr id="0" name=""/>
        <dsp:cNvSpPr/>
      </dsp:nvSpPr>
      <dsp:spPr>
        <a:xfrm>
          <a:off x="4210436" y="1625561"/>
          <a:ext cx="1721465" cy="109313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A39670B-CD02-480A-9FBB-3B2FD686474D}">
      <dsp:nvSpPr>
        <dsp:cNvPr id="0" name=""/>
        <dsp:cNvSpPr/>
      </dsp:nvSpPr>
      <dsp:spPr>
        <a:xfrm>
          <a:off x="4401710" y="1807271"/>
          <a:ext cx="1721465" cy="109313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marL="0" lvl="0" indent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4700" kern="1200" dirty="0"/>
            <a:t>ІІІ</a:t>
          </a:r>
        </a:p>
      </dsp:txBody>
      <dsp:txXfrm>
        <a:off x="4433727" y="1839288"/>
        <a:ext cx="1657431" cy="1029096"/>
      </dsp:txXfrm>
    </dsp:sp>
    <dsp:sp modelId="{0BA8441C-C912-4D3C-98C8-94F18C5D0DD7}">
      <dsp:nvSpPr>
        <dsp:cNvPr id="0" name=""/>
        <dsp:cNvSpPr/>
      </dsp:nvSpPr>
      <dsp:spPr>
        <a:xfrm>
          <a:off x="6314449" y="1625561"/>
          <a:ext cx="1721465" cy="109313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818705B-F1D7-447B-AD89-63AFA5C7BE7C}">
      <dsp:nvSpPr>
        <dsp:cNvPr id="0" name=""/>
        <dsp:cNvSpPr/>
      </dsp:nvSpPr>
      <dsp:spPr>
        <a:xfrm>
          <a:off x="6505723" y="1807271"/>
          <a:ext cx="1721465" cy="109313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marL="0" lvl="0" indent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4700" kern="1200" dirty="0"/>
            <a:t>І</a:t>
          </a:r>
          <a:r>
            <a:rPr lang="en-US" sz="4700" kern="1200"/>
            <a:t>V</a:t>
          </a:r>
          <a:endParaRPr lang="uk-UA" sz="4700" kern="1200"/>
        </a:p>
      </dsp:txBody>
      <dsp:txXfrm>
        <a:off x="6537740" y="1839288"/>
        <a:ext cx="1657431" cy="102909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C4807F8-745D-4B87-B337-CACB21593552}">
      <dsp:nvSpPr>
        <dsp:cNvPr id="0" name=""/>
        <dsp:cNvSpPr/>
      </dsp:nvSpPr>
      <dsp:spPr>
        <a:xfrm>
          <a:off x="1208019" y="2152"/>
          <a:ext cx="2583805" cy="129190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27940" rIns="41910" bIns="2794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200" kern="1200" dirty="0"/>
            <a:t>Порушення засобів спілкування</a:t>
          </a:r>
        </a:p>
      </dsp:txBody>
      <dsp:txXfrm>
        <a:off x="1245858" y="39991"/>
        <a:ext cx="2508127" cy="1216224"/>
      </dsp:txXfrm>
    </dsp:sp>
    <dsp:sp modelId="{9605E253-FAE5-4ECE-A9CC-57CE80992274}">
      <dsp:nvSpPr>
        <dsp:cNvPr id="0" name=""/>
        <dsp:cNvSpPr/>
      </dsp:nvSpPr>
      <dsp:spPr>
        <a:xfrm>
          <a:off x="1466399" y="1294054"/>
          <a:ext cx="258380" cy="96892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68926"/>
              </a:lnTo>
              <a:lnTo>
                <a:pt x="258380" y="96892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97F8EB4-27B9-4673-A020-DB9ED4635EC9}">
      <dsp:nvSpPr>
        <dsp:cNvPr id="0" name=""/>
        <dsp:cNvSpPr/>
      </dsp:nvSpPr>
      <dsp:spPr>
        <a:xfrm>
          <a:off x="1724780" y="1617030"/>
          <a:ext cx="2067044" cy="129190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50800" rIns="76200" bIns="508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4000" kern="1200" dirty="0"/>
            <a:t>ФФНМ</a:t>
          </a:r>
        </a:p>
      </dsp:txBody>
      <dsp:txXfrm>
        <a:off x="1762619" y="1654869"/>
        <a:ext cx="1991366" cy="1216224"/>
      </dsp:txXfrm>
    </dsp:sp>
    <dsp:sp modelId="{9B766B92-4391-489E-852D-C87861BF28F0}">
      <dsp:nvSpPr>
        <dsp:cNvPr id="0" name=""/>
        <dsp:cNvSpPr/>
      </dsp:nvSpPr>
      <dsp:spPr>
        <a:xfrm>
          <a:off x="1466399" y="1294054"/>
          <a:ext cx="258380" cy="258380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83805"/>
              </a:lnTo>
              <a:lnTo>
                <a:pt x="258380" y="258380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1F29DF5-EE44-4AB9-9E7F-6E32D22630C6}">
      <dsp:nvSpPr>
        <dsp:cNvPr id="0" name=""/>
        <dsp:cNvSpPr/>
      </dsp:nvSpPr>
      <dsp:spPr>
        <a:xfrm>
          <a:off x="1724780" y="3231908"/>
          <a:ext cx="2067044" cy="129190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50800" rIns="76200" bIns="508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4000" kern="1200" dirty="0"/>
            <a:t>ЗНМ</a:t>
          </a:r>
        </a:p>
      </dsp:txBody>
      <dsp:txXfrm>
        <a:off x="1762619" y="3269747"/>
        <a:ext cx="1991366" cy="1216224"/>
      </dsp:txXfrm>
    </dsp:sp>
    <dsp:sp modelId="{F9B0DFF9-2077-4937-83C4-CF7B80613227}">
      <dsp:nvSpPr>
        <dsp:cNvPr id="0" name=""/>
        <dsp:cNvSpPr/>
      </dsp:nvSpPr>
      <dsp:spPr>
        <a:xfrm>
          <a:off x="4437775" y="2152"/>
          <a:ext cx="2583805" cy="129190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27940" rIns="41910" bIns="2794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200" kern="1200" dirty="0"/>
            <a:t>Порушення застосування засобів спілкування</a:t>
          </a:r>
        </a:p>
      </dsp:txBody>
      <dsp:txXfrm>
        <a:off x="4475614" y="39991"/>
        <a:ext cx="2508127" cy="1216224"/>
      </dsp:txXfrm>
    </dsp:sp>
    <dsp:sp modelId="{70F1524D-8247-4FA8-9312-327AA36B0F81}">
      <dsp:nvSpPr>
        <dsp:cNvPr id="0" name=""/>
        <dsp:cNvSpPr/>
      </dsp:nvSpPr>
      <dsp:spPr>
        <a:xfrm>
          <a:off x="4696156" y="1294054"/>
          <a:ext cx="258380" cy="96892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68926"/>
              </a:lnTo>
              <a:lnTo>
                <a:pt x="258380" y="96892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9868FCC-EC0E-48F9-B55B-797414DD698B}">
      <dsp:nvSpPr>
        <dsp:cNvPr id="0" name=""/>
        <dsp:cNvSpPr/>
      </dsp:nvSpPr>
      <dsp:spPr>
        <a:xfrm>
          <a:off x="4954536" y="1617030"/>
          <a:ext cx="2067044" cy="129190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50800" rIns="76200" bIns="508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4000" kern="1200" dirty="0"/>
            <a:t>заїкання</a:t>
          </a:r>
        </a:p>
      </dsp:txBody>
      <dsp:txXfrm>
        <a:off x="4992375" y="1654869"/>
        <a:ext cx="1991366" cy="121622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ECEEEE3-0921-40F0-927D-5FA9114FC665}">
      <dsp:nvSpPr>
        <dsp:cNvPr id="0" name=""/>
        <dsp:cNvSpPr/>
      </dsp:nvSpPr>
      <dsp:spPr>
        <a:xfrm>
          <a:off x="3963910" y="1724683"/>
          <a:ext cx="1659783" cy="78990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38297"/>
              </a:lnTo>
              <a:lnTo>
                <a:pt x="1659783" y="538297"/>
              </a:lnTo>
              <a:lnTo>
                <a:pt x="1659783" y="78990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B1B57B0-57E2-4A8F-A8A9-1C8D624E5451}">
      <dsp:nvSpPr>
        <dsp:cNvPr id="0" name=""/>
        <dsp:cNvSpPr/>
      </dsp:nvSpPr>
      <dsp:spPr>
        <a:xfrm>
          <a:off x="2304127" y="1724683"/>
          <a:ext cx="1659783" cy="789905"/>
        </a:xfrm>
        <a:custGeom>
          <a:avLst/>
          <a:gdLst/>
          <a:ahLst/>
          <a:cxnLst/>
          <a:rect l="0" t="0" r="0" b="0"/>
          <a:pathLst>
            <a:path>
              <a:moveTo>
                <a:pt x="1659783" y="0"/>
              </a:moveTo>
              <a:lnTo>
                <a:pt x="1659783" y="538297"/>
              </a:lnTo>
              <a:lnTo>
                <a:pt x="0" y="538297"/>
              </a:lnTo>
              <a:lnTo>
                <a:pt x="0" y="78990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778B961-9C24-44DA-B486-B856719FF290}">
      <dsp:nvSpPr>
        <dsp:cNvPr id="0" name=""/>
        <dsp:cNvSpPr/>
      </dsp:nvSpPr>
      <dsp:spPr>
        <a:xfrm>
          <a:off x="2605906" y="17"/>
          <a:ext cx="2716009" cy="172466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9D5DC5B-A053-4FB2-B1FA-EE3CED99A870}">
      <dsp:nvSpPr>
        <dsp:cNvPr id="0" name=""/>
        <dsp:cNvSpPr/>
      </dsp:nvSpPr>
      <dsp:spPr>
        <a:xfrm>
          <a:off x="2907684" y="286707"/>
          <a:ext cx="2716009" cy="172466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800" kern="1200" dirty="0"/>
            <a:t>Порушення </a:t>
          </a:r>
          <a:r>
            <a:rPr lang="uk-UA" sz="1800" kern="1200" dirty="0" err="1"/>
            <a:t>звуковимови</a:t>
          </a:r>
          <a:r>
            <a:rPr lang="uk-UA" sz="1800" kern="1200" dirty="0"/>
            <a:t> при нормальній слуховій функції і при збереженні іннервації мовленнєвого апарату</a:t>
          </a:r>
        </a:p>
      </dsp:txBody>
      <dsp:txXfrm>
        <a:off x="2958198" y="337221"/>
        <a:ext cx="2614981" cy="1623637"/>
      </dsp:txXfrm>
    </dsp:sp>
    <dsp:sp modelId="{2DE7E380-7109-4ED7-B04D-E1AAC7C41EE9}">
      <dsp:nvSpPr>
        <dsp:cNvPr id="0" name=""/>
        <dsp:cNvSpPr/>
      </dsp:nvSpPr>
      <dsp:spPr>
        <a:xfrm>
          <a:off x="946122" y="2514589"/>
          <a:ext cx="2716009" cy="172466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44CB8E9-00E5-42CD-B04C-75A99EE51DE8}">
      <dsp:nvSpPr>
        <dsp:cNvPr id="0" name=""/>
        <dsp:cNvSpPr/>
      </dsp:nvSpPr>
      <dsp:spPr>
        <a:xfrm>
          <a:off x="1247901" y="2801279"/>
          <a:ext cx="2716009" cy="172466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800" kern="1200" dirty="0"/>
            <a:t>Функціональна </a:t>
          </a:r>
        </a:p>
      </dsp:txBody>
      <dsp:txXfrm>
        <a:off x="1298415" y="2851793"/>
        <a:ext cx="2614981" cy="1623637"/>
      </dsp:txXfrm>
    </dsp:sp>
    <dsp:sp modelId="{05E32749-B6A4-42F9-9102-4090FD2CE127}">
      <dsp:nvSpPr>
        <dsp:cNvPr id="0" name=""/>
        <dsp:cNvSpPr/>
      </dsp:nvSpPr>
      <dsp:spPr>
        <a:xfrm>
          <a:off x="4265689" y="2514589"/>
          <a:ext cx="2716009" cy="172466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9FF039D-8D06-4DFE-8AD5-D945713DB6B0}">
      <dsp:nvSpPr>
        <dsp:cNvPr id="0" name=""/>
        <dsp:cNvSpPr/>
      </dsp:nvSpPr>
      <dsp:spPr>
        <a:xfrm>
          <a:off x="4567468" y="2801279"/>
          <a:ext cx="2716009" cy="172466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800" kern="1200" dirty="0"/>
            <a:t>Механічна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800" kern="1200" dirty="0"/>
            <a:t>(</a:t>
          </a:r>
          <a:r>
            <a:rPr lang="uk-UA" sz="1800" kern="1200" dirty="0" err="1"/>
            <a:t>прогенія</a:t>
          </a:r>
          <a:r>
            <a:rPr lang="uk-UA" sz="1800" kern="1200" dirty="0"/>
            <a:t>,прогнатія)</a:t>
          </a:r>
        </a:p>
      </dsp:txBody>
      <dsp:txXfrm>
        <a:off x="4617982" y="2851793"/>
        <a:ext cx="2614981" cy="162363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CED8C27-B1DD-408F-B297-7F0A9CEA6E28}">
      <dsp:nvSpPr>
        <dsp:cNvPr id="0" name=""/>
        <dsp:cNvSpPr/>
      </dsp:nvSpPr>
      <dsp:spPr>
        <a:xfrm>
          <a:off x="4545166" y="1124901"/>
          <a:ext cx="2630016" cy="50065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1184"/>
              </a:lnTo>
              <a:lnTo>
                <a:pt x="2630016" y="341184"/>
              </a:lnTo>
              <a:lnTo>
                <a:pt x="2630016" y="50065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DFB2204-143F-4ACE-AE9B-D39CFEFEDA08}">
      <dsp:nvSpPr>
        <dsp:cNvPr id="0" name=""/>
        <dsp:cNvSpPr/>
      </dsp:nvSpPr>
      <dsp:spPr>
        <a:xfrm>
          <a:off x="5025449" y="2718691"/>
          <a:ext cx="91440" cy="50065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0065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9B318F5-31C5-4AEA-9309-577592C5ED70}">
      <dsp:nvSpPr>
        <dsp:cNvPr id="0" name=""/>
        <dsp:cNvSpPr/>
      </dsp:nvSpPr>
      <dsp:spPr>
        <a:xfrm>
          <a:off x="4545166" y="1124901"/>
          <a:ext cx="526003" cy="50065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1184"/>
              </a:lnTo>
              <a:lnTo>
                <a:pt x="526003" y="341184"/>
              </a:lnTo>
              <a:lnTo>
                <a:pt x="526003" y="50065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177F62D-3205-4A93-9A28-5485998CDBAB}">
      <dsp:nvSpPr>
        <dsp:cNvPr id="0" name=""/>
        <dsp:cNvSpPr/>
      </dsp:nvSpPr>
      <dsp:spPr>
        <a:xfrm>
          <a:off x="1915150" y="2718691"/>
          <a:ext cx="1052006" cy="50065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1184"/>
              </a:lnTo>
              <a:lnTo>
                <a:pt x="1052006" y="341184"/>
              </a:lnTo>
              <a:lnTo>
                <a:pt x="1052006" y="50065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797427F-4BDB-401B-B55B-A2DE113FC9CF}">
      <dsp:nvSpPr>
        <dsp:cNvPr id="0" name=""/>
        <dsp:cNvSpPr/>
      </dsp:nvSpPr>
      <dsp:spPr>
        <a:xfrm>
          <a:off x="863143" y="2718691"/>
          <a:ext cx="1052006" cy="500659"/>
        </a:xfrm>
        <a:custGeom>
          <a:avLst/>
          <a:gdLst/>
          <a:ahLst/>
          <a:cxnLst/>
          <a:rect l="0" t="0" r="0" b="0"/>
          <a:pathLst>
            <a:path>
              <a:moveTo>
                <a:pt x="1052006" y="0"/>
              </a:moveTo>
              <a:lnTo>
                <a:pt x="1052006" y="341184"/>
              </a:lnTo>
              <a:lnTo>
                <a:pt x="0" y="341184"/>
              </a:lnTo>
              <a:lnTo>
                <a:pt x="0" y="50065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BCB261C-804C-4F72-8D5D-D0071DFA0633}">
      <dsp:nvSpPr>
        <dsp:cNvPr id="0" name=""/>
        <dsp:cNvSpPr/>
      </dsp:nvSpPr>
      <dsp:spPr>
        <a:xfrm>
          <a:off x="1915150" y="1124901"/>
          <a:ext cx="2630016" cy="500659"/>
        </a:xfrm>
        <a:custGeom>
          <a:avLst/>
          <a:gdLst/>
          <a:ahLst/>
          <a:cxnLst/>
          <a:rect l="0" t="0" r="0" b="0"/>
          <a:pathLst>
            <a:path>
              <a:moveTo>
                <a:pt x="2630016" y="0"/>
              </a:moveTo>
              <a:lnTo>
                <a:pt x="2630016" y="341184"/>
              </a:lnTo>
              <a:lnTo>
                <a:pt x="0" y="341184"/>
              </a:lnTo>
              <a:lnTo>
                <a:pt x="0" y="50065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E96A991-8480-4105-B634-DA8765843677}">
      <dsp:nvSpPr>
        <dsp:cNvPr id="0" name=""/>
        <dsp:cNvSpPr/>
      </dsp:nvSpPr>
      <dsp:spPr>
        <a:xfrm>
          <a:off x="3684433" y="31771"/>
          <a:ext cx="1721465" cy="109313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E082249-6B21-4588-9F13-24403968D46C}">
      <dsp:nvSpPr>
        <dsp:cNvPr id="0" name=""/>
        <dsp:cNvSpPr/>
      </dsp:nvSpPr>
      <dsp:spPr>
        <a:xfrm>
          <a:off x="3875707" y="213481"/>
          <a:ext cx="1721465" cy="109313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100" kern="1200" dirty="0"/>
            <a:t>Порушення тембру голосу та </a:t>
          </a:r>
          <a:r>
            <a:rPr lang="uk-UA" sz="1100" kern="1200" dirty="0" err="1"/>
            <a:t>звуковимови</a:t>
          </a:r>
          <a:r>
            <a:rPr lang="uk-UA" sz="1100" kern="1200" dirty="0"/>
            <a:t>, обумовлене анатомо-фізіологічними порушеннями артикуляційного апарату</a:t>
          </a:r>
        </a:p>
      </dsp:txBody>
      <dsp:txXfrm>
        <a:off x="3907724" y="245498"/>
        <a:ext cx="1657431" cy="1029096"/>
      </dsp:txXfrm>
    </dsp:sp>
    <dsp:sp modelId="{42773DAF-462B-49B5-B4E1-81EC5BF9922A}">
      <dsp:nvSpPr>
        <dsp:cNvPr id="0" name=""/>
        <dsp:cNvSpPr/>
      </dsp:nvSpPr>
      <dsp:spPr>
        <a:xfrm>
          <a:off x="1054417" y="1625561"/>
          <a:ext cx="1721465" cy="109313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072064C-A7A1-4952-A2E5-FC5D601066C3}">
      <dsp:nvSpPr>
        <dsp:cNvPr id="0" name=""/>
        <dsp:cNvSpPr/>
      </dsp:nvSpPr>
      <dsp:spPr>
        <a:xfrm>
          <a:off x="1245691" y="1807271"/>
          <a:ext cx="1721465" cy="109313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100" kern="1200" dirty="0"/>
            <a:t>відкрита</a:t>
          </a:r>
        </a:p>
      </dsp:txBody>
      <dsp:txXfrm>
        <a:off x="1277708" y="1839288"/>
        <a:ext cx="1657431" cy="1029096"/>
      </dsp:txXfrm>
    </dsp:sp>
    <dsp:sp modelId="{32983D44-2645-4376-85B9-5F9B67BC9579}">
      <dsp:nvSpPr>
        <dsp:cNvPr id="0" name=""/>
        <dsp:cNvSpPr/>
      </dsp:nvSpPr>
      <dsp:spPr>
        <a:xfrm>
          <a:off x="2411" y="3219351"/>
          <a:ext cx="1721465" cy="109313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C7EDF92-A7D9-48D5-A419-6D0DA1C261A7}">
      <dsp:nvSpPr>
        <dsp:cNvPr id="0" name=""/>
        <dsp:cNvSpPr/>
      </dsp:nvSpPr>
      <dsp:spPr>
        <a:xfrm>
          <a:off x="193684" y="3401061"/>
          <a:ext cx="1721465" cy="109313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100" kern="1200" dirty="0"/>
            <a:t>Функціональна </a:t>
          </a:r>
        </a:p>
      </dsp:txBody>
      <dsp:txXfrm>
        <a:off x="225701" y="3433078"/>
        <a:ext cx="1657431" cy="1029096"/>
      </dsp:txXfrm>
    </dsp:sp>
    <dsp:sp modelId="{3BA9826D-60C7-4C30-8F7B-6640A75F1E99}">
      <dsp:nvSpPr>
        <dsp:cNvPr id="0" name=""/>
        <dsp:cNvSpPr/>
      </dsp:nvSpPr>
      <dsp:spPr>
        <a:xfrm>
          <a:off x="2106423" y="3219351"/>
          <a:ext cx="1721465" cy="109313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8ED9309-FEF4-48E8-8E3C-284B206DCE96}">
      <dsp:nvSpPr>
        <dsp:cNvPr id="0" name=""/>
        <dsp:cNvSpPr/>
      </dsp:nvSpPr>
      <dsp:spPr>
        <a:xfrm>
          <a:off x="2297697" y="3401061"/>
          <a:ext cx="1721465" cy="109313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100" kern="1200" dirty="0"/>
            <a:t>Органічна(вроджена) та набута</a:t>
          </a:r>
        </a:p>
      </dsp:txBody>
      <dsp:txXfrm>
        <a:off x="2329714" y="3433078"/>
        <a:ext cx="1657431" cy="1029096"/>
      </dsp:txXfrm>
    </dsp:sp>
    <dsp:sp modelId="{97490405-88D9-4CBA-B017-1A40641A714E}">
      <dsp:nvSpPr>
        <dsp:cNvPr id="0" name=""/>
        <dsp:cNvSpPr/>
      </dsp:nvSpPr>
      <dsp:spPr>
        <a:xfrm>
          <a:off x="4210436" y="1625561"/>
          <a:ext cx="1721465" cy="109313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D15C03B-49F3-4B51-8E84-83F017BB7B72}">
      <dsp:nvSpPr>
        <dsp:cNvPr id="0" name=""/>
        <dsp:cNvSpPr/>
      </dsp:nvSpPr>
      <dsp:spPr>
        <a:xfrm>
          <a:off x="4401710" y="1807271"/>
          <a:ext cx="1721465" cy="109313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100" kern="1200" dirty="0"/>
            <a:t>закрита</a:t>
          </a:r>
        </a:p>
      </dsp:txBody>
      <dsp:txXfrm>
        <a:off x="4433727" y="1839288"/>
        <a:ext cx="1657431" cy="1029096"/>
      </dsp:txXfrm>
    </dsp:sp>
    <dsp:sp modelId="{A6ED60BD-0CD6-4AF7-ABCE-0AA42629A556}">
      <dsp:nvSpPr>
        <dsp:cNvPr id="0" name=""/>
        <dsp:cNvSpPr/>
      </dsp:nvSpPr>
      <dsp:spPr>
        <a:xfrm>
          <a:off x="4210436" y="3219351"/>
          <a:ext cx="1721465" cy="109313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6F426F7-FAEB-40C7-ACA6-EDEBFF482F84}">
      <dsp:nvSpPr>
        <dsp:cNvPr id="0" name=""/>
        <dsp:cNvSpPr/>
      </dsp:nvSpPr>
      <dsp:spPr>
        <a:xfrm>
          <a:off x="4401710" y="3401061"/>
          <a:ext cx="1721465" cy="109313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100" kern="1200" dirty="0"/>
            <a:t>Передня та задня</a:t>
          </a:r>
        </a:p>
      </dsp:txBody>
      <dsp:txXfrm>
        <a:off x="4433727" y="3433078"/>
        <a:ext cx="1657431" cy="1029096"/>
      </dsp:txXfrm>
    </dsp:sp>
    <dsp:sp modelId="{486DB28A-4952-4778-AA0A-724C8C3015B8}">
      <dsp:nvSpPr>
        <dsp:cNvPr id="0" name=""/>
        <dsp:cNvSpPr/>
      </dsp:nvSpPr>
      <dsp:spPr>
        <a:xfrm>
          <a:off x="6314449" y="1625561"/>
          <a:ext cx="1721465" cy="109313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03D3EB3-F473-40C9-B25F-A55229307DBF}">
      <dsp:nvSpPr>
        <dsp:cNvPr id="0" name=""/>
        <dsp:cNvSpPr/>
      </dsp:nvSpPr>
      <dsp:spPr>
        <a:xfrm>
          <a:off x="6505723" y="1807271"/>
          <a:ext cx="1721465" cy="109313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100" kern="1200" dirty="0"/>
            <a:t>змішана</a:t>
          </a:r>
        </a:p>
      </dsp:txBody>
      <dsp:txXfrm>
        <a:off x="6537740" y="1839288"/>
        <a:ext cx="1657431" cy="1029096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E540C84-5211-468E-B373-08F0F4C1E3C2}">
      <dsp:nvSpPr>
        <dsp:cNvPr id="0" name=""/>
        <dsp:cNvSpPr/>
      </dsp:nvSpPr>
      <dsp:spPr>
        <a:xfrm>
          <a:off x="723304" y="2549"/>
          <a:ext cx="6104691" cy="387647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8C7DA32-6416-4D0D-AAD8-46A879D657ED}">
      <dsp:nvSpPr>
        <dsp:cNvPr id="0" name=""/>
        <dsp:cNvSpPr/>
      </dsp:nvSpPr>
      <dsp:spPr>
        <a:xfrm>
          <a:off x="1401603" y="646933"/>
          <a:ext cx="6104691" cy="387647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marL="0" lvl="0" indent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3900" kern="1200" dirty="0"/>
            <a:t>Порушення </a:t>
          </a:r>
          <a:r>
            <a:rPr lang="uk-UA" sz="3900" kern="1200" dirty="0" err="1"/>
            <a:t>промовляючої</a:t>
          </a:r>
          <a:r>
            <a:rPr lang="uk-UA" sz="3900" kern="1200" dirty="0"/>
            <a:t> сторони мовлення , обумовлене не достатньою іннервацією артикуляційного апарату</a:t>
          </a:r>
        </a:p>
      </dsp:txBody>
      <dsp:txXfrm>
        <a:off x="1515141" y="760471"/>
        <a:ext cx="5877615" cy="3649403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5D78DA0-F00F-4865-9B18-A5F88D4FDA2A}">
      <dsp:nvSpPr>
        <dsp:cNvPr id="0" name=""/>
        <dsp:cNvSpPr/>
      </dsp:nvSpPr>
      <dsp:spPr>
        <a:xfrm>
          <a:off x="723304" y="2549"/>
          <a:ext cx="6104691" cy="387647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984DF6A-4D4B-41E9-A2FA-44BF3E53D752}">
      <dsp:nvSpPr>
        <dsp:cNvPr id="0" name=""/>
        <dsp:cNvSpPr/>
      </dsp:nvSpPr>
      <dsp:spPr>
        <a:xfrm>
          <a:off x="1401603" y="646933"/>
          <a:ext cx="6104691" cy="387647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marL="0" lvl="0" indent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4300" kern="1200" dirty="0"/>
            <a:t>Порушення </a:t>
          </a:r>
          <a:r>
            <a:rPr lang="uk-UA" sz="4300" kern="1200" dirty="0" err="1"/>
            <a:t>темпо-ритмічної</a:t>
          </a:r>
          <a:r>
            <a:rPr lang="uk-UA" sz="4300" kern="1200" dirty="0"/>
            <a:t> організації </a:t>
          </a:r>
          <a:r>
            <a:rPr lang="uk-UA" sz="4300" kern="1200" dirty="0" err="1"/>
            <a:t>мвленя</a:t>
          </a:r>
          <a:r>
            <a:rPr lang="uk-UA" sz="4300" kern="1200" dirty="0"/>
            <a:t>, обумовлене судомним станом </a:t>
          </a:r>
          <a:r>
            <a:rPr lang="uk-UA" sz="4300" kern="1200" dirty="0" err="1"/>
            <a:t>мязів</a:t>
          </a:r>
          <a:r>
            <a:rPr lang="uk-UA" sz="4300" kern="1200" dirty="0"/>
            <a:t> мовленнєвого апарату</a:t>
          </a:r>
        </a:p>
      </dsp:txBody>
      <dsp:txXfrm>
        <a:off x="1515141" y="760471"/>
        <a:ext cx="5877615" cy="3649403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EE277AD-660E-4140-8E2C-AF6C759D7BD4}">
      <dsp:nvSpPr>
        <dsp:cNvPr id="0" name=""/>
        <dsp:cNvSpPr/>
      </dsp:nvSpPr>
      <dsp:spPr>
        <a:xfrm>
          <a:off x="0" y="1405945"/>
          <a:ext cx="2314575" cy="146975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37ACE1C-C60F-4CFF-9547-4D2F546488FD}">
      <dsp:nvSpPr>
        <dsp:cNvPr id="0" name=""/>
        <dsp:cNvSpPr/>
      </dsp:nvSpPr>
      <dsp:spPr>
        <a:xfrm>
          <a:off x="257174" y="1650262"/>
          <a:ext cx="2314575" cy="146975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500" kern="1200" dirty="0"/>
            <a:t>Моторна </a:t>
          </a:r>
        </a:p>
      </dsp:txBody>
      <dsp:txXfrm>
        <a:off x="300222" y="1693310"/>
        <a:ext cx="2228479" cy="1383659"/>
      </dsp:txXfrm>
    </dsp:sp>
    <dsp:sp modelId="{25289429-0BBD-4200-9D1B-36F4ECB45D60}">
      <dsp:nvSpPr>
        <dsp:cNvPr id="0" name=""/>
        <dsp:cNvSpPr/>
      </dsp:nvSpPr>
      <dsp:spPr>
        <a:xfrm>
          <a:off x="2828924" y="1405945"/>
          <a:ext cx="2314575" cy="146975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772A81C-4C3D-4C77-BE8E-AC3BE3F58E3A}">
      <dsp:nvSpPr>
        <dsp:cNvPr id="0" name=""/>
        <dsp:cNvSpPr/>
      </dsp:nvSpPr>
      <dsp:spPr>
        <a:xfrm>
          <a:off x="3086099" y="1650262"/>
          <a:ext cx="2314575" cy="146975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500" kern="1200" dirty="0"/>
            <a:t>Сенсорна </a:t>
          </a:r>
        </a:p>
      </dsp:txBody>
      <dsp:txXfrm>
        <a:off x="3129147" y="1693310"/>
        <a:ext cx="2228479" cy="1383659"/>
      </dsp:txXfrm>
    </dsp:sp>
    <dsp:sp modelId="{ACF8FDEE-60DF-4E1F-8A13-7C4809A6A192}">
      <dsp:nvSpPr>
        <dsp:cNvPr id="0" name=""/>
        <dsp:cNvSpPr/>
      </dsp:nvSpPr>
      <dsp:spPr>
        <a:xfrm>
          <a:off x="5657850" y="1405945"/>
          <a:ext cx="2314575" cy="146975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DBCBA60-9761-4F79-8AAC-9511B8066E8C}">
      <dsp:nvSpPr>
        <dsp:cNvPr id="0" name=""/>
        <dsp:cNvSpPr/>
      </dsp:nvSpPr>
      <dsp:spPr>
        <a:xfrm>
          <a:off x="5915024" y="1650262"/>
          <a:ext cx="2314575" cy="146975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500" kern="1200" dirty="0" err="1"/>
            <a:t>Сенсомоторна</a:t>
          </a:r>
          <a:r>
            <a:rPr lang="uk-UA" sz="2500" kern="1200" dirty="0"/>
            <a:t> </a:t>
          </a:r>
        </a:p>
      </dsp:txBody>
      <dsp:txXfrm>
        <a:off x="5958072" y="1693310"/>
        <a:ext cx="2228479" cy="1383659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9EF535F-B93D-4691-A317-FC1BAD85AE22}">
      <dsp:nvSpPr>
        <dsp:cNvPr id="0" name=""/>
        <dsp:cNvSpPr/>
      </dsp:nvSpPr>
      <dsp:spPr>
        <a:xfrm>
          <a:off x="4038652" y="1991323"/>
          <a:ext cx="3350508" cy="39863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1657"/>
              </a:lnTo>
              <a:lnTo>
                <a:pt x="3350508" y="271657"/>
              </a:lnTo>
              <a:lnTo>
                <a:pt x="3350508" y="39863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D150B7B-1F70-4E72-921D-3C0AD086131E}">
      <dsp:nvSpPr>
        <dsp:cNvPr id="0" name=""/>
        <dsp:cNvSpPr/>
      </dsp:nvSpPr>
      <dsp:spPr>
        <a:xfrm>
          <a:off x="4038652" y="1991323"/>
          <a:ext cx="1675254" cy="39863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1657"/>
              </a:lnTo>
              <a:lnTo>
                <a:pt x="1675254" y="271657"/>
              </a:lnTo>
              <a:lnTo>
                <a:pt x="1675254" y="39863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464F16D-035D-4424-93E5-2EED4C37EB42}">
      <dsp:nvSpPr>
        <dsp:cNvPr id="0" name=""/>
        <dsp:cNvSpPr/>
      </dsp:nvSpPr>
      <dsp:spPr>
        <a:xfrm>
          <a:off x="3992932" y="1991323"/>
          <a:ext cx="91440" cy="39863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9863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80ACB5F-6883-4424-A83E-6278B36D9A21}">
      <dsp:nvSpPr>
        <dsp:cNvPr id="0" name=""/>
        <dsp:cNvSpPr/>
      </dsp:nvSpPr>
      <dsp:spPr>
        <a:xfrm>
          <a:off x="2363398" y="1991323"/>
          <a:ext cx="1675254" cy="398634"/>
        </a:xfrm>
        <a:custGeom>
          <a:avLst/>
          <a:gdLst/>
          <a:ahLst/>
          <a:cxnLst/>
          <a:rect l="0" t="0" r="0" b="0"/>
          <a:pathLst>
            <a:path>
              <a:moveTo>
                <a:pt x="1675254" y="0"/>
              </a:moveTo>
              <a:lnTo>
                <a:pt x="1675254" y="271657"/>
              </a:lnTo>
              <a:lnTo>
                <a:pt x="0" y="271657"/>
              </a:lnTo>
              <a:lnTo>
                <a:pt x="0" y="39863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BE6A4ED-AEAF-4E24-9028-64D767776EBD}">
      <dsp:nvSpPr>
        <dsp:cNvPr id="0" name=""/>
        <dsp:cNvSpPr/>
      </dsp:nvSpPr>
      <dsp:spPr>
        <a:xfrm>
          <a:off x="688144" y="1991323"/>
          <a:ext cx="3350508" cy="398634"/>
        </a:xfrm>
        <a:custGeom>
          <a:avLst/>
          <a:gdLst/>
          <a:ahLst/>
          <a:cxnLst/>
          <a:rect l="0" t="0" r="0" b="0"/>
          <a:pathLst>
            <a:path>
              <a:moveTo>
                <a:pt x="3350508" y="0"/>
              </a:moveTo>
              <a:lnTo>
                <a:pt x="3350508" y="271657"/>
              </a:lnTo>
              <a:lnTo>
                <a:pt x="0" y="271657"/>
              </a:lnTo>
              <a:lnTo>
                <a:pt x="0" y="39863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CB98DCA-F97E-492A-AEEE-C2A3761EA492}">
      <dsp:nvSpPr>
        <dsp:cNvPr id="0" name=""/>
        <dsp:cNvSpPr/>
      </dsp:nvSpPr>
      <dsp:spPr>
        <a:xfrm>
          <a:off x="3353320" y="1120953"/>
          <a:ext cx="1370662" cy="87037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D334163-2AC8-429A-B722-9E1161A27706}">
      <dsp:nvSpPr>
        <dsp:cNvPr id="0" name=""/>
        <dsp:cNvSpPr/>
      </dsp:nvSpPr>
      <dsp:spPr>
        <a:xfrm>
          <a:off x="3505616" y="1265634"/>
          <a:ext cx="1370662" cy="87037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600" kern="1200" dirty="0"/>
            <a:t>Порушення писемного мовлення</a:t>
          </a:r>
        </a:p>
      </dsp:txBody>
      <dsp:txXfrm>
        <a:off x="3531108" y="1291126"/>
        <a:ext cx="1319678" cy="819386"/>
      </dsp:txXfrm>
    </dsp:sp>
    <dsp:sp modelId="{E823FF48-A36B-40E1-9A6C-4BC03DB5CE29}">
      <dsp:nvSpPr>
        <dsp:cNvPr id="0" name=""/>
        <dsp:cNvSpPr/>
      </dsp:nvSpPr>
      <dsp:spPr>
        <a:xfrm>
          <a:off x="2812" y="2389958"/>
          <a:ext cx="1370662" cy="87037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10E89B1-7189-422C-9F5A-32B88C0A4513}">
      <dsp:nvSpPr>
        <dsp:cNvPr id="0" name=""/>
        <dsp:cNvSpPr/>
      </dsp:nvSpPr>
      <dsp:spPr>
        <a:xfrm>
          <a:off x="155108" y="2534639"/>
          <a:ext cx="1370662" cy="87037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600" kern="1200" dirty="0"/>
            <a:t>семантична</a:t>
          </a:r>
        </a:p>
      </dsp:txBody>
      <dsp:txXfrm>
        <a:off x="180600" y="2560131"/>
        <a:ext cx="1319678" cy="819386"/>
      </dsp:txXfrm>
    </dsp:sp>
    <dsp:sp modelId="{7C4D446F-D386-4F44-9A68-07D2D31318CD}">
      <dsp:nvSpPr>
        <dsp:cNvPr id="0" name=""/>
        <dsp:cNvSpPr/>
      </dsp:nvSpPr>
      <dsp:spPr>
        <a:xfrm>
          <a:off x="1678066" y="2389958"/>
          <a:ext cx="1370662" cy="87037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6346FF5-A728-4CC2-A9E4-92F661357382}">
      <dsp:nvSpPr>
        <dsp:cNvPr id="0" name=""/>
        <dsp:cNvSpPr/>
      </dsp:nvSpPr>
      <dsp:spPr>
        <a:xfrm>
          <a:off x="1830362" y="2534639"/>
          <a:ext cx="1370662" cy="87037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600" kern="1200" dirty="0"/>
            <a:t>оптична</a:t>
          </a:r>
        </a:p>
      </dsp:txBody>
      <dsp:txXfrm>
        <a:off x="1855854" y="2560131"/>
        <a:ext cx="1319678" cy="819386"/>
      </dsp:txXfrm>
    </dsp:sp>
    <dsp:sp modelId="{563E60C8-6147-41B0-962A-503E43B8778B}">
      <dsp:nvSpPr>
        <dsp:cNvPr id="0" name=""/>
        <dsp:cNvSpPr/>
      </dsp:nvSpPr>
      <dsp:spPr>
        <a:xfrm>
          <a:off x="3353320" y="2389958"/>
          <a:ext cx="1370662" cy="87037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7EB40EE-274F-405F-8C92-904E03C366B4}">
      <dsp:nvSpPr>
        <dsp:cNvPr id="0" name=""/>
        <dsp:cNvSpPr/>
      </dsp:nvSpPr>
      <dsp:spPr>
        <a:xfrm>
          <a:off x="3505616" y="2534639"/>
          <a:ext cx="1370662" cy="87037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600" kern="1200" dirty="0" err="1"/>
            <a:t>аграматична</a:t>
          </a:r>
          <a:endParaRPr lang="uk-UA" sz="1600" kern="1200" dirty="0"/>
        </a:p>
      </dsp:txBody>
      <dsp:txXfrm>
        <a:off x="3531108" y="2560131"/>
        <a:ext cx="1319678" cy="819386"/>
      </dsp:txXfrm>
    </dsp:sp>
    <dsp:sp modelId="{57E0ADD2-698E-49FC-8A9C-867B23848E67}">
      <dsp:nvSpPr>
        <dsp:cNvPr id="0" name=""/>
        <dsp:cNvSpPr/>
      </dsp:nvSpPr>
      <dsp:spPr>
        <a:xfrm>
          <a:off x="5028574" y="2389958"/>
          <a:ext cx="1370662" cy="87037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04A1A8A-3D8A-48EF-ABE7-4DA9A8F5071B}">
      <dsp:nvSpPr>
        <dsp:cNvPr id="0" name=""/>
        <dsp:cNvSpPr/>
      </dsp:nvSpPr>
      <dsp:spPr>
        <a:xfrm>
          <a:off x="5180870" y="2534639"/>
          <a:ext cx="1370662" cy="87037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600" kern="1200" dirty="0"/>
            <a:t>фонематична</a:t>
          </a:r>
        </a:p>
      </dsp:txBody>
      <dsp:txXfrm>
        <a:off x="5206362" y="2560131"/>
        <a:ext cx="1319678" cy="819386"/>
      </dsp:txXfrm>
    </dsp:sp>
    <dsp:sp modelId="{74EA7903-2B06-488D-9162-291C78731CFB}">
      <dsp:nvSpPr>
        <dsp:cNvPr id="0" name=""/>
        <dsp:cNvSpPr/>
      </dsp:nvSpPr>
      <dsp:spPr>
        <a:xfrm>
          <a:off x="6703828" y="2389958"/>
          <a:ext cx="1370662" cy="87037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3A3D348-F239-4444-B155-887A1F44262F}">
      <dsp:nvSpPr>
        <dsp:cNvPr id="0" name=""/>
        <dsp:cNvSpPr/>
      </dsp:nvSpPr>
      <dsp:spPr>
        <a:xfrm>
          <a:off x="6856124" y="2534639"/>
          <a:ext cx="1370662" cy="87037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600" kern="1200" dirty="0"/>
            <a:t>акустична</a:t>
          </a:r>
        </a:p>
      </dsp:txBody>
      <dsp:txXfrm>
        <a:off x="6881616" y="2560131"/>
        <a:ext cx="1319678" cy="819386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9C000CC-13EB-4498-8ADC-A0852BA16D12}">
      <dsp:nvSpPr>
        <dsp:cNvPr id="0" name=""/>
        <dsp:cNvSpPr/>
      </dsp:nvSpPr>
      <dsp:spPr>
        <a:xfrm>
          <a:off x="723304" y="2549"/>
          <a:ext cx="6104691" cy="387647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715C4C8-2282-4996-A19D-88E51D3CA2CD}">
      <dsp:nvSpPr>
        <dsp:cNvPr id="0" name=""/>
        <dsp:cNvSpPr/>
      </dsp:nvSpPr>
      <dsp:spPr>
        <a:xfrm>
          <a:off x="1401603" y="646933"/>
          <a:ext cx="6104691" cy="387647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8120" tIns="198120" rIns="198120" bIns="198120" numCol="1" spcCol="1270" anchor="ctr" anchorCtr="0">
          <a:noAutofit/>
        </a:bodyPr>
        <a:lstStyle/>
        <a:p>
          <a:pPr marL="0" lvl="0" indent="0" algn="ctr" defTabSz="2311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5200" kern="1200" dirty="0"/>
            <a:t>ФОНЕТИКО-ФОНЕМАТИЧНЕ НЕДОРОЗВИНЕННЯ МОВЛЕННЯ </a:t>
          </a:r>
        </a:p>
      </dsp:txBody>
      <dsp:txXfrm>
        <a:off x="1515141" y="760471"/>
        <a:ext cx="5877615" cy="364940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4EE89-5F04-46B1-A35F-A408C420082D}" type="datetimeFigureOut">
              <a:rPr lang="uk-UA" smtClean="0"/>
              <a:pPr/>
              <a:t>19.09.2021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0874B-576F-41A0-9DFB-D862C0BF48BB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4EE89-5F04-46B1-A35F-A408C420082D}" type="datetimeFigureOut">
              <a:rPr lang="uk-UA" smtClean="0"/>
              <a:pPr/>
              <a:t>19.09.2021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0874B-576F-41A0-9DFB-D862C0BF48BB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4EE89-5F04-46B1-A35F-A408C420082D}" type="datetimeFigureOut">
              <a:rPr lang="uk-UA" smtClean="0"/>
              <a:pPr/>
              <a:t>19.09.2021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0874B-576F-41A0-9DFB-D862C0BF48BB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4EE89-5F04-46B1-A35F-A408C420082D}" type="datetimeFigureOut">
              <a:rPr lang="uk-UA" smtClean="0"/>
              <a:pPr/>
              <a:t>19.09.2021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0874B-576F-41A0-9DFB-D862C0BF48BB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4EE89-5F04-46B1-A35F-A408C420082D}" type="datetimeFigureOut">
              <a:rPr lang="uk-UA" smtClean="0"/>
              <a:pPr/>
              <a:t>19.09.2021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0874B-576F-41A0-9DFB-D862C0BF48BB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4EE89-5F04-46B1-A35F-A408C420082D}" type="datetimeFigureOut">
              <a:rPr lang="uk-UA" smtClean="0"/>
              <a:pPr/>
              <a:t>19.09.2021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0874B-576F-41A0-9DFB-D862C0BF48BB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4EE89-5F04-46B1-A35F-A408C420082D}" type="datetimeFigureOut">
              <a:rPr lang="uk-UA" smtClean="0"/>
              <a:pPr/>
              <a:t>19.09.2021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0874B-576F-41A0-9DFB-D862C0BF48BB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4EE89-5F04-46B1-A35F-A408C420082D}" type="datetimeFigureOut">
              <a:rPr lang="uk-UA" smtClean="0"/>
              <a:pPr/>
              <a:t>19.09.2021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0874B-576F-41A0-9DFB-D862C0BF48BB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4EE89-5F04-46B1-A35F-A408C420082D}" type="datetimeFigureOut">
              <a:rPr lang="uk-UA" smtClean="0"/>
              <a:pPr/>
              <a:t>19.09.2021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0874B-576F-41A0-9DFB-D862C0BF48BB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4EE89-5F04-46B1-A35F-A408C420082D}" type="datetimeFigureOut">
              <a:rPr lang="uk-UA" smtClean="0"/>
              <a:pPr/>
              <a:t>19.09.2021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0874B-576F-41A0-9DFB-D862C0BF48BB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4EE89-5F04-46B1-A35F-A408C420082D}" type="datetimeFigureOut">
              <a:rPr lang="uk-UA" smtClean="0"/>
              <a:pPr/>
              <a:t>19.09.2021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0874B-576F-41A0-9DFB-D862C0BF48BB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B4EE89-5F04-46B1-A35F-A408C420082D}" type="datetimeFigureOut">
              <a:rPr lang="uk-UA" smtClean="0"/>
              <a:pPr/>
              <a:t>19.09.2021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90874B-576F-41A0-9DFB-D862C0BF48BB}" type="slidenum">
              <a:rPr lang="uk-UA" smtClean="0"/>
              <a:pPr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9.xml"/><Relationship Id="rId5" Type="http://schemas.openxmlformats.org/officeDocument/2006/relationships/diagramQuickStyle" Target="../diagrams/quickStyle9.xml"/><Relationship Id="rId4" Type="http://schemas.openxmlformats.org/officeDocument/2006/relationships/diagramLayout" Target="../diagrams/layout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0.xml"/><Relationship Id="rId7" Type="http://schemas.microsoft.com/office/2007/relationships/diagramDrawing" Target="../diagrams/drawing10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0.xml"/><Relationship Id="rId5" Type="http://schemas.openxmlformats.org/officeDocument/2006/relationships/diagramQuickStyle" Target="../diagrams/quickStyle10.xml"/><Relationship Id="rId4" Type="http://schemas.openxmlformats.org/officeDocument/2006/relationships/diagramLayout" Target="../diagrams/layout10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shablony_prezentaziy_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2266"/>
            <a:ext cx="9144000" cy="6833467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Етіологія та класифікація порушень мовлення</a:t>
            </a:r>
            <a:endParaRPr lang="uk-UA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643314"/>
            <a:ext cx="6400800" cy="1995486"/>
          </a:xfrm>
        </p:spPr>
        <p:txBody>
          <a:bodyPr>
            <a:normAutofit/>
          </a:bodyPr>
          <a:lstStyle/>
          <a:p>
            <a:pPr algn="r"/>
            <a:r>
              <a:rPr lang="uk-UA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Викладач ЗНУ кафедри СПП </a:t>
            </a:r>
          </a:p>
          <a:p>
            <a:pPr algn="r"/>
            <a:r>
              <a:rPr lang="uk-UA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Соха Наталія Володимирівна</a:t>
            </a:r>
          </a:p>
          <a:p>
            <a:pPr algn="r"/>
            <a:r>
              <a:rPr lang="uk-UA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м. Запоріжжя 2020 р</a:t>
            </a:r>
          </a:p>
          <a:p>
            <a:endParaRPr lang="uk-UA" dirty="0"/>
          </a:p>
          <a:p>
            <a:endParaRPr lang="uk-UA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shablony_prezentaziy_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2266"/>
            <a:ext cx="9144000" cy="6833467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>
                <a:latin typeface="Times New Roman" pitchFamily="18" charset="0"/>
                <a:cs typeface="Times New Roman" pitchFamily="18" charset="0"/>
              </a:rPr>
              <a:t>ФФНМ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shablony_prezentaziy_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2266"/>
            <a:ext cx="9144000" cy="6833467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>
                <a:latin typeface="Times New Roman" pitchFamily="18" charset="0"/>
                <a:cs typeface="Times New Roman" pitchFamily="18" charset="0"/>
              </a:rPr>
              <a:t>Загальне недорозвинення мовлення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shablony_prezentaziy_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2266"/>
            <a:ext cx="9144000" cy="6833467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Література</a:t>
            </a:r>
            <a:endParaRPr lang="uk-UA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Логопедія. Підручник. За ред. М. К. Шеремет. Київ : Видавничий Дім «Слово», 2010. 376 с.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URL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 :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https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://ru.1lib.eu/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book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/3297320/8cc516?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regionChanged=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&amp;redirect=22287017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Шеремет М. К, Мартиненко І. В. Хрестоматія з логопедії: Історичні аспекти. Дислалія. Дизартрія. Ринолалія : навчальний посібник. Київ : КНТ, 2008. 380 с.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Филичёва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 Т. Б.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Чевелёва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 Н. А,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Чиркина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 Г. В.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Основы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логопеди :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учебное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пособие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. Москва :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Просвещение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, 1989. 223. с.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uk-UA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shablony_prezentaziy_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2266"/>
            <a:ext cx="9144000" cy="6833467"/>
          </a:xfrm>
          <a:prstGeom prst="rect">
            <a:avLst/>
          </a:prstGeom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uk-UA" sz="9600" dirty="0"/>
              <a:t>ДЯКУЮ ЗА УВАГУ!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shablony_prezentaziy_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2266"/>
            <a:ext cx="9144000" cy="6833467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>
                <a:latin typeface="Times New Roman" pitchFamily="18" charset="0"/>
                <a:cs typeface="Times New Roman" pitchFamily="18" charset="0"/>
              </a:rPr>
              <a:t>Клініко – педагогічна класифікація порушень мовлення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shablony_prezentaziy_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2266"/>
            <a:ext cx="9144000" cy="6833467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/>
              <a:t>Психолого-педагогічна класифікація розладів мовлення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shablony_prezentaziy_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2266"/>
            <a:ext cx="9144000" cy="6833467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err="1"/>
              <a:t>Дислалія</a:t>
            </a:r>
            <a:endParaRPr lang="uk-UA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shablony_prezentaziy_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2266"/>
            <a:ext cx="9144000" cy="6833467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 fontScale="90000"/>
          </a:bodyPr>
          <a:lstStyle/>
          <a:p>
            <a:r>
              <a:rPr lang="uk-UA" dirty="0" err="1"/>
              <a:t>Ринолалія</a:t>
            </a:r>
            <a:endParaRPr lang="uk-UA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214422"/>
          <a:ext cx="8229600" cy="52149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shablony_prezentaziy_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2266"/>
            <a:ext cx="9144000" cy="6833467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>
                <a:latin typeface="Times New Roman" pitchFamily="18" charset="0"/>
                <a:cs typeface="Times New Roman" pitchFamily="18" charset="0"/>
              </a:rPr>
              <a:t>Дизартрія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shablony_prezentaziy_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2266"/>
            <a:ext cx="9144000" cy="6833467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/>
          <a:lstStyle/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Заїкання</a:t>
            </a:r>
            <a:endParaRPr lang="uk-UA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shablony_prezentaziy_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2266"/>
            <a:ext cx="9144000" cy="6833467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Алалія 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shablony_prezentaziy_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2266"/>
            <a:ext cx="9144000" cy="6833467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err="1">
                <a:latin typeface="Times New Roman" pitchFamily="18" charset="0"/>
                <a:cs typeface="Times New Roman" pitchFamily="18" charset="0"/>
              </a:rPr>
              <a:t>Дисграфія</a:t>
            </a:r>
            <a:endParaRPr lang="uk-UA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472518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342</TotalTime>
  <Words>171</Words>
  <Application>Microsoft Office PowerPoint</Application>
  <PresentationFormat>Экран (4:3)</PresentationFormat>
  <Paragraphs>59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Етіологія та класифікація порушень мовлення</vt:lpstr>
      <vt:lpstr>Клініко – педагогічна класифікація порушень мовлення</vt:lpstr>
      <vt:lpstr>Психолого-педагогічна класифікація розладів мовлення</vt:lpstr>
      <vt:lpstr>Дислалія</vt:lpstr>
      <vt:lpstr>Ринолалія</vt:lpstr>
      <vt:lpstr>Дизартрія</vt:lpstr>
      <vt:lpstr>Заїкання</vt:lpstr>
      <vt:lpstr>Алалія </vt:lpstr>
      <vt:lpstr>Дисграфія</vt:lpstr>
      <vt:lpstr>ФФНМ</vt:lpstr>
      <vt:lpstr>Загальне недорозвинення мовлення</vt:lpstr>
      <vt:lpstr>Література</vt:lpstr>
      <vt:lpstr>Слайд 13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Порушення мовлення</dc:title>
  <dc:creator>user</dc:creator>
  <cp:lastModifiedBy>User</cp:lastModifiedBy>
  <cp:revision>42</cp:revision>
  <dcterms:created xsi:type="dcterms:W3CDTF">2018-11-24T10:28:59Z</dcterms:created>
  <dcterms:modified xsi:type="dcterms:W3CDTF">2021-09-19T16:26:40Z</dcterms:modified>
</cp:coreProperties>
</file>