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notesSlides/notesSlide1.xml" ContentType="application/vnd.openxmlformats-officedocument.presentationml.notesSlide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230"/>
  </p:notesMasterIdLst>
  <p:sldIdLst>
    <p:sldId id="256" r:id="rId2"/>
    <p:sldId id="410" r:id="rId3"/>
    <p:sldId id="257" r:id="rId4"/>
    <p:sldId id="264" r:id="rId5"/>
    <p:sldId id="258" r:id="rId6"/>
    <p:sldId id="263" r:id="rId7"/>
    <p:sldId id="262" r:id="rId8"/>
    <p:sldId id="275" r:id="rId9"/>
    <p:sldId id="260" r:id="rId10"/>
    <p:sldId id="274" r:id="rId11"/>
    <p:sldId id="277" r:id="rId12"/>
    <p:sldId id="276" r:id="rId13"/>
    <p:sldId id="292" r:id="rId14"/>
    <p:sldId id="259" r:id="rId15"/>
    <p:sldId id="293" r:id="rId16"/>
    <p:sldId id="280" r:id="rId17"/>
    <p:sldId id="281" r:id="rId18"/>
    <p:sldId id="282" r:id="rId19"/>
    <p:sldId id="283" r:id="rId20"/>
    <p:sldId id="294" r:id="rId21"/>
    <p:sldId id="295" r:id="rId22"/>
    <p:sldId id="296" r:id="rId23"/>
    <p:sldId id="297" r:id="rId24"/>
    <p:sldId id="279" r:id="rId25"/>
    <p:sldId id="286" r:id="rId26"/>
    <p:sldId id="285" r:id="rId27"/>
    <p:sldId id="287" r:id="rId28"/>
    <p:sldId id="288" r:id="rId29"/>
    <p:sldId id="290" r:id="rId30"/>
    <p:sldId id="289" r:id="rId31"/>
    <p:sldId id="291" r:id="rId32"/>
    <p:sldId id="298" r:id="rId33"/>
    <p:sldId id="284" r:id="rId34"/>
    <p:sldId id="413" r:id="rId35"/>
    <p:sldId id="300" r:id="rId36"/>
    <p:sldId id="301" r:id="rId37"/>
    <p:sldId id="305" r:id="rId38"/>
    <p:sldId id="306" r:id="rId39"/>
    <p:sldId id="302" r:id="rId40"/>
    <p:sldId id="303" r:id="rId41"/>
    <p:sldId id="304" r:id="rId42"/>
    <p:sldId id="318" r:id="rId43"/>
    <p:sldId id="324" r:id="rId44"/>
    <p:sldId id="321" r:id="rId45"/>
    <p:sldId id="322" r:id="rId46"/>
    <p:sldId id="323" r:id="rId47"/>
    <p:sldId id="319" r:id="rId48"/>
    <p:sldId id="325" r:id="rId49"/>
    <p:sldId id="326" r:id="rId50"/>
    <p:sldId id="327" r:id="rId51"/>
    <p:sldId id="328" r:id="rId52"/>
    <p:sldId id="317" r:id="rId53"/>
    <p:sldId id="330" r:id="rId54"/>
    <p:sldId id="331" r:id="rId55"/>
    <p:sldId id="332" r:id="rId56"/>
    <p:sldId id="333" r:id="rId57"/>
    <p:sldId id="310" r:id="rId58"/>
    <p:sldId id="311" r:id="rId59"/>
    <p:sldId id="312" r:id="rId60"/>
    <p:sldId id="313" r:id="rId61"/>
    <p:sldId id="299" r:id="rId62"/>
    <p:sldId id="334" r:id="rId63"/>
    <p:sldId id="308" r:id="rId64"/>
    <p:sldId id="309" r:id="rId65"/>
    <p:sldId id="314" r:id="rId66"/>
    <p:sldId id="335" r:id="rId67"/>
    <p:sldId id="337" r:id="rId68"/>
    <p:sldId id="315" r:id="rId69"/>
    <p:sldId id="307" r:id="rId70"/>
    <p:sldId id="320" r:id="rId71"/>
    <p:sldId id="347" r:id="rId72"/>
    <p:sldId id="348" r:id="rId73"/>
    <p:sldId id="349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65" r:id="rId84"/>
    <p:sldId id="366" r:id="rId85"/>
    <p:sldId id="367" r:id="rId86"/>
    <p:sldId id="368" r:id="rId87"/>
    <p:sldId id="369" r:id="rId88"/>
    <p:sldId id="370" r:id="rId89"/>
    <p:sldId id="371" r:id="rId90"/>
    <p:sldId id="350" r:id="rId91"/>
    <p:sldId id="351" r:id="rId92"/>
    <p:sldId id="352" r:id="rId93"/>
    <p:sldId id="353" r:id="rId94"/>
    <p:sldId id="354" r:id="rId95"/>
    <p:sldId id="355" r:id="rId96"/>
    <p:sldId id="356" r:id="rId97"/>
    <p:sldId id="357" r:id="rId98"/>
    <p:sldId id="358" r:id="rId99"/>
    <p:sldId id="359" r:id="rId100"/>
    <p:sldId id="360" r:id="rId101"/>
    <p:sldId id="361" r:id="rId102"/>
    <p:sldId id="362" r:id="rId103"/>
    <p:sldId id="372" r:id="rId104"/>
    <p:sldId id="373" r:id="rId105"/>
    <p:sldId id="374" r:id="rId106"/>
    <p:sldId id="364" r:id="rId107"/>
    <p:sldId id="329" r:id="rId108"/>
    <p:sldId id="375" r:id="rId109"/>
    <p:sldId id="376" r:id="rId110"/>
    <p:sldId id="377" r:id="rId111"/>
    <p:sldId id="378" r:id="rId112"/>
    <p:sldId id="379" r:id="rId113"/>
    <p:sldId id="380" r:id="rId114"/>
    <p:sldId id="381" r:id="rId115"/>
    <p:sldId id="382" r:id="rId116"/>
    <p:sldId id="383" r:id="rId117"/>
    <p:sldId id="384" r:id="rId118"/>
    <p:sldId id="385" r:id="rId119"/>
    <p:sldId id="386" r:id="rId120"/>
    <p:sldId id="387" r:id="rId121"/>
    <p:sldId id="388" r:id="rId122"/>
    <p:sldId id="389" r:id="rId123"/>
    <p:sldId id="390" r:id="rId124"/>
    <p:sldId id="391" r:id="rId125"/>
    <p:sldId id="392" r:id="rId126"/>
    <p:sldId id="394" r:id="rId127"/>
    <p:sldId id="393" r:id="rId128"/>
    <p:sldId id="396" r:id="rId129"/>
    <p:sldId id="397" r:id="rId130"/>
    <p:sldId id="399" r:id="rId131"/>
    <p:sldId id="400" r:id="rId132"/>
    <p:sldId id="401" r:id="rId133"/>
    <p:sldId id="398" r:id="rId134"/>
    <p:sldId id="402" r:id="rId135"/>
    <p:sldId id="403" r:id="rId136"/>
    <p:sldId id="404" r:id="rId137"/>
    <p:sldId id="405" r:id="rId138"/>
    <p:sldId id="406" r:id="rId139"/>
    <p:sldId id="407" r:id="rId140"/>
    <p:sldId id="408" r:id="rId141"/>
    <p:sldId id="409" r:id="rId142"/>
    <p:sldId id="411" r:id="rId143"/>
    <p:sldId id="437" r:id="rId144"/>
    <p:sldId id="447" r:id="rId145"/>
    <p:sldId id="440" r:id="rId146"/>
    <p:sldId id="441" r:id="rId147"/>
    <p:sldId id="442" r:id="rId148"/>
    <p:sldId id="443" r:id="rId149"/>
    <p:sldId id="438" r:id="rId150"/>
    <p:sldId id="448" r:id="rId151"/>
    <p:sldId id="445" r:id="rId152"/>
    <p:sldId id="449" r:id="rId153"/>
    <p:sldId id="450" r:id="rId154"/>
    <p:sldId id="453" r:id="rId155"/>
    <p:sldId id="452" r:id="rId156"/>
    <p:sldId id="451" r:id="rId157"/>
    <p:sldId id="454" r:id="rId158"/>
    <p:sldId id="444" r:id="rId159"/>
    <p:sldId id="436" r:id="rId160"/>
    <p:sldId id="422" r:id="rId161"/>
    <p:sldId id="423" r:id="rId162"/>
    <p:sldId id="414" r:id="rId163"/>
    <p:sldId id="415" r:id="rId164"/>
    <p:sldId id="417" r:id="rId165"/>
    <p:sldId id="420" r:id="rId166"/>
    <p:sldId id="421" r:id="rId167"/>
    <p:sldId id="426" r:id="rId168"/>
    <p:sldId id="427" r:id="rId169"/>
    <p:sldId id="428" r:id="rId170"/>
    <p:sldId id="429" r:id="rId171"/>
    <p:sldId id="432" r:id="rId172"/>
    <p:sldId id="433" r:id="rId173"/>
    <p:sldId id="434" r:id="rId174"/>
    <p:sldId id="435" r:id="rId175"/>
    <p:sldId id="425" r:id="rId176"/>
    <p:sldId id="418" r:id="rId177"/>
    <p:sldId id="424" r:id="rId178"/>
    <p:sldId id="419" r:id="rId179"/>
    <p:sldId id="416" r:id="rId180"/>
    <p:sldId id="455" r:id="rId181"/>
    <p:sldId id="456" r:id="rId182"/>
    <p:sldId id="457" r:id="rId183"/>
    <p:sldId id="458" r:id="rId184"/>
    <p:sldId id="459" r:id="rId185"/>
    <p:sldId id="460" r:id="rId186"/>
    <p:sldId id="461" r:id="rId187"/>
    <p:sldId id="462" r:id="rId188"/>
    <p:sldId id="463" r:id="rId189"/>
    <p:sldId id="466" r:id="rId190"/>
    <p:sldId id="467" r:id="rId191"/>
    <p:sldId id="468" r:id="rId192"/>
    <p:sldId id="469" r:id="rId193"/>
    <p:sldId id="470" r:id="rId194"/>
    <p:sldId id="471" r:id="rId195"/>
    <p:sldId id="472" r:id="rId196"/>
    <p:sldId id="464" r:id="rId197"/>
    <p:sldId id="465" r:id="rId198"/>
    <p:sldId id="412" r:id="rId199"/>
    <p:sldId id="473" r:id="rId200"/>
    <p:sldId id="474" r:id="rId201"/>
    <p:sldId id="475" r:id="rId202"/>
    <p:sldId id="476" r:id="rId203"/>
    <p:sldId id="477" r:id="rId204"/>
    <p:sldId id="478" r:id="rId205"/>
    <p:sldId id="479" r:id="rId206"/>
    <p:sldId id="480" r:id="rId207"/>
    <p:sldId id="483" r:id="rId208"/>
    <p:sldId id="481" r:id="rId209"/>
    <p:sldId id="484" r:id="rId210"/>
    <p:sldId id="482" r:id="rId211"/>
    <p:sldId id="486" r:id="rId212"/>
    <p:sldId id="487" r:id="rId213"/>
    <p:sldId id="488" r:id="rId214"/>
    <p:sldId id="489" r:id="rId215"/>
    <p:sldId id="485" r:id="rId216"/>
    <p:sldId id="363" r:id="rId217"/>
    <p:sldId id="265" r:id="rId218"/>
    <p:sldId id="395" r:id="rId219"/>
    <p:sldId id="266" r:id="rId220"/>
    <p:sldId id="267" r:id="rId221"/>
    <p:sldId id="268" r:id="rId222"/>
    <p:sldId id="269" r:id="rId223"/>
    <p:sldId id="270" r:id="rId224"/>
    <p:sldId id="278" r:id="rId225"/>
    <p:sldId id="271" r:id="rId226"/>
    <p:sldId id="272" r:id="rId227"/>
    <p:sldId id="261" r:id="rId228"/>
    <p:sldId id="273" r:id="rId229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ександр Дудка" initials="ОД" lastIdx="1" clrIdx="0">
    <p:extLst>
      <p:ext uri="{19B8F6BF-5375-455C-9EA6-DF929625EA0E}">
        <p15:presenceInfo xmlns:p15="http://schemas.microsoft.com/office/powerpoint/2012/main" userId="f953bee3b9cc38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viewProps" Target="view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notesMaster" Target="notesMasters/notesMaster1.xml"/><Relationship Id="rId235" Type="http://schemas.openxmlformats.org/officeDocument/2006/relationships/tableStyles" Target="tableStyle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231" Type="http://schemas.openxmlformats.org/officeDocument/2006/relationships/commentAuthors" Target="commentAuthors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01T11:01:58.87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diagrams/_rels/data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ata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ata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ata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ata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diagrams/_rels/drawing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png"/></Relationships>
</file>

<file path=ppt/diagrams/_rels/drawing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rawing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rawing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rawing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image" Target="../media/image21.jpg"/></Relationships>
</file>

<file path=ppt/diagrams/_rels/drawing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50B3C-891E-4C3F-B136-C6FF77FBBE2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BF24CA5B-5A6B-4EEB-98D5-6ABA76916D7A}">
      <dgm:prSet/>
      <dgm:spPr/>
      <dgm:t>
        <a:bodyPr/>
        <a:lstStyle/>
        <a:p>
          <a:r>
            <a:rPr lang="uk-UA" dirty="0"/>
            <a:t>Перший ступінь</a:t>
          </a:r>
          <a:endParaRPr lang="ru-UA" dirty="0"/>
        </a:p>
      </dgm:t>
    </dgm:pt>
    <dgm:pt modelId="{C230379F-84F5-419E-887D-104FB57BB574}" type="parTrans" cxnId="{E85AFFA5-1760-4212-8E66-FEDF93310E6F}">
      <dgm:prSet/>
      <dgm:spPr/>
      <dgm:t>
        <a:bodyPr/>
        <a:lstStyle/>
        <a:p>
          <a:endParaRPr lang="ru-UA"/>
        </a:p>
      </dgm:t>
    </dgm:pt>
    <dgm:pt modelId="{608C878D-03AD-44DA-8FB4-61BF9639806B}" type="sibTrans" cxnId="{E85AFFA5-1760-4212-8E66-FEDF93310E6F}">
      <dgm:prSet/>
      <dgm:spPr/>
      <dgm:t>
        <a:bodyPr/>
        <a:lstStyle/>
        <a:p>
          <a:endParaRPr lang="ru-UA"/>
        </a:p>
      </dgm:t>
    </dgm:pt>
    <dgm:pt modelId="{0DA545E8-5C2D-4528-BAAC-9DF90B0F91B3}">
      <dgm:prSet/>
      <dgm:spPr/>
      <dgm:t>
        <a:bodyPr/>
        <a:lstStyle/>
        <a:p>
          <a:r>
            <a:rPr lang="uk-UA" dirty="0"/>
            <a:t>Другий ступінь</a:t>
          </a:r>
          <a:endParaRPr lang="ru-UA" dirty="0"/>
        </a:p>
      </dgm:t>
    </dgm:pt>
    <dgm:pt modelId="{A8B00D8A-5A74-42A2-A8B6-AC4D2E725A24}" type="parTrans" cxnId="{AAFE6A72-E608-4BD1-9753-9870FA38E76F}">
      <dgm:prSet/>
      <dgm:spPr/>
      <dgm:t>
        <a:bodyPr/>
        <a:lstStyle/>
        <a:p>
          <a:endParaRPr lang="ru-UA"/>
        </a:p>
      </dgm:t>
    </dgm:pt>
    <dgm:pt modelId="{58C72B25-F712-42A0-BC24-E2B9A9F173E7}" type="sibTrans" cxnId="{AAFE6A72-E608-4BD1-9753-9870FA38E76F}">
      <dgm:prSet/>
      <dgm:spPr/>
      <dgm:t>
        <a:bodyPr/>
        <a:lstStyle/>
        <a:p>
          <a:endParaRPr lang="ru-UA"/>
        </a:p>
      </dgm:t>
    </dgm:pt>
    <dgm:pt modelId="{C1C29489-6FEA-4BBE-A271-A67FAC95CF2B}">
      <dgm:prSet/>
      <dgm:spPr/>
      <dgm:t>
        <a:bodyPr/>
        <a:lstStyle/>
        <a:p>
          <a:r>
            <a:rPr lang="uk-UA" dirty="0"/>
            <a:t>Третій ступінь</a:t>
          </a:r>
          <a:endParaRPr lang="ru-UA" dirty="0"/>
        </a:p>
      </dgm:t>
    </dgm:pt>
    <dgm:pt modelId="{690F92A1-26CD-4762-B536-94F14F9DD0C2}" type="parTrans" cxnId="{765C3F30-5D92-4792-AF04-9818304A8D0D}">
      <dgm:prSet/>
      <dgm:spPr/>
      <dgm:t>
        <a:bodyPr/>
        <a:lstStyle/>
        <a:p>
          <a:endParaRPr lang="ru-UA"/>
        </a:p>
      </dgm:t>
    </dgm:pt>
    <dgm:pt modelId="{5BFD8483-E8C4-4014-99C4-E1B48D2D73E0}" type="sibTrans" cxnId="{765C3F30-5D92-4792-AF04-9818304A8D0D}">
      <dgm:prSet/>
      <dgm:spPr/>
      <dgm:t>
        <a:bodyPr/>
        <a:lstStyle/>
        <a:p>
          <a:endParaRPr lang="ru-UA"/>
        </a:p>
      </dgm:t>
    </dgm:pt>
    <dgm:pt modelId="{583DF675-AE4D-4629-B5E3-135B0D0F403D}">
      <dgm:prSet/>
      <dgm:spPr/>
      <dgm:t>
        <a:bodyPr/>
        <a:lstStyle/>
        <a:p>
          <a:r>
            <a:rPr lang="uk-UA" dirty="0"/>
            <a:t>філософія, економіка, соціологія праці, фізіологія праці, гігієна праці, медицина, професійна педагогіка, педагогіка трудового навчання і виховання</a:t>
          </a:r>
          <a:endParaRPr lang="ru-UA" dirty="0"/>
        </a:p>
      </dgm:t>
    </dgm:pt>
    <dgm:pt modelId="{331CFD53-B062-44E3-8B91-813971E13D23}" type="parTrans" cxnId="{02EDE56C-64A5-42FA-BE9C-0D188390B0C0}">
      <dgm:prSet/>
      <dgm:spPr/>
      <dgm:t>
        <a:bodyPr/>
        <a:lstStyle/>
        <a:p>
          <a:endParaRPr lang="ru-UA"/>
        </a:p>
      </dgm:t>
    </dgm:pt>
    <dgm:pt modelId="{566BED68-9B78-4D4B-B324-7D455074761F}" type="sibTrans" cxnId="{02EDE56C-64A5-42FA-BE9C-0D188390B0C0}">
      <dgm:prSet/>
      <dgm:spPr/>
      <dgm:t>
        <a:bodyPr/>
        <a:lstStyle/>
        <a:p>
          <a:endParaRPr lang="ru-UA"/>
        </a:p>
      </dgm:t>
    </dgm:pt>
    <dgm:pt modelId="{54126884-7B82-4239-8752-284F76D1E619}">
      <dgm:prSet/>
      <dgm:spPr/>
      <dgm:t>
        <a:bodyPr/>
        <a:lstStyle/>
        <a:p>
          <a:r>
            <a:rPr lang="uk-UA" dirty="0"/>
            <a:t> теорія, розрахунок і конструювання машин та приладів, технічна естетика, художнє конструювання</a:t>
          </a:r>
          <a:endParaRPr lang="ru-UA" dirty="0"/>
        </a:p>
      </dgm:t>
    </dgm:pt>
    <dgm:pt modelId="{56593C13-C739-46FF-BE3E-27827B38F761}" type="parTrans" cxnId="{1D0AC3AE-1DF1-4885-9F1E-D3165D73F5BA}">
      <dgm:prSet/>
      <dgm:spPr/>
      <dgm:t>
        <a:bodyPr/>
        <a:lstStyle/>
        <a:p>
          <a:endParaRPr lang="ru-UA"/>
        </a:p>
      </dgm:t>
    </dgm:pt>
    <dgm:pt modelId="{332284A3-43C4-4C88-A3C6-D81DD89FC77E}" type="sibTrans" cxnId="{1D0AC3AE-1DF1-4885-9F1E-D3165D73F5BA}">
      <dgm:prSet/>
      <dgm:spPr/>
      <dgm:t>
        <a:bodyPr/>
        <a:lstStyle/>
        <a:p>
          <a:endParaRPr lang="ru-UA"/>
        </a:p>
      </dgm:t>
    </dgm:pt>
    <dgm:pt modelId="{12318B6D-D286-4FF2-9F31-FF26A3299260}">
      <dgm:prSet/>
      <dgm:spPr/>
      <dgm:t>
        <a:bodyPr/>
        <a:lstStyle/>
        <a:p>
          <a:r>
            <a:rPr lang="uk-UA" dirty="0"/>
            <a:t>біологічні і технічні системи, неживі природні системи, соціальні, соціально-історичні, соціально-економічні процеси, знакові системи, явища і процеси художнього відображення</a:t>
          </a:r>
          <a:endParaRPr lang="ru-UA" dirty="0"/>
        </a:p>
      </dgm:t>
    </dgm:pt>
    <dgm:pt modelId="{01832C64-F857-42CA-A861-9E7C4231AC39}" type="parTrans" cxnId="{A25680EB-4588-47ED-9427-ACF58CB2F2AA}">
      <dgm:prSet/>
      <dgm:spPr/>
      <dgm:t>
        <a:bodyPr/>
        <a:lstStyle/>
        <a:p>
          <a:endParaRPr lang="ru-UA"/>
        </a:p>
      </dgm:t>
    </dgm:pt>
    <dgm:pt modelId="{8E1C98D5-9A77-4238-8991-E171EAD1F7B1}" type="sibTrans" cxnId="{A25680EB-4588-47ED-9427-ACF58CB2F2AA}">
      <dgm:prSet/>
      <dgm:spPr/>
      <dgm:t>
        <a:bodyPr/>
        <a:lstStyle/>
        <a:p>
          <a:endParaRPr lang="ru-UA"/>
        </a:p>
      </dgm:t>
    </dgm:pt>
    <dgm:pt modelId="{8BCB6777-D2AA-481A-80D0-DAFC74BBBD9B}" type="pres">
      <dgm:prSet presAssocID="{A0D50B3C-891E-4C3F-B136-C6FF77FBBE28}" presName="Name0" presStyleCnt="0">
        <dgm:presLayoutVars>
          <dgm:dir/>
          <dgm:animLvl val="lvl"/>
          <dgm:resizeHandles val="exact"/>
        </dgm:presLayoutVars>
      </dgm:prSet>
      <dgm:spPr/>
    </dgm:pt>
    <dgm:pt modelId="{F6AC5AB6-AE82-48DC-AB13-0012ECE8E456}" type="pres">
      <dgm:prSet presAssocID="{BF24CA5B-5A6B-4EEB-98D5-6ABA76916D7A}" presName="composite" presStyleCnt="0"/>
      <dgm:spPr/>
    </dgm:pt>
    <dgm:pt modelId="{DC7D9FC3-6829-4E40-9C40-B4E36F223012}" type="pres">
      <dgm:prSet presAssocID="{BF24CA5B-5A6B-4EEB-98D5-6ABA76916D7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812529C9-123D-4F0F-B17A-723BDE997C0D}" type="pres">
      <dgm:prSet presAssocID="{BF24CA5B-5A6B-4EEB-98D5-6ABA76916D7A}" presName="desTx" presStyleLbl="alignAccFollowNode1" presStyleIdx="0" presStyleCnt="3">
        <dgm:presLayoutVars>
          <dgm:bulletEnabled val="1"/>
        </dgm:presLayoutVars>
      </dgm:prSet>
      <dgm:spPr/>
    </dgm:pt>
    <dgm:pt modelId="{9A94EC0B-641B-4976-98A8-408C55059EFA}" type="pres">
      <dgm:prSet presAssocID="{608C878D-03AD-44DA-8FB4-61BF9639806B}" presName="space" presStyleCnt="0"/>
      <dgm:spPr/>
    </dgm:pt>
    <dgm:pt modelId="{5406F36D-81B8-4215-AE02-713BDAAE9F90}" type="pres">
      <dgm:prSet presAssocID="{0DA545E8-5C2D-4528-BAAC-9DF90B0F91B3}" presName="composite" presStyleCnt="0"/>
      <dgm:spPr/>
    </dgm:pt>
    <dgm:pt modelId="{696057ED-75CA-435F-ABD8-4990FF8DA3C1}" type="pres">
      <dgm:prSet presAssocID="{0DA545E8-5C2D-4528-BAAC-9DF90B0F91B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5B9EFB0-B720-4726-9BFB-A2C043FF76D2}" type="pres">
      <dgm:prSet presAssocID="{0DA545E8-5C2D-4528-BAAC-9DF90B0F91B3}" presName="desTx" presStyleLbl="alignAccFollowNode1" presStyleIdx="1" presStyleCnt="3">
        <dgm:presLayoutVars>
          <dgm:bulletEnabled val="1"/>
        </dgm:presLayoutVars>
      </dgm:prSet>
      <dgm:spPr/>
    </dgm:pt>
    <dgm:pt modelId="{48781A7F-BAD9-4ED2-AB55-56F0B638EDF4}" type="pres">
      <dgm:prSet presAssocID="{58C72B25-F712-42A0-BC24-E2B9A9F173E7}" presName="space" presStyleCnt="0"/>
      <dgm:spPr/>
    </dgm:pt>
    <dgm:pt modelId="{72537FB0-454B-448E-B45A-F764BA9A9550}" type="pres">
      <dgm:prSet presAssocID="{C1C29489-6FEA-4BBE-A271-A67FAC95CF2B}" presName="composite" presStyleCnt="0"/>
      <dgm:spPr/>
    </dgm:pt>
    <dgm:pt modelId="{D362BF16-49DE-4987-999D-A35BA89BE85C}" type="pres">
      <dgm:prSet presAssocID="{C1C29489-6FEA-4BBE-A271-A67FAC95CF2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924F32-076E-4337-9EEA-D0F9802841F1}" type="pres">
      <dgm:prSet presAssocID="{C1C29489-6FEA-4BBE-A271-A67FAC95CF2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138E605-2922-418D-B1B4-89FF2F4ED2EA}" type="presOf" srcId="{12318B6D-D286-4FF2-9F31-FF26A3299260}" destId="{34924F32-076E-4337-9EEA-D0F9802841F1}" srcOrd="0" destOrd="0" presId="urn:microsoft.com/office/officeart/2005/8/layout/hList1"/>
    <dgm:cxn modelId="{913AC11B-602A-420B-9349-CEB2C63E0EA8}" type="presOf" srcId="{583DF675-AE4D-4629-B5E3-135B0D0F403D}" destId="{812529C9-123D-4F0F-B17A-723BDE997C0D}" srcOrd="0" destOrd="0" presId="urn:microsoft.com/office/officeart/2005/8/layout/hList1"/>
    <dgm:cxn modelId="{765C3F30-5D92-4792-AF04-9818304A8D0D}" srcId="{A0D50B3C-891E-4C3F-B136-C6FF77FBBE28}" destId="{C1C29489-6FEA-4BBE-A271-A67FAC95CF2B}" srcOrd="2" destOrd="0" parTransId="{690F92A1-26CD-4762-B536-94F14F9DD0C2}" sibTransId="{5BFD8483-E8C4-4014-99C4-E1B48D2D73E0}"/>
    <dgm:cxn modelId="{D374C230-55EF-4460-A45F-1B16151FAA72}" type="presOf" srcId="{BF24CA5B-5A6B-4EEB-98D5-6ABA76916D7A}" destId="{DC7D9FC3-6829-4E40-9C40-B4E36F223012}" srcOrd="0" destOrd="0" presId="urn:microsoft.com/office/officeart/2005/8/layout/hList1"/>
    <dgm:cxn modelId="{70C20242-D7B8-4706-84ED-55441A155746}" type="presOf" srcId="{A0D50B3C-891E-4C3F-B136-C6FF77FBBE28}" destId="{8BCB6777-D2AA-481A-80D0-DAFC74BBBD9B}" srcOrd="0" destOrd="0" presId="urn:microsoft.com/office/officeart/2005/8/layout/hList1"/>
    <dgm:cxn modelId="{02EDE56C-64A5-42FA-BE9C-0D188390B0C0}" srcId="{BF24CA5B-5A6B-4EEB-98D5-6ABA76916D7A}" destId="{583DF675-AE4D-4629-B5E3-135B0D0F403D}" srcOrd="0" destOrd="0" parTransId="{331CFD53-B062-44E3-8B91-813971E13D23}" sibTransId="{566BED68-9B78-4D4B-B324-7D455074761F}"/>
    <dgm:cxn modelId="{AAFE6A72-E608-4BD1-9753-9870FA38E76F}" srcId="{A0D50B3C-891E-4C3F-B136-C6FF77FBBE28}" destId="{0DA545E8-5C2D-4528-BAAC-9DF90B0F91B3}" srcOrd="1" destOrd="0" parTransId="{A8B00D8A-5A74-42A2-A8B6-AC4D2E725A24}" sibTransId="{58C72B25-F712-42A0-BC24-E2B9A9F173E7}"/>
    <dgm:cxn modelId="{2E2DC555-E950-4B97-BD21-EA0BBCB06DDD}" type="presOf" srcId="{54126884-7B82-4239-8752-284F76D1E619}" destId="{E5B9EFB0-B720-4726-9BFB-A2C043FF76D2}" srcOrd="0" destOrd="0" presId="urn:microsoft.com/office/officeart/2005/8/layout/hList1"/>
    <dgm:cxn modelId="{96CFF997-DE82-4E7B-958C-1FDAC78F3242}" type="presOf" srcId="{0DA545E8-5C2D-4528-BAAC-9DF90B0F91B3}" destId="{696057ED-75CA-435F-ABD8-4990FF8DA3C1}" srcOrd="0" destOrd="0" presId="urn:microsoft.com/office/officeart/2005/8/layout/hList1"/>
    <dgm:cxn modelId="{1812BFA3-FCC5-43E1-B73F-D7AD5DE42EF4}" type="presOf" srcId="{C1C29489-6FEA-4BBE-A271-A67FAC95CF2B}" destId="{D362BF16-49DE-4987-999D-A35BA89BE85C}" srcOrd="0" destOrd="0" presId="urn:microsoft.com/office/officeart/2005/8/layout/hList1"/>
    <dgm:cxn modelId="{E85AFFA5-1760-4212-8E66-FEDF93310E6F}" srcId="{A0D50B3C-891E-4C3F-B136-C6FF77FBBE28}" destId="{BF24CA5B-5A6B-4EEB-98D5-6ABA76916D7A}" srcOrd="0" destOrd="0" parTransId="{C230379F-84F5-419E-887D-104FB57BB574}" sibTransId="{608C878D-03AD-44DA-8FB4-61BF9639806B}"/>
    <dgm:cxn modelId="{1D0AC3AE-1DF1-4885-9F1E-D3165D73F5BA}" srcId="{0DA545E8-5C2D-4528-BAAC-9DF90B0F91B3}" destId="{54126884-7B82-4239-8752-284F76D1E619}" srcOrd="0" destOrd="0" parTransId="{56593C13-C739-46FF-BE3E-27827B38F761}" sibTransId="{332284A3-43C4-4C88-A3C6-D81DD89FC77E}"/>
    <dgm:cxn modelId="{A25680EB-4588-47ED-9427-ACF58CB2F2AA}" srcId="{C1C29489-6FEA-4BBE-A271-A67FAC95CF2B}" destId="{12318B6D-D286-4FF2-9F31-FF26A3299260}" srcOrd="0" destOrd="0" parTransId="{01832C64-F857-42CA-A861-9E7C4231AC39}" sibTransId="{8E1C98D5-9A77-4238-8991-E171EAD1F7B1}"/>
    <dgm:cxn modelId="{797C91DD-A5A8-4FA6-BFB3-A8CB704AD292}" type="presParOf" srcId="{8BCB6777-D2AA-481A-80D0-DAFC74BBBD9B}" destId="{F6AC5AB6-AE82-48DC-AB13-0012ECE8E456}" srcOrd="0" destOrd="0" presId="urn:microsoft.com/office/officeart/2005/8/layout/hList1"/>
    <dgm:cxn modelId="{A7E5DBFB-66D2-49CC-87E0-1497A576904D}" type="presParOf" srcId="{F6AC5AB6-AE82-48DC-AB13-0012ECE8E456}" destId="{DC7D9FC3-6829-4E40-9C40-B4E36F223012}" srcOrd="0" destOrd="0" presId="urn:microsoft.com/office/officeart/2005/8/layout/hList1"/>
    <dgm:cxn modelId="{898041BF-537E-432F-AF25-88E6AEFCBA29}" type="presParOf" srcId="{F6AC5AB6-AE82-48DC-AB13-0012ECE8E456}" destId="{812529C9-123D-4F0F-B17A-723BDE997C0D}" srcOrd="1" destOrd="0" presId="urn:microsoft.com/office/officeart/2005/8/layout/hList1"/>
    <dgm:cxn modelId="{C63DD2B1-285F-40ED-88D3-6E114D4CDD85}" type="presParOf" srcId="{8BCB6777-D2AA-481A-80D0-DAFC74BBBD9B}" destId="{9A94EC0B-641B-4976-98A8-408C55059EFA}" srcOrd="1" destOrd="0" presId="urn:microsoft.com/office/officeart/2005/8/layout/hList1"/>
    <dgm:cxn modelId="{5F92235F-5F02-40F2-BDD9-EE14CA1EF9AB}" type="presParOf" srcId="{8BCB6777-D2AA-481A-80D0-DAFC74BBBD9B}" destId="{5406F36D-81B8-4215-AE02-713BDAAE9F90}" srcOrd="2" destOrd="0" presId="urn:microsoft.com/office/officeart/2005/8/layout/hList1"/>
    <dgm:cxn modelId="{2B872FFC-C239-4FA9-8C3A-E2BE4E59EB57}" type="presParOf" srcId="{5406F36D-81B8-4215-AE02-713BDAAE9F90}" destId="{696057ED-75CA-435F-ABD8-4990FF8DA3C1}" srcOrd="0" destOrd="0" presId="urn:microsoft.com/office/officeart/2005/8/layout/hList1"/>
    <dgm:cxn modelId="{52B20A68-B2EC-4A6A-B519-D9F2EE5600C3}" type="presParOf" srcId="{5406F36D-81B8-4215-AE02-713BDAAE9F90}" destId="{E5B9EFB0-B720-4726-9BFB-A2C043FF76D2}" srcOrd="1" destOrd="0" presId="urn:microsoft.com/office/officeart/2005/8/layout/hList1"/>
    <dgm:cxn modelId="{4D177D8A-1D5C-4FE5-B71D-70F09C5B692B}" type="presParOf" srcId="{8BCB6777-D2AA-481A-80D0-DAFC74BBBD9B}" destId="{48781A7F-BAD9-4ED2-AB55-56F0B638EDF4}" srcOrd="3" destOrd="0" presId="urn:microsoft.com/office/officeart/2005/8/layout/hList1"/>
    <dgm:cxn modelId="{810DE70A-75CD-4DB8-AE22-5E5AEF0A9C38}" type="presParOf" srcId="{8BCB6777-D2AA-481A-80D0-DAFC74BBBD9B}" destId="{72537FB0-454B-448E-B45A-F764BA9A9550}" srcOrd="4" destOrd="0" presId="urn:microsoft.com/office/officeart/2005/8/layout/hList1"/>
    <dgm:cxn modelId="{54780633-DC15-4696-96C7-639D9393D0BD}" type="presParOf" srcId="{72537FB0-454B-448E-B45A-F764BA9A9550}" destId="{D362BF16-49DE-4987-999D-A35BA89BE85C}" srcOrd="0" destOrd="0" presId="urn:microsoft.com/office/officeart/2005/8/layout/hList1"/>
    <dgm:cxn modelId="{860B5B73-FDB6-4ADA-A504-8F06D7CCC118}" type="presParOf" srcId="{72537FB0-454B-448E-B45A-F764BA9A9550}" destId="{34924F32-076E-4337-9EEA-D0F9802841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22445A-9CDB-4EE5-A27F-6C061421A7DD}" type="doc">
      <dgm:prSet loTypeId="urn:microsoft.com/office/officeart/2005/8/layout/vList2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UA"/>
        </a:p>
      </dgm:t>
    </dgm:pt>
    <dgm:pt modelId="{0E181587-F80A-4D0F-A41A-AC6A759D7928}">
      <dgm:prSet phldrT="[Текст]"/>
      <dgm:spPr/>
      <dgm:t>
        <a:bodyPr/>
        <a:lstStyle/>
        <a:p>
          <a:r>
            <a:rPr lang="uk-UA" u="sng" dirty="0"/>
            <a:t>2. Загально-психологічні принципи:</a:t>
          </a:r>
          <a:endParaRPr lang="ru-UA" dirty="0"/>
        </a:p>
      </dgm:t>
    </dgm:pt>
    <dgm:pt modelId="{6F40598D-8524-4191-BFA8-1BE5B9083168}" type="parTrans" cxnId="{EAEAFB55-46DC-457B-9A6F-6D71C1D25C3D}">
      <dgm:prSet/>
      <dgm:spPr/>
      <dgm:t>
        <a:bodyPr/>
        <a:lstStyle/>
        <a:p>
          <a:endParaRPr lang="ru-UA"/>
        </a:p>
      </dgm:t>
    </dgm:pt>
    <dgm:pt modelId="{CDD3BF75-CDA7-435E-8CB2-E3633CD7E42B}" type="sibTrans" cxnId="{EAEAFB55-46DC-457B-9A6F-6D71C1D25C3D}">
      <dgm:prSet/>
      <dgm:spPr/>
      <dgm:t>
        <a:bodyPr/>
        <a:lstStyle/>
        <a:p>
          <a:endParaRPr lang="ru-UA"/>
        </a:p>
      </dgm:t>
    </dgm:pt>
    <dgm:pt modelId="{6E2B0352-DD62-4C31-AE65-7F070E7203E9}">
      <dgm:prSet/>
      <dgm:spPr/>
      <dgm:t>
        <a:bodyPr/>
        <a:lstStyle/>
        <a:p>
          <a:r>
            <a:rPr lang="uk-UA" dirty="0"/>
            <a:t>детермінізму</a:t>
          </a:r>
          <a:endParaRPr lang="ru-UA" dirty="0"/>
        </a:p>
      </dgm:t>
    </dgm:pt>
    <dgm:pt modelId="{5B02082E-4267-45DB-BA28-2EDB0B02EFCC}" type="parTrans" cxnId="{943D9C2C-9E42-4E7C-8BE3-79C349222665}">
      <dgm:prSet/>
      <dgm:spPr/>
      <dgm:t>
        <a:bodyPr/>
        <a:lstStyle/>
        <a:p>
          <a:endParaRPr lang="ru-UA"/>
        </a:p>
      </dgm:t>
    </dgm:pt>
    <dgm:pt modelId="{D739A332-0C80-4193-81C2-B7029C9A4050}" type="sibTrans" cxnId="{943D9C2C-9E42-4E7C-8BE3-79C349222665}">
      <dgm:prSet/>
      <dgm:spPr/>
      <dgm:t>
        <a:bodyPr/>
        <a:lstStyle/>
        <a:p>
          <a:endParaRPr lang="ru-UA"/>
        </a:p>
      </dgm:t>
    </dgm:pt>
    <dgm:pt modelId="{87DC961C-B606-4F06-B337-38CF2F22F827}">
      <dgm:prSet/>
      <dgm:spPr/>
      <dgm:t>
        <a:bodyPr/>
        <a:lstStyle/>
        <a:p>
          <a:r>
            <a:rPr lang="uk-UA" dirty="0"/>
            <a:t>системності аналізу природи психічних явищ</a:t>
          </a:r>
          <a:endParaRPr lang="ru-UA" dirty="0"/>
        </a:p>
      </dgm:t>
    </dgm:pt>
    <dgm:pt modelId="{D0BF9205-DD73-4ABD-8755-F6431FDD0BE2}" type="parTrans" cxnId="{8728DBB8-41B0-4049-9AB7-975574D63583}">
      <dgm:prSet/>
      <dgm:spPr/>
      <dgm:t>
        <a:bodyPr/>
        <a:lstStyle/>
        <a:p>
          <a:endParaRPr lang="ru-UA"/>
        </a:p>
      </dgm:t>
    </dgm:pt>
    <dgm:pt modelId="{7031ED69-7EBD-4F20-AC17-49CFBC7137FA}" type="sibTrans" cxnId="{8728DBB8-41B0-4049-9AB7-975574D63583}">
      <dgm:prSet/>
      <dgm:spPr/>
      <dgm:t>
        <a:bodyPr/>
        <a:lstStyle/>
        <a:p>
          <a:endParaRPr lang="ru-UA"/>
        </a:p>
      </dgm:t>
    </dgm:pt>
    <dgm:pt modelId="{AA518693-B272-484A-9CB1-35BEBBD0F07C}">
      <dgm:prSet/>
      <dgm:spPr/>
      <dgm:t>
        <a:bodyPr/>
        <a:lstStyle/>
        <a:p>
          <a:r>
            <a:rPr lang="uk-UA" dirty="0"/>
            <a:t>суб'єктності</a:t>
          </a:r>
          <a:endParaRPr lang="ru-UA" dirty="0"/>
        </a:p>
      </dgm:t>
    </dgm:pt>
    <dgm:pt modelId="{728FB481-A40A-436C-B2B7-F443B5795CD7}" type="parTrans" cxnId="{E32504E2-D4F0-4BA6-8891-01DE574010EC}">
      <dgm:prSet/>
      <dgm:spPr/>
      <dgm:t>
        <a:bodyPr/>
        <a:lstStyle/>
        <a:p>
          <a:endParaRPr lang="ru-UA"/>
        </a:p>
      </dgm:t>
    </dgm:pt>
    <dgm:pt modelId="{3C8EE58C-5EF7-4DA4-B663-9185FB7A20AD}" type="sibTrans" cxnId="{E32504E2-D4F0-4BA6-8891-01DE574010EC}">
      <dgm:prSet/>
      <dgm:spPr/>
      <dgm:t>
        <a:bodyPr/>
        <a:lstStyle/>
        <a:p>
          <a:endParaRPr lang="ru-UA"/>
        </a:p>
      </dgm:t>
    </dgm:pt>
    <dgm:pt modelId="{50A28988-6040-4721-AB8D-3BF4744AEBB3}">
      <dgm:prSet/>
      <dgm:spPr/>
      <dgm:t>
        <a:bodyPr/>
        <a:lstStyle/>
        <a:p>
          <a:r>
            <a:rPr lang="uk-UA" dirty="0"/>
            <a:t>розвитку в діяльності</a:t>
          </a:r>
          <a:endParaRPr lang="ru-UA" dirty="0"/>
        </a:p>
      </dgm:t>
    </dgm:pt>
    <dgm:pt modelId="{C11B7686-BE52-425A-9562-2DB75BC74CF8}" type="parTrans" cxnId="{62A21454-C50E-4523-93F2-1AB583B5D715}">
      <dgm:prSet/>
      <dgm:spPr/>
      <dgm:t>
        <a:bodyPr/>
        <a:lstStyle/>
        <a:p>
          <a:endParaRPr lang="ru-UA"/>
        </a:p>
      </dgm:t>
    </dgm:pt>
    <dgm:pt modelId="{2EF254D7-FD75-49F3-A3F9-8C17D51896DD}" type="sibTrans" cxnId="{62A21454-C50E-4523-93F2-1AB583B5D715}">
      <dgm:prSet/>
      <dgm:spPr/>
      <dgm:t>
        <a:bodyPr/>
        <a:lstStyle/>
        <a:p>
          <a:endParaRPr lang="ru-UA"/>
        </a:p>
      </dgm:t>
    </dgm:pt>
    <dgm:pt modelId="{5463A365-DBE3-49E4-AC56-1C4A9067352C}">
      <dgm:prSet/>
      <dgm:spPr/>
      <dgm:t>
        <a:bodyPr/>
        <a:lstStyle/>
        <a:p>
          <a:r>
            <a:rPr lang="uk-UA" dirty="0"/>
            <a:t>єдності свідомості та діяльності</a:t>
          </a:r>
          <a:endParaRPr lang="ru-UA" dirty="0"/>
        </a:p>
      </dgm:t>
    </dgm:pt>
    <dgm:pt modelId="{1DABDAFA-3B01-4EA9-A062-2822BED0EE61}" type="parTrans" cxnId="{EAE1F22C-96B6-4CE5-A969-EF10F0743670}">
      <dgm:prSet/>
      <dgm:spPr/>
      <dgm:t>
        <a:bodyPr/>
        <a:lstStyle/>
        <a:p>
          <a:endParaRPr lang="ru-UA"/>
        </a:p>
      </dgm:t>
    </dgm:pt>
    <dgm:pt modelId="{78E7DF11-D64C-42F4-9639-5EF79A133ACE}" type="sibTrans" cxnId="{EAE1F22C-96B6-4CE5-A969-EF10F0743670}">
      <dgm:prSet/>
      <dgm:spPr/>
      <dgm:t>
        <a:bodyPr/>
        <a:lstStyle/>
        <a:p>
          <a:endParaRPr lang="ru-UA"/>
        </a:p>
      </dgm:t>
    </dgm:pt>
    <dgm:pt modelId="{74FC77F0-48BB-4423-8B2B-47ED3A94A508}" type="pres">
      <dgm:prSet presAssocID="{D722445A-9CDB-4EE5-A27F-6C061421A7DD}" presName="linear" presStyleCnt="0">
        <dgm:presLayoutVars>
          <dgm:animLvl val="lvl"/>
          <dgm:resizeHandles val="exact"/>
        </dgm:presLayoutVars>
      </dgm:prSet>
      <dgm:spPr/>
    </dgm:pt>
    <dgm:pt modelId="{1E5E9248-1B58-4A3C-905B-E4116756077B}" type="pres">
      <dgm:prSet presAssocID="{0E181587-F80A-4D0F-A41A-AC6A759D792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9F2CE2BB-E916-4FA6-9548-066C8337991B}" type="pres">
      <dgm:prSet presAssocID="{CDD3BF75-CDA7-435E-8CB2-E3633CD7E42B}" presName="spacer" presStyleCnt="0"/>
      <dgm:spPr/>
    </dgm:pt>
    <dgm:pt modelId="{E5294621-BF35-4FC2-90C9-EBB69A5CB122}" type="pres">
      <dgm:prSet presAssocID="{6E2B0352-DD62-4C31-AE65-7F070E7203E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A2466C9-A7D6-4A03-89DE-6617C2E4BEE9}" type="pres">
      <dgm:prSet presAssocID="{D739A332-0C80-4193-81C2-B7029C9A4050}" presName="spacer" presStyleCnt="0"/>
      <dgm:spPr/>
    </dgm:pt>
    <dgm:pt modelId="{AA78F566-F644-4159-AFE8-FB2597B4694C}" type="pres">
      <dgm:prSet presAssocID="{50A28988-6040-4721-AB8D-3BF4744AEBB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1ADE726-65AE-4FEE-BD97-2851DB5233E6}" type="pres">
      <dgm:prSet presAssocID="{2EF254D7-FD75-49F3-A3F9-8C17D51896DD}" presName="spacer" presStyleCnt="0"/>
      <dgm:spPr/>
    </dgm:pt>
    <dgm:pt modelId="{8C671F1B-162D-4448-A060-324AD380D8D5}" type="pres">
      <dgm:prSet presAssocID="{5463A365-DBE3-49E4-AC56-1C4A9067352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4FB83CA-E37E-4E9B-A9BA-12F8E0A9C125}" type="pres">
      <dgm:prSet presAssocID="{78E7DF11-D64C-42F4-9639-5EF79A133ACE}" presName="spacer" presStyleCnt="0"/>
      <dgm:spPr/>
    </dgm:pt>
    <dgm:pt modelId="{240BE6D3-6135-4A85-AF7F-E8FFFCCA5D5F}" type="pres">
      <dgm:prSet presAssocID="{87DC961C-B606-4F06-B337-38CF2F22F82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CDE4EEF-E987-4900-B0A1-1EAAE93EBF14}" type="pres">
      <dgm:prSet presAssocID="{7031ED69-7EBD-4F20-AC17-49CFBC7137FA}" presName="spacer" presStyleCnt="0"/>
      <dgm:spPr/>
    </dgm:pt>
    <dgm:pt modelId="{0C2AC7C8-FF47-43C9-9A85-7A955A2DF0F9}" type="pres">
      <dgm:prSet presAssocID="{AA518693-B272-484A-9CB1-35BEBBD0F07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43D9C2C-9E42-4E7C-8BE3-79C349222665}" srcId="{D722445A-9CDB-4EE5-A27F-6C061421A7DD}" destId="{6E2B0352-DD62-4C31-AE65-7F070E7203E9}" srcOrd="1" destOrd="0" parTransId="{5B02082E-4267-45DB-BA28-2EDB0B02EFCC}" sibTransId="{D739A332-0C80-4193-81C2-B7029C9A4050}"/>
    <dgm:cxn modelId="{EAE1F22C-96B6-4CE5-A969-EF10F0743670}" srcId="{D722445A-9CDB-4EE5-A27F-6C061421A7DD}" destId="{5463A365-DBE3-49E4-AC56-1C4A9067352C}" srcOrd="3" destOrd="0" parTransId="{1DABDAFA-3B01-4EA9-A062-2822BED0EE61}" sibTransId="{78E7DF11-D64C-42F4-9639-5EF79A133ACE}"/>
    <dgm:cxn modelId="{30689E37-430C-4870-B293-5975B65F9E19}" type="presOf" srcId="{5463A365-DBE3-49E4-AC56-1C4A9067352C}" destId="{8C671F1B-162D-4448-A060-324AD380D8D5}" srcOrd="0" destOrd="0" presId="urn:microsoft.com/office/officeart/2005/8/layout/vList2"/>
    <dgm:cxn modelId="{147C614B-9C8B-4AB3-A38F-1358EC73D545}" type="presOf" srcId="{0E181587-F80A-4D0F-A41A-AC6A759D7928}" destId="{1E5E9248-1B58-4A3C-905B-E4116756077B}" srcOrd="0" destOrd="0" presId="urn:microsoft.com/office/officeart/2005/8/layout/vList2"/>
    <dgm:cxn modelId="{62A21454-C50E-4523-93F2-1AB583B5D715}" srcId="{D722445A-9CDB-4EE5-A27F-6C061421A7DD}" destId="{50A28988-6040-4721-AB8D-3BF4744AEBB3}" srcOrd="2" destOrd="0" parTransId="{C11B7686-BE52-425A-9562-2DB75BC74CF8}" sibTransId="{2EF254D7-FD75-49F3-A3F9-8C17D51896DD}"/>
    <dgm:cxn modelId="{EAEAFB55-46DC-457B-9A6F-6D71C1D25C3D}" srcId="{D722445A-9CDB-4EE5-A27F-6C061421A7DD}" destId="{0E181587-F80A-4D0F-A41A-AC6A759D7928}" srcOrd="0" destOrd="0" parTransId="{6F40598D-8524-4191-BFA8-1BE5B9083168}" sibTransId="{CDD3BF75-CDA7-435E-8CB2-E3633CD7E42B}"/>
    <dgm:cxn modelId="{DD12AB7D-39A3-4102-A41F-104AF133E286}" type="presOf" srcId="{6E2B0352-DD62-4C31-AE65-7F070E7203E9}" destId="{E5294621-BF35-4FC2-90C9-EBB69A5CB122}" srcOrd="0" destOrd="0" presId="urn:microsoft.com/office/officeart/2005/8/layout/vList2"/>
    <dgm:cxn modelId="{793A49B7-EC80-4E8B-86A9-16F5B5107E07}" type="presOf" srcId="{50A28988-6040-4721-AB8D-3BF4744AEBB3}" destId="{AA78F566-F644-4159-AFE8-FB2597B4694C}" srcOrd="0" destOrd="0" presId="urn:microsoft.com/office/officeart/2005/8/layout/vList2"/>
    <dgm:cxn modelId="{8728DBB8-41B0-4049-9AB7-975574D63583}" srcId="{D722445A-9CDB-4EE5-A27F-6C061421A7DD}" destId="{87DC961C-B606-4F06-B337-38CF2F22F827}" srcOrd="4" destOrd="0" parTransId="{D0BF9205-DD73-4ABD-8755-F6431FDD0BE2}" sibTransId="{7031ED69-7EBD-4F20-AC17-49CFBC7137FA}"/>
    <dgm:cxn modelId="{AF0B16C0-D5A3-400F-A2E1-190C19E8AB8E}" type="presOf" srcId="{D722445A-9CDB-4EE5-A27F-6C061421A7DD}" destId="{74FC77F0-48BB-4423-8B2B-47ED3A94A508}" srcOrd="0" destOrd="0" presId="urn:microsoft.com/office/officeart/2005/8/layout/vList2"/>
    <dgm:cxn modelId="{275639C5-F55F-4989-8440-34786973C9CB}" type="presOf" srcId="{87DC961C-B606-4F06-B337-38CF2F22F827}" destId="{240BE6D3-6135-4A85-AF7F-E8FFFCCA5D5F}" srcOrd="0" destOrd="0" presId="urn:microsoft.com/office/officeart/2005/8/layout/vList2"/>
    <dgm:cxn modelId="{E32504E2-D4F0-4BA6-8891-01DE574010EC}" srcId="{D722445A-9CDB-4EE5-A27F-6C061421A7DD}" destId="{AA518693-B272-484A-9CB1-35BEBBD0F07C}" srcOrd="5" destOrd="0" parTransId="{728FB481-A40A-436C-B2B7-F443B5795CD7}" sibTransId="{3C8EE58C-5EF7-4DA4-B663-9185FB7A20AD}"/>
    <dgm:cxn modelId="{C133F2EE-8A00-4256-8708-7A912D175361}" type="presOf" srcId="{AA518693-B272-484A-9CB1-35BEBBD0F07C}" destId="{0C2AC7C8-FF47-43C9-9A85-7A955A2DF0F9}" srcOrd="0" destOrd="0" presId="urn:microsoft.com/office/officeart/2005/8/layout/vList2"/>
    <dgm:cxn modelId="{20C5ECAF-2CCC-4ED9-BAC6-A88041279F86}" type="presParOf" srcId="{74FC77F0-48BB-4423-8B2B-47ED3A94A508}" destId="{1E5E9248-1B58-4A3C-905B-E4116756077B}" srcOrd="0" destOrd="0" presId="urn:microsoft.com/office/officeart/2005/8/layout/vList2"/>
    <dgm:cxn modelId="{CAB6D5F0-0D50-4B2F-BCF0-959FC588022C}" type="presParOf" srcId="{74FC77F0-48BB-4423-8B2B-47ED3A94A508}" destId="{9F2CE2BB-E916-4FA6-9548-066C8337991B}" srcOrd="1" destOrd="0" presId="urn:microsoft.com/office/officeart/2005/8/layout/vList2"/>
    <dgm:cxn modelId="{FA3CB677-0A56-4EC3-A324-9539FC2EF1D6}" type="presParOf" srcId="{74FC77F0-48BB-4423-8B2B-47ED3A94A508}" destId="{E5294621-BF35-4FC2-90C9-EBB69A5CB122}" srcOrd="2" destOrd="0" presId="urn:microsoft.com/office/officeart/2005/8/layout/vList2"/>
    <dgm:cxn modelId="{C07F67F2-F99E-4E11-9F17-84172B90D399}" type="presParOf" srcId="{74FC77F0-48BB-4423-8B2B-47ED3A94A508}" destId="{5A2466C9-A7D6-4A03-89DE-6617C2E4BEE9}" srcOrd="3" destOrd="0" presId="urn:microsoft.com/office/officeart/2005/8/layout/vList2"/>
    <dgm:cxn modelId="{10018E19-2E55-402E-8720-FCB2DEA3AC9F}" type="presParOf" srcId="{74FC77F0-48BB-4423-8B2B-47ED3A94A508}" destId="{AA78F566-F644-4159-AFE8-FB2597B4694C}" srcOrd="4" destOrd="0" presId="urn:microsoft.com/office/officeart/2005/8/layout/vList2"/>
    <dgm:cxn modelId="{F3AC767C-A315-490A-960A-2478FBEAC139}" type="presParOf" srcId="{74FC77F0-48BB-4423-8B2B-47ED3A94A508}" destId="{E1ADE726-65AE-4FEE-BD97-2851DB5233E6}" srcOrd="5" destOrd="0" presId="urn:microsoft.com/office/officeart/2005/8/layout/vList2"/>
    <dgm:cxn modelId="{1DC4DF52-498B-4E49-970F-D9CBE4433E63}" type="presParOf" srcId="{74FC77F0-48BB-4423-8B2B-47ED3A94A508}" destId="{8C671F1B-162D-4448-A060-324AD380D8D5}" srcOrd="6" destOrd="0" presId="urn:microsoft.com/office/officeart/2005/8/layout/vList2"/>
    <dgm:cxn modelId="{DE9B825B-DF58-4AD8-A0C4-6231FD66F8A7}" type="presParOf" srcId="{74FC77F0-48BB-4423-8B2B-47ED3A94A508}" destId="{94FB83CA-E37E-4E9B-A9BA-12F8E0A9C125}" srcOrd="7" destOrd="0" presId="urn:microsoft.com/office/officeart/2005/8/layout/vList2"/>
    <dgm:cxn modelId="{B6D407C1-D228-4D4A-86F7-40BE8BAB5AA4}" type="presParOf" srcId="{74FC77F0-48BB-4423-8B2B-47ED3A94A508}" destId="{240BE6D3-6135-4A85-AF7F-E8FFFCCA5D5F}" srcOrd="8" destOrd="0" presId="urn:microsoft.com/office/officeart/2005/8/layout/vList2"/>
    <dgm:cxn modelId="{CF9DE4C6-28A1-435B-AB80-873FDDE986E3}" type="presParOf" srcId="{74FC77F0-48BB-4423-8B2B-47ED3A94A508}" destId="{3CDE4EEF-E987-4900-B0A1-1EAAE93EBF14}" srcOrd="9" destOrd="0" presId="urn:microsoft.com/office/officeart/2005/8/layout/vList2"/>
    <dgm:cxn modelId="{9B6F9954-FBF4-4BCC-A68C-7D54818CA93C}" type="presParOf" srcId="{74FC77F0-48BB-4423-8B2B-47ED3A94A508}" destId="{0C2AC7C8-FF47-43C9-9A85-7A955A2DF0F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22445A-9CDB-4EE5-A27F-6C061421A7DD}" type="doc">
      <dgm:prSet loTypeId="urn:microsoft.com/office/officeart/2005/8/layout/vList2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UA"/>
        </a:p>
      </dgm:t>
    </dgm:pt>
    <dgm:pt modelId="{0E181587-F80A-4D0F-A41A-AC6A759D7928}">
      <dgm:prSet phldrT="[Текст]" custT="1"/>
      <dgm:spPr/>
      <dgm:t>
        <a:bodyPr/>
        <a:lstStyle/>
        <a:p>
          <a:r>
            <a:rPr lang="uk-UA" sz="1600" u="sng" dirty="0"/>
            <a:t>3. Спеціальні принципи:</a:t>
          </a:r>
          <a:endParaRPr lang="ru-UA" sz="1600" dirty="0"/>
        </a:p>
      </dgm:t>
    </dgm:pt>
    <dgm:pt modelId="{6F40598D-8524-4191-BFA8-1BE5B9083168}" type="parTrans" cxnId="{EAEAFB55-46DC-457B-9A6F-6D71C1D25C3D}">
      <dgm:prSet/>
      <dgm:spPr/>
      <dgm:t>
        <a:bodyPr/>
        <a:lstStyle/>
        <a:p>
          <a:endParaRPr lang="ru-UA"/>
        </a:p>
      </dgm:t>
    </dgm:pt>
    <dgm:pt modelId="{CDD3BF75-CDA7-435E-8CB2-E3633CD7E42B}" type="sibTrans" cxnId="{EAEAFB55-46DC-457B-9A6F-6D71C1D25C3D}">
      <dgm:prSet/>
      <dgm:spPr/>
      <dgm:t>
        <a:bodyPr/>
        <a:lstStyle/>
        <a:p>
          <a:endParaRPr lang="ru-UA"/>
        </a:p>
      </dgm:t>
    </dgm:pt>
    <dgm:pt modelId="{FAF967BF-48EF-4FAD-BB8F-A712B9CDC800}">
      <dgm:prSet custT="1"/>
      <dgm:spPr/>
      <dgm:t>
        <a:bodyPr/>
        <a:lstStyle/>
        <a:p>
          <a:r>
            <a:rPr lang="uk-UA" sz="1600" dirty="0"/>
            <a:t>соціальної доцільності (створення освітніх систем, які сприяють вихованню самостійної, самодостатньої, творчої особистості)</a:t>
          </a:r>
          <a:endParaRPr lang="ru-UA" sz="1600" dirty="0"/>
        </a:p>
      </dgm:t>
    </dgm:pt>
    <dgm:pt modelId="{4E42AF71-821B-4B4B-965D-A3C59490C671}" type="parTrans" cxnId="{6006BE74-DF40-4D10-95A8-2BDECCAED9AA}">
      <dgm:prSet/>
      <dgm:spPr/>
      <dgm:t>
        <a:bodyPr/>
        <a:lstStyle/>
        <a:p>
          <a:endParaRPr lang="ru-UA"/>
        </a:p>
      </dgm:t>
    </dgm:pt>
    <dgm:pt modelId="{68B7A5E6-89D1-40CD-A57C-2C78BCD77417}" type="sibTrans" cxnId="{6006BE74-DF40-4D10-95A8-2BDECCAED9AA}">
      <dgm:prSet/>
      <dgm:spPr/>
      <dgm:t>
        <a:bodyPr/>
        <a:lstStyle/>
        <a:p>
          <a:endParaRPr lang="ru-UA"/>
        </a:p>
      </dgm:t>
    </dgm:pt>
    <dgm:pt modelId="{A93C431D-20AA-4165-864C-7DF1DB8D4F8B}">
      <dgm:prSet custT="1"/>
      <dgm:spPr/>
      <dgm:t>
        <a:bodyPr/>
        <a:lstStyle/>
        <a:p>
          <a:r>
            <a:rPr lang="uk-UA" sz="1600" dirty="0"/>
            <a:t>індивідуального консультування та прогнозування становлення особистості в умовах організуючих та дезорганізуючих чинників соціального впливу (реалізація диференційованого підходу з метою забезпечення розвитку психічного здоров'я)</a:t>
          </a:r>
          <a:endParaRPr lang="ru-UA" sz="1600" dirty="0"/>
        </a:p>
      </dgm:t>
    </dgm:pt>
    <dgm:pt modelId="{F38C947F-1AC5-424B-8520-1CCA45D92D65}" type="parTrans" cxnId="{C71DD0DB-8057-4070-9638-5A9A32E4A0A5}">
      <dgm:prSet/>
      <dgm:spPr/>
      <dgm:t>
        <a:bodyPr/>
        <a:lstStyle/>
        <a:p>
          <a:endParaRPr lang="ru-UA"/>
        </a:p>
      </dgm:t>
    </dgm:pt>
    <dgm:pt modelId="{46D34B6F-AD2C-482A-A6A4-F49B5674F31A}" type="sibTrans" cxnId="{C71DD0DB-8057-4070-9638-5A9A32E4A0A5}">
      <dgm:prSet/>
      <dgm:spPr/>
      <dgm:t>
        <a:bodyPr/>
        <a:lstStyle/>
        <a:p>
          <a:endParaRPr lang="ru-UA"/>
        </a:p>
      </dgm:t>
    </dgm:pt>
    <dgm:pt modelId="{586B09A9-268A-481A-AFF3-6E9BB10342C0}">
      <dgm:prSet custT="1"/>
      <dgm:spPr/>
      <dgm:t>
        <a:bodyPr/>
        <a:lstStyle/>
        <a:p>
          <a:r>
            <a:rPr lang="uk-UA" sz="1600" dirty="0"/>
            <a:t>рівноправності та різнопланової взаємодії суб'єктів освітнього процесу</a:t>
          </a:r>
          <a:endParaRPr lang="ru-UA" sz="1600" dirty="0"/>
        </a:p>
      </dgm:t>
    </dgm:pt>
    <dgm:pt modelId="{49C24079-D490-410E-94BD-99B7318E97F1}" type="parTrans" cxnId="{AFB753A4-8D00-4DD2-95C8-C6254C62FA24}">
      <dgm:prSet/>
      <dgm:spPr/>
      <dgm:t>
        <a:bodyPr/>
        <a:lstStyle/>
        <a:p>
          <a:endParaRPr lang="ru-UA"/>
        </a:p>
      </dgm:t>
    </dgm:pt>
    <dgm:pt modelId="{3E51556F-3044-422A-B7EC-13424922F5CB}" type="sibTrans" cxnId="{AFB753A4-8D00-4DD2-95C8-C6254C62FA24}">
      <dgm:prSet/>
      <dgm:spPr/>
      <dgm:t>
        <a:bodyPr/>
        <a:lstStyle/>
        <a:p>
          <a:endParaRPr lang="ru-UA"/>
        </a:p>
      </dgm:t>
    </dgm:pt>
    <dgm:pt modelId="{25883C77-55CD-4397-B423-7604E223736E}">
      <dgm:prSet custT="1"/>
      <dgm:spPr/>
      <dgm:t>
        <a:bodyPr/>
        <a:lstStyle/>
        <a:p>
          <a:r>
            <a:rPr lang="uk-UA" sz="1600" dirty="0"/>
            <a:t>обґрунтованого застосування методів навчання і виховання</a:t>
          </a:r>
          <a:endParaRPr lang="ru-UA" sz="1600" dirty="0"/>
        </a:p>
      </dgm:t>
    </dgm:pt>
    <dgm:pt modelId="{23967C5F-43E8-46C6-9ED6-7CCA5E0BB6F8}" type="parTrans" cxnId="{4D15F0C4-3BE0-437B-9590-C6EBC9EFDF75}">
      <dgm:prSet/>
      <dgm:spPr/>
      <dgm:t>
        <a:bodyPr/>
        <a:lstStyle/>
        <a:p>
          <a:endParaRPr lang="ru-UA"/>
        </a:p>
      </dgm:t>
    </dgm:pt>
    <dgm:pt modelId="{E6720D6B-4549-4A7B-81F0-13EF9EF0E0EA}" type="sibTrans" cxnId="{4D15F0C4-3BE0-437B-9590-C6EBC9EFDF75}">
      <dgm:prSet/>
      <dgm:spPr/>
      <dgm:t>
        <a:bodyPr/>
        <a:lstStyle/>
        <a:p>
          <a:endParaRPr lang="ru-UA"/>
        </a:p>
      </dgm:t>
    </dgm:pt>
    <dgm:pt modelId="{74FC77F0-48BB-4423-8B2B-47ED3A94A508}" type="pres">
      <dgm:prSet presAssocID="{D722445A-9CDB-4EE5-A27F-6C061421A7DD}" presName="linear" presStyleCnt="0">
        <dgm:presLayoutVars>
          <dgm:animLvl val="lvl"/>
          <dgm:resizeHandles val="exact"/>
        </dgm:presLayoutVars>
      </dgm:prSet>
      <dgm:spPr/>
    </dgm:pt>
    <dgm:pt modelId="{1E5E9248-1B58-4A3C-905B-E4116756077B}" type="pres">
      <dgm:prSet presAssocID="{0E181587-F80A-4D0F-A41A-AC6A759D792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F2CE2BB-E916-4FA6-9548-066C8337991B}" type="pres">
      <dgm:prSet presAssocID="{CDD3BF75-CDA7-435E-8CB2-E3633CD7E42B}" presName="spacer" presStyleCnt="0"/>
      <dgm:spPr/>
    </dgm:pt>
    <dgm:pt modelId="{714CBD61-62E1-4EE7-BBAF-E2B5CA6103ED}" type="pres">
      <dgm:prSet presAssocID="{FAF967BF-48EF-4FAD-BB8F-A712B9CDC80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D7AE3D6-741E-4584-82F0-0C086C7CC9F5}" type="pres">
      <dgm:prSet presAssocID="{68B7A5E6-89D1-40CD-A57C-2C78BCD77417}" presName="spacer" presStyleCnt="0"/>
      <dgm:spPr/>
    </dgm:pt>
    <dgm:pt modelId="{8D9993A5-B0CE-4B9E-96FD-7E3CC430214F}" type="pres">
      <dgm:prSet presAssocID="{A93C431D-20AA-4165-864C-7DF1DB8D4F8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D0B6813-21BE-4D7E-922D-CC5401C4373F}" type="pres">
      <dgm:prSet presAssocID="{46D34B6F-AD2C-482A-A6A4-F49B5674F31A}" presName="spacer" presStyleCnt="0"/>
      <dgm:spPr/>
    </dgm:pt>
    <dgm:pt modelId="{0FD5AA1C-AB31-4A86-86FA-2DCEBF20F421}" type="pres">
      <dgm:prSet presAssocID="{25883C77-55CD-4397-B423-7604E223736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00FF531-BAC5-4230-9C45-4B7D9CCE153A}" type="pres">
      <dgm:prSet presAssocID="{E6720D6B-4549-4A7B-81F0-13EF9EF0E0EA}" presName="spacer" presStyleCnt="0"/>
      <dgm:spPr/>
    </dgm:pt>
    <dgm:pt modelId="{0D952289-53DD-4415-830B-251774F13CBA}" type="pres">
      <dgm:prSet presAssocID="{586B09A9-268A-481A-AFF3-6E9BB10342C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4E2DD23-EF69-4B3C-9C12-9440D7380BB7}" type="presOf" srcId="{A93C431D-20AA-4165-864C-7DF1DB8D4F8B}" destId="{8D9993A5-B0CE-4B9E-96FD-7E3CC430214F}" srcOrd="0" destOrd="0" presId="urn:microsoft.com/office/officeart/2005/8/layout/vList2"/>
    <dgm:cxn modelId="{24AC4D3E-1F6A-4276-8529-FECC3AA63B63}" type="presOf" srcId="{FAF967BF-48EF-4FAD-BB8F-A712B9CDC800}" destId="{714CBD61-62E1-4EE7-BBAF-E2B5CA6103ED}" srcOrd="0" destOrd="0" presId="urn:microsoft.com/office/officeart/2005/8/layout/vList2"/>
    <dgm:cxn modelId="{147C614B-9C8B-4AB3-A38F-1358EC73D545}" type="presOf" srcId="{0E181587-F80A-4D0F-A41A-AC6A759D7928}" destId="{1E5E9248-1B58-4A3C-905B-E4116756077B}" srcOrd="0" destOrd="0" presId="urn:microsoft.com/office/officeart/2005/8/layout/vList2"/>
    <dgm:cxn modelId="{6006BE74-DF40-4D10-95A8-2BDECCAED9AA}" srcId="{D722445A-9CDB-4EE5-A27F-6C061421A7DD}" destId="{FAF967BF-48EF-4FAD-BB8F-A712B9CDC800}" srcOrd="1" destOrd="0" parTransId="{4E42AF71-821B-4B4B-965D-A3C59490C671}" sibTransId="{68B7A5E6-89D1-40CD-A57C-2C78BCD77417}"/>
    <dgm:cxn modelId="{EAEAFB55-46DC-457B-9A6F-6D71C1D25C3D}" srcId="{D722445A-9CDB-4EE5-A27F-6C061421A7DD}" destId="{0E181587-F80A-4D0F-A41A-AC6A759D7928}" srcOrd="0" destOrd="0" parTransId="{6F40598D-8524-4191-BFA8-1BE5B9083168}" sibTransId="{CDD3BF75-CDA7-435E-8CB2-E3633CD7E42B}"/>
    <dgm:cxn modelId="{80947081-EC2A-4FF5-B691-04555A926847}" type="presOf" srcId="{25883C77-55CD-4397-B423-7604E223736E}" destId="{0FD5AA1C-AB31-4A86-86FA-2DCEBF20F421}" srcOrd="0" destOrd="0" presId="urn:microsoft.com/office/officeart/2005/8/layout/vList2"/>
    <dgm:cxn modelId="{AFB753A4-8D00-4DD2-95C8-C6254C62FA24}" srcId="{D722445A-9CDB-4EE5-A27F-6C061421A7DD}" destId="{586B09A9-268A-481A-AFF3-6E9BB10342C0}" srcOrd="4" destOrd="0" parTransId="{49C24079-D490-410E-94BD-99B7318E97F1}" sibTransId="{3E51556F-3044-422A-B7EC-13424922F5CB}"/>
    <dgm:cxn modelId="{AF0B16C0-D5A3-400F-A2E1-190C19E8AB8E}" type="presOf" srcId="{D722445A-9CDB-4EE5-A27F-6C061421A7DD}" destId="{74FC77F0-48BB-4423-8B2B-47ED3A94A508}" srcOrd="0" destOrd="0" presId="urn:microsoft.com/office/officeart/2005/8/layout/vList2"/>
    <dgm:cxn modelId="{4D15F0C4-3BE0-437B-9590-C6EBC9EFDF75}" srcId="{D722445A-9CDB-4EE5-A27F-6C061421A7DD}" destId="{25883C77-55CD-4397-B423-7604E223736E}" srcOrd="3" destOrd="0" parTransId="{23967C5F-43E8-46C6-9ED6-7CCA5E0BB6F8}" sibTransId="{E6720D6B-4549-4A7B-81F0-13EF9EF0E0EA}"/>
    <dgm:cxn modelId="{8BF667D2-8C8A-4F51-A85B-1F2B7CF615A3}" type="presOf" srcId="{586B09A9-268A-481A-AFF3-6E9BB10342C0}" destId="{0D952289-53DD-4415-830B-251774F13CBA}" srcOrd="0" destOrd="0" presId="urn:microsoft.com/office/officeart/2005/8/layout/vList2"/>
    <dgm:cxn modelId="{C71DD0DB-8057-4070-9638-5A9A32E4A0A5}" srcId="{D722445A-9CDB-4EE5-A27F-6C061421A7DD}" destId="{A93C431D-20AA-4165-864C-7DF1DB8D4F8B}" srcOrd="2" destOrd="0" parTransId="{F38C947F-1AC5-424B-8520-1CCA45D92D65}" sibTransId="{46D34B6F-AD2C-482A-A6A4-F49B5674F31A}"/>
    <dgm:cxn modelId="{20C5ECAF-2CCC-4ED9-BAC6-A88041279F86}" type="presParOf" srcId="{74FC77F0-48BB-4423-8B2B-47ED3A94A508}" destId="{1E5E9248-1B58-4A3C-905B-E4116756077B}" srcOrd="0" destOrd="0" presId="urn:microsoft.com/office/officeart/2005/8/layout/vList2"/>
    <dgm:cxn modelId="{CAB6D5F0-0D50-4B2F-BCF0-959FC588022C}" type="presParOf" srcId="{74FC77F0-48BB-4423-8B2B-47ED3A94A508}" destId="{9F2CE2BB-E916-4FA6-9548-066C8337991B}" srcOrd="1" destOrd="0" presId="urn:microsoft.com/office/officeart/2005/8/layout/vList2"/>
    <dgm:cxn modelId="{9CB80806-5F3A-492C-8D44-F9FFA2045264}" type="presParOf" srcId="{74FC77F0-48BB-4423-8B2B-47ED3A94A508}" destId="{714CBD61-62E1-4EE7-BBAF-E2B5CA6103ED}" srcOrd="2" destOrd="0" presId="urn:microsoft.com/office/officeart/2005/8/layout/vList2"/>
    <dgm:cxn modelId="{A7D62F8A-AA15-4A06-881F-D31441A88CEB}" type="presParOf" srcId="{74FC77F0-48BB-4423-8B2B-47ED3A94A508}" destId="{3D7AE3D6-741E-4584-82F0-0C086C7CC9F5}" srcOrd="3" destOrd="0" presId="urn:microsoft.com/office/officeart/2005/8/layout/vList2"/>
    <dgm:cxn modelId="{5AFBB6EB-28A9-451B-9609-B5D9383FD26A}" type="presParOf" srcId="{74FC77F0-48BB-4423-8B2B-47ED3A94A508}" destId="{8D9993A5-B0CE-4B9E-96FD-7E3CC430214F}" srcOrd="4" destOrd="0" presId="urn:microsoft.com/office/officeart/2005/8/layout/vList2"/>
    <dgm:cxn modelId="{5F8EA755-E172-4FDE-97B1-EAFCCDC173D2}" type="presParOf" srcId="{74FC77F0-48BB-4423-8B2B-47ED3A94A508}" destId="{9D0B6813-21BE-4D7E-922D-CC5401C4373F}" srcOrd="5" destOrd="0" presId="urn:microsoft.com/office/officeart/2005/8/layout/vList2"/>
    <dgm:cxn modelId="{F8EF515B-4F93-46B3-A4F1-882874298B0E}" type="presParOf" srcId="{74FC77F0-48BB-4423-8B2B-47ED3A94A508}" destId="{0FD5AA1C-AB31-4A86-86FA-2DCEBF20F421}" srcOrd="6" destOrd="0" presId="urn:microsoft.com/office/officeart/2005/8/layout/vList2"/>
    <dgm:cxn modelId="{A900E7F3-36F7-4339-8894-1AD9F96668C9}" type="presParOf" srcId="{74FC77F0-48BB-4423-8B2B-47ED3A94A508}" destId="{B00FF531-BAC5-4230-9C45-4B7D9CCE153A}" srcOrd="7" destOrd="0" presId="urn:microsoft.com/office/officeart/2005/8/layout/vList2"/>
    <dgm:cxn modelId="{1093DEA1-54D2-4E61-A14E-B8BEF9EF6711}" type="presParOf" srcId="{74FC77F0-48BB-4423-8B2B-47ED3A94A508}" destId="{0D952289-53DD-4415-830B-251774F13CB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5690D2-C91A-4151-A181-7D0346619A72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UA"/>
        </a:p>
      </dgm:t>
    </dgm:pt>
    <dgm:pt modelId="{ED79532D-8882-4393-BEB0-43E7658B89BF}">
      <dgm:prSet phldrT="[Текст]"/>
      <dgm:spPr/>
      <dgm:t>
        <a:bodyPr/>
        <a:lstStyle/>
        <a:p>
          <a:r>
            <a:rPr lang="uk-UA" b="1" dirty="0"/>
            <a:t>Спостереження</a:t>
          </a:r>
          <a:endParaRPr lang="ru-UA" dirty="0"/>
        </a:p>
      </dgm:t>
    </dgm:pt>
    <dgm:pt modelId="{D75A20CF-AC19-4A50-97F2-05025133132D}" type="parTrans" cxnId="{B6D3BB12-8114-43A9-B598-35FB7D243501}">
      <dgm:prSet/>
      <dgm:spPr/>
      <dgm:t>
        <a:bodyPr/>
        <a:lstStyle/>
        <a:p>
          <a:endParaRPr lang="ru-UA"/>
        </a:p>
      </dgm:t>
    </dgm:pt>
    <dgm:pt modelId="{CEF5F50F-DF85-4CA3-963A-1E84DF467D8F}" type="sibTrans" cxnId="{B6D3BB12-8114-43A9-B598-35FB7D243501}">
      <dgm:prSet/>
      <dgm:spPr/>
      <dgm:t>
        <a:bodyPr/>
        <a:lstStyle/>
        <a:p>
          <a:endParaRPr lang="ru-UA"/>
        </a:p>
      </dgm:t>
    </dgm:pt>
    <dgm:pt modelId="{8FC00138-3DD2-488D-B1A7-9268BE12959D}">
      <dgm:prSet/>
      <dgm:spPr/>
      <dgm:t>
        <a:bodyPr/>
        <a:lstStyle/>
        <a:p>
          <a:r>
            <a:rPr lang="uk-UA" b="1" dirty="0"/>
            <a:t>Бесіда, опитування, інтерв’ю</a:t>
          </a:r>
        </a:p>
      </dgm:t>
    </dgm:pt>
    <dgm:pt modelId="{E32D2F37-9C84-4899-ADA1-084491842FD8}" type="parTrans" cxnId="{83E5566E-3501-4C5E-82C9-E6687A27A739}">
      <dgm:prSet/>
      <dgm:spPr/>
      <dgm:t>
        <a:bodyPr/>
        <a:lstStyle/>
        <a:p>
          <a:endParaRPr lang="ru-UA"/>
        </a:p>
      </dgm:t>
    </dgm:pt>
    <dgm:pt modelId="{7DA87413-D5C8-49C8-AB56-B1C205A97B26}" type="sibTrans" cxnId="{83E5566E-3501-4C5E-82C9-E6687A27A739}">
      <dgm:prSet/>
      <dgm:spPr/>
      <dgm:t>
        <a:bodyPr/>
        <a:lstStyle/>
        <a:p>
          <a:endParaRPr lang="ru-UA"/>
        </a:p>
      </dgm:t>
    </dgm:pt>
    <dgm:pt modelId="{43B17F6E-2629-4F1E-8D0D-2EE9FF073048}">
      <dgm:prSet/>
      <dgm:spPr/>
      <dgm:t>
        <a:bodyPr/>
        <a:lstStyle/>
        <a:p>
          <a:r>
            <a:rPr lang="uk-UA" b="1" dirty="0"/>
            <a:t>Експеримент</a:t>
          </a:r>
          <a:endParaRPr lang="ru-UA" dirty="0"/>
        </a:p>
      </dgm:t>
    </dgm:pt>
    <dgm:pt modelId="{C8C56C50-0793-4B51-A967-C76C1C50167A}" type="parTrans" cxnId="{69E455EE-68D4-42FD-9A20-F662F1216D38}">
      <dgm:prSet/>
      <dgm:spPr/>
      <dgm:t>
        <a:bodyPr/>
        <a:lstStyle/>
        <a:p>
          <a:endParaRPr lang="ru-UA"/>
        </a:p>
      </dgm:t>
    </dgm:pt>
    <dgm:pt modelId="{5A17E78F-F784-4AB3-8AAE-564D67E57FB6}" type="sibTrans" cxnId="{69E455EE-68D4-42FD-9A20-F662F1216D38}">
      <dgm:prSet/>
      <dgm:spPr/>
      <dgm:t>
        <a:bodyPr/>
        <a:lstStyle/>
        <a:p>
          <a:endParaRPr lang="ru-UA"/>
        </a:p>
      </dgm:t>
    </dgm:pt>
    <dgm:pt modelId="{2EA01E39-A53E-40F0-90D1-7EBA6AE461ED}" type="pres">
      <dgm:prSet presAssocID="{6C5690D2-C91A-4151-A181-7D0346619A72}" presName="linear" presStyleCnt="0">
        <dgm:presLayoutVars>
          <dgm:dir/>
          <dgm:animLvl val="lvl"/>
          <dgm:resizeHandles val="exact"/>
        </dgm:presLayoutVars>
      </dgm:prSet>
      <dgm:spPr/>
    </dgm:pt>
    <dgm:pt modelId="{931A6A42-C6DC-42D8-BA78-834FC5D39263}" type="pres">
      <dgm:prSet presAssocID="{ED79532D-8882-4393-BEB0-43E7658B89BF}" presName="parentLin" presStyleCnt="0"/>
      <dgm:spPr/>
    </dgm:pt>
    <dgm:pt modelId="{9CDD7F22-A3F5-4EC1-8F05-EF41B5987C6F}" type="pres">
      <dgm:prSet presAssocID="{ED79532D-8882-4393-BEB0-43E7658B89BF}" presName="parentLeftMargin" presStyleLbl="node1" presStyleIdx="0" presStyleCnt="3"/>
      <dgm:spPr/>
    </dgm:pt>
    <dgm:pt modelId="{543FD36E-7B4F-4822-91DE-FF36829833C5}" type="pres">
      <dgm:prSet presAssocID="{ED79532D-8882-4393-BEB0-43E7658B89B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D4C208-80EC-4CA6-B3E0-388E6B801FD4}" type="pres">
      <dgm:prSet presAssocID="{ED79532D-8882-4393-BEB0-43E7658B89BF}" presName="negativeSpace" presStyleCnt="0"/>
      <dgm:spPr/>
    </dgm:pt>
    <dgm:pt modelId="{AD02F03E-9DED-4575-8CB2-77C96B6B246F}" type="pres">
      <dgm:prSet presAssocID="{ED79532D-8882-4393-BEB0-43E7658B89BF}" presName="childText" presStyleLbl="conFgAcc1" presStyleIdx="0" presStyleCnt="3">
        <dgm:presLayoutVars>
          <dgm:bulletEnabled val="1"/>
        </dgm:presLayoutVars>
      </dgm:prSet>
      <dgm:spPr/>
    </dgm:pt>
    <dgm:pt modelId="{C65DE078-DAF3-4190-9513-B3D5764F0F58}" type="pres">
      <dgm:prSet presAssocID="{CEF5F50F-DF85-4CA3-963A-1E84DF467D8F}" presName="spaceBetweenRectangles" presStyleCnt="0"/>
      <dgm:spPr/>
    </dgm:pt>
    <dgm:pt modelId="{3347E988-F21F-45A3-AFE6-E3BC3171A221}" type="pres">
      <dgm:prSet presAssocID="{8FC00138-3DD2-488D-B1A7-9268BE12959D}" presName="parentLin" presStyleCnt="0"/>
      <dgm:spPr/>
    </dgm:pt>
    <dgm:pt modelId="{E41A0931-8340-4853-8175-3B7DD8C28A93}" type="pres">
      <dgm:prSet presAssocID="{8FC00138-3DD2-488D-B1A7-9268BE12959D}" presName="parentLeftMargin" presStyleLbl="node1" presStyleIdx="0" presStyleCnt="3"/>
      <dgm:spPr/>
    </dgm:pt>
    <dgm:pt modelId="{1EDDC67A-8A2F-45FD-B4CF-318566246E20}" type="pres">
      <dgm:prSet presAssocID="{8FC00138-3DD2-488D-B1A7-9268BE12959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8E22F6E-225A-40B7-97F4-F546DAB9AF95}" type="pres">
      <dgm:prSet presAssocID="{8FC00138-3DD2-488D-B1A7-9268BE12959D}" presName="negativeSpace" presStyleCnt="0"/>
      <dgm:spPr/>
    </dgm:pt>
    <dgm:pt modelId="{87121B8C-CC24-4191-831D-16DDA306E127}" type="pres">
      <dgm:prSet presAssocID="{8FC00138-3DD2-488D-B1A7-9268BE12959D}" presName="childText" presStyleLbl="conFgAcc1" presStyleIdx="1" presStyleCnt="3">
        <dgm:presLayoutVars>
          <dgm:bulletEnabled val="1"/>
        </dgm:presLayoutVars>
      </dgm:prSet>
      <dgm:spPr/>
    </dgm:pt>
    <dgm:pt modelId="{6FC06890-75A6-4681-B656-D0320E669AC9}" type="pres">
      <dgm:prSet presAssocID="{7DA87413-D5C8-49C8-AB56-B1C205A97B26}" presName="spaceBetweenRectangles" presStyleCnt="0"/>
      <dgm:spPr/>
    </dgm:pt>
    <dgm:pt modelId="{08D45F98-C15E-4B6A-A1D3-03C15E589813}" type="pres">
      <dgm:prSet presAssocID="{43B17F6E-2629-4F1E-8D0D-2EE9FF073048}" presName="parentLin" presStyleCnt="0"/>
      <dgm:spPr/>
    </dgm:pt>
    <dgm:pt modelId="{799A8F5B-0E6C-4CC8-A734-7DD8D80D23E2}" type="pres">
      <dgm:prSet presAssocID="{43B17F6E-2629-4F1E-8D0D-2EE9FF073048}" presName="parentLeftMargin" presStyleLbl="node1" presStyleIdx="1" presStyleCnt="3"/>
      <dgm:spPr/>
    </dgm:pt>
    <dgm:pt modelId="{E0B4AF96-751D-48EF-A329-44DD1EC96FA5}" type="pres">
      <dgm:prSet presAssocID="{43B17F6E-2629-4F1E-8D0D-2EE9FF07304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79C1D11-3E9E-4E17-B8F8-7F1410DADF67}" type="pres">
      <dgm:prSet presAssocID="{43B17F6E-2629-4F1E-8D0D-2EE9FF073048}" presName="negativeSpace" presStyleCnt="0"/>
      <dgm:spPr/>
    </dgm:pt>
    <dgm:pt modelId="{E4AADEBD-5DAC-48FF-8E9D-860F1FC83004}" type="pres">
      <dgm:prSet presAssocID="{43B17F6E-2629-4F1E-8D0D-2EE9FF07304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B88DA0F-6850-4540-8C44-2E13C02633CF}" type="presOf" srcId="{ED79532D-8882-4393-BEB0-43E7658B89BF}" destId="{9CDD7F22-A3F5-4EC1-8F05-EF41B5987C6F}" srcOrd="0" destOrd="0" presId="urn:microsoft.com/office/officeart/2005/8/layout/list1"/>
    <dgm:cxn modelId="{B6D3BB12-8114-43A9-B598-35FB7D243501}" srcId="{6C5690D2-C91A-4151-A181-7D0346619A72}" destId="{ED79532D-8882-4393-BEB0-43E7658B89BF}" srcOrd="0" destOrd="0" parTransId="{D75A20CF-AC19-4A50-97F2-05025133132D}" sibTransId="{CEF5F50F-DF85-4CA3-963A-1E84DF467D8F}"/>
    <dgm:cxn modelId="{8E78F126-9315-4B6E-A06D-5430995B4E59}" type="presOf" srcId="{43B17F6E-2629-4F1E-8D0D-2EE9FF073048}" destId="{E0B4AF96-751D-48EF-A329-44DD1EC96FA5}" srcOrd="1" destOrd="0" presId="urn:microsoft.com/office/officeart/2005/8/layout/list1"/>
    <dgm:cxn modelId="{521F4C44-A8C2-47A1-B6A2-0E97EB997A2D}" type="presOf" srcId="{8FC00138-3DD2-488D-B1A7-9268BE12959D}" destId="{E41A0931-8340-4853-8175-3B7DD8C28A93}" srcOrd="0" destOrd="0" presId="urn:microsoft.com/office/officeart/2005/8/layout/list1"/>
    <dgm:cxn modelId="{7B324A48-05C0-456F-BDBE-09F5EC86D6AF}" type="presOf" srcId="{ED79532D-8882-4393-BEB0-43E7658B89BF}" destId="{543FD36E-7B4F-4822-91DE-FF36829833C5}" srcOrd="1" destOrd="0" presId="urn:microsoft.com/office/officeart/2005/8/layout/list1"/>
    <dgm:cxn modelId="{83E5566E-3501-4C5E-82C9-E6687A27A739}" srcId="{6C5690D2-C91A-4151-A181-7D0346619A72}" destId="{8FC00138-3DD2-488D-B1A7-9268BE12959D}" srcOrd="1" destOrd="0" parTransId="{E32D2F37-9C84-4899-ADA1-084491842FD8}" sibTransId="{7DA87413-D5C8-49C8-AB56-B1C205A97B26}"/>
    <dgm:cxn modelId="{70E0CD77-DF82-42C3-A55C-F3C4E7CF3441}" type="presOf" srcId="{43B17F6E-2629-4F1E-8D0D-2EE9FF073048}" destId="{799A8F5B-0E6C-4CC8-A734-7DD8D80D23E2}" srcOrd="0" destOrd="0" presId="urn:microsoft.com/office/officeart/2005/8/layout/list1"/>
    <dgm:cxn modelId="{6C8DD97D-861F-4F92-81DE-A25A4E64C1CC}" type="presOf" srcId="{8FC00138-3DD2-488D-B1A7-9268BE12959D}" destId="{1EDDC67A-8A2F-45FD-B4CF-318566246E20}" srcOrd="1" destOrd="0" presId="urn:microsoft.com/office/officeart/2005/8/layout/list1"/>
    <dgm:cxn modelId="{69E455EE-68D4-42FD-9A20-F662F1216D38}" srcId="{6C5690D2-C91A-4151-A181-7D0346619A72}" destId="{43B17F6E-2629-4F1E-8D0D-2EE9FF073048}" srcOrd="2" destOrd="0" parTransId="{C8C56C50-0793-4B51-A967-C76C1C50167A}" sibTransId="{5A17E78F-F784-4AB3-8AAE-564D67E57FB6}"/>
    <dgm:cxn modelId="{E0BD31F8-4DB5-469D-BF72-AE4029CABE8C}" type="presOf" srcId="{6C5690D2-C91A-4151-A181-7D0346619A72}" destId="{2EA01E39-A53E-40F0-90D1-7EBA6AE461ED}" srcOrd="0" destOrd="0" presId="urn:microsoft.com/office/officeart/2005/8/layout/list1"/>
    <dgm:cxn modelId="{E0758EC9-E5B9-4666-B40B-18700A281C77}" type="presParOf" srcId="{2EA01E39-A53E-40F0-90D1-7EBA6AE461ED}" destId="{931A6A42-C6DC-42D8-BA78-834FC5D39263}" srcOrd="0" destOrd="0" presId="urn:microsoft.com/office/officeart/2005/8/layout/list1"/>
    <dgm:cxn modelId="{BAC3870A-6F19-4A05-BE79-561E4FC85D1B}" type="presParOf" srcId="{931A6A42-C6DC-42D8-BA78-834FC5D39263}" destId="{9CDD7F22-A3F5-4EC1-8F05-EF41B5987C6F}" srcOrd="0" destOrd="0" presId="urn:microsoft.com/office/officeart/2005/8/layout/list1"/>
    <dgm:cxn modelId="{D40A5873-899E-4D9A-88DF-66C554814289}" type="presParOf" srcId="{931A6A42-C6DC-42D8-BA78-834FC5D39263}" destId="{543FD36E-7B4F-4822-91DE-FF36829833C5}" srcOrd="1" destOrd="0" presId="urn:microsoft.com/office/officeart/2005/8/layout/list1"/>
    <dgm:cxn modelId="{223F092C-46C2-4FDA-912C-7775AEEE4791}" type="presParOf" srcId="{2EA01E39-A53E-40F0-90D1-7EBA6AE461ED}" destId="{13D4C208-80EC-4CA6-B3E0-388E6B801FD4}" srcOrd="1" destOrd="0" presId="urn:microsoft.com/office/officeart/2005/8/layout/list1"/>
    <dgm:cxn modelId="{785D1D7D-E500-4AC5-95FB-58B313B46432}" type="presParOf" srcId="{2EA01E39-A53E-40F0-90D1-7EBA6AE461ED}" destId="{AD02F03E-9DED-4575-8CB2-77C96B6B246F}" srcOrd="2" destOrd="0" presId="urn:microsoft.com/office/officeart/2005/8/layout/list1"/>
    <dgm:cxn modelId="{EA8D16D8-1128-482E-8521-EA59AC69751E}" type="presParOf" srcId="{2EA01E39-A53E-40F0-90D1-7EBA6AE461ED}" destId="{C65DE078-DAF3-4190-9513-B3D5764F0F58}" srcOrd="3" destOrd="0" presId="urn:microsoft.com/office/officeart/2005/8/layout/list1"/>
    <dgm:cxn modelId="{23F0CE40-B8B9-4F30-AAD6-EFD4CC48F500}" type="presParOf" srcId="{2EA01E39-A53E-40F0-90D1-7EBA6AE461ED}" destId="{3347E988-F21F-45A3-AFE6-E3BC3171A221}" srcOrd="4" destOrd="0" presId="urn:microsoft.com/office/officeart/2005/8/layout/list1"/>
    <dgm:cxn modelId="{79984F66-0518-4F37-B88F-EDE3BA61DE03}" type="presParOf" srcId="{3347E988-F21F-45A3-AFE6-E3BC3171A221}" destId="{E41A0931-8340-4853-8175-3B7DD8C28A93}" srcOrd="0" destOrd="0" presId="urn:microsoft.com/office/officeart/2005/8/layout/list1"/>
    <dgm:cxn modelId="{F0D568F9-130C-45A5-BA37-9966F40392F7}" type="presParOf" srcId="{3347E988-F21F-45A3-AFE6-E3BC3171A221}" destId="{1EDDC67A-8A2F-45FD-B4CF-318566246E20}" srcOrd="1" destOrd="0" presId="urn:microsoft.com/office/officeart/2005/8/layout/list1"/>
    <dgm:cxn modelId="{0DB42E6E-51AB-4E0B-A810-0DAC55CC1FAC}" type="presParOf" srcId="{2EA01E39-A53E-40F0-90D1-7EBA6AE461ED}" destId="{68E22F6E-225A-40B7-97F4-F546DAB9AF95}" srcOrd="5" destOrd="0" presId="urn:microsoft.com/office/officeart/2005/8/layout/list1"/>
    <dgm:cxn modelId="{B86DA786-FBE1-4B9A-BA81-FE72461EEDEB}" type="presParOf" srcId="{2EA01E39-A53E-40F0-90D1-7EBA6AE461ED}" destId="{87121B8C-CC24-4191-831D-16DDA306E127}" srcOrd="6" destOrd="0" presId="urn:microsoft.com/office/officeart/2005/8/layout/list1"/>
    <dgm:cxn modelId="{A830029E-12EB-44B2-AF23-01F337617F40}" type="presParOf" srcId="{2EA01E39-A53E-40F0-90D1-7EBA6AE461ED}" destId="{6FC06890-75A6-4681-B656-D0320E669AC9}" srcOrd="7" destOrd="0" presId="urn:microsoft.com/office/officeart/2005/8/layout/list1"/>
    <dgm:cxn modelId="{C0BF9292-86F3-4C90-9FAF-E300CF885515}" type="presParOf" srcId="{2EA01E39-A53E-40F0-90D1-7EBA6AE461ED}" destId="{08D45F98-C15E-4B6A-A1D3-03C15E589813}" srcOrd="8" destOrd="0" presId="urn:microsoft.com/office/officeart/2005/8/layout/list1"/>
    <dgm:cxn modelId="{804308DE-3BB7-47B4-9991-21EC90692987}" type="presParOf" srcId="{08D45F98-C15E-4B6A-A1D3-03C15E589813}" destId="{799A8F5B-0E6C-4CC8-A734-7DD8D80D23E2}" srcOrd="0" destOrd="0" presId="urn:microsoft.com/office/officeart/2005/8/layout/list1"/>
    <dgm:cxn modelId="{A22E44C7-F38D-44FE-8BDA-ED4D11D18DFB}" type="presParOf" srcId="{08D45F98-C15E-4B6A-A1D3-03C15E589813}" destId="{E0B4AF96-751D-48EF-A329-44DD1EC96FA5}" srcOrd="1" destOrd="0" presId="urn:microsoft.com/office/officeart/2005/8/layout/list1"/>
    <dgm:cxn modelId="{5DCF6B97-98E4-4A55-B635-F158691F3FFE}" type="presParOf" srcId="{2EA01E39-A53E-40F0-90D1-7EBA6AE461ED}" destId="{F79C1D11-3E9E-4E17-B8F8-7F1410DADF67}" srcOrd="9" destOrd="0" presId="urn:microsoft.com/office/officeart/2005/8/layout/list1"/>
    <dgm:cxn modelId="{3CDA0F33-1968-440C-90F5-292ECBF7AE5F}" type="presParOf" srcId="{2EA01E39-A53E-40F0-90D1-7EBA6AE461ED}" destId="{E4AADEBD-5DAC-48FF-8E9D-860F1FC8300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A281EEC-C046-4DB5-84E2-F34276E7A077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F5837F40-D73C-4426-86B2-84C3AC6777B4}">
      <dgm:prSet phldrT="[Текст]"/>
      <dgm:spPr/>
      <dgm:t>
        <a:bodyPr/>
        <a:lstStyle/>
        <a:p>
          <a:r>
            <a:rPr lang="uk-UA" b="1" i="1" dirty="0"/>
            <a:t>Мета професійної діяльності</a:t>
          </a:r>
          <a:endParaRPr lang="ru-UA" dirty="0"/>
        </a:p>
      </dgm:t>
    </dgm:pt>
    <dgm:pt modelId="{F3EDD10E-1D93-443B-9DCD-F6A37445EBA2}" type="parTrans" cxnId="{AC6402BE-17E9-4EF9-991C-266095935239}">
      <dgm:prSet/>
      <dgm:spPr/>
      <dgm:t>
        <a:bodyPr/>
        <a:lstStyle/>
        <a:p>
          <a:endParaRPr lang="ru-UA"/>
        </a:p>
      </dgm:t>
    </dgm:pt>
    <dgm:pt modelId="{0755917D-3BB6-4832-A860-586D2AC85670}" type="sibTrans" cxnId="{AC6402BE-17E9-4EF9-991C-266095935239}">
      <dgm:prSet/>
      <dgm:spPr/>
      <dgm:t>
        <a:bodyPr/>
        <a:lstStyle/>
        <a:p>
          <a:endParaRPr lang="ru-UA"/>
        </a:p>
      </dgm:t>
    </dgm:pt>
    <dgm:pt modelId="{024E42F3-2A2B-4C08-A2F1-5B71D2082405}">
      <dgm:prSet/>
      <dgm:spPr/>
      <dgm:t>
        <a:bodyPr/>
        <a:lstStyle/>
        <a:p>
          <a:r>
            <a:rPr lang="uk-UA" b="1" i="1" dirty="0"/>
            <a:t>Завдання професійної діяльності</a:t>
          </a:r>
          <a:endParaRPr lang="ru-UA" dirty="0"/>
        </a:p>
      </dgm:t>
    </dgm:pt>
    <dgm:pt modelId="{3DA813AE-0507-4289-B8FF-7555211E3AE3}" type="parTrans" cxnId="{0D70A250-31B7-48CA-A791-7B84CB2AC3F9}">
      <dgm:prSet/>
      <dgm:spPr/>
      <dgm:t>
        <a:bodyPr/>
        <a:lstStyle/>
        <a:p>
          <a:endParaRPr lang="ru-UA"/>
        </a:p>
      </dgm:t>
    </dgm:pt>
    <dgm:pt modelId="{A90BCD6D-E569-4791-A629-9DF699B5CA3C}" type="sibTrans" cxnId="{0D70A250-31B7-48CA-A791-7B84CB2AC3F9}">
      <dgm:prSet/>
      <dgm:spPr/>
      <dgm:t>
        <a:bodyPr/>
        <a:lstStyle/>
        <a:p>
          <a:endParaRPr lang="ru-UA"/>
        </a:p>
      </dgm:t>
    </dgm:pt>
    <dgm:pt modelId="{E540FE86-1B52-43C6-82A9-EDCFE8251526}">
      <dgm:prSet/>
      <dgm:spPr/>
      <dgm:t>
        <a:bodyPr/>
        <a:lstStyle/>
        <a:p>
          <a:r>
            <a:rPr lang="uk-UA" b="1" i="1" dirty="0"/>
            <a:t>Функції професійної діяльності</a:t>
          </a:r>
          <a:endParaRPr lang="ru-UA" dirty="0"/>
        </a:p>
      </dgm:t>
    </dgm:pt>
    <dgm:pt modelId="{F81AE826-42AB-4F84-A48A-7515BE5EE2CD}" type="parTrans" cxnId="{2B3F877A-BFEF-4F65-BA5E-BBCF4086382A}">
      <dgm:prSet/>
      <dgm:spPr/>
      <dgm:t>
        <a:bodyPr/>
        <a:lstStyle/>
        <a:p>
          <a:endParaRPr lang="ru-UA"/>
        </a:p>
      </dgm:t>
    </dgm:pt>
    <dgm:pt modelId="{3A05C806-1570-455A-96D3-85483EDCE85D}" type="sibTrans" cxnId="{2B3F877A-BFEF-4F65-BA5E-BBCF4086382A}">
      <dgm:prSet/>
      <dgm:spPr/>
      <dgm:t>
        <a:bodyPr/>
        <a:lstStyle/>
        <a:p>
          <a:endParaRPr lang="ru-UA"/>
        </a:p>
      </dgm:t>
    </dgm:pt>
    <dgm:pt modelId="{1EDA74F1-2851-40EC-A29D-474133225BC5}">
      <dgm:prSet phldrT="[Текст]"/>
      <dgm:spPr/>
      <dgm:t>
        <a:bodyPr/>
        <a:lstStyle/>
        <a:p>
          <a:r>
            <a:rPr lang="uk-UA" dirty="0"/>
            <a:t>полягає у передбаченні результату, що забезпечує особистісний розвиток працівника і його життєдіяльність.</a:t>
          </a:r>
          <a:endParaRPr lang="ru-UA" dirty="0"/>
        </a:p>
      </dgm:t>
    </dgm:pt>
    <dgm:pt modelId="{BC5AA20C-03BD-49B6-AA39-8B9C52DED015}" type="parTrans" cxnId="{BD4A54D9-C318-4853-AEC9-FF3145C05E71}">
      <dgm:prSet/>
      <dgm:spPr/>
      <dgm:t>
        <a:bodyPr/>
        <a:lstStyle/>
        <a:p>
          <a:endParaRPr lang="ru-UA"/>
        </a:p>
      </dgm:t>
    </dgm:pt>
    <dgm:pt modelId="{AB73052B-CDF4-4B2D-8B58-A7DDD1147D00}" type="sibTrans" cxnId="{BD4A54D9-C318-4853-AEC9-FF3145C05E71}">
      <dgm:prSet/>
      <dgm:spPr/>
      <dgm:t>
        <a:bodyPr/>
        <a:lstStyle/>
        <a:p>
          <a:endParaRPr lang="ru-UA"/>
        </a:p>
      </dgm:t>
    </dgm:pt>
    <dgm:pt modelId="{EF2DC1BE-5931-47B8-8EE2-E734FC324BEE}">
      <dgm:prSet/>
      <dgm:spPr/>
      <dgm:t>
        <a:bodyPr/>
        <a:lstStyle/>
        <a:p>
          <a:r>
            <a:rPr lang="uk-UA" dirty="0"/>
            <a:t>виконання всіх етапів досягнення мети.</a:t>
          </a:r>
          <a:endParaRPr lang="ru-UA" dirty="0"/>
        </a:p>
      </dgm:t>
    </dgm:pt>
    <dgm:pt modelId="{4F7205B6-2681-446F-993D-C0FB498B0912}" type="parTrans" cxnId="{20C9FE6A-E2BE-40F4-BEFD-47FBB429074F}">
      <dgm:prSet/>
      <dgm:spPr/>
      <dgm:t>
        <a:bodyPr/>
        <a:lstStyle/>
        <a:p>
          <a:endParaRPr lang="ru-UA"/>
        </a:p>
      </dgm:t>
    </dgm:pt>
    <dgm:pt modelId="{A5DBC8F6-F28B-46B2-9C9C-FD10A58DAAB4}" type="sibTrans" cxnId="{20C9FE6A-E2BE-40F4-BEFD-47FBB429074F}">
      <dgm:prSet/>
      <dgm:spPr/>
      <dgm:t>
        <a:bodyPr/>
        <a:lstStyle/>
        <a:p>
          <a:endParaRPr lang="ru-UA"/>
        </a:p>
      </dgm:t>
    </dgm:pt>
    <dgm:pt modelId="{20CC31B2-4D04-4101-96C5-F27A51F14D9F}">
      <dgm:prSet/>
      <dgm:spPr/>
      <dgm:t>
        <a:bodyPr/>
        <a:lstStyle/>
        <a:p>
          <a:r>
            <a:rPr lang="uk-UA" dirty="0"/>
            <a:t> створення матеріальних і духовних цінностей; отримання засобів для життя; сприяння загальному і </a:t>
          </a:r>
          <a:r>
            <a:rPr lang="uk-UA"/>
            <a:t>професійному розвитку</a:t>
          </a:r>
          <a:endParaRPr lang="ru-UA" dirty="0"/>
        </a:p>
      </dgm:t>
    </dgm:pt>
    <dgm:pt modelId="{E59D7C4A-A5B1-4D83-8E46-0D741943F9C8}" type="parTrans" cxnId="{B3D5532E-2F4F-436B-A867-6EF5498192FA}">
      <dgm:prSet/>
      <dgm:spPr/>
      <dgm:t>
        <a:bodyPr/>
        <a:lstStyle/>
        <a:p>
          <a:endParaRPr lang="ru-UA"/>
        </a:p>
      </dgm:t>
    </dgm:pt>
    <dgm:pt modelId="{F0255FAF-2780-45DC-A84A-9D6AEE6F1EDF}" type="sibTrans" cxnId="{B3D5532E-2F4F-436B-A867-6EF5498192FA}">
      <dgm:prSet/>
      <dgm:spPr/>
      <dgm:t>
        <a:bodyPr/>
        <a:lstStyle/>
        <a:p>
          <a:endParaRPr lang="ru-UA"/>
        </a:p>
      </dgm:t>
    </dgm:pt>
    <dgm:pt modelId="{B88DCC5A-7A9A-45EF-941F-D8FB6CE83EFB}" type="pres">
      <dgm:prSet presAssocID="{6A281EEC-C046-4DB5-84E2-F34276E7A077}" presName="Name0" presStyleCnt="0">
        <dgm:presLayoutVars>
          <dgm:dir/>
          <dgm:animLvl val="lvl"/>
          <dgm:resizeHandles val="exact"/>
        </dgm:presLayoutVars>
      </dgm:prSet>
      <dgm:spPr/>
    </dgm:pt>
    <dgm:pt modelId="{DF836ECD-7171-4E26-847D-6D83B6EE1211}" type="pres">
      <dgm:prSet presAssocID="{F5837F40-D73C-4426-86B2-84C3AC6777B4}" presName="composite" presStyleCnt="0"/>
      <dgm:spPr/>
    </dgm:pt>
    <dgm:pt modelId="{CD97C15A-5FAA-4FEB-A252-34E9BF77306E}" type="pres">
      <dgm:prSet presAssocID="{F5837F40-D73C-4426-86B2-84C3AC6777B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F75286D-D93B-47E9-8931-56A884A881EB}" type="pres">
      <dgm:prSet presAssocID="{F5837F40-D73C-4426-86B2-84C3AC6777B4}" presName="desTx" presStyleLbl="alignAccFollowNode1" presStyleIdx="0" presStyleCnt="3">
        <dgm:presLayoutVars>
          <dgm:bulletEnabled val="1"/>
        </dgm:presLayoutVars>
      </dgm:prSet>
      <dgm:spPr/>
    </dgm:pt>
    <dgm:pt modelId="{6063FC95-8669-4399-B08A-8B28341FE8D1}" type="pres">
      <dgm:prSet presAssocID="{0755917D-3BB6-4832-A860-586D2AC85670}" presName="space" presStyleCnt="0"/>
      <dgm:spPr/>
    </dgm:pt>
    <dgm:pt modelId="{D24FAA5F-4B15-46DC-9331-948685D67906}" type="pres">
      <dgm:prSet presAssocID="{024E42F3-2A2B-4C08-A2F1-5B71D2082405}" presName="composite" presStyleCnt="0"/>
      <dgm:spPr/>
    </dgm:pt>
    <dgm:pt modelId="{90AED019-DA3B-4E2D-BC59-6B37641BD7FD}" type="pres">
      <dgm:prSet presAssocID="{024E42F3-2A2B-4C08-A2F1-5B71D208240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BA00F09-5C36-407C-BF56-F83292E3662C}" type="pres">
      <dgm:prSet presAssocID="{024E42F3-2A2B-4C08-A2F1-5B71D2082405}" presName="desTx" presStyleLbl="alignAccFollowNode1" presStyleIdx="1" presStyleCnt="3">
        <dgm:presLayoutVars>
          <dgm:bulletEnabled val="1"/>
        </dgm:presLayoutVars>
      </dgm:prSet>
      <dgm:spPr/>
    </dgm:pt>
    <dgm:pt modelId="{3324D178-65B6-48CC-B924-C6444A0A7DD9}" type="pres">
      <dgm:prSet presAssocID="{A90BCD6D-E569-4791-A629-9DF699B5CA3C}" presName="space" presStyleCnt="0"/>
      <dgm:spPr/>
    </dgm:pt>
    <dgm:pt modelId="{9B9403D6-F371-4C52-8910-84B6230B2716}" type="pres">
      <dgm:prSet presAssocID="{E540FE86-1B52-43C6-82A9-EDCFE8251526}" presName="composite" presStyleCnt="0"/>
      <dgm:spPr/>
    </dgm:pt>
    <dgm:pt modelId="{3C577A88-A68E-4A2F-9ECB-EDDAFADBA225}" type="pres">
      <dgm:prSet presAssocID="{E540FE86-1B52-43C6-82A9-EDCFE825152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FA88391-28EC-4324-8301-55D829C8B022}" type="pres">
      <dgm:prSet presAssocID="{E540FE86-1B52-43C6-82A9-EDCFE825152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F7E1A10-BD58-4F98-84DC-A11E08D0E107}" type="presOf" srcId="{EF2DC1BE-5931-47B8-8EE2-E734FC324BEE}" destId="{FBA00F09-5C36-407C-BF56-F83292E3662C}" srcOrd="0" destOrd="0" presId="urn:microsoft.com/office/officeart/2005/8/layout/hList1"/>
    <dgm:cxn modelId="{E61EBE1B-CA7B-496F-90EC-602A700F50D6}" type="presOf" srcId="{20CC31B2-4D04-4101-96C5-F27A51F14D9F}" destId="{DFA88391-28EC-4324-8301-55D829C8B022}" srcOrd="0" destOrd="0" presId="urn:microsoft.com/office/officeart/2005/8/layout/hList1"/>
    <dgm:cxn modelId="{B3D5532E-2F4F-436B-A867-6EF5498192FA}" srcId="{E540FE86-1B52-43C6-82A9-EDCFE8251526}" destId="{20CC31B2-4D04-4101-96C5-F27A51F14D9F}" srcOrd="0" destOrd="0" parTransId="{E59D7C4A-A5B1-4D83-8E46-0D741943F9C8}" sibTransId="{F0255FAF-2780-45DC-A84A-9D6AEE6F1EDF}"/>
    <dgm:cxn modelId="{965D183A-B6B5-47F8-9A19-653858F9586E}" type="presOf" srcId="{1EDA74F1-2851-40EC-A29D-474133225BC5}" destId="{CF75286D-D93B-47E9-8931-56A884A881EB}" srcOrd="0" destOrd="0" presId="urn:microsoft.com/office/officeart/2005/8/layout/hList1"/>
    <dgm:cxn modelId="{20C9FE6A-E2BE-40F4-BEFD-47FBB429074F}" srcId="{024E42F3-2A2B-4C08-A2F1-5B71D2082405}" destId="{EF2DC1BE-5931-47B8-8EE2-E734FC324BEE}" srcOrd="0" destOrd="0" parTransId="{4F7205B6-2681-446F-993D-C0FB498B0912}" sibTransId="{A5DBC8F6-F28B-46B2-9C9C-FD10A58DAAB4}"/>
    <dgm:cxn modelId="{0D70A250-31B7-48CA-A791-7B84CB2AC3F9}" srcId="{6A281EEC-C046-4DB5-84E2-F34276E7A077}" destId="{024E42F3-2A2B-4C08-A2F1-5B71D2082405}" srcOrd="1" destOrd="0" parTransId="{3DA813AE-0507-4289-B8FF-7555211E3AE3}" sibTransId="{A90BCD6D-E569-4791-A629-9DF699B5CA3C}"/>
    <dgm:cxn modelId="{2B3F877A-BFEF-4F65-BA5E-BBCF4086382A}" srcId="{6A281EEC-C046-4DB5-84E2-F34276E7A077}" destId="{E540FE86-1B52-43C6-82A9-EDCFE8251526}" srcOrd="2" destOrd="0" parTransId="{F81AE826-42AB-4F84-A48A-7515BE5EE2CD}" sibTransId="{3A05C806-1570-455A-96D3-85483EDCE85D}"/>
    <dgm:cxn modelId="{E2B02599-2C55-408A-9F00-5B2F5EE577D0}" type="presOf" srcId="{024E42F3-2A2B-4C08-A2F1-5B71D2082405}" destId="{90AED019-DA3B-4E2D-BC59-6B37641BD7FD}" srcOrd="0" destOrd="0" presId="urn:microsoft.com/office/officeart/2005/8/layout/hList1"/>
    <dgm:cxn modelId="{AC6402BE-17E9-4EF9-991C-266095935239}" srcId="{6A281EEC-C046-4DB5-84E2-F34276E7A077}" destId="{F5837F40-D73C-4426-86B2-84C3AC6777B4}" srcOrd="0" destOrd="0" parTransId="{F3EDD10E-1D93-443B-9DCD-F6A37445EBA2}" sibTransId="{0755917D-3BB6-4832-A860-586D2AC85670}"/>
    <dgm:cxn modelId="{44F1FBCA-516A-4C20-9854-2263B69AE3C0}" type="presOf" srcId="{E540FE86-1B52-43C6-82A9-EDCFE8251526}" destId="{3C577A88-A68E-4A2F-9ECB-EDDAFADBA225}" srcOrd="0" destOrd="0" presId="urn:microsoft.com/office/officeart/2005/8/layout/hList1"/>
    <dgm:cxn modelId="{FDD7EAD1-57AA-4CA4-909A-CE15A0D2AAF5}" type="presOf" srcId="{F5837F40-D73C-4426-86B2-84C3AC6777B4}" destId="{CD97C15A-5FAA-4FEB-A252-34E9BF77306E}" srcOrd="0" destOrd="0" presId="urn:microsoft.com/office/officeart/2005/8/layout/hList1"/>
    <dgm:cxn modelId="{BD4A54D9-C318-4853-AEC9-FF3145C05E71}" srcId="{F5837F40-D73C-4426-86B2-84C3AC6777B4}" destId="{1EDA74F1-2851-40EC-A29D-474133225BC5}" srcOrd="0" destOrd="0" parTransId="{BC5AA20C-03BD-49B6-AA39-8B9C52DED015}" sibTransId="{AB73052B-CDF4-4B2D-8B58-A7DDD1147D00}"/>
    <dgm:cxn modelId="{49F1A8EC-CEAC-469C-8597-DF2893274932}" type="presOf" srcId="{6A281EEC-C046-4DB5-84E2-F34276E7A077}" destId="{B88DCC5A-7A9A-45EF-941F-D8FB6CE83EFB}" srcOrd="0" destOrd="0" presId="urn:microsoft.com/office/officeart/2005/8/layout/hList1"/>
    <dgm:cxn modelId="{5FCE22F9-959C-49CD-B43A-330656E389A6}" type="presParOf" srcId="{B88DCC5A-7A9A-45EF-941F-D8FB6CE83EFB}" destId="{DF836ECD-7171-4E26-847D-6D83B6EE1211}" srcOrd="0" destOrd="0" presId="urn:microsoft.com/office/officeart/2005/8/layout/hList1"/>
    <dgm:cxn modelId="{4EA309BC-C07E-46B8-931E-FECAE9283AC1}" type="presParOf" srcId="{DF836ECD-7171-4E26-847D-6D83B6EE1211}" destId="{CD97C15A-5FAA-4FEB-A252-34E9BF77306E}" srcOrd="0" destOrd="0" presId="urn:microsoft.com/office/officeart/2005/8/layout/hList1"/>
    <dgm:cxn modelId="{D84BDB29-F138-4710-B3D6-522D451A3768}" type="presParOf" srcId="{DF836ECD-7171-4E26-847D-6D83B6EE1211}" destId="{CF75286D-D93B-47E9-8931-56A884A881EB}" srcOrd="1" destOrd="0" presId="urn:microsoft.com/office/officeart/2005/8/layout/hList1"/>
    <dgm:cxn modelId="{E2065C66-9BCF-44B6-8AFE-0C0CF4BC3D7E}" type="presParOf" srcId="{B88DCC5A-7A9A-45EF-941F-D8FB6CE83EFB}" destId="{6063FC95-8669-4399-B08A-8B28341FE8D1}" srcOrd="1" destOrd="0" presId="urn:microsoft.com/office/officeart/2005/8/layout/hList1"/>
    <dgm:cxn modelId="{9C4D3A5C-E67E-4A69-982A-E2A6573F84D2}" type="presParOf" srcId="{B88DCC5A-7A9A-45EF-941F-D8FB6CE83EFB}" destId="{D24FAA5F-4B15-46DC-9331-948685D67906}" srcOrd="2" destOrd="0" presId="urn:microsoft.com/office/officeart/2005/8/layout/hList1"/>
    <dgm:cxn modelId="{3E3FE6A6-B7E9-4563-AD55-AA2C7A1C570A}" type="presParOf" srcId="{D24FAA5F-4B15-46DC-9331-948685D67906}" destId="{90AED019-DA3B-4E2D-BC59-6B37641BD7FD}" srcOrd="0" destOrd="0" presId="urn:microsoft.com/office/officeart/2005/8/layout/hList1"/>
    <dgm:cxn modelId="{9487E697-43D8-4A0C-B783-11E4AD71C56C}" type="presParOf" srcId="{D24FAA5F-4B15-46DC-9331-948685D67906}" destId="{FBA00F09-5C36-407C-BF56-F83292E3662C}" srcOrd="1" destOrd="0" presId="urn:microsoft.com/office/officeart/2005/8/layout/hList1"/>
    <dgm:cxn modelId="{9198DFFF-FFDD-45B5-B2EB-9FFF6FDF691A}" type="presParOf" srcId="{B88DCC5A-7A9A-45EF-941F-D8FB6CE83EFB}" destId="{3324D178-65B6-48CC-B924-C6444A0A7DD9}" srcOrd="3" destOrd="0" presId="urn:microsoft.com/office/officeart/2005/8/layout/hList1"/>
    <dgm:cxn modelId="{CA80A4D3-BB82-4983-98B9-1A54D2DA9F6F}" type="presParOf" srcId="{B88DCC5A-7A9A-45EF-941F-D8FB6CE83EFB}" destId="{9B9403D6-F371-4C52-8910-84B6230B2716}" srcOrd="4" destOrd="0" presId="urn:microsoft.com/office/officeart/2005/8/layout/hList1"/>
    <dgm:cxn modelId="{6FD69692-369B-4C87-8491-535B1BC8BB3F}" type="presParOf" srcId="{9B9403D6-F371-4C52-8910-84B6230B2716}" destId="{3C577A88-A68E-4A2F-9ECB-EDDAFADBA225}" srcOrd="0" destOrd="0" presId="urn:microsoft.com/office/officeart/2005/8/layout/hList1"/>
    <dgm:cxn modelId="{1C2D98E4-D257-4735-AD4B-93B43189728F}" type="presParOf" srcId="{9B9403D6-F371-4C52-8910-84B6230B2716}" destId="{DFA88391-28EC-4324-8301-55D829C8B0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A281EEC-C046-4DB5-84E2-F34276E7A077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F5837F40-D73C-4426-86B2-84C3AC6777B4}">
      <dgm:prSet phldrT="[Текст]"/>
      <dgm:spPr/>
      <dgm:t>
        <a:bodyPr/>
        <a:lstStyle/>
        <a:p>
          <a:r>
            <a:rPr lang="uk-UA" b="1" i="1" dirty="0"/>
            <a:t>Мета професійної діяльності</a:t>
          </a:r>
          <a:endParaRPr lang="ru-UA" dirty="0"/>
        </a:p>
      </dgm:t>
    </dgm:pt>
    <dgm:pt modelId="{F3EDD10E-1D93-443B-9DCD-F6A37445EBA2}" type="parTrans" cxnId="{AC6402BE-17E9-4EF9-991C-266095935239}">
      <dgm:prSet/>
      <dgm:spPr/>
      <dgm:t>
        <a:bodyPr/>
        <a:lstStyle/>
        <a:p>
          <a:endParaRPr lang="ru-UA"/>
        </a:p>
      </dgm:t>
    </dgm:pt>
    <dgm:pt modelId="{0755917D-3BB6-4832-A860-586D2AC85670}" type="sibTrans" cxnId="{AC6402BE-17E9-4EF9-991C-266095935239}">
      <dgm:prSet/>
      <dgm:spPr/>
      <dgm:t>
        <a:bodyPr/>
        <a:lstStyle/>
        <a:p>
          <a:endParaRPr lang="ru-UA"/>
        </a:p>
      </dgm:t>
    </dgm:pt>
    <dgm:pt modelId="{024E42F3-2A2B-4C08-A2F1-5B71D2082405}">
      <dgm:prSet/>
      <dgm:spPr/>
      <dgm:t>
        <a:bodyPr/>
        <a:lstStyle/>
        <a:p>
          <a:r>
            <a:rPr lang="uk-UA" b="1" i="1" dirty="0"/>
            <a:t>Завдання професійної діяльності</a:t>
          </a:r>
          <a:endParaRPr lang="ru-UA" dirty="0"/>
        </a:p>
      </dgm:t>
    </dgm:pt>
    <dgm:pt modelId="{3DA813AE-0507-4289-B8FF-7555211E3AE3}" type="parTrans" cxnId="{0D70A250-31B7-48CA-A791-7B84CB2AC3F9}">
      <dgm:prSet/>
      <dgm:spPr/>
      <dgm:t>
        <a:bodyPr/>
        <a:lstStyle/>
        <a:p>
          <a:endParaRPr lang="ru-UA"/>
        </a:p>
      </dgm:t>
    </dgm:pt>
    <dgm:pt modelId="{A90BCD6D-E569-4791-A629-9DF699B5CA3C}" type="sibTrans" cxnId="{0D70A250-31B7-48CA-A791-7B84CB2AC3F9}">
      <dgm:prSet/>
      <dgm:spPr/>
      <dgm:t>
        <a:bodyPr/>
        <a:lstStyle/>
        <a:p>
          <a:endParaRPr lang="ru-UA"/>
        </a:p>
      </dgm:t>
    </dgm:pt>
    <dgm:pt modelId="{E540FE86-1B52-43C6-82A9-EDCFE8251526}">
      <dgm:prSet/>
      <dgm:spPr/>
      <dgm:t>
        <a:bodyPr/>
        <a:lstStyle/>
        <a:p>
          <a:r>
            <a:rPr lang="uk-UA" b="1" i="1" dirty="0"/>
            <a:t>Функції професійної діяльності</a:t>
          </a:r>
          <a:endParaRPr lang="ru-UA" dirty="0"/>
        </a:p>
      </dgm:t>
    </dgm:pt>
    <dgm:pt modelId="{F81AE826-42AB-4F84-A48A-7515BE5EE2CD}" type="parTrans" cxnId="{2B3F877A-BFEF-4F65-BA5E-BBCF4086382A}">
      <dgm:prSet/>
      <dgm:spPr/>
      <dgm:t>
        <a:bodyPr/>
        <a:lstStyle/>
        <a:p>
          <a:endParaRPr lang="ru-UA"/>
        </a:p>
      </dgm:t>
    </dgm:pt>
    <dgm:pt modelId="{3A05C806-1570-455A-96D3-85483EDCE85D}" type="sibTrans" cxnId="{2B3F877A-BFEF-4F65-BA5E-BBCF4086382A}">
      <dgm:prSet/>
      <dgm:spPr/>
      <dgm:t>
        <a:bodyPr/>
        <a:lstStyle/>
        <a:p>
          <a:endParaRPr lang="ru-UA"/>
        </a:p>
      </dgm:t>
    </dgm:pt>
    <dgm:pt modelId="{1EDA74F1-2851-40EC-A29D-474133225BC5}">
      <dgm:prSet phldrT="[Текст]"/>
      <dgm:spPr/>
      <dgm:t>
        <a:bodyPr/>
        <a:lstStyle/>
        <a:p>
          <a:r>
            <a:rPr lang="uk-UA" dirty="0"/>
            <a:t>полягає у передбаченні результату, що забезпечує особистісний розвиток працівника і його життєдіяльність.</a:t>
          </a:r>
          <a:endParaRPr lang="ru-UA" dirty="0"/>
        </a:p>
      </dgm:t>
    </dgm:pt>
    <dgm:pt modelId="{BC5AA20C-03BD-49B6-AA39-8B9C52DED015}" type="parTrans" cxnId="{BD4A54D9-C318-4853-AEC9-FF3145C05E71}">
      <dgm:prSet/>
      <dgm:spPr/>
      <dgm:t>
        <a:bodyPr/>
        <a:lstStyle/>
        <a:p>
          <a:endParaRPr lang="ru-UA"/>
        </a:p>
      </dgm:t>
    </dgm:pt>
    <dgm:pt modelId="{AB73052B-CDF4-4B2D-8B58-A7DDD1147D00}" type="sibTrans" cxnId="{BD4A54D9-C318-4853-AEC9-FF3145C05E71}">
      <dgm:prSet/>
      <dgm:spPr/>
      <dgm:t>
        <a:bodyPr/>
        <a:lstStyle/>
        <a:p>
          <a:endParaRPr lang="ru-UA"/>
        </a:p>
      </dgm:t>
    </dgm:pt>
    <dgm:pt modelId="{EF2DC1BE-5931-47B8-8EE2-E734FC324BEE}">
      <dgm:prSet/>
      <dgm:spPr/>
      <dgm:t>
        <a:bodyPr/>
        <a:lstStyle/>
        <a:p>
          <a:r>
            <a:rPr lang="uk-UA" dirty="0"/>
            <a:t>виконання всіх етапів досягнення мети.</a:t>
          </a:r>
          <a:endParaRPr lang="ru-UA" dirty="0"/>
        </a:p>
      </dgm:t>
    </dgm:pt>
    <dgm:pt modelId="{4F7205B6-2681-446F-993D-C0FB498B0912}" type="parTrans" cxnId="{20C9FE6A-E2BE-40F4-BEFD-47FBB429074F}">
      <dgm:prSet/>
      <dgm:spPr/>
      <dgm:t>
        <a:bodyPr/>
        <a:lstStyle/>
        <a:p>
          <a:endParaRPr lang="ru-UA"/>
        </a:p>
      </dgm:t>
    </dgm:pt>
    <dgm:pt modelId="{A5DBC8F6-F28B-46B2-9C9C-FD10A58DAAB4}" type="sibTrans" cxnId="{20C9FE6A-E2BE-40F4-BEFD-47FBB429074F}">
      <dgm:prSet/>
      <dgm:spPr/>
      <dgm:t>
        <a:bodyPr/>
        <a:lstStyle/>
        <a:p>
          <a:endParaRPr lang="ru-UA"/>
        </a:p>
      </dgm:t>
    </dgm:pt>
    <dgm:pt modelId="{20CC31B2-4D04-4101-96C5-F27A51F14D9F}">
      <dgm:prSet/>
      <dgm:spPr/>
      <dgm:t>
        <a:bodyPr/>
        <a:lstStyle/>
        <a:p>
          <a:r>
            <a:rPr lang="uk-UA" dirty="0"/>
            <a:t> створення матеріальних і духовних цінностей; отримання засобів для життя; сприяння загальному і </a:t>
          </a:r>
          <a:r>
            <a:rPr lang="uk-UA"/>
            <a:t>професійному розвитку</a:t>
          </a:r>
          <a:endParaRPr lang="ru-UA" dirty="0"/>
        </a:p>
      </dgm:t>
    </dgm:pt>
    <dgm:pt modelId="{E59D7C4A-A5B1-4D83-8E46-0D741943F9C8}" type="parTrans" cxnId="{B3D5532E-2F4F-436B-A867-6EF5498192FA}">
      <dgm:prSet/>
      <dgm:spPr/>
      <dgm:t>
        <a:bodyPr/>
        <a:lstStyle/>
        <a:p>
          <a:endParaRPr lang="ru-UA"/>
        </a:p>
      </dgm:t>
    </dgm:pt>
    <dgm:pt modelId="{F0255FAF-2780-45DC-A84A-9D6AEE6F1EDF}" type="sibTrans" cxnId="{B3D5532E-2F4F-436B-A867-6EF5498192FA}">
      <dgm:prSet/>
      <dgm:spPr/>
      <dgm:t>
        <a:bodyPr/>
        <a:lstStyle/>
        <a:p>
          <a:endParaRPr lang="ru-UA"/>
        </a:p>
      </dgm:t>
    </dgm:pt>
    <dgm:pt modelId="{B88DCC5A-7A9A-45EF-941F-D8FB6CE83EFB}" type="pres">
      <dgm:prSet presAssocID="{6A281EEC-C046-4DB5-84E2-F34276E7A077}" presName="Name0" presStyleCnt="0">
        <dgm:presLayoutVars>
          <dgm:dir/>
          <dgm:animLvl val="lvl"/>
          <dgm:resizeHandles val="exact"/>
        </dgm:presLayoutVars>
      </dgm:prSet>
      <dgm:spPr/>
    </dgm:pt>
    <dgm:pt modelId="{DF836ECD-7171-4E26-847D-6D83B6EE1211}" type="pres">
      <dgm:prSet presAssocID="{F5837F40-D73C-4426-86B2-84C3AC6777B4}" presName="composite" presStyleCnt="0"/>
      <dgm:spPr/>
    </dgm:pt>
    <dgm:pt modelId="{CD97C15A-5FAA-4FEB-A252-34E9BF77306E}" type="pres">
      <dgm:prSet presAssocID="{F5837F40-D73C-4426-86B2-84C3AC6777B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F75286D-D93B-47E9-8931-56A884A881EB}" type="pres">
      <dgm:prSet presAssocID="{F5837F40-D73C-4426-86B2-84C3AC6777B4}" presName="desTx" presStyleLbl="alignAccFollowNode1" presStyleIdx="0" presStyleCnt="3">
        <dgm:presLayoutVars>
          <dgm:bulletEnabled val="1"/>
        </dgm:presLayoutVars>
      </dgm:prSet>
      <dgm:spPr/>
    </dgm:pt>
    <dgm:pt modelId="{6063FC95-8669-4399-B08A-8B28341FE8D1}" type="pres">
      <dgm:prSet presAssocID="{0755917D-3BB6-4832-A860-586D2AC85670}" presName="space" presStyleCnt="0"/>
      <dgm:spPr/>
    </dgm:pt>
    <dgm:pt modelId="{D24FAA5F-4B15-46DC-9331-948685D67906}" type="pres">
      <dgm:prSet presAssocID="{024E42F3-2A2B-4C08-A2F1-5B71D2082405}" presName="composite" presStyleCnt="0"/>
      <dgm:spPr/>
    </dgm:pt>
    <dgm:pt modelId="{90AED019-DA3B-4E2D-BC59-6B37641BD7FD}" type="pres">
      <dgm:prSet presAssocID="{024E42F3-2A2B-4C08-A2F1-5B71D208240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BA00F09-5C36-407C-BF56-F83292E3662C}" type="pres">
      <dgm:prSet presAssocID="{024E42F3-2A2B-4C08-A2F1-5B71D2082405}" presName="desTx" presStyleLbl="alignAccFollowNode1" presStyleIdx="1" presStyleCnt="3">
        <dgm:presLayoutVars>
          <dgm:bulletEnabled val="1"/>
        </dgm:presLayoutVars>
      </dgm:prSet>
      <dgm:spPr/>
    </dgm:pt>
    <dgm:pt modelId="{3324D178-65B6-48CC-B924-C6444A0A7DD9}" type="pres">
      <dgm:prSet presAssocID="{A90BCD6D-E569-4791-A629-9DF699B5CA3C}" presName="space" presStyleCnt="0"/>
      <dgm:spPr/>
    </dgm:pt>
    <dgm:pt modelId="{9B9403D6-F371-4C52-8910-84B6230B2716}" type="pres">
      <dgm:prSet presAssocID="{E540FE86-1B52-43C6-82A9-EDCFE8251526}" presName="composite" presStyleCnt="0"/>
      <dgm:spPr/>
    </dgm:pt>
    <dgm:pt modelId="{3C577A88-A68E-4A2F-9ECB-EDDAFADBA225}" type="pres">
      <dgm:prSet presAssocID="{E540FE86-1B52-43C6-82A9-EDCFE825152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FA88391-28EC-4324-8301-55D829C8B022}" type="pres">
      <dgm:prSet presAssocID="{E540FE86-1B52-43C6-82A9-EDCFE825152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F7E1A10-BD58-4F98-84DC-A11E08D0E107}" type="presOf" srcId="{EF2DC1BE-5931-47B8-8EE2-E734FC324BEE}" destId="{FBA00F09-5C36-407C-BF56-F83292E3662C}" srcOrd="0" destOrd="0" presId="urn:microsoft.com/office/officeart/2005/8/layout/hList1"/>
    <dgm:cxn modelId="{E61EBE1B-CA7B-496F-90EC-602A700F50D6}" type="presOf" srcId="{20CC31B2-4D04-4101-96C5-F27A51F14D9F}" destId="{DFA88391-28EC-4324-8301-55D829C8B022}" srcOrd="0" destOrd="0" presId="urn:microsoft.com/office/officeart/2005/8/layout/hList1"/>
    <dgm:cxn modelId="{B3D5532E-2F4F-436B-A867-6EF5498192FA}" srcId="{E540FE86-1B52-43C6-82A9-EDCFE8251526}" destId="{20CC31B2-4D04-4101-96C5-F27A51F14D9F}" srcOrd="0" destOrd="0" parTransId="{E59D7C4A-A5B1-4D83-8E46-0D741943F9C8}" sibTransId="{F0255FAF-2780-45DC-A84A-9D6AEE6F1EDF}"/>
    <dgm:cxn modelId="{965D183A-B6B5-47F8-9A19-653858F9586E}" type="presOf" srcId="{1EDA74F1-2851-40EC-A29D-474133225BC5}" destId="{CF75286D-D93B-47E9-8931-56A884A881EB}" srcOrd="0" destOrd="0" presId="urn:microsoft.com/office/officeart/2005/8/layout/hList1"/>
    <dgm:cxn modelId="{20C9FE6A-E2BE-40F4-BEFD-47FBB429074F}" srcId="{024E42F3-2A2B-4C08-A2F1-5B71D2082405}" destId="{EF2DC1BE-5931-47B8-8EE2-E734FC324BEE}" srcOrd="0" destOrd="0" parTransId="{4F7205B6-2681-446F-993D-C0FB498B0912}" sibTransId="{A5DBC8F6-F28B-46B2-9C9C-FD10A58DAAB4}"/>
    <dgm:cxn modelId="{0D70A250-31B7-48CA-A791-7B84CB2AC3F9}" srcId="{6A281EEC-C046-4DB5-84E2-F34276E7A077}" destId="{024E42F3-2A2B-4C08-A2F1-5B71D2082405}" srcOrd="1" destOrd="0" parTransId="{3DA813AE-0507-4289-B8FF-7555211E3AE3}" sibTransId="{A90BCD6D-E569-4791-A629-9DF699B5CA3C}"/>
    <dgm:cxn modelId="{2B3F877A-BFEF-4F65-BA5E-BBCF4086382A}" srcId="{6A281EEC-C046-4DB5-84E2-F34276E7A077}" destId="{E540FE86-1B52-43C6-82A9-EDCFE8251526}" srcOrd="2" destOrd="0" parTransId="{F81AE826-42AB-4F84-A48A-7515BE5EE2CD}" sibTransId="{3A05C806-1570-455A-96D3-85483EDCE85D}"/>
    <dgm:cxn modelId="{E2B02599-2C55-408A-9F00-5B2F5EE577D0}" type="presOf" srcId="{024E42F3-2A2B-4C08-A2F1-5B71D2082405}" destId="{90AED019-DA3B-4E2D-BC59-6B37641BD7FD}" srcOrd="0" destOrd="0" presId="urn:microsoft.com/office/officeart/2005/8/layout/hList1"/>
    <dgm:cxn modelId="{AC6402BE-17E9-4EF9-991C-266095935239}" srcId="{6A281EEC-C046-4DB5-84E2-F34276E7A077}" destId="{F5837F40-D73C-4426-86B2-84C3AC6777B4}" srcOrd="0" destOrd="0" parTransId="{F3EDD10E-1D93-443B-9DCD-F6A37445EBA2}" sibTransId="{0755917D-3BB6-4832-A860-586D2AC85670}"/>
    <dgm:cxn modelId="{44F1FBCA-516A-4C20-9854-2263B69AE3C0}" type="presOf" srcId="{E540FE86-1B52-43C6-82A9-EDCFE8251526}" destId="{3C577A88-A68E-4A2F-9ECB-EDDAFADBA225}" srcOrd="0" destOrd="0" presId="urn:microsoft.com/office/officeart/2005/8/layout/hList1"/>
    <dgm:cxn modelId="{FDD7EAD1-57AA-4CA4-909A-CE15A0D2AAF5}" type="presOf" srcId="{F5837F40-D73C-4426-86B2-84C3AC6777B4}" destId="{CD97C15A-5FAA-4FEB-A252-34E9BF77306E}" srcOrd="0" destOrd="0" presId="urn:microsoft.com/office/officeart/2005/8/layout/hList1"/>
    <dgm:cxn modelId="{BD4A54D9-C318-4853-AEC9-FF3145C05E71}" srcId="{F5837F40-D73C-4426-86B2-84C3AC6777B4}" destId="{1EDA74F1-2851-40EC-A29D-474133225BC5}" srcOrd="0" destOrd="0" parTransId="{BC5AA20C-03BD-49B6-AA39-8B9C52DED015}" sibTransId="{AB73052B-CDF4-4B2D-8B58-A7DDD1147D00}"/>
    <dgm:cxn modelId="{49F1A8EC-CEAC-469C-8597-DF2893274932}" type="presOf" srcId="{6A281EEC-C046-4DB5-84E2-F34276E7A077}" destId="{B88DCC5A-7A9A-45EF-941F-D8FB6CE83EFB}" srcOrd="0" destOrd="0" presId="urn:microsoft.com/office/officeart/2005/8/layout/hList1"/>
    <dgm:cxn modelId="{5FCE22F9-959C-49CD-B43A-330656E389A6}" type="presParOf" srcId="{B88DCC5A-7A9A-45EF-941F-D8FB6CE83EFB}" destId="{DF836ECD-7171-4E26-847D-6D83B6EE1211}" srcOrd="0" destOrd="0" presId="urn:microsoft.com/office/officeart/2005/8/layout/hList1"/>
    <dgm:cxn modelId="{4EA309BC-C07E-46B8-931E-FECAE9283AC1}" type="presParOf" srcId="{DF836ECD-7171-4E26-847D-6D83B6EE1211}" destId="{CD97C15A-5FAA-4FEB-A252-34E9BF77306E}" srcOrd="0" destOrd="0" presId="urn:microsoft.com/office/officeart/2005/8/layout/hList1"/>
    <dgm:cxn modelId="{D84BDB29-F138-4710-B3D6-522D451A3768}" type="presParOf" srcId="{DF836ECD-7171-4E26-847D-6D83B6EE1211}" destId="{CF75286D-D93B-47E9-8931-56A884A881EB}" srcOrd="1" destOrd="0" presId="urn:microsoft.com/office/officeart/2005/8/layout/hList1"/>
    <dgm:cxn modelId="{E2065C66-9BCF-44B6-8AFE-0C0CF4BC3D7E}" type="presParOf" srcId="{B88DCC5A-7A9A-45EF-941F-D8FB6CE83EFB}" destId="{6063FC95-8669-4399-B08A-8B28341FE8D1}" srcOrd="1" destOrd="0" presId="urn:microsoft.com/office/officeart/2005/8/layout/hList1"/>
    <dgm:cxn modelId="{9C4D3A5C-E67E-4A69-982A-E2A6573F84D2}" type="presParOf" srcId="{B88DCC5A-7A9A-45EF-941F-D8FB6CE83EFB}" destId="{D24FAA5F-4B15-46DC-9331-948685D67906}" srcOrd="2" destOrd="0" presId="urn:microsoft.com/office/officeart/2005/8/layout/hList1"/>
    <dgm:cxn modelId="{3E3FE6A6-B7E9-4563-AD55-AA2C7A1C570A}" type="presParOf" srcId="{D24FAA5F-4B15-46DC-9331-948685D67906}" destId="{90AED019-DA3B-4E2D-BC59-6B37641BD7FD}" srcOrd="0" destOrd="0" presId="urn:microsoft.com/office/officeart/2005/8/layout/hList1"/>
    <dgm:cxn modelId="{9487E697-43D8-4A0C-B783-11E4AD71C56C}" type="presParOf" srcId="{D24FAA5F-4B15-46DC-9331-948685D67906}" destId="{FBA00F09-5C36-407C-BF56-F83292E3662C}" srcOrd="1" destOrd="0" presId="urn:microsoft.com/office/officeart/2005/8/layout/hList1"/>
    <dgm:cxn modelId="{9198DFFF-FFDD-45B5-B2EB-9FFF6FDF691A}" type="presParOf" srcId="{B88DCC5A-7A9A-45EF-941F-D8FB6CE83EFB}" destId="{3324D178-65B6-48CC-B924-C6444A0A7DD9}" srcOrd="3" destOrd="0" presId="urn:microsoft.com/office/officeart/2005/8/layout/hList1"/>
    <dgm:cxn modelId="{CA80A4D3-BB82-4983-98B9-1A54D2DA9F6F}" type="presParOf" srcId="{B88DCC5A-7A9A-45EF-941F-D8FB6CE83EFB}" destId="{9B9403D6-F371-4C52-8910-84B6230B2716}" srcOrd="4" destOrd="0" presId="urn:microsoft.com/office/officeart/2005/8/layout/hList1"/>
    <dgm:cxn modelId="{6FD69692-369B-4C87-8491-535B1BC8BB3F}" type="presParOf" srcId="{9B9403D6-F371-4C52-8910-84B6230B2716}" destId="{3C577A88-A68E-4A2F-9ECB-EDDAFADBA225}" srcOrd="0" destOrd="0" presId="urn:microsoft.com/office/officeart/2005/8/layout/hList1"/>
    <dgm:cxn modelId="{1C2D98E4-D257-4735-AD4B-93B43189728F}" type="presParOf" srcId="{9B9403D6-F371-4C52-8910-84B6230B2716}" destId="{DFA88391-28EC-4324-8301-55D829C8B0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D5B2CAB-4772-44DB-870D-8547BFA8B9FE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UA"/>
        </a:p>
      </dgm:t>
    </dgm:pt>
    <dgm:pt modelId="{02081E6A-AAE1-4117-8812-3BA8E60521DF}">
      <dgm:prSet/>
      <dgm:spPr/>
      <dgm:t>
        <a:bodyPr/>
        <a:lstStyle/>
        <a:p>
          <a:r>
            <a:rPr lang="uk-UA"/>
            <a:t>♦ Людина – жива природа; </a:t>
          </a:r>
          <a:endParaRPr lang="ru-UA"/>
        </a:p>
      </dgm:t>
    </dgm:pt>
    <dgm:pt modelId="{08A05976-15B6-47B3-9F69-510C86D18C55}" type="parTrans" cxnId="{C3B95FE5-EEFE-41C4-9908-CFA261675016}">
      <dgm:prSet/>
      <dgm:spPr/>
      <dgm:t>
        <a:bodyPr/>
        <a:lstStyle/>
        <a:p>
          <a:endParaRPr lang="ru-UA"/>
        </a:p>
      </dgm:t>
    </dgm:pt>
    <dgm:pt modelId="{FFEFE24A-8D64-444F-8830-C2FAB3B99F56}" type="sibTrans" cxnId="{C3B95FE5-EEFE-41C4-9908-CFA261675016}">
      <dgm:prSet/>
      <dgm:spPr/>
      <dgm:t>
        <a:bodyPr/>
        <a:lstStyle/>
        <a:p>
          <a:endParaRPr lang="ru-UA"/>
        </a:p>
      </dgm:t>
    </dgm:pt>
    <dgm:pt modelId="{4299B968-43BF-4F27-AFE9-6381E37F7FD9}">
      <dgm:prSet/>
      <dgm:spPr/>
      <dgm:t>
        <a:bodyPr/>
        <a:lstStyle/>
        <a:p>
          <a:r>
            <a:rPr lang="uk-UA"/>
            <a:t>♦ Людина – людина; </a:t>
          </a:r>
          <a:endParaRPr lang="ru-UA"/>
        </a:p>
      </dgm:t>
    </dgm:pt>
    <dgm:pt modelId="{D7EC3472-EC5D-45E2-8F13-5177AED1EF79}" type="parTrans" cxnId="{BA4886E5-193D-42E6-B028-E597D17CF7A9}">
      <dgm:prSet/>
      <dgm:spPr/>
      <dgm:t>
        <a:bodyPr/>
        <a:lstStyle/>
        <a:p>
          <a:endParaRPr lang="ru-UA"/>
        </a:p>
      </dgm:t>
    </dgm:pt>
    <dgm:pt modelId="{52759DDD-B457-4F23-934B-7E927B996097}" type="sibTrans" cxnId="{BA4886E5-193D-42E6-B028-E597D17CF7A9}">
      <dgm:prSet/>
      <dgm:spPr/>
      <dgm:t>
        <a:bodyPr/>
        <a:lstStyle/>
        <a:p>
          <a:endParaRPr lang="ru-UA"/>
        </a:p>
      </dgm:t>
    </dgm:pt>
    <dgm:pt modelId="{1161D212-7937-4B62-9864-08EE3FE17427}">
      <dgm:prSet/>
      <dgm:spPr/>
      <dgm:t>
        <a:bodyPr/>
        <a:lstStyle/>
        <a:p>
          <a:r>
            <a:rPr lang="uk-UA"/>
            <a:t>♦ Людина – знакова система;</a:t>
          </a:r>
          <a:endParaRPr lang="ru-UA"/>
        </a:p>
      </dgm:t>
    </dgm:pt>
    <dgm:pt modelId="{2B61430F-1B79-4B1A-89B6-42865395D2C9}" type="parTrans" cxnId="{7F6BB6CD-6C17-4CA5-9763-F1A2DA2BAC61}">
      <dgm:prSet/>
      <dgm:spPr/>
      <dgm:t>
        <a:bodyPr/>
        <a:lstStyle/>
        <a:p>
          <a:endParaRPr lang="ru-UA"/>
        </a:p>
      </dgm:t>
    </dgm:pt>
    <dgm:pt modelId="{20CFD894-1BCE-44F2-8052-D6F9661D556C}" type="sibTrans" cxnId="{7F6BB6CD-6C17-4CA5-9763-F1A2DA2BAC61}">
      <dgm:prSet/>
      <dgm:spPr/>
      <dgm:t>
        <a:bodyPr/>
        <a:lstStyle/>
        <a:p>
          <a:endParaRPr lang="ru-UA"/>
        </a:p>
      </dgm:t>
    </dgm:pt>
    <dgm:pt modelId="{8C2E9180-344A-4ABA-8F3C-9769E745DD6C}">
      <dgm:prSet/>
      <dgm:spPr/>
      <dgm:t>
        <a:bodyPr/>
        <a:lstStyle/>
        <a:p>
          <a:r>
            <a:rPr lang="uk-UA"/>
            <a:t>♦ Людина – техніка; </a:t>
          </a:r>
          <a:endParaRPr lang="ru-UA"/>
        </a:p>
      </dgm:t>
    </dgm:pt>
    <dgm:pt modelId="{625D2115-2ECC-4EE6-92AA-A1D9ED407447}" type="parTrans" cxnId="{4583DE8D-35F5-48FA-A5F5-BCAEF851C133}">
      <dgm:prSet/>
      <dgm:spPr/>
      <dgm:t>
        <a:bodyPr/>
        <a:lstStyle/>
        <a:p>
          <a:endParaRPr lang="ru-UA"/>
        </a:p>
      </dgm:t>
    </dgm:pt>
    <dgm:pt modelId="{799739F2-FFA1-4B0D-B5BF-7DA5FCD08639}" type="sibTrans" cxnId="{4583DE8D-35F5-48FA-A5F5-BCAEF851C133}">
      <dgm:prSet/>
      <dgm:spPr/>
      <dgm:t>
        <a:bodyPr/>
        <a:lstStyle/>
        <a:p>
          <a:endParaRPr lang="ru-UA"/>
        </a:p>
      </dgm:t>
    </dgm:pt>
    <dgm:pt modelId="{E0683C51-65C9-4E9A-8641-576D08BA9683}">
      <dgm:prSet/>
      <dgm:spPr/>
      <dgm:t>
        <a:bodyPr/>
        <a:lstStyle/>
        <a:p>
          <a:r>
            <a:rPr lang="uk-UA"/>
            <a:t>♦ Людина – художній образ; </a:t>
          </a:r>
          <a:endParaRPr lang="ru-UA"/>
        </a:p>
      </dgm:t>
    </dgm:pt>
    <dgm:pt modelId="{A8DD8E98-9E8F-4CA5-A2E5-A93A98454B74}" type="parTrans" cxnId="{1A70D942-8500-4481-A177-432B2A52E55B}">
      <dgm:prSet/>
      <dgm:spPr/>
      <dgm:t>
        <a:bodyPr/>
        <a:lstStyle/>
        <a:p>
          <a:endParaRPr lang="ru-UA"/>
        </a:p>
      </dgm:t>
    </dgm:pt>
    <dgm:pt modelId="{04304E76-F773-4DDC-BAF7-14E7346D4014}" type="sibTrans" cxnId="{1A70D942-8500-4481-A177-432B2A52E55B}">
      <dgm:prSet/>
      <dgm:spPr/>
      <dgm:t>
        <a:bodyPr/>
        <a:lstStyle/>
        <a:p>
          <a:endParaRPr lang="ru-UA"/>
        </a:p>
      </dgm:t>
    </dgm:pt>
    <dgm:pt modelId="{A10539A5-48AA-4636-977B-4ACAA9369AC3}" type="pres">
      <dgm:prSet presAssocID="{7D5B2CAB-4772-44DB-870D-8547BFA8B9FE}" presName="Name0" presStyleCnt="0">
        <dgm:presLayoutVars>
          <dgm:dir/>
        </dgm:presLayoutVars>
      </dgm:prSet>
      <dgm:spPr/>
    </dgm:pt>
    <dgm:pt modelId="{885AF338-DEA9-4487-B524-C3EBBE6424BD}" type="pres">
      <dgm:prSet presAssocID="{02081E6A-AAE1-4117-8812-3BA8E60521DF}" presName="noChildren" presStyleCnt="0"/>
      <dgm:spPr/>
    </dgm:pt>
    <dgm:pt modelId="{1CFF2097-69BD-4DB1-923B-0DCA0B7B976D}" type="pres">
      <dgm:prSet presAssocID="{02081E6A-AAE1-4117-8812-3BA8E60521DF}" presName="gap" presStyleCnt="0"/>
      <dgm:spPr/>
    </dgm:pt>
    <dgm:pt modelId="{0C818E6D-EBA0-4C8E-9F65-10B1B19A4B6E}" type="pres">
      <dgm:prSet presAssocID="{02081E6A-AAE1-4117-8812-3BA8E60521DF}" presName="medCircle2" presStyleLbl="vennNode1" presStyleIdx="0" presStyleCnt="5"/>
      <dgm:spPr/>
    </dgm:pt>
    <dgm:pt modelId="{1FA55DF8-7AF8-4522-83E4-B2892779E1DC}" type="pres">
      <dgm:prSet presAssocID="{02081E6A-AAE1-4117-8812-3BA8E60521DF}" presName="txLvlOnly1" presStyleLbl="revTx" presStyleIdx="0" presStyleCnt="5"/>
      <dgm:spPr/>
    </dgm:pt>
    <dgm:pt modelId="{612EFD4C-6774-4769-8BDF-6CA049BCD5D3}" type="pres">
      <dgm:prSet presAssocID="{4299B968-43BF-4F27-AFE9-6381E37F7FD9}" presName="noChildren" presStyleCnt="0"/>
      <dgm:spPr/>
    </dgm:pt>
    <dgm:pt modelId="{FC0BBF48-4021-481B-9AEE-1C7A3673AEAF}" type="pres">
      <dgm:prSet presAssocID="{4299B968-43BF-4F27-AFE9-6381E37F7FD9}" presName="gap" presStyleCnt="0"/>
      <dgm:spPr/>
    </dgm:pt>
    <dgm:pt modelId="{E27E2953-D85B-4773-8F05-E43138296953}" type="pres">
      <dgm:prSet presAssocID="{4299B968-43BF-4F27-AFE9-6381E37F7FD9}" presName="medCircle2" presStyleLbl="vennNode1" presStyleIdx="1" presStyleCnt="5"/>
      <dgm:spPr/>
    </dgm:pt>
    <dgm:pt modelId="{53468CDF-31BB-484B-9DD4-D122FD54EA25}" type="pres">
      <dgm:prSet presAssocID="{4299B968-43BF-4F27-AFE9-6381E37F7FD9}" presName="txLvlOnly1" presStyleLbl="revTx" presStyleIdx="1" presStyleCnt="5"/>
      <dgm:spPr/>
    </dgm:pt>
    <dgm:pt modelId="{6ED88424-E396-4FF1-92C3-6426A64D72AD}" type="pres">
      <dgm:prSet presAssocID="{1161D212-7937-4B62-9864-08EE3FE17427}" presName="noChildren" presStyleCnt="0"/>
      <dgm:spPr/>
    </dgm:pt>
    <dgm:pt modelId="{2D33AE77-98EC-42D8-AF27-5885616EDB63}" type="pres">
      <dgm:prSet presAssocID="{1161D212-7937-4B62-9864-08EE3FE17427}" presName="gap" presStyleCnt="0"/>
      <dgm:spPr/>
    </dgm:pt>
    <dgm:pt modelId="{8CC0E3EB-164E-4F50-AAF6-D535FDA3B10B}" type="pres">
      <dgm:prSet presAssocID="{1161D212-7937-4B62-9864-08EE3FE17427}" presName="medCircle2" presStyleLbl="vennNode1" presStyleIdx="2" presStyleCnt="5"/>
      <dgm:spPr/>
    </dgm:pt>
    <dgm:pt modelId="{E60F82E9-D762-42F4-BD93-5060674884C6}" type="pres">
      <dgm:prSet presAssocID="{1161D212-7937-4B62-9864-08EE3FE17427}" presName="txLvlOnly1" presStyleLbl="revTx" presStyleIdx="2" presStyleCnt="5"/>
      <dgm:spPr/>
    </dgm:pt>
    <dgm:pt modelId="{C4E278CB-7004-433F-9291-97C520D69625}" type="pres">
      <dgm:prSet presAssocID="{8C2E9180-344A-4ABA-8F3C-9769E745DD6C}" presName="noChildren" presStyleCnt="0"/>
      <dgm:spPr/>
    </dgm:pt>
    <dgm:pt modelId="{AAAAC338-0136-4ACD-8AA3-7579A6F5758D}" type="pres">
      <dgm:prSet presAssocID="{8C2E9180-344A-4ABA-8F3C-9769E745DD6C}" presName="gap" presStyleCnt="0"/>
      <dgm:spPr/>
    </dgm:pt>
    <dgm:pt modelId="{FC7B917A-988F-40B6-97C8-1489F8C2DF69}" type="pres">
      <dgm:prSet presAssocID="{8C2E9180-344A-4ABA-8F3C-9769E745DD6C}" presName="medCircle2" presStyleLbl="vennNode1" presStyleIdx="3" presStyleCnt="5"/>
      <dgm:spPr/>
    </dgm:pt>
    <dgm:pt modelId="{6F2EA498-247F-4F84-814A-166673E7FE30}" type="pres">
      <dgm:prSet presAssocID="{8C2E9180-344A-4ABA-8F3C-9769E745DD6C}" presName="txLvlOnly1" presStyleLbl="revTx" presStyleIdx="3" presStyleCnt="5"/>
      <dgm:spPr/>
    </dgm:pt>
    <dgm:pt modelId="{69D52ADB-7990-475F-8F17-6466C1F5446A}" type="pres">
      <dgm:prSet presAssocID="{E0683C51-65C9-4E9A-8641-576D08BA9683}" presName="noChildren" presStyleCnt="0"/>
      <dgm:spPr/>
    </dgm:pt>
    <dgm:pt modelId="{EB81F46B-814C-4BEE-A592-0B68D3042055}" type="pres">
      <dgm:prSet presAssocID="{E0683C51-65C9-4E9A-8641-576D08BA9683}" presName="gap" presStyleCnt="0"/>
      <dgm:spPr/>
    </dgm:pt>
    <dgm:pt modelId="{70DFDE3B-4B62-410A-A1AF-904FB178EB9C}" type="pres">
      <dgm:prSet presAssocID="{E0683C51-65C9-4E9A-8641-576D08BA9683}" presName="medCircle2" presStyleLbl="vennNode1" presStyleIdx="4" presStyleCnt="5"/>
      <dgm:spPr/>
    </dgm:pt>
    <dgm:pt modelId="{D48DE8C0-0733-4A43-82A6-3DB076F9B064}" type="pres">
      <dgm:prSet presAssocID="{E0683C51-65C9-4E9A-8641-576D08BA9683}" presName="txLvlOnly1" presStyleLbl="revTx" presStyleIdx="4" presStyleCnt="5"/>
      <dgm:spPr/>
    </dgm:pt>
  </dgm:ptLst>
  <dgm:cxnLst>
    <dgm:cxn modelId="{767F7018-E199-489B-A03D-95FE6B97C344}" type="presOf" srcId="{4299B968-43BF-4F27-AFE9-6381E37F7FD9}" destId="{53468CDF-31BB-484B-9DD4-D122FD54EA25}" srcOrd="0" destOrd="0" presId="urn:microsoft.com/office/officeart/2008/layout/VerticalCircleList"/>
    <dgm:cxn modelId="{81F7452E-3133-45F7-91DE-5416461C2BEC}" type="presOf" srcId="{02081E6A-AAE1-4117-8812-3BA8E60521DF}" destId="{1FA55DF8-7AF8-4522-83E4-B2892779E1DC}" srcOrd="0" destOrd="0" presId="urn:microsoft.com/office/officeart/2008/layout/VerticalCircleList"/>
    <dgm:cxn modelId="{D16D7830-0065-40F2-A49F-6D4D835D4877}" type="presOf" srcId="{8C2E9180-344A-4ABA-8F3C-9769E745DD6C}" destId="{6F2EA498-247F-4F84-814A-166673E7FE30}" srcOrd="0" destOrd="0" presId="urn:microsoft.com/office/officeart/2008/layout/VerticalCircleList"/>
    <dgm:cxn modelId="{1A70D942-8500-4481-A177-432B2A52E55B}" srcId="{7D5B2CAB-4772-44DB-870D-8547BFA8B9FE}" destId="{E0683C51-65C9-4E9A-8641-576D08BA9683}" srcOrd="4" destOrd="0" parTransId="{A8DD8E98-9E8F-4CA5-A2E5-A93A98454B74}" sibTransId="{04304E76-F773-4DDC-BAF7-14E7346D4014}"/>
    <dgm:cxn modelId="{4583DE8D-35F5-48FA-A5F5-BCAEF851C133}" srcId="{7D5B2CAB-4772-44DB-870D-8547BFA8B9FE}" destId="{8C2E9180-344A-4ABA-8F3C-9769E745DD6C}" srcOrd="3" destOrd="0" parTransId="{625D2115-2ECC-4EE6-92AA-A1D9ED407447}" sibTransId="{799739F2-FFA1-4B0D-B5BF-7DA5FCD08639}"/>
    <dgm:cxn modelId="{71CE81A4-C82F-489C-A575-8B9FA20749CA}" type="presOf" srcId="{1161D212-7937-4B62-9864-08EE3FE17427}" destId="{E60F82E9-D762-42F4-BD93-5060674884C6}" srcOrd="0" destOrd="0" presId="urn:microsoft.com/office/officeart/2008/layout/VerticalCircleList"/>
    <dgm:cxn modelId="{3B4D5EAC-6390-476B-AEB3-9435E75C786D}" type="presOf" srcId="{E0683C51-65C9-4E9A-8641-576D08BA9683}" destId="{D48DE8C0-0733-4A43-82A6-3DB076F9B064}" srcOrd="0" destOrd="0" presId="urn:microsoft.com/office/officeart/2008/layout/VerticalCircleList"/>
    <dgm:cxn modelId="{E70D09C8-7002-4461-B5CD-8C428CC711E1}" type="presOf" srcId="{7D5B2CAB-4772-44DB-870D-8547BFA8B9FE}" destId="{A10539A5-48AA-4636-977B-4ACAA9369AC3}" srcOrd="0" destOrd="0" presId="urn:microsoft.com/office/officeart/2008/layout/VerticalCircleList"/>
    <dgm:cxn modelId="{7F6BB6CD-6C17-4CA5-9763-F1A2DA2BAC61}" srcId="{7D5B2CAB-4772-44DB-870D-8547BFA8B9FE}" destId="{1161D212-7937-4B62-9864-08EE3FE17427}" srcOrd="2" destOrd="0" parTransId="{2B61430F-1B79-4B1A-89B6-42865395D2C9}" sibTransId="{20CFD894-1BCE-44F2-8052-D6F9661D556C}"/>
    <dgm:cxn modelId="{C3B95FE5-EEFE-41C4-9908-CFA261675016}" srcId="{7D5B2CAB-4772-44DB-870D-8547BFA8B9FE}" destId="{02081E6A-AAE1-4117-8812-3BA8E60521DF}" srcOrd="0" destOrd="0" parTransId="{08A05976-15B6-47B3-9F69-510C86D18C55}" sibTransId="{FFEFE24A-8D64-444F-8830-C2FAB3B99F56}"/>
    <dgm:cxn modelId="{BA4886E5-193D-42E6-B028-E597D17CF7A9}" srcId="{7D5B2CAB-4772-44DB-870D-8547BFA8B9FE}" destId="{4299B968-43BF-4F27-AFE9-6381E37F7FD9}" srcOrd="1" destOrd="0" parTransId="{D7EC3472-EC5D-45E2-8F13-5177AED1EF79}" sibTransId="{52759DDD-B457-4F23-934B-7E927B996097}"/>
    <dgm:cxn modelId="{784E2D56-C581-4F5D-81B1-7E4081634DFC}" type="presParOf" srcId="{A10539A5-48AA-4636-977B-4ACAA9369AC3}" destId="{885AF338-DEA9-4487-B524-C3EBBE6424BD}" srcOrd="0" destOrd="0" presId="urn:microsoft.com/office/officeart/2008/layout/VerticalCircleList"/>
    <dgm:cxn modelId="{B8074129-0F9E-4C3A-BB58-AE09FAFB8FA0}" type="presParOf" srcId="{885AF338-DEA9-4487-B524-C3EBBE6424BD}" destId="{1CFF2097-69BD-4DB1-923B-0DCA0B7B976D}" srcOrd="0" destOrd="0" presId="urn:microsoft.com/office/officeart/2008/layout/VerticalCircleList"/>
    <dgm:cxn modelId="{5454AC73-826D-4974-9B2C-BDFD08260CC4}" type="presParOf" srcId="{885AF338-DEA9-4487-B524-C3EBBE6424BD}" destId="{0C818E6D-EBA0-4C8E-9F65-10B1B19A4B6E}" srcOrd="1" destOrd="0" presId="urn:microsoft.com/office/officeart/2008/layout/VerticalCircleList"/>
    <dgm:cxn modelId="{AB07085A-7703-4368-8C2E-D0544AED8068}" type="presParOf" srcId="{885AF338-DEA9-4487-B524-C3EBBE6424BD}" destId="{1FA55DF8-7AF8-4522-83E4-B2892779E1DC}" srcOrd="2" destOrd="0" presId="urn:microsoft.com/office/officeart/2008/layout/VerticalCircleList"/>
    <dgm:cxn modelId="{9BF33652-0A61-43EB-A29A-F43FD47A54B4}" type="presParOf" srcId="{A10539A5-48AA-4636-977B-4ACAA9369AC3}" destId="{612EFD4C-6774-4769-8BDF-6CA049BCD5D3}" srcOrd="1" destOrd="0" presId="urn:microsoft.com/office/officeart/2008/layout/VerticalCircleList"/>
    <dgm:cxn modelId="{B642DCAF-1CAD-43F4-BD6F-EA404716B7DA}" type="presParOf" srcId="{612EFD4C-6774-4769-8BDF-6CA049BCD5D3}" destId="{FC0BBF48-4021-481B-9AEE-1C7A3673AEAF}" srcOrd="0" destOrd="0" presId="urn:microsoft.com/office/officeart/2008/layout/VerticalCircleList"/>
    <dgm:cxn modelId="{88F459FB-52EF-49DE-9A9F-B13465471CE2}" type="presParOf" srcId="{612EFD4C-6774-4769-8BDF-6CA049BCD5D3}" destId="{E27E2953-D85B-4773-8F05-E43138296953}" srcOrd="1" destOrd="0" presId="urn:microsoft.com/office/officeart/2008/layout/VerticalCircleList"/>
    <dgm:cxn modelId="{27637704-68E5-405B-B7D8-EE221C96CC2F}" type="presParOf" srcId="{612EFD4C-6774-4769-8BDF-6CA049BCD5D3}" destId="{53468CDF-31BB-484B-9DD4-D122FD54EA25}" srcOrd="2" destOrd="0" presId="urn:microsoft.com/office/officeart/2008/layout/VerticalCircleList"/>
    <dgm:cxn modelId="{F03538D2-6225-4A9F-BE0F-54A491415F03}" type="presParOf" srcId="{A10539A5-48AA-4636-977B-4ACAA9369AC3}" destId="{6ED88424-E396-4FF1-92C3-6426A64D72AD}" srcOrd="2" destOrd="0" presId="urn:microsoft.com/office/officeart/2008/layout/VerticalCircleList"/>
    <dgm:cxn modelId="{23204BDB-D78B-4989-8431-FE0449EE836D}" type="presParOf" srcId="{6ED88424-E396-4FF1-92C3-6426A64D72AD}" destId="{2D33AE77-98EC-42D8-AF27-5885616EDB63}" srcOrd="0" destOrd="0" presId="urn:microsoft.com/office/officeart/2008/layout/VerticalCircleList"/>
    <dgm:cxn modelId="{F0823336-8913-44A3-A3D5-FDCB198FA560}" type="presParOf" srcId="{6ED88424-E396-4FF1-92C3-6426A64D72AD}" destId="{8CC0E3EB-164E-4F50-AAF6-D535FDA3B10B}" srcOrd="1" destOrd="0" presId="urn:microsoft.com/office/officeart/2008/layout/VerticalCircleList"/>
    <dgm:cxn modelId="{04425EA3-B0F0-4272-BA7E-FB3D0F6A3B32}" type="presParOf" srcId="{6ED88424-E396-4FF1-92C3-6426A64D72AD}" destId="{E60F82E9-D762-42F4-BD93-5060674884C6}" srcOrd="2" destOrd="0" presId="urn:microsoft.com/office/officeart/2008/layout/VerticalCircleList"/>
    <dgm:cxn modelId="{81747E09-3116-439C-BABF-079C2E9DB54E}" type="presParOf" srcId="{A10539A5-48AA-4636-977B-4ACAA9369AC3}" destId="{C4E278CB-7004-433F-9291-97C520D69625}" srcOrd="3" destOrd="0" presId="urn:microsoft.com/office/officeart/2008/layout/VerticalCircleList"/>
    <dgm:cxn modelId="{3131DC82-5FF3-49F9-B960-8503952AB376}" type="presParOf" srcId="{C4E278CB-7004-433F-9291-97C520D69625}" destId="{AAAAC338-0136-4ACD-8AA3-7579A6F5758D}" srcOrd="0" destOrd="0" presId="urn:microsoft.com/office/officeart/2008/layout/VerticalCircleList"/>
    <dgm:cxn modelId="{CA9281FB-1D33-45BE-8534-E7D39C62B41B}" type="presParOf" srcId="{C4E278CB-7004-433F-9291-97C520D69625}" destId="{FC7B917A-988F-40B6-97C8-1489F8C2DF69}" srcOrd="1" destOrd="0" presId="urn:microsoft.com/office/officeart/2008/layout/VerticalCircleList"/>
    <dgm:cxn modelId="{F8CFDA13-413A-4389-B1CD-A5527CDB73CF}" type="presParOf" srcId="{C4E278CB-7004-433F-9291-97C520D69625}" destId="{6F2EA498-247F-4F84-814A-166673E7FE30}" srcOrd="2" destOrd="0" presId="urn:microsoft.com/office/officeart/2008/layout/VerticalCircleList"/>
    <dgm:cxn modelId="{85C01FC7-2041-43F2-B93B-37C2148EC2AC}" type="presParOf" srcId="{A10539A5-48AA-4636-977B-4ACAA9369AC3}" destId="{69D52ADB-7990-475F-8F17-6466C1F5446A}" srcOrd="4" destOrd="0" presId="urn:microsoft.com/office/officeart/2008/layout/VerticalCircleList"/>
    <dgm:cxn modelId="{22EF6E76-1A56-4082-A5AD-1C0D0679C6F4}" type="presParOf" srcId="{69D52ADB-7990-475F-8F17-6466C1F5446A}" destId="{EB81F46B-814C-4BEE-A592-0B68D3042055}" srcOrd="0" destOrd="0" presId="urn:microsoft.com/office/officeart/2008/layout/VerticalCircleList"/>
    <dgm:cxn modelId="{04DD7264-5E3C-4CBD-B6E7-BC784C565031}" type="presParOf" srcId="{69D52ADB-7990-475F-8F17-6466C1F5446A}" destId="{70DFDE3B-4B62-410A-A1AF-904FB178EB9C}" srcOrd="1" destOrd="0" presId="urn:microsoft.com/office/officeart/2008/layout/VerticalCircleList"/>
    <dgm:cxn modelId="{A5BBD9A1-0965-48F2-A941-A99E32D080A9}" type="presParOf" srcId="{69D52ADB-7990-475F-8F17-6466C1F5446A}" destId="{D48DE8C0-0733-4A43-82A6-3DB076F9B064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2F263A5-6756-4F9C-B659-4A538C98AD5B}" type="doc">
      <dgm:prSet loTypeId="urn:microsoft.com/office/officeart/2008/layout/VerticalCircle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AD8B091F-C9DC-4104-8ABE-BB491C9FECAC}">
      <dgm:prSet phldrT="[Текст]"/>
      <dgm:spPr/>
      <dgm:t>
        <a:bodyPr/>
        <a:lstStyle/>
        <a:p>
          <a:r>
            <a:rPr lang="uk-UA" dirty="0"/>
            <a:t>♦ гностичні; </a:t>
          </a:r>
          <a:endParaRPr lang="ru-UA" dirty="0"/>
        </a:p>
      </dgm:t>
    </dgm:pt>
    <dgm:pt modelId="{52079A1F-93AF-4768-BB6F-3A89E22AC94C}" type="parTrans" cxnId="{E83C4E10-508D-4EEF-8060-8475DACF8D15}">
      <dgm:prSet/>
      <dgm:spPr/>
      <dgm:t>
        <a:bodyPr/>
        <a:lstStyle/>
        <a:p>
          <a:endParaRPr lang="ru-UA"/>
        </a:p>
      </dgm:t>
    </dgm:pt>
    <dgm:pt modelId="{FF83D5F3-2CA8-41D5-B9E5-6D027E5F5051}" type="sibTrans" cxnId="{E83C4E10-508D-4EEF-8060-8475DACF8D15}">
      <dgm:prSet/>
      <dgm:spPr/>
      <dgm:t>
        <a:bodyPr/>
        <a:lstStyle/>
        <a:p>
          <a:endParaRPr lang="ru-UA"/>
        </a:p>
      </dgm:t>
    </dgm:pt>
    <dgm:pt modelId="{A31D57F5-BFA4-4788-B7BF-7FF1B3129C43}">
      <dgm:prSet/>
      <dgm:spPr/>
      <dgm:t>
        <a:bodyPr/>
        <a:lstStyle/>
        <a:p>
          <a:r>
            <a:rPr lang="uk-UA"/>
            <a:t>♦ перетворювальні; </a:t>
          </a:r>
          <a:endParaRPr lang="ru-UA" dirty="0"/>
        </a:p>
      </dgm:t>
    </dgm:pt>
    <dgm:pt modelId="{BF62227F-7824-4373-A1CF-0B6BAA0CB491}" type="parTrans" cxnId="{5915D109-862B-4EA6-9F0E-3805AB94FFC9}">
      <dgm:prSet/>
      <dgm:spPr/>
      <dgm:t>
        <a:bodyPr/>
        <a:lstStyle/>
        <a:p>
          <a:endParaRPr lang="ru-UA"/>
        </a:p>
      </dgm:t>
    </dgm:pt>
    <dgm:pt modelId="{9F40687A-F766-4543-8A7E-C1AA52D8BA7D}" type="sibTrans" cxnId="{5915D109-862B-4EA6-9F0E-3805AB94FFC9}">
      <dgm:prSet/>
      <dgm:spPr/>
      <dgm:t>
        <a:bodyPr/>
        <a:lstStyle/>
        <a:p>
          <a:endParaRPr lang="ru-UA"/>
        </a:p>
      </dgm:t>
    </dgm:pt>
    <dgm:pt modelId="{2F09EAE2-0EAE-41ED-A6C4-B28D4E5FA947}">
      <dgm:prSet/>
      <dgm:spPr/>
      <dgm:t>
        <a:bodyPr/>
        <a:lstStyle/>
        <a:p>
          <a:r>
            <a:rPr lang="uk-UA"/>
            <a:t>♦ пошукові</a:t>
          </a:r>
          <a:endParaRPr lang="ru-UA" dirty="0"/>
        </a:p>
      </dgm:t>
    </dgm:pt>
    <dgm:pt modelId="{6A27591E-D1F7-48C2-A592-E40CA0B3A756}" type="parTrans" cxnId="{3F7C56F9-D502-4063-95CD-7398B3BF09BE}">
      <dgm:prSet/>
      <dgm:spPr/>
      <dgm:t>
        <a:bodyPr/>
        <a:lstStyle/>
        <a:p>
          <a:endParaRPr lang="ru-UA"/>
        </a:p>
      </dgm:t>
    </dgm:pt>
    <dgm:pt modelId="{7C39F940-6592-4DCA-B63B-0E8A72D75584}" type="sibTrans" cxnId="{3F7C56F9-D502-4063-95CD-7398B3BF09BE}">
      <dgm:prSet/>
      <dgm:spPr/>
      <dgm:t>
        <a:bodyPr/>
        <a:lstStyle/>
        <a:p>
          <a:endParaRPr lang="ru-UA"/>
        </a:p>
      </dgm:t>
    </dgm:pt>
    <dgm:pt modelId="{3B8122F7-EF34-444D-A979-10030AC2A0D4}" type="pres">
      <dgm:prSet presAssocID="{F2F263A5-6756-4F9C-B659-4A538C98AD5B}" presName="Name0" presStyleCnt="0">
        <dgm:presLayoutVars>
          <dgm:dir/>
        </dgm:presLayoutVars>
      </dgm:prSet>
      <dgm:spPr/>
    </dgm:pt>
    <dgm:pt modelId="{0000A02F-2F62-4344-B17F-F950E7E92030}" type="pres">
      <dgm:prSet presAssocID="{AD8B091F-C9DC-4104-8ABE-BB491C9FECAC}" presName="noChildren" presStyleCnt="0"/>
      <dgm:spPr/>
    </dgm:pt>
    <dgm:pt modelId="{DC22DC62-EF3D-44C0-8AB3-C87C9C953489}" type="pres">
      <dgm:prSet presAssocID="{AD8B091F-C9DC-4104-8ABE-BB491C9FECAC}" presName="gap" presStyleCnt="0"/>
      <dgm:spPr/>
    </dgm:pt>
    <dgm:pt modelId="{E0C2FD19-3769-44C1-B18B-178B60B643EE}" type="pres">
      <dgm:prSet presAssocID="{AD8B091F-C9DC-4104-8ABE-BB491C9FECAC}" presName="medCircle2" presStyleLbl="vennNode1" presStyleIdx="0" presStyleCnt="3"/>
      <dgm:spPr/>
    </dgm:pt>
    <dgm:pt modelId="{9F09588F-5379-4E08-B87F-755E56F3D0B4}" type="pres">
      <dgm:prSet presAssocID="{AD8B091F-C9DC-4104-8ABE-BB491C9FECAC}" presName="txLvlOnly1" presStyleLbl="revTx" presStyleIdx="0" presStyleCnt="3"/>
      <dgm:spPr/>
    </dgm:pt>
    <dgm:pt modelId="{52A6465D-F68C-4035-A4CE-1092E0775531}" type="pres">
      <dgm:prSet presAssocID="{A31D57F5-BFA4-4788-B7BF-7FF1B3129C43}" presName="noChildren" presStyleCnt="0"/>
      <dgm:spPr/>
    </dgm:pt>
    <dgm:pt modelId="{04DD62CC-BC6C-4F4B-A834-ECC3915BA61C}" type="pres">
      <dgm:prSet presAssocID="{A31D57F5-BFA4-4788-B7BF-7FF1B3129C43}" presName="gap" presStyleCnt="0"/>
      <dgm:spPr/>
    </dgm:pt>
    <dgm:pt modelId="{18184C10-A945-46FA-AAD1-8996A38FA3BE}" type="pres">
      <dgm:prSet presAssocID="{A31D57F5-BFA4-4788-B7BF-7FF1B3129C43}" presName="medCircle2" presStyleLbl="vennNode1" presStyleIdx="1" presStyleCnt="3"/>
      <dgm:spPr/>
    </dgm:pt>
    <dgm:pt modelId="{F8DC74A2-28C7-4B0F-835B-1A727AE615A1}" type="pres">
      <dgm:prSet presAssocID="{A31D57F5-BFA4-4788-B7BF-7FF1B3129C43}" presName="txLvlOnly1" presStyleLbl="revTx" presStyleIdx="1" presStyleCnt="3"/>
      <dgm:spPr/>
    </dgm:pt>
    <dgm:pt modelId="{5EB1C099-4D01-40D3-BAFC-BCDE0F5EAD21}" type="pres">
      <dgm:prSet presAssocID="{2F09EAE2-0EAE-41ED-A6C4-B28D4E5FA947}" presName="noChildren" presStyleCnt="0"/>
      <dgm:spPr/>
    </dgm:pt>
    <dgm:pt modelId="{49C5BEC2-3FDA-4B56-8A44-B11BC0D3AC7F}" type="pres">
      <dgm:prSet presAssocID="{2F09EAE2-0EAE-41ED-A6C4-B28D4E5FA947}" presName="gap" presStyleCnt="0"/>
      <dgm:spPr/>
    </dgm:pt>
    <dgm:pt modelId="{3E37E8D3-13E9-4F5F-8290-534B54DBADBB}" type="pres">
      <dgm:prSet presAssocID="{2F09EAE2-0EAE-41ED-A6C4-B28D4E5FA947}" presName="medCircle2" presStyleLbl="vennNode1" presStyleIdx="2" presStyleCnt="3"/>
      <dgm:spPr/>
    </dgm:pt>
    <dgm:pt modelId="{6BB29F2F-2CD1-4CAB-AF2C-51A4434A7021}" type="pres">
      <dgm:prSet presAssocID="{2F09EAE2-0EAE-41ED-A6C4-B28D4E5FA947}" presName="txLvlOnly1" presStyleLbl="revTx" presStyleIdx="2" presStyleCnt="3"/>
      <dgm:spPr/>
    </dgm:pt>
  </dgm:ptLst>
  <dgm:cxnLst>
    <dgm:cxn modelId="{5915D109-862B-4EA6-9F0E-3805AB94FFC9}" srcId="{F2F263A5-6756-4F9C-B659-4A538C98AD5B}" destId="{A31D57F5-BFA4-4788-B7BF-7FF1B3129C43}" srcOrd="1" destOrd="0" parTransId="{BF62227F-7824-4373-A1CF-0B6BAA0CB491}" sibTransId="{9F40687A-F766-4543-8A7E-C1AA52D8BA7D}"/>
    <dgm:cxn modelId="{E83C4E10-508D-4EEF-8060-8475DACF8D15}" srcId="{F2F263A5-6756-4F9C-B659-4A538C98AD5B}" destId="{AD8B091F-C9DC-4104-8ABE-BB491C9FECAC}" srcOrd="0" destOrd="0" parTransId="{52079A1F-93AF-4768-BB6F-3A89E22AC94C}" sibTransId="{FF83D5F3-2CA8-41D5-B9E5-6D027E5F5051}"/>
    <dgm:cxn modelId="{96C30112-58B7-4186-BAAB-9FDEA4630CA4}" type="presOf" srcId="{AD8B091F-C9DC-4104-8ABE-BB491C9FECAC}" destId="{9F09588F-5379-4E08-B87F-755E56F3D0B4}" srcOrd="0" destOrd="0" presId="urn:microsoft.com/office/officeart/2008/layout/VerticalCircleList"/>
    <dgm:cxn modelId="{54F4A955-B7CD-4623-82F1-65BD02DB4E6F}" type="presOf" srcId="{A31D57F5-BFA4-4788-B7BF-7FF1B3129C43}" destId="{F8DC74A2-28C7-4B0F-835B-1A727AE615A1}" srcOrd="0" destOrd="0" presId="urn:microsoft.com/office/officeart/2008/layout/VerticalCircleList"/>
    <dgm:cxn modelId="{98B9997A-6ED1-43DF-B21A-1F0D3C4BF886}" type="presOf" srcId="{F2F263A5-6756-4F9C-B659-4A538C98AD5B}" destId="{3B8122F7-EF34-444D-A979-10030AC2A0D4}" srcOrd="0" destOrd="0" presId="urn:microsoft.com/office/officeart/2008/layout/VerticalCircleList"/>
    <dgm:cxn modelId="{77BBA6A1-C7AD-4853-8CDF-2C3C675D6288}" type="presOf" srcId="{2F09EAE2-0EAE-41ED-A6C4-B28D4E5FA947}" destId="{6BB29F2F-2CD1-4CAB-AF2C-51A4434A7021}" srcOrd="0" destOrd="0" presId="urn:microsoft.com/office/officeart/2008/layout/VerticalCircleList"/>
    <dgm:cxn modelId="{3F7C56F9-D502-4063-95CD-7398B3BF09BE}" srcId="{F2F263A5-6756-4F9C-B659-4A538C98AD5B}" destId="{2F09EAE2-0EAE-41ED-A6C4-B28D4E5FA947}" srcOrd="2" destOrd="0" parTransId="{6A27591E-D1F7-48C2-A592-E40CA0B3A756}" sibTransId="{7C39F940-6592-4DCA-B63B-0E8A72D75584}"/>
    <dgm:cxn modelId="{07C20F10-D390-47EF-94B3-0F317E93B75F}" type="presParOf" srcId="{3B8122F7-EF34-444D-A979-10030AC2A0D4}" destId="{0000A02F-2F62-4344-B17F-F950E7E92030}" srcOrd="0" destOrd="0" presId="urn:microsoft.com/office/officeart/2008/layout/VerticalCircleList"/>
    <dgm:cxn modelId="{26E2BA6D-20D5-4945-9125-1538B7E3A554}" type="presParOf" srcId="{0000A02F-2F62-4344-B17F-F950E7E92030}" destId="{DC22DC62-EF3D-44C0-8AB3-C87C9C953489}" srcOrd="0" destOrd="0" presId="urn:microsoft.com/office/officeart/2008/layout/VerticalCircleList"/>
    <dgm:cxn modelId="{2A58F31E-DC55-471D-BCCF-975C399748C0}" type="presParOf" srcId="{0000A02F-2F62-4344-B17F-F950E7E92030}" destId="{E0C2FD19-3769-44C1-B18B-178B60B643EE}" srcOrd="1" destOrd="0" presId="urn:microsoft.com/office/officeart/2008/layout/VerticalCircleList"/>
    <dgm:cxn modelId="{215E39A2-FE1D-48CE-8E0D-856BEF296101}" type="presParOf" srcId="{0000A02F-2F62-4344-B17F-F950E7E92030}" destId="{9F09588F-5379-4E08-B87F-755E56F3D0B4}" srcOrd="2" destOrd="0" presId="urn:microsoft.com/office/officeart/2008/layout/VerticalCircleList"/>
    <dgm:cxn modelId="{B4BBDE82-13F2-4051-8AE2-9C9F822C728A}" type="presParOf" srcId="{3B8122F7-EF34-444D-A979-10030AC2A0D4}" destId="{52A6465D-F68C-4035-A4CE-1092E0775531}" srcOrd="1" destOrd="0" presId="urn:microsoft.com/office/officeart/2008/layout/VerticalCircleList"/>
    <dgm:cxn modelId="{54CB2660-22EB-44FD-9DE9-CF8533470A74}" type="presParOf" srcId="{52A6465D-F68C-4035-A4CE-1092E0775531}" destId="{04DD62CC-BC6C-4F4B-A834-ECC3915BA61C}" srcOrd="0" destOrd="0" presId="urn:microsoft.com/office/officeart/2008/layout/VerticalCircleList"/>
    <dgm:cxn modelId="{32EC2EEA-321B-442E-B95B-C0F4BDCF9C1A}" type="presParOf" srcId="{52A6465D-F68C-4035-A4CE-1092E0775531}" destId="{18184C10-A945-46FA-AAD1-8996A38FA3BE}" srcOrd="1" destOrd="0" presId="urn:microsoft.com/office/officeart/2008/layout/VerticalCircleList"/>
    <dgm:cxn modelId="{040299E9-315F-4761-9BCC-81A04812B437}" type="presParOf" srcId="{52A6465D-F68C-4035-A4CE-1092E0775531}" destId="{F8DC74A2-28C7-4B0F-835B-1A727AE615A1}" srcOrd="2" destOrd="0" presId="urn:microsoft.com/office/officeart/2008/layout/VerticalCircleList"/>
    <dgm:cxn modelId="{6CBDED18-736A-48F5-BBBE-0246257C407A}" type="presParOf" srcId="{3B8122F7-EF34-444D-A979-10030AC2A0D4}" destId="{5EB1C099-4D01-40D3-BAFC-BCDE0F5EAD21}" srcOrd="2" destOrd="0" presId="urn:microsoft.com/office/officeart/2008/layout/VerticalCircleList"/>
    <dgm:cxn modelId="{A9A628B0-0672-4E36-98BB-0CEBC0B125ED}" type="presParOf" srcId="{5EB1C099-4D01-40D3-BAFC-BCDE0F5EAD21}" destId="{49C5BEC2-3FDA-4B56-8A44-B11BC0D3AC7F}" srcOrd="0" destOrd="0" presId="urn:microsoft.com/office/officeart/2008/layout/VerticalCircleList"/>
    <dgm:cxn modelId="{04E2231C-13AD-441D-BECC-BF2D837D9ED2}" type="presParOf" srcId="{5EB1C099-4D01-40D3-BAFC-BCDE0F5EAD21}" destId="{3E37E8D3-13E9-4F5F-8290-534B54DBADBB}" srcOrd="1" destOrd="0" presId="urn:microsoft.com/office/officeart/2008/layout/VerticalCircleList"/>
    <dgm:cxn modelId="{2656BB36-0A11-4EA5-86C9-B24726495555}" type="presParOf" srcId="{5EB1C099-4D01-40D3-BAFC-BCDE0F5EAD21}" destId="{6BB29F2F-2CD1-4CAB-AF2C-51A4434A702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D5B2CAB-4772-44DB-870D-8547BFA8B9FE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UA"/>
        </a:p>
      </dgm:t>
    </dgm:pt>
    <dgm:pt modelId="{D355F876-B5F1-4E29-A36F-25BE9A5054A1}">
      <dgm:prSet/>
      <dgm:spPr/>
      <dgm:t>
        <a:bodyPr/>
        <a:lstStyle/>
        <a:p>
          <a:r>
            <a:rPr lang="uk-UA" dirty="0"/>
            <a:t>♦ професії ручної праці</a:t>
          </a:r>
          <a:endParaRPr lang="ru-UA" dirty="0"/>
        </a:p>
      </dgm:t>
    </dgm:pt>
    <dgm:pt modelId="{53E0273B-8447-4259-AC67-99926010A6AB}" type="parTrans" cxnId="{76971B54-EB41-4878-BF66-01FCFCF6C1EF}">
      <dgm:prSet/>
      <dgm:spPr/>
      <dgm:t>
        <a:bodyPr/>
        <a:lstStyle/>
        <a:p>
          <a:endParaRPr lang="ru-UA"/>
        </a:p>
      </dgm:t>
    </dgm:pt>
    <dgm:pt modelId="{38DC8461-1EF5-45B4-A799-C1E078842333}" type="sibTrans" cxnId="{76971B54-EB41-4878-BF66-01FCFCF6C1EF}">
      <dgm:prSet/>
      <dgm:spPr/>
      <dgm:t>
        <a:bodyPr/>
        <a:lstStyle/>
        <a:p>
          <a:endParaRPr lang="ru-UA"/>
        </a:p>
      </dgm:t>
    </dgm:pt>
    <dgm:pt modelId="{F989B292-55B7-4674-9B53-772196CD7742}">
      <dgm:prSet/>
      <dgm:spPr/>
      <dgm:t>
        <a:bodyPr/>
        <a:lstStyle/>
        <a:p>
          <a:r>
            <a:rPr lang="uk-UA" dirty="0"/>
            <a:t>♦ професії машинно-ручної праці</a:t>
          </a:r>
          <a:endParaRPr lang="ru-UA" dirty="0"/>
        </a:p>
      </dgm:t>
    </dgm:pt>
    <dgm:pt modelId="{6F42314E-12C4-4065-8E93-44F904E9DB0E}" type="parTrans" cxnId="{D86AEE9F-B8F3-423E-9B8B-4F20F92307E4}">
      <dgm:prSet/>
      <dgm:spPr/>
      <dgm:t>
        <a:bodyPr/>
        <a:lstStyle/>
        <a:p>
          <a:endParaRPr lang="ru-UA"/>
        </a:p>
      </dgm:t>
    </dgm:pt>
    <dgm:pt modelId="{5E60E043-21A2-4F63-9723-B9FCD232317A}" type="sibTrans" cxnId="{D86AEE9F-B8F3-423E-9B8B-4F20F92307E4}">
      <dgm:prSet/>
      <dgm:spPr/>
      <dgm:t>
        <a:bodyPr/>
        <a:lstStyle/>
        <a:p>
          <a:endParaRPr lang="ru-UA"/>
        </a:p>
      </dgm:t>
    </dgm:pt>
    <dgm:pt modelId="{12BCF708-7EE3-490C-B3C0-AE2494A7F00A}">
      <dgm:prSet/>
      <dgm:spPr/>
      <dgm:t>
        <a:bodyPr/>
        <a:lstStyle/>
        <a:p>
          <a:r>
            <a:rPr lang="uk-UA" dirty="0"/>
            <a:t>♦ професії, пов’язані з застосуванням автоматизованих систем </a:t>
          </a:r>
          <a:endParaRPr lang="ru-UA" dirty="0"/>
        </a:p>
      </dgm:t>
    </dgm:pt>
    <dgm:pt modelId="{DDD89938-D7CE-4E83-A941-22D0E5DA3925}" type="parTrans" cxnId="{D2E2C729-320D-46F8-8438-02888F9E793C}">
      <dgm:prSet/>
      <dgm:spPr/>
      <dgm:t>
        <a:bodyPr/>
        <a:lstStyle/>
        <a:p>
          <a:endParaRPr lang="ru-UA"/>
        </a:p>
      </dgm:t>
    </dgm:pt>
    <dgm:pt modelId="{31D14E62-E463-4D5A-93B7-578BE084153B}" type="sibTrans" cxnId="{D2E2C729-320D-46F8-8438-02888F9E793C}">
      <dgm:prSet/>
      <dgm:spPr/>
      <dgm:t>
        <a:bodyPr/>
        <a:lstStyle/>
        <a:p>
          <a:endParaRPr lang="ru-UA"/>
        </a:p>
      </dgm:t>
    </dgm:pt>
    <dgm:pt modelId="{A10539A5-48AA-4636-977B-4ACAA9369AC3}" type="pres">
      <dgm:prSet presAssocID="{7D5B2CAB-4772-44DB-870D-8547BFA8B9FE}" presName="Name0" presStyleCnt="0">
        <dgm:presLayoutVars>
          <dgm:dir/>
        </dgm:presLayoutVars>
      </dgm:prSet>
      <dgm:spPr/>
    </dgm:pt>
    <dgm:pt modelId="{18ED7574-E0A9-4F00-8CE4-1E870B0B2788}" type="pres">
      <dgm:prSet presAssocID="{D355F876-B5F1-4E29-A36F-25BE9A5054A1}" presName="noChildren" presStyleCnt="0"/>
      <dgm:spPr/>
    </dgm:pt>
    <dgm:pt modelId="{D29C43E1-CCD1-49FC-BEE8-73472CA7D0F3}" type="pres">
      <dgm:prSet presAssocID="{D355F876-B5F1-4E29-A36F-25BE9A5054A1}" presName="gap" presStyleCnt="0"/>
      <dgm:spPr/>
    </dgm:pt>
    <dgm:pt modelId="{754595AE-E76F-44EC-88E6-F62CCE2EF816}" type="pres">
      <dgm:prSet presAssocID="{D355F876-B5F1-4E29-A36F-25BE9A5054A1}" presName="medCircle2" presStyleLbl="vennNode1" presStyleIdx="0" presStyleCnt="3"/>
      <dgm:spPr/>
    </dgm:pt>
    <dgm:pt modelId="{E87804CF-54CA-49C5-8E4F-36DA6973743E}" type="pres">
      <dgm:prSet presAssocID="{D355F876-B5F1-4E29-A36F-25BE9A5054A1}" presName="txLvlOnly1" presStyleLbl="revTx" presStyleIdx="0" presStyleCnt="3"/>
      <dgm:spPr/>
    </dgm:pt>
    <dgm:pt modelId="{3BC48B0E-25D8-42AC-8B8D-4FEF5FED61CC}" type="pres">
      <dgm:prSet presAssocID="{F989B292-55B7-4674-9B53-772196CD7742}" presName="noChildren" presStyleCnt="0"/>
      <dgm:spPr/>
    </dgm:pt>
    <dgm:pt modelId="{02090DD6-A8A8-4ADC-95FD-F4FBA12FCA22}" type="pres">
      <dgm:prSet presAssocID="{F989B292-55B7-4674-9B53-772196CD7742}" presName="gap" presStyleCnt="0"/>
      <dgm:spPr/>
    </dgm:pt>
    <dgm:pt modelId="{FAA7D82A-0316-4D63-8F01-A4E4145AA268}" type="pres">
      <dgm:prSet presAssocID="{F989B292-55B7-4674-9B53-772196CD7742}" presName="medCircle2" presStyleLbl="vennNode1" presStyleIdx="1" presStyleCnt="3"/>
      <dgm:spPr/>
    </dgm:pt>
    <dgm:pt modelId="{CD919DFE-2CEB-4D31-AFC6-9173C04AC5B7}" type="pres">
      <dgm:prSet presAssocID="{F989B292-55B7-4674-9B53-772196CD7742}" presName="txLvlOnly1" presStyleLbl="revTx" presStyleIdx="1" presStyleCnt="3"/>
      <dgm:spPr/>
    </dgm:pt>
    <dgm:pt modelId="{4B430FDD-38EC-4921-B3CF-7F1932011577}" type="pres">
      <dgm:prSet presAssocID="{12BCF708-7EE3-490C-B3C0-AE2494A7F00A}" presName="noChildren" presStyleCnt="0"/>
      <dgm:spPr/>
    </dgm:pt>
    <dgm:pt modelId="{12B6CF42-D865-43F0-A918-1A2B95158BAA}" type="pres">
      <dgm:prSet presAssocID="{12BCF708-7EE3-490C-B3C0-AE2494A7F00A}" presName="gap" presStyleCnt="0"/>
      <dgm:spPr/>
    </dgm:pt>
    <dgm:pt modelId="{0E1452AB-E15C-426B-BD7F-18DEA5434EFC}" type="pres">
      <dgm:prSet presAssocID="{12BCF708-7EE3-490C-B3C0-AE2494A7F00A}" presName="medCircle2" presStyleLbl="vennNode1" presStyleIdx="2" presStyleCnt="3"/>
      <dgm:spPr/>
    </dgm:pt>
    <dgm:pt modelId="{B4531902-984F-42A7-9F6C-1E587AA41BAB}" type="pres">
      <dgm:prSet presAssocID="{12BCF708-7EE3-490C-B3C0-AE2494A7F00A}" presName="txLvlOnly1" presStyleLbl="revTx" presStyleIdx="2" presStyleCnt="3"/>
      <dgm:spPr/>
    </dgm:pt>
  </dgm:ptLst>
  <dgm:cxnLst>
    <dgm:cxn modelId="{06913E0D-BCDC-4CFF-BC0B-299BE6C73E23}" type="presOf" srcId="{D355F876-B5F1-4E29-A36F-25BE9A5054A1}" destId="{E87804CF-54CA-49C5-8E4F-36DA6973743E}" srcOrd="0" destOrd="0" presId="urn:microsoft.com/office/officeart/2008/layout/VerticalCircleList"/>
    <dgm:cxn modelId="{D2E2C729-320D-46F8-8438-02888F9E793C}" srcId="{7D5B2CAB-4772-44DB-870D-8547BFA8B9FE}" destId="{12BCF708-7EE3-490C-B3C0-AE2494A7F00A}" srcOrd="2" destOrd="0" parTransId="{DDD89938-D7CE-4E83-A941-22D0E5DA3925}" sibTransId="{31D14E62-E463-4D5A-93B7-578BE084153B}"/>
    <dgm:cxn modelId="{DFEC4033-49AD-4AB3-88AC-31ACCC3DFE3D}" type="presOf" srcId="{F989B292-55B7-4674-9B53-772196CD7742}" destId="{CD919DFE-2CEB-4D31-AFC6-9173C04AC5B7}" srcOrd="0" destOrd="0" presId="urn:microsoft.com/office/officeart/2008/layout/VerticalCircleList"/>
    <dgm:cxn modelId="{76971B54-EB41-4878-BF66-01FCFCF6C1EF}" srcId="{7D5B2CAB-4772-44DB-870D-8547BFA8B9FE}" destId="{D355F876-B5F1-4E29-A36F-25BE9A5054A1}" srcOrd="0" destOrd="0" parTransId="{53E0273B-8447-4259-AC67-99926010A6AB}" sibTransId="{38DC8461-1EF5-45B4-A799-C1E078842333}"/>
    <dgm:cxn modelId="{D86AEE9F-B8F3-423E-9B8B-4F20F92307E4}" srcId="{7D5B2CAB-4772-44DB-870D-8547BFA8B9FE}" destId="{F989B292-55B7-4674-9B53-772196CD7742}" srcOrd="1" destOrd="0" parTransId="{6F42314E-12C4-4065-8E93-44F904E9DB0E}" sibTransId="{5E60E043-21A2-4F63-9723-B9FCD232317A}"/>
    <dgm:cxn modelId="{E70D09C8-7002-4461-B5CD-8C428CC711E1}" type="presOf" srcId="{7D5B2CAB-4772-44DB-870D-8547BFA8B9FE}" destId="{A10539A5-48AA-4636-977B-4ACAA9369AC3}" srcOrd="0" destOrd="0" presId="urn:microsoft.com/office/officeart/2008/layout/VerticalCircleList"/>
    <dgm:cxn modelId="{E22A1BD6-5B69-4A76-9799-4C60628E8756}" type="presOf" srcId="{12BCF708-7EE3-490C-B3C0-AE2494A7F00A}" destId="{B4531902-984F-42A7-9F6C-1E587AA41BAB}" srcOrd="0" destOrd="0" presId="urn:microsoft.com/office/officeart/2008/layout/VerticalCircleList"/>
    <dgm:cxn modelId="{69F5D09D-B6D0-4EA9-A5C0-AD10F0445E34}" type="presParOf" srcId="{A10539A5-48AA-4636-977B-4ACAA9369AC3}" destId="{18ED7574-E0A9-4F00-8CE4-1E870B0B2788}" srcOrd="0" destOrd="0" presId="urn:microsoft.com/office/officeart/2008/layout/VerticalCircleList"/>
    <dgm:cxn modelId="{ADFF12F5-6BB6-4347-886B-6DF8C227BB08}" type="presParOf" srcId="{18ED7574-E0A9-4F00-8CE4-1E870B0B2788}" destId="{D29C43E1-CCD1-49FC-BEE8-73472CA7D0F3}" srcOrd="0" destOrd="0" presId="urn:microsoft.com/office/officeart/2008/layout/VerticalCircleList"/>
    <dgm:cxn modelId="{8089F403-B340-4D43-9293-AB211BCCA161}" type="presParOf" srcId="{18ED7574-E0A9-4F00-8CE4-1E870B0B2788}" destId="{754595AE-E76F-44EC-88E6-F62CCE2EF816}" srcOrd="1" destOrd="0" presId="urn:microsoft.com/office/officeart/2008/layout/VerticalCircleList"/>
    <dgm:cxn modelId="{4C7191E5-ADB4-4CB7-91FF-B2617468855B}" type="presParOf" srcId="{18ED7574-E0A9-4F00-8CE4-1E870B0B2788}" destId="{E87804CF-54CA-49C5-8E4F-36DA6973743E}" srcOrd="2" destOrd="0" presId="urn:microsoft.com/office/officeart/2008/layout/VerticalCircleList"/>
    <dgm:cxn modelId="{3FAD451F-7825-4792-8A48-DB54F3059712}" type="presParOf" srcId="{A10539A5-48AA-4636-977B-4ACAA9369AC3}" destId="{3BC48B0E-25D8-42AC-8B8D-4FEF5FED61CC}" srcOrd="1" destOrd="0" presId="urn:microsoft.com/office/officeart/2008/layout/VerticalCircleList"/>
    <dgm:cxn modelId="{BA207ADD-324E-4076-AC91-09C6EA1CE9F6}" type="presParOf" srcId="{3BC48B0E-25D8-42AC-8B8D-4FEF5FED61CC}" destId="{02090DD6-A8A8-4ADC-95FD-F4FBA12FCA22}" srcOrd="0" destOrd="0" presId="urn:microsoft.com/office/officeart/2008/layout/VerticalCircleList"/>
    <dgm:cxn modelId="{CC346B30-EE5F-420A-84C1-3FC78C10C268}" type="presParOf" srcId="{3BC48B0E-25D8-42AC-8B8D-4FEF5FED61CC}" destId="{FAA7D82A-0316-4D63-8F01-A4E4145AA268}" srcOrd="1" destOrd="0" presId="urn:microsoft.com/office/officeart/2008/layout/VerticalCircleList"/>
    <dgm:cxn modelId="{6D49F2A0-CF6C-458B-A483-887EBEE2B032}" type="presParOf" srcId="{3BC48B0E-25D8-42AC-8B8D-4FEF5FED61CC}" destId="{CD919DFE-2CEB-4D31-AFC6-9173C04AC5B7}" srcOrd="2" destOrd="0" presId="urn:microsoft.com/office/officeart/2008/layout/VerticalCircleList"/>
    <dgm:cxn modelId="{7F37D5EB-8AA3-4934-9102-071D7DA897E2}" type="presParOf" srcId="{A10539A5-48AA-4636-977B-4ACAA9369AC3}" destId="{4B430FDD-38EC-4921-B3CF-7F1932011577}" srcOrd="2" destOrd="0" presId="urn:microsoft.com/office/officeart/2008/layout/VerticalCircleList"/>
    <dgm:cxn modelId="{3DF25100-4D07-4AF2-A3F4-30516B4D12F0}" type="presParOf" srcId="{4B430FDD-38EC-4921-B3CF-7F1932011577}" destId="{12B6CF42-D865-43F0-A918-1A2B95158BAA}" srcOrd="0" destOrd="0" presId="urn:microsoft.com/office/officeart/2008/layout/VerticalCircleList"/>
    <dgm:cxn modelId="{E18D5F00-982C-4FAD-AEBC-F9F89014E071}" type="presParOf" srcId="{4B430FDD-38EC-4921-B3CF-7F1932011577}" destId="{0E1452AB-E15C-426B-BD7F-18DEA5434EFC}" srcOrd="1" destOrd="0" presId="urn:microsoft.com/office/officeart/2008/layout/VerticalCircleList"/>
    <dgm:cxn modelId="{8F7CB9AF-CFF1-429D-9984-B0173A3FECCD}" type="presParOf" srcId="{4B430FDD-38EC-4921-B3CF-7F1932011577}" destId="{B4531902-984F-42A7-9F6C-1E587AA41BA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2F263A5-6756-4F9C-B659-4A538C98AD5B}" type="doc">
      <dgm:prSet loTypeId="urn:microsoft.com/office/officeart/2008/layout/VerticalCircle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C0EA5A87-376F-4BB1-85CF-7DF059848FFB}">
      <dgm:prSet/>
      <dgm:spPr/>
      <dgm:t>
        <a:bodyPr/>
        <a:lstStyle/>
        <a:p>
          <a:r>
            <a:rPr lang="uk-UA" dirty="0"/>
            <a:t>♦ близькі до комфортних</a:t>
          </a:r>
          <a:endParaRPr lang="ru-UA" dirty="0"/>
        </a:p>
      </dgm:t>
    </dgm:pt>
    <dgm:pt modelId="{01F86B8D-7C09-45E8-B867-68585A1AF3F0}" type="parTrans" cxnId="{D987A9DE-B4CE-4ED8-A46F-C0A1C1DD2D0A}">
      <dgm:prSet/>
      <dgm:spPr/>
      <dgm:t>
        <a:bodyPr/>
        <a:lstStyle/>
        <a:p>
          <a:endParaRPr lang="ru-UA"/>
        </a:p>
      </dgm:t>
    </dgm:pt>
    <dgm:pt modelId="{0DFAD35B-21AC-4EBE-AE32-9CC3A9E76348}" type="sibTrans" cxnId="{D987A9DE-B4CE-4ED8-A46F-C0A1C1DD2D0A}">
      <dgm:prSet/>
      <dgm:spPr/>
      <dgm:t>
        <a:bodyPr/>
        <a:lstStyle/>
        <a:p>
          <a:endParaRPr lang="ru-UA"/>
        </a:p>
      </dgm:t>
    </dgm:pt>
    <dgm:pt modelId="{135D9F2E-A623-4649-A72A-DDA19F78E69D}">
      <dgm:prSet/>
      <dgm:spPr/>
      <dgm:t>
        <a:bodyPr/>
        <a:lstStyle/>
        <a:p>
          <a:r>
            <a:rPr lang="uk-UA" dirty="0"/>
            <a:t>♦ просто неба за будь-якої погоди</a:t>
          </a:r>
          <a:endParaRPr lang="ru-UA" dirty="0"/>
        </a:p>
      </dgm:t>
    </dgm:pt>
    <dgm:pt modelId="{3BD516D0-055C-4114-BC75-B621D3626128}" type="parTrans" cxnId="{62E81DC3-A121-4B6B-BB46-D03668EAD48B}">
      <dgm:prSet/>
      <dgm:spPr/>
      <dgm:t>
        <a:bodyPr/>
        <a:lstStyle/>
        <a:p>
          <a:endParaRPr lang="ru-UA"/>
        </a:p>
      </dgm:t>
    </dgm:pt>
    <dgm:pt modelId="{E831120C-28C3-49EA-ADA3-D63B3932FFE0}" type="sibTrans" cxnId="{62E81DC3-A121-4B6B-BB46-D03668EAD48B}">
      <dgm:prSet/>
      <dgm:spPr/>
      <dgm:t>
        <a:bodyPr/>
        <a:lstStyle/>
        <a:p>
          <a:endParaRPr lang="ru-UA"/>
        </a:p>
      </dgm:t>
    </dgm:pt>
    <dgm:pt modelId="{7C764229-C5A3-4C3C-885F-A4A0D129081E}">
      <dgm:prSet/>
      <dgm:spPr/>
      <dgm:t>
        <a:bodyPr/>
        <a:lstStyle/>
        <a:p>
          <a:r>
            <a:rPr lang="uk-UA" dirty="0"/>
            <a:t>♦ професії, пов’язані з роботою в надзвичайних умовах</a:t>
          </a:r>
          <a:endParaRPr lang="ru-UA" dirty="0"/>
        </a:p>
      </dgm:t>
    </dgm:pt>
    <dgm:pt modelId="{01C4D9D5-2CB2-4285-809A-09426692ECD2}" type="parTrans" cxnId="{E7DFDD07-C5CC-4C05-A7D8-64498A64DB0F}">
      <dgm:prSet/>
      <dgm:spPr/>
      <dgm:t>
        <a:bodyPr/>
        <a:lstStyle/>
        <a:p>
          <a:endParaRPr lang="ru-UA"/>
        </a:p>
      </dgm:t>
    </dgm:pt>
    <dgm:pt modelId="{944534D9-933D-4031-A9DE-688E7F2BFC66}" type="sibTrans" cxnId="{E7DFDD07-C5CC-4C05-A7D8-64498A64DB0F}">
      <dgm:prSet/>
      <dgm:spPr/>
      <dgm:t>
        <a:bodyPr/>
        <a:lstStyle/>
        <a:p>
          <a:endParaRPr lang="ru-UA"/>
        </a:p>
      </dgm:t>
    </dgm:pt>
    <dgm:pt modelId="{60760453-6789-448E-928A-A9282E2149F6}">
      <dgm:prSet/>
      <dgm:spPr/>
      <dgm:t>
        <a:bodyPr/>
        <a:lstStyle/>
        <a:p>
          <a:r>
            <a:rPr lang="uk-UA" dirty="0"/>
            <a:t>♦ в умовах підвищеної відповідальності за життя і здоров’я людей</a:t>
          </a:r>
          <a:endParaRPr lang="ru-UA" dirty="0"/>
        </a:p>
      </dgm:t>
    </dgm:pt>
    <dgm:pt modelId="{98B4E791-C1F4-4A89-ABD8-3F2630A21DB8}" type="parTrans" cxnId="{B4BE9415-CDE2-4939-9370-545A37EECC18}">
      <dgm:prSet/>
      <dgm:spPr/>
      <dgm:t>
        <a:bodyPr/>
        <a:lstStyle/>
        <a:p>
          <a:endParaRPr lang="ru-UA"/>
        </a:p>
      </dgm:t>
    </dgm:pt>
    <dgm:pt modelId="{B5BACF5A-C1C3-4CCE-AD1F-7C35AEED1455}" type="sibTrans" cxnId="{B4BE9415-CDE2-4939-9370-545A37EECC18}">
      <dgm:prSet/>
      <dgm:spPr/>
      <dgm:t>
        <a:bodyPr/>
        <a:lstStyle/>
        <a:p>
          <a:endParaRPr lang="ru-UA"/>
        </a:p>
      </dgm:t>
    </dgm:pt>
    <dgm:pt modelId="{B15F2AF6-9C12-4EFD-9C4A-7C64454A91B4}">
      <dgm:prSet/>
      <dgm:spPr/>
      <dgm:t>
        <a:bodyPr/>
        <a:lstStyle/>
        <a:p>
          <a:r>
            <a:rPr lang="uk-UA" dirty="0"/>
            <a:t>♦ в екстремальних ситуаціях або повторюваними монотонними умовами праці</a:t>
          </a:r>
          <a:endParaRPr lang="ru-UA" dirty="0"/>
        </a:p>
      </dgm:t>
    </dgm:pt>
    <dgm:pt modelId="{9110653F-1DFD-42F1-9082-386FCAB893E8}" type="parTrans" cxnId="{F53D383B-CCEB-4F6C-8901-33F6FA0756FE}">
      <dgm:prSet/>
      <dgm:spPr/>
      <dgm:t>
        <a:bodyPr/>
        <a:lstStyle/>
        <a:p>
          <a:endParaRPr lang="ru-UA"/>
        </a:p>
      </dgm:t>
    </dgm:pt>
    <dgm:pt modelId="{029FA803-E7E4-49B7-B7BF-C6584688161C}" type="sibTrans" cxnId="{F53D383B-CCEB-4F6C-8901-33F6FA0756FE}">
      <dgm:prSet/>
      <dgm:spPr/>
      <dgm:t>
        <a:bodyPr/>
        <a:lstStyle/>
        <a:p>
          <a:endParaRPr lang="ru-UA"/>
        </a:p>
      </dgm:t>
    </dgm:pt>
    <dgm:pt modelId="{3B8122F7-EF34-444D-A979-10030AC2A0D4}" type="pres">
      <dgm:prSet presAssocID="{F2F263A5-6756-4F9C-B659-4A538C98AD5B}" presName="Name0" presStyleCnt="0">
        <dgm:presLayoutVars>
          <dgm:dir/>
        </dgm:presLayoutVars>
      </dgm:prSet>
      <dgm:spPr/>
    </dgm:pt>
    <dgm:pt modelId="{4B6B693A-1754-40E1-A93F-1C36104A0238}" type="pres">
      <dgm:prSet presAssocID="{C0EA5A87-376F-4BB1-85CF-7DF059848FFB}" presName="noChildren" presStyleCnt="0"/>
      <dgm:spPr/>
    </dgm:pt>
    <dgm:pt modelId="{608AAC64-16D8-4CB1-8F7A-31E8DA40D0C0}" type="pres">
      <dgm:prSet presAssocID="{C0EA5A87-376F-4BB1-85CF-7DF059848FFB}" presName="gap" presStyleCnt="0"/>
      <dgm:spPr/>
    </dgm:pt>
    <dgm:pt modelId="{359B5907-6EC7-47A2-A157-8348799BBA9A}" type="pres">
      <dgm:prSet presAssocID="{C0EA5A87-376F-4BB1-85CF-7DF059848FFB}" presName="medCircle2" presStyleLbl="vennNode1" presStyleIdx="0" presStyleCnt="5"/>
      <dgm:spPr/>
    </dgm:pt>
    <dgm:pt modelId="{248601F7-A22F-4982-807F-C6700E5C3E07}" type="pres">
      <dgm:prSet presAssocID="{C0EA5A87-376F-4BB1-85CF-7DF059848FFB}" presName="txLvlOnly1" presStyleLbl="revTx" presStyleIdx="0" presStyleCnt="5"/>
      <dgm:spPr/>
    </dgm:pt>
    <dgm:pt modelId="{4668D851-D7A0-41D0-B292-7E2464D0FD73}" type="pres">
      <dgm:prSet presAssocID="{135D9F2E-A623-4649-A72A-DDA19F78E69D}" presName="noChildren" presStyleCnt="0"/>
      <dgm:spPr/>
    </dgm:pt>
    <dgm:pt modelId="{51078191-5B2B-4CA8-9E42-0E2E9DE1D099}" type="pres">
      <dgm:prSet presAssocID="{135D9F2E-A623-4649-A72A-DDA19F78E69D}" presName="gap" presStyleCnt="0"/>
      <dgm:spPr/>
    </dgm:pt>
    <dgm:pt modelId="{492ECBD6-BFE2-4ECF-9E69-D56F72B576EA}" type="pres">
      <dgm:prSet presAssocID="{135D9F2E-A623-4649-A72A-DDA19F78E69D}" presName="medCircle2" presStyleLbl="vennNode1" presStyleIdx="1" presStyleCnt="5"/>
      <dgm:spPr/>
    </dgm:pt>
    <dgm:pt modelId="{975787AB-925F-4B34-97AA-4FB2C3F4D41E}" type="pres">
      <dgm:prSet presAssocID="{135D9F2E-A623-4649-A72A-DDA19F78E69D}" presName="txLvlOnly1" presStyleLbl="revTx" presStyleIdx="1" presStyleCnt="5"/>
      <dgm:spPr/>
    </dgm:pt>
    <dgm:pt modelId="{F9958862-4A09-404F-AFD6-83E208010CEC}" type="pres">
      <dgm:prSet presAssocID="{7C764229-C5A3-4C3C-885F-A4A0D129081E}" presName="noChildren" presStyleCnt="0"/>
      <dgm:spPr/>
    </dgm:pt>
    <dgm:pt modelId="{9B86C76D-6721-4766-A496-3382E0562A2B}" type="pres">
      <dgm:prSet presAssocID="{7C764229-C5A3-4C3C-885F-A4A0D129081E}" presName="gap" presStyleCnt="0"/>
      <dgm:spPr/>
    </dgm:pt>
    <dgm:pt modelId="{2514CEA4-22F9-4874-A96D-29BCCA0D5B8C}" type="pres">
      <dgm:prSet presAssocID="{7C764229-C5A3-4C3C-885F-A4A0D129081E}" presName="medCircle2" presStyleLbl="vennNode1" presStyleIdx="2" presStyleCnt="5"/>
      <dgm:spPr/>
    </dgm:pt>
    <dgm:pt modelId="{72FA3B57-4688-4545-B16A-6313228692C4}" type="pres">
      <dgm:prSet presAssocID="{7C764229-C5A3-4C3C-885F-A4A0D129081E}" presName="txLvlOnly1" presStyleLbl="revTx" presStyleIdx="2" presStyleCnt="5"/>
      <dgm:spPr/>
    </dgm:pt>
    <dgm:pt modelId="{4319E477-F401-45A4-8621-76511FE71964}" type="pres">
      <dgm:prSet presAssocID="{60760453-6789-448E-928A-A9282E2149F6}" presName="noChildren" presStyleCnt="0"/>
      <dgm:spPr/>
    </dgm:pt>
    <dgm:pt modelId="{217CB9AD-1672-420F-BC4F-2F68855C35A9}" type="pres">
      <dgm:prSet presAssocID="{60760453-6789-448E-928A-A9282E2149F6}" presName="gap" presStyleCnt="0"/>
      <dgm:spPr/>
    </dgm:pt>
    <dgm:pt modelId="{2CFD3B5B-51DE-4892-93F7-C2B72298E32C}" type="pres">
      <dgm:prSet presAssocID="{60760453-6789-448E-928A-A9282E2149F6}" presName="medCircle2" presStyleLbl="vennNode1" presStyleIdx="3" presStyleCnt="5"/>
      <dgm:spPr/>
    </dgm:pt>
    <dgm:pt modelId="{481B8C41-1100-4910-95FB-FC28B2F41FE3}" type="pres">
      <dgm:prSet presAssocID="{60760453-6789-448E-928A-A9282E2149F6}" presName="txLvlOnly1" presStyleLbl="revTx" presStyleIdx="3" presStyleCnt="5"/>
      <dgm:spPr/>
    </dgm:pt>
    <dgm:pt modelId="{6F193BAE-A23B-48E5-AFB2-5698D90D52BE}" type="pres">
      <dgm:prSet presAssocID="{B15F2AF6-9C12-4EFD-9C4A-7C64454A91B4}" presName="noChildren" presStyleCnt="0"/>
      <dgm:spPr/>
    </dgm:pt>
    <dgm:pt modelId="{9D86318C-7B31-43AF-82E6-A7752CFF4ECC}" type="pres">
      <dgm:prSet presAssocID="{B15F2AF6-9C12-4EFD-9C4A-7C64454A91B4}" presName="gap" presStyleCnt="0"/>
      <dgm:spPr/>
    </dgm:pt>
    <dgm:pt modelId="{B339EDE5-4242-4EBE-97CF-6F15A7D4E44A}" type="pres">
      <dgm:prSet presAssocID="{B15F2AF6-9C12-4EFD-9C4A-7C64454A91B4}" presName="medCircle2" presStyleLbl="vennNode1" presStyleIdx="4" presStyleCnt="5"/>
      <dgm:spPr/>
    </dgm:pt>
    <dgm:pt modelId="{069DD0BE-4920-435F-AF33-045D3B72FCD5}" type="pres">
      <dgm:prSet presAssocID="{B15F2AF6-9C12-4EFD-9C4A-7C64454A91B4}" presName="txLvlOnly1" presStyleLbl="revTx" presStyleIdx="4" presStyleCnt="5"/>
      <dgm:spPr/>
    </dgm:pt>
  </dgm:ptLst>
  <dgm:cxnLst>
    <dgm:cxn modelId="{E7DFDD07-C5CC-4C05-A7D8-64498A64DB0F}" srcId="{F2F263A5-6756-4F9C-B659-4A538C98AD5B}" destId="{7C764229-C5A3-4C3C-885F-A4A0D129081E}" srcOrd="2" destOrd="0" parTransId="{01C4D9D5-2CB2-4285-809A-09426692ECD2}" sibTransId="{944534D9-933D-4031-A9DE-688E7F2BFC66}"/>
    <dgm:cxn modelId="{B4BE9415-CDE2-4939-9370-545A37EECC18}" srcId="{F2F263A5-6756-4F9C-B659-4A538C98AD5B}" destId="{60760453-6789-448E-928A-A9282E2149F6}" srcOrd="3" destOrd="0" parTransId="{98B4E791-C1F4-4A89-ABD8-3F2630A21DB8}" sibTransId="{B5BACF5A-C1C3-4CCE-AD1F-7C35AEED1455}"/>
    <dgm:cxn modelId="{F1DAEB22-D876-4A14-AE2E-31E3B2BBED74}" type="presOf" srcId="{135D9F2E-A623-4649-A72A-DDA19F78E69D}" destId="{975787AB-925F-4B34-97AA-4FB2C3F4D41E}" srcOrd="0" destOrd="0" presId="urn:microsoft.com/office/officeart/2008/layout/VerticalCircleList"/>
    <dgm:cxn modelId="{F53D383B-CCEB-4F6C-8901-33F6FA0756FE}" srcId="{F2F263A5-6756-4F9C-B659-4A538C98AD5B}" destId="{B15F2AF6-9C12-4EFD-9C4A-7C64454A91B4}" srcOrd="4" destOrd="0" parTransId="{9110653F-1DFD-42F1-9082-386FCAB893E8}" sibTransId="{029FA803-E7E4-49B7-B7BF-C6584688161C}"/>
    <dgm:cxn modelId="{98B9997A-6ED1-43DF-B21A-1F0D3C4BF886}" type="presOf" srcId="{F2F263A5-6756-4F9C-B659-4A538C98AD5B}" destId="{3B8122F7-EF34-444D-A979-10030AC2A0D4}" srcOrd="0" destOrd="0" presId="urn:microsoft.com/office/officeart/2008/layout/VerticalCircleList"/>
    <dgm:cxn modelId="{B8BA1EB4-3CEF-42FB-8362-A5C190990A85}" type="presOf" srcId="{C0EA5A87-376F-4BB1-85CF-7DF059848FFB}" destId="{248601F7-A22F-4982-807F-C6700E5C3E07}" srcOrd="0" destOrd="0" presId="urn:microsoft.com/office/officeart/2008/layout/VerticalCircleList"/>
    <dgm:cxn modelId="{62E81DC3-A121-4B6B-BB46-D03668EAD48B}" srcId="{F2F263A5-6756-4F9C-B659-4A538C98AD5B}" destId="{135D9F2E-A623-4649-A72A-DDA19F78E69D}" srcOrd="1" destOrd="0" parTransId="{3BD516D0-055C-4114-BC75-B621D3626128}" sibTransId="{E831120C-28C3-49EA-ADA3-D63B3932FFE0}"/>
    <dgm:cxn modelId="{CF6BE1DB-9D6C-4D47-9D8C-9A31E6F79185}" type="presOf" srcId="{60760453-6789-448E-928A-A9282E2149F6}" destId="{481B8C41-1100-4910-95FB-FC28B2F41FE3}" srcOrd="0" destOrd="0" presId="urn:microsoft.com/office/officeart/2008/layout/VerticalCircleList"/>
    <dgm:cxn modelId="{D987A9DE-B4CE-4ED8-A46F-C0A1C1DD2D0A}" srcId="{F2F263A5-6756-4F9C-B659-4A538C98AD5B}" destId="{C0EA5A87-376F-4BB1-85CF-7DF059848FFB}" srcOrd="0" destOrd="0" parTransId="{01F86B8D-7C09-45E8-B867-68585A1AF3F0}" sibTransId="{0DFAD35B-21AC-4EBE-AE32-9CC3A9E76348}"/>
    <dgm:cxn modelId="{46CBB9EA-B5EF-4F28-9563-A84D256D25C6}" type="presOf" srcId="{B15F2AF6-9C12-4EFD-9C4A-7C64454A91B4}" destId="{069DD0BE-4920-435F-AF33-045D3B72FCD5}" srcOrd="0" destOrd="0" presId="urn:microsoft.com/office/officeart/2008/layout/VerticalCircleList"/>
    <dgm:cxn modelId="{E9853FF7-D90C-4427-ACBB-0128B9659C1A}" type="presOf" srcId="{7C764229-C5A3-4C3C-885F-A4A0D129081E}" destId="{72FA3B57-4688-4545-B16A-6313228692C4}" srcOrd="0" destOrd="0" presId="urn:microsoft.com/office/officeart/2008/layout/VerticalCircleList"/>
    <dgm:cxn modelId="{02D6DBAA-015A-4F2C-868A-D2C0A70DC7AC}" type="presParOf" srcId="{3B8122F7-EF34-444D-A979-10030AC2A0D4}" destId="{4B6B693A-1754-40E1-A93F-1C36104A0238}" srcOrd="0" destOrd="0" presId="urn:microsoft.com/office/officeart/2008/layout/VerticalCircleList"/>
    <dgm:cxn modelId="{2CEB6B38-C169-4E74-80FC-CF78A703B83C}" type="presParOf" srcId="{4B6B693A-1754-40E1-A93F-1C36104A0238}" destId="{608AAC64-16D8-4CB1-8F7A-31E8DA40D0C0}" srcOrd="0" destOrd="0" presId="urn:microsoft.com/office/officeart/2008/layout/VerticalCircleList"/>
    <dgm:cxn modelId="{4528E08E-3147-4F01-88CF-2E37456434E1}" type="presParOf" srcId="{4B6B693A-1754-40E1-A93F-1C36104A0238}" destId="{359B5907-6EC7-47A2-A157-8348799BBA9A}" srcOrd="1" destOrd="0" presId="urn:microsoft.com/office/officeart/2008/layout/VerticalCircleList"/>
    <dgm:cxn modelId="{3486AE9C-8929-4608-9E38-DBF25A2F4FF7}" type="presParOf" srcId="{4B6B693A-1754-40E1-A93F-1C36104A0238}" destId="{248601F7-A22F-4982-807F-C6700E5C3E07}" srcOrd="2" destOrd="0" presId="urn:microsoft.com/office/officeart/2008/layout/VerticalCircleList"/>
    <dgm:cxn modelId="{C2856475-8B8E-4107-815E-6E7ED4E361CF}" type="presParOf" srcId="{3B8122F7-EF34-444D-A979-10030AC2A0D4}" destId="{4668D851-D7A0-41D0-B292-7E2464D0FD73}" srcOrd="1" destOrd="0" presId="urn:microsoft.com/office/officeart/2008/layout/VerticalCircleList"/>
    <dgm:cxn modelId="{4EFAC2FA-9613-4A6A-929C-59C945260120}" type="presParOf" srcId="{4668D851-D7A0-41D0-B292-7E2464D0FD73}" destId="{51078191-5B2B-4CA8-9E42-0E2E9DE1D099}" srcOrd="0" destOrd="0" presId="urn:microsoft.com/office/officeart/2008/layout/VerticalCircleList"/>
    <dgm:cxn modelId="{12CE6D94-E532-433E-8233-9C0C841FCDAB}" type="presParOf" srcId="{4668D851-D7A0-41D0-B292-7E2464D0FD73}" destId="{492ECBD6-BFE2-4ECF-9E69-D56F72B576EA}" srcOrd="1" destOrd="0" presId="urn:microsoft.com/office/officeart/2008/layout/VerticalCircleList"/>
    <dgm:cxn modelId="{A177EF49-EABE-4DCC-835D-281652435602}" type="presParOf" srcId="{4668D851-D7A0-41D0-B292-7E2464D0FD73}" destId="{975787AB-925F-4B34-97AA-4FB2C3F4D41E}" srcOrd="2" destOrd="0" presId="urn:microsoft.com/office/officeart/2008/layout/VerticalCircleList"/>
    <dgm:cxn modelId="{3C55BED9-8894-4871-8F6A-CD58AA986705}" type="presParOf" srcId="{3B8122F7-EF34-444D-A979-10030AC2A0D4}" destId="{F9958862-4A09-404F-AFD6-83E208010CEC}" srcOrd="2" destOrd="0" presId="urn:microsoft.com/office/officeart/2008/layout/VerticalCircleList"/>
    <dgm:cxn modelId="{288D2313-F79F-4B7D-9BE5-0300FA2A9993}" type="presParOf" srcId="{F9958862-4A09-404F-AFD6-83E208010CEC}" destId="{9B86C76D-6721-4766-A496-3382E0562A2B}" srcOrd="0" destOrd="0" presId="urn:microsoft.com/office/officeart/2008/layout/VerticalCircleList"/>
    <dgm:cxn modelId="{68DBC95E-326F-4B02-A2D1-303AD346291E}" type="presParOf" srcId="{F9958862-4A09-404F-AFD6-83E208010CEC}" destId="{2514CEA4-22F9-4874-A96D-29BCCA0D5B8C}" srcOrd="1" destOrd="0" presId="urn:microsoft.com/office/officeart/2008/layout/VerticalCircleList"/>
    <dgm:cxn modelId="{C5DD98D3-3D02-4D0E-913F-07ED243E932E}" type="presParOf" srcId="{F9958862-4A09-404F-AFD6-83E208010CEC}" destId="{72FA3B57-4688-4545-B16A-6313228692C4}" srcOrd="2" destOrd="0" presId="urn:microsoft.com/office/officeart/2008/layout/VerticalCircleList"/>
    <dgm:cxn modelId="{6EE8D21E-83D0-4BD2-A8E6-849590DD66C8}" type="presParOf" srcId="{3B8122F7-EF34-444D-A979-10030AC2A0D4}" destId="{4319E477-F401-45A4-8621-76511FE71964}" srcOrd="3" destOrd="0" presId="urn:microsoft.com/office/officeart/2008/layout/VerticalCircleList"/>
    <dgm:cxn modelId="{A3AC9039-5FB2-4E70-8229-2FA7E4F4BB5F}" type="presParOf" srcId="{4319E477-F401-45A4-8621-76511FE71964}" destId="{217CB9AD-1672-420F-BC4F-2F68855C35A9}" srcOrd="0" destOrd="0" presId="urn:microsoft.com/office/officeart/2008/layout/VerticalCircleList"/>
    <dgm:cxn modelId="{1349AE3F-EE54-4D78-8256-CF371379C3A6}" type="presParOf" srcId="{4319E477-F401-45A4-8621-76511FE71964}" destId="{2CFD3B5B-51DE-4892-93F7-C2B72298E32C}" srcOrd="1" destOrd="0" presId="urn:microsoft.com/office/officeart/2008/layout/VerticalCircleList"/>
    <dgm:cxn modelId="{F1813420-A457-42FF-B124-6CAFAFDBD425}" type="presParOf" srcId="{4319E477-F401-45A4-8621-76511FE71964}" destId="{481B8C41-1100-4910-95FB-FC28B2F41FE3}" srcOrd="2" destOrd="0" presId="urn:microsoft.com/office/officeart/2008/layout/VerticalCircleList"/>
    <dgm:cxn modelId="{D67C08E9-3982-4B0D-A986-F2ED7A826F76}" type="presParOf" srcId="{3B8122F7-EF34-444D-A979-10030AC2A0D4}" destId="{6F193BAE-A23B-48E5-AFB2-5698D90D52BE}" srcOrd="4" destOrd="0" presId="urn:microsoft.com/office/officeart/2008/layout/VerticalCircleList"/>
    <dgm:cxn modelId="{031762DE-EC24-4837-B0CD-A3F7D28A014C}" type="presParOf" srcId="{6F193BAE-A23B-48E5-AFB2-5698D90D52BE}" destId="{9D86318C-7B31-43AF-82E6-A7752CFF4ECC}" srcOrd="0" destOrd="0" presId="urn:microsoft.com/office/officeart/2008/layout/VerticalCircleList"/>
    <dgm:cxn modelId="{9C43076B-7964-4A37-8931-70499F7490B9}" type="presParOf" srcId="{6F193BAE-A23B-48E5-AFB2-5698D90D52BE}" destId="{B339EDE5-4242-4EBE-97CF-6F15A7D4E44A}" srcOrd="1" destOrd="0" presId="urn:microsoft.com/office/officeart/2008/layout/VerticalCircleList"/>
    <dgm:cxn modelId="{71BEF7A5-E7E7-4C56-ACA4-89F9578E6357}" type="presParOf" srcId="{6F193BAE-A23B-48E5-AFB2-5698D90D52BE}" destId="{069DD0BE-4920-435F-AF33-045D3B72FCD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D5B2CAB-4772-44DB-870D-8547BFA8B9F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DD9E1696-F6A9-4D8E-9522-F6BBC8BE026D}">
      <dgm:prSet/>
      <dgm:spPr/>
      <dgm:t>
        <a:bodyPr/>
        <a:lstStyle/>
        <a:p>
          <a:r>
            <a:rPr lang="uk-UA" b="1" dirty="0"/>
            <a:t>♦ </a:t>
          </a:r>
          <a:r>
            <a:rPr lang="uk-UA" b="0" dirty="0"/>
            <a:t>інформаційна</a:t>
          </a:r>
          <a:endParaRPr lang="ru-UA" dirty="0"/>
        </a:p>
      </dgm:t>
    </dgm:pt>
    <dgm:pt modelId="{358EF5FA-77AB-43AD-B318-586961E56781}" type="parTrans" cxnId="{411DCBF8-1BF5-4455-B90F-2450D535E287}">
      <dgm:prSet/>
      <dgm:spPr/>
      <dgm:t>
        <a:bodyPr/>
        <a:lstStyle/>
        <a:p>
          <a:endParaRPr lang="ru-UA"/>
        </a:p>
      </dgm:t>
    </dgm:pt>
    <dgm:pt modelId="{513BDAC1-07F0-4FF7-B270-C96BC5873A2E}" type="sibTrans" cxnId="{411DCBF8-1BF5-4455-B90F-2450D535E287}">
      <dgm:prSet/>
      <dgm:spPr/>
      <dgm:t>
        <a:bodyPr/>
        <a:lstStyle/>
        <a:p>
          <a:endParaRPr lang="ru-UA"/>
        </a:p>
      </dgm:t>
    </dgm:pt>
    <dgm:pt modelId="{84F080EB-B158-4194-8A73-57C16B5917FA}">
      <dgm:prSet/>
      <dgm:spPr/>
      <dgm:t>
        <a:bodyPr/>
        <a:lstStyle/>
        <a:p>
          <a:r>
            <a:rPr lang="uk-UA" b="1" dirty="0"/>
            <a:t>♦ </a:t>
          </a:r>
          <a:r>
            <a:rPr lang="uk-UA" b="0" dirty="0"/>
            <a:t>розвивальна</a:t>
          </a:r>
          <a:endParaRPr lang="ru-UA" dirty="0"/>
        </a:p>
      </dgm:t>
    </dgm:pt>
    <dgm:pt modelId="{9D1023E5-4522-43CC-AA11-F35A7635AFFB}" type="parTrans" cxnId="{CD1B7DC0-A0CE-407B-8A73-1DD091306FD4}">
      <dgm:prSet/>
      <dgm:spPr/>
      <dgm:t>
        <a:bodyPr/>
        <a:lstStyle/>
        <a:p>
          <a:endParaRPr lang="ru-UA"/>
        </a:p>
      </dgm:t>
    </dgm:pt>
    <dgm:pt modelId="{7D64570E-1EB1-4A0A-B78E-6AF425A190BB}" type="sibTrans" cxnId="{CD1B7DC0-A0CE-407B-8A73-1DD091306FD4}">
      <dgm:prSet/>
      <dgm:spPr/>
      <dgm:t>
        <a:bodyPr/>
        <a:lstStyle/>
        <a:p>
          <a:endParaRPr lang="ru-UA"/>
        </a:p>
      </dgm:t>
    </dgm:pt>
    <dgm:pt modelId="{BBF76862-EB84-432F-8D7E-24522F35A594}">
      <dgm:prSet/>
      <dgm:spPr/>
      <dgm:t>
        <a:bodyPr/>
        <a:lstStyle/>
        <a:p>
          <a:r>
            <a:rPr lang="uk-UA" b="1" dirty="0"/>
            <a:t>♦ </a:t>
          </a:r>
          <a:r>
            <a:rPr lang="uk-UA" b="0" dirty="0" err="1"/>
            <a:t>орієнтаційна</a:t>
          </a:r>
          <a:endParaRPr lang="ru-UA" dirty="0"/>
        </a:p>
      </dgm:t>
    </dgm:pt>
    <dgm:pt modelId="{52C5D71D-A34E-4BCB-B253-B89AE0561F5D}" type="parTrans" cxnId="{157EE695-BF82-4614-ACF0-465D31719409}">
      <dgm:prSet/>
      <dgm:spPr/>
      <dgm:t>
        <a:bodyPr/>
        <a:lstStyle/>
        <a:p>
          <a:endParaRPr lang="ru-UA"/>
        </a:p>
      </dgm:t>
    </dgm:pt>
    <dgm:pt modelId="{77BBEE7C-8567-4EA1-B5F4-DFA52FE67481}" type="sibTrans" cxnId="{157EE695-BF82-4614-ACF0-465D31719409}">
      <dgm:prSet/>
      <dgm:spPr/>
      <dgm:t>
        <a:bodyPr/>
        <a:lstStyle/>
        <a:p>
          <a:endParaRPr lang="ru-UA"/>
        </a:p>
      </dgm:t>
    </dgm:pt>
    <dgm:pt modelId="{B6FE5AF8-7D8B-4197-B62B-FC533D1566FB}">
      <dgm:prSet/>
      <dgm:spPr/>
      <dgm:t>
        <a:bodyPr/>
        <a:lstStyle/>
        <a:p>
          <a:r>
            <a:rPr lang="uk-UA" b="1" dirty="0"/>
            <a:t>♦ </a:t>
          </a:r>
          <a:r>
            <a:rPr lang="uk-UA" b="0" dirty="0"/>
            <a:t>організаторська</a:t>
          </a:r>
          <a:endParaRPr lang="ru-UA" dirty="0"/>
        </a:p>
      </dgm:t>
    </dgm:pt>
    <dgm:pt modelId="{BBEB2C21-B4E6-4826-BA1E-A0CBCC037ADE}" type="parTrans" cxnId="{1F6791D3-EE1A-46EF-B747-F259BF05047A}">
      <dgm:prSet/>
      <dgm:spPr/>
      <dgm:t>
        <a:bodyPr/>
        <a:lstStyle/>
        <a:p>
          <a:endParaRPr lang="ru-UA"/>
        </a:p>
      </dgm:t>
    </dgm:pt>
    <dgm:pt modelId="{8C9799A1-D228-46C2-9899-E097C1D466D3}" type="sibTrans" cxnId="{1F6791D3-EE1A-46EF-B747-F259BF05047A}">
      <dgm:prSet/>
      <dgm:spPr/>
      <dgm:t>
        <a:bodyPr/>
        <a:lstStyle/>
        <a:p>
          <a:endParaRPr lang="ru-UA"/>
        </a:p>
      </dgm:t>
    </dgm:pt>
    <dgm:pt modelId="{B6B5656C-E9E8-4A81-A24F-651AC0FB142C}">
      <dgm:prSet/>
      <dgm:spPr/>
      <dgm:t>
        <a:bodyPr/>
        <a:lstStyle/>
        <a:p>
          <a:r>
            <a:rPr lang="uk-UA"/>
            <a:t>♦ комунікативна</a:t>
          </a:r>
          <a:endParaRPr lang="ru-UA"/>
        </a:p>
      </dgm:t>
    </dgm:pt>
    <dgm:pt modelId="{C7BB4C1D-F902-4F24-B11A-9875E2B6EFFD}" type="parTrans" cxnId="{D4CEB9CD-E40E-48CB-950D-B96994F76307}">
      <dgm:prSet/>
      <dgm:spPr/>
      <dgm:t>
        <a:bodyPr/>
        <a:lstStyle/>
        <a:p>
          <a:endParaRPr lang="ru-UA"/>
        </a:p>
      </dgm:t>
    </dgm:pt>
    <dgm:pt modelId="{A0936051-94DB-4813-A972-676D7055C31A}" type="sibTrans" cxnId="{D4CEB9CD-E40E-48CB-950D-B96994F76307}">
      <dgm:prSet/>
      <dgm:spPr/>
      <dgm:t>
        <a:bodyPr/>
        <a:lstStyle/>
        <a:p>
          <a:endParaRPr lang="ru-UA"/>
        </a:p>
      </dgm:t>
    </dgm:pt>
    <dgm:pt modelId="{CA446AFE-370D-4E0F-8DBD-4AEBC48C54EC}" type="pres">
      <dgm:prSet presAssocID="{7D5B2CAB-4772-44DB-870D-8547BFA8B9FE}" presName="Name0" presStyleCnt="0">
        <dgm:presLayoutVars>
          <dgm:chMax val="7"/>
          <dgm:chPref val="7"/>
          <dgm:dir/>
        </dgm:presLayoutVars>
      </dgm:prSet>
      <dgm:spPr/>
    </dgm:pt>
    <dgm:pt modelId="{E6B25A62-4BC0-4A8F-81BF-7B7E1FFA2521}" type="pres">
      <dgm:prSet presAssocID="{7D5B2CAB-4772-44DB-870D-8547BFA8B9FE}" presName="Name1" presStyleCnt="0"/>
      <dgm:spPr/>
    </dgm:pt>
    <dgm:pt modelId="{3BBF3CE7-44C4-4EF4-8874-2384F7114A01}" type="pres">
      <dgm:prSet presAssocID="{7D5B2CAB-4772-44DB-870D-8547BFA8B9FE}" presName="cycle" presStyleCnt="0"/>
      <dgm:spPr/>
    </dgm:pt>
    <dgm:pt modelId="{23FD9AEE-E5C8-4594-9DD7-79AC65D896DB}" type="pres">
      <dgm:prSet presAssocID="{7D5B2CAB-4772-44DB-870D-8547BFA8B9FE}" presName="srcNode" presStyleLbl="node1" presStyleIdx="0" presStyleCnt="5"/>
      <dgm:spPr/>
    </dgm:pt>
    <dgm:pt modelId="{95F9B9A0-B66D-41C9-B607-0D50E0D10AF1}" type="pres">
      <dgm:prSet presAssocID="{7D5B2CAB-4772-44DB-870D-8547BFA8B9FE}" presName="conn" presStyleLbl="parChTrans1D2" presStyleIdx="0" presStyleCnt="1"/>
      <dgm:spPr/>
    </dgm:pt>
    <dgm:pt modelId="{4F0FF683-5F9C-4C6F-9324-D7AE9E26F026}" type="pres">
      <dgm:prSet presAssocID="{7D5B2CAB-4772-44DB-870D-8547BFA8B9FE}" presName="extraNode" presStyleLbl="node1" presStyleIdx="0" presStyleCnt="5"/>
      <dgm:spPr/>
    </dgm:pt>
    <dgm:pt modelId="{879E55B8-1902-44B1-8F50-D19A2CFA2F39}" type="pres">
      <dgm:prSet presAssocID="{7D5B2CAB-4772-44DB-870D-8547BFA8B9FE}" presName="dstNode" presStyleLbl="node1" presStyleIdx="0" presStyleCnt="5"/>
      <dgm:spPr/>
    </dgm:pt>
    <dgm:pt modelId="{9003CF03-A6F2-44BD-B9E9-741D2B0A37B8}" type="pres">
      <dgm:prSet presAssocID="{DD9E1696-F6A9-4D8E-9522-F6BBC8BE026D}" presName="text_1" presStyleLbl="node1" presStyleIdx="0" presStyleCnt="5">
        <dgm:presLayoutVars>
          <dgm:bulletEnabled val="1"/>
        </dgm:presLayoutVars>
      </dgm:prSet>
      <dgm:spPr/>
    </dgm:pt>
    <dgm:pt modelId="{27ED0E0D-C1CF-44D0-9027-0288FAC29DA0}" type="pres">
      <dgm:prSet presAssocID="{DD9E1696-F6A9-4D8E-9522-F6BBC8BE026D}" presName="accent_1" presStyleCnt="0"/>
      <dgm:spPr/>
    </dgm:pt>
    <dgm:pt modelId="{B06729DB-30E7-40E7-BD2A-B60AC8888C3B}" type="pres">
      <dgm:prSet presAssocID="{DD9E1696-F6A9-4D8E-9522-F6BBC8BE026D}" presName="accentRepeatNode" presStyleLbl="solidFgAcc1" presStyleIdx="0" presStyleCnt="5"/>
      <dgm:spPr/>
    </dgm:pt>
    <dgm:pt modelId="{2D139DCB-59B4-4180-A265-E96E0252D600}" type="pres">
      <dgm:prSet presAssocID="{84F080EB-B158-4194-8A73-57C16B5917FA}" presName="text_2" presStyleLbl="node1" presStyleIdx="1" presStyleCnt="5">
        <dgm:presLayoutVars>
          <dgm:bulletEnabled val="1"/>
        </dgm:presLayoutVars>
      </dgm:prSet>
      <dgm:spPr/>
    </dgm:pt>
    <dgm:pt modelId="{D316E76C-0E8C-4175-8177-960533A1E33E}" type="pres">
      <dgm:prSet presAssocID="{84F080EB-B158-4194-8A73-57C16B5917FA}" presName="accent_2" presStyleCnt="0"/>
      <dgm:spPr/>
    </dgm:pt>
    <dgm:pt modelId="{3ABEC65E-066E-4FBE-AA58-18500932BF96}" type="pres">
      <dgm:prSet presAssocID="{84F080EB-B158-4194-8A73-57C16B5917FA}" presName="accentRepeatNode" presStyleLbl="solidFgAcc1" presStyleIdx="1" presStyleCnt="5"/>
      <dgm:spPr/>
    </dgm:pt>
    <dgm:pt modelId="{40D62945-8A09-4E36-96D4-3FA571A9D7A3}" type="pres">
      <dgm:prSet presAssocID="{BBF76862-EB84-432F-8D7E-24522F35A594}" presName="text_3" presStyleLbl="node1" presStyleIdx="2" presStyleCnt="5">
        <dgm:presLayoutVars>
          <dgm:bulletEnabled val="1"/>
        </dgm:presLayoutVars>
      </dgm:prSet>
      <dgm:spPr/>
    </dgm:pt>
    <dgm:pt modelId="{27A771E7-A4C1-4BC4-8AE3-4642640E077F}" type="pres">
      <dgm:prSet presAssocID="{BBF76862-EB84-432F-8D7E-24522F35A594}" presName="accent_3" presStyleCnt="0"/>
      <dgm:spPr/>
    </dgm:pt>
    <dgm:pt modelId="{C2F19672-CFD6-48F1-A62D-B469C5857299}" type="pres">
      <dgm:prSet presAssocID="{BBF76862-EB84-432F-8D7E-24522F35A594}" presName="accentRepeatNode" presStyleLbl="solidFgAcc1" presStyleIdx="2" presStyleCnt="5"/>
      <dgm:spPr/>
    </dgm:pt>
    <dgm:pt modelId="{D3D8CB12-BD9C-4A4A-8B28-B59BEFC53209}" type="pres">
      <dgm:prSet presAssocID="{B6FE5AF8-7D8B-4197-B62B-FC533D1566FB}" presName="text_4" presStyleLbl="node1" presStyleIdx="3" presStyleCnt="5">
        <dgm:presLayoutVars>
          <dgm:bulletEnabled val="1"/>
        </dgm:presLayoutVars>
      </dgm:prSet>
      <dgm:spPr/>
    </dgm:pt>
    <dgm:pt modelId="{6EEC9962-FB3D-444A-8300-44CC298C1EBA}" type="pres">
      <dgm:prSet presAssocID="{B6FE5AF8-7D8B-4197-B62B-FC533D1566FB}" presName="accent_4" presStyleCnt="0"/>
      <dgm:spPr/>
    </dgm:pt>
    <dgm:pt modelId="{7401C102-1A1D-4FC1-865B-DCEFEB8811CF}" type="pres">
      <dgm:prSet presAssocID="{B6FE5AF8-7D8B-4197-B62B-FC533D1566FB}" presName="accentRepeatNode" presStyleLbl="solidFgAcc1" presStyleIdx="3" presStyleCnt="5"/>
      <dgm:spPr/>
    </dgm:pt>
    <dgm:pt modelId="{11819D87-806B-4AF3-BC75-10CC97F3A55F}" type="pres">
      <dgm:prSet presAssocID="{B6B5656C-E9E8-4A81-A24F-651AC0FB142C}" presName="text_5" presStyleLbl="node1" presStyleIdx="4" presStyleCnt="5">
        <dgm:presLayoutVars>
          <dgm:bulletEnabled val="1"/>
        </dgm:presLayoutVars>
      </dgm:prSet>
      <dgm:spPr/>
    </dgm:pt>
    <dgm:pt modelId="{2C096E54-F579-4F43-9AF8-7E1D429D4254}" type="pres">
      <dgm:prSet presAssocID="{B6B5656C-E9E8-4A81-A24F-651AC0FB142C}" presName="accent_5" presStyleCnt="0"/>
      <dgm:spPr/>
    </dgm:pt>
    <dgm:pt modelId="{4373D918-9958-49D9-AC10-3C7A95858A16}" type="pres">
      <dgm:prSet presAssocID="{B6B5656C-E9E8-4A81-A24F-651AC0FB142C}" presName="accentRepeatNode" presStyleLbl="solidFgAcc1" presStyleIdx="4" presStyleCnt="5"/>
      <dgm:spPr/>
    </dgm:pt>
  </dgm:ptLst>
  <dgm:cxnLst>
    <dgm:cxn modelId="{6206652D-C75B-42B7-BBAA-B9C70552D5A6}" type="presOf" srcId="{BBF76862-EB84-432F-8D7E-24522F35A594}" destId="{40D62945-8A09-4E36-96D4-3FA571A9D7A3}" srcOrd="0" destOrd="0" presId="urn:microsoft.com/office/officeart/2008/layout/VerticalCurvedList"/>
    <dgm:cxn modelId="{149FC52D-BC81-4330-ACF8-C8EF6CCA76FB}" type="presOf" srcId="{84F080EB-B158-4194-8A73-57C16B5917FA}" destId="{2D139DCB-59B4-4180-A265-E96E0252D600}" srcOrd="0" destOrd="0" presId="urn:microsoft.com/office/officeart/2008/layout/VerticalCurvedList"/>
    <dgm:cxn modelId="{4C67435C-F604-405C-81B6-FBFCA30A0E50}" type="presOf" srcId="{DD9E1696-F6A9-4D8E-9522-F6BBC8BE026D}" destId="{9003CF03-A6F2-44BD-B9E9-741D2B0A37B8}" srcOrd="0" destOrd="0" presId="urn:microsoft.com/office/officeart/2008/layout/VerticalCurvedList"/>
    <dgm:cxn modelId="{3E5B2675-AB1B-4113-87E2-4DBA6E1AB19F}" type="presOf" srcId="{B6FE5AF8-7D8B-4197-B62B-FC533D1566FB}" destId="{D3D8CB12-BD9C-4A4A-8B28-B59BEFC53209}" srcOrd="0" destOrd="0" presId="urn:microsoft.com/office/officeart/2008/layout/VerticalCurvedList"/>
    <dgm:cxn modelId="{B7A0747C-237D-432D-85BC-1130FC7A525C}" type="presOf" srcId="{7D5B2CAB-4772-44DB-870D-8547BFA8B9FE}" destId="{CA446AFE-370D-4E0F-8DBD-4AEBC48C54EC}" srcOrd="0" destOrd="0" presId="urn:microsoft.com/office/officeart/2008/layout/VerticalCurvedList"/>
    <dgm:cxn modelId="{157EE695-BF82-4614-ACF0-465D31719409}" srcId="{7D5B2CAB-4772-44DB-870D-8547BFA8B9FE}" destId="{BBF76862-EB84-432F-8D7E-24522F35A594}" srcOrd="2" destOrd="0" parTransId="{52C5D71D-A34E-4BCB-B253-B89AE0561F5D}" sibTransId="{77BBEE7C-8567-4EA1-B5F4-DFA52FE67481}"/>
    <dgm:cxn modelId="{0C0157AE-779A-4BC8-8742-32AFF6DA37B3}" type="presOf" srcId="{B6B5656C-E9E8-4A81-A24F-651AC0FB142C}" destId="{11819D87-806B-4AF3-BC75-10CC97F3A55F}" srcOrd="0" destOrd="0" presId="urn:microsoft.com/office/officeart/2008/layout/VerticalCurvedList"/>
    <dgm:cxn modelId="{CD1B7DC0-A0CE-407B-8A73-1DD091306FD4}" srcId="{7D5B2CAB-4772-44DB-870D-8547BFA8B9FE}" destId="{84F080EB-B158-4194-8A73-57C16B5917FA}" srcOrd="1" destOrd="0" parTransId="{9D1023E5-4522-43CC-AA11-F35A7635AFFB}" sibTransId="{7D64570E-1EB1-4A0A-B78E-6AF425A190BB}"/>
    <dgm:cxn modelId="{D4CEB9CD-E40E-48CB-950D-B96994F76307}" srcId="{7D5B2CAB-4772-44DB-870D-8547BFA8B9FE}" destId="{B6B5656C-E9E8-4A81-A24F-651AC0FB142C}" srcOrd="4" destOrd="0" parTransId="{C7BB4C1D-F902-4F24-B11A-9875E2B6EFFD}" sibTransId="{A0936051-94DB-4813-A972-676D7055C31A}"/>
    <dgm:cxn modelId="{211BF4CF-53DB-4AC1-870C-34C9A031D105}" type="presOf" srcId="{513BDAC1-07F0-4FF7-B270-C96BC5873A2E}" destId="{95F9B9A0-B66D-41C9-B607-0D50E0D10AF1}" srcOrd="0" destOrd="0" presId="urn:microsoft.com/office/officeart/2008/layout/VerticalCurvedList"/>
    <dgm:cxn modelId="{1F6791D3-EE1A-46EF-B747-F259BF05047A}" srcId="{7D5B2CAB-4772-44DB-870D-8547BFA8B9FE}" destId="{B6FE5AF8-7D8B-4197-B62B-FC533D1566FB}" srcOrd="3" destOrd="0" parTransId="{BBEB2C21-B4E6-4826-BA1E-A0CBCC037ADE}" sibTransId="{8C9799A1-D228-46C2-9899-E097C1D466D3}"/>
    <dgm:cxn modelId="{411DCBF8-1BF5-4455-B90F-2450D535E287}" srcId="{7D5B2CAB-4772-44DB-870D-8547BFA8B9FE}" destId="{DD9E1696-F6A9-4D8E-9522-F6BBC8BE026D}" srcOrd="0" destOrd="0" parTransId="{358EF5FA-77AB-43AD-B318-586961E56781}" sibTransId="{513BDAC1-07F0-4FF7-B270-C96BC5873A2E}"/>
    <dgm:cxn modelId="{A8FA8698-64E5-43D7-8DF1-03367A90CFE9}" type="presParOf" srcId="{CA446AFE-370D-4E0F-8DBD-4AEBC48C54EC}" destId="{E6B25A62-4BC0-4A8F-81BF-7B7E1FFA2521}" srcOrd="0" destOrd="0" presId="urn:microsoft.com/office/officeart/2008/layout/VerticalCurvedList"/>
    <dgm:cxn modelId="{2ADEE3D5-3886-4693-9A7C-9B021691AE6F}" type="presParOf" srcId="{E6B25A62-4BC0-4A8F-81BF-7B7E1FFA2521}" destId="{3BBF3CE7-44C4-4EF4-8874-2384F7114A01}" srcOrd="0" destOrd="0" presId="urn:microsoft.com/office/officeart/2008/layout/VerticalCurvedList"/>
    <dgm:cxn modelId="{3981AAC7-96EA-4765-9CDA-05CD4B03D5C8}" type="presParOf" srcId="{3BBF3CE7-44C4-4EF4-8874-2384F7114A01}" destId="{23FD9AEE-E5C8-4594-9DD7-79AC65D896DB}" srcOrd="0" destOrd="0" presId="urn:microsoft.com/office/officeart/2008/layout/VerticalCurvedList"/>
    <dgm:cxn modelId="{0FD01E95-520E-4378-98AC-B2B6807D826B}" type="presParOf" srcId="{3BBF3CE7-44C4-4EF4-8874-2384F7114A01}" destId="{95F9B9A0-B66D-41C9-B607-0D50E0D10AF1}" srcOrd="1" destOrd="0" presId="urn:microsoft.com/office/officeart/2008/layout/VerticalCurvedList"/>
    <dgm:cxn modelId="{BD2574D3-33DF-4A94-96E8-0B72F0B0A1EB}" type="presParOf" srcId="{3BBF3CE7-44C4-4EF4-8874-2384F7114A01}" destId="{4F0FF683-5F9C-4C6F-9324-D7AE9E26F026}" srcOrd="2" destOrd="0" presId="urn:microsoft.com/office/officeart/2008/layout/VerticalCurvedList"/>
    <dgm:cxn modelId="{A9D348DC-58FF-4080-B301-6CDA8AA12A42}" type="presParOf" srcId="{3BBF3CE7-44C4-4EF4-8874-2384F7114A01}" destId="{879E55B8-1902-44B1-8F50-D19A2CFA2F39}" srcOrd="3" destOrd="0" presId="urn:microsoft.com/office/officeart/2008/layout/VerticalCurvedList"/>
    <dgm:cxn modelId="{B169C32A-4E81-4A53-BEC9-71387421BB68}" type="presParOf" srcId="{E6B25A62-4BC0-4A8F-81BF-7B7E1FFA2521}" destId="{9003CF03-A6F2-44BD-B9E9-741D2B0A37B8}" srcOrd="1" destOrd="0" presId="urn:microsoft.com/office/officeart/2008/layout/VerticalCurvedList"/>
    <dgm:cxn modelId="{929645B6-DD58-4CA1-A627-518047614265}" type="presParOf" srcId="{E6B25A62-4BC0-4A8F-81BF-7B7E1FFA2521}" destId="{27ED0E0D-C1CF-44D0-9027-0288FAC29DA0}" srcOrd="2" destOrd="0" presId="urn:microsoft.com/office/officeart/2008/layout/VerticalCurvedList"/>
    <dgm:cxn modelId="{C3437BF1-4F4F-42CE-B99F-FAE00B0E9E67}" type="presParOf" srcId="{27ED0E0D-C1CF-44D0-9027-0288FAC29DA0}" destId="{B06729DB-30E7-40E7-BD2A-B60AC8888C3B}" srcOrd="0" destOrd="0" presId="urn:microsoft.com/office/officeart/2008/layout/VerticalCurvedList"/>
    <dgm:cxn modelId="{7AD86E50-18C7-4453-A8EF-329417E22AA1}" type="presParOf" srcId="{E6B25A62-4BC0-4A8F-81BF-7B7E1FFA2521}" destId="{2D139DCB-59B4-4180-A265-E96E0252D600}" srcOrd="3" destOrd="0" presId="urn:microsoft.com/office/officeart/2008/layout/VerticalCurvedList"/>
    <dgm:cxn modelId="{C97B068C-32EA-4AB6-9ADA-25B940843B6D}" type="presParOf" srcId="{E6B25A62-4BC0-4A8F-81BF-7B7E1FFA2521}" destId="{D316E76C-0E8C-4175-8177-960533A1E33E}" srcOrd="4" destOrd="0" presId="urn:microsoft.com/office/officeart/2008/layout/VerticalCurvedList"/>
    <dgm:cxn modelId="{2C52D29D-FA2D-430C-8D62-1566CAD0E2AD}" type="presParOf" srcId="{D316E76C-0E8C-4175-8177-960533A1E33E}" destId="{3ABEC65E-066E-4FBE-AA58-18500932BF96}" srcOrd="0" destOrd="0" presId="urn:microsoft.com/office/officeart/2008/layout/VerticalCurvedList"/>
    <dgm:cxn modelId="{21D590CC-952B-483C-9393-1D88531B200B}" type="presParOf" srcId="{E6B25A62-4BC0-4A8F-81BF-7B7E1FFA2521}" destId="{40D62945-8A09-4E36-96D4-3FA571A9D7A3}" srcOrd="5" destOrd="0" presId="urn:microsoft.com/office/officeart/2008/layout/VerticalCurvedList"/>
    <dgm:cxn modelId="{6A04E385-86A4-4BF2-BF8D-AD1F3E22A94B}" type="presParOf" srcId="{E6B25A62-4BC0-4A8F-81BF-7B7E1FFA2521}" destId="{27A771E7-A4C1-4BC4-8AE3-4642640E077F}" srcOrd="6" destOrd="0" presId="urn:microsoft.com/office/officeart/2008/layout/VerticalCurvedList"/>
    <dgm:cxn modelId="{A4BBD7F3-0B78-49E5-83B6-F654E1205D82}" type="presParOf" srcId="{27A771E7-A4C1-4BC4-8AE3-4642640E077F}" destId="{C2F19672-CFD6-48F1-A62D-B469C5857299}" srcOrd="0" destOrd="0" presId="urn:microsoft.com/office/officeart/2008/layout/VerticalCurvedList"/>
    <dgm:cxn modelId="{CA1B20EE-5C23-4E77-9F0A-D408729D0675}" type="presParOf" srcId="{E6B25A62-4BC0-4A8F-81BF-7B7E1FFA2521}" destId="{D3D8CB12-BD9C-4A4A-8B28-B59BEFC53209}" srcOrd="7" destOrd="0" presId="urn:microsoft.com/office/officeart/2008/layout/VerticalCurvedList"/>
    <dgm:cxn modelId="{867AB1B2-08AA-490B-A632-137E2ED44426}" type="presParOf" srcId="{E6B25A62-4BC0-4A8F-81BF-7B7E1FFA2521}" destId="{6EEC9962-FB3D-444A-8300-44CC298C1EBA}" srcOrd="8" destOrd="0" presId="urn:microsoft.com/office/officeart/2008/layout/VerticalCurvedList"/>
    <dgm:cxn modelId="{10223780-397F-4C5E-9B41-9B1F4FA26B1D}" type="presParOf" srcId="{6EEC9962-FB3D-444A-8300-44CC298C1EBA}" destId="{7401C102-1A1D-4FC1-865B-DCEFEB8811CF}" srcOrd="0" destOrd="0" presId="urn:microsoft.com/office/officeart/2008/layout/VerticalCurvedList"/>
    <dgm:cxn modelId="{CABEABE9-8C34-47EB-937C-7A1CA53F2902}" type="presParOf" srcId="{E6B25A62-4BC0-4A8F-81BF-7B7E1FFA2521}" destId="{11819D87-806B-4AF3-BC75-10CC97F3A55F}" srcOrd="9" destOrd="0" presId="urn:microsoft.com/office/officeart/2008/layout/VerticalCurvedList"/>
    <dgm:cxn modelId="{E6677416-DFF3-469F-9F95-41FD96C3D1FD}" type="presParOf" srcId="{E6B25A62-4BC0-4A8F-81BF-7B7E1FFA2521}" destId="{2C096E54-F579-4F43-9AF8-7E1D429D4254}" srcOrd="10" destOrd="0" presId="urn:microsoft.com/office/officeart/2008/layout/VerticalCurvedList"/>
    <dgm:cxn modelId="{7B09C91D-9FF2-4185-8362-5041EC1D0CF4}" type="presParOf" srcId="{2C096E54-F579-4F43-9AF8-7E1D429D4254}" destId="{4373D918-9958-49D9-AC10-3C7A95858A1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8C149A-27C3-480D-B2F9-13C9CA2B454D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27B4A49D-EF69-41C8-94D4-D794D05ABBB3}">
      <dgm:prSet phldrT="[Текст]"/>
      <dgm:spPr/>
      <dgm:t>
        <a:bodyPr/>
        <a:lstStyle/>
        <a:p>
          <a:r>
            <a:rPr lang="ru-RU" dirty="0"/>
            <a:t>Об’єкт: </a:t>
          </a:r>
          <a:r>
            <a:rPr lang="ru-RU" dirty="0" err="1"/>
            <a:t>процеси</a:t>
          </a:r>
          <a:r>
            <a:rPr lang="ru-RU" dirty="0"/>
            <a:t> навчання/</a:t>
          </a:r>
          <a:r>
            <a:rPr lang="ru-RU" dirty="0" err="1"/>
            <a:t>учіння</a:t>
          </a:r>
          <a:r>
            <a:rPr lang="ru-RU" dirty="0"/>
            <a:t> і </a:t>
          </a:r>
          <a:r>
            <a:rPr lang="ru-RU" dirty="0" err="1"/>
            <a:t>виховання</a:t>
          </a:r>
          <a:endParaRPr lang="ru-UA" dirty="0"/>
        </a:p>
      </dgm:t>
    </dgm:pt>
    <dgm:pt modelId="{48DE57A2-FE80-4214-BD6A-BA52266A6493}" type="parTrans" cxnId="{684D8F9E-A90E-4193-88C7-ABCCB26E7BF7}">
      <dgm:prSet/>
      <dgm:spPr/>
      <dgm:t>
        <a:bodyPr/>
        <a:lstStyle/>
        <a:p>
          <a:endParaRPr lang="ru-UA"/>
        </a:p>
      </dgm:t>
    </dgm:pt>
    <dgm:pt modelId="{43F9E54D-A4D9-4D5D-A071-46204A35DD82}" type="sibTrans" cxnId="{684D8F9E-A90E-4193-88C7-ABCCB26E7BF7}">
      <dgm:prSet/>
      <dgm:spPr/>
      <dgm:t>
        <a:bodyPr/>
        <a:lstStyle/>
        <a:p>
          <a:endParaRPr lang="ru-UA"/>
        </a:p>
      </dgm:t>
    </dgm:pt>
    <dgm:pt modelId="{B3EE6585-C87C-4381-8B7E-C64E3DA1424B}">
      <dgm:prSet phldrT="[Текст]"/>
      <dgm:spPr/>
      <dgm:t>
        <a:bodyPr/>
        <a:lstStyle/>
        <a:p>
          <a:r>
            <a:rPr lang="ru-RU" dirty="0"/>
            <a:t>Предмет: механізми, </a:t>
          </a:r>
          <a:r>
            <a:rPr lang="ru-RU" dirty="0" err="1"/>
            <a:t>закономірності</a:t>
          </a:r>
          <a:r>
            <a:rPr lang="ru-RU" dirty="0"/>
            <a:t> та </a:t>
          </a:r>
          <a:r>
            <a:rPr lang="ru-RU" dirty="0" err="1"/>
            <a:t>умови</a:t>
          </a:r>
          <a:r>
            <a:rPr lang="ru-RU" dirty="0"/>
            <a:t>, </a:t>
          </a:r>
          <a:r>
            <a:rPr lang="ru-RU" dirty="0" err="1"/>
            <a:t>які</a:t>
          </a:r>
          <a:r>
            <a:rPr lang="ru-RU" dirty="0"/>
            <a:t> </a:t>
          </a:r>
          <a:r>
            <a:rPr lang="ru-RU" dirty="0" err="1"/>
            <a:t>забезпечують</a:t>
          </a:r>
          <a:r>
            <a:rPr lang="ru-RU" dirty="0"/>
            <a:t> </a:t>
          </a:r>
          <a:r>
            <a:rPr lang="ru-RU" dirty="0" err="1"/>
            <a:t>процес</a:t>
          </a:r>
          <a:r>
            <a:rPr lang="ru-RU" dirty="0"/>
            <a:t> </a:t>
          </a:r>
          <a:r>
            <a:rPr lang="ru-RU" dirty="0" err="1"/>
            <a:t>формування</a:t>
          </a:r>
          <a:r>
            <a:rPr lang="ru-RU" dirty="0"/>
            <a:t> </a:t>
          </a:r>
          <a:r>
            <a:rPr lang="ru-RU" dirty="0" err="1"/>
            <a:t>особистості</a:t>
          </a:r>
          <a:r>
            <a:rPr lang="ru-RU" dirty="0"/>
            <a:t> у </a:t>
          </a:r>
          <a:r>
            <a:rPr lang="ru-RU" dirty="0" err="1"/>
            <a:t>навчальній</a:t>
          </a:r>
          <a:r>
            <a:rPr lang="ru-RU" dirty="0"/>
            <a:t> </a:t>
          </a:r>
          <a:r>
            <a:rPr lang="ru-RU" dirty="0" err="1"/>
            <a:t>діяльності</a:t>
          </a:r>
          <a:endParaRPr lang="ru-UA" dirty="0"/>
        </a:p>
      </dgm:t>
    </dgm:pt>
    <dgm:pt modelId="{29DDD772-2DC0-489E-83E7-FC6F31E3EBD7}" type="parTrans" cxnId="{F8377A49-B6EC-494C-AC7B-C829BF2068F8}">
      <dgm:prSet/>
      <dgm:spPr/>
      <dgm:t>
        <a:bodyPr/>
        <a:lstStyle/>
        <a:p>
          <a:endParaRPr lang="ru-UA"/>
        </a:p>
      </dgm:t>
    </dgm:pt>
    <dgm:pt modelId="{66B38CCA-1806-49E1-A7FD-8A4EB344BE28}" type="sibTrans" cxnId="{F8377A49-B6EC-494C-AC7B-C829BF2068F8}">
      <dgm:prSet/>
      <dgm:spPr/>
      <dgm:t>
        <a:bodyPr/>
        <a:lstStyle/>
        <a:p>
          <a:endParaRPr lang="ru-UA"/>
        </a:p>
      </dgm:t>
    </dgm:pt>
    <dgm:pt modelId="{9D5F1F1A-D15E-46A3-A3A8-7F0B59B73FFD}" type="pres">
      <dgm:prSet presAssocID="{418C149A-27C3-480D-B2F9-13C9CA2B454D}" presName="diagram" presStyleCnt="0">
        <dgm:presLayoutVars>
          <dgm:dir/>
          <dgm:resizeHandles val="exact"/>
        </dgm:presLayoutVars>
      </dgm:prSet>
      <dgm:spPr/>
    </dgm:pt>
    <dgm:pt modelId="{71BA15CE-8761-4A7D-B32A-E2F809801927}" type="pres">
      <dgm:prSet presAssocID="{27B4A49D-EF69-41C8-94D4-D794D05ABBB3}" presName="node" presStyleLbl="node1" presStyleIdx="0" presStyleCnt="2">
        <dgm:presLayoutVars>
          <dgm:bulletEnabled val="1"/>
        </dgm:presLayoutVars>
      </dgm:prSet>
      <dgm:spPr/>
    </dgm:pt>
    <dgm:pt modelId="{FBF9736D-81F3-4585-A3B0-7CF50DE62594}" type="pres">
      <dgm:prSet presAssocID="{43F9E54D-A4D9-4D5D-A071-46204A35DD82}" presName="sibTrans" presStyleCnt="0"/>
      <dgm:spPr/>
    </dgm:pt>
    <dgm:pt modelId="{E3D84A70-FB85-44D4-886C-FD7100A8DCD0}" type="pres">
      <dgm:prSet presAssocID="{B3EE6585-C87C-4381-8B7E-C64E3DA1424B}" presName="node" presStyleLbl="node1" presStyleIdx="1" presStyleCnt="2">
        <dgm:presLayoutVars>
          <dgm:bulletEnabled val="1"/>
        </dgm:presLayoutVars>
      </dgm:prSet>
      <dgm:spPr/>
    </dgm:pt>
  </dgm:ptLst>
  <dgm:cxnLst>
    <dgm:cxn modelId="{F8377A49-B6EC-494C-AC7B-C829BF2068F8}" srcId="{418C149A-27C3-480D-B2F9-13C9CA2B454D}" destId="{B3EE6585-C87C-4381-8B7E-C64E3DA1424B}" srcOrd="1" destOrd="0" parTransId="{29DDD772-2DC0-489E-83E7-FC6F31E3EBD7}" sibTransId="{66B38CCA-1806-49E1-A7FD-8A4EB344BE28}"/>
    <dgm:cxn modelId="{59950F52-67DE-4BC5-898C-7712FFCE5A71}" type="presOf" srcId="{B3EE6585-C87C-4381-8B7E-C64E3DA1424B}" destId="{E3D84A70-FB85-44D4-886C-FD7100A8DCD0}" srcOrd="0" destOrd="0" presId="urn:microsoft.com/office/officeart/2005/8/layout/default"/>
    <dgm:cxn modelId="{684D8F9E-A90E-4193-88C7-ABCCB26E7BF7}" srcId="{418C149A-27C3-480D-B2F9-13C9CA2B454D}" destId="{27B4A49D-EF69-41C8-94D4-D794D05ABBB3}" srcOrd="0" destOrd="0" parTransId="{48DE57A2-FE80-4214-BD6A-BA52266A6493}" sibTransId="{43F9E54D-A4D9-4D5D-A071-46204A35DD82}"/>
    <dgm:cxn modelId="{976C48B3-E682-4E29-81DD-DC4B7F3BF10A}" type="presOf" srcId="{27B4A49D-EF69-41C8-94D4-D794D05ABBB3}" destId="{71BA15CE-8761-4A7D-B32A-E2F809801927}" srcOrd="0" destOrd="0" presId="urn:microsoft.com/office/officeart/2005/8/layout/default"/>
    <dgm:cxn modelId="{1278A2C4-3E4A-46C5-B2F7-B7FDE5D52008}" type="presOf" srcId="{418C149A-27C3-480D-B2F9-13C9CA2B454D}" destId="{9D5F1F1A-D15E-46A3-A3A8-7F0B59B73FFD}" srcOrd="0" destOrd="0" presId="urn:microsoft.com/office/officeart/2005/8/layout/default"/>
    <dgm:cxn modelId="{F76115C4-62DA-4C8F-BC20-FEBF43BB1F17}" type="presParOf" srcId="{9D5F1F1A-D15E-46A3-A3A8-7F0B59B73FFD}" destId="{71BA15CE-8761-4A7D-B32A-E2F809801927}" srcOrd="0" destOrd="0" presId="urn:microsoft.com/office/officeart/2005/8/layout/default"/>
    <dgm:cxn modelId="{D2F2DD28-303B-42C0-880F-DF43900CF4C0}" type="presParOf" srcId="{9D5F1F1A-D15E-46A3-A3A8-7F0B59B73FFD}" destId="{FBF9736D-81F3-4585-A3B0-7CF50DE62594}" srcOrd="1" destOrd="0" presId="urn:microsoft.com/office/officeart/2005/8/layout/default"/>
    <dgm:cxn modelId="{3F04E6B9-B5BB-49B9-A291-77FADFEA56E9}" type="presParOf" srcId="{9D5F1F1A-D15E-46A3-A3A8-7F0B59B73FFD}" destId="{E3D84A70-FB85-44D4-886C-FD7100A8DCD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D5B2CAB-4772-44DB-870D-8547BFA8B9F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UA"/>
        </a:p>
      </dgm:t>
    </dgm:pt>
    <dgm:pt modelId="{964B5D0F-6687-458A-8D0A-F55E594F1E00}">
      <dgm:prSet/>
      <dgm:spPr/>
      <dgm:t>
        <a:bodyPr/>
        <a:lstStyle/>
        <a:p>
          <a:r>
            <a:rPr lang="uk-UA" dirty="0"/>
            <a:t>♦ суб’єкт</a:t>
          </a:r>
          <a:endParaRPr lang="ru-UA" dirty="0"/>
        </a:p>
      </dgm:t>
    </dgm:pt>
    <dgm:pt modelId="{607181CB-CE4C-441D-8C1B-247BE4F9F0C7}" type="parTrans" cxnId="{89A6D395-2193-445D-9A9C-453397DE8AD9}">
      <dgm:prSet/>
      <dgm:spPr/>
      <dgm:t>
        <a:bodyPr/>
        <a:lstStyle/>
        <a:p>
          <a:endParaRPr lang="ru-UA"/>
        </a:p>
      </dgm:t>
    </dgm:pt>
    <dgm:pt modelId="{496F5CDA-3E6D-46A2-AB48-9DC2A24FF4BE}" type="sibTrans" cxnId="{89A6D395-2193-445D-9A9C-453397DE8AD9}">
      <dgm:prSet/>
      <dgm:spPr/>
      <dgm:t>
        <a:bodyPr/>
        <a:lstStyle/>
        <a:p>
          <a:endParaRPr lang="ru-UA"/>
        </a:p>
      </dgm:t>
    </dgm:pt>
    <dgm:pt modelId="{89924B0D-2882-4DE5-93B6-40E06C7FC5A8}">
      <dgm:prSet/>
      <dgm:spPr/>
      <dgm:t>
        <a:bodyPr/>
        <a:lstStyle/>
        <a:p>
          <a:r>
            <a:rPr lang="uk-UA" dirty="0"/>
            <a:t>♦ об’єкт</a:t>
          </a:r>
          <a:endParaRPr lang="ru-UA" dirty="0"/>
        </a:p>
      </dgm:t>
    </dgm:pt>
    <dgm:pt modelId="{DC272522-ABAB-4C44-9781-39686B2B55D1}" type="parTrans" cxnId="{3E2AC4DD-0420-42ED-826B-8A791D88A211}">
      <dgm:prSet/>
      <dgm:spPr/>
      <dgm:t>
        <a:bodyPr/>
        <a:lstStyle/>
        <a:p>
          <a:endParaRPr lang="ru-UA"/>
        </a:p>
      </dgm:t>
    </dgm:pt>
    <dgm:pt modelId="{092D20EA-D03F-4D1F-B4B6-5D17E18BFBEB}" type="sibTrans" cxnId="{3E2AC4DD-0420-42ED-826B-8A791D88A211}">
      <dgm:prSet/>
      <dgm:spPr/>
      <dgm:t>
        <a:bodyPr/>
        <a:lstStyle/>
        <a:p>
          <a:endParaRPr lang="ru-UA"/>
        </a:p>
      </dgm:t>
    </dgm:pt>
    <dgm:pt modelId="{F44AD049-AD97-4349-B3EA-2967AA0AA058}">
      <dgm:prSet/>
      <dgm:spPr/>
      <dgm:t>
        <a:bodyPr/>
        <a:lstStyle/>
        <a:p>
          <a:r>
            <a:rPr lang="uk-UA" dirty="0"/>
            <a:t>♦ мета</a:t>
          </a:r>
          <a:endParaRPr lang="ru-UA" dirty="0"/>
        </a:p>
      </dgm:t>
    </dgm:pt>
    <dgm:pt modelId="{439BF148-816A-4933-B4A7-5A2030885268}" type="parTrans" cxnId="{91865FB7-5F83-43EE-BE21-D682876DBBE0}">
      <dgm:prSet/>
      <dgm:spPr/>
      <dgm:t>
        <a:bodyPr/>
        <a:lstStyle/>
        <a:p>
          <a:endParaRPr lang="ru-UA"/>
        </a:p>
      </dgm:t>
    </dgm:pt>
    <dgm:pt modelId="{ED5CAA47-9935-4826-B205-08DC6D4E4AA9}" type="sibTrans" cxnId="{91865FB7-5F83-43EE-BE21-D682876DBBE0}">
      <dgm:prSet/>
      <dgm:spPr/>
      <dgm:t>
        <a:bodyPr/>
        <a:lstStyle/>
        <a:p>
          <a:endParaRPr lang="ru-UA"/>
        </a:p>
      </dgm:t>
    </dgm:pt>
    <dgm:pt modelId="{D1378CAA-1AC9-4FD7-B408-2752D3CA1532}">
      <dgm:prSet/>
      <dgm:spPr/>
      <dgm:t>
        <a:bodyPr/>
        <a:lstStyle/>
        <a:p>
          <a:r>
            <a:rPr lang="uk-UA" dirty="0"/>
            <a:t>♦ функції</a:t>
          </a:r>
          <a:endParaRPr lang="ru-UA" dirty="0"/>
        </a:p>
      </dgm:t>
    </dgm:pt>
    <dgm:pt modelId="{4206BEED-451E-424A-A603-00176C085CCC}" type="parTrans" cxnId="{8942F3A8-BA0C-418C-A7C2-235CFAFC43CA}">
      <dgm:prSet/>
      <dgm:spPr/>
      <dgm:t>
        <a:bodyPr/>
        <a:lstStyle/>
        <a:p>
          <a:endParaRPr lang="ru-UA"/>
        </a:p>
      </dgm:t>
    </dgm:pt>
    <dgm:pt modelId="{29FFBE59-B38A-482D-AF74-5B1125D4D7CE}" type="sibTrans" cxnId="{8942F3A8-BA0C-418C-A7C2-235CFAFC43CA}">
      <dgm:prSet/>
      <dgm:spPr/>
      <dgm:t>
        <a:bodyPr/>
        <a:lstStyle/>
        <a:p>
          <a:endParaRPr lang="ru-UA"/>
        </a:p>
      </dgm:t>
    </dgm:pt>
    <dgm:pt modelId="{CF562220-992D-498A-8763-9DD85D7FE38C}">
      <dgm:prSet/>
      <dgm:spPr/>
      <dgm:t>
        <a:bodyPr/>
        <a:lstStyle/>
        <a:p>
          <a:r>
            <a:rPr lang="uk-UA" dirty="0"/>
            <a:t>♦ засоби</a:t>
          </a:r>
          <a:endParaRPr lang="ru-UA" dirty="0"/>
        </a:p>
      </dgm:t>
    </dgm:pt>
    <dgm:pt modelId="{EB411562-85FF-4C70-86D1-09873B74F8E0}" type="parTrans" cxnId="{0EE03771-450B-481A-90F5-D8BF0D129A4D}">
      <dgm:prSet/>
      <dgm:spPr/>
      <dgm:t>
        <a:bodyPr/>
        <a:lstStyle/>
        <a:p>
          <a:endParaRPr lang="ru-UA"/>
        </a:p>
      </dgm:t>
    </dgm:pt>
    <dgm:pt modelId="{8B568807-B87A-426E-87E5-DC6F621D8720}" type="sibTrans" cxnId="{0EE03771-450B-481A-90F5-D8BF0D129A4D}">
      <dgm:prSet/>
      <dgm:spPr/>
      <dgm:t>
        <a:bodyPr/>
        <a:lstStyle/>
        <a:p>
          <a:endParaRPr lang="ru-UA"/>
        </a:p>
      </dgm:t>
    </dgm:pt>
    <dgm:pt modelId="{CA446AFE-370D-4E0F-8DBD-4AEBC48C54EC}" type="pres">
      <dgm:prSet presAssocID="{7D5B2CAB-4772-44DB-870D-8547BFA8B9FE}" presName="Name0" presStyleCnt="0">
        <dgm:presLayoutVars>
          <dgm:chMax val="7"/>
          <dgm:chPref val="7"/>
          <dgm:dir/>
        </dgm:presLayoutVars>
      </dgm:prSet>
      <dgm:spPr/>
    </dgm:pt>
    <dgm:pt modelId="{E6B25A62-4BC0-4A8F-81BF-7B7E1FFA2521}" type="pres">
      <dgm:prSet presAssocID="{7D5B2CAB-4772-44DB-870D-8547BFA8B9FE}" presName="Name1" presStyleCnt="0"/>
      <dgm:spPr/>
    </dgm:pt>
    <dgm:pt modelId="{3BBF3CE7-44C4-4EF4-8874-2384F7114A01}" type="pres">
      <dgm:prSet presAssocID="{7D5B2CAB-4772-44DB-870D-8547BFA8B9FE}" presName="cycle" presStyleCnt="0"/>
      <dgm:spPr/>
    </dgm:pt>
    <dgm:pt modelId="{23FD9AEE-E5C8-4594-9DD7-79AC65D896DB}" type="pres">
      <dgm:prSet presAssocID="{7D5B2CAB-4772-44DB-870D-8547BFA8B9FE}" presName="srcNode" presStyleLbl="node1" presStyleIdx="0" presStyleCnt="5"/>
      <dgm:spPr/>
    </dgm:pt>
    <dgm:pt modelId="{95F9B9A0-B66D-41C9-B607-0D50E0D10AF1}" type="pres">
      <dgm:prSet presAssocID="{7D5B2CAB-4772-44DB-870D-8547BFA8B9FE}" presName="conn" presStyleLbl="parChTrans1D2" presStyleIdx="0" presStyleCnt="1"/>
      <dgm:spPr/>
    </dgm:pt>
    <dgm:pt modelId="{4F0FF683-5F9C-4C6F-9324-D7AE9E26F026}" type="pres">
      <dgm:prSet presAssocID="{7D5B2CAB-4772-44DB-870D-8547BFA8B9FE}" presName="extraNode" presStyleLbl="node1" presStyleIdx="0" presStyleCnt="5"/>
      <dgm:spPr/>
    </dgm:pt>
    <dgm:pt modelId="{879E55B8-1902-44B1-8F50-D19A2CFA2F39}" type="pres">
      <dgm:prSet presAssocID="{7D5B2CAB-4772-44DB-870D-8547BFA8B9FE}" presName="dstNode" presStyleLbl="node1" presStyleIdx="0" presStyleCnt="5"/>
      <dgm:spPr/>
    </dgm:pt>
    <dgm:pt modelId="{031BB52C-DE7F-41BF-B2A6-F5EFE4F5C88B}" type="pres">
      <dgm:prSet presAssocID="{964B5D0F-6687-458A-8D0A-F55E594F1E00}" presName="text_1" presStyleLbl="node1" presStyleIdx="0" presStyleCnt="5">
        <dgm:presLayoutVars>
          <dgm:bulletEnabled val="1"/>
        </dgm:presLayoutVars>
      </dgm:prSet>
      <dgm:spPr/>
    </dgm:pt>
    <dgm:pt modelId="{E01B371E-53BC-465B-93FA-B1955BBA7326}" type="pres">
      <dgm:prSet presAssocID="{964B5D0F-6687-458A-8D0A-F55E594F1E00}" presName="accent_1" presStyleCnt="0"/>
      <dgm:spPr/>
    </dgm:pt>
    <dgm:pt modelId="{B8FD75AB-2A84-4BD4-BC02-BCC007D51AE5}" type="pres">
      <dgm:prSet presAssocID="{964B5D0F-6687-458A-8D0A-F55E594F1E00}" presName="accentRepeatNode" presStyleLbl="solidFgAcc1" presStyleIdx="0" presStyleCnt="5"/>
      <dgm:spPr/>
    </dgm:pt>
    <dgm:pt modelId="{61E27249-FF6B-41A5-B8B8-BD077DF7E5BA}" type="pres">
      <dgm:prSet presAssocID="{89924B0D-2882-4DE5-93B6-40E06C7FC5A8}" presName="text_2" presStyleLbl="node1" presStyleIdx="1" presStyleCnt="5">
        <dgm:presLayoutVars>
          <dgm:bulletEnabled val="1"/>
        </dgm:presLayoutVars>
      </dgm:prSet>
      <dgm:spPr/>
    </dgm:pt>
    <dgm:pt modelId="{1EEF97E8-C2DD-40BB-8D16-F3BA55A5839C}" type="pres">
      <dgm:prSet presAssocID="{89924B0D-2882-4DE5-93B6-40E06C7FC5A8}" presName="accent_2" presStyleCnt="0"/>
      <dgm:spPr/>
    </dgm:pt>
    <dgm:pt modelId="{819313F8-FEA8-499E-A09D-590ACC000828}" type="pres">
      <dgm:prSet presAssocID="{89924B0D-2882-4DE5-93B6-40E06C7FC5A8}" presName="accentRepeatNode" presStyleLbl="solidFgAcc1" presStyleIdx="1" presStyleCnt="5"/>
      <dgm:spPr/>
    </dgm:pt>
    <dgm:pt modelId="{5AC3B930-BE94-4302-ABC0-E003F3C9A857}" type="pres">
      <dgm:prSet presAssocID="{F44AD049-AD97-4349-B3EA-2967AA0AA058}" presName="text_3" presStyleLbl="node1" presStyleIdx="2" presStyleCnt="5">
        <dgm:presLayoutVars>
          <dgm:bulletEnabled val="1"/>
        </dgm:presLayoutVars>
      </dgm:prSet>
      <dgm:spPr/>
    </dgm:pt>
    <dgm:pt modelId="{6981CC75-9DB8-4607-97DD-6D4023637D61}" type="pres">
      <dgm:prSet presAssocID="{F44AD049-AD97-4349-B3EA-2967AA0AA058}" presName="accent_3" presStyleCnt="0"/>
      <dgm:spPr/>
    </dgm:pt>
    <dgm:pt modelId="{D073FBA6-C118-45BA-8112-3EA351BDECB9}" type="pres">
      <dgm:prSet presAssocID="{F44AD049-AD97-4349-B3EA-2967AA0AA058}" presName="accentRepeatNode" presStyleLbl="solidFgAcc1" presStyleIdx="2" presStyleCnt="5"/>
      <dgm:spPr/>
    </dgm:pt>
    <dgm:pt modelId="{65AE9B1A-99D0-4BBE-BD58-7FB83E7A1196}" type="pres">
      <dgm:prSet presAssocID="{D1378CAA-1AC9-4FD7-B408-2752D3CA1532}" presName="text_4" presStyleLbl="node1" presStyleIdx="3" presStyleCnt="5">
        <dgm:presLayoutVars>
          <dgm:bulletEnabled val="1"/>
        </dgm:presLayoutVars>
      </dgm:prSet>
      <dgm:spPr/>
    </dgm:pt>
    <dgm:pt modelId="{AD374216-8682-4468-83F1-B82956938C71}" type="pres">
      <dgm:prSet presAssocID="{D1378CAA-1AC9-4FD7-B408-2752D3CA1532}" presName="accent_4" presStyleCnt="0"/>
      <dgm:spPr/>
    </dgm:pt>
    <dgm:pt modelId="{2ED56A26-5939-4CFF-A9E9-8E13CA636739}" type="pres">
      <dgm:prSet presAssocID="{D1378CAA-1AC9-4FD7-B408-2752D3CA1532}" presName="accentRepeatNode" presStyleLbl="solidFgAcc1" presStyleIdx="3" presStyleCnt="5"/>
      <dgm:spPr/>
    </dgm:pt>
    <dgm:pt modelId="{BF2B9DFA-984D-4250-8EAF-3E7819AA202E}" type="pres">
      <dgm:prSet presAssocID="{CF562220-992D-498A-8763-9DD85D7FE38C}" presName="text_5" presStyleLbl="node1" presStyleIdx="4" presStyleCnt="5">
        <dgm:presLayoutVars>
          <dgm:bulletEnabled val="1"/>
        </dgm:presLayoutVars>
      </dgm:prSet>
      <dgm:spPr/>
    </dgm:pt>
    <dgm:pt modelId="{700193DE-0663-4F05-B38C-6EE7698567DB}" type="pres">
      <dgm:prSet presAssocID="{CF562220-992D-498A-8763-9DD85D7FE38C}" presName="accent_5" presStyleCnt="0"/>
      <dgm:spPr/>
    </dgm:pt>
    <dgm:pt modelId="{7E5BBD77-8114-4BCB-B2FE-5A169EDC0CE5}" type="pres">
      <dgm:prSet presAssocID="{CF562220-992D-498A-8763-9DD85D7FE38C}" presName="accentRepeatNode" presStyleLbl="solidFgAcc1" presStyleIdx="4" presStyleCnt="5"/>
      <dgm:spPr/>
    </dgm:pt>
  </dgm:ptLst>
  <dgm:cxnLst>
    <dgm:cxn modelId="{0EE03771-450B-481A-90F5-D8BF0D129A4D}" srcId="{7D5B2CAB-4772-44DB-870D-8547BFA8B9FE}" destId="{CF562220-992D-498A-8763-9DD85D7FE38C}" srcOrd="4" destOrd="0" parTransId="{EB411562-85FF-4C70-86D1-09873B74F8E0}" sibTransId="{8B568807-B87A-426E-87E5-DC6F621D8720}"/>
    <dgm:cxn modelId="{B7A0747C-237D-432D-85BC-1130FC7A525C}" type="presOf" srcId="{7D5B2CAB-4772-44DB-870D-8547BFA8B9FE}" destId="{CA446AFE-370D-4E0F-8DBD-4AEBC48C54EC}" srcOrd="0" destOrd="0" presId="urn:microsoft.com/office/officeart/2008/layout/VerticalCurvedList"/>
    <dgm:cxn modelId="{89A6D395-2193-445D-9A9C-453397DE8AD9}" srcId="{7D5B2CAB-4772-44DB-870D-8547BFA8B9FE}" destId="{964B5D0F-6687-458A-8D0A-F55E594F1E00}" srcOrd="0" destOrd="0" parTransId="{607181CB-CE4C-441D-8C1B-247BE4F9F0C7}" sibTransId="{496F5CDA-3E6D-46A2-AB48-9DC2A24FF4BE}"/>
    <dgm:cxn modelId="{F1BAD99F-6394-482B-B971-30D047C9BBCE}" type="presOf" srcId="{89924B0D-2882-4DE5-93B6-40E06C7FC5A8}" destId="{61E27249-FF6B-41A5-B8B8-BD077DF7E5BA}" srcOrd="0" destOrd="0" presId="urn:microsoft.com/office/officeart/2008/layout/VerticalCurvedList"/>
    <dgm:cxn modelId="{8942F3A8-BA0C-418C-A7C2-235CFAFC43CA}" srcId="{7D5B2CAB-4772-44DB-870D-8547BFA8B9FE}" destId="{D1378CAA-1AC9-4FD7-B408-2752D3CA1532}" srcOrd="3" destOrd="0" parTransId="{4206BEED-451E-424A-A603-00176C085CCC}" sibTransId="{29FFBE59-B38A-482D-AF74-5B1125D4D7CE}"/>
    <dgm:cxn modelId="{B1A7E3A9-DC84-40BB-ABB2-489A60958753}" type="presOf" srcId="{F44AD049-AD97-4349-B3EA-2967AA0AA058}" destId="{5AC3B930-BE94-4302-ABC0-E003F3C9A857}" srcOrd="0" destOrd="0" presId="urn:microsoft.com/office/officeart/2008/layout/VerticalCurvedList"/>
    <dgm:cxn modelId="{91865FB7-5F83-43EE-BE21-D682876DBBE0}" srcId="{7D5B2CAB-4772-44DB-870D-8547BFA8B9FE}" destId="{F44AD049-AD97-4349-B3EA-2967AA0AA058}" srcOrd="2" destOrd="0" parTransId="{439BF148-816A-4933-B4A7-5A2030885268}" sibTransId="{ED5CAA47-9935-4826-B205-08DC6D4E4AA9}"/>
    <dgm:cxn modelId="{573EB4B8-A807-4C82-A1B3-AAE237A4BC11}" type="presOf" srcId="{CF562220-992D-498A-8763-9DD85D7FE38C}" destId="{BF2B9DFA-984D-4250-8EAF-3E7819AA202E}" srcOrd="0" destOrd="0" presId="urn:microsoft.com/office/officeart/2008/layout/VerticalCurvedList"/>
    <dgm:cxn modelId="{3E2AC4DD-0420-42ED-826B-8A791D88A211}" srcId="{7D5B2CAB-4772-44DB-870D-8547BFA8B9FE}" destId="{89924B0D-2882-4DE5-93B6-40E06C7FC5A8}" srcOrd="1" destOrd="0" parTransId="{DC272522-ABAB-4C44-9781-39686B2B55D1}" sibTransId="{092D20EA-D03F-4D1F-B4B6-5D17E18BFBEB}"/>
    <dgm:cxn modelId="{0BED18DF-DC81-4EF2-89D1-75B03595826F}" type="presOf" srcId="{D1378CAA-1AC9-4FD7-B408-2752D3CA1532}" destId="{65AE9B1A-99D0-4BBE-BD58-7FB83E7A1196}" srcOrd="0" destOrd="0" presId="urn:microsoft.com/office/officeart/2008/layout/VerticalCurvedList"/>
    <dgm:cxn modelId="{CD9018EF-37B5-47B3-A14D-FA904311B0A2}" type="presOf" srcId="{964B5D0F-6687-458A-8D0A-F55E594F1E00}" destId="{031BB52C-DE7F-41BF-B2A6-F5EFE4F5C88B}" srcOrd="0" destOrd="0" presId="urn:microsoft.com/office/officeart/2008/layout/VerticalCurvedList"/>
    <dgm:cxn modelId="{09A3F4F5-E186-426F-BA62-458EB055614A}" type="presOf" srcId="{496F5CDA-3E6D-46A2-AB48-9DC2A24FF4BE}" destId="{95F9B9A0-B66D-41C9-B607-0D50E0D10AF1}" srcOrd="0" destOrd="0" presId="urn:microsoft.com/office/officeart/2008/layout/VerticalCurvedList"/>
    <dgm:cxn modelId="{A8FA8698-64E5-43D7-8DF1-03367A90CFE9}" type="presParOf" srcId="{CA446AFE-370D-4E0F-8DBD-4AEBC48C54EC}" destId="{E6B25A62-4BC0-4A8F-81BF-7B7E1FFA2521}" srcOrd="0" destOrd="0" presId="urn:microsoft.com/office/officeart/2008/layout/VerticalCurvedList"/>
    <dgm:cxn modelId="{2ADEE3D5-3886-4693-9A7C-9B021691AE6F}" type="presParOf" srcId="{E6B25A62-4BC0-4A8F-81BF-7B7E1FFA2521}" destId="{3BBF3CE7-44C4-4EF4-8874-2384F7114A01}" srcOrd="0" destOrd="0" presId="urn:microsoft.com/office/officeart/2008/layout/VerticalCurvedList"/>
    <dgm:cxn modelId="{3981AAC7-96EA-4765-9CDA-05CD4B03D5C8}" type="presParOf" srcId="{3BBF3CE7-44C4-4EF4-8874-2384F7114A01}" destId="{23FD9AEE-E5C8-4594-9DD7-79AC65D896DB}" srcOrd="0" destOrd="0" presId="urn:microsoft.com/office/officeart/2008/layout/VerticalCurvedList"/>
    <dgm:cxn modelId="{0FD01E95-520E-4378-98AC-B2B6807D826B}" type="presParOf" srcId="{3BBF3CE7-44C4-4EF4-8874-2384F7114A01}" destId="{95F9B9A0-B66D-41C9-B607-0D50E0D10AF1}" srcOrd="1" destOrd="0" presId="urn:microsoft.com/office/officeart/2008/layout/VerticalCurvedList"/>
    <dgm:cxn modelId="{BD2574D3-33DF-4A94-96E8-0B72F0B0A1EB}" type="presParOf" srcId="{3BBF3CE7-44C4-4EF4-8874-2384F7114A01}" destId="{4F0FF683-5F9C-4C6F-9324-D7AE9E26F026}" srcOrd="2" destOrd="0" presId="urn:microsoft.com/office/officeart/2008/layout/VerticalCurvedList"/>
    <dgm:cxn modelId="{A9D348DC-58FF-4080-B301-6CDA8AA12A42}" type="presParOf" srcId="{3BBF3CE7-44C4-4EF4-8874-2384F7114A01}" destId="{879E55B8-1902-44B1-8F50-D19A2CFA2F39}" srcOrd="3" destOrd="0" presId="urn:microsoft.com/office/officeart/2008/layout/VerticalCurvedList"/>
    <dgm:cxn modelId="{3886BA40-8AE0-4154-A2F4-EB2C29697630}" type="presParOf" srcId="{E6B25A62-4BC0-4A8F-81BF-7B7E1FFA2521}" destId="{031BB52C-DE7F-41BF-B2A6-F5EFE4F5C88B}" srcOrd="1" destOrd="0" presId="urn:microsoft.com/office/officeart/2008/layout/VerticalCurvedList"/>
    <dgm:cxn modelId="{9AB8046D-E22E-42D7-87B2-3948FFD64D10}" type="presParOf" srcId="{E6B25A62-4BC0-4A8F-81BF-7B7E1FFA2521}" destId="{E01B371E-53BC-465B-93FA-B1955BBA7326}" srcOrd="2" destOrd="0" presId="urn:microsoft.com/office/officeart/2008/layout/VerticalCurvedList"/>
    <dgm:cxn modelId="{EB232978-B495-4D89-8643-DA6DD1B1945E}" type="presParOf" srcId="{E01B371E-53BC-465B-93FA-B1955BBA7326}" destId="{B8FD75AB-2A84-4BD4-BC02-BCC007D51AE5}" srcOrd="0" destOrd="0" presId="urn:microsoft.com/office/officeart/2008/layout/VerticalCurvedList"/>
    <dgm:cxn modelId="{C96D6D0E-4DCF-4D0B-83E4-E774677769DE}" type="presParOf" srcId="{E6B25A62-4BC0-4A8F-81BF-7B7E1FFA2521}" destId="{61E27249-FF6B-41A5-B8B8-BD077DF7E5BA}" srcOrd="3" destOrd="0" presId="urn:microsoft.com/office/officeart/2008/layout/VerticalCurvedList"/>
    <dgm:cxn modelId="{B0835016-9663-403E-85F6-4B9A3719BBEC}" type="presParOf" srcId="{E6B25A62-4BC0-4A8F-81BF-7B7E1FFA2521}" destId="{1EEF97E8-C2DD-40BB-8D16-F3BA55A5839C}" srcOrd="4" destOrd="0" presId="urn:microsoft.com/office/officeart/2008/layout/VerticalCurvedList"/>
    <dgm:cxn modelId="{B5F509D6-2053-455A-A657-0173F1B17941}" type="presParOf" srcId="{1EEF97E8-C2DD-40BB-8D16-F3BA55A5839C}" destId="{819313F8-FEA8-499E-A09D-590ACC000828}" srcOrd="0" destOrd="0" presId="urn:microsoft.com/office/officeart/2008/layout/VerticalCurvedList"/>
    <dgm:cxn modelId="{AD16D46D-DAB0-49E9-BA3C-AD134EF0A806}" type="presParOf" srcId="{E6B25A62-4BC0-4A8F-81BF-7B7E1FFA2521}" destId="{5AC3B930-BE94-4302-ABC0-E003F3C9A857}" srcOrd="5" destOrd="0" presId="urn:microsoft.com/office/officeart/2008/layout/VerticalCurvedList"/>
    <dgm:cxn modelId="{19301E47-0A01-46FC-941A-0858E8AF013A}" type="presParOf" srcId="{E6B25A62-4BC0-4A8F-81BF-7B7E1FFA2521}" destId="{6981CC75-9DB8-4607-97DD-6D4023637D61}" srcOrd="6" destOrd="0" presId="urn:microsoft.com/office/officeart/2008/layout/VerticalCurvedList"/>
    <dgm:cxn modelId="{1D2DAA91-5BA5-4890-8FE0-0B57EFD54B29}" type="presParOf" srcId="{6981CC75-9DB8-4607-97DD-6D4023637D61}" destId="{D073FBA6-C118-45BA-8112-3EA351BDECB9}" srcOrd="0" destOrd="0" presId="urn:microsoft.com/office/officeart/2008/layout/VerticalCurvedList"/>
    <dgm:cxn modelId="{8DD0B72B-89DF-4346-A00C-AA40B8073D44}" type="presParOf" srcId="{E6B25A62-4BC0-4A8F-81BF-7B7E1FFA2521}" destId="{65AE9B1A-99D0-4BBE-BD58-7FB83E7A1196}" srcOrd="7" destOrd="0" presId="urn:microsoft.com/office/officeart/2008/layout/VerticalCurvedList"/>
    <dgm:cxn modelId="{55997292-42D5-4B1B-8C34-AD0D3772CC7D}" type="presParOf" srcId="{E6B25A62-4BC0-4A8F-81BF-7B7E1FFA2521}" destId="{AD374216-8682-4468-83F1-B82956938C71}" srcOrd="8" destOrd="0" presId="urn:microsoft.com/office/officeart/2008/layout/VerticalCurvedList"/>
    <dgm:cxn modelId="{4BDE9F76-03EE-4914-8C74-A49D8EC884DE}" type="presParOf" srcId="{AD374216-8682-4468-83F1-B82956938C71}" destId="{2ED56A26-5939-4CFF-A9E9-8E13CA636739}" srcOrd="0" destOrd="0" presId="urn:microsoft.com/office/officeart/2008/layout/VerticalCurvedList"/>
    <dgm:cxn modelId="{92C6D8E5-C7CB-4C6A-AE5E-11DE897F2624}" type="presParOf" srcId="{E6B25A62-4BC0-4A8F-81BF-7B7E1FFA2521}" destId="{BF2B9DFA-984D-4250-8EAF-3E7819AA202E}" srcOrd="9" destOrd="0" presId="urn:microsoft.com/office/officeart/2008/layout/VerticalCurvedList"/>
    <dgm:cxn modelId="{85A4BAE5-D12C-4DC8-9E18-8CCBA15EA9F8}" type="presParOf" srcId="{E6B25A62-4BC0-4A8F-81BF-7B7E1FFA2521}" destId="{700193DE-0663-4F05-B38C-6EE7698567DB}" srcOrd="10" destOrd="0" presId="urn:microsoft.com/office/officeart/2008/layout/VerticalCurvedList"/>
    <dgm:cxn modelId="{DDFCB46F-25CB-4617-8645-33D6830DB1B8}" type="presParOf" srcId="{700193DE-0663-4F05-B38C-6EE7698567DB}" destId="{7E5BBD77-8114-4BCB-B2FE-5A169EDC0CE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D5B2CAB-4772-44DB-870D-8547BFA8B9FE}" type="doc">
      <dgm:prSet loTypeId="urn:microsoft.com/office/officeart/2005/8/layout/hierarchy4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UA"/>
        </a:p>
      </dgm:t>
    </dgm:pt>
    <dgm:pt modelId="{E032F840-9140-411B-99F6-4C5F4FD6131A}">
      <dgm:prSet/>
      <dgm:spPr/>
      <dgm:t>
        <a:bodyPr/>
        <a:lstStyle/>
        <a:p>
          <a:r>
            <a:rPr lang="uk-UA" dirty="0"/>
            <a:t>♦ задані цілі, уявлення про результат праці</a:t>
          </a:r>
          <a:endParaRPr lang="ru-UA" dirty="0"/>
        </a:p>
      </dgm:t>
    </dgm:pt>
    <dgm:pt modelId="{2774E6F3-183B-41EA-BDD4-8229C2A4EE35}" type="parTrans" cxnId="{E36E7086-ABBB-492E-9D24-A2D871C91739}">
      <dgm:prSet/>
      <dgm:spPr/>
      <dgm:t>
        <a:bodyPr/>
        <a:lstStyle/>
        <a:p>
          <a:endParaRPr lang="ru-UA"/>
        </a:p>
      </dgm:t>
    </dgm:pt>
    <dgm:pt modelId="{D1CECC3F-F906-4414-A0BB-3FCB5E952AE6}" type="sibTrans" cxnId="{E36E7086-ABBB-492E-9D24-A2D871C91739}">
      <dgm:prSet/>
      <dgm:spPr/>
      <dgm:t>
        <a:bodyPr/>
        <a:lstStyle/>
        <a:p>
          <a:endParaRPr lang="ru-UA"/>
        </a:p>
      </dgm:t>
    </dgm:pt>
    <dgm:pt modelId="{013DCB69-C56A-4E10-9043-8E51087AA09B}">
      <dgm:prSet/>
      <dgm:spPr/>
      <dgm:t>
        <a:bodyPr/>
        <a:lstStyle/>
        <a:p>
          <a:r>
            <a:rPr lang="uk-UA" dirty="0"/>
            <a:t>♦ заданий предмет</a:t>
          </a:r>
          <a:endParaRPr lang="ru-UA" dirty="0"/>
        </a:p>
      </dgm:t>
    </dgm:pt>
    <dgm:pt modelId="{35773825-2DED-4D2F-8D1A-48703C70B8BC}" type="parTrans" cxnId="{46832572-59F8-493D-B38E-26FFFE8DFD00}">
      <dgm:prSet/>
      <dgm:spPr/>
      <dgm:t>
        <a:bodyPr/>
        <a:lstStyle/>
        <a:p>
          <a:endParaRPr lang="ru-UA"/>
        </a:p>
      </dgm:t>
    </dgm:pt>
    <dgm:pt modelId="{B0359F8B-85D0-4348-AC99-B49B8AA9B213}" type="sibTrans" cxnId="{46832572-59F8-493D-B38E-26FFFE8DFD00}">
      <dgm:prSet/>
      <dgm:spPr/>
      <dgm:t>
        <a:bodyPr/>
        <a:lstStyle/>
        <a:p>
          <a:endParaRPr lang="ru-UA"/>
        </a:p>
      </dgm:t>
    </dgm:pt>
    <dgm:pt modelId="{94FD824C-E6FC-4D2A-AB1C-077798D8DEC4}">
      <dgm:prSet/>
      <dgm:spPr/>
      <dgm:t>
        <a:bodyPr/>
        <a:lstStyle/>
        <a:p>
          <a:r>
            <a:rPr lang="uk-UA" dirty="0"/>
            <a:t>♦ система засобів праці</a:t>
          </a:r>
          <a:endParaRPr lang="ru-UA" dirty="0"/>
        </a:p>
      </dgm:t>
    </dgm:pt>
    <dgm:pt modelId="{B4EBA935-A21D-4159-9B2D-82B5D2BE1522}" type="parTrans" cxnId="{77C69360-138B-4470-9731-B07C3A2485C0}">
      <dgm:prSet/>
      <dgm:spPr/>
      <dgm:t>
        <a:bodyPr/>
        <a:lstStyle/>
        <a:p>
          <a:endParaRPr lang="ru-UA"/>
        </a:p>
      </dgm:t>
    </dgm:pt>
    <dgm:pt modelId="{E38CB6D8-D7BF-4A59-BF73-3028DEAFCFB2}" type="sibTrans" cxnId="{77C69360-138B-4470-9731-B07C3A2485C0}">
      <dgm:prSet/>
      <dgm:spPr/>
      <dgm:t>
        <a:bodyPr/>
        <a:lstStyle/>
        <a:p>
          <a:endParaRPr lang="ru-UA"/>
        </a:p>
      </dgm:t>
    </dgm:pt>
    <dgm:pt modelId="{98AD0504-68C5-4C34-B0AB-046DDF589CFE}">
      <dgm:prSet/>
      <dgm:spPr/>
      <dgm:t>
        <a:bodyPr/>
        <a:lstStyle/>
        <a:p>
          <a:r>
            <a:rPr lang="uk-UA" dirty="0"/>
            <a:t>♦ система професійних службових обов’язків</a:t>
          </a:r>
          <a:endParaRPr lang="ru-UA" dirty="0"/>
        </a:p>
      </dgm:t>
    </dgm:pt>
    <dgm:pt modelId="{44CC49F5-59A7-4131-A8B7-37785120F555}" type="parTrans" cxnId="{BA090E62-31BC-4705-8D65-2A5607DDCD0A}">
      <dgm:prSet/>
      <dgm:spPr/>
      <dgm:t>
        <a:bodyPr/>
        <a:lstStyle/>
        <a:p>
          <a:endParaRPr lang="ru-UA"/>
        </a:p>
      </dgm:t>
    </dgm:pt>
    <dgm:pt modelId="{34210A17-BE27-4ABD-9AB3-208066DB6589}" type="sibTrans" cxnId="{BA090E62-31BC-4705-8D65-2A5607DDCD0A}">
      <dgm:prSet/>
      <dgm:spPr/>
      <dgm:t>
        <a:bodyPr/>
        <a:lstStyle/>
        <a:p>
          <a:endParaRPr lang="ru-UA"/>
        </a:p>
      </dgm:t>
    </dgm:pt>
    <dgm:pt modelId="{3F653AB4-34DF-437F-9732-0D507B27843C}">
      <dgm:prSet/>
      <dgm:spPr/>
      <dgm:t>
        <a:bodyPr/>
        <a:lstStyle/>
        <a:p>
          <a:r>
            <a:rPr lang="uk-UA" dirty="0"/>
            <a:t>♦ система прав</a:t>
          </a:r>
          <a:endParaRPr lang="ru-UA" dirty="0"/>
        </a:p>
      </dgm:t>
    </dgm:pt>
    <dgm:pt modelId="{29ABC54E-20EB-40FF-AE9E-0ECEE39C69B0}" type="parTrans" cxnId="{FFA8C3B2-4883-4AD0-8FE6-F64268908FAB}">
      <dgm:prSet/>
      <dgm:spPr/>
      <dgm:t>
        <a:bodyPr/>
        <a:lstStyle/>
        <a:p>
          <a:endParaRPr lang="ru-UA"/>
        </a:p>
      </dgm:t>
    </dgm:pt>
    <dgm:pt modelId="{801C0535-D520-4219-AF05-8111146AA23C}" type="sibTrans" cxnId="{FFA8C3B2-4883-4AD0-8FE6-F64268908FAB}">
      <dgm:prSet/>
      <dgm:spPr/>
      <dgm:t>
        <a:bodyPr/>
        <a:lstStyle/>
        <a:p>
          <a:endParaRPr lang="ru-UA"/>
        </a:p>
      </dgm:t>
    </dgm:pt>
    <dgm:pt modelId="{2F889091-6BA0-4E95-ACA9-4129E7B139CE}">
      <dgm:prSet/>
      <dgm:spPr/>
      <dgm:t>
        <a:bodyPr/>
        <a:lstStyle/>
        <a:p>
          <a:r>
            <a:rPr lang="uk-UA" dirty="0"/>
            <a:t>♦ виробниче середовище, предметні та соціальні умови праці</a:t>
          </a:r>
          <a:endParaRPr lang="ru-UA" dirty="0"/>
        </a:p>
      </dgm:t>
    </dgm:pt>
    <dgm:pt modelId="{EC73AAB4-861C-4CB9-A199-31E0ACFDEAB8}" type="parTrans" cxnId="{6742B69B-82DB-431E-8876-4CD11BA57D26}">
      <dgm:prSet/>
      <dgm:spPr/>
      <dgm:t>
        <a:bodyPr/>
        <a:lstStyle/>
        <a:p>
          <a:endParaRPr lang="ru-UA"/>
        </a:p>
      </dgm:t>
    </dgm:pt>
    <dgm:pt modelId="{B759CC7C-5482-48E9-9453-0FC1BB60CD2D}" type="sibTrans" cxnId="{6742B69B-82DB-431E-8876-4CD11BA57D26}">
      <dgm:prSet/>
      <dgm:spPr/>
      <dgm:t>
        <a:bodyPr/>
        <a:lstStyle/>
        <a:p>
          <a:endParaRPr lang="ru-UA"/>
        </a:p>
      </dgm:t>
    </dgm:pt>
    <dgm:pt modelId="{8CC5A781-2938-44BB-AAE9-11C4CFD5B446}" type="pres">
      <dgm:prSet presAssocID="{7D5B2CAB-4772-44DB-870D-8547BFA8B9F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E2E8167-34B6-4B59-98EB-7AC32FA08DAE}" type="pres">
      <dgm:prSet presAssocID="{E032F840-9140-411B-99F6-4C5F4FD6131A}" presName="vertOne" presStyleCnt="0"/>
      <dgm:spPr/>
    </dgm:pt>
    <dgm:pt modelId="{101AAA25-93E1-4E60-A2CF-F80F126F5886}" type="pres">
      <dgm:prSet presAssocID="{E032F840-9140-411B-99F6-4C5F4FD6131A}" presName="txOne" presStyleLbl="node0" presStyleIdx="0" presStyleCnt="6">
        <dgm:presLayoutVars>
          <dgm:chPref val="3"/>
        </dgm:presLayoutVars>
      </dgm:prSet>
      <dgm:spPr/>
    </dgm:pt>
    <dgm:pt modelId="{8EA1C6C4-210C-4C8E-8C3A-188F08345BCC}" type="pres">
      <dgm:prSet presAssocID="{E032F840-9140-411B-99F6-4C5F4FD6131A}" presName="horzOne" presStyleCnt="0"/>
      <dgm:spPr/>
    </dgm:pt>
    <dgm:pt modelId="{4354B280-B12F-4A04-B346-5F5F9E1C8A42}" type="pres">
      <dgm:prSet presAssocID="{D1CECC3F-F906-4414-A0BB-3FCB5E952AE6}" presName="sibSpaceOne" presStyleCnt="0"/>
      <dgm:spPr/>
    </dgm:pt>
    <dgm:pt modelId="{29437497-88CA-4A73-B32C-346AD4180DAA}" type="pres">
      <dgm:prSet presAssocID="{013DCB69-C56A-4E10-9043-8E51087AA09B}" presName="vertOne" presStyleCnt="0"/>
      <dgm:spPr/>
    </dgm:pt>
    <dgm:pt modelId="{D103F4FF-BCAE-4432-8399-A98F09476C1E}" type="pres">
      <dgm:prSet presAssocID="{013DCB69-C56A-4E10-9043-8E51087AA09B}" presName="txOne" presStyleLbl="node0" presStyleIdx="1" presStyleCnt="6">
        <dgm:presLayoutVars>
          <dgm:chPref val="3"/>
        </dgm:presLayoutVars>
      </dgm:prSet>
      <dgm:spPr/>
    </dgm:pt>
    <dgm:pt modelId="{981ABE61-F9C3-4A2B-B7D5-B621FA2D5937}" type="pres">
      <dgm:prSet presAssocID="{013DCB69-C56A-4E10-9043-8E51087AA09B}" presName="horzOne" presStyleCnt="0"/>
      <dgm:spPr/>
    </dgm:pt>
    <dgm:pt modelId="{C697FC4B-7D2F-400C-863D-7A99BA8758C6}" type="pres">
      <dgm:prSet presAssocID="{B0359F8B-85D0-4348-AC99-B49B8AA9B213}" presName="sibSpaceOne" presStyleCnt="0"/>
      <dgm:spPr/>
    </dgm:pt>
    <dgm:pt modelId="{4388F341-B6A4-4A74-A332-44081B2D4DCE}" type="pres">
      <dgm:prSet presAssocID="{94FD824C-E6FC-4D2A-AB1C-077798D8DEC4}" presName="vertOne" presStyleCnt="0"/>
      <dgm:spPr/>
    </dgm:pt>
    <dgm:pt modelId="{9F4AB80C-C514-4CEE-84B3-8CA1AF96EF62}" type="pres">
      <dgm:prSet presAssocID="{94FD824C-E6FC-4D2A-AB1C-077798D8DEC4}" presName="txOne" presStyleLbl="node0" presStyleIdx="2" presStyleCnt="6">
        <dgm:presLayoutVars>
          <dgm:chPref val="3"/>
        </dgm:presLayoutVars>
      </dgm:prSet>
      <dgm:spPr/>
    </dgm:pt>
    <dgm:pt modelId="{3060E926-F9B5-4524-93E8-0FFF056AAD8D}" type="pres">
      <dgm:prSet presAssocID="{94FD824C-E6FC-4D2A-AB1C-077798D8DEC4}" presName="horzOne" presStyleCnt="0"/>
      <dgm:spPr/>
    </dgm:pt>
    <dgm:pt modelId="{68A9ED2A-BAB0-4755-A2A9-CBFBFB2C795C}" type="pres">
      <dgm:prSet presAssocID="{E38CB6D8-D7BF-4A59-BF73-3028DEAFCFB2}" presName="sibSpaceOne" presStyleCnt="0"/>
      <dgm:spPr/>
    </dgm:pt>
    <dgm:pt modelId="{4B6FCBE8-71A8-46C5-8E52-C10B894D67FA}" type="pres">
      <dgm:prSet presAssocID="{98AD0504-68C5-4C34-B0AB-046DDF589CFE}" presName="vertOne" presStyleCnt="0"/>
      <dgm:spPr/>
    </dgm:pt>
    <dgm:pt modelId="{4D41A527-E5C2-4F94-9682-1FC50A5D84E1}" type="pres">
      <dgm:prSet presAssocID="{98AD0504-68C5-4C34-B0AB-046DDF589CFE}" presName="txOne" presStyleLbl="node0" presStyleIdx="3" presStyleCnt="6">
        <dgm:presLayoutVars>
          <dgm:chPref val="3"/>
        </dgm:presLayoutVars>
      </dgm:prSet>
      <dgm:spPr/>
    </dgm:pt>
    <dgm:pt modelId="{B625BF85-FD83-45D8-BC1F-F9F242F2E03A}" type="pres">
      <dgm:prSet presAssocID="{98AD0504-68C5-4C34-B0AB-046DDF589CFE}" presName="horzOne" presStyleCnt="0"/>
      <dgm:spPr/>
    </dgm:pt>
    <dgm:pt modelId="{3A2E21FE-4EAB-4232-8FEC-0F602DD0887B}" type="pres">
      <dgm:prSet presAssocID="{34210A17-BE27-4ABD-9AB3-208066DB6589}" presName="sibSpaceOne" presStyleCnt="0"/>
      <dgm:spPr/>
    </dgm:pt>
    <dgm:pt modelId="{BBBB9D99-5394-4A15-B05A-FD7B284F9A34}" type="pres">
      <dgm:prSet presAssocID="{3F653AB4-34DF-437F-9732-0D507B27843C}" presName="vertOne" presStyleCnt="0"/>
      <dgm:spPr/>
    </dgm:pt>
    <dgm:pt modelId="{C6A68916-423B-421A-9795-4AFB128D1458}" type="pres">
      <dgm:prSet presAssocID="{3F653AB4-34DF-437F-9732-0D507B27843C}" presName="txOne" presStyleLbl="node0" presStyleIdx="4" presStyleCnt="6">
        <dgm:presLayoutVars>
          <dgm:chPref val="3"/>
        </dgm:presLayoutVars>
      </dgm:prSet>
      <dgm:spPr/>
    </dgm:pt>
    <dgm:pt modelId="{75DEF17C-3F60-452C-A605-81E0329B6CF6}" type="pres">
      <dgm:prSet presAssocID="{3F653AB4-34DF-437F-9732-0D507B27843C}" presName="horzOne" presStyleCnt="0"/>
      <dgm:spPr/>
    </dgm:pt>
    <dgm:pt modelId="{52AC75F5-15F9-461D-8FEC-615C4E9F75B5}" type="pres">
      <dgm:prSet presAssocID="{801C0535-D520-4219-AF05-8111146AA23C}" presName="sibSpaceOne" presStyleCnt="0"/>
      <dgm:spPr/>
    </dgm:pt>
    <dgm:pt modelId="{0931F4DA-3975-4798-821B-AA5F799E6F78}" type="pres">
      <dgm:prSet presAssocID="{2F889091-6BA0-4E95-ACA9-4129E7B139CE}" presName="vertOne" presStyleCnt="0"/>
      <dgm:spPr/>
    </dgm:pt>
    <dgm:pt modelId="{90620436-12C0-4AC1-AF4A-D70623048F42}" type="pres">
      <dgm:prSet presAssocID="{2F889091-6BA0-4E95-ACA9-4129E7B139CE}" presName="txOne" presStyleLbl="node0" presStyleIdx="5" presStyleCnt="6">
        <dgm:presLayoutVars>
          <dgm:chPref val="3"/>
        </dgm:presLayoutVars>
      </dgm:prSet>
      <dgm:spPr/>
    </dgm:pt>
    <dgm:pt modelId="{8E5C4BD3-47D0-475A-8098-886CB25FCD98}" type="pres">
      <dgm:prSet presAssocID="{2F889091-6BA0-4E95-ACA9-4129E7B139CE}" presName="horzOne" presStyleCnt="0"/>
      <dgm:spPr/>
    </dgm:pt>
  </dgm:ptLst>
  <dgm:cxnLst>
    <dgm:cxn modelId="{F34E8725-05AB-40E4-9437-852C6C32C8B9}" type="presOf" srcId="{013DCB69-C56A-4E10-9043-8E51087AA09B}" destId="{D103F4FF-BCAE-4432-8399-A98F09476C1E}" srcOrd="0" destOrd="0" presId="urn:microsoft.com/office/officeart/2005/8/layout/hierarchy4"/>
    <dgm:cxn modelId="{77C69360-138B-4470-9731-B07C3A2485C0}" srcId="{7D5B2CAB-4772-44DB-870D-8547BFA8B9FE}" destId="{94FD824C-E6FC-4D2A-AB1C-077798D8DEC4}" srcOrd="2" destOrd="0" parTransId="{B4EBA935-A21D-4159-9B2D-82B5D2BE1522}" sibTransId="{E38CB6D8-D7BF-4A59-BF73-3028DEAFCFB2}"/>
    <dgm:cxn modelId="{BA090E62-31BC-4705-8D65-2A5607DDCD0A}" srcId="{7D5B2CAB-4772-44DB-870D-8547BFA8B9FE}" destId="{98AD0504-68C5-4C34-B0AB-046DDF589CFE}" srcOrd="3" destOrd="0" parTransId="{44CC49F5-59A7-4131-A8B7-37785120F555}" sibTransId="{34210A17-BE27-4ABD-9AB3-208066DB6589}"/>
    <dgm:cxn modelId="{D9EA1269-3C05-4D24-A1A7-3D69FF87F1C5}" type="presOf" srcId="{98AD0504-68C5-4C34-B0AB-046DDF589CFE}" destId="{4D41A527-E5C2-4F94-9682-1FC50A5D84E1}" srcOrd="0" destOrd="0" presId="urn:microsoft.com/office/officeart/2005/8/layout/hierarchy4"/>
    <dgm:cxn modelId="{46832572-59F8-493D-B38E-26FFFE8DFD00}" srcId="{7D5B2CAB-4772-44DB-870D-8547BFA8B9FE}" destId="{013DCB69-C56A-4E10-9043-8E51087AA09B}" srcOrd="1" destOrd="0" parTransId="{35773825-2DED-4D2F-8D1A-48703C70B8BC}" sibTransId="{B0359F8B-85D0-4348-AC99-B49B8AA9B213}"/>
    <dgm:cxn modelId="{C25DDD58-1754-4209-B52D-650A08B6080D}" type="presOf" srcId="{7D5B2CAB-4772-44DB-870D-8547BFA8B9FE}" destId="{8CC5A781-2938-44BB-AAE9-11C4CFD5B446}" srcOrd="0" destOrd="0" presId="urn:microsoft.com/office/officeart/2005/8/layout/hierarchy4"/>
    <dgm:cxn modelId="{E36E7086-ABBB-492E-9D24-A2D871C91739}" srcId="{7D5B2CAB-4772-44DB-870D-8547BFA8B9FE}" destId="{E032F840-9140-411B-99F6-4C5F4FD6131A}" srcOrd="0" destOrd="0" parTransId="{2774E6F3-183B-41EA-BDD4-8229C2A4EE35}" sibTransId="{D1CECC3F-F906-4414-A0BB-3FCB5E952AE6}"/>
    <dgm:cxn modelId="{B8A4028D-3619-45A4-BED9-58A0FE096AC3}" type="presOf" srcId="{94FD824C-E6FC-4D2A-AB1C-077798D8DEC4}" destId="{9F4AB80C-C514-4CEE-84B3-8CA1AF96EF62}" srcOrd="0" destOrd="0" presId="urn:microsoft.com/office/officeart/2005/8/layout/hierarchy4"/>
    <dgm:cxn modelId="{6742B69B-82DB-431E-8876-4CD11BA57D26}" srcId="{7D5B2CAB-4772-44DB-870D-8547BFA8B9FE}" destId="{2F889091-6BA0-4E95-ACA9-4129E7B139CE}" srcOrd="5" destOrd="0" parTransId="{EC73AAB4-861C-4CB9-A199-31E0ACFDEAB8}" sibTransId="{B759CC7C-5482-48E9-9453-0FC1BB60CD2D}"/>
    <dgm:cxn modelId="{FFA8C3B2-4883-4AD0-8FE6-F64268908FAB}" srcId="{7D5B2CAB-4772-44DB-870D-8547BFA8B9FE}" destId="{3F653AB4-34DF-437F-9732-0D507B27843C}" srcOrd="4" destOrd="0" parTransId="{29ABC54E-20EB-40FF-AE9E-0ECEE39C69B0}" sibTransId="{801C0535-D520-4219-AF05-8111146AA23C}"/>
    <dgm:cxn modelId="{544046BA-9201-446B-8BC8-5FCEDAC753FA}" type="presOf" srcId="{3F653AB4-34DF-437F-9732-0D507B27843C}" destId="{C6A68916-423B-421A-9795-4AFB128D1458}" srcOrd="0" destOrd="0" presId="urn:microsoft.com/office/officeart/2005/8/layout/hierarchy4"/>
    <dgm:cxn modelId="{84EB53DE-657A-4BFB-A9C9-9B5D813A4A7B}" type="presOf" srcId="{E032F840-9140-411B-99F6-4C5F4FD6131A}" destId="{101AAA25-93E1-4E60-A2CF-F80F126F5886}" srcOrd="0" destOrd="0" presId="urn:microsoft.com/office/officeart/2005/8/layout/hierarchy4"/>
    <dgm:cxn modelId="{3DCE61F6-047A-4991-8840-484234BB659E}" type="presOf" srcId="{2F889091-6BA0-4E95-ACA9-4129E7B139CE}" destId="{90620436-12C0-4AC1-AF4A-D70623048F42}" srcOrd="0" destOrd="0" presId="urn:microsoft.com/office/officeart/2005/8/layout/hierarchy4"/>
    <dgm:cxn modelId="{766767C2-92E2-4E7E-B74D-67E9D2C87A06}" type="presParOf" srcId="{8CC5A781-2938-44BB-AAE9-11C4CFD5B446}" destId="{0E2E8167-34B6-4B59-98EB-7AC32FA08DAE}" srcOrd="0" destOrd="0" presId="urn:microsoft.com/office/officeart/2005/8/layout/hierarchy4"/>
    <dgm:cxn modelId="{78412CDC-7B34-4CE2-9AE9-3A585282302F}" type="presParOf" srcId="{0E2E8167-34B6-4B59-98EB-7AC32FA08DAE}" destId="{101AAA25-93E1-4E60-A2CF-F80F126F5886}" srcOrd="0" destOrd="0" presId="urn:microsoft.com/office/officeart/2005/8/layout/hierarchy4"/>
    <dgm:cxn modelId="{8F6CF292-4962-4333-ABC3-427B63D8C065}" type="presParOf" srcId="{0E2E8167-34B6-4B59-98EB-7AC32FA08DAE}" destId="{8EA1C6C4-210C-4C8E-8C3A-188F08345BCC}" srcOrd="1" destOrd="0" presId="urn:microsoft.com/office/officeart/2005/8/layout/hierarchy4"/>
    <dgm:cxn modelId="{17924678-2576-4C9A-B82A-EBAB30240C1C}" type="presParOf" srcId="{8CC5A781-2938-44BB-AAE9-11C4CFD5B446}" destId="{4354B280-B12F-4A04-B346-5F5F9E1C8A42}" srcOrd="1" destOrd="0" presId="urn:microsoft.com/office/officeart/2005/8/layout/hierarchy4"/>
    <dgm:cxn modelId="{A551C687-28AB-44C5-8C78-54745D570117}" type="presParOf" srcId="{8CC5A781-2938-44BB-AAE9-11C4CFD5B446}" destId="{29437497-88CA-4A73-B32C-346AD4180DAA}" srcOrd="2" destOrd="0" presId="urn:microsoft.com/office/officeart/2005/8/layout/hierarchy4"/>
    <dgm:cxn modelId="{24CBA5FC-09B2-416F-8C42-8B0FB0A715C4}" type="presParOf" srcId="{29437497-88CA-4A73-B32C-346AD4180DAA}" destId="{D103F4FF-BCAE-4432-8399-A98F09476C1E}" srcOrd="0" destOrd="0" presId="urn:microsoft.com/office/officeart/2005/8/layout/hierarchy4"/>
    <dgm:cxn modelId="{B0F063CE-8B17-4215-AFC4-C993A4360281}" type="presParOf" srcId="{29437497-88CA-4A73-B32C-346AD4180DAA}" destId="{981ABE61-F9C3-4A2B-B7D5-B621FA2D5937}" srcOrd="1" destOrd="0" presId="urn:microsoft.com/office/officeart/2005/8/layout/hierarchy4"/>
    <dgm:cxn modelId="{74697AB7-0627-4B5A-8DB1-0913BBFCAFCC}" type="presParOf" srcId="{8CC5A781-2938-44BB-AAE9-11C4CFD5B446}" destId="{C697FC4B-7D2F-400C-863D-7A99BA8758C6}" srcOrd="3" destOrd="0" presId="urn:microsoft.com/office/officeart/2005/8/layout/hierarchy4"/>
    <dgm:cxn modelId="{1B8ACCC5-AF32-47DB-B624-556965D9EF0D}" type="presParOf" srcId="{8CC5A781-2938-44BB-AAE9-11C4CFD5B446}" destId="{4388F341-B6A4-4A74-A332-44081B2D4DCE}" srcOrd="4" destOrd="0" presId="urn:microsoft.com/office/officeart/2005/8/layout/hierarchy4"/>
    <dgm:cxn modelId="{7A833AA1-FCF4-48AC-B5D6-F32185A411E6}" type="presParOf" srcId="{4388F341-B6A4-4A74-A332-44081B2D4DCE}" destId="{9F4AB80C-C514-4CEE-84B3-8CA1AF96EF62}" srcOrd="0" destOrd="0" presId="urn:microsoft.com/office/officeart/2005/8/layout/hierarchy4"/>
    <dgm:cxn modelId="{347779B9-ED4D-45FA-B4D0-024C8E4685B7}" type="presParOf" srcId="{4388F341-B6A4-4A74-A332-44081B2D4DCE}" destId="{3060E926-F9B5-4524-93E8-0FFF056AAD8D}" srcOrd="1" destOrd="0" presId="urn:microsoft.com/office/officeart/2005/8/layout/hierarchy4"/>
    <dgm:cxn modelId="{3C6772A5-ECF6-43C5-9D10-57EB579795FF}" type="presParOf" srcId="{8CC5A781-2938-44BB-AAE9-11C4CFD5B446}" destId="{68A9ED2A-BAB0-4755-A2A9-CBFBFB2C795C}" srcOrd="5" destOrd="0" presId="urn:microsoft.com/office/officeart/2005/8/layout/hierarchy4"/>
    <dgm:cxn modelId="{35A81C15-9209-4D89-984B-E48DCBF1D37D}" type="presParOf" srcId="{8CC5A781-2938-44BB-AAE9-11C4CFD5B446}" destId="{4B6FCBE8-71A8-46C5-8E52-C10B894D67FA}" srcOrd="6" destOrd="0" presId="urn:microsoft.com/office/officeart/2005/8/layout/hierarchy4"/>
    <dgm:cxn modelId="{BF529DB3-C923-4740-ACCF-9814074471D4}" type="presParOf" srcId="{4B6FCBE8-71A8-46C5-8E52-C10B894D67FA}" destId="{4D41A527-E5C2-4F94-9682-1FC50A5D84E1}" srcOrd="0" destOrd="0" presId="urn:microsoft.com/office/officeart/2005/8/layout/hierarchy4"/>
    <dgm:cxn modelId="{01BF8CEC-7460-4F6D-A3F6-F2A1EFD6F08C}" type="presParOf" srcId="{4B6FCBE8-71A8-46C5-8E52-C10B894D67FA}" destId="{B625BF85-FD83-45D8-BC1F-F9F242F2E03A}" srcOrd="1" destOrd="0" presId="urn:microsoft.com/office/officeart/2005/8/layout/hierarchy4"/>
    <dgm:cxn modelId="{DC92F3C8-B1C4-4B64-8E87-C8ED24D0856E}" type="presParOf" srcId="{8CC5A781-2938-44BB-AAE9-11C4CFD5B446}" destId="{3A2E21FE-4EAB-4232-8FEC-0F602DD0887B}" srcOrd="7" destOrd="0" presId="urn:microsoft.com/office/officeart/2005/8/layout/hierarchy4"/>
    <dgm:cxn modelId="{EAFABC5F-D10E-4BC5-B716-4ADF49D5467C}" type="presParOf" srcId="{8CC5A781-2938-44BB-AAE9-11C4CFD5B446}" destId="{BBBB9D99-5394-4A15-B05A-FD7B284F9A34}" srcOrd="8" destOrd="0" presId="urn:microsoft.com/office/officeart/2005/8/layout/hierarchy4"/>
    <dgm:cxn modelId="{EC6E559C-5634-4C2D-912A-EB52345BF1C8}" type="presParOf" srcId="{BBBB9D99-5394-4A15-B05A-FD7B284F9A34}" destId="{C6A68916-423B-421A-9795-4AFB128D1458}" srcOrd="0" destOrd="0" presId="urn:microsoft.com/office/officeart/2005/8/layout/hierarchy4"/>
    <dgm:cxn modelId="{B4D431A6-5CAF-4772-9D01-E9C82568778A}" type="presParOf" srcId="{BBBB9D99-5394-4A15-B05A-FD7B284F9A34}" destId="{75DEF17C-3F60-452C-A605-81E0329B6CF6}" srcOrd="1" destOrd="0" presId="urn:microsoft.com/office/officeart/2005/8/layout/hierarchy4"/>
    <dgm:cxn modelId="{5CFE1959-6579-48D9-B8F5-27179660E892}" type="presParOf" srcId="{8CC5A781-2938-44BB-AAE9-11C4CFD5B446}" destId="{52AC75F5-15F9-461D-8FEC-615C4E9F75B5}" srcOrd="9" destOrd="0" presId="urn:microsoft.com/office/officeart/2005/8/layout/hierarchy4"/>
    <dgm:cxn modelId="{8520438D-6F76-45FC-B1D9-8957D5E9EDEE}" type="presParOf" srcId="{8CC5A781-2938-44BB-AAE9-11C4CFD5B446}" destId="{0931F4DA-3975-4798-821B-AA5F799E6F78}" srcOrd="10" destOrd="0" presId="urn:microsoft.com/office/officeart/2005/8/layout/hierarchy4"/>
    <dgm:cxn modelId="{55FE0E44-479D-43D5-BDCE-A022D0D5D017}" type="presParOf" srcId="{0931F4DA-3975-4798-821B-AA5F799E6F78}" destId="{90620436-12C0-4AC1-AF4A-D70623048F42}" srcOrd="0" destOrd="0" presId="urn:microsoft.com/office/officeart/2005/8/layout/hierarchy4"/>
    <dgm:cxn modelId="{518C58B1-0CD4-4591-A029-4A9FF18E0957}" type="presParOf" srcId="{0931F4DA-3975-4798-821B-AA5F799E6F78}" destId="{8E5C4BD3-47D0-475A-8098-886CB25FCD9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CF621114-0AD4-4BFF-80E5-21744A0AC63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UA"/>
        </a:p>
      </dgm:t>
    </dgm:pt>
    <dgm:pt modelId="{3A22C8E2-A17C-46CA-81BD-ADC35BFD44A7}">
      <dgm:prSet phldrT="[Текст]"/>
      <dgm:spPr/>
      <dgm:t>
        <a:bodyPr/>
        <a:lstStyle/>
        <a:p>
          <a:r>
            <a:rPr lang="ru-RU" dirty="0"/>
            <a:t>різні форми </a:t>
          </a:r>
          <a:r>
            <a:rPr lang="ru-RU" dirty="0" err="1"/>
            <a:t>життєдіяльності</a:t>
          </a:r>
          <a:r>
            <a:rPr lang="ru-RU" dirty="0"/>
            <a:t> </a:t>
          </a:r>
          <a:endParaRPr lang="ru-UA" dirty="0"/>
        </a:p>
      </dgm:t>
    </dgm:pt>
    <dgm:pt modelId="{64DBBFAE-6CE3-4C36-B5D6-D886E9B910D9}" type="parTrans" cxnId="{98FDB358-C4B9-4AFA-9822-8FB4DBD721AC}">
      <dgm:prSet/>
      <dgm:spPr/>
      <dgm:t>
        <a:bodyPr/>
        <a:lstStyle/>
        <a:p>
          <a:endParaRPr lang="ru-UA"/>
        </a:p>
      </dgm:t>
    </dgm:pt>
    <dgm:pt modelId="{8B1D591E-E087-43D6-A358-9893A437B119}" type="sibTrans" cxnId="{98FDB358-C4B9-4AFA-9822-8FB4DBD721AC}">
      <dgm:prSet/>
      <dgm:spPr/>
      <dgm:t>
        <a:bodyPr/>
        <a:lstStyle/>
        <a:p>
          <a:endParaRPr lang="ru-UA"/>
        </a:p>
      </dgm:t>
    </dgm:pt>
    <dgm:pt modelId="{F154F512-9C49-4E99-8E96-5ECE299EFBB5}">
      <dgm:prSet/>
      <dgm:spPr/>
      <dgm:t>
        <a:bodyPr/>
        <a:lstStyle/>
        <a:p>
          <a:r>
            <a:rPr lang="ru-RU" dirty="0"/>
            <a:t>активна </a:t>
          </a:r>
          <a:r>
            <a:rPr lang="ru-RU" dirty="0" err="1"/>
            <a:t>суб’єктна</a:t>
          </a:r>
          <a:r>
            <a:rPr lang="ru-RU" dirty="0"/>
            <a:t> </a:t>
          </a:r>
          <a:r>
            <a:rPr lang="ru-RU" dirty="0" err="1"/>
            <a:t>позиція</a:t>
          </a:r>
          <a:endParaRPr lang="ru-RU" dirty="0"/>
        </a:p>
      </dgm:t>
    </dgm:pt>
    <dgm:pt modelId="{B98DD58C-CB03-45F5-A7D3-B2E0A140724B}" type="parTrans" cxnId="{3EE5DAED-143B-4CA4-A473-1046082C9DE7}">
      <dgm:prSet/>
      <dgm:spPr/>
      <dgm:t>
        <a:bodyPr/>
        <a:lstStyle/>
        <a:p>
          <a:endParaRPr lang="ru-UA"/>
        </a:p>
      </dgm:t>
    </dgm:pt>
    <dgm:pt modelId="{524FD292-A53F-46FB-AD1F-A874E1897E88}" type="sibTrans" cxnId="{3EE5DAED-143B-4CA4-A473-1046082C9DE7}">
      <dgm:prSet/>
      <dgm:spPr/>
      <dgm:t>
        <a:bodyPr/>
        <a:lstStyle/>
        <a:p>
          <a:endParaRPr lang="ru-UA"/>
        </a:p>
      </dgm:t>
    </dgm:pt>
    <dgm:pt modelId="{8F0239F4-4F15-44EB-8AD0-61F917000630}">
      <dgm:prSet/>
      <dgm:spPr/>
      <dgm:t>
        <a:bodyPr/>
        <a:lstStyle/>
        <a:p>
          <a:r>
            <a:rPr lang="ru-RU"/>
            <a:t>різноманітність професійних практичних ситуацій</a:t>
          </a:r>
          <a:endParaRPr lang="ru-RU" dirty="0"/>
        </a:p>
      </dgm:t>
    </dgm:pt>
    <dgm:pt modelId="{EB288D25-AA92-4585-B845-1BA3ED679ADE}" type="parTrans" cxnId="{787880AD-03CB-4004-9FDA-AE0E513FD7A5}">
      <dgm:prSet/>
      <dgm:spPr/>
      <dgm:t>
        <a:bodyPr/>
        <a:lstStyle/>
        <a:p>
          <a:endParaRPr lang="ru-UA"/>
        </a:p>
      </dgm:t>
    </dgm:pt>
    <dgm:pt modelId="{1881028E-78EF-4EFF-BDBC-C037B0A4DE2A}" type="sibTrans" cxnId="{787880AD-03CB-4004-9FDA-AE0E513FD7A5}">
      <dgm:prSet/>
      <dgm:spPr/>
      <dgm:t>
        <a:bodyPr/>
        <a:lstStyle/>
        <a:p>
          <a:endParaRPr lang="ru-UA"/>
        </a:p>
      </dgm:t>
    </dgm:pt>
    <dgm:pt modelId="{5DB768C0-E05F-4120-AD5F-82D2C6F0D8A2}">
      <dgm:prSet/>
      <dgm:spPr/>
      <dgm:t>
        <a:bodyPr/>
        <a:lstStyle/>
        <a:p>
          <a:r>
            <a:rPr lang="ru-RU" dirty="0" err="1"/>
            <a:t>підтримка</a:t>
          </a:r>
          <a:r>
            <a:rPr lang="ru-RU" dirty="0"/>
            <a:t> </a:t>
          </a:r>
          <a:r>
            <a:rPr lang="ru-RU" dirty="0" err="1"/>
            <a:t>позитивних</a:t>
          </a:r>
          <a:r>
            <a:rPr lang="ru-RU" dirty="0"/>
            <a:t> </a:t>
          </a:r>
          <a:r>
            <a:rPr lang="ru-RU" dirty="0" err="1"/>
            <a:t>почуттів</a:t>
          </a:r>
          <a:endParaRPr lang="ru-RU" dirty="0"/>
        </a:p>
      </dgm:t>
    </dgm:pt>
    <dgm:pt modelId="{9A461EE0-5275-4586-8323-8CB201CD62A9}" type="parTrans" cxnId="{4EF1DC8A-5BBC-4DC0-AC36-8218021EE171}">
      <dgm:prSet/>
      <dgm:spPr/>
      <dgm:t>
        <a:bodyPr/>
        <a:lstStyle/>
        <a:p>
          <a:endParaRPr lang="ru-UA"/>
        </a:p>
      </dgm:t>
    </dgm:pt>
    <dgm:pt modelId="{7D18791C-377E-4404-A59B-E77531515E60}" type="sibTrans" cxnId="{4EF1DC8A-5BBC-4DC0-AC36-8218021EE171}">
      <dgm:prSet/>
      <dgm:spPr/>
      <dgm:t>
        <a:bodyPr/>
        <a:lstStyle/>
        <a:p>
          <a:endParaRPr lang="ru-UA"/>
        </a:p>
      </dgm:t>
    </dgm:pt>
    <dgm:pt modelId="{59228FAE-CD58-448F-B0FB-E64DE40DFE81}">
      <dgm:prSet/>
      <dgm:spPr/>
      <dgm:t>
        <a:bodyPr/>
        <a:lstStyle/>
        <a:p>
          <a:r>
            <a:rPr lang="ru-RU" dirty="0" err="1"/>
            <a:t>наявність</a:t>
          </a:r>
          <a:r>
            <a:rPr lang="ru-RU" dirty="0"/>
            <a:t> </a:t>
          </a:r>
          <a:r>
            <a:rPr lang="ru-RU" dirty="0" err="1"/>
            <a:t>вибору</a:t>
          </a:r>
          <a:r>
            <a:rPr lang="ru-RU" dirty="0"/>
            <a:t> методики для </a:t>
          </a:r>
          <a:r>
            <a:rPr lang="ru-RU" dirty="0" err="1"/>
            <a:t>розв’язання</a:t>
          </a:r>
          <a:r>
            <a:rPr lang="ru-RU" dirty="0"/>
            <a:t> </a:t>
          </a:r>
          <a:r>
            <a:rPr lang="ru-RU" dirty="0" err="1"/>
            <a:t>значущих</a:t>
          </a:r>
          <a:r>
            <a:rPr lang="ru-RU" dirty="0"/>
            <a:t> </a:t>
          </a:r>
          <a:r>
            <a:rPr lang="ru-RU" dirty="0" err="1"/>
            <a:t>завдань</a:t>
          </a:r>
          <a:endParaRPr lang="ru-RU" dirty="0"/>
        </a:p>
      </dgm:t>
    </dgm:pt>
    <dgm:pt modelId="{7345A65B-8408-44B8-AE7B-773B9CFD1D1E}" type="parTrans" cxnId="{965E7803-0C46-496E-9715-6CAD2F121F74}">
      <dgm:prSet/>
      <dgm:spPr/>
      <dgm:t>
        <a:bodyPr/>
        <a:lstStyle/>
        <a:p>
          <a:endParaRPr lang="ru-UA"/>
        </a:p>
      </dgm:t>
    </dgm:pt>
    <dgm:pt modelId="{EE41FFA2-467D-4151-A9B4-F618F32CD9BE}" type="sibTrans" cxnId="{965E7803-0C46-496E-9715-6CAD2F121F74}">
      <dgm:prSet/>
      <dgm:spPr/>
      <dgm:t>
        <a:bodyPr/>
        <a:lstStyle/>
        <a:p>
          <a:endParaRPr lang="ru-UA"/>
        </a:p>
      </dgm:t>
    </dgm:pt>
    <dgm:pt modelId="{07BBE63E-A9FD-41F7-B748-479307372FD4}">
      <dgm:prSet/>
      <dgm:spPr/>
      <dgm:t>
        <a:bodyPr/>
        <a:lstStyle/>
        <a:p>
          <a:r>
            <a:rPr lang="ru-RU" dirty="0" err="1"/>
            <a:t>рівноправні</a:t>
          </a:r>
          <a:r>
            <a:rPr lang="ru-RU" dirty="0"/>
            <a:t> </a:t>
          </a:r>
          <a:r>
            <a:rPr lang="ru-RU" dirty="0" err="1"/>
            <a:t>можливості</a:t>
          </a:r>
          <a:r>
            <a:rPr lang="ru-RU" dirty="0"/>
            <a:t> для </a:t>
          </a:r>
          <a:r>
            <a:rPr lang="ru-RU" dirty="0" err="1"/>
            <a:t>вияву</a:t>
          </a:r>
          <a:r>
            <a:rPr lang="ru-RU" dirty="0"/>
            <a:t> </a:t>
          </a:r>
          <a:r>
            <a:rPr lang="ru-RU" dirty="0" err="1"/>
            <a:t>активності</a:t>
          </a:r>
          <a:r>
            <a:rPr lang="ru-RU" dirty="0"/>
            <a:t>, </a:t>
          </a:r>
          <a:r>
            <a:rPr lang="ru-RU" dirty="0" err="1"/>
            <a:t>усвідомлення</a:t>
          </a:r>
          <a:r>
            <a:rPr lang="ru-RU" dirty="0"/>
            <a:t> </a:t>
          </a:r>
          <a:r>
            <a:rPr lang="ru-RU" dirty="0" err="1"/>
            <a:t>власної</a:t>
          </a:r>
          <a:r>
            <a:rPr lang="ru-RU" dirty="0"/>
            <a:t> </a:t>
          </a:r>
          <a:r>
            <a:rPr lang="ru-RU" dirty="0" err="1"/>
            <a:t>значущості</a:t>
          </a:r>
          <a:r>
            <a:rPr lang="ru-RU" dirty="0"/>
            <a:t> </a:t>
          </a:r>
        </a:p>
      </dgm:t>
    </dgm:pt>
    <dgm:pt modelId="{76D948E9-1BFB-4F5A-AA92-D41A03597EAA}" type="parTrans" cxnId="{3815A650-256F-4279-BEB8-FD49B0C76FEB}">
      <dgm:prSet/>
      <dgm:spPr/>
      <dgm:t>
        <a:bodyPr/>
        <a:lstStyle/>
        <a:p>
          <a:endParaRPr lang="ru-UA"/>
        </a:p>
      </dgm:t>
    </dgm:pt>
    <dgm:pt modelId="{48BC1AD1-6968-4EA3-B8EB-434B06C99346}" type="sibTrans" cxnId="{3815A650-256F-4279-BEB8-FD49B0C76FEB}">
      <dgm:prSet/>
      <dgm:spPr/>
      <dgm:t>
        <a:bodyPr/>
        <a:lstStyle/>
        <a:p>
          <a:endParaRPr lang="ru-UA"/>
        </a:p>
      </dgm:t>
    </dgm:pt>
    <dgm:pt modelId="{64957CD3-E33F-43E5-ABDE-FFE5DD95200D}">
      <dgm:prSet/>
      <dgm:spPr/>
      <dgm:t>
        <a:bodyPr/>
        <a:lstStyle/>
        <a:p>
          <a:r>
            <a:rPr lang="ru-RU" dirty="0" err="1"/>
            <a:t>стимулювання</a:t>
          </a:r>
          <a:r>
            <a:rPr lang="ru-RU" dirty="0"/>
            <a:t> </a:t>
          </a:r>
          <a:r>
            <a:rPr lang="ru-RU" dirty="0" err="1"/>
            <a:t>індивідуального</a:t>
          </a:r>
          <a:r>
            <a:rPr lang="ru-RU" dirty="0"/>
            <a:t> </a:t>
          </a:r>
          <a:r>
            <a:rPr lang="ru-RU" dirty="0" err="1"/>
            <a:t>міркування</a:t>
          </a:r>
          <a:r>
            <a:rPr lang="ru-RU" dirty="0"/>
            <a:t>, </a:t>
          </a:r>
          <a:r>
            <a:rPr lang="ru-RU" dirty="0" err="1"/>
            <a:t>самостійного</a:t>
          </a:r>
          <a:r>
            <a:rPr lang="ru-RU" dirty="0"/>
            <a:t> </a:t>
          </a:r>
          <a:r>
            <a:rPr lang="ru-RU" dirty="0" err="1"/>
            <a:t>творення</a:t>
          </a:r>
          <a:r>
            <a:rPr lang="ru-RU" dirty="0"/>
            <a:t> </a:t>
          </a:r>
          <a:r>
            <a:rPr lang="ru-RU" dirty="0" err="1"/>
            <a:t>знань</a:t>
          </a:r>
          <a:endParaRPr lang="ru-UA" dirty="0"/>
        </a:p>
      </dgm:t>
    </dgm:pt>
    <dgm:pt modelId="{6A3AD272-374A-4FAB-9F6B-427BD8C0182A}" type="parTrans" cxnId="{EFAB190A-97C9-4630-91C5-7AF3EE3DAC9E}">
      <dgm:prSet/>
      <dgm:spPr/>
      <dgm:t>
        <a:bodyPr/>
        <a:lstStyle/>
        <a:p>
          <a:endParaRPr lang="ru-UA"/>
        </a:p>
      </dgm:t>
    </dgm:pt>
    <dgm:pt modelId="{188BB591-D5BD-46B2-A6D6-60BAD0E82BEB}" type="sibTrans" cxnId="{EFAB190A-97C9-4630-91C5-7AF3EE3DAC9E}">
      <dgm:prSet/>
      <dgm:spPr/>
      <dgm:t>
        <a:bodyPr/>
        <a:lstStyle/>
        <a:p>
          <a:endParaRPr lang="ru-UA"/>
        </a:p>
      </dgm:t>
    </dgm:pt>
    <dgm:pt modelId="{5DB161F7-4A36-4F5A-BC15-85E796DDF8EA}">
      <dgm:prSet/>
      <dgm:spPr/>
      <dgm:t>
        <a:bodyPr/>
        <a:lstStyle/>
        <a:p>
          <a:r>
            <a:rPr lang="ru-RU" dirty="0"/>
            <a:t>дослідження </a:t>
          </a:r>
          <a:r>
            <a:rPr lang="ru-RU" dirty="0" err="1"/>
            <a:t>значущих</a:t>
          </a:r>
          <a:r>
            <a:rPr lang="ru-RU" dirty="0"/>
            <a:t> проблем</a:t>
          </a:r>
          <a:endParaRPr lang="ru-UA" dirty="0"/>
        </a:p>
      </dgm:t>
    </dgm:pt>
    <dgm:pt modelId="{E6F748F7-77DA-4192-AD3C-83D4E98CED15}" type="parTrans" cxnId="{7E20BA6D-44DF-4390-8318-2B86B51B366B}">
      <dgm:prSet/>
      <dgm:spPr/>
      <dgm:t>
        <a:bodyPr/>
        <a:lstStyle/>
        <a:p>
          <a:endParaRPr lang="ru-UA"/>
        </a:p>
      </dgm:t>
    </dgm:pt>
    <dgm:pt modelId="{8467256A-A6D3-4486-BD89-6624684D7E0C}" type="sibTrans" cxnId="{7E20BA6D-44DF-4390-8318-2B86B51B366B}">
      <dgm:prSet/>
      <dgm:spPr/>
      <dgm:t>
        <a:bodyPr/>
        <a:lstStyle/>
        <a:p>
          <a:endParaRPr lang="ru-UA"/>
        </a:p>
      </dgm:t>
    </dgm:pt>
    <dgm:pt modelId="{3A8E8CED-BAB7-40F2-9E51-0DCAA8FB423F}">
      <dgm:prSet/>
      <dgm:spPr/>
      <dgm:t>
        <a:bodyPr/>
        <a:lstStyle/>
        <a:p>
          <a:r>
            <a:rPr lang="ru-RU" dirty="0" err="1"/>
            <a:t>нестандартні</a:t>
          </a:r>
          <a:r>
            <a:rPr lang="ru-RU" dirty="0"/>
            <a:t> </a:t>
          </a:r>
          <a:r>
            <a:rPr lang="ru-RU" dirty="0" err="1"/>
            <a:t>практичні</a:t>
          </a:r>
          <a:r>
            <a:rPr lang="ru-RU" dirty="0"/>
            <a:t> </a:t>
          </a:r>
          <a:r>
            <a:rPr lang="ru-RU" dirty="0" err="1"/>
            <a:t>завдання</a:t>
          </a:r>
          <a:r>
            <a:rPr lang="ru-RU" dirty="0"/>
            <a:t>, </a:t>
          </a:r>
          <a:r>
            <a:rPr lang="ru-RU" dirty="0" err="1"/>
            <a:t>пошук</a:t>
          </a:r>
          <a:r>
            <a:rPr lang="ru-RU" dirty="0"/>
            <a:t> </a:t>
          </a:r>
          <a:r>
            <a:rPr lang="ru-RU" dirty="0" err="1"/>
            <a:t>нестандартних</a:t>
          </a:r>
          <a:r>
            <a:rPr lang="ru-RU" dirty="0"/>
            <a:t> </a:t>
          </a:r>
          <a:r>
            <a:rPr lang="ru-RU" dirty="0" err="1"/>
            <a:t>рішень</a:t>
          </a:r>
          <a:endParaRPr lang="ru-RU" dirty="0"/>
        </a:p>
      </dgm:t>
    </dgm:pt>
    <dgm:pt modelId="{C91B7A40-C068-4138-AA12-2D07B62994BC}" type="parTrans" cxnId="{EF0B3D2F-5E90-4715-A57E-85B6FA7205E9}">
      <dgm:prSet/>
      <dgm:spPr/>
      <dgm:t>
        <a:bodyPr/>
        <a:lstStyle/>
        <a:p>
          <a:endParaRPr lang="ru-UA"/>
        </a:p>
      </dgm:t>
    </dgm:pt>
    <dgm:pt modelId="{B5970E67-DFEA-4F84-99CD-8DAA37701189}" type="sibTrans" cxnId="{EF0B3D2F-5E90-4715-A57E-85B6FA7205E9}">
      <dgm:prSet/>
      <dgm:spPr/>
      <dgm:t>
        <a:bodyPr/>
        <a:lstStyle/>
        <a:p>
          <a:endParaRPr lang="ru-UA"/>
        </a:p>
      </dgm:t>
    </dgm:pt>
    <dgm:pt modelId="{B3DE2DDF-B947-41D4-9926-6974187A901E}">
      <dgm:prSet/>
      <dgm:spPr/>
      <dgm:t>
        <a:bodyPr/>
        <a:lstStyle/>
        <a:p>
          <a:r>
            <a:rPr lang="ru-RU" dirty="0" err="1"/>
            <a:t>різноманітність</a:t>
          </a:r>
          <a:r>
            <a:rPr lang="ru-RU" dirty="0"/>
            <a:t> </a:t>
          </a:r>
          <a:r>
            <a:rPr lang="ru-RU" dirty="0" err="1"/>
            <a:t>наукової</a:t>
          </a:r>
          <a:r>
            <a:rPr lang="ru-RU" dirty="0"/>
            <a:t>, </a:t>
          </a:r>
          <a:r>
            <a:rPr lang="ru-RU" dirty="0" err="1"/>
            <a:t>професійної</a:t>
          </a:r>
          <a:r>
            <a:rPr lang="ru-RU" dirty="0"/>
            <a:t>, </a:t>
          </a:r>
          <a:r>
            <a:rPr lang="ru-RU" dirty="0" err="1"/>
            <a:t>громадської</a:t>
          </a:r>
          <a:r>
            <a:rPr lang="ru-RU" dirty="0"/>
            <a:t> </a:t>
          </a:r>
          <a:r>
            <a:rPr lang="ru-RU" dirty="0" err="1"/>
            <a:t>діяльності</a:t>
          </a:r>
          <a:r>
            <a:rPr lang="ru-RU" dirty="0"/>
            <a:t>, що </a:t>
          </a:r>
          <a:r>
            <a:rPr lang="ru-RU" dirty="0" err="1"/>
            <a:t>відповідає</a:t>
          </a:r>
          <a:r>
            <a:rPr lang="ru-RU" dirty="0"/>
            <a:t> </a:t>
          </a:r>
          <a:r>
            <a:rPr lang="ru-RU" dirty="0" err="1"/>
            <a:t>особистим</a:t>
          </a:r>
          <a:r>
            <a:rPr lang="ru-RU" dirty="0"/>
            <a:t> </a:t>
          </a:r>
          <a:r>
            <a:rPr lang="ru-RU" dirty="0" err="1"/>
            <a:t>інтересам</a:t>
          </a:r>
          <a:r>
            <a:rPr lang="ru-RU" dirty="0"/>
            <a:t>, є </a:t>
          </a:r>
          <a:r>
            <a:rPr lang="ru-RU" dirty="0" err="1"/>
            <a:t>соціально</a:t>
          </a:r>
          <a:r>
            <a:rPr lang="ru-RU" dirty="0"/>
            <a:t> </a:t>
          </a:r>
          <a:r>
            <a:rPr lang="ru-RU" dirty="0" err="1"/>
            <a:t>значущою</a:t>
          </a:r>
          <a:endParaRPr lang="ru-RU" dirty="0"/>
        </a:p>
      </dgm:t>
    </dgm:pt>
    <dgm:pt modelId="{465130C8-DA50-48D2-B6AF-AF189E51CD31}" type="parTrans" cxnId="{DFE1CD45-B4C5-4AC7-BB66-96503551ABF1}">
      <dgm:prSet/>
      <dgm:spPr/>
      <dgm:t>
        <a:bodyPr/>
        <a:lstStyle/>
        <a:p>
          <a:endParaRPr lang="ru-UA"/>
        </a:p>
      </dgm:t>
    </dgm:pt>
    <dgm:pt modelId="{43CA4238-2FB9-4368-BAAD-B1470A0720A4}" type="sibTrans" cxnId="{DFE1CD45-B4C5-4AC7-BB66-96503551ABF1}">
      <dgm:prSet/>
      <dgm:spPr/>
      <dgm:t>
        <a:bodyPr/>
        <a:lstStyle/>
        <a:p>
          <a:endParaRPr lang="ru-UA"/>
        </a:p>
      </dgm:t>
    </dgm:pt>
    <dgm:pt modelId="{85EF3963-FBD6-4A1C-AEBD-4A7374B18B21}">
      <dgm:prSet/>
      <dgm:spPr/>
      <dgm:t>
        <a:bodyPr/>
        <a:lstStyle/>
        <a:p>
          <a:r>
            <a:rPr lang="ru-RU" dirty="0" err="1"/>
            <a:t>самостійний</a:t>
          </a:r>
          <a:r>
            <a:rPr lang="ru-RU" dirty="0"/>
            <a:t> </a:t>
          </a:r>
          <a:r>
            <a:rPr lang="ru-RU" dirty="0" err="1"/>
            <a:t>вибір</a:t>
          </a:r>
          <a:r>
            <a:rPr lang="ru-RU" dirty="0"/>
            <a:t> </a:t>
          </a:r>
          <a:r>
            <a:rPr lang="ru-RU" dirty="0" err="1"/>
            <a:t>необхідної</a:t>
          </a:r>
          <a:r>
            <a:rPr lang="ru-RU" dirty="0"/>
            <a:t> </a:t>
          </a:r>
          <a:r>
            <a:rPr lang="ru-RU" dirty="0" err="1"/>
            <a:t>інформації</a:t>
          </a:r>
          <a:r>
            <a:rPr lang="ru-RU" dirty="0"/>
            <a:t>, </a:t>
          </a:r>
          <a:r>
            <a:rPr lang="ru-RU" dirty="0" err="1"/>
            <a:t>розв’язків</a:t>
          </a:r>
          <a:r>
            <a:rPr lang="ru-RU" dirty="0"/>
            <a:t> </a:t>
          </a:r>
          <a:r>
            <a:rPr lang="ru-RU" dirty="0" err="1"/>
            <a:t>проблеми</a:t>
          </a:r>
          <a:r>
            <a:rPr lang="ru-RU" dirty="0"/>
            <a:t>, </a:t>
          </a:r>
          <a:r>
            <a:rPr lang="ru-RU" dirty="0" err="1"/>
            <a:t>засобів</a:t>
          </a:r>
          <a:r>
            <a:rPr lang="ru-RU" dirty="0"/>
            <a:t> й </a:t>
          </a:r>
          <a:r>
            <a:rPr lang="ru-RU" dirty="0" err="1"/>
            <a:t>способів</a:t>
          </a:r>
          <a:r>
            <a:rPr lang="ru-RU" dirty="0"/>
            <a:t> </a:t>
          </a:r>
          <a:r>
            <a:rPr lang="ru-RU" dirty="0" err="1"/>
            <a:t>виконання</a:t>
          </a:r>
          <a:r>
            <a:rPr lang="ru-RU" dirty="0"/>
            <a:t> </a:t>
          </a:r>
          <a:r>
            <a:rPr lang="ru-RU" dirty="0" err="1"/>
            <a:t>завдань</a:t>
          </a:r>
          <a:endParaRPr lang="ru-RU" dirty="0"/>
        </a:p>
      </dgm:t>
    </dgm:pt>
    <dgm:pt modelId="{2351BDF4-10D1-4507-A9BC-3B56261E8E7F}" type="parTrans" cxnId="{F8C951CA-CA1B-4A8B-87D3-A697FE0C28F5}">
      <dgm:prSet/>
      <dgm:spPr/>
      <dgm:t>
        <a:bodyPr/>
        <a:lstStyle/>
        <a:p>
          <a:endParaRPr lang="ru-UA"/>
        </a:p>
      </dgm:t>
    </dgm:pt>
    <dgm:pt modelId="{CE892429-33A3-41EC-8BE0-31D0ACCBB31F}" type="sibTrans" cxnId="{F8C951CA-CA1B-4A8B-87D3-A697FE0C28F5}">
      <dgm:prSet/>
      <dgm:spPr/>
      <dgm:t>
        <a:bodyPr/>
        <a:lstStyle/>
        <a:p>
          <a:endParaRPr lang="ru-UA"/>
        </a:p>
      </dgm:t>
    </dgm:pt>
    <dgm:pt modelId="{B9594353-DA6D-4FC7-96F5-EFCDDB5F201B}">
      <dgm:prSet/>
      <dgm:spPr/>
      <dgm:t>
        <a:bodyPr/>
        <a:lstStyle/>
        <a:p>
          <a:r>
            <a:rPr lang="ru-RU" dirty="0" err="1"/>
            <a:t>спільні</a:t>
          </a:r>
          <a:r>
            <a:rPr lang="ru-RU" dirty="0"/>
            <a:t> </a:t>
          </a:r>
          <a:r>
            <a:rPr lang="ru-RU" dirty="0" err="1"/>
            <a:t>рішення</a:t>
          </a:r>
          <a:endParaRPr lang="ru-RU" dirty="0"/>
        </a:p>
      </dgm:t>
    </dgm:pt>
    <dgm:pt modelId="{EAEA8159-4294-4A13-9F48-8FD089F5AC94}" type="parTrans" cxnId="{9BB16C29-E626-4173-A42F-8194FD1F3C4A}">
      <dgm:prSet/>
      <dgm:spPr/>
      <dgm:t>
        <a:bodyPr/>
        <a:lstStyle/>
        <a:p>
          <a:endParaRPr lang="ru-UA"/>
        </a:p>
      </dgm:t>
    </dgm:pt>
    <dgm:pt modelId="{3B4EC881-3ECF-4ED1-A6FF-0F3F709C11BC}" type="sibTrans" cxnId="{9BB16C29-E626-4173-A42F-8194FD1F3C4A}">
      <dgm:prSet/>
      <dgm:spPr/>
      <dgm:t>
        <a:bodyPr/>
        <a:lstStyle/>
        <a:p>
          <a:endParaRPr lang="ru-UA"/>
        </a:p>
      </dgm:t>
    </dgm:pt>
    <dgm:pt modelId="{D78E4F9A-C36E-4BDC-AB6C-A2F3ED270D82}">
      <dgm:prSet/>
      <dgm:spPr/>
      <dgm:t>
        <a:bodyPr/>
        <a:lstStyle/>
        <a:p>
          <a:r>
            <a:rPr lang="ru-RU" dirty="0" err="1"/>
            <a:t>налагодження</a:t>
          </a:r>
          <a:r>
            <a:rPr lang="ru-RU" dirty="0"/>
            <a:t> </a:t>
          </a:r>
          <a:r>
            <a:rPr lang="ru-RU" dirty="0" err="1"/>
            <a:t>зворотного</a:t>
          </a:r>
          <a:r>
            <a:rPr lang="ru-RU" dirty="0"/>
            <a:t> </a:t>
          </a:r>
          <a:r>
            <a:rPr lang="ru-RU" dirty="0" err="1"/>
            <a:t>зв’язку</a:t>
          </a:r>
          <a:r>
            <a:rPr lang="ru-RU" dirty="0"/>
            <a:t> </a:t>
          </a:r>
          <a:endParaRPr lang="ru-UA" dirty="0"/>
        </a:p>
      </dgm:t>
    </dgm:pt>
    <dgm:pt modelId="{D2F4C6B1-DD92-4ABE-9158-DA53C2C5D1D9}" type="parTrans" cxnId="{B6657158-7671-4776-8F0A-BD02FAE66DEE}">
      <dgm:prSet/>
      <dgm:spPr/>
      <dgm:t>
        <a:bodyPr/>
        <a:lstStyle/>
        <a:p>
          <a:endParaRPr lang="ru-UA"/>
        </a:p>
      </dgm:t>
    </dgm:pt>
    <dgm:pt modelId="{2CE9CED1-1211-43D1-93C3-AEF54E9C0791}" type="sibTrans" cxnId="{B6657158-7671-4776-8F0A-BD02FAE66DEE}">
      <dgm:prSet/>
      <dgm:spPr/>
      <dgm:t>
        <a:bodyPr/>
        <a:lstStyle/>
        <a:p>
          <a:endParaRPr lang="ru-UA"/>
        </a:p>
      </dgm:t>
    </dgm:pt>
    <dgm:pt modelId="{47DDB4C3-73D5-48FC-9464-C11EE2B9A4AF}">
      <dgm:prSet/>
      <dgm:spPr/>
      <dgm:t>
        <a:bodyPr/>
        <a:lstStyle/>
        <a:p>
          <a:r>
            <a:rPr lang="ru-RU" dirty="0" err="1"/>
            <a:t>міжособистісна</a:t>
          </a:r>
          <a:r>
            <a:rPr lang="ru-RU" dirty="0"/>
            <a:t> </a:t>
          </a:r>
          <a:r>
            <a:rPr lang="ru-RU" dirty="0" err="1"/>
            <a:t>взаємодія</a:t>
          </a:r>
          <a:r>
            <a:rPr lang="ru-RU" dirty="0"/>
            <a:t>, різні форми</a:t>
          </a:r>
        </a:p>
      </dgm:t>
    </dgm:pt>
    <dgm:pt modelId="{3E7A9C9A-8A79-43FF-BE14-D020C1CD0EC3}" type="parTrans" cxnId="{6A8B7F73-928A-4937-99F3-5E3B44868797}">
      <dgm:prSet/>
      <dgm:spPr/>
      <dgm:t>
        <a:bodyPr/>
        <a:lstStyle/>
        <a:p>
          <a:endParaRPr lang="ru-UA"/>
        </a:p>
      </dgm:t>
    </dgm:pt>
    <dgm:pt modelId="{3740A2FB-5DA1-4634-A13B-C97C609CD267}" type="sibTrans" cxnId="{6A8B7F73-928A-4937-99F3-5E3B44868797}">
      <dgm:prSet/>
      <dgm:spPr/>
      <dgm:t>
        <a:bodyPr/>
        <a:lstStyle/>
        <a:p>
          <a:endParaRPr lang="ru-UA"/>
        </a:p>
      </dgm:t>
    </dgm:pt>
    <dgm:pt modelId="{276B5745-3D0C-4AE9-94EF-5B5F7037B1DE}" type="pres">
      <dgm:prSet presAssocID="{CF621114-0AD4-4BFF-80E5-21744A0AC636}" presName="diagram" presStyleCnt="0">
        <dgm:presLayoutVars>
          <dgm:dir/>
          <dgm:resizeHandles val="exact"/>
        </dgm:presLayoutVars>
      </dgm:prSet>
      <dgm:spPr/>
    </dgm:pt>
    <dgm:pt modelId="{A03D886D-4D39-429E-8764-185696199303}" type="pres">
      <dgm:prSet presAssocID="{3A22C8E2-A17C-46CA-81BD-ADC35BFD44A7}" presName="node" presStyleLbl="node1" presStyleIdx="0" presStyleCnt="14">
        <dgm:presLayoutVars>
          <dgm:bulletEnabled val="1"/>
        </dgm:presLayoutVars>
      </dgm:prSet>
      <dgm:spPr/>
    </dgm:pt>
    <dgm:pt modelId="{A1783F78-C7FB-4B9F-8E66-1C41CBAD2124}" type="pres">
      <dgm:prSet presAssocID="{8B1D591E-E087-43D6-A358-9893A437B119}" presName="sibTrans" presStyleCnt="0"/>
      <dgm:spPr/>
    </dgm:pt>
    <dgm:pt modelId="{92BF9BA8-C6E0-410C-9239-411CC8778406}" type="pres">
      <dgm:prSet presAssocID="{F154F512-9C49-4E99-8E96-5ECE299EFBB5}" presName="node" presStyleLbl="node1" presStyleIdx="1" presStyleCnt="14">
        <dgm:presLayoutVars>
          <dgm:bulletEnabled val="1"/>
        </dgm:presLayoutVars>
      </dgm:prSet>
      <dgm:spPr/>
    </dgm:pt>
    <dgm:pt modelId="{4E39AF4E-8ADC-422C-A7B7-223FD1A5A0A9}" type="pres">
      <dgm:prSet presAssocID="{524FD292-A53F-46FB-AD1F-A874E1897E88}" presName="sibTrans" presStyleCnt="0"/>
      <dgm:spPr/>
    </dgm:pt>
    <dgm:pt modelId="{6FFE29C3-E2D5-492A-9C3E-B014C58D7613}" type="pres">
      <dgm:prSet presAssocID="{47DDB4C3-73D5-48FC-9464-C11EE2B9A4AF}" presName="node" presStyleLbl="node1" presStyleIdx="2" presStyleCnt="14">
        <dgm:presLayoutVars>
          <dgm:bulletEnabled val="1"/>
        </dgm:presLayoutVars>
      </dgm:prSet>
      <dgm:spPr/>
    </dgm:pt>
    <dgm:pt modelId="{8E4AE9DE-12FD-4D92-A7A2-756D96996418}" type="pres">
      <dgm:prSet presAssocID="{3740A2FB-5DA1-4634-A13B-C97C609CD267}" presName="sibTrans" presStyleCnt="0"/>
      <dgm:spPr/>
    </dgm:pt>
    <dgm:pt modelId="{0941032D-6134-48A6-BAD3-F2B1C5AC62E4}" type="pres">
      <dgm:prSet presAssocID="{8F0239F4-4F15-44EB-8AD0-61F917000630}" presName="node" presStyleLbl="node1" presStyleIdx="3" presStyleCnt="14">
        <dgm:presLayoutVars>
          <dgm:bulletEnabled val="1"/>
        </dgm:presLayoutVars>
      </dgm:prSet>
      <dgm:spPr/>
    </dgm:pt>
    <dgm:pt modelId="{F6A9CB11-953E-429D-847B-D99E7502C560}" type="pres">
      <dgm:prSet presAssocID="{1881028E-78EF-4EFF-BDBC-C037B0A4DE2A}" presName="sibTrans" presStyleCnt="0"/>
      <dgm:spPr/>
    </dgm:pt>
    <dgm:pt modelId="{67680E62-0D93-4DD3-ADE2-7F1FA356CEC3}" type="pres">
      <dgm:prSet presAssocID="{5DB768C0-E05F-4120-AD5F-82D2C6F0D8A2}" presName="node" presStyleLbl="node1" presStyleIdx="4" presStyleCnt="14">
        <dgm:presLayoutVars>
          <dgm:bulletEnabled val="1"/>
        </dgm:presLayoutVars>
      </dgm:prSet>
      <dgm:spPr/>
    </dgm:pt>
    <dgm:pt modelId="{B6110E3E-DCD9-44E2-B199-0C5ECEA66425}" type="pres">
      <dgm:prSet presAssocID="{7D18791C-377E-4404-A59B-E77531515E60}" presName="sibTrans" presStyleCnt="0"/>
      <dgm:spPr/>
    </dgm:pt>
    <dgm:pt modelId="{34A7BC76-C6A7-4BA6-8D32-6E4009B4F448}" type="pres">
      <dgm:prSet presAssocID="{59228FAE-CD58-448F-B0FB-E64DE40DFE81}" presName="node" presStyleLbl="node1" presStyleIdx="5" presStyleCnt="14">
        <dgm:presLayoutVars>
          <dgm:bulletEnabled val="1"/>
        </dgm:presLayoutVars>
      </dgm:prSet>
      <dgm:spPr/>
    </dgm:pt>
    <dgm:pt modelId="{0A91429F-8975-4E0E-BF5B-DD21CDD390C6}" type="pres">
      <dgm:prSet presAssocID="{EE41FFA2-467D-4151-A9B4-F618F32CD9BE}" presName="sibTrans" presStyleCnt="0"/>
      <dgm:spPr/>
    </dgm:pt>
    <dgm:pt modelId="{D41FF587-2ACD-48BB-B415-DFAC96E7239B}" type="pres">
      <dgm:prSet presAssocID="{07BBE63E-A9FD-41F7-B748-479307372FD4}" presName="node" presStyleLbl="node1" presStyleIdx="6" presStyleCnt="14">
        <dgm:presLayoutVars>
          <dgm:bulletEnabled val="1"/>
        </dgm:presLayoutVars>
      </dgm:prSet>
      <dgm:spPr/>
    </dgm:pt>
    <dgm:pt modelId="{D6B1D11A-C85F-44D2-80DE-31D6892654B2}" type="pres">
      <dgm:prSet presAssocID="{48BC1AD1-6968-4EA3-B8EB-434B06C99346}" presName="sibTrans" presStyleCnt="0"/>
      <dgm:spPr/>
    </dgm:pt>
    <dgm:pt modelId="{303299E0-0E9A-43DA-B269-DA5D294C0CDB}" type="pres">
      <dgm:prSet presAssocID="{64957CD3-E33F-43E5-ABDE-FFE5DD95200D}" presName="node" presStyleLbl="node1" presStyleIdx="7" presStyleCnt="14">
        <dgm:presLayoutVars>
          <dgm:bulletEnabled val="1"/>
        </dgm:presLayoutVars>
      </dgm:prSet>
      <dgm:spPr/>
    </dgm:pt>
    <dgm:pt modelId="{0DFC84D1-B2CC-448F-9FB8-CD1364A902C1}" type="pres">
      <dgm:prSet presAssocID="{188BB591-D5BD-46B2-A6D6-60BAD0E82BEB}" presName="sibTrans" presStyleCnt="0"/>
      <dgm:spPr/>
    </dgm:pt>
    <dgm:pt modelId="{E565DA93-4BCA-49C7-9BD0-F2F0AB7B6F1F}" type="pres">
      <dgm:prSet presAssocID="{5DB161F7-4A36-4F5A-BC15-85E796DDF8EA}" presName="node" presStyleLbl="node1" presStyleIdx="8" presStyleCnt="14">
        <dgm:presLayoutVars>
          <dgm:bulletEnabled val="1"/>
        </dgm:presLayoutVars>
      </dgm:prSet>
      <dgm:spPr/>
    </dgm:pt>
    <dgm:pt modelId="{8DBCE8BA-4BE4-4CA5-9654-2C185CA930D3}" type="pres">
      <dgm:prSet presAssocID="{8467256A-A6D3-4486-BD89-6624684D7E0C}" presName="sibTrans" presStyleCnt="0"/>
      <dgm:spPr/>
    </dgm:pt>
    <dgm:pt modelId="{20065DDA-8D67-4555-A517-53E04C299AD9}" type="pres">
      <dgm:prSet presAssocID="{3A8E8CED-BAB7-40F2-9E51-0DCAA8FB423F}" presName="node" presStyleLbl="node1" presStyleIdx="9" presStyleCnt="14">
        <dgm:presLayoutVars>
          <dgm:bulletEnabled val="1"/>
        </dgm:presLayoutVars>
      </dgm:prSet>
      <dgm:spPr/>
    </dgm:pt>
    <dgm:pt modelId="{1AF3A2CD-F56D-44B8-82C1-488ACFB871CC}" type="pres">
      <dgm:prSet presAssocID="{B5970E67-DFEA-4F84-99CD-8DAA37701189}" presName="sibTrans" presStyleCnt="0"/>
      <dgm:spPr/>
    </dgm:pt>
    <dgm:pt modelId="{EB43A672-AB2F-4E27-BBC9-2CC7D587D520}" type="pres">
      <dgm:prSet presAssocID="{B3DE2DDF-B947-41D4-9926-6974187A901E}" presName="node" presStyleLbl="node1" presStyleIdx="10" presStyleCnt="14">
        <dgm:presLayoutVars>
          <dgm:bulletEnabled val="1"/>
        </dgm:presLayoutVars>
      </dgm:prSet>
      <dgm:spPr/>
    </dgm:pt>
    <dgm:pt modelId="{37D5F8B0-34B0-499C-BB69-90E460F1A851}" type="pres">
      <dgm:prSet presAssocID="{43CA4238-2FB9-4368-BAAD-B1470A0720A4}" presName="sibTrans" presStyleCnt="0"/>
      <dgm:spPr/>
    </dgm:pt>
    <dgm:pt modelId="{4F5780E1-4E95-4784-B34C-097002A83D6C}" type="pres">
      <dgm:prSet presAssocID="{85EF3963-FBD6-4A1C-AEBD-4A7374B18B21}" presName="node" presStyleLbl="node1" presStyleIdx="11" presStyleCnt="14">
        <dgm:presLayoutVars>
          <dgm:bulletEnabled val="1"/>
        </dgm:presLayoutVars>
      </dgm:prSet>
      <dgm:spPr/>
    </dgm:pt>
    <dgm:pt modelId="{FEBBDD13-B49A-4587-9864-3F2A9FC9A569}" type="pres">
      <dgm:prSet presAssocID="{CE892429-33A3-41EC-8BE0-31D0ACCBB31F}" presName="sibTrans" presStyleCnt="0"/>
      <dgm:spPr/>
    </dgm:pt>
    <dgm:pt modelId="{EAA6BD4C-93A2-4C75-8305-67C62B999988}" type="pres">
      <dgm:prSet presAssocID="{B9594353-DA6D-4FC7-96F5-EFCDDB5F201B}" presName="node" presStyleLbl="node1" presStyleIdx="12" presStyleCnt="14">
        <dgm:presLayoutVars>
          <dgm:bulletEnabled val="1"/>
        </dgm:presLayoutVars>
      </dgm:prSet>
      <dgm:spPr/>
    </dgm:pt>
    <dgm:pt modelId="{AE4C1FDC-274B-4FDF-9BAB-87E8F5F89A1B}" type="pres">
      <dgm:prSet presAssocID="{3B4EC881-3ECF-4ED1-A6FF-0F3F709C11BC}" presName="sibTrans" presStyleCnt="0"/>
      <dgm:spPr/>
    </dgm:pt>
    <dgm:pt modelId="{F925584D-2489-4181-A5FE-26956B7FF8E5}" type="pres">
      <dgm:prSet presAssocID="{D78E4F9A-C36E-4BDC-AB6C-A2F3ED270D82}" presName="node" presStyleLbl="node1" presStyleIdx="13" presStyleCnt="14">
        <dgm:presLayoutVars>
          <dgm:bulletEnabled val="1"/>
        </dgm:presLayoutVars>
      </dgm:prSet>
      <dgm:spPr/>
    </dgm:pt>
  </dgm:ptLst>
  <dgm:cxnLst>
    <dgm:cxn modelId="{965E7803-0C46-496E-9715-6CAD2F121F74}" srcId="{CF621114-0AD4-4BFF-80E5-21744A0AC636}" destId="{59228FAE-CD58-448F-B0FB-E64DE40DFE81}" srcOrd="5" destOrd="0" parTransId="{7345A65B-8408-44B8-AE7B-773B9CFD1D1E}" sibTransId="{EE41FFA2-467D-4151-A9B4-F618F32CD9BE}"/>
    <dgm:cxn modelId="{6238B305-38CE-40E5-920B-DE0768040925}" type="presOf" srcId="{3A22C8E2-A17C-46CA-81BD-ADC35BFD44A7}" destId="{A03D886D-4D39-429E-8764-185696199303}" srcOrd="0" destOrd="0" presId="urn:microsoft.com/office/officeart/2005/8/layout/default"/>
    <dgm:cxn modelId="{EFAB190A-97C9-4630-91C5-7AF3EE3DAC9E}" srcId="{CF621114-0AD4-4BFF-80E5-21744A0AC636}" destId="{64957CD3-E33F-43E5-ABDE-FFE5DD95200D}" srcOrd="7" destOrd="0" parTransId="{6A3AD272-374A-4FAB-9F6B-427BD8C0182A}" sibTransId="{188BB591-D5BD-46B2-A6D6-60BAD0E82BEB}"/>
    <dgm:cxn modelId="{7A64B40B-4B38-4736-A8AD-6C19C428AEF5}" type="presOf" srcId="{F154F512-9C49-4E99-8E96-5ECE299EFBB5}" destId="{92BF9BA8-C6E0-410C-9239-411CC8778406}" srcOrd="0" destOrd="0" presId="urn:microsoft.com/office/officeart/2005/8/layout/default"/>
    <dgm:cxn modelId="{A2087F22-D07C-4C3F-A834-1DF92AF3BD96}" type="presOf" srcId="{B9594353-DA6D-4FC7-96F5-EFCDDB5F201B}" destId="{EAA6BD4C-93A2-4C75-8305-67C62B999988}" srcOrd="0" destOrd="0" presId="urn:microsoft.com/office/officeart/2005/8/layout/default"/>
    <dgm:cxn modelId="{9BB16C29-E626-4173-A42F-8194FD1F3C4A}" srcId="{CF621114-0AD4-4BFF-80E5-21744A0AC636}" destId="{B9594353-DA6D-4FC7-96F5-EFCDDB5F201B}" srcOrd="12" destOrd="0" parTransId="{EAEA8159-4294-4A13-9F48-8FD089F5AC94}" sibTransId="{3B4EC881-3ECF-4ED1-A6FF-0F3F709C11BC}"/>
    <dgm:cxn modelId="{EF0B3D2F-5E90-4715-A57E-85B6FA7205E9}" srcId="{CF621114-0AD4-4BFF-80E5-21744A0AC636}" destId="{3A8E8CED-BAB7-40F2-9E51-0DCAA8FB423F}" srcOrd="9" destOrd="0" parTransId="{C91B7A40-C068-4138-AA12-2D07B62994BC}" sibTransId="{B5970E67-DFEA-4F84-99CD-8DAA37701189}"/>
    <dgm:cxn modelId="{E2EB113A-9D6C-4198-974C-B3535B1E69ED}" type="presOf" srcId="{CF621114-0AD4-4BFF-80E5-21744A0AC636}" destId="{276B5745-3D0C-4AE9-94EF-5B5F7037B1DE}" srcOrd="0" destOrd="0" presId="urn:microsoft.com/office/officeart/2005/8/layout/default"/>
    <dgm:cxn modelId="{7DA1D63B-4BAE-443C-97CF-6287C582B624}" type="presOf" srcId="{07BBE63E-A9FD-41F7-B748-479307372FD4}" destId="{D41FF587-2ACD-48BB-B415-DFAC96E7239B}" srcOrd="0" destOrd="0" presId="urn:microsoft.com/office/officeart/2005/8/layout/default"/>
    <dgm:cxn modelId="{3866D45F-5DEB-4647-8830-014F3DC3C2C2}" type="presOf" srcId="{D78E4F9A-C36E-4BDC-AB6C-A2F3ED270D82}" destId="{F925584D-2489-4181-A5FE-26956B7FF8E5}" srcOrd="0" destOrd="0" presId="urn:microsoft.com/office/officeart/2005/8/layout/default"/>
    <dgm:cxn modelId="{DFE1CD45-B4C5-4AC7-BB66-96503551ABF1}" srcId="{CF621114-0AD4-4BFF-80E5-21744A0AC636}" destId="{B3DE2DDF-B947-41D4-9926-6974187A901E}" srcOrd="10" destOrd="0" parTransId="{465130C8-DA50-48D2-B6AF-AF189E51CD31}" sibTransId="{43CA4238-2FB9-4368-BAAD-B1470A0720A4}"/>
    <dgm:cxn modelId="{842D6568-21B9-4727-9F85-4C8CA2E92C81}" type="presOf" srcId="{47DDB4C3-73D5-48FC-9464-C11EE2B9A4AF}" destId="{6FFE29C3-E2D5-492A-9C3E-B014C58D7613}" srcOrd="0" destOrd="0" presId="urn:microsoft.com/office/officeart/2005/8/layout/default"/>
    <dgm:cxn modelId="{7E20BA6D-44DF-4390-8318-2B86B51B366B}" srcId="{CF621114-0AD4-4BFF-80E5-21744A0AC636}" destId="{5DB161F7-4A36-4F5A-BC15-85E796DDF8EA}" srcOrd="8" destOrd="0" parTransId="{E6F748F7-77DA-4192-AD3C-83D4E98CED15}" sibTransId="{8467256A-A6D3-4486-BD89-6624684D7E0C}"/>
    <dgm:cxn modelId="{3815A650-256F-4279-BEB8-FD49B0C76FEB}" srcId="{CF621114-0AD4-4BFF-80E5-21744A0AC636}" destId="{07BBE63E-A9FD-41F7-B748-479307372FD4}" srcOrd="6" destOrd="0" parTransId="{76D948E9-1BFB-4F5A-AA92-D41A03597EAA}" sibTransId="{48BC1AD1-6968-4EA3-B8EB-434B06C99346}"/>
    <dgm:cxn modelId="{6A8B7F73-928A-4937-99F3-5E3B44868797}" srcId="{CF621114-0AD4-4BFF-80E5-21744A0AC636}" destId="{47DDB4C3-73D5-48FC-9464-C11EE2B9A4AF}" srcOrd="2" destOrd="0" parTransId="{3E7A9C9A-8A79-43FF-BE14-D020C1CD0EC3}" sibTransId="{3740A2FB-5DA1-4634-A13B-C97C609CD267}"/>
    <dgm:cxn modelId="{1AD10478-A3D9-48DF-88D1-387A350966BC}" type="presOf" srcId="{85EF3963-FBD6-4A1C-AEBD-4A7374B18B21}" destId="{4F5780E1-4E95-4784-B34C-097002A83D6C}" srcOrd="0" destOrd="0" presId="urn:microsoft.com/office/officeart/2005/8/layout/default"/>
    <dgm:cxn modelId="{B6657158-7671-4776-8F0A-BD02FAE66DEE}" srcId="{CF621114-0AD4-4BFF-80E5-21744A0AC636}" destId="{D78E4F9A-C36E-4BDC-AB6C-A2F3ED270D82}" srcOrd="13" destOrd="0" parTransId="{D2F4C6B1-DD92-4ABE-9158-DA53C2C5D1D9}" sibTransId="{2CE9CED1-1211-43D1-93C3-AEF54E9C0791}"/>
    <dgm:cxn modelId="{98FDB358-C4B9-4AFA-9822-8FB4DBD721AC}" srcId="{CF621114-0AD4-4BFF-80E5-21744A0AC636}" destId="{3A22C8E2-A17C-46CA-81BD-ADC35BFD44A7}" srcOrd="0" destOrd="0" parTransId="{64DBBFAE-6CE3-4C36-B5D6-D886E9B910D9}" sibTransId="{8B1D591E-E087-43D6-A358-9893A437B119}"/>
    <dgm:cxn modelId="{49AB107F-D6D9-42A7-9F75-C4DBBDD2E368}" type="presOf" srcId="{3A8E8CED-BAB7-40F2-9E51-0DCAA8FB423F}" destId="{20065DDA-8D67-4555-A517-53E04C299AD9}" srcOrd="0" destOrd="0" presId="urn:microsoft.com/office/officeart/2005/8/layout/default"/>
    <dgm:cxn modelId="{4EF1DC8A-5BBC-4DC0-AC36-8218021EE171}" srcId="{CF621114-0AD4-4BFF-80E5-21744A0AC636}" destId="{5DB768C0-E05F-4120-AD5F-82D2C6F0D8A2}" srcOrd="4" destOrd="0" parTransId="{9A461EE0-5275-4586-8323-8CB201CD62A9}" sibTransId="{7D18791C-377E-4404-A59B-E77531515E60}"/>
    <dgm:cxn modelId="{787880AD-03CB-4004-9FDA-AE0E513FD7A5}" srcId="{CF621114-0AD4-4BFF-80E5-21744A0AC636}" destId="{8F0239F4-4F15-44EB-8AD0-61F917000630}" srcOrd="3" destOrd="0" parTransId="{EB288D25-AA92-4585-B845-1BA3ED679ADE}" sibTransId="{1881028E-78EF-4EFF-BDBC-C037B0A4DE2A}"/>
    <dgm:cxn modelId="{16AFCEB0-72F0-4F33-9716-7F11F467646C}" type="presOf" srcId="{64957CD3-E33F-43E5-ABDE-FFE5DD95200D}" destId="{303299E0-0E9A-43DA-B269-DA5D294C0CDB}" srcOrd="0" destOrd="0" presId="urn:microsoft.com/office/officeart/2005/8/layout/default"/>
    <dgm:cxn modelId="{F65BABB1-9992-4116-B3F8-E44AABF814E7}" type="presOf" srcId="{B3DE2DDF-B947-41D4-9926-6974187A901E}" destId="{EB43A672-AB2F-4E27-BBC9-2CC7D587D520}" srcOrd="0" destOrd="0" presId="urn:microsoft.com/office/officeart/2005/8/layout/default"/>
    <dgm:cxn modelId="{DE7AF4B2-64CB-482C-98D5-F9AA3DB3A3DD}" type="presOf" srcId="{59228FAE-CD58-448F-B0FB-E64DE40DFE81}" destId="{34A7BC76-C6A7-4BA6-8D32-6E4009B4F448}" srcOrd="0" destOrd="0" presId="urn:microsoft.com/office/officeart/2005/8/layout/default"/>
    <dgm:cxn modelId="{F8C951CA-CA1B-4A8B-87D3-A697FE0C28F5}" srcId="{CF621114-0AD4-4BFF-80E5-21744A0AC636}" destId="{85EF3963-FBD6-4A1C-AEBD-4A7374B18B21}" srcOrd="11" destOrd="0" parTransId="{2351BDF4-10D1-4507-A9BC-3B56261E8E7F}" sibTransId="{CE892429-33A3-41EC-8BE0-31D0ACCBB31F}"/>
    <dgm:cxn modelId="{81349ECD-245C-4356-BA59-BE9FBC438181}" type="presOf" srcId="{5DB161F7-4A36-4F5A-BC15-85E796DDF8EA}" destId="{E565DA93-4BCA-49C7-9BD0-F2F0AB7B6F1F}" srcOrd="0" destOrd="0" presId="urn:microsoft.com/office/officeart/2005/8/layout/default"/>
    <dgm:cxn modelId="{3EE5DAED-143B-4CA4-A473-1046082C9DE7}" srcId="{CF621114-0AD4-4BFF-80E5-21744A0AC636}" destId="{F154F512-9C49-4E99-8E96-5ECE299EFBB5}" srcOrd="1" destOrd="0" parTransId="{B98DD58C-CB03-45F5-A7D3-B2E0A140724B}" sibTransId="{524FD292-A53F-46FB-AD1F-A874E1897E88}"/>
    <dgm:cxn modelId="{1EE82BF6-DE8D-4374-8DED-8FBE6536D8F0}" type="presOf" srcId="{8F0239F4-4F15-44EB-8AD0-61F917000630}" destId="{0941032D-6134-48A6-BAD3-F2B1C5AC62E4}" srcOrd="0" destOrd="0" presId="urn:microsoft.com/office/officeart/2005/8/layout/default"/>
    <dgm:cxn modelId="{E41CF1FF-B907-47D5-9AA4-F07D61138CD0}" type="presOf" srcId="{5DB768C0-E05F-4120-AD5F-82D2C6F0D8A2}" destId="{67680E62-0D93-4DD3-ADE2-7F1FA356CEC3}" srcOrd="0" destOrd="0" presId="urn:microsoft.com/office/officeart/2005/8/layout/default"/>
    <dgm:cxn modelId="{712BEA20-A209-47E9-B270-CD186945ACB0}" type="presParOf" srcId="{276B5745-3D0C-4AE9-94EF-5B5F7037B1DE}" destId="{A03D886D-4D39-429E-8764-185696199303}" srcOrd="0" destOrd="0" presId="urn:microsoft.com/office/officeart/2005/8/layout/default"/>
    <dgm:cxn modelId="{B77B734F-B145-471D-BB16-641356CED1FB}" type="presParOf" srcId="{276B5745-3D0C-4AE9-94EF-5B5F7037B1DE}" destId="{A1783F78-C7FB-4B9F-8E66-1C41CBAD2124}" srcOrd="1" destOrd="0" presId="urn:microsoft.com/office/officeart/2005/8/layout/default"/>
    <dgm:cxn modelId="{00045BE1-D272-4668-BE48-069A08E1208A}" type="presParOf" srcId="{276B5745-3D0C-4AE9-94EF-5B5F7037B1DE}" destId="{92BF9BA8-C6E0-410C-9239-411CC8778406}" srcOrd="2" destOrd="0" presId="urn:microsoft.com/office/officeart/2005/8/layout/default"/>
    <dgm:cxn modelId="{264963BE-64A6-4C4B-9947-B642674CFCE1}" type="presParOf" srcId="{276B5745-3D0C-4AE9-94EF-5B5F7037B1DE}" destId="{4E39AF4E-8ADC-422C-A7B7-223FD1A5A0A9}" srcOrd="3" destOrd="0" presId="urn:microsoft.com/office/officeart/2005/8/layout/default"/>
    <dgm:cxn modelId="{6932028D-7E19-4E9A-8CF4-7B012572B563}" type="presParOf" srcId="{276B5745-3D0C-4AE9-94EF-5B5F7037B1DE}" destId="{6FFE29C3-E2D5-492A-9C3E-B014C58D7613}" srcOrd="4" destOrd="0" presId="urn:microsoft.com/office/officeart/2005/8/layout/default"/>
    <dgm:cxn modelId="{EF9AB1E9-12D9-4260-8AD9-8F6B5C485DED}" type="presParOf" srcId="{276B5745-3D0C-4AE9-94EF-5B5F7037B1DE}" destId="{8E4AE9DE-12FD-4D92-A7A2-756D96996418}" srcOrd="5" destOrd="0" presId="urn:microsoft.com/office/officeart/2005/8/layout/default"/>
    <dgm:cxn modelId="{28FE526A-E104-4417-83EE-A3BBAD869C4E}" type="presParOf" srcId="{276B5745-3D0C-4AE9-94EF-5B5F7037B1DE}" destId="{0941032D-6134-48A6-BAD3-F2B1C5AC62E4}" srcOrd="6" destOrd="0" presId="urn:microsoft.com/office/officeart/2005/8/layout/default"/>
    <dgm:cxn modelId="{8BFB2E71-1703-4568-944C-000A56A340B6}" type="presParOf" srcId="{276B5745-3D0C-4AE9-94EF-5B5F7037B1DE}" destId="{F6A9CB11-953E-429D-847B-D99E7502C560}" srcOrd="7" destOrd="0" presId="urn:microsoft.com/office/officeart/2005/8/layout/default"/>
    <dgm:cxn modelId="{D288BED7-6D97-45B2-ADB5-41FBA167388D}" type="presParOf" srcId="{276B5745-3D0C-4AE9-94EF-5B5F7037B1DE}" destId="{67680E62-0D93-4DD3-ADE2-7F1FA356CEC3}" srcOrd="8" destOrd="0" presId="urn:microsoft.com/office/officeart/2005/8/layout/default"/>
    <dgm:cxn modelId="{E833E83E-C240-44B4-89BF-C60C6E2EE0F6}" type="presParOf" srcId="{276B5745-3D0C-4AE9-94EF-5B5F7037B1DE}" destId="{B6110E3E-DCD9-44E2-B199-0C5ECEA66425}" srcOrd="9" destOrd="0" presId="urn:microsoft.com/office/officeart/2005/8/layout/default"/>
    <dgm:cxn modelId="{99DA7817-B88E-4CE4-964E-A71E80BD7968}" type="presParOf" srcId="{276B5745-3D0C-4AE9-94EF-5B5F7037B1DE}" destId="{34A7BC76-C6A7-4BA6-8D32-6E4009B4F448}" srcOrd="10" destOrd="0" presId="urn:microsoft.com/office/officeart/2005/8/layout/default"/>
    <dgm:cxn modelId="{5FCACAF2-61E1-459D-8F0F-AEFAAAD6A077}" type="presParOf" srcId="{276B5745-3D0C-4AE9-94EF-5B5F7037B1DE}" destId="{0A91429F-8975-4E0E-BF5B-DD21CDD390C6}" srcOrd="11" destOrd="0" presId="urn:microsoft.com/office/officeart/2005/8/layout/default"/>
    <dgm:cxn modelId="{F7131AA3-EB10-4EAE-B5B2-003BA42C8126}" type="presParOf" srcId="{276B5745-3D0C-4AE9-94EF-5B5F7037B1DE}" destId="{D41FF587-2ACD-48BB-B415-DFAC96E7239B}" srcOrd="12" destOrd="0" presId="urn:microsoft.com/office/officeart/2005/8/layout/default"/>
    <dgm:cxn modelId="{97D5033C-0EA8-4749-8CDE-EC4C7C07C194}" type="presParOf" srcId="{276B5745-3D0C-4AE9-94EF-5B5F7037B1DE}" destId="{D6B1D11A-C85F-44D2-80DE-31D6892654B2}" srcOrd="13" destOrd="0" presId="urn:microsoft.com/office/officeart/2005/8/layout/default"/>
    <dgm:cxn modelId="{11FD8EEF-FF1A-4A0F-935F-AEC590102BD1}" type="presParOf" srcId="{276B5745-3D0C-4AE9-94EF-5B5F7037B1DE}" destId="{303299E0-0E9A-43DA-B269-DA5D294C0CDB}" srcOrd="14" destOrd="0" presId="urn:microsoft.com/office/officeart/2005/8/layout/default"/>
    <dgm:cxn modelId="{9998F739-532C-43B6-94DB-7D34C41B64E8}" type="presParOf" srcId="{276B5745-3D0C-4AE9-94EF-5B5F7037B1DE}" destId="{0DFC84D1-B2CC-448F-9FB8-CD1364A902C1}" srcOrd="15" destOrd="0" presId="urn:microsoft.com/office/officeart/2005/8/layout/default"/>
    <dgm:cxn modelId="{16A34713-BBA2-452F-A05F-F262F457D752}" type="presParOf" srcId="{276B5745-3D0C-4AE9-94EF-5B5F7037B1DE}" destId="{E565DA93-4BCA-49C7-9BD0-F2F0AB7B6F1F}" srcOrd="16" destOrd="0" presId="urn:microsoft.com/office/officeart/2005/8/layout/default"/>
    <dgm:cxn modelId="{8DAEFE07-867E-427C-A635-0184A4ABEAE3}" type="presParOf" srcId="{276B5745-3D0C-4AE9-94EF-5B5F7037B1DE}" destId="{8DBCE8BA-4BE4-4CA5-9654-2C185CA930D3}" srcOrd="17" destOrd="0" presId="urn:microsoft.com/office/officeart/2005/8/layout/default"/>
    <dgm:cxn modelId="{6064A490-1357-436B-AABE-271F0559A3DF}" type="presParOf" srcId="{276B5745-3D0C-4AE9-94EF-5B5F7037B1DE}" destId="{20065DDA-8D67-4555-A517-53E04C299AD9}" srcOrd="18" destOrd="0" presId="urn:microsoft.com/office/officeart/2005/8/layout/default"/>
    <dgm:cxn modelId="{4C735175-5D6C-454A-8772-370DA5794C74}" type="presParOf" srcId="{276B5745-3D0C-4AE9-94EF-5B5F7037B1DE}" destId="{1AF3A2CD-F56D-44B8-82C1-488ACFB871CC}" srcOrd="19" destOrd="0" presId="urn:microsoft.com/office/officeart/2005/8/layout/default"/>
    <dgm:cxn modelId="{EACC23F2-9BC2-4D31-864D-0EA516430635}" type="presParOf" srcId="{276B5745-3D0C-4AE9-94EF-5B5F7037B1DE}" destId="{EB43A672-AB2F-4E27-BBC9-2CC7D587D520}" srcOrd="20" destOrd="0" presId="urn:microsoft.com/office/officeart/2005/8/layout/default"/>
    <dgm:cxn modelId="{9D931C9B-AE71-404B-B74D-667FEF098541}" type="presParOf" srcId="{276B5745-3D0C-4AE9-94EF-5B5F7037B1DE}" destId="{37D5F8B0-34B0-499C-BB69-90E460F1A851}" srcOrd="21" destOrd="0" presId="urn:microsoft.com/office/officeart/2005/8/layout/default"/>
    <dgm:cxn modelId="{F2DB4181-A660-43C2-8713-20CE20383080}" type="presParOf" srcId="{276B5745-3D0C-4AE9-94EF-5B5F7037B1DE}" destId="{4F5780E1-4E95-4784-B34C-097002A83D6C}" srcOrd="22" destOrd="0" presId="urn:microsoft.com/office/officeart/2005/8/layout/default"/>
    <dgm:cxn modelId="{708DFC08-38EB-42C9-8876-6D7465C3ABC5}" type="presParOf" srcId="{276B5745-3D0C-4AE9-94EF-5B5F7037B1DE}" destId="{FEBBDD13-B49A-4587-9864-3F2A9FC9A569}" srcOrd="23" destOrd="0" presId="urn:microsoft.com/office/officeart/2005/8/layout/default"/>
    <dgm:cxn modelId="{814FB060-1E82-4F16-8B41-F2D13D7D8B58}" type="presParOf" srcId="{276B5745-3D0C-4AE9-94EF-5B5F7037B1DE}" destId="{EAA6BD4C-93A2-4C75-8305-67C62B999988}" srcOrd="24" destOrd="0" presId="urn:microsoft.com/office/officeart/2005/8/layout/default"/>
    <dgm:cxn modelId="{43DAD8FB-E512-401C-9409-E0E27B8EAEAE}" type="presParOf" srcId="{276B5745-3D0C-4AE9-94EF-5B5F7037B1DE}" destId="{AE4C1FDC-274B-4FDF-9BAB-87E8F5F89A1B}" srcOrd="25" destOrd="0" presId="urn:microsoft.com/office/officeart/2005/8/layout/default"/>
    <dgm:cxn modelId="{2B969F26-EF3C-4964-ABC9-105F7A4866DB}" type="presParOf" srcId="{276B5745-3D0C-4AE9-94EF-5B5F7037B1DE}" destId="{F925584D-2489-4181-A5FE-26956B7FF8E5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9ACBB6B-701C-41B6-8E1A-E9BF7AE13C79}" type="doc">
      <dgm:prSet loTypeId="urn:microsoft.com/office/officeart/2005/8/layout/default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UA"/>
        </a:p>
      </dgm:t>
    </dgm:pt>
    <dgm:pt modelId="{03B017B2-A043-4230-AD00-CD6688E84972}">
      <dgm:prSet phldrT="[Текст]"/>
      <dgm:spPr/>
      <dgm:t>
        <a:bodyPr/>
        <a:lstStyle/>
        <a:p>
          <a:r>
            <a:rPr lang="ru-RU" dirty="0"/>
            <a:t>Стрес (англ. - </a:t>
          </a:r>
          <a:r>
            <a:rPr lang="en-US" dirty="0"/>
            <a:t>stress, </a:t>
          </a:r>
          <a:r>
            <a:rPr lang="ru-RU" dirty="0" err="1"/>
            <a:t>напруження</a:t>
          </a:r>
          <a:r>
            <a:rPr lang="ru-RU" dirty="0"/>
            <a:t>, </a:t>
          </a:r>
          <a:r>
            <a:rPr lang="ru-RU" dirty="0" err="1"/>
            <a:t>тиск</a:t>
          </a:r>
          <a:r>
            <a:rPr lang="ru-RU" dirty="0"/>
            <a:t>) - </a:t>
          </a:r>
          <a:r>
            <a:rPr lang="ru-RU" dirty="0" err="1"/>
            <a:t>це</a:t>
          </a:r>
          <a:r>
            <a:rPr lang="ru-RU" dirty="0"/>
            <a:t> </a:t>
          </a:r>
          <a:r>
            <a:rPr lang="ru-RU" dirty="0" err="1"/>
            <a:t>неспецифічна</a:t>
          </a:r>
          <a:r>
            <a:rPr lang="ru-RU" dirty="0"/>
            <a:t> (</a:t>
          </a:r>
          <a:r>
            <a:rPr lang="ru-RU" dirty="0" err="1"/>
            <a:t>тобто</a:t>
          </a:r>
          <a:r>
            <a:rPr lang="ru-RU" dirty="0"/>
            <a:t> одна і та сама на різні </a:t>
          </a:r>
          <a:r>
            <a:rPr lang="ru-RU" dirty="0" err="1"/>
            <a:t>подразники</a:t>
          </a:r>
          <a:r>
            <a:rPr lang="ru-RU" dirty="0"/>
            <a:t>) </a:t>
          </a:r>
          <a:r>
            <a:rPr lang="ru-RU" dirty="0" err="1"/>
            <a:t>реакція</a:t>
          </a:r>
          <a:r>
            <a:rPr lang="ru-RU" dirty="0"/>
            <a:t> </a:t>
          </a:r>
          <a:r>
            <a:rPr lang="ru-RU" dirty="0" err="1"/>
            <a:t>організму</a:t>
          </a:r>
          <a:r>
            <a:rPr lang="ru-RU" dirty="0"/>
            <a:t> на будь-яку </a:t>
          </a:r>
          <a:r>
            <a:rPr lang="ru-RU" dirty="0" err="1"/>
            <a:t>висунуту</a:t>
          </a:r>
          <a:r>
            <a:rPr lang="ru-RU" dirty="0"/>
            <a:t> до </a:t>
          </a:r>
          <a:r>
            <a:rPr lang="ru-RU" dirty="0" err="1"/>
            <a:t>нього</a:t>
          </a:r>
          <a:r>
            <a:rPr lang="ru-RU" dirty="0"/>
            <a:t> </a:t>
          </a:r>
          <a:r>
            <a:rPr lang="ru-RU" dirty="0" err="1"/>
            <a:t>вимогу</a:t>
          </a:r>
          <a:endParaRPr lang="ru-UA" dirty="0"/>
        </a:p>
      </dgm:t>
    </dgm:pt>
    <dgm:pt modelId="{3D65261E-5473-4A65-989D-FBBD3D0A68B1}" type="parTrans" cxnId="{6304BA52-E0DF-4442-A299-82B8CB929637}">
      <dgm:prSet/>
      <dgm:spPr/>
      <dgm:t>
        <a:bodyPr/>
        <a:lstStyle/>
        <a:p>
          <a:endParaRPr lang="ru-UA"/>
        </a:p>
      </dgm:t>
    </dgm:pt>
    <dgm:pt modelId="{3AFBADBC-AFCC-4B6F-9615-1509C5DFECA7}" type="sibTrans" cxnId="{6304BA52-E0DF-4442-A299-82B8CB929637}">
      <dgm:prSet/>
      <dgm:spPr/>
      <dgm:t>
        <a:bodyPr/>
        <a:lstStyle/>
        <a:p>
          <a:endParaRPr lang="ru-UA"/>
        </a:p>
      </dgm:t>
    </dgm:pt>
    <dgm:pt modelId="{54969CCA-4B5D-4CCB-B7D0-1E27B2A6D918}">
      <dgm:prSet/>
      <dgm:spPr/>
      <dgm:t>
        <a:bodyPr/>
        <a:lstStyle/>
        <a:p>
          <a:r>
            <a:rPr lang="ru-RU"/>
            <a:t>Стресори - різноманітні екстремальні впливи, котрі викликають небажані функціональні стани - стреси</a:t>
          </a:r>
          <a:endParaRPr lang="ru-RU" dirty="0"/>
        </a:p>
      </dgm:t>
    </dgm:pt>
    <dgm:pt modelId="{0136A0E9-A5D1-4CE2-ABC9-E5AE4E138E7F}" type="parTrans" cxnId="{12353A9B-A88F-4067-ABF1-05C5DE26DFAB}">
      <dgm:prSet/>
      <dgm:spPr/>
      <dgm:t>
        <a:bodyPr/>
        <a:lstStyle/>
        <a:p>
          <a:endParaRPr lang="ru-UA"/>
        </a:p>
      </dgm:t>
    </dgm:pt>
    <dgm:pt modelId="{AC6619F2-1C91-4BEF-92B9-831F9042B97F}" type="sibTrans" cxnId="{12353A9B-A88F-4067-ABF1-05C5DE26DFAB}">
      <dgm:prSet/>
      <dgm:spPr/>
      <dgm:t>
        <a:bodyPr/>
        <a:lstStyle/>
        <a:p>
          <a:endParaRPr lang="ru-UA"/>
        </a:p>
      </dgm:t>
    </dgm:pt>
    <dgm:pt modelId="{7965265E-E9FB-42EF-8B97-922AAB4EBB22}">
      <dgm:prSet/>
      <dgm:spPr/>
      <dgm:t>
        <a:bodyPr/>
        <a:lstStyle/>
        <a:p>
          <a:r>
            <a:rPr lang="ru-RU"/>
            <a:t>Професійний стрес - емоційний стан людини, який викликається несподіваною та напруженою ситуацією у трудовому колективі, конфліктними взаємовідносинами, інтелектуальним і емоційним перевантаженням</a:t>
          </a:r>
          <a:endParaRPr lang="ru-UA" dirty="0"/>
        </a:p>
      </dgm:t>
    </dgm:pt>
    <dgm:pt modelId="{43AB97C1-DA9D-4660-81D7-5A9E26639458}" type="parTrans" cxnId="{5E9D18E7-FB2E-4818-900A-D67D1CA0DCC9}">
      <dgm:prSet/>
      <dgm:spPr/>
      <dgm:t>
        <a:bodyPr/>
        <a:lstStyle/>
        <a:p>
          <a:endParaRPr lang="ru-UA"/>
        </a:p>
      </dgm:t>
    </dgm:pt>
    <dgm:pt modelId="{DB6996A4-3B64-4A00-822D-C0CCE5B7582E}" type="sibTrans" cxnId="{5E9D18E7-FB2E-4818-900A-D67D1CA0DCC9}">
      <dgm:prSet/>
      <dgm:spPr/>
      <dgm:t>
        <a:bodyPr/>
        <a:lstStyle/>
        <a:p>
          <a:endParaRPr lang="ru-UA"/>
        </a:p>
      </dgm:t>
    </dgm:pt>
    <dgm:pt modelId="{CD7C702A-32E4-4F9A-A613-18DDB1B29EEC}" type="pres">
      <dgm:prSet presAssocID="{69ACBB6B-701C-41B6-8E1A-E9BF7AE13C79}" presName="diagram" presStyleCnt="0">
        <dgm:presLayoutVars>
          <dgm:dir/>
          <dgm:resizeHandles val="exact"/>
        </dgm:presLayoutVars>
      </dgm:prSet>
      <dgm:spPr/>
    </dgm:pt>
    <dgm:pt modelId="{852F69F3-C649-4FAA-82FE-64E56566DC76}" type="pres">
      <dgm:prSet presAssocID="{03B017B2-A043-4230-AD00-CD6688E84972}" presName="node" presStyleLbl="node1" presStyleIdx="0" presStyleCnt="3">
        <dgm:presLayoutVars>
          <dgm:bulletEnabled val="1"/>
        </dgm:presLayoutVars>
      </dgm:prSet>
      <dgm:spPr/>
    </dgm:pt>
    <dgm:pt modelId="{71A73C72-5EF0-4C46-8BD7-F13147D231D4}" type="pres">
      <dgm:prSet presAssocID="{3AFBADBC-AFCC-4B6F-9615-1509C5DFECA7}" presName="sibTrans" presStyleCnt="0"/>
      <dgm:spPr/>
    </dgm:pt>
    <dgm:pt modelId="{5B843A46-4D85-4F06-890A-BA5D9230DE87}" type="pres">
      <dgm:prSet presAssocID="{54969CCA-4B5D-4CCB-B7D0-1E27B2A6D918}" presName="node" presStyleLbl="node1" presStyleIdx="1" presStyleCnt="3">
        <dgm:presLayoutVars>
          <dgm:bulletEnabled val="1"/>
        </dgm:presLayoutVars>
      </dgm:prSet>
      <dgm:spPr/>
    </dgm:pt>
    <dgm:pt modelId="{3CB2BA10-9CC4-4723-9316-6DFC44001462}" type="pres">
      <dgm:prSet presAssocID="{AC6619F2-1C91-4BEF-92B9-831F9042B97F}" presName="sibTrans" presStyleCnt="0"/>
      <dgm:spPr/>
    </dgm:pt>
    <dgm:pt modelId="{CF6F00BA-2F82-4D53-A49D-146865C9E398}" type="pres">
      <dgm:prSet presAssocID="{7965265E-E9FB-42EF-8B97-922AAB4EBB22}" presName="node" presStyleLbl="node1" presStyleIdx="2" presStyleCnt="3">
        <dgm:presLayoutVars>
          <dgm:bulletEnabled val="1"/>
        </dgm:presLayoutVars>
      </dgm:prSet>
      <dgm:spPr/>
    </dgm:pt>
  </dgm:ptLst>
  <dgm:cxnLst>
    <dgm:cxn modelId="{5BA7EB49-9EEC-4393-997E-0289450FF80E}" type="presOf" srcId="{03B017B2-A043-4230-AD00-CD6688E84972}" destId="{852F69F3-C649-4FAA-82FE-64E56566DC76}" srcOrd="0" destOrd="0" presId="urn:microsoft.com/office/officeart/2005/8/layout/default"/>
    <dgm:cxn modelId="{CE50326E-5BBE-4294-8ED5-87E479865DA8}" type="presOf" srcId="{7965265E-E9FB-42EF-8B97-922AAB4EBB22}" destId="{CF6F00BA-2F82-4D53-A49D-146865C9E398}" srcOrd="0" destOrd="0" presId="urn:microsoft.com/office/officeart/2005/8/layout/default"/>
    <dgm:cxn modelId="{6304BA52-E0DF-4442-A299-82B8CB929637}" srcId="{69ACBB6B-701C-41B6-8E1A-E9BF7AE13C79}" destId="{03B017B2-A043-4230-AD00-CD6688E84972}" srcOrd="0" destOrd="0" parTransId="{3D65261E-5473-4A65-989D-FBBD3D0A68B1}" sibTransId="{3AFBADBC-AFCC-4B6F-9615-1509C5DFECA7}"/>
    <dgm:cxn modelId="{3EAD3D7A-7938-4C3C-BB1D-B55CB0D23616}" type="presOf" srcId="{54969CCA-4B5D-4CCB-B7D0-1E27B2A6D918}" destId="{5B843A46-4D85-4F06-890A-BA5D9230DE87}" srcOrd="0" destOrd="0" presId="urn:microsoft.com/office/officeart/2005/8/layout/default"/>
    <dgm:cxn modelId="{DFD4C684-B1DC-4171-9136-EDAD9369A96C}" type="presOf" srcId="{69ACBB6B-701C-41B6-8E1A-E9BF7AE13C79}" destId="{CD7C702A-32E4-4F9A-A613-18DDB1B29EEC}" srcOrd="0" destOrd="0" presId="urn:microsoft.com/office/officeart/2005/8/layout/default"/>
    <dgm:cxn modelId="{12353A9B-A88F-4067-ABF1-05C5DE26DFAB}" srcId="{69ACBB6B-701C-41B6-8E1A-E9BF7AE13C79}" destId="{54969CCA-4B5D-4CCB-B7D0-1E27B2A6D918}" srcOrd="1" destOrd="0" parTransId="{0136A0E9-A5D1-4CE2-ABC9-E5AE4E138E7F}" sibTransId="{AC6619F2-1C91-4BEF-92B9-831F9042B97F}"/>
    <dgm:cxn modelId="{5E9D18E7-FB2E-4818-900A-D67D1CA0DCC9}" srcId="{69ACBB6B-701C-41B6-8E1A-E9BF7AE13C79}" destId="{7965265E-E9FB-42EF-8B97-922AAB4EBB22}" srcOrd="2" destOrd="0" parTransId="{43AB97C1-DA9D-4660-81D7-5A9E26639458}" sibTransId="{DB6996A4-3B64-4A00-822D-C0CCE5B7582E}"/>
    <dgm:cxn modelId="{488EC97C-6DF2-418D-848F-4D7EC0474BD3}" type="presParOf" srcId="{CD7C702A-32E4-4F9A-A613-18DDB1B29EEC}" destId="{852F69F3-C649-4FAA-82FE-64E56566DC76}" srcOrd="0" destOrd="0" presId="urn:microsoft.com/office/officeart/2005/8/layout/default"/>
    <dgm:cxn modelId="{5A2EDD9E-EAD2-409B-B404-6419E6592272}" type="presParOf" srcId="{CD7C702A-32E4-4F9A-A613-18DDB1B29EEC}" destId="{71A73C72-5EF0-4C46-8BD7-F13147D231D4}" srcOrd="1" destOrd="0" presId="urn:microsoft.com/office/officeart/2005/8/layout/default"/>
    <dgm:cxn modelId="{A5CAD8EE-BB80-42B8-8823-8AC55F7377E4}" type="presParOf" srcId="{CD7C702A-32E4-4F9A-A613-18DDB1B29EEC}" destId="{5B843A46-4D85-4F06-890A-BA5D9230DE87}" srcOrd="2" destOrd="0" presId="urn:microsoft.com/office/officeart/2005/8/layout/default"/>
    <dgm:cxn modelId="{17192E7D-27C1-4550-B631-6F6ECA619889}" type="presParOf" srcId="{CD7C702A-32E4-4F9A-A613-18DDB1B29EEC}" destId="{3CB2BA10-9CC4-4723-9316-6DFC44001462}" srcOrd="3" destOrd="0" presId="urn:microsoft.com/office/officeart/2005/8/layout/default"/>
    <dgm:cxn modelId="{FC21A8E9-985A-468A-9F28-16C1B4D11E7E}" type="presParOf" srcId="{CD7C702A-32E4-4F9A-A613-18DDB1B29EEC}" destId="{CF6F00BA-2F82-4D53-A49D-146865C9E39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1F1D5BB-F763-42FD-A7D6-F2E30BFC27AF}" type="doc">
      <dgm:prSet loTypeId="urn:microsoft.com/office/officeart/2005/8/layout/defaul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UA"/>
        </a:p>
      </dgm:t>
    </dgm:pt>
    <dgm:pt modelId="{9E496C70-0EF2-41A7-888E-283AB4710D97}">
      <dgm:prSet phldrT="[Текст]"/>
      <dgm:spPr/>
      <dgm:t>
        <a:bodyPr/>
        <a:lstStyle/>
        <a:p>
          <a:r>
            <a:rPr lang="ru-RU" dirty="0" err="1"/>
            <a:t>необхідність</a:t>
          </a:r>
          <a:r>
            <a:rPr lang="ru-RU" dirty="0"/>
            <a:t> </a:t>
          </a:r>
          <a:r>
            <a:rPr lang="ru-RU" dirty="0" err="1"/>
            <a:t>прискорення</a:t>
          </a:r>
          <a:r>
            <a:rPr lang="ru-RU" dirty="0"/>
            <a:t> </a:t>
          </a:r>
          <a:r>
            <a:rPr lang="ru-RU" dirty="0" err="1"/>
            <a:t>переробки</a:t>
          </a:r>
          <a:r>
            <a:rPr lang="ru-RU" dirty="0"/>
            <a:t> </a:t>
          </a:r>
          <a:r>
            <a:rPr lang="ru-RU" dirty="0" err="1"/>
            <a:t>інформації</a:t>
          </a:r>
          <a:endParaRPr lang="ru-UA" dirty="0"/>
        </a:p>
      </dgm:t>
    </dgm:pt>
    <dgm:pt modelId="{677D4DB1-23B7-43AE-8222-8DE0B87E4B3E}" type="parTrans" cxnId="{A42B9E2C-E2CF-46F4-88B4-7C3B25D8BB74}">
      <dgm:prSet/>
      <dgm:spPr/>
      <dgm:t>
        <a:bodyPr/>
        <a:lstStyle/>
        <a:p>
          <a:endParaRPr lang="ru-UA"/>
        </a:p>
      </dgm:t>
    </dgm:pt>
    <dgm:pt modelId="{40D33B21-6B33-435A-95E9-5360B5E02462}" type="sibTrans" cxnId="{A42B9E2C-E2CF-46F4-88B4-7C3B25D8BB74}">
      <dgm:prSet/>
      <dgm:spPr/>
      <dgm:t>
        <a:bodyPr/>
        <a:lstStyle/>
        <a:p>
          <a:endParaRPr lang="ru-UA"/>
        </a:p>
      </dgm:t>
    </dgm:pt>
    <dgm:pt modelId="{214796C9-A38E-4E81-B9A2-D207DC275F55}">
      <dgm:prSet/>
      <dgm:spPr/>
      <dgm:t>
        <a:bodyPr/>
        <a:lstStyle/>
        <a:p>
          <a:r>
            <a:rPr lang="ru-RU" dirty="0" err="1"/>
            <a:t>шкідливе</a:t>
          </a:r>
          <a:r>
            <a:rPr lang="ru-RU" dirty="0"/>
            <a:t> </a:t>
          </a:r>
          <a:r>
            <a:rPr lang="ru-RU" dirty="0" err="1"/>
            <a:t>оточення</a:t>
          </a:r>
          <a:endParaRPr lang="ru-RU" dirty="0"/>
        </a:p>
      </dgm:t>
    </dgm:pt>
    <dgm:pt modelId="{52D5376A-495B-4BFF-84AA-A39DB04DE90E}" type="parTrans" cxnId="{427B68F4-10D5-4404-9892-5D1F90055F67}">
      <dgm:prSet/>
      <dgm:spPr/>
      <dgm:t>
        <a:bodyPr/>
        <a:lstStyle/>
        <a:p>
          <a:endParaRPr lang="ru-UA"/>
        </a:p>
      </dgm:t>
    </dgm:pt>
    <dgm:pt modelId="{039D4D9D-9486-4D5C-AF86-72A969BFCC97}" type="sibTrans" cxnId="{427B68F4-10D5-4404-9892-5D1F90055F67}">
      <dgm:prSet/>
      <dgm:spPr/>
      <dgm:t>
        <a:bodyPr/>
        <a:lstStyle/>
        <a:p>
          <a:endParaRPr lang="ru-UA"/>
        </a:p>
      </dgm:t>
    </dgm:pt>
    <dgm:pt modelId="{062BE64D-E8D1-4626-B336-EFA4A409A94A}">
      <dgm:prSet/>
      <dgm:spPr/>
      <dgm:t>
        <a:bodyPr/>
        <a:lstStyle/>
        <a:p>
          <a:r>
            <a:rPr lang="ru-RU" dirty="0" err="1"/>
            <a:t>усвідомлена</a:t>
          </a:r>
          <a:r>
            <a:rPr lang="ru-RU" dirty="0"/>
            <a:t> </a:t>
          </a:r>
          <a:r>
            <a:rPr lang="ru-RU" dirty="0" err="1"/>
            <a:t>загроза</a:t>
          </a:r>
          <a:endParaRPr lang="ru-RU" dirty="0"/>
        </a:p>
      </dgm:t>
    </dgm:pt>
    <dgm:pt modelId="{44D51CB9-CB62-46ED-A667-1CA5947D9692}" type="parTrans" cxnId="{5AB3C15C-0DF1-4960-9246-B3BAE89327D4}">
      <dgm:prSet/>
      <dgm:spPr/>
      <dgm:t>
        <a:bodyPr/>
        <a:lstStyle/>
        <a:p>
          <a:endParaRPr lang="ru-UA"/>
        </a:p>
      </dgm:t>
    </dgm:pt>
    <dgm:pt modelId="{1E396160-72A6-434D-98AD-8952E8699BCF}" type="sibTrans" cxnId="{5AB3C15C-0DF1-4960-9246-B3BAE89327D4}">
      <dgm:prSet/>
      <dgm:spPr/>
      <dgm:t>
        <a:bodyPr/>
        <a:lstStyle/>
        <a:p>
          <a:endParaRPr lang="ru-UA"/>
        </a:p>
      </dgm:t>
    </dgm:pt>
    <dgm:pt modelId="{95561C66-7E4C-4BB8-AE92-F480A60759BA}">
      <dgm:prSet/>
      <dgm:spPr/>
      <dgm:t>
        <a:bodyPr/>
        <a:lstStyle/>
        <a:p>
          <a:r>
            <a:rPr lang="ru-RU" dirty="0" err="1"/>
            <a:t>порушення</a:t>
          </a:r>
          <a:r>
            <a:rPr lang="ru-RU" dirty="0"/>
            <a:t> </a:t>
          </a:r>
          <a:r>
            <a:rPr lang="ru-RU" dirty="0" err="1"/>
            <a:t>фізіологічних</a:t>
          </a:r>
          <a:r>
            <a:rPr lang="ru-RU" dirty="0"/>
            <a:t> </a:t>
          </a:r>
          <a:r>
            <a:rPr lang="ru-RU" dirty="0" err="1"/>
            <a:t>функцій</a:t>
          </a:r>
          <a:r>
            <a:rPr lang="ru-RU" dirty="0"/>
            <a:t>, у т.ч. і хвороба</a:t>
          </a:r>
        </a:p>
      </dgm:t>
    </dgm:pt>
    <dgm:pt modelId="{8DBD629C-94BD-4A48-9A3F-81EA2DCF869B}" type="parTrans" cxnId="{EF71432D-C943-4BE2-806E-49FEAEAF11A4}">
      <dgm:prSet/>
      <dgm:spPr/>
      <dgm:t>
        <a:bodyPr/>
        <a:lstStyle/>
        <a:p>
          <a:endParaRPr lang="ru-UA"/>
        </a:p>
      </dgm:t>
    </dgm:pt>
    <dgm:pt modelId="{4210E918-50FB-4A2A-B176-38B2BF07191A}" type="sibTrans" cxnId="{EF71432D-C943-4BE2-806E-49FEAEAF11A4}">
      <dgm:prSet/>
      <dgm:spPr/>
      <dgm:t>
        <a:bodyPr/>
        <a:lstStyle/>
        <a:p>
          <a:endParaRPr lang="ru-UA"/>
        </a:p>
      </dgm:t>
    </dgm:pt>
    <dgm:pt modelId="{C809894D-633C-41A1-BBDF-BE7E209F0DE4}">
      <dgm:prSet/>
      <dgm:spPr/>
      <dgm:t>
        <a:bodyPr/>
        <a:lstStyle/>
        <a:p>
          <a:r>
            <a:rPr lang="ru-RU" dirty="0" err="1"/>
            <a:t>ізоляція</a:t>
          </a:r>
          <a:endParaRPr lang="ru-RU" dirty="0"/>
        </a:p>
      </dgm:t>
    </dgm:pt>
    <dgm:pt modelId="{6B9AC5E1-4A4A-46CD-A14C-36FCB793D2B4}" type="parTrans" cxnId="{CDFBDF51-7D57-4E2B-BB55-F829B45EB549}">
      <dgm:prSet/>
      <dgm:spPr/>
      <dgm:t>
        <a:bodyPr/>
        <a:lstStyle/>
        <a:p>
          <a:endParaRPr lang="ru-UA"/>
        </a:p>
      </dgm:t>
    </dgm:pt>
    <dgm:pt modelId="{BD4D16C0-E5D6-4115-8291-3BAA52CA0C49}" type="sibTrans" cxnId="{CDFBDF51-7D57-4E2B-BB55-F829B45EB549}">
      <dgm:prSet/>
      <dgm:spPr/>
      <dgm:t>
        <a:bodyPr/>
        <a:lstStyle/>
        <a:p>
          <a:endParaRPr lang="ru-UA"/>
        </a:p>
      </dgm:t>
    </dgm:pt>
    <dgm:pt modelId="{3F953C81-F5D8-4B5A-9436-23CCFBB857E3}">
      <dgm:prSet/>
      <dgm:spPr/>
      <dgm:t>
        <a:bodyPr/>
        <a:lstStyle/>
        <a:p>
          <a:r>
            <a:rPr lang="ru-RU" dirty="0" err="1"/>
            <a:t>ув'язнення</a:t>
          </a:r>
          <a:endParaRPr lang="ru-RU" dirty="0"/>
        </a:p>
      </dgm:t>
    </dgm:pt>
    <dgm:pt modelId="{11E445CE-3A0F-4735-AE75-B44D12E221BF}" type="parTrans" cxnId="{CCF20E7B-9528-480D-B74A-17F531CF614D}">
      <dgm:prSet/>
      <dgm:spPr/>
      <dgm:t>
        <a:bodyPr/>
        <a:lstStyle/>
        <a:p>
          <a:endParaRPr lang="ru-UA"/>
        </a:p>
      </dgm:t>
    </dgm:pt>
    <dgm:pt modelId="{7B601738-FB93-4B84-B15C-B7781C3CC323}" type="sibTrans" cxnId="{CCF20E7B-9528-480D-B74A-17F531CF614D}">
      <dgm:prSet/>
      <dgm:spPr/>
      <dgm:t>
        <a:bodyPr/>
        <a:lstStyle/>
        <a:p>
          <a:endParaRPr lang="ru-UA"/>
        </a:p>
      </dgm:t>
    </dgm:pt>
    <dgm:pt modelId="{C6CD02E3-7A0D-4561-BD91-8B4D497FB6AA}">
      <dgm:prSet/>
      <dgm:spPr/>
      <dgm:t>
        <a:bodyPr/>
        <a:lstStyle/>
        <a:p>
          <a:r>
            <a:rPr lang="ru-RU" dirty="0" err="1"/>
            <a:t>остракізм</a:t>
          </a:r>
          <a:r>
            <a:rPr lang="ru-RU" dirty="0"/>
            <a:t> (</a:t>
          </a:r>
          <a:r>
            <a:rPr lang="ru-RU" dirty="0" err="1"/>
            <a:t>вигнання</a:t>
          </a:r>
          <a:r>
            <a:rPr lang="ru-RU" dirty="0"/>
            <a:t> і </a:t>
          </a:r>
          <a:r>
            <a:rPr lang="ru-RU" dirty="0" err="1"/>
            <a:t>переслідування</a:t>
          </a:r>
          <a:r>
            <a:rPr lang="ru-RU" dirty="0"/>
            <a:t>)</a:t>
          </a:r>
        </a:p>
      </dgm:t>
    </dgm:pt>
    <dgm:pt modelId="{EC589CCE-8C1D-421C-81B6-5DAA5B31C33D}" type="parTrans" cxnId="{15F895E1-A5D6-4036-A14F-D98FC626F466}">
      <dgm:prSet/>
      <dgm:spPr/>
      <dgm:t>
        <a:bodyPr/>
        <a:lstStyle/>
        <a:p>
          <a:endParaRPr lang="ru-UA"/>
        </a:p>
      </dgm:t>
    </dgm:pt>
    <dgm:pt modelId="{F6FFC519-97D0-47B4-9825-C27741CEC386}" type="sibTrans" cxnId="{15F895E1-A5D6-4036-A14F-D98FC626F466}">
      <dgm:prSet/>
      <dgm:spPr/>
      <dgm:t>
        <a:bodyPr/>
        <a:lstStyle/>
        <a:p>
          <a:endParaRPr lang="ru-UA"/>
        </a:p>
      </dgm:t>
    </dgm:pt>
    <dgm:pt modelId="{817EC6C8-A275-4B22-A3AB-89856AC98089}">
      <dgm:prSet/>
      <dgm:spPr/>
      <dgm:t>
        <a:bodyPr/>
        <a:lstStyle/>
        <a:p>
          <a:r>
            <a:rPr lang="ru-RU" dirty="0"/>
            <a:t> </a:t>
          </a:r>
          <a:r>
            <a:rPr lang="ru-RU" dirty="0" err="1"/>
            <a:t>груповий</a:t>
          </a:r>
          <a:r>
            <a:rPr lang="ru-RU" dirty="0"/>
            <a:t> </a:t>
          </a:r>
          <a:r>
            <a:rPr lang="ru-RU" dirty="0" err="1"/>
            <a:t>тиск</a:t>
          </a:r>
          <a:endParaRPr lang="ru-RU" dirty="0"/>
        </a:p>
      </dgm:t>
    </dgm:pt>
    <dgm:pt modelId="{E57DEE61-C07C-460C-9597-EA7E78E49C01}" type="parTrans" cxnId="{789AEF56-1B04-4964-BF96-72FE93542D2F}">
      <dgm:prSet/>
      <dgm:spPr/>
      <dgm:t>
        <a:bodyPr/>
        <a:lstStyle/>
        <a:p>
          <a:endParaRPr lang="ru-UA"/>
        </a:p>
      </dgm:t>
    </dgm:pt>
    <dgm:pt modelId="{E336D4B9-F2D1-4B9B-8ED0-5996296D447D}" type="sibTrans" cxnId="{789AEF56-1B04-4964-BF96-72FE93542D2F}">
      <dgm:prSet/>
      <dgm:spPr/>
      <dgm:t>
        <a:bodyPr/>
        <a:lstStyle/>
        <a:p>
          <a:endParaRPr lang="ru-UA"/>
        </a:p>
      </dgm:t>
    </dgm:pt>
    <dgm:pt modelId="{F3ACE882-7FE0-4410-BD60-41A288FC04D5}" type="pres">
      <dgm:prSet presAssocID="{21F1D5BB-F763-42FD-A7D6-F2E30BFC27AF}" presName="diagram" presStyleCnt="0">
        <dgm:presLayoutVars>
          <dgm:dir/>
          <dgm:resizeHandles val="exact"/>
        </dgm:presLayoutVars>
      </dgm:prSet>
      <dgm:spPr/>
    </dgm:pt>
    <dgm:pt modelId="{D534C867-87F9-4EFE-8611-0373A118E8FC}" type="pres">
      <dgm:prSet presAssocID="{9E496C70-0EF2-41A7-888E-283AB4710D97}" presName="node" presStyleLbl="node1" presStyleIdx="0" presStyleCnt="8">
        <dgm:presLayoutVars>
          <dgm:bulletEnabled val="1"/>
        </dgm:presLayoutVars>
      </dgm:prSet>
      <dgm:spPr/>
    </dgm:pt>
    <dgm:pt modelId="{D339283D-A6AB-48FD-AD1A-C3AA01BF68B3}" type="pres">
      <dgm:prSet presAssocID="{40D33B21-6B33-435A-95E9-5360B5E02462}" presName="sibTrans" presStyleCnt="0"/>
      <dgm:spPr/>
    </dgm:pt>
    <dgm:pt modelId="{C9BF3C64-EB04-41DF-8749-5042E0B2F99A}" type="pres">
      <dgm:prSet presAssocID="{214796C9-A38E-4E81-B9A2-D207DC275F55}" presName="node" presStyleLbl="node1" presStyleIdx="1" presStyleCnt="8">
        <dgm:presLayoutVars>
          <dgm:bulletEnabled val="1"/>
        </dgm:presLayoutVars>
      </dgm:prSet>
      <dgm:spPr/>
    </dgm:pt>
    <dgm:pt modelId="{81479312-1025-4A37-80AA-67C1320737EA}" type="pres">
      <dgm:prSet presAssocID="{039D4D9D-9486-4D5C-AF86-72A969BFCC97}" presName="sibTrans" presStyleCnt="0"/>
      <dgm:spPr/>
    </dgm:pt>
    <dgm:pt modelId="{E3C1D6E6-EDEA-4CE4-BA52-4C3DBE88CE1E}" type="pres">
      <dgm:prSet presAssocID="{062BE64D-E8D1-4626-B336-EFA4A409A94A}" presName="node" presStyleLbl="node1" presStyleIdx="2" presStyleCnt="8">
        <dgm:presLayoutVars>
          <dgm:bulletEnabled val="1"/>
        </dgm:presLayoutVars>
      </dgm:prSet>
      <dgm:spPr/>
    </dgm:pt>
    <dgm:pt modelId="{35039CD6-32E1-4AD6-936F-4120563E379C}" type="pres">
      <dgm:prSet presAssocID="{1E396160-72A6-434D-98AD-8952E8699BCF}" presName="sibTrans" presStyleCnt="0"/>
      <dgm:spPr/>
    </dgm:pt>
    <dgm:pt modelId="{0AA66595-744C-4F87-841C-F883A049F5C9}" type="pres">
      <dgm:prSet presAssocID="{95561C66-7E4C-4BB8-AE92-F480A60759BA}" presName="node" presStyleLbl="node1" presStyleIdx="3" presStyleCnt="8">
        <dgm:presLayoutVars>
          <dgm:bulletEnabled val="1"/>
        </dgm:presLayoutVars>
      </dgm:prSet>
      <dgm:spPr/>
    </dgm:pt>
    <dgm:pt modelId="{F5EEAFA5-B34F-4209-8D26-9A0EDD1C4F32}" type="pres">
      <dgm:prSet presAssocID="{4210E918-50FB-4A2A-B176-38B2BF07191A}" presName="sibTrans" presStyleCnt="0"/>
      <dgm:spPr/>
    </dgm:pt>
    <dgm:pt modelId="{B6892F32-A663-4862-B4E9-371AD4A35005}" type="pres">
      <dgm:prSet presAssocID="{C809894D-633C-41A1-BBDF-BE7E209F0DE4}" presName="node" presStyleLbl="node1" presStyleIdx="4" presStyleCnt="8">
        <dgm:presLayoutVars>
          <dgm:bulletEnabled val="1"/>
        </dgm:presLayoutVars>
      </dgm:prSet>
      <dgm:spPr/>
    </dgm:pt>
    <dgm:pt modelId="{428F0C21-B715-42B9-8F01-3D141448BEB8}" type="pres">
      <dgm:prSet presAssocID="{BD4D16C0-E5D6-4115-8291-3BAA52CA0C49}" presName="sibTrans" presStyleCnt="0"/>
      <dgm:spPr/>
    </dgm:pt>
    <dgm:pt modelId="{0AAD5ADC-A16A-4A41-A361-FC9D874CFD6A}" type="pres">
      <dgm:prSet presAssocID="{3F953C81-F5D8-4B5A-9436-23CCFBB857E3}" presName="node" presStyleLbl="node1" presStyleIdx="5" presStyleCnt="8">
        <dgm:presLayoutVars>
          <dgm:bulletEnabled val="1"/>
        </dgm:presLayoutVars>
      </dgm:prSet>
      <dgm:spPr/>
    </dgm:pt>
    <dgm:pt modelId="{82C97A4C-238B-4A01-B376-E98942C61ECB}" type="pres">
      <dgm:prSet presAssocID="{7B601738-FB93-4B84-B15C-B7781C3CC323}" presName="sibTrans" presStyleCnt="0"/>
      <dgm:spPr/>
    </dgm:pt>
    <dgm:pt modelId="{04730C56-37C5-45C0-B48B-1CC1D2E3A994}" type="pres">
      <dgm:prSet presAssocID="{C6CD02E3-7A0D-4561-BD91-8B4D497FB6AA}" presName="node" presStyleLbl="node1" presStyleIdx="6" presStyleCnt="8">
        <dgm:presLayoutVars>
          <dgm:bulletEnabled val="1"/>
        </dgm:presLayoutVars>
      </dgm:prSet>
      <dgm:spPr/>
    </dgm:pt>
    <dgm:pt modelId="{FF796126-9017-40ED-A228-2A0DECAF96AD}" type="pres">
      <dgm:prSet presAssocID="{F6FFC519-97D0-47B4-9825-C27741CEC386}" presName="sibTrans" presStyleCnt="0"/>
      <dgm:spPr/>
    </dgm:pt>
    <dgm:pt modelId="{B48F49B8-92EE-4A10-B613-D68FFA54315A}" type="pres">
      <dgm:prSet presAssocID="{817EC6C8-A275-4B22-A3AB-89856AC98089}" presName="node" presStyleLbl="node1" presStyleIdx="7" presStyleCnt="8">
        <dgm:presLayoutVars>
          <dgm:bulletEnabled val="1"/>
        </dgm:presLayoutVars>
      </dgm:prSet>
      <dgm:spPr/>
    </dgm:pt>
  </dgm:ptLst>
  <dgm:cxnLst>
    <dgm:cxn modelId="{90056311-C296-4702-B374-CECBBF47680B}" type="presOf" srcId="{9E496C70-0EF2-41A7-888E-283AB4710D97}" destId="{D534C867-87F9-4EFE-8611-0373A118E8FC}" srcOrd="0" destOrd="0" presId="urn:microsoft.com/office/officeart/2005/8/layout/default"/>
    <dgm:cxn modelId="{A42B9E2C-E2CF-46F4-88B4-7C3B25D8BB74}" srcId="{21F1D5BB-F763-42FD-A7D6-F2E30BFC27AF}" destId="{9E496C70-0EF2-41A7-888E-283AB4710D97}" srcOrd="0" destOrd="0" parTransId="{677D4DB1-23B7-43AE-8222-8DE0B87E4B3E}" sibTransId="{40D33B21-6B33-435A-95E9-5360B5E02462}"/>
    <dgm:cxn modelId="{81EAC82C-96BE-4C1A-8828-081271896C08}" type="presOf" srcId="{95561C66-7E4C-4BB8-AE92-F480A60759BA}" destId="{0AA66595-744C-4F87-841C-F883A049F5C9}" srcOrd="0" destOrd="0" presId="urn:microsoft.com/office/officeart/2005/8/layout/default"/>
    <dgm:cxn modelId="{EF71432D-C943-4BE2-806E-49FEAEAF11A4}" srcId="{21F1D5BB-F763-42FD-A7D6-F2E30BFC27AF}" destId="{95561C66-7E4C-4BB8-AE92-F480A60759BA}" srcOrd="3" destOrd="0" parTransId="{8DBD629C-94BD-4A48-9A3F-81EA2DCF869B}" sibTransId="{4210E918-50FB-4A2A-B176-38B2BF07191A}"/>
    <dgm:cxn modelId="{C00A615B-9B0F-4A25-A732-30027F4D3039}" type="presOf" srcId="{C809894D-633C-41A1-BBDF-BE7E209F0DE4}" destId="{B6892F32-A663-4862-B4E9-371AD4A35005}" srcOrd="0" destOrd="0" presId="urn:microsoft.com/office/officeart/2005/8/layout/default"/>
    <dgm:cxn modelId="{5AB3C15C-0DF1-4960-9246-B3BAE89327D4}" srcId="{21F1D5BB-F763-42FD-A7D6-F2E30BFC27AF}" destId="{062BE64D-E8D1-4626-B336-EFA4A409A94A}" srcOrd="2" destOrd="0" parTransId="{44D51CB9-CB62-46ED-A667-1CA5947D9692}" sibTransId="{1E396160-72A6-434D-98AD-8952E8699BCF}"/>
    <dgm:cxn modelId="{C9CB226B-3970-47CA-8DB8-E1616ECFAA7F}" type="presOf" srcId="{214796C9-A38E-4E81-B9A2-D207DC275F55}" destId="{C9BF3C64-EB04-41DF-8749-5042E0B2F99A}" srcOrd="0" destOrd="0" presId="urn:microsoft.com/office/officeart/2005/8/layout/default"/>
    <dgm:cxn modelId="{CDFBDF51-7D57-4E2B-BB55-F829B45EB549}" srcId="{21F1D5BB-F763-42FD-A7D6-F2E30BFC27AF}" destId="{C809894D-633C-41A1-BBDF-BE7E209F0DE4}" srcOrd="4" destOrd="0" parTransId="{6B9AC5E1-4A4A-46CD-A14C-36FCB793D2B4}" sibTransId="{BD4D16C0-E5D6-4115-8291-3BAA52CA0C49}"/>
    <dgm:cxn modelId="{789AEF56-1B04-4964-BF96-72FE93542D2F}" srcId="{21F1D5BB-F763-42FD-A7D6-F2E30BFC27AF}" destId="{817EC6C8-A275-4B22-A3AB-89856AC98089}" srcOrd="7" destOrd="0" parTransId="{E57DEE61-C07C-460C-9597-EA7E78E49C01}" sibTransId="{E336D4B9-F2D1-4B9B-8ED0-5996296D447D}"/>
    <dgm:cxn modelId="{CCF20E7B-9528-480D-B74A-17F531CF614D}" srcId="{21F1D5BB-F763-42FD-A7D6-F2E30BFC27AF}" destId="{3F953C81-F5D8-4B5A-9436-23CCFBB857E3}" srcOrd="5" destOrd="0" parTransId="{11E445CE-3A0F-4735-AE75-B44D12E221BF}" sibTransId="{7B601738-FB93-4B84-B15C-B7781C3CC323}"/>
    <dgm:cxn modelId="{F5549F85-3D46-481E-8490-5FD91C27EE54}" type="presOf" srcId="{3F953C81-F5D8-4B5A-9436-23CCFBB857E3}" destId="{0AAD5ADC-A16A-4A41-A361-FC9D874CFD6A}" srcOrd="0" destOrd="0" presId="urn:microsoft.com/office/officeart/2005/8/layout/default"/>
    <dgm:cxn modelId="{693D09D1-3727-4D37-9923-C0897B8540D9}" type="presOf" srcId="{C6CD02E3-7A0D-4561-BD91-8B4D497FB6AA}" destId="{04730C56-37C5-45C0-B48B-1CC1D2E3A994}" srcOrd="0" destOrd="0" presId="urn:microsoft.com/office/officeart/2005/8/layout/default"/>
    <dgm:cxn modelId="{15F895E1-A5D6-4036-A14F-D98FC626F466}" srcId="{21F1D5BB-F763-42FD-A7D6-F2E30BFC27AF}" destId="{C6CD02E3-7A0D-4561-BD91-8B4D497FB6AA}" srcOrd="6" destOrd="0" parTransId="{EC589CCE-8C1D-421C-81B6-5DAA5B31C33D}" sibTransId="{F6FFC519-97D0-47B4-9825-C27741CEC386}"/>
    <dgm:cxn modelId="{F60D52F2-C72F-4DBD-9A64-7961C9B157AA}" type="presOf" srcId="{817EC6C8-A275-4B22-A3AB-89856AC98089}" destId="{B48F49B8-92EE-4A10-B613-D68FFA54315A}" srcOrd="0" destOrd="0" presId="urn:microsoft.com/office/officeart/2005/8/layout/default"/>
    <dgm:cxn modelId="{427B68F4-10D5-4404-9892-5D1F90055F67}" srcId="{21F1D5BB-F763-42FD-A7D6-F2E30BFC27AF}" destId="{214796C9-A38E-4E81-B9A2-D207DC275F55}" srcOrd="1" destOrd="0" parTransId="{52D5376A-495B-4BFF-84AA-A39DB04DE90E}" sibTransId="{039D4D9D-9486-4D5C-AF86-72A969BFCC97}"/>
    <dgm:cxn modelId="{31C3DAFD-83BB-4072-B1BF-71E9504571ED}" type="presOf" srcId="{062BE64D-E8D1-4626-B336-EFA4A409A94A}" destId="{E3C1D6E6-EDEA-4CE4-BA52-4C3DBE88CE1E}" srcOrd="0" destOrd="0" presId="urn:microsoft.com/office/officeart/2005/8/layout/default"/>
    <dgm:cxn modelId="{8BA9F3FE-D255-4CB6-83F2-0C0953EF2D8F}" type="presOf" srcId="{21F1D5BB-F763-42FD-A7D6-F2E30BFC27AF}" destId="{F3ACE882-7FE0-4410-BD60-41A288FC04D5}" srcOrd="0" destOrd="0" presId="urn:microsoft.com/office/officeart/2005/8/layout/default"/>
    <dgm:cxn modelId="{5B2A690D-0D9D-42B9-BD6C-8299C7AFBA47}" type="presParOf" srcId="{F3ACE882-7FE0-4410-BD60-41A288FC04D5}" destId="{D534C867-87F9-4EFE-8611-0373A118E8FC}" srcOrd="0" destOrd="0" presId="urn:microsoft.com/office/officeart/2005/8/layout/default"/>
    <dgm:cxn modelId="{C51D7A0A-9011-4511-85A6-1F6535244663}" type="presParOf" srcId="{F3ACE882-7FE0-4410-BD60-41A288FC04D5}" destId="{D339283D-A6AB-48FD-AD1A-C3AA01BF68B3}" srcOrd="1" destOrd="0" presId="urn:microsoft.com/office/officeart/2005/8/layout/default"/>
    <dgm:cxn modelId="{2AA8189D-C607-42A7-B318-BF736B16EC6F}" type="presParOf" srcId="{F3ACE882-7FE0-4410-BD60-41A288FC04D5}" destId="{C9BF3C64-EB04-41DF-8749-5042E0B2F99A}" srcOrd="2" destOrd="0" presId="urn:microsoft.com/office/officeart/2005/8/layout/default"/>
    <dgm:cxn modelId="{461B1617-5005-433C-8B47-2A55BA98A301}" type="presParOf" srcId="{F3ACE882-7FE0-4410-BD60-41A288FC04D5}" destId="{81479312-1025-4A37-80AA-67C1320737EA}" srcOrd="3" destOrd="0" presId="urn:microsoft.com/office/officeart/2005/8/layout/default"/>
    <dgm:cxn modelId="{286339DE-4929-410C-A1D2-4836F1172A20}" type="presParOf" srcId="{F3ACE882-7FE0-4410-BD60-41A288FC04D5}" destId="{E3C1D6E6-EDEA-4CE4-BA52-4C3DBE88CE1E}" srcOrd="4" destOrd="0" presId="urn:microsoft.com/office/officeart/2005/8/layout/default"/>
    <dgm:cxn modelId="{1A05E80C-1F40-4F8B-8D55-E0B16282429F}" type="presParOf" srcId="{F3ACE882-7FE0-4410-BD60-41A288FC04D5}" destId="{35039CD6-32E1-4AD6-936F-4120563E379C}" srcOrd="5" destOrd="0" presId="urn:microsoft.com/office/officeart/2005/8/layout/default"/>
    <dgm:cxn modelId="{83E97EBE-BEBE-4264-B9E2-5893E6995ACE}" type="presParOf" srcId="{F3ACE882-7FE0-4410-BD60-41A288FC04D5}" destId="{0AA66595-744C-4F87-841C-F883A049F5C9}" srcOrd="6" destOrd="0" presId="urn:microsoft.com/office/officeart/2005/8/layout/default"/>
    <dgm:cxn modelId="{D1901A6A-A745-4AC0-A616-7E0F23C9D0FD}" type="presParOf" srcId="{F3ACE882-7FE0-4410-BD60-41A288FC04D5}" destId="{F5EEAFA5-B34F-4209-8D26-9A0EDD1C4F32}" srcOrd="7" destOrd="0" presId="urn:microsoft.com/office/officeart/2005/8/layout/default"/>
    <dgm:cxn modelId="{8F40966B-4C21-468E-9EE4-9FB0FEBA2B52}" type="presParOf" srcId="{F3ACE882-7FE0-4410-BD60-41A288FC04D5}" destId="{B6892F32-A663-4862-B4E9-371AD4A35005}" srcOrd="8" destOrd="0" presId="urn:microsoft.com/office/officeart/2005/8/layout/default"/>
    <dgm:cxn modelId="{B83C9973-922A-4430-8847-D35ADE2D273E}" type="presParOf" srcId="{F3ACE882-7FE0-4410-BD60-41A288FC04D5}" destId="{428F0C21-B715-42B9-8F01-3D141448BEB8}" srcOrd="9" destOrd="0" presId="urn:microsoft.com/office/officeart/2005/8/layout/default"/>
    <dgm:cxn modelId="{C141FB1F-6C3B-49F6-B858-D25500B50E70}" type="presParOf" srcId="{F3ACE882-7FE0-4410-BD60-41A288FC04D5}" destId="{0AAD5ADC-A16A-4A41-A361-FC9D874CFD6A}" srcOrd="10" destOrd="0" presId="urn:microsoft.com/office/officeart/2005/8/layout/default"/>
    <dgm:cxn modelId="{637B818D-0E54-4B32-BD03-F0AEFCDD4BA2}" type="presParOf" srcId="{F3ACE882-7FE0-4410-BD60-41A288FC04D5}" destId="{82C97A4C-238B-4A01-B376-E98942C61ECB}" srcOrd="11" destOrd="0" presId="urn:microsoft.com/office/officeart/2005/8/layout/default"/>
    <dgm:cxn modelId="{D369B3FD-34FF-4A0D-AA08-DAA02057A516}" type="presParOf" srcId="{F3ACE882-7FE0-4410-BD60-41A288FC04D5}" destId="{04730C56-37C5-45C0-B48B-1CC1D2E3A994}" srcOrd="12" destOrd="0" presId="urn:microsoft.com/office/officeart/2005/8/layout/default"/>
    <dgm:cxn modelId="{BF5445B0-1E84-4B9B-811D-A1C3634A45AC}" type="presParOf" srcId="{F3ACE882-7FE0-4410-BD60-41A288FC04D5}" destId="{FF796126-9017-40ED-A228-2A0DECAF96AD}" srcOrd="13" destOrd="0" presId="urn:microsoft.com/office/officeart/2005/8/layout/default"/>
    <dgm:cxn modelId="{F3260041-7001-4DE8-B62F-F23CA3AC1D30}" type="presParOf" srcId="{F3ACE882-7FE0-4410-BD60-41A288FC04D5}" destId="{B48F49B8-92EE-4A10-B613-D68FFA54315A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21F1D5BB-F763-42FD-A7D6-F2E30BFC27AF}" type="doc">
      <dgm:prSet loTypeId="urn:microsoft.com/office/officeart/2005/8/layout/defaul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UA"/>
        </a:p>
      </dgm:t>
    </dgm:pt>
    <dgm:pt modelId="{817EC6C8-A275-4B22-A3AB-89856AC98089}">
      <dgm:prSet/>
      <dgm:spPr/>
      <dgm:t>
        <a:bodyPr/>
        <a:lstStyle/>
        <a:p>
          <a:r>
            <a:rPr lang="ru-RU" dirty="0" err="1"/>
            <a:t>Загальні</a:t>
          </a:r>
          <a:endParaRPr lang="ru-RU" dirty="0"/>
        </a:p>
      </dgm:t>
    </dgm:pt>
    <dgm:pt modelId="{E57DEE61-C07C-460C-9597-EA7E78E49C01}" type="parTrans" cxnId="{789AEF56-1B04-4964-BF96-72FE93542D2F}">
      <dgm:prSet/>
      <dgm:spPr/>
      <dgm:t>
        <a:bodyPr/>
        <a:lstStyle/>
        <a:p>
          <a:endParaRPr lang="ru-UA"/>
        </a:p>
      </dgm:t>
    </dgm:pt>
    <dgm:pt modelId="{E336D4B9-F2D1-4B9B-8ED0-5996296D447D}" type="sibTrans" cxnId="{789AEF56-1B04-4964-BF96-72FE93542D2F}">
      <dgm:prSet/>
      <dgm:spPr/>
      <dgm:t>
        <a:bodyPr/>
        <a:lstStyle/>
        <a:p>
          <a:endParaRPr lang="ru-UA"/>
        </a:p>
      </dgm:t>
    </dgm:pt>
    <dgm:pt modelId="{EC17636B-693B-400E-91B3-22BFF0326302}">
      <dgm:prSet/>
      <dgm:spPr/>
      <dgm:t>
        <a:bodyPr/>
        <a:lstStyle/>
        <a:p>
          <a:r>
            <a:rPr lang="ru-RU" dirty="0" err="1"/>
            <a:t>Специфічні</a:t>
          </a:r>
          <a:endParaRPr lang="ru-RU" dirty="0"/>
        </a:p>
      </dgm:t>
    </dgm:pt>
    <dgm:pt modelId="{9A75A269-CB6E-4A13-B7C6-CAEFEF8259C5}" type="parTrans" cxnId="{006B2532-DA57-44AF-927E-A9953884B085}">
      <dgm:prSet/>
      <dgm:spPr/>
    </dgm:pt>
    <dgm:pt modelId="{0E9374AD-0677-444D-8564-6BF4B9A79238}" type="sibTrans" cxnId="{006B2532-DA57-44AF-927E-A9953884B085}">
      <dgm:prSet/>
      <dgm:spPr/>
    </dgm:pt>
    <dgm:pt modelId="{F3ACE882-7FE0-4410-BD60-41A288FC04D5}" type="pres">
      <dgm:prSet presAssocID="{21F1D5BB-F763-42FD-A7D6-F2E30BFC27AF}" presName="diagram" presStyleCnt="0">
        <dgm:presLayoutVars>
          <dgm:dir/>
          <dgm:resizeHandles val="exact"/>
        </dgm:presLayoutVars>
      </dgm:prSet>
      <dgm:spPr/>
    </dgm:pt>
    <dgm:pt modelId="{B48F49B8-92EE-4A10-B613-D68FFA54315A}" type="pres">
      <dgm:prSet presAssocID="{817EC6C8-A275-4B22-A3AB-89856AC98089}" presName="node" presStyleLbl="node1" presStyleIdx="0" presStyleCnt="2">
        <dgm:presLayoutVars>
          <dgm:bulletEnabled val="1"/>
        </dgm:presLayoutVars>
      </dgm:prSet>
      <dgm:spPr/>
    </dgm:pt>
    <dgm:pt modelId="{6DE6AF30-47D5-48AE-B181-167F7437E0BF}" type="pres">
      <dgm:prSet presAssocID="{E336D4B9-F2D1-4B9B-8ED0-5996296D447D}" presName="sibTrans" presStyleCnt="0"/>
      <dgm:spPr/>
    </dgm:pt>
    <dgm:pt modelId="{AE716D9E-9925-4767-9D9F-A0F0896D4E62}" type="pres">
      <dgm:prSet presAssocID="{EC17636B-693B-400E-91B3-22BFF0326302}" presName="node" presStyleLbl="node1" presStyleIdx="1" presStyleCnt="2">
        <dgm:presLayoutVars>
          <dgm:bulletEnabled val="1"/>
        </dgm:presLayoutVars>
      </dgm:prSet>
      <dgm:spPr/>
    </dgm:pt>
  </dgm:ptLst>
  <dgm:cxnLst>
    <dgm:cxn modelId="{006B2532-DA57-44AF-927E-A9953884B085}" srcId="{21F1D5BB-F763-42FD-A7D6-F2E30BFC27AF}" destId="{EC17636B-693B-400E-91B3-22BFF0326302}" srcOrd="1" destOrd="0" parTransId="{9A75A269-CB6E-4A13-B7C6-CAEFEF8259C5}" sibTransId="{0E9374AD-0677-444D-8564-6BF4B9A79238}"/>
    <dgm:cxn modelId="{24BF1C54-0CB7-403A-B509-F71444431111}" type="presOf" srcId="{EC17636B-693B-400E-91B3-22BFF0326302}" destId="{AE716D9E-9925-4767-9D9F-A0F0896D4E62}" srcOrd="0" destOrd="0" presId="urn:microsoft.com/office/officeart/2005/8/layout/default"/>
    <dgm:cxn modelId="{789AEF56-1B04-4964-BF96-72FE93542D2F}" srcId="{21F1D5BB-F763-42FD-A7D6-F2E30BFC27AF}" destId="{817EC6C8-A275-4B22-A3AB-89856AC98089}" srcOrd="0" destOrd="0" parTransId="{E57DEE61-C07C-460C-9597-EA7E78E49C01}" sibTransId="{E336D4B9-F2D1-4B9B-8ED0-5996296D447D}"/>
    <dgm:cxn modelId="{F60D52F2-C72F-4DBD-9A64-7961C9B157AA}" type="presOf" srcId="{817EC6C8-A275-4B22-A3AB-89856AC98089}" destId="{B48F49B8-92EE-4A10-B613-D68FFA54315A}" srcOrd="0" destOrd="0" presId="urn:microsoft.com/office/officeart/2005/8/layout/default"/>
    <dgm:cxn modelId="{8BA9F3FE-D255-4CB6-83F2-0C0953EF2D8F}" type="presOf" srcId="{21F1D5BB-F763-42FD-A7D6-F2E30BFC27AF}" destId="{F3ACE882-7FE0-4410-BD60-41A288FC04D5}" srcOrd="0" destOrd="0" presId="urn:microsoft.com/office/officeart/2005/8/layout/default"/>
    <dgm:cxn modelId="{F3260041-7001-4DE8-B62F-F23CA3AC1D30}" type="presParOf" srcId="{F3ACE882-7FE0-4410-BD60-41A288FC04D5}" destId="{B48F49B8-92EE-4A10-B613-D68FFA54315A}" srcOrd="0" destOrd="0" presId="urn:microsoft.com/office/officeart/2005/8/layout/default"/>
    <dgm:cxn modelId="{90DE93B6-214D-4913-81DF-F991EB18E6FE}" type="presParOf" srcId="{F3ACE882-7FE0-4410-BD60-41A288FC04D5}" destId="{6DE6AF30-47D5-48AE-B181-167F7437E0BF}" srcOrd="1" destOrd="0" presId="urn:microsoft.com/office/officeart/2005/8/layout/default"/>
    <dgm:cxn modelId="{CB6A946B-77F6-421E-A3B2-CB3F0282332A}" type="presParOf" srcId="{F3ACE882-7FE0-4410-BD60-41A288FC04D5}" destId="{AE716D9E-9925-4767-9D9F-A0F0896D4E6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1F1D5BB-F763-42FD-A7D6-F2E30BFC27AF}" type="doc">
      <dgm:prSet loTypeId="urn:microsoft.com/office/officeart/2005/8/layout/defaul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UA"/>
        </a:p>
      </dgm:t>
    </dgm:pt>
    <dgm:pt modelId="{817EC6C8-A275-4B22-A3AB-89856AC98089}">
      <dgm:prSet/>
      <dgm:spPr/>
      <dgm:t>
        <a:bodyPr/>
        <a:lstStyle/>
        <a:p>
          <a:r>
            <a:rPr lang="ru-RU" b="0" i="0" dirty="0" err="1"/>
            <a:t>Відсутність</a:t>
          </a:r>
          <a:r>
            <a:rPr lang="ru-RU" b="0" i="0" dirty="0"/>
            <a:t> </a:t>
          </a:r>
          <a:r>
            <a:rPr lang="ru-RU" b="0" i="0" dirty="0" err="1"/>
            <a:t>наукового</a:t>
          </a:r>
          <a:r>
            <a:rPr lang="ru-RU" b="0" i="0" dirty="0"/>
            <a:t> </a:t>
          </a:r>
          <a:r>
            <a:rPr lang="ru-RU" b="0" i="0" dirty="0" err="1"/>
            <a:t>підходу</a:t>
          </a:r>
          <a:r>
            <a:rPr lang="ru-RU" b="0" i="0" dirty="0"/>
            <a:t> до </a:t>
          </a:r>
          <a:r>
            <a:rPr lang="ru-RU" b="0" i="0" dirty="0" err="1"/>
            <a:t>організації</a:t>
          </a:r>
          <a:r>
            <a:rPr lang="ru-RU" b="0" i="0" dirty="0"/>
            <a:t> </a:t>
          </a:r>
          <a:r>
            <a:rPr lang="ru-RU" b="0" i="0" dirty="0" err="1"/>
            <a:t>сумісної</a:t>
          </a:r>
          <a:r>
            <a:rPr lang="ru-RU" b="0" i="0" dirty="0"/>
            <a:t> </a:t>
          </a:r>
          <a:r>
            <a:rPr lang="ru-RU" b="0" i="0" dirty="0" err="1"/>
            <a:t>діяльності</a:t>
          </a:r>
          <a:r>
            <a:rPr lang="ru-RU" b="0" i="0" dirty="0"/>
            <a:t> (</a:t>
          </a:r>
          <a:r>
            <a:rPr lang="ru-RU" b="0" i="0" dirty="0" err="1"/>
            <a:t>безвідповідальність</a:t>
          </a:r>
          <a:r>
            <a:rPr lang="ru-RU" b="0" i="0" dirty="0"/>
            <a:t>, </a:t>
          </a:r>
          <a:r>
            <a:rPr lang="ru-RU" b="0" i="0" dirty="0" err="1"/>
            <a:t>неритмічність</a:t>
          </a:r>
          <a:r>
            <a:rPr lang="ru-RU" b="0" i="0" dirty="0"/>
            <a:t> </a:t>
          </a:r>
          <a:r>
            <a:rPr lang="ru-RU" b="0" i="0" dirty="0" err="1"/>
            <a:t>або</a:t>
          </a:r>
          <a:r>
            <a:rPr lang="ru-RU" b="0" i="0" dirty="0"/>
            <a:t> </a:t>
          </a:r>
          <a:r>
            <a:rPr lang="ru-RU" b="0" i="0" dirty="0" err="1"/>
            <a:t>відсутність</a:t>
          </a:r>
          <a:r>
            <a:rPr lang="ru-RU" b="0" i="0" dirty="0"/>
            <a:t> </a:t>
          </a:r>
          <a:r>
            <a:rPr lang="ru-RU" b="0" i="0" dirty="0" err="1"/>
            <a:t>системи</a:t>
          </a:r>
          <a:r>
            <a:rPr lang="ru-RU" b="0" i="0" dirty="0"/>
            <a:t> в </a:t>
          </a:r>
          <a:r>
            <a:rPr lang="ru-RU" b="0" i="0" dirty="0" err="1"/>
            <a:t>роботі</a:t>
          </a:r>
          <a:r>
            <a:rPr lang="ru-RU" b="0" i="0" dirty="0"/>
            <a:t>). </a:t>
          </a:r>
          <a:endParaRPr lang="ru-RU" dirty="0"/>
        </a:p>
      </dgm:t>
    </dgm:pt>
    <dgm:pt modelId="{E57DEE61-C07C-460C-9597-EA7E78E49C01}" type="parTrans" cxnId="{789AEF56-1B04-4964-BF96-72FE93542D2F}">
      <dgm:prSet/>
      <dgm:spPr/>
      <dgm:t>
        <a:bodyPr/>
        <a:lstStyle/>
        <a:p>
          <a:endParaRPr lang="ru-UA"/>
        </a:p>
      </dgm:t>
    </dgm:pt>
    <dgm:pt modelId="{E336D4B9-F2D1-4B9B-8ED0-5996296D447D}" type="sibTrans" cxnId="{789AEF56-1B04-4964-BF96-72FE93542D2F}">
      <dgm:prSet/>
      <dgm:spPr/>
      <dgm:t>
        <a:bodyPr/>
        <a:lstStyle/>
        <a:p>
          <a:endParaRPr lang="ru-UA"/>
        </a:p>
      </dgm:t>
    </dgm:pt>
    <dgm:pt modelId="{455D6BAF-F9EC-4162-BDE4-92641FFEBF7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 err="1"/>
            <a:t>Статусні</a:t>
          </a:r>
          <a:r>
            <a:rPr lang="ru-RU" b="0" i="0" dirty="0"/>
            <a:t> </a:t>
          </a:r>
          <a:r>
            <a:rPr lang="ru-RU" b="0" i="0" dirty="0" err="1"/>
            <a:t>проблеми</a:t>
          </a:r>
          <a:r>
            <a:rPr lang="ru-RU" b="0" i="0" dirty="0"/>
            <a:t> (</a:t>
          </a:r>
          <a:r>
            <a:rPr lang="ru-RU" b="0" i="0" dirty="0" err="1"/>
            <a:t>низький</a:t>
          </a:r>
          <a:r>
            <a:rPr lang="ru-RU" b="0" i="0" dirty="0"/>
            <a:t> </a:t>
          </a:r>
          <a:r>
            <a:rPr lang="ru-RU" b="0" i="0" dirty="0" err="1"/>
            <a:t>службовий</a:t>
          </a:r>
          <a:r>
            <a:rPr lang="ru-RU" b="0" i="0" dirty="0"/>
            <a:t> статус,  </a:t>
          </a:r>
          <a:r>
            <a:rPr lang="ru-RU" b="0" i="0" dirty="0" err="1"/>
            <a:t>заробітня</a:t>
          </a:r>
          <a:r>
            <a:rPr lang="ru-RU" b="0" i="0" dirty="0"/>
            <a:t> </a:t>
          </a:r>
          <a:r>
            <a:rPr lang="ru-RU" b="0" i="0" dirty="0" err="1"/>
            <a:t>платня</a:t>
          </a:r>
          <a:r>
            <a:rPr lang="ru-RU" b="0" i="0" dirty="0"/>
            <a:t>, </a:t>
          </a:r>
          <a:r>
            <a:rPr lang="ru-RU" b="0" i="0" dirty="0" err="1"/>
            <a:t>перспективи</a:t>
          </a:r>
          <a:r>
            <a:rPr lang="ru-RU" b="0" i="0" dirty="0"/>
            <a:t> </a:t>
          </a:r>
          <a:r>
            <a:rPr lang="ru-RU" b="0" i="0" dirty="0" err="1"/>
            <a:t>кар'єрного</a:t>
          </a:r>
          <a:r>
            <a:rPr lang="ru-RU" b="0" i="0" dirty="0"/>
            <a:t> </a:t>
          </a:r>
          <a:r>
            <a:rPr lang="ru-RU" b="0" i="0" dirty="0" err="1"/>
            <a:t>зростання</a:t>
          </a:r>
          <a:r>
            <a:rPr lang="ru-RU" b="0" i="0" dirty="0"/>
            <a:t>)</a:t>
          </a:r>
        </a:p>
      </dgm:t>
    </dgm:pt>
    <dgm:pt modelId="{032B92A1-5B17-4B55-B8F4-4B37855A4EB1}" type="parTrans" cxnId="{4247C071-22AF-40C5-B7EA-D7BA38512FBF}">
      <dgm:prSet/>
      <dgm:spPr/>
      <dgm:t>
        <a:bodyPr/>
        <a:lstStyle/>
        <a:p>
          <a:endParaRPr lang="ru-UA"/>
        </a:p>
      </dgm:t>
    </dgm:pt>
    <dgm:pt modelId="{24636154-BD79-4DE4-BCBB-9D2FB84FB337}" type="sibTrans" cxnId="{4247C071-22AF-40C5-B7EA-D7BA38512FBF}">
      <dgm:prSet/>
      <dgm:spPr/>
      <dgm:t>
        <a:bodyPr/>
        <a:lstStyle/>
        <a:p>
          <a:endParaRPr lang="ru-UA"/>
        </a:p>
      </dgm:t>
    </dgm:pt>
    <dgm:pt modelId="{8E2F00A7-27E4-4FA0-BAA8-C0C14CBDBDB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 err="1"/>
            <a:t>Заорганізованість</a:t>
          </a:r>
          <a:r>
            <a:rPr lang="ru-RU" b="0" i="0" dirty="0"/>
            <a:t> і </a:t>
          </a:r>
          <a:r>
            <a:rPr lang="ru-RU" b="0" i="0" dirty="0" err="1"/>
            <a:t>формалізм</a:t>
          </a:r>
          <a:r>
            <a:rPr lang="ru-RU" b="0" i="0" dirty="0"/>
            <a:t> (велика </a:t>
          </a:r>
          <a:r>
            <a:rPr lang="ru-RU" b="0" i="0" dirty="0" err="1"/>
            <a:t>кількість</a:t>
          </a:r>
          <a:r>
            <a:rPr lang="ru-RU" b="0" i="0" dirty="0"/>
            <a:t> </a:t>
          </a:r>
          <a:r>
            <a:rPr lang="ru-RU" b="0" i="0" dirty="0" err="1"/>
            <a:t>нарад</a:t>
          </a:r>
          <a:r>
            <a:rPr lang="ru-RU" b="0" i="0" dirty="0"/>
            <a:t>, </a:t>
          </a:r>
          <a:r>
            <a:rPr lang="ru-RU" b="0" i="0" dirty="0" err="1"/>
            <a:t>засідань</a:t>
          </a:r>
          <a:r>
            <a:rPr lang="ru-RU" b="0" i="0" dirty="0"/>
            <a:t>, "</a:t>
          </a:r>
          <a:r>
            <a:rPr lang="ru-RU" b="0" i="0" dirty="0" err="1"/>
            <a:t>паперова</a:t>
          </a:r>
          <a:r>
            <a:rPr lang="ru-RU" b="0" i="0" dirty="0"/>
            <a:t> </a:t>
          </a:r>
          <a:r>
            <a:rPr lang="ru-RU" b="0" i="0" dirty="0" err="1"/>
            <a:t>творчість</a:t>
          </a:r>
          <a:r>
            <a:rPr lang="ru-RU" b="0" i="0" dirty="0"/>
            <a:t>", велика </a:t>
          </a:r>
          <a:r>
            <a:rPr lang="ru-RU" b="0" i="0" dirty="0" err="1"/>
            <a:t>кількість</a:t>
          </a:r>
          <a:r>
            <a:rPr lang="ru-RU" b="0" i="0" dirty="0"/>
            <a:t> </a:t>
          </a:r>
          <a:r>
            <a:rPr lang="ru-RU" b="0" i="0" dirty="0" err="1"/>
            <a:t>планів</a:t>
          </a:r>
          <a:r>
            <a:rPr lang="ru-RU" b="0" i="0" dirty="0"/>
            <a:t> і </a:t>
          </a:r>
          <a:r>
            <a:rPr lang="ru-RU" b="0" i="0" dirty="0" err="1"/>
            <a:t>звітів</a:t>
          </a:r>
          <a:r>
            <a:rPr lang="ru-RU" b="0" i="0" dirty="0"/>
            <a:t>)</a:t>
          </a:r>
        </a:p>
      </dgm:t>
    </dgm:pt>
    <dgm:pt modelId="{58E00BFF-6E71-49D9-AC47-95D61823D492}" type="parTrans" cxnId="{A1D44DCB-05EB-4E36-B5F0-DF074CCB3993}">
      <dgm:prSet/>
      <dgm:spPr/>
      <dgm:t>
        <a:bodyPr/>
        <a:lstStyle/>
        <a:p>
          <a:endParaRPr lang="ru-UA"/>
        </a:p>
      </dgm:t>
    </dgm:pt>
    <dgm:pt modelId="{B5EF65D5-9D68-4F04-BA18-B26EA7AB4DC1}" type="sibTrans" cxnId="{A1D44DCB-05EB-4E36-B5F0-DF074CCB3993}">
      <dgm:prSet/>
      <dgm:spPr/>
      <dgm:t>
        <a:bodyPr/>
        <a:lstStyle/>
        <a:p>
          <a:endParaRPr lang="ru-UA"/>
        </a:p>
      </dgm:t>
    </dgm:pt>
    <dgm:pt modelId="{CA2A1EBE-AC3F-49A7-8461-30DB225A82D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 err="1"/>
            <a:t>Невизначеність</a:t>
          </a:r>
          <a:r>
            <a:rPr lang="ru-RU" b="0" i="0" dirty="0"/>
            <a:t> і </a:t>
          </a:r>
          <a:r>
            <a:rPr lang="ru-RU" b="0" i="0" dirty="0" err="1"/>
            <a:t>непередбачуваність</a:t>
          </a:r>
          <a:r>
            <a:rPr lang="ru-RU" b="0" i="0" dirty="0"/>
            <a:t> </a:t>
          </a:r>
          <a:r>
            <a:rPr lang="ru-RU" b="0" i="0" dirty="0" err="1"/>
            <a:t>розвитку</a:t>
          </a:r>
          <a:r>
            <a:rPr lang="ru-RU" b="0" i="0" dirty="0"/>
            <a:t> </a:t>
          </a:r>
          <a:r>
            <a:rPr lang="ru-RU" b="0" i="0" dirty="0" err="1"/>
            <a:t>подій</a:t>
          </a:r>
          <a:r>
            <a:rPr lang="ru-RU" b="0" i="0" dirty="0"/>
            <a:t> в </a:t>
          </a:r>
          <a:r>
            <a:rPr lang="ru-RU" b="0" i="0" dirty="0" err="1"/>
            <a:t>організації</a:t>
          </a:r>
          <a:endParaRPr lang="ru-RU" b="0" i="0" dirty="0"/>
        </a:p>
      </dgm:t>
    </dgm:pt>
    <dgm:pt modelId="{2E781600-0A93-41BB-B9B8-679E090168F0}" type="parTrans" cxnId="{10CCD588-668B-4B8B-899E-BE87667DB18F}">
      <dgm:prSet/>
      <dgm:spPr/>
      <dgm:t>
        <a:bodyPr/>
        <a:lstStyle/>
        <a:p>
          <a:endParaRPr lang="ru-UA"/>
        </a:p>
      </dgm:t>
    </dgm:pt>
    <dgm:pt modelId="{29B07EA0-8465-4E87-A67F-6C482CD75497}" type="sibTrans" cxnId="{10CCD588-668B-4B8B-899E-BE87667DB18F}">
      <dgm:prSet/>
      <dgm:spPr/>
      <dgm:t>
        <a:bodyPr/>
        <a:lstStyle/>
        <a:p>
          <a:endParaRPr lang="ru-UA"/>
        </a:p>
      </dgm:t>
    </dgm:pt>
    <dgm:pt modelId="{8E116AFC-A53B-4D8C-A28D-E8EBFA134EF8}">
      <dgm:prSet/>
      <dgm:spPr/>
      <dgm:t>
        <a:bodyPr/>
        <a:lstStyle/>
        <a:p>
          <a:r>
            <a:rPr lang="ru-RU" b="0" i="0" dirty="0" err="1"/>
            <a:t>Недостатня</a:t>
          </a:r>
          <a:r>
            <a:rPr lang="ru-RU" b="0" i="0" dirty="0"/>
            <a:t> </a:t>
          </a:r>
          <a:r>
            <a:rPr lang="ru-RU" b="0" i="0" dirty="0" err="1"/>
            <a:t>кількість</a:t>
          </a:r>
          <a:r>
            <a:rPr lang="ru-RU" b="0" i="0" dirty="0"/>
            <a:t> </a:t>
          </a:r>
          <a:r>
            <a:rPr lang="ru-RU" b="0" i="0" dirty="0" err="1"/>
            <a:t>співробітників</a:t>
          </a:r>
          <a:r>
            <a:rPr lang="ru-RU" b="0" i="0" dirty="0"/>
            <a:t>. </a:t>
          </a:r>
          <a:r>
            <a:rPr lang="ru-RU" b="0" i="0" dirty="0" err="1"/>
            <a:t>Обсяг</a:t>
          </a:r>
          <a:r>
            <a:rPr lang="ru-RU" b="0" i="0" dirty="0"/>
            <a:t> </a:t>
          </a:r>
          <a:r>
            <a:rPr lang="ru-RU" b="0" i="0" dirty="0" err="1"/>
            <a:t>роботи</a:t>
          </a:r>
          <a:r>
            <a:rPr lang="ru-RU" b="0" i="0" dirty="0"/>
            <a:t> </a:t>
          </a:r>
          <a:r>
            <a:rPr lang="ru-RU" b="0" i="0" dirty="0" err="1"/>
            <a:t>дуже</a:t>
          </a:r>
          <a:r>
            <a:rPr lang="ru-RU" b="0" i="0" dirty="0"/>
            <a:t> великий</a:t>
          </a:r>
          <a:endParaRPr lang="ru-RU" dirty="0"/>
        </a:p>
      </dgm:t>
    </dgm:pt>
    <dgm:pt modelId="{D4BEE037-C849-4E51-B842-7EC4E0DAD86B}" type="parTrans" cxnId="{043A180B-B628-4E56-B629-0218C4B98470}">
      <dgm:prSet/>
      <dgm:spPr/>
      <dgm:t>
        <a:bodyPr/>
        <a:lstStyle/>
        <a:p>
          <a:endParaRPr lang="ru-UA"/>
        </a:p>
      </dgm:t>
    </dgm:pt>
    <dgm:pt modelId="{E2C1B352-C858-47A8-94C0-C654A33CA93F}" type="sibTrans" cxnId="{043A180B-B628-4E56-B629-0218C4B98470}">
      <dgm:prSet/>
      <dgm:spPr/>
      <dgm:t>
        <a:bodyPr/>
        <a:lstStyle/>
        <a:p>
          <a:endParaRPr lang="ru-UA"/>
        </a:p>
      </dgm:t>
    </dgm:pt>
    <dgm:pt modelId="{A5A388C9-853B-48F3-B206-143F9728A5DE}">
      <dgm:prSet/>
      <dgm:spPr/>
      <dgm:t>
        <a:bodyPr/>
        <a:lstStyle/>
        <a:p>
          <a:r>
            <a:rPr lang="ru-RU" b="0" i="0" dirty="0" err="1"/>
            <a:t>Порушення</a:t>
          </a:r>
          <a:r>
            <a:rPr lang="ru-RU" b="0" i="0" dirty="0"/>
            <a:t> режиму </a:t>
          </a:r>
          <a:r>
            <a:rPr lang="ru-RU" b="0" i="0" dirty="0" err="1"/>
            <a:t>робочого</a:t>
          </a:r>
          <a:r>
            <a:rPr lang="ru-RU" b="0" i="0" dirty="0"/>
            <a:t> часу</a:t>
          </a:r>
          <a:endParaRPr lang="ru-RU" dirty="0"/>
        </a:p>
      </dgm:t>
    </dgm:pt>
    <dgm:pt modelId="{5A203EF9-124D-4DCF-873B-AAC1D0CE6BA5}" type="parTrans" cxnId="{EB5546B2-146F-4F44-A188-91342B2D0DFA}">
      <dgm:prSet/>
      <dgm:spPr/>
      <dgm:t>
        <a:bodyPr/>
        <a:lstStyle/>
        <a:p>
          <a:endParaRPr lang="ru-UA"/>
        </a:p>
      </dgm:t>
    </dgm:pt>
    <dgm:pt modelId="{DA2883ED-26A2-403B-834A-E7EC5C39E21C}" type="sibTrans" cxnId="{EB5546B2-146F-4F44-A188-91342B2D0DFA}">
      <dgm:prSet/>
      <dgm:spPr/>
      <dgm:t>
        <a:bodyPr/>
        <a:lstStyle/>
        <a:p>
          <a:endParaRPr lang="ru-UA"/>
        </a:p>
      </dgm:t>
    </dgm:pt>
    <dgm:pt modelId="{F3ACE882-7FE0-4410-BD60-41A288FC04D5}" type="pres">
      <dgm:prSet presAssocID="{21F1D5BB-F763-42FD-A7D6-F2E30BFC27AF}" presName="diagram" presStyleCnt="0">
        <dgm:presLayoutVars>
          <dgm:dir/>
          <dgm:resizeHandles val="exact"/>
        </dgm:presLayoutVars>
      </dgm:prSet>
      <dgm:spPr/>
    </dgm:pt>
    <dgm:pt modelId="{B48F49B8-92EE-4A10-B613-D68FFA54315A}" type="pres">
      <dgm:prSet presAssocID="{817EC6C8-A275-4B22-A3AB-89856AC98089}" presName="node" presStyleLbl="node1" presStyleIdx="0" presStyleCnt="6">
        <dgm:presLayoutVars>
          <dgm:bulletEnabled val="1"/>
        </dgm:presLayoutVars>
      </dgm:prSet>
      <dgm:spPr/>
    </dgm:pt>
    <dgm:pt modelId="{6DE6AF30-47D5-48AE-B181-167F7437E0BF}" type="pres">
      <dgm:prSet presAssocID="{E336D4B9-F2D1-4B9B-8ED0-5996296D447D}" presName="sibTrans" presStyleCnt="0"/>
      <dgm:spPr/>
    </dgm:pt>
    <dgm:pt modelId="{7D9B30E0-B2B5-48E7-BDD5-337B0CA2C23F}" type="pres">
      <dgm:prSet presAssocID="{8E116AFC-A53B-4D8C-A28D-E8EBFA134EF8}" presName="node" presStyleLbl="node1" presStyleIdx="1" presStyleCnt="6">
        <dgm:presLayoutVars>
          <dgm:bulletEnabled val="1"/>
        </dgm:presLayoutVars>
      </dgm:prSet>
      <dgm:spPr/>
    </dgm:pt>
    <dgm:pt modelId="{F878A8E1-4DD7-4F6B-B2AD-4582E0875979}" type="pres">
      <dgm:prSet presAssocID="{E2C1B352-C858-47A8-94C0-C654A33CA93F}" presName="sibTrans" presStyleCnt="0"/>
      <dgm:spPr/>
    </dgm:pt>
    <dgm:pt modelId="{21F1F8DA-1427-4A14-85F0-52D3EC6DECC6}" type="pres">
      <dgm:prSet presAssocID="{A5A388C9-853B-48F3-B206-143F9728A5DE}" presName="node" presStyleLbl="node1" presStyleIdx="2" presStyleCnt="6">
        <dgm:presLayoutVars>
          <dgm:bulletEnabled val="1"/>
        </dgm:presLayoutVars>
      </dgm:prSet>
      <dgm:spPr/>
    </dgm:pt>
    <dgm:pt modelId="{7C5066BA-C2E4-4F6C-BF1E-CE35BBD69BFF}" type="pres">
      <dgm:prSet presAssocID="{DA2883ED-26A2-403B-834A-E7EC5C39E21C}" presName="sibTrans" presStyleCnt="0"/>
      <dgm:spPr/>
    </dgm:pt>
    <dgm:pt modelId="{A973D5B9-234D-4FA1-878D-E189445872A9}" type="pres">
      <dgm:prSet presAssocID="{455D6BAF-F9EC-4162-BDE4-92641FFEBF7C}" presName="node" presStyleLbl="node1" presStyleIdx="3" presStyleCnt="6">
        <dgm:presLayoutVars>
          <dgm:bulletEnabled val="1"/>
        </dgm:presLayoutVars>
      </dgm:prSet>
      <dgm:spPr/>
    </dgm:pt>
    <dgm:pt modelId="{11C2DE6B-0CF6-45A2-A476-62BA74430070}" type="pres">
      <dgm:prSet presAssocID="{24636154-BD79-4DE4-BCBB-9D2FB84FB337}" presName="sibTrans" presStyleCnt="0"/>
      <dgm:spPr/>
    </dgm:pt>
    <dgm:pt modelId="{F966A9E7-D8B7-42D4-993A-B64FE6702F00}" type="pres">
      <dgm:prSet presAssocID="{8E2F00A7-27E4-4FA0-BAA8-C0C14CBDBDB9}" presName="node" presStyleLbl="node1" presStyleIdx="4" presStyleCnt="6">
        <dgm:presLayoutVars>
          <dgm:bulletEnabled val="1"/>
        </dgm:presLayoutVars>
      </dgm:prSet>
      <dgm:spPr/>
    </dgm:pt>
    <dgm:pt modelId="{54330EC4-4069-4F44-B609-58A7CE8ACA04}" type="pres">
      <dgm:prSet presAssocID="{B5EF65D5-9D68-4F04-BA18-B26EA7AB4DC1}" presName="sibTrans" presStyleCnt="0"/>
      <dgm:spPr/>
    </dgm:pt>
    <dgm:pt modelId="{0BE2F950-15B3-49FD-AB7F-3D3CE6ED21E7}" type="pres">
      <dgm:prSet presAssocID="{CA2A1EBE-AC3F-49A7-8461-30DB225A82DB}" presName="node" presStyleLbl="node1" presStyleIdx="5" presStyleCnt="6">
        <dgm:presLayoutVars>
          <dgm:bulletEnabled val="1"/>
        </dgm:presLayoutVars>
      </dgm:prSet>
      <dgm:spPr/>
    </dgm:pt>
  </dgm:ptLst>
  <dgm:cxnLst>
    <dgm:cxn modelId="{043A180B-B628-4E56-B629-0218C4B98470}" srcId="{21F1D5BB-F763-42FD-A7D6-F2E30BFC27AF}" destId="{8E116AFC-A53B-4D8C-A28D-E8EBFA134EF8}" srcOrd="1" destOrd="0" parTransId="{D4BEE037-C849-4E51-B842-7EC4E0DAD86B}" sibTransId="{E2C1B352-C858-47A8-94C0-C654A33CA93F}"/>
    <dgm:cxn modelId="{48614324-CB19-40B3-BE4F-7646E719D590}" type="presOf" srcId="{455D6BAF-F9EC-4162-BDE4-92641FFEBF7C}" destId="{A973D5B9-234D-4FA1-878D-E189445872A9}" srcOrd="0" destOrd="0" presId="urn:microsoft.com/office/officeart/2005/8/layout/default"/>
    <dgm:cxn modelId="{9B0E5C4D-C73F-40F0-8DE4-31342A870352}" type="presOf" srcId="{8E2F00A7-27E4-4FA0-BAA8-C0C14CBDBDB9}" destId="{F966A9E7-D8B7-42D4-993A-B64FE6702F00}" srcOrd="0" destOrd="0" presId="urn:microsoft.com/office/officeart/2005/8/layout/default"/>
    <dgm:cxn modelId="{4247C071-22AF-40C5-B7EA-D7BA38512FBF}" srcId="{21F1D5BB-F763-42FD-A7D6-F2E30BFC27AF}" destId="{455D6BAF-F9EC-4162-BDE4-92641FFEBF7C}" srcOrd="3" destOrd="0" parTransId="{032B92A1-5B17-4B55-B8F4-4B37855A4EB1}" sibTransId="{24636154-BD79-4DE4-BCBB-9D2FB84FB337}"/>
    <dgm:cxn modelId="{789AEF56-1B04-4964-BF96-72FE93542D2F}" srcId="{21F1D5BB-F763-42FD-A7D6-F2E30BFC27AF}" destId="{817EC6C8-A275-4B22-A3AB-89856AC98089}" srcOrd="0" destOrd="0" parTransId="{E57DEE61-C07C-460C-9597-EA7E78E49C01}" sibTransId="{E336D4B9-F2D1-4B9B-8ED0-5996296D447D}"/>
    <dgm:cxn modelId="{10CCD588-668B-4B8B-899E-BE87667DB18F}" srcId="{21F1D5BB-F763-42FD-A7D6-F2E30BFC27AF}" destId="{CA2A1EBE-AC3F-49A7-8461-30DB225A82DB}" srcOrd="5" destOrd="0" parTransId="{2E781600-0A93-41BB-B9B8-679E090168F0}" sibTransId="{29B07EA0-8465-4E87-A67F-6C482CD75497}"/>
    <dgm:cxn modelId="{919008A2-D3B3-4832-8DCD-DE68E8F1480C}" type="presOf" srcId="{8E116AFC-A53B-4D8C-A28D-E8EBFA134EF8}" destId="{7D9B30E0-B2B5-48E7-BDD5-337B0CA2C23F}" srcOrd="0" destOrd="0" presId="urn:microsoft.com/office/officeart/2005/8/layout/default"/>
    <dgm:cxn modelId="{A6F1D2AD-DF20-4136-AF3B-D91BC884BDD4}" type="presOf" srcId="{A5A388C9-853B-48F3-B206-143F9728A5DE}" destId="{21F1F8DA-1427-4A14-85F0-52D3EC6DECC6}" srcOrd="0" destOrd="0" presId="urn:microsoft.com/office/officeart/2005/8/layout/default"/>
    <dgm:cxn modelId="{EB5546B2-146F-4F44-A188-91342B2D0DFA}" srcId="{21F1D5BB-F763-42FD-A7D6-F2E30BFC27AF}" destId="{A5A388C9-853B-48F3-B206-143F9728A5DE}" srcOrd="2" destOrd="0" parTransId="{5A203EF9-124D-4DCF-873B-AAC1D0CE6BA5}" sibTransId="{DA2883ED-26A2-403B-834A-E7EC5C39E21C}"/>
    <dgm:cxn modelId="{A1D44DCB-05EB-4E36-B5F0-DF074CCB3993}" srcId="{21F1D5BB-F763-42FD-A7D6-F2E30BFC27AF}" destId="{8E2F00A7-27E4-4FA0-BAA8-C0C14CBDBDB9}" srcOrd="4" destOrd="0" parTransId="{58E00BFF-6E71-49D9-AC47-95D61823D492}" sibTransId="{B5EF65D5-9D68-4F04-BA18-B26EA7AB4DC1}"/>
    <dgm:cxn modelId="{F1C08DDC-E464-4D08-9CE3-8935C64CEF2F}" type="presOf" srcId="{CA2A1EBE-AC3F-49A7-8461-30DB225A82DB}" destId="{0BE2F950-15B3-49FD-AB7F-3D3CE6ED21E7}" srcOrd="0" destOrd="0" presId="urn:microsoft.com/office/officeart/2005/8/layout/default"/>
    <dgm:cxn modelId="{F60D52F2-C72F-4DBD-9A64-7961C9B157AA}" type="presOf" srcId="{817EC6C8-A275-4B22-A3AB-89856AC98089}" destId="{B48F49B8-92EE-4A10-B613-D68FFA54315A}" srcOrd="0" destOrd="0" presId="urn:microsoft.com/office/officeart/2005/8/layout/default"/>
    <dgm:cxn modelId="{8BA9F3FE-D255-4CB6-83F2-0C0953EF2D8F}" type="presOf" srcId="{21F1D5BB-F763-42FD-A7D6-F2E30BFC27AF}" destId="{F3ACE882-7FE0-4410-BD60-41A288FC04D5}" srcOrd="0" destOrd="0" presId="urn:microsoft.com/office/officeart/2005/8/layout/default"/>
    <dgm:cxn modelId="{F3260041-7001-4DE8-B62F-F23CA3AC1D30}" type="presParOf" srcId="{F3ACE882-7FE0-4410-BD60-41A288FC04D5}" destId="{B48F49B8-92EE-4A10-B613-D68FFA54315A}" srcOrd="0" destOrd="0" presId="urn:microsoft.com/office/officeart/2005/8/layout/default"/>
    <dgm:cxn modelId="{90DE93B6-214D-4913-81DF-F991EB18E6FE}" type="presParOf" srcId="{F3ACE882-7FE0-4410-BD60-41A288FC04D5}" destId="{6DE6AF30-47D5-48AE-B181-167F7437E0BF}" srcOrd="1" destOrd="0" presId="urn:microsoft.com/office/officeart/2005/8/layout/default"/>
    <dgm:cxn modelId="{4A99507C-8D8C-4975-8EAB-64891164C02E}" type="presParOf" srcId="{F3ACE882-7FE0-4410-BD60-41A288FC04D5}" destId="{7D9B30E0-B2B5-48E7-BDD5-337B0CA2C23F}" srcOrd="2" destOrd="0" presId="urn:microsoft.com/office/officeart/2005/8/layout/default"/>
    <dgm:cxn modelId="{D6E9E2A2-EC16-42C1-87AD-C5FD7131496D}" type="presParOf" srcId="{F3ACE882-7FE0-4410-BD60-41A288FC04D5}" destId="{F878A8E1-4DD7-4F6B-B2AD-4582E0875979}" srcOrd="3" destOrd="0" presId="urn:microsoft.com/office/officeart/2005/8/layout/default"/>
    <dgm:cxn modelId="{AAAEB548-E0A0-4DB0-AFCE-FAF6F00BA98A}" type="presParOf" srcId="{F3ACE882-7FE0-4410-BD60-41A288FC04D5}" destId="{21F1F8DA-1427-4A14-85F0-52D3EC6DECC6}" srcOrd="4" destOrd="0" presId="urn:microsoft.com/office/officeart/2005/8/layout/default"/>
    <dgm:cxn modelId="{178836D5-3999-4A32-B7B4-328B305DB402}" type="presParOf" srcId="{F3ACE882-7FE0-4410-BD60-41A288FC04D5}" destId="{7C5066BA-C2E4-4F6C-BF1E-CE35BBD69BFF}" srcOrd="5" destOrd="0" presId="urn:microsoft.com/office/officeart/2005/8/layout/default"/>
    <dgm:cxn modelId="{ABBF2CF4-FCCE-4715-ABD0-D6EBCA888E9E}" type="presParOf" srcId="{F3ACE882-7FE0-4410-BD60-41A288FC04D5}" destId="{A973D5B9-234D-4FA1-878D-E189445872A9}" srcOrd="6" destOrd="0" presId="urn:microsoft.com/office/officeart/2005/8/layout/default"/>
    <dgm:cxn modelId="{A53336C1-2E7B-47C6-B533-7FF62D19117E}" type="presParOf" srcId="{F3ACE882-7FE0-4410-BD60-41A288FC04D5}" destId="{11C2DE6B-0CF6-45A2-A476-62BA74430070}" srcOrd="7" destOrd="0" presId="urn:microsoft.com/office/officeart/2005/8/layout/default"/>
    <dgm:cxn modelId="{B46D0529-F017-4BFC-AB77-0BF30A9CF0DC}" type="presParOf" srcId="{F3ACE882-7FE0-4410-BD60-41A288FC04D5}" destId="{F966A9E7-D8B7-42D4-993A-B64FE6702F00}" srcOrd="8" destOrd="0" presId="urn:microsoft.com/office/officeart/2005/8/layout/default"/>
    <dgm:cxn modelId="{438CB722-A917-4379-A1E1-6CE549D7EA2A}" type="presParOf" srcId="{F3ACE882-7FE0-4410-BD60-41A288FC04D5}" destId="{54330EC4-4069-4F44-B609-58A7CE8ACA04}" srcOrd="9" destOrd="0" presId="urn:microsoft.com/office/officeart/2005/8/layout/default"/>
    <dgm:cxn modelId="{A7B7BACC-DA1D-43F9-9324-0887E09D6703}" type="presParOf" srcId="{F3ACE882-7FE0-4410-BD60-41A288FC04D5}" destId="{0BE2F950-15B3-49FD-AB7F-3D3CE6ED21E7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1F1D5BB-F763-42FD-A7D6-F2E30BFC27AF}" type="doc">
      <dgm:prSet loTypeId="urn:microsoft.com/office/officeart/2005/8/layout/default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UA"/>
        </a:p>
      </dgm:t>
    </dgm:pt>
    <dgm:pt modelId="{275FF2F4-2AE0-46C1-846F-A5AA342A524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 err="1"/>
            <a:t>Нечіткі</a:t>
          </a:r>
          <a:r>
            <a:rPr lang="ru-RU" b="0" i="0" dirty="0"/>
            <a:t> </a:t>
          </a:r>
          <a:r>
            <a:rPr lang="ru-RU" b="0" i="0" dirty="0" err="1"/>
            <a:t>функціональні</a:t>
          </a:r>
          <a:r>
            <a:rPr lang="ru-RU" b="0" i="0" dirty="0"/>
            <a:t> </a:t>
          </a:r>
          <a:r>
            <a:rPr lang="ru-RU" b="0" i="0" dirty="0" err="1"/>
            <a:t>обов'язки</a:t>
          </a:r>
          <a:r>
            <a:rPr lang="ru-RU" b="0" i="0" dirty="0"/>
            <a:t> </a:t>
          </a:r>
        </a:p>
      </dgm:t>
    </dgm:pt>
    <dgm:pt modelId="{5FCF3231-F27A-4383-9569-6D5B650B547F}" type="parTrans" cxnId="{F41FA5FC-7EBD-4FA4-9799-00FB67FD410D}">
      <dgm:prSet/>
      <dgm:spPr/>
      <dgm:t>
        <a:bodyPr/>
        <a:lstStyle/>
        <a:p>
          <a:endParaRPr lang="ru-UA"/>
        </a:p>
      </dgm:t>
    </dgm:pt>
    <dgm:pt modelId="{DAE8A261-A1A8-4E93-A68E-F33D11482012}" type="sibTrans" cxnId="{F41FA5FC-7EBD-4FA4-9799-00FB67FD410D}">
      <dgm:prSet/>
      <dgm:spPr/>
      <dgm:t>
        <a:bodyPr/>
        <a:lstStyle/>
        <a:p>
          <a:endParaRPr lang="ru-UA"/>
        </a:p>
      </dgm:t>
    </dgm:pt>
    <dgm:pt modelId="{FF395F68-7335-4CC0-A44D-E5D360F03C5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 err="1"/>
            <a:t>Нереалістично</a:t>
          </a:r>
          <a:r>
            <a:rPr lang="ru-RU" b="0" i="0" dirty="0"/>
            <a:t> </a:t>
          </a:r>
          <a:r>
            <a:rPr lang="ru-RU" b="0" i="0" dirty="0" err="1"/>
            <a:t>високі</a:t>
          </a:r>
          <a:r>
            <a:rPr lang="ru-RU" b="0" i="0" dirty="0"/>
            <a:t> </a:t>
          </a:r>
          <a:r>
            <a:rPr lang="ru-RU" b="0" i="0" dirty="0" err="1"/>
            <a:t>домагання</a:t>
          </a:r>
          <a:endParaRPr lang="ru-RU" b="0" i="0" dirty="0"/>
        </a:p>
      </dgm:t>
    </dgm:pt>
    <dgm:pt modelId="{C83C1AE7-567B-4FA7-B10A-527FFD913C0D}" type="parTrans" cxnId="{9031316B-912D-44D8-9E31-50DCA357FB41}">
      <dgm:prSet/>
      <dgm:spPr/>
    </dgm:pt>
    <dgm:pt modelId="{2E52A21A-9156-4362-B26E-EAD430CFBDBA}" type="sibTrans" cxnId="{9031316B-912D-44D8-9E31-50DCA357FB41}">
      <dgm:prSet/>
      <dgm:spPr/>
    </dgm:pt>
    <dgm:pt modelId="{3B1EC9F1-2D17-491B-AECF-FF6C6857F6A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 err="1"/>
            <a:t>Ігнорування</a:t>
          </a:r>
          <a:r>
            <a:rPr lang="ru-RU" b="0" i="0" dirty="0"/>
            <a:t> </a:t>
          </a:r>
          <a:r>
            <a:rPr lang="ru-RU" b="0" i="0" dirty="0" err="1"/>
            <a:t>керівником</a:t>
          </a:r>
          <a:r>
            <a:rPr lang="ru-RU" b="0" i="0" dirty="0"/>
            <a:t> думок </a:t>
          </a:r>
          <a:r>
            <a:rPr lang="ru-RU" b="0" i="0" dirty="0" err="1"/>
            <a:t>підлеглого</a:t>
          </a:r>
          <a:r>
            <a:rPr lang="ru-RU" b="0" i="0" dirty="0"/>
            <a:t>. </a:t>
          </a:r>
        </a:p>
      </dgm:t>
    </dgm:pt>
    <dgm:pt modelId="{7862CCA8-A338-45E3-A4DB-7D022F0251EE}" type="parTrans" cxnId="{D8FD72B6-75FC-4E42-94B2-57F0DB8CE67A}">
      <dgm:prSet/>
      <dgm:spPr/>
    </dgm:pt>
    <dgm:pt modelId="{B9493801-46BF-4229-85B0-3B7BD6F031E9}" type="sibTrans" cxnId="{D8FD72B6-75FC-4E42-94B2-57F0DB8CE67A}">
      <dgm:prSet/>
      <dgm:spPr/>
    </dgm:pt>
    <dgm:pt modelId="{102AE0E1-6B22-4F84-8C4D-67ED0A9C5E1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 err="1"/>
            <a:t>Психологічна</a:t>
          </a:r>
          <a:r>
            <a:rPr lang="ru-RU" b="0" i="0" dirty="0"/>
            <a:t> </a:t>
          </a:r>
          <a:r>
            <a:rPr lang="ru-RU" b="0" i="0" dirty="0" err="1"/>
            <a:t>несумісність</a:t>
          </a:r>
          <a:r>
            <a:rPr lang="ru-RU" b="0" i="0" dirty="0"/>
            <a:t> у </a:t>
          </a:r>
          <a:r>
            <a:rPr lang="ru-RU" b="0" i="0" dirty="0" err="1"/>
            <a:t>співробітників</a:t>
          </a:r>
          <a:r>
            <a:rPr lang="ru-RU" b="0" i="0" dirty="0"/>
            <a:t>, </a:t>
          </a:r>
          <a:r>
            <a:rPr lang="ru-RU" b="0" i="0" dirty="0" err="1"/>
            <a:t>наявність</a:t>
          </a:r>
          <a:r>
            <a:rPr lang="ru-RU" b="0" i="0" dirty="0"/>
            <a:t> </a:t>
          </a:r>
          <a:r>
            <a:rPr lang="ru-RU" b="0" i="0" dirty="0" err="1"/>
            <a:t>яскраво</a:t>
          </a:r>
          <a:r>
            <a:rPr lang="ru-RU" b="0" i="0" dirty="0"/>
            <a:t> </a:t>
          </a:r>
          <a:r>
            <a:rPr lang="ru-RU" b="0" i="0" dirty="0" err="1"/>
            <a:t>виражених</a:t>
          </a:r>
          <a:r>
            <a:rPr lang="ru-RU" b="0" i="0" dirty="0"/>
            <a:t> </a:t>
          </a:r>
          <a:r>
            <a:rPr lang="ru-RU" b="0" i="0" dirty="0" err="1"/>
            <a:t>акцентуацій</a:t>
          </a:r>
          <a:r>
            <a:rPr lang="ru-RU" b="0" i="0" dirty="0"/>
            <a:t>, </a:t>
          </a:r>
          <a:r>
            <a:rPr lang="ru-RU" b="0" i="0" dirty="0" err="1"/>
            <a:t>різних</a:t>
          </a:r>
          <a:r>
            <a:rPr lang="ru-RU" b="0" i="0" dirty="0"/>
            <a:t> </a:t>
          </a:r>
          <a:r>
            <a:rPr lang="ru-RU" b="0" i="0" dirty="0" err="1"/>
            <a:t>поглядів</a:t>
          </a:r>
          <a:r>
            <a:rPr lang="ru-RU" b="0" i="0" dirty="0"/>
            <a:t> на </a:t>
          </a:r>
          <a:r>
            <a:rPr lang="ru-RU" b="0" i="0" dirty="0" err="1"/>
            <a:t>стратегію</a:t>
          </a:r>
          <a:r>
            <a:rPr lang="ru-RU" b="0" i="0" dirty="0"/>
            <a:t> </a:t>
          </a:r>
          <a:r>
            <a:rPr lang="ru-RU" b="0" i="0" dirty="0" err="1"/>
            <a:t>навчального</a:t>
          </a:r>
          <a:r>
            <a:rPr lang="ru-RU" b="0" i="0" dirty="0"/>
            <a:t> </a:t>
          </a:r>
          <a:r>
            <a:rPr lang="ru-RU" b="0" i="0" dirty="0" err="1"/>
            <a:t>підрозділу</a:t>
          </a:r>
          <a:r>
            <a:rPr lang="ru-RU" b="0" i="0" dirty="0"/>
            <a:t> </a:t>
          </a:r>
          <a:r>
            <a:rPr lang="ru-RU" b="0" i="0" dirty="0" err="1"/>
            <a:t>чи</a:t>
          </a:r>
          <a:r>
            <a:rPr lang="ru-RU" b="0" i="0" dirty="0"/>
            <a:t> </a:t>
          </a:r>
          <a:r>
            <a:rPr lang="ru-RU" b="0" i="0" dirty="0" err="1"/>
            <a:t>навчального</a:t>
          </a:r>
          <a:r>
            <a:rPr lang="ru-RU" b="0" i="0" dirty="0"/>
            <a:t> закладу в </a:t>
          </a:r>
          <a:r>
            <a:rPr lang="ru-RU" b="0" i="0" dirty="0" err="1"/>
            <a:t>цілому</a:t>
          </a:r>
          <a:endParaRPr lang="ru-RU" b="0" i="0" dirty="0"/>
        </a:p>
      </dgm:t>
    </dgm:pt>
    <dgm:pt modelId="{AC2C2466-2045-4AE1-A610-AB578B525B02}" type="parTrans" cxnId="{EC57514C-9785-42EF-87C3-C3CCB606B4A5}">
      <dgm:prSet/>
      <dgm:spPr/>
    </dgm:pt>
    <dgm:pt modelId="{C2E6ED66-01CB-4811-8BAF-52044ACFD579}" type="sibTrans" cxnId="{EC57514C-9785-42EF-87C3-C3CCB606B4A5}">
      <dgm:prSet/>
      <dgm:spPr/>
    </dgm:pt>
    <dgm:pt modelId="{F3ACE882-7FE0-4410-BD60-41A288FC04D5}" type="pres">
      <dgm:prSet presAssocID="{21F1D5BB-F763-42FD-A7D6-F2E30BFC27AF}" presName="diagram" presStyleCnt="0">
        <dgm:presLayoutVars>
          <dgm:dir/>
          <dgm:resizeHandles val="exact"/>
        </dgm:presLayoutVars>
      </dgm:prSet>
      <dgm:spPr/>
    </dgm:pt>
    <dgm:pt modelId="{B49B2227-00E3-43FA-98C4-E5B87D4EC468}" type="pres">
      <dgm:prSet presAssocID="{275FF2F4-2AE0-46C1-846F-A5AA342A5247}" presName="node" presStyleLbl="node1" presStyleIdx="0" presStyleCnt="4">
        <dgm:presLayoutVars>
          <dgm:bulletEnabled val="1"/>
        </dgm:presLayoutVars>
      </dgm:prSet>
      <dgm:spPr/>
    </dgm:pt>
    <dgm:pt modelId="{7AF75E91-44A4-4EC2-9829-F1B4C828C61B}" type="pres">
      <dgm:prSet presAssocID="{DAE8A261-A1A8-4E93-A68E-F33D11482012}" presName="sibTrans" presStyleCnt="0"/>
      <dgm:spPr/>
    </dgm:pt>
    <dgm:pt modelId="{F1BE250E-4395-43B5-ACE0-61E0AC611AFB}" type="pres">
      <dgm:prSet presAssocID="{FF395F68-7335-4CC0-A44D-E5D360F03C58}" presName="node" presStyleLbl="node1" presStyleIdx="1" presStyleCnt="4">
        <dgm:presLayoutVars>
          <dgm:bulletEnabled val="1"/>
        </dgm:presLayoutVars>
      </dgm:prSet>
      <dgm:spPr/>
    </dgm:pt>
    <dgm:pt modelId="{40CADC37-A5DA-4500-8E32-E9036E365754}" type="pres">
      <dgm:prSet presAssocID="{2E52A21A-9156-4362-B26E-EAD430CFBDBA}" presName="sibTrans" presStyleCnt="0"/>
      <dgm:spPr/>
    </dgm:pt>
    <dgm:pt modelId="{58877874-DBE9-45F1-AF71-2FC4363D4601}" type="pres">
      <dgm:prSet presAssocID="{3B1EC9F1-2D17-491B-AECF-FF6C6857F6A5}" presName="node" presStyleLbl="node1" presStyleIdx="2" presStyleCnt="4">
        <dgm:presLayoutVars>
          <dgm:bulletEnabled val="1"/>
        </dgm:presLayoutVars>
      </dgm:prSet>
      <dgm:spPr/>
    </dgm:pt>
    <dgm:pt modelId="{CEDA5D47-2547-45D4-B3E2-217FA94FE63C}" type="pres">
      <dgm:prSet presAssocID="{B9493801-46BF-4229-85B0-3B7BD6F031E9}" presName="sibTrans" presStyleCnt="0"/>
      <dgm:spPr/>
    </dgm:pt>
    <dgm:pt modelId="{4AB99AA5-C4C8-439D-846A-EB519E17337D}" type="pres">
      <dgm:prSet presAssocID="{102AE0E1-6B22-4F84-8C4D-67ED0A9C5E10}" presName="node" presStyleLbl="node1" presStyleIdx="3" presStyleCnt="4">
        <dgm:presLayoutVars>
          <dgm:bulletEnabled val="1"/>
        </dgm:presLayoutVars>
      </dgm:prSet>
      <dgm:spPr/>
    </dgm:pt>
  </dgm:ptLst>
  <dgm:cxnLst>
    <dgm:cxn modelId="{75911907-82CA-4674-ABDC-6111DDBF2F7A}" type="presOf" srcId="{275FF2F4-2AE0-46C1-846F-A5AA342A5247}" destId="{B49B2227-00E3-43FA-98C4-E5B87D4EC468}" srcOrd="0" destOrd="0" presId="urn:microsoft.com/office/officeart/2005/8/layout/default"/>
    <dgm:cxn modelId="{9031316B-912D-44D8-9E31-50DCA357FB41}" srcId="{21F1D5BB-F763-42FD-A7D6-F2E30BFC27AF}" destId="{FF395F68-7335-4CC0-A44D-E5D360F03C58}" srcOrd="1" destOrd="0" parTransId="{C83C1AE7-567B-4FA7-B10A-527FFD913C0D}" sibTransId="{2E52A21A-9156-4362-B26E-EAD430CFBDBA}"/>
    <dgm:cxn modelId="{44D9BA4B-10E9-4F81-BE93-6BE47706DC75}" type="presOf" srcId="{102AE0E1-6B22-4F84-8C4D-67ED0A9C5E10}" destId="{4AB99AA5-C4C8-439D-846A-EB519E17337D}" srcOrd="0" destOrd="0" presId="urn:microsoft.com/office/officeart/2005/8/layout/default"/>
    <dgm:cxn modelId="{EC57514C-9785-42EF-87C3-C3CCB606B4A5}" srcId="{21F1D5BB-F763-42FD-A7D6-F2E30BFC27AF}" destId="{102AE0E1-6B22-4F84-8C4D-67ED0A9C5E10}" srcOrd="3" destOrd="0" parTransId="{AC2C2466-2045-4AE1-A610-AB578B525B02}" sibTransId="{C2E6ED66-01CB-4811-8BAF-52044ACFD579}"/>
    <dgm:cxn modelId="{13B6416E-A567-42BA-A877-58E0D90665EE}" type="presOf" srcId="{FF395F68-7335-4CC0-A44D-E5D360F03C58}" destId="{F1BE250E-4395-43B5-ACE0-61E0AC611AFB}" srcOrd="0" destOrd="0" presId="urn:microsoft.com/office/officeart/2005/8/layout/default"/>
    <dgm:cxn modelId="{70B09779-A574-418F-A3ED-44014F145943}" type="presOf" srcId="{3B1EC9F1-2D17-491B-AECF-FF6C6857F6A5}" destId="{58877874-DBE9-45F1-AF71-2FC4363D4601}" srcOrd="0" destOrd="0" presId="urn:microsoft.com/office/officeart/2005/8/layout/default"/>
    <dgm:cxn modelId="{D8FD72B6-75FC-4E42-94B2-57F0DB8CE67A}" srcId="{21F1D5BB-F763-42FD-A7D6-F2E30BFC27AF}" destId="{3B1EC9F1-2D17-491B-AECF-FF6C6857F6A5}" srcOrd="2" destOrd="0" parTransId="{7862CCA8-A338-45E3-A4DB-7D022F0251EE}" sibTransId="{B9493801-46BF-4229-85B0-3B7BD6F031E9}"/>
    <dgm:cxn modelId="{F41FA5FC-7EBD-4FA4-9799-00FB67FD410D}" srcId="{21F1D5BB-F763-42FD-A7D6-F2E30BFC27AF}" destId="{275FF2F4-2AE0-46C1-846F-A5AA342A5247}" srcOrd="0" destOrd="0" parTransId="{5FCF3231-F27A-4383-9569-6D5B650B547F}" sibTransId="{DAE8A261-A1A8-4E93-A68E-F33D11482012}"/>
    <dgm:cxn modelId="{8BA9F3FE-D255-4CB6-83F2-0C0953EF2D8F}" type="presOf" srcId="{21F1D5BB-F763-42FD-A7D6-F2E30BFC27AF}" destId="{F3ACE882-7FE0-4410-BD60-41A288FC04D5}" srcOrd="0" destOrd="0" presId="urn:microsoft.com/office/officeart/2005/8/layout/default"/>
    <dgm:cxn modelId="{904AE03C-2B05-4B9D-BCE2-E423435F7BE5}" type="presParOf" srcId="{F3ACE882-7FE0-4410-BD60-41A288FC04D5}" destId="{B49B2227-00E3-43FA-98C4-E5B87D4EC468}" srcOrd="0" destOrd="0" presId="urn:microsoft.com/office/officeart/2005/8/layout/default"/>
    <dgm:cxn modelId="{23C4EB3B-06CB-43AD-B533-EA7285D03E5C}" type="presParOf" srcId="{F3ACE882-7FE0-4410-BD60-41A288FC04D5}" destId="{7AF75E91-44A4-4EC2-9829-F1B4C828C61B}" srcOrd="1" destOrd="0" presId="urn:microsoft.com/office/officeart/2005/8/layout/default"/>
    <dgm:cxn modelId="{287112B9-2567-4B24-8389-891EB972B461}" type="presParOf" srcId="{F3ACE882-7FE0-4410-BD60-41A288FC04D5}" destId="{F1BE250E-4395-43B5-ACE0-61E0AC611AFB}" srcOrd="2" destOrd="0" presId="urn:microsoft.com/office/officeart/2005/8/layout/default"/>
    <dgm:cxn modelId="{BC278C7B-30E7-4B5E-AC9D-CD92179830D4}" type="presParOf" srcId="{F3ACE882-7FE0-4410-BD60-41A288FC04D5}" destId="{40CADC37-A5DA-4500-8E32-E9036E365754}" srcOrd="3" destOrd="0" presId="urn:microsoft.com/office/officeart/2005/8/layout/default"/>
    <dgm:cxn modelId="{89E62788-CECB-444F-B60A-431306417690}" type="presParOf" srcId="{F3ACE882-7FE0-4410-BD60-41A288FC04D5}" destId="{58877874-DBE9-45F1-AF71-2FC4363D4601}" srcOrd="4" destOrd="0" presId="urn:microsoft.com/office/officeart/2005/8/layout/default"/>
    <dgm:cxn modelId="{3E4BCB1B-C28A-421B-B1FF-0296323ACEC0}" type="presParOf" srcId="{F3ACE882-7FE0-4410-BD60-41A288FC04D5}" destId="{CEDA5D47-2547-45D4-B3E2-217FA94FE63C}" srcOrd="5" destOrd="0" presId="urn:microsoft.com/office/officeart/2005/8/layout/default"/>
    <dgm:cxn modelId="{2B73F276-D5F5-4706-9CCD-2B641A78B802}" type="presParOf" srcId="{F3ACE882-7FE0-4410-BD60-41A288FC04D5}" destId="{4AB99AA5-C4C8-439D-846A-EB519E17337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7B493A1-B8A6-4AED-8290-F453EB37E07E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F275E783-FD1B-4A97-80C0-C8D676442EA3}">
      <dgm:prSet phldrT="[Текст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b="1" dirty="0"/>
            <a:t> Мета професійної педагогічної діяльності</a:t>
          </a:r>
          <a:endParaRPr lang="ru-UA" dirty="0"/>
        </a:p>
      </dgm:t>
    </dgm:pt>
    <dgm:pt modelId="{2A7FE3BE-DF46-4B4B-A979-6E5A4761A939}" type="parTrans" cxnId="{D3382593-7457-4D73-A3FE-EBF4E9BE5DB3}">
      <dgm:prSet/>
      <dgm:spPr/>
      <dgm:t>
        <a:bodyPr/>
        <a:lstStyle/>
        <a:p>
          <a:endParaRPr lang="ru-UA"/>
        </a:p>
      </dgm:t>
    </dgm:pt>
    <dgm:pt modelId="{6A8C5805-836B-4276-B46D-0EF271436535}" type="sibTrans" cxnId="{D3382593-7457-4D73-A3FE-EBF4E9BE5DB3}">
      <dgm:prSet/>
      <dgm:spPr/>
      <dgm:t>
        <a:bodyPr/>
        <a:lstStyle/>
        <a:p>
          <a:endParaRPr lang="ru-UA"/>
        </a:p>
      </dgm:t>
    </dgm:pt>
    <dgm:pt modelId="{BD369896-E19F-48F6-BF87-828AF6001346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b="1" dirty="0"/>
            <a:t>Зміст викладацької діяльності</a:t>
          </a:r>
          <a:r>
            <a:rPr lang="uk-UA" dirty="0"/>
            <a:t> </a:t>
          </a:r>
          <a:endParaRPr lang="ru-UA" dirty="0"/>
        </a:p>
      </dgm:t>
    </dgm:pt>
    <dgm:pt modelId="{D6B21062-4747-45A3-ACD5-A5FC303038A7}" type="parTrans" cxnId="{1D97E965-E6FA-49BD-A3EC-112EBB687821}">
      <dgm:prSet/>
      <dgm:spPr/>
      <dgm:t>
        <a:bodyPr/>
        <a:lstStyle/>
        <a:p>
          <a:endParaRPr lang="ru-UA"/>
        </a:p>
      </dgm:t>
    </dgm:pt>
    <dgm:pt modelId="{BCEF2AC4-F364-49FD-BA47-1A31F28390E4}" type="sibTrans" cxnId="{1D97E965-E6FA-49BD-A3EC-112EBB687821}">
      <dgm:prSet/>
      <dgm:spPr/>
      <dgm:t>
        <a:bodyPr/>
        <a:lstStyle/>
        <a:p>
          <a:endParaRPr lang="ru-UA"/>
        </a:p>
      </dgm:t>
    </dgm:pt>
    <dgm:pt modelId="{00EDA90B-6C79-4543-8341-B3B119E02635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b="1" dirty="0"/>
            <a:t>Засоби діяльності педагога</a:t>
          </a:r>
          <a:endParaRPr lang="ru-UA" dirty="0"/>
        </a:p>
      </dgm:t>
    </dgm:pt>
    <dgm:pt modelId="{595E8B6C-537D-43AA-9714-CEBB307C1186}" type="parTrans" cxnId="{D4BD066C-3B28-4E48-9347-16301828EB2E}">
      <dgm:prSet/>
      <dgm:spPr/>
      <dgm:t>
        <a:bodyPr/>
        <a:lstStyle/>
        <a:p>
          <a:endParaRPr lang="ru-UA"/>
        </a:p>
      </dgm:t>
    </dgm:pt>
    <dgm:pt modelId="{A8A96822-7BF8-40A6-AA16-B4051CBDC69B}" type="sibTrans" cxnId="{D4BD066C-3B28-4E48-9347-16301828EB2E}">
      <dgm:prSet/>
      <dgm:spPr/>
      <dgm:t>
        <a:bodyPr/>
        <a:lstStyle/>
        <a:p>
          <a:endParaRPr lang="ru-UA"/>
        </a:p>
      </dgm:t>
    </dgm:pt>
    <dgm:pt modelId="{9AA8AE9F-DA48-4A27-833E-12441ABBC1D2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b="1" dirty="0"/>
            <a:t>Результат викладацької діяльності</a:t>
          </a:r>
          <a:endParaRPr lang="ru-UA" dirty="0"/>
        </a:p>
      </dgm:t>
    </dgm:pt>
    <dgm:pt modelId="{9881BA65-3F29-403A-BBDD-4E6326AA8B30}" type="parTrans" cxnId="{5709B643-42E4-4FD1-80DF-FFE21B045C78}">
      <dgm:prSet/>
      <dgm:spPr/>
      <dgm:t>
        <a:bodyPr/>
        <a:lstStyle/>
        <a:p>
          <a:endParaRPr lang="ru-UA"/>
        </a:p>
      </dgm:t>
    </dgm:pt>
    <dgm:pt modelId="{1164575E-3ED6-4F08-9360-517F89E31CC4}" type="sibTrans" cxnId="{5709B643-42E4-4FD1-80DF-FFE21B045C78}">
      <dgm:prSet/>
      <dgm:spPr/>
      <dgm:t>
        <a:bodyPr/>
        <a:lstStyle/>
        <a:p>
          <a:endParaRPr lang="ru-UA"/>
        </a:p>
      </dgm:t>
    </dgm:pt>
    <dgm:pt modelId="{5A263707-6F7B-4207-A6AA-7571FD368D3E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b="1" dirty="0"/>
            <a:t>Суб'єкт педагогічної діяльності</a:t>
          </a:r>
          <a:endParaRPr lang="ru-UA" dirty="0"/>
        </a:p>
      </dgm:t>
    </dgm:pt>
    <dgm:pt modelId="{E1897FFA-7515-4479-8390-C21C5F4CD7C0}" type="parTrans" cxnId="{E0EA16B6-571A-463A-9A0F-B43FB7A0168C}">
      <dgm:prSet/>
      <dgm:spPr/>
      <dgm:t>
        <a:bodyPr/>
        <a:lstStyle/>
        <a:p>
          <a:endParaRPr lang="ru-UA"/>
        </a:p>
      </dgm:t>
    </dgm:pt>
    <dgm:pt modelId="{E906B93F-6D46-4B58-A321-233A892AC5D9}" type="sibTrans" cxnId="{E0EA16B6-571A-463A-9A0F-B43FB7A0168C}">
      <dgm:prSet/>
      <dgm:spPr/>
      <dgm:t>
        <a:bodyPr/>
        <a:lstStyle/>
        <a:p>
          <a:endParaRPr lang="ru-UA"/>
        </a:p>
      </dgm:t>
    </dgm:pt>
    <dgm:pt modelId="{5089BB08-A4ED-4A74-A131-C7E71892BC27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b="1" dirty="0"/>
            <a:t>Об'єкт педагогічної діяльності</a:t>
          </a:r>
          <a:endParaRPr lang="ru-UA" dirty="0"/>
        </a:p>
      </dgm:t>
    </dgm:pt>
    <dgm:pt modelId="{24B294F8-91AD-4FB7-AA0A-CD6CB32B3ED1}" type="parTrans" cxnId="{5ECCDBB2-9D71-47A1-9B84-4DC211954651}">
      <dgm:prSet/>
      <dgm:spPr/>
      <dgm:t>
        <a:bodyPr/>
        <a:lstStyle/>
        <a:p>
          <a:endParaRPr lang="ru-UA"/>
        </a:p>
      </dgm:t>
    </dgm:pt>
    <dgm:pt modelId="{02170081-4E68-4876-8F59-609A9C654D91}" type="sibTrans" cxnId="{5ECCDBB2-9D71-47A1-9B84-4DC211954651}">
      <dgm:prSet/>
      <dgm:spPr/>
      <dgm:t>
        <a:bodyPr/>
        <a:lstStyle/>
        <a:p>
          <a:endParaRPr lang="ru-UA"/>
        </a:p>
      </dgm:t>
    </dgm:pt>
    <dgm:pt modelId="{3709BE86-B871-4F33-94AE-A8FF2FEB2630}">
      <dgm:prSet phldrT="[Текст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dirty="0"/>
            <a:t>Вихованні особистості в гармонії із собою, соціумом і природою, залученні людини до цінностей культури. Урахування призначення особистості - творення і самовизначення особистості в культурі, утвердження людини в людині</a:t>
          </a:r>
          <a:endParaRPr lang="ru-UA" dirty="0"/>
        </a:p>
      </dgm:t>
    </dgm:pt>
    <dgm:pt modelId="{255D495D-DBDA-455C-A6FF-346F737B1B9E}" type="parTrans" cxnId="{6CD463C1-3BCD-41C4-BC3B-785AE6952C1A}">
      <dgm:prSet/>
      <dgm:spPr/>
      <dgm:t>
        <a:bodyPr/>
        <a:lstStyle/>
        <a:p>
          <a:endParaRPr lang="ru-UA"/>
        </a:p>
      </dgm:t>
    </dgm:pt>
    <dgm:pt modelId="{4F48739C-19FA-45E3-AEF2-947C14C582B4}" type="sibTrans" cxnId="{6CD463C1-3BCD-41C4-BC3B-785AE6952C1A}">
      <dgm:prSet/>
      <dgm:spPr/>
      <dgm:t>
        <a:bodyPr/>
        <a:lstStyle/>
        <a:p>
          <a:endParaRPr lang="ru-UA"/>
        </a:p>
      </dgm:t>
    </dgm:pt>
    <dgm:pt modelId="{1B3E63C4-F361-4EF3-B124-376CC142F9BF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dirty="0"/>
            <a:t>Процес організації навчальної діяльності здобувачів освіти; процес організації власної діяльності</a:t>
          </a:r>
          <a:endParaRPr lang="ru-UA" dirty="0"/>
        </a:p>
      </dgm:t>
    </dgm:pt>
    <dgm:pt modelId="{4F4DA708-4D9E-4FA7-8C17-9EEAC67306B6}" type="parTrans" cxnId="{3D895996-9BDE-47D4-95EA-D36BE57FF9E6}">
      <dgm:prSet/>
      <dgm:spPr/>
      <dgm:t>
        <a:bodyPr/>
        <a:lstStyle/>
        <a:p>
          <a:endParaRPr lang="ru-UA"/>
        </a:p>
      </dgm:t>
    </dgm:pt>
    <dgm:pt modelId="{ABEE94DB-2E65-4CB7-B7AA-CA42763377D5}" type="sibTrans" cxnId="{3D895996-9BDE-47D4-95EA-D36BE57FF9E6}">
      <dgm:prSet/>
      <dgm:spPr/>
      <dgm:t>
        <a:bodyPr/>
        <a:lstStyle/>
        <a:p>
          <a:endParaRPr lang="ru-UA"/>
        </a:p>
      </dgm:t>
    </dgm:pt>
    <dgm:pt modelId="{87B0B586-D593-49C9-AD06-5CE669A206C4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dirty="0"/>
            <a:t>Наукові (теоретичні та емпіричні) знання; тексти підручників і результати самостійних спостережень учнів як носії знань; допоміжні засоби </a:t>
          </a:r>
          <a:endParaRPr lang="ru-UA" dirty="0"/>
        </a:p>
      </dgm:t>
    </dgm:pt>
    <dgm:pt modelId="{00BD73EB-E585-46A1-B28D-C4065C93D9CF}" type="parTrans" cxnId="{E05D6FC7-F3C0-4511-923F-26D60AA1522D}">
      <dgm:prSet/>
      <dgm:spPr/>
      <dgm:t>
        <a:bodyPr/>
        <a:lstStyle/>
        <a:p>
          <a:endParaRPr lang="ru-UA"/>
        </a:p>
      </dgm:t>
    </dgm:pt>
    <dgm:pt modelId="{194B8981-B319-4F44-BB13-98E7D1A34228}" type="sibTrans" cxnId="{E05D6FC7-F3C0-4511-923F-26D60AA1522D}">
      <dgm:prSet/>
      <dgm:spPr/>
      <dgm:t>
        <a:bodyPr/>
        <a:lstStyle/>
        <a:p>
          <a:endParaRPr lang="ru-UA"/>
        </a:p>
      </dgm:t>
    </dgm:pt>
    <dgm:pt modelId="{F799FCBC-F962-4787-8C93-06566982645F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dirty="0"/>
            <a:t>Розвиток здобувача освіти, його особистісне, інтелектуальне удосконалення, становлення його як особистості, суб'єкта навчальної діяльності</a:t>
          </a:r>
          <a:endParaRPr lang="ru-UA" dirty="0"/>
        </a:p>
      </dgm:t>
    </dgm:pt>
    <dgm:pt modelId="{5D6109F3-A329-4563-8266-DC7090921D53}" type="parTrans" cxnId="{99DBBDF7-3D25-439E-9F7E-BBFAC900FBDD}">
      <dgm:prSet/>
      <dgm:spPr/>
      <dgm:t>
        <a:bodyPr/>
        <a:lstStyle/>
        <a:p>
          <a:endParaRPr lang="ru-UA"/>
        </a:p>
      </dgm:t>
    </dgm:pt>
    <dgm:pt modelId="{B4D0B836-5066-452D-A068-FC3A80080A10}" type="sibTrans" cxnId="{99DBBDF7-3D25-439E-9F7E-BBFAC900FBDD}">
      <dgm:prSet/>
      <dgm:spPr/>
      <dgm:t>
        <a:bodyPr/>
        <a:lstStyle/>
        <a:p>
          <a:endParaRPr lang="ru-UA"/>
        </a:p>
      </dgm:t>
    </dgm:pt>
    <dgm:pt modelId="{95962521-1758-4779-A53C-0D9CD46BF8E4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dirty="0"/>
            <a:t>Викладач, інструменти впливу якого - його особистість, знання, уміння, почуття, воля</a:t>
          </a:r>
          <a:endParaRPr lang="ru-UA" dirty="0"/>
        </a:p>
      </dgm:t>
    </dgm:pt>
    <dgm:pt modelId="{806EEE8D-00BC-4A8D-801C-78AAC321448C}" type="parTrans" cxnId="{52C98CE2-CBDF-46EF-B802-23910038EA10}">
      <dgm:prSet/>
      <dgm:spPr/>
      <dgm:t>
        <a:bodyPr/>
        <a:lstStyle/>
        <a:p>
          <a:endParaRPr lang="ru-UA"/>
        </a:p>
      </dgm:t>
    </dgm:pt>
    <dgm:pt modelId="{7E5E9059-CA46-4521-93A0-19E7A87EECAE}" type="sibTrans" cxnId="{52C98CE2-CBDF-46EF-B802-23910038EA10}">
      <dgm:prSet/>
      <dgm:spPr/>
      <dgm:t>
        <a:bodyPr/>
        <a:lstStyle/>
        <a:p>
          <a:endParaRPr lang="ru-UA"/>
        </a:p>
      </dgm:t>
    </dgm:pt>
    <dgm:pt modelId="{612E9D22-B289-4C85-8DBF-EE325F61B95B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dirty="0"/>
            <a:t>Здобувач освіти є одночасно об'єктом і суб'єктом</a:t>
          </a:r>
          <a:endParaRPr lang="ru-UA" dirty="0"/>
        </a:p>
      </dgm:t>
    </dgm:pt>
    <dgm:pt modelId="{34108AAE-C90C-4D8D-9A5A-A0998B8AD6BC}" type="parTrans" cxnId="{A9705C20-725E-414B-875D-CE72064631C4}">
      <dgm:prSet/>
      <dgm:spPr/>
      <dgm:t>
        <a:bodyPr/>
        <a:lstStyle/>
        <a:p>
          <a:endParaRPr lang="ru-UA"/>
        </a:p>
      </dgm:t>
    </dgm:pt>
    <dgm:pt modelId="{A739E469-291E-4BDD-9B46-3F0B4CE9A8FC}" type="sibTrans" cxnId="{A9705C20-725E-414B-875D-CE72064631C4}">
      <dgm:prSet/>
      <dgm:spPr/>
      <dgm:t>
        <a:bodyPr/>
        <a:lstStyle/>
        <a:p>
          <a:endParaRPr lang="ru-UA"/>
        </a:p>
      </dgm:t>
    </dgm:pt>
    <dgm:pt modelId="{B8D30592-3200-4947-8CFE-03826B3056F7}" type="pres">
      <dgm:prSet presAssocID="{47B493A1-B8A6-4AED-8290-F453EB37E07E}" presName="Name0" presStyleCnt="0">
        <dgm:presLayoutVars>
          <dgm:dir/>
          <dgm:animLvl val="lvl"/>
          <dgm:resizeHandles val="exact"/>
        </dgm:presLayoutVars>
      </dgm:prSet>
      <dgm:spPr/>
    </dgm:pt>
    <dgm:pt modelId="{4F63A358-5F10-427B-9D1A-2BD0A7152202}" type="pres">
      <dgm:prSet presAssocID="{F275E783-FD1B-4A97-80C0-C8D676442EA3}" presName="linNode" presStyleCnt="0"/>
      <dgm:spPr/>
    </dgm:pt>
    <dgm:pt modelId="{ACA7A6D6-72F1-4612-B3F9-FD8621146029}" type="pres">
      <dgm:prSet presAssocID="{F275E783-FD1B-4A97-80C0-C8D676442EA3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9455013C-8CDA-490A-997C-19ECA7EB46C6}" type="pres">
      <dgm:prSet presAssocID="{F275E783-FD1B-4A97-80C0-C8D676442EA3}" presName="descendantText" presStyleLbl="alignAccFollowNode1" presStyleIdx="0" presStyleCnt="6">
        <dgm:presLayoutVars>
          <dgm:bulletEnabled val="1"/>
        </dgm:presLayoutVars>
      </dgm:prSet>
      <dgm:spPr/>
    </dgm:pt>
    <dgm:pt modelId="{35B636B1-29D8-47EB-9F48-DFD94E8BBD85}" type="pres">
      <dgm:prSet presAssocID="{6A8C5805-836B-4276-B46D-0EF271436535}" presName="sp" presStyleCnt="0"/>
      <dgm:spPr/>
    </dgm:pt>
    <dgm:pt modelId="{63B53BC4-8426-4003-B3D8-7EE1DD10B782}" type="pres">
      <dgm:prSet presAssocID="{BD369896-E19F-48F6-BF87-828AF6001346}" presName="linNode" presStyleCnt="0"/>
      <dgm:spPr/>
    </dgm:pt>
    <dgm:pt modelId="{FBCC5E97-C597-477E-881C-F0EAE0712A93}" type="pres">
      <dgm:prSet presAssocID="{BD369896-E19F-48F6-BF87-828AF6001346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DC1352CE-DAA0-4AED-97E7-AEC6CAAC3B62}" type="pres">
      <dgm:prSet presAssocID="{BD369896-E19F-48F6-BF87-828AF6001346}" presName="descendantText" presStyleLbl="alignAccFollowNode1" presStyleIdx="1" presStyleCnt="6">
        <dgm:presLayoutVars>
          <dgm:bulletEnabled val="1"/>
        </dgm:presLayoutVars>
      </dgm:prSet>
      <dgm:spPr/>
    </dgm:pt>
    <dgm:pt modelId="{215318A0-FDE8-4B7C-A20E-F0C93B0ABD27}" type="pres">
      <dgm:prSet presAssocID="{BCEF2AC4-F364-49FD-BA47-1A31F28390E4}" presName="sp" presStyleCnt="0"/>
      <dgm:spPr/>
    </dgm:pt>
    <dgm:pt modelId="{15DDBD12-0D05-433F-9ABE-F41B683FD4CC}" type="pres">
      <dgm:prSet presAssocID="{00EDA90B-6C79-4543-8341-B3B119E02635}" presName="linNode" presStyleCnt="0"/>
      <dgm:spPr/>
    </dgm:pt>
    <dgm:pt modelId="{E55CC5B2-9DA4-444C-8934-132B273E6D2A}" type="pres">
      <dgm:prSet presAssocID="{00EDA90B-6C79-4543-8341-B3B119E02635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F04AF031-8986-47A8-B28B-7AB877BD6184}" type="pres">
      <dgm:prSet presAssocID="{00EDA90B-6C79-4543-8341-B3B119E02635}" presName="descendantText" presStyleLbl="alignAccFollowNode1" presStyleIdx="2" presStyleCnt="6">
        <dgm:presLayoutVars>
          <dgm:bulletEnabled val="1"/>
        </dgm:presLayoutVars>
      </dgm:prSet>
      <dgm:spPr/>
    </dgm:pt>
    <dgm:pt modelId="{5012382A-6A00-4538-B14E-6C2E944868D7}" type="pres">
      <dgm:prSet presAssocID="{A8A96822-7BF8-40A6-AA16-B4051CBDC69B}" presName="sp" presStyleCnt="0"/>
      <dgm:spPr/>
    </dgm:pt>
    <dgm:pt modelId="{6DB81DE2-92F5-46C0-8C50-F086BC7FAB11}" type="pres">
      <dgm:prSet presAssocID="{9AA8AE9F-DA48-4A27-833E-12441ABBC1D2}" presName="linNode" presStyleCnt="0"/>
      <dgm:spPr/>
    </dgm:pt>
    <dgm:pt modelId="{09304F7A-235D-4BE7-95CF-C8C0209F951E}" type="pres">
      <dgm:prSet presAssocID="{9AA8AE9F-DA48-4A27-833E-12441ABBC1D2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FFA99DB8-F845-4E8A-BCD1-7FF24FDE2FC2}" type="pres">
      <dgm:prSet presAssocID="{9AA8AE9F-DA48-4A27-833E-12441ABBC1D2}" presName="descendantText" presStyleLbl="alignAccFollowNode1" presStyleIdx="3" presStyleCnt="6">
        <dgm:presLayoutVars>
          <dgm:bulletEnabled val="1"/>
        </dgm:presLayoutVars>
      </dgm:prSet>
      <dgm:spPr/>
    </dgm:pt>
    <dgm:pt modelId="{14E7FED5-C914-4850-9127-B0B9346396F1}" type="pres">
      <dgm:prSet presAssocID="{1164575E-3ED6-4F08-9360-517F89E31CC4}" presName="sp" presStyleCnt="0"/>
      <dgm:spPr/>
    </dgm:pt>
    <dgm:pt modelId="{2795F4A7-3C0E-413A-8738-9FD55EFE6AF7}" type="pres">
      <dgm:prSet presAssocID="{5A263707-6F7B-4207-A6AA-7571FD368D3E}" presName="linNode" presStyleCnt="0"/>
      <dgm:spPr/>
    </dgm:pt>
    <dgm:pt modelId="{C95BA14C-1657-4984-9B6D-2399BFFFB446}" type="pres">
      <dgm:prSet presAssocID="{5A263707-6F7B-4207-A6AA-7571FD368D3E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F2E1E67D-D92F-4EEC-B6AE-293A0C3A3998}" type="pres">
      <dgm:prSet presAssocID="{5A263707-6F7B-4207-A6AA-7571FD368D3E}" presName="descendantText" presStyleLbl="alignAccFollowNode1" presStyleIdx="4" presStyleCnt="6">
        <dgm:presLayoutVars>
          <dgm:bulletEnabled val="1"/>
        </dgm:presLayoutVars>
      </dgm:prSet>
      <dgm:spPr/>
    </dgm:pt>
    <dgm:pt modelId="{7A44CFCF-9B19-4355-9E2E-5D78917EF592}" type="pres">
      <dgm:prSet presAssocID="{E906B93F-6D46-4B58-A321-233A892AC5D9}" presName="sp" presStyleCnt="0"/>
      <dgm:spPr/>
    </dgm:pt>
    <dgm:pt modelId="{43484FCA-19CD-4409-A24B-BEE25255D687}" type="pres">
      <dgm:prSet presAssocID="{5089BB08-A4ED-4A74-A131-C7E71892BC27}" presName="linNode" presStyleCnt="0"/>
      <dgm:spPr/>
    </dgm:pt>
    <dgm:pt modelId="{FD89F556-7814-4A03-9D80-2771FEB5E87F}" type="pres">
      <dgm:prSet presAssocID="{5089BB08-A4ED-4A74-A131-C7E71892BC27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BF3088CF-5E08-45E7-9C7C-A3506EDD0122}" type="pres">
      <dgm:prSet presAssocID="{5089BB08-A4ED-4A74-A131-C7E71892BC27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5FB5AA16-52EA-487D-B21B-338A42D75426}" type="presOf" srcId="{F799FCBC-F962-4787-8C93-06566982645F}" destId="{FFA99DB8-F845-4E8A-BCD1-7FF24FDE2FC2}" srcOrd="0" destOrd="0" presId="urn:microsoft.com/office/officeart/2005/8/layout/vList5"/>
    <dgm:cxn modelId="{A9705C20-725E-414B-875D-CE72064631C4}" srcId="{5089BB08-A4ED-4A74-A131-C7E71892BC27}" destId="{612E9D22-B289-4C85-8DBF-EE325F61B95B}" srcOrd="0" destOrd="0" parTransId="{34108AAE-C90C-4D8D-9A5A-A0998B8AD6BC}" sibTransId="{A739E469-291E-4BDD-9B46-3F0B4CE9A8FC}"/>
    <dgm:cxn modelId="{6CFAEB23-2100-442C-A198-DF46DDAB8505}" type="presOf" srcId="{5089BB08-A4ED-4A74-A131-C7E71892BC27}" destId="{FD89F556-7814-4A03-9D80-2771FEB5E87F}" srcOrd="0" destOrd="0" presId="urn:microsoft.com/office/officeart/2005/8/layout/vList5"/>
    <dgm:cxn modelId="{29FEB83B-27E3-4B0E-A96E-F16EC4FED862}" type="presOf" srcId="{BD369896-E19F-48F6-BF87-828AF6001346}" destId="{FBCC5E97-C597-477E-881C-F0EAE0712A93}" srcOrd="0" destOrd="0" presId="urn:microsoft.com/office/officeart/2005/8/layout/vList5"/>
    <dgm:cxn modelId="{738A6F5C-3E44-47BF-B90A-E53643023127}" type="presOf" srcId="{47B493A1-B8A6-4AED-8290-F453EB37E07E}" destId="{B8D30592-3200-4947-8CFE-03826B3056F7}" srcOrd="0" destOrd="0" presId="urn:microsoft.com/office/officeart/2005/8/layout/vList5"/>
    <dgm:cxn modelId="{5709B643-42E4-4FD1-80DF-FFE21B045C78}" srcId="{47B493A1-B8A6-4AED-8290-F453EB37E07E}" destId="{9AA8AE9F-DA48-4A27-833E-12441ABBC1D2}" srcOrd="3" destOrd="0" parTransId="{9881BA65-3F29-403A-BBDD-4E6326AA8B30}" sibTransId="{1164575E-3ED6-4F08-9360-517F89E31CC4}"/>
    <dgm:cxn modelId="{1D97E965-E6FA-49BD-A3EC-112EBB687821}" srcId="{47B493A1-B8A6-4AED-8290-F453EB37E07E}" destId="{BD369896-E19F-48F6-BF87-828AF6001346}" srcOrd="1" destOrd="0" parTransId="{D6B21062-4747-45A3-ACD5-A5FC303038A7}" sibTransId="{BCEF2AC4-F364-49FD-BA47-1A31F28390E4}"/>
    <dgm:cxn modelId="{79104A69-FAE3-492F-BA28-C81E5805B130}" type="presOf" srcId="{95962521-1758-4779-A53C-0D9CD46BF8E4}" destId="{F2E1E67D-D92F-4EEC-B6AE-293A0C3A3998}" srcOrd="0" destOrd="0" presId="urn:microsoft.com/office/officeart/2005/8/layout/vList5"/>
    <dgm:cxn modelId="{C972594B-4655-4B71-BEB7-F38B6A76351D}" type="presOf" srcId="{87B0B586-D593-49C9-AD06-5CE669A206C4}" destId="{F04AF031-8986-47A8-B28B-7AB877BD6184}" srcOrd="0" destOrd="0" presId="urn:microsoft.com/office/officeart/2005/8/layout/vList5"/>
    <dgm:cxn modelId="{D4BD066C-3B28-4E48-9347-16301828EB2E}" srcId="{47B493A1-B8A6-4AED-8290-F453EB37E07E}" destId="{00EDA90B-6C79-4543-8341-B3B119E02635}" srcOrd="2" destOrd="0" parTransId="{595E8B6C-537D-43AA-9714-CEBB307C1186}" sibTransId="{A8A96822-7BF8-40A6-AA16-B4051CBDC69B}"/>
    <dgm:cxn modelId="{F419BD6C-D352-4C5B-852A-7F9232E53EF4}" type="presOf" srcId="{1B3E63C4-F361-4EF3-B124-376CC142F9BF}" destId="{DC1352CE-DAA0-4AED-97E7-AEC6CAAC3B62}" srcOrd="0" destOrd="0" presId="urn:microsoft.com/office/officeart/2005/8/layout/vList5"/>
    <dgm:cxn modelId="{6963B475-3AD4-43D9-8D91-0ED83E76E10E}" type="presOf" srcId="{612E9D22-B289-4C85-8DBF-EE325F61B95B}" destId="{BF3088CF-5E08-45E7-9C7C-A3506EDD0122}" srcOrd="0" destOrd="0" presId="urn:microsoft.com/office/officeart/2005/8/layout/vList5"/>
    <dgm:cxn modelId="{CEB74990-2BF7-4837-BBE0-2BD30D9B3154}" type="presOf" srcId="{F275E783-FD1B-4A97-80C0-C8D676442EA3}" destId="{ACA7A6D6-72F1-4612-B3F9-FD8621146029}" srcOrd="0" destOrd="0" presId="urn:microsoft.com/office/officeart/2005/8/layout/vList5"/>
    <dgm:cxn modelId="{D3382593-7457-4D73-A3FE-EBF4E9BE5DB3}" srcId="{47B493A1-B8A6-4AED-8290-F453EB37E07E}" destId="{F275E783-FD1B-4A97-80C0-C8D676442EA3}" srcOrd="0" destOrd="0" parTransId="{2A7FE3BE-DF46-4B4B-A979-6E5A4761A939}" sibTransId="{6A8C5805-836B-4276-B46D-0EF271436535}"/>
    <dgm:cxn modelId="{3D895996-9BDE-47D4-95EA-D36BE57FF9E6}" srcId="{BD369896-E19F-48F6-BF87-828AF6001346}" destId="{1B3E63C4-F361-4EF3-B124-376CC142F9BF}" srcOrd="0" destOrd="0" parTransId="{4F4DA708-4D9E-4FA7-8C17-9EEAC67306B6}" sibTransId="{ABEE94DB-2E65-4CB7-B7AA-CA42763377D5}"/>
    <dgm:cxn modelId="{5DF274A0-F8EE-4FEA-872B-247485375D5A}" type="presOf" srcId="{9AA8AE9F-DA48-4A27-833E-12441ABBC1D2}" destId="{09304F7A-235D-4BE7-95CF-C8C0209F951E}" srcOrd="0" destOrd="0" presId="urn:microsoft.com/office/officeart/2005/8/layout/vList5"/>
    <dgm:cxn modelId="{5ECCDBB2-9D71-47A1-9B84-4DC211954651}" srcId="{47B493A1-B8A6-4AED-8290-F453EB37E07E}" destId="{5089BB08-A4ED-4A74-A131-C7E71892BC27}" srcOrd="5" destOrd="0" parTransId="{24B294F8-91AD-4FB7-AA0A-CD6CB32B3ED1}" sibTransId="{02170081-4E68-4876-8F59-609A9C654D91}"/>
    <dgm:cxn modelId="{E0EA16B6-571A-463A-9A0F-B43FB7A0168C}" srcId="{47B493A1-B8A6-4AED-8290-F453EB37E07E}" destId="{5A263707-6F7B-4207-A6AA-7571FD368D3E}" srcOrd="4" destOrd="0" parTransId="{E1897FFA-7515-4479-8390-C21C5F4CD7C0}" sibTransId="{E906B93F-6D46-4B58-A321-233A892AC5D9}"/>
    <dgm:cxn modelId="{DEA6B2B6-07B6-41AE-B8A0-B241438D06B4}" type="presOf" srcId="{5A263707-6F7B-4207-A6AA-7571FD368D3E}" destId="{C95BA14C-1657-4984-9B6D-2399BFFFB446}" srcOrd="0" destOrd="0" presId="urn:microsoft.com/office/officeart/2005/8/layout/vList5"/>
    <dgm:cxn modelId="{6CD463C1-3BCD-41C4-BC3B-785AE6952C1A}" srcId="{F275E783-FD1B-4A97-80C0-C8D676442EA3}" destId="{3709BE86-B871-4F33-94AE-A8FF2FEB2630}" srcOrd="0" destOrd="0" parTransId="{255D495D-DBDA-455C-A6FF-346F737B1B9E}" sibTransId="{4F48739C-19FA-45E3-AEF2-947C14C582B4}"/>
    <dgm:cxn modelId="{E05D6FC7-F3C0-4511-923F-26D60AA1522D}" srcId="{00EDA90B-6C79-4543-8341-B3B119E02635}" destId="{87B0B586-D593-49C9-AD06-5CE669A206C4}" srcOrd="0" destOrd="0" parTransId="{00BD73EB-E585-46A1-B28D-C4065C93D9CF}" sibTransId="{194B8981-B319-4F44-BB13-98E7D1A34228}"/>
    <dgm:cxn modelId="{52C98CE2-CBDF-46EF-B802-23910038EA10}" srcId="{5A263707-6F7B-4207-A6AA-7571FD368D3E}" destId="{95962521-1758-4779-A53C-0D9CD46BF8E4}" srcOrd="0" destOrd="0" parTransId="{806EEE8D-00BC-4A8D-801C-78AAC321448C}" sibTransId="{7E5E9059-CA46-4521-93A0-19E7A87EECAE}"/>
    <dgm:cxn modelId="{4BC2CDE4-E33B-4F54-AAFC-DD49FBAA20FA}" type="presOf" srcId="{3709BE86-B871-4F33-94AE-A8FF2FEB2630}" destId="{9455013C-8CDA-490A-997C-19ECA7EB46C6}" srcOrd="0" destOrd="0" presId="urn:microsoft.com/office/officeart/2005/8/layout/vList5"/>
    <dgm:cxn modelId="{A6AF62E8-AE04-4FD3-9C5A-8D0F9848BFA9}" type="presOf" srcId="{00EDA90B-6C79-4543-8341-B3B119E02635}" destId="{E55CC5B2-9DA4-444C-8934-132B273E6D2A}" srcOrd="0" destOrd="0" presId="urn:microsoft.com/office/officeart/2005/8/layout/vList5"/>
    <dgm:cxn modelId="{99DBBDF7-3D25-439E-9F7E-BBFAC900FBDD}" srcId="{9AA8AE9F-DA48-4A27-833E-12441ABBC1D2}" destId="{F799FCBC-F962-4787-8C93-06566982645F}" srcOrd="0" destOrd="0" parTransId="{5D6109F3-A329-4563-8266-DC7090921D53}" sibTransId="{B4D0B836-5066-452D-A068-FC3A80080A10}"/>
    <dgm:cxn modelId="{1AD75847-EC23-4F8D-90DA-ABF526A8C4F9}" type="presParOf" srcId="{B8D30592-3200-4947-8CFE-03826B3056F7}" destId="{4F63A358-5F10-427B-9D1A-2BD0A7152202}" srcOrd="0" destOrd="0" presId="urn:microsoft.com/office/officeart/2005/8/layout/vList5"/>
    <dgm:cxn modelId="{051B56CE-90F6-4170-95D4-8E6B8E3CD512}" type="presParOf" srcId="{4F63A358-5F10-427B-9D1A-2BD0A7152202}" destId="{ACA7A6D6-72F1-4612-B3F9-FD8621146029}" srcOrd="0" destOrd="0" presId="urn:microsoft.com/office/officeart/2005/8/layout/vList5"/>
    <dgm:cxn modelId="{32668838-7499-40B0-A7BE-F5827BB8F268}" type="presParOf" srcId="{4F63A358-5F10-427B-9D1A-2BD0A7152202}" destId="{9455013C-8CDA-490A-997C-19ECA7EB46C6}" srcOrd="1" destOrd="0" presId="urn:microsoft.com/office/officeart/2005/8/layout/vList5"/>
    <dgm:cxn modelId="{707AF058-C3B8-4306-B84C-BC2E289A5555}" type="presParOf" srcId="{B8D30592-3200-4947-8CFE-03826B3056F7}" destId="{35B636B1-29D8-47EB-9F48-DFD94E8BBD85}" srcOrd="1" destOrd="0" presId="urn:microsoft.com/office/officeart/2005/8/layout/vList5"/>
    <dgm:cxn modelId="{CC98F006-DADC-48D2-8CA5-1D987C77C9FD}" type="presParOf" srcId="{B8D30592-3200-4947-8CFE-03826B3056F7}" destId="{63B53BC4-8426-4003-B3D8-7EE1DD10B782}" srcOrd="2" destOrd="0" presId="urn:microsoft.com/office/officeart/2005/8/layout/vList5"/>
    <dgm:cxn modelId="{AA381926-CC29-4136-8D65-8D63471C1F06}" type="presParOf" srcId="{63B53BC4-8426-4003-B3D8-7EE1DD10B782}" destId="{FBCC5E97-C597-477E-881C-F0EAE0712A93}" srcOrd="0" destOrd="0" presId="urn:microsoft.com/office/officeart/2005/8/layout/vList5"/>
    <dgm:cxn modelId="{D5711553-4CDC-40C5-962D-9C68E8D56C7A}" type="presParOf" srcId="{63B53BC4-8426-4003-B3D8-7EE1DD10B782}" destId="{DC1352CE-DAA0-4AED-97E7-AEC6CAAC3B62}" srcOrd="1" destOrd="0" presId="urn:microsoft.com/office/officeart/2005/8/layout/vList5"/>
    <dgm:cxn modelId="{40144718-F6DB-413E-895F-BDFD09A21FEC}" type="presParOf" srcId="{B8D30592-3200-4947-8CFE-03826B3056F7}" destId="{215318A0-FDE8-4B7C-A20E-F0C93B0ABD27}" srcOrd="3" destOrd="0" presId="urn:microsoft.com/office/officeart/2005/8/layout/vList5"/>
    <dgm:cxn modelId="{7B7DB459-EFB7-4977-8849-CC7ACDF74F69}" type="presParOf" srcId="{B8D30592-3200-4947-8CFE-03826B3056F7}" destId="{15DDBD12-0D05-433F-9ABE-F41B683FD4CC}" srcOrd="4" destOrd="0" presId="urn:microsoft.com/office/officeart/2005/8/layout/vList5"/>
    <dgm:cxn modelId="{E71B976B-551B-494A-B8AE-E95E0AE4C113}" type="presParOf" srcId="{15DDBD12-0D05-433F-9ABE-F41B683FD4CC}" destId="{E55CC5B2-9DA4-444C-8934-132B273E6D2A}" srcOrd="0" destOrd="0" presId="urn:microsoft.com/office/officeart/2005/8/layout/vList5"/>
    <dgm:cxn modelId="{D78C372A-F79D-449E-B579-037071F4779A}" type="presParOf" srcId="{15DDBD12-0D05-433F-9ABE-F41B683FD4CC}" destId="{F04AF031-8986-47A8-B28B-7AB877BD6184}" srcOrd="1" destOrd="0" presId="urn:microsoft.com/office/officeart/2005/8/layout/vList5"/>
    <dgm:cxn modelId="{FCF1F0C9-1622-4982-A1C2-62897FADDC5D}" type="presParOf" srcId="{B8D30592-3200-4947-8CFE-03826B3056F7}" destId="{5012382A-6A00-4538-B14E-6C2E944868D7}" srcOrd="5" destOrd="0" presId="urn:microsoft.com/office/officeart/2005/8/layout/vList5"/>
    <dgm:cxn modelId="{60875F57-EF0A-4BE5-813A-4902C2B8B250}" type="presParOf" srcId="{B8D30592-3200-4947-8CFE-03826B3056F7}" destId="{6DB81DE2-92F5-46C0-8C50-F086BC7FAB11}" srcOrd="6" destOrd="0" presId="urn:microsoft.com/office/officeart/2005/8/layout/vList5"/>
    <dgm:cxn modelId="{AF0CD3CB-98ED-407F-9977-7E641DFD1B1B}" type="presParOf" srcId="{6DB81DE2-92F5-46C0-8C50-F086BC7FAB11}" destId="{09304F7A-235D-4BE7-95CF-C8C0209F951E}" srcOrd="0" destOrd="0" presId="urn:microsoft.com/office/officeart/2005/8/layout/vList5"/>
    <dgm:cxn modelId="{19160650-6883-4AC0-9355-96B43B956704}" type="presParOf" srcId="{6DB81DE2-92F5-46C0-8C50-F086BC7FAB11}" destId="{FFA99DB8-F845-4E8A-BCD1-7FF24FDE2FC2}" srcOrd="1" destOrd="0" presId="urn:microsoft.com/office/officeart/2005/8/layout/vList5"/>
    <dgm:cxn modelId="{4D014440-6E4C-43EC-80FC-F50FEB497F46}" type="presParOf" srcId="{B8D30592-3200-4947-8CFE-03826B3056F7}" destId="{14E7FED5-C914-4850-9127-B0B9346396F1}" srcOrd="7" destOrd="0" presId="urn:microsoft.com/office/officeart/2005/8/layout/vList5"/>
    <dgm:cxn modelId="{9BB0D347-E2B4-4689-96B6-90DA94AE3612}" type="presParOf" srcId="{B8D30592-3200-4947-8CFE-03826B3056F7}" destId="{2795F4A7-3C0E-413A-8738-9FD55EFE6AF7}" srcOrd="8" destOrd="0" presId="urn:microsoft.com/office/officeart/2005/8/layout/vList5"/>
    <dgm:cxn modelId="{2ACA986E-9FB5-4C7A-9038-8F794BAD86D1}" type="presParOf" srcId="{2795F4A7-3C0E-413A-8738-9FD55EFE6AF7}" destId="{C95BA14C-1657-4984-9B6D-2399BFFFB446}" srcOrd="0" destOrd="0" presId="urn:microsoft.com/office/officeart/2005/8/layout/vList5"/>
    <dgm:cxn modelId="{1E45BD71-9C1B-43D3-A258-AB009E9112D9}" type="presParOf" srcId="{2795F4A7-3C0E-413A-8738-9FD55EFE6AF7}" destId="{F2E1E67D-D92F-4EEC-B6AE-293A0C3A3998}" srcOrd="1" destOrd="0" presId="urn:microsoft.com/office/officeart/2005/8/layout/vList5"/>
    <dgm:cxn modelId="{B0450683-3980-4F68-9F9E-EC16418EC6D8}" type="presParOf" srcId="{B8D30592-3200-4947-8CFE-03826B3056F7}" destId="{7A44CFCF-9B19-4355-9E2E-5D78917EF592}" srcOrd="9" destOrd="0" presId="urn:microsoft.com/office/officeart/2005/8/layout/vList5"/>
    <dgm:cxn modelId="{859B0E96-D31E-4075-A226-DB3A13C763EF}" type="presParOf" srcId="{B8D30592-3200-4947-8CFE-03826B3056F7}" destId="{43484FCA-19CD-4409-A24B-BEE25255D687}" srcOrd="10" destOrd="0" presId="urn:microsoft.com/office/officeart/2005/8/layout/vList5"/>
    <dgm:cxn modelId="{986BE6EC-89D5-4910-8463-6FFE828F6D0F}" type="presParOf" srcId="{43484FCA-19CD-4409-A24B-BEE25255D687}" destId="{FD89F556-7814-4A03-9D80-2771FEB5E87F}" srcOrd="0" destOrd="0" presId="urn:microsoft.com/office/officeart/2005/8/layout/vList5"/>
    <dgm:cxn modelId="{639D1EF7-A25A-485A-8081-BF9EE987DC78}" type="presParOf" srcId="{43484FCA-19CD-4409-A24B-BEE25255D687}" destId="{BF3088CF-5E08-45E7-9C7C-A3506EDD01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E8C8223-1B95-461A-BAAC-93B58330DC36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1CB58054-21FE-456D-A604-E6C85049362B}">
      <dgm:prSet phldrT="[Текст]"/>
      <dgm:spPr/>
      <dgm:t>
        <a:bodyPr/>
        <a:lstStyle/>
        <a:p>
          <a:r>
            <a:rPr lang="uk-UA" dirty="0"/>
            <a:t>визначення педагогічних цілей і завдань</a:t>
          </a:r>
          <a:endParaRPr lang="ru-UA" dirty="0"/>
        </a:p>
      </dgm:t>
    </dgm:pt>
    <dgm:pt modelId="{1E9BAC07-C57E-48E3-8AD8-F5666E95813B}" type="parTrans" cxnId="{CC09AD10-0617-43F5-BA62-D6D9FF7A67EA}">
      <dgm:prSet/>
      <dgm:spPr/>
      <dgm:t>
        <a:bodyPr/>
        <a:lstStyle/>
        <a:p>
          <a:endParaRPr lang="ru-UA"/>
        </a:p>
      </dgm:t>
    </dgm:pt>
    <dgm:pt modelId="{3BF1C90F-74FD-49FF-878D-8BD5D2EDE6DA}" type="sibTrans" cxnId="{CC09AD10-0617-43F5-BA62-D6D9FF7A67EA}">
      <dgm:prSet/>
      <dgm:spPr/>
      <dgm:t>
        <a:bodyPr/>
        <a:lstStyle/>
        <a:p>
          <a:endParaRPr lang="ru-UA"/>
        </a:p>
      </dgm:t>
    </dgm:pt>
    <dgm:pt modelId="{3A3BDB81-CF75-4498-A7E5-D4C51C123E93}">
      <dgm:prSet phldrT="[Текст]"/>
      <dgm:spPr/>
      <dgm:t>
        <a:bodyPr/>
        <a:lstStyle/>
        <a:p>
          <a:r>
            <a:rPr lang="uk-UA" dirty="0"/>
            <a:t>вибір засобів і способів розв'язання поставлених завдань (кого вчити? кому вчити? що вчити? як учити?)</a:t>
          </a:r>
          <a:endParaRPr lang="ru-UA" dirty="0"/>
        </a:p>
      </dgm:t>
    </dgm:pt>
    <dgm:pt modelId="{A67908C5-AE2C-4EAE-872C-4BC3171C43FC}" type="parTrans" cxnId="{2741860E-0988-4DC9-9B99-343EA869A711}">
      <dgm:prSet/>
      <dgm:spPr/>
      <dgm:t>
        <a:bodyPr/>
        <a:lstStyle/>
        <a:p>
          <a:endParaRPr lang="ru-UA"/>
        </a:p>
      </dgm:t>
    </dgm:pt>
    <dgm:pt modelId="{2EECE301-E162-4297-9A70-BB3ADFFB728E}" type="sibTrans" cxnId="{2741860E-0988-4DC9-9B99-343EA869A711}">
      <dgm:prSet/>
      <dgm:spPr/>
      <dgm:t>
        <a:bodyPr/>
        <a:lstStyle/>
        <a:p>
          <a:endParaRPr lang="ru-UA"/>
        </a:p>
      </dgm:t>
    </dgm:pt>
    <dgm:pt modelId="{4BE27182-362B-4E19-8E1D-C74C7EF10059}">
      <dgm:prSet phldrT="[Текст]"/>
      <dgm:spPr/>
      <dgm:t>
        <a:bodyPr/>
        <a:lstStyle/>
        <a:p>
          <a:r>
            <a:rPr lang="uk-UA" dirty="0"/>
            <a:t>аналіз і оцінювання педагогічної діяльності (порівняльний аналіз запланованого і реалізованого в діяльності педагога)</a:t>
          </a:r>
          <a:endParaRPr lang="ru-UA" dirty="0"/>
        </a:p>
      </dgm:t>
    </dgm:pt>
    <dgm:pt modelId="{75F3EC9C-4176-4B03-A57E-23909E7EF2B2}" type="parTrans" cxnId="{C5B2AF44-1FAB-475B-BF83-874083BBEC7E}">
      <dgm:prSet/>
      <dgm:spPr/>
      <dgm:t>
        <a:bodyPr/>
        <a:lstStyle/>
        <a:p>
          <a:endParaRPr lang="ru-UA"/>
        </a:p>
      </dgm:t>
    </dgm:pt>
    <dgm:pt modelId="{11273CDF-D82C-4FB9-B543-0C46514859D8}" type="sibTrans" cxnId="{C5B2AF44-1FAB-475B-BF83-874083BBEC7E}">
      <dgm:prSet/>
      <dgm:spPr/>
      <dgm:t>
        <a:bodyPr/>
        <a:lstStyle/>
        <a:p>
          <a:endParaRPr lang="ru-UA"/>
        </a:p>
      </dgm:t>
    </dgm:pt>
    <dgm:pt modelId="{6A25C43C-EC51-4B0B-AB5B-EFBB410BBF4C}" type="pres">
      <dgm:prSet presAssocID="{6E8C8223-1B95-461A-BAAC-93B58330DC36}" presName="CompostProcess" presStyleCnt="0">
        <dgm:presLayoutVars>
          <dgm:dir/>
          <dgm:resizeHandles val="exact"/>
        </dgm:presLayoutVars>
      </dgm:prSet>
      <dgm:spPr/>
    </dgm:pt>
    <dgm:pt modelId="{520B26A4-EDB3-4DB1-93FB-B33BB30AEC98}" type="pres">
      <dgm:prSet presAssocID="{6E8C8223-1B95-461A-BAAC-93B58330DC36}" presName="arrow" presStyleLbl="bgShp" presStyleIdx="0" presStyleCnt="1"/>
      <dgm:spPr/>
    </dgm:pt>
    <dgm:pt modelId="{B2A66F74-C3A1-4B37-A473-63601109C52F}" type="pres">
      <dgm:prSet presAssocID="{6E8C8223-1B95-461A-BAAC-93B58330DC36}" presName="linearProcess" presStyleCnt="0"/>
      <dgm:spPr/>
    </dgm:pt>
    <dgm:pt modelId="{A2405767-38CF-4D29-B254-CCBA643C8637}" type="pres">
      <dgm:prSet presAssocID="{1CB58054-21FE-456D-A604-E6C85049362B}" presName="textNode" presStyleLbl="node1" presStyleIdx="0" presStyleCnt="3">
        <dgm:presLayoutVars>
          <dgm:bulletEnabled val="1"/>
        </dgm:presLayoutVars>
      </dgm:prSet>
      <dgm:spPr/>
    </dgm:pt>
    <dgm:pt modelId="{0ED5E9C9-5736-4F4D-B8D3-15651A863FEB}" type="pres">
      <dgm:prSet presAssocID="{3BF1C90F-74FD-49FF-878D-8BD5D2EDE6DA}" presName="sibTrans" presStyleCnt="0"/>
      <dgm:spPr/>
    </dgm:pt>
    <dgm:pt modelId="{65F58769-8306-49B7-A553-25E5A4F7B29E}" type="pres">
      <dgm:prSet presAssocID="{3A3BDB81-CF75-4498-A7E5-D4C51C123E93}" presName="textNode" presStyleLbl="node1" presStyleIdx="1" presStyleCnt="3">
        <dgm:presLayoutVars>
          <dgm:bulletEnabled val="1"/>
        </dgm:presLayoutVars>
      </dgm:prSet>
      <dgm:spPr/>
    </dgm:pt>
    <dgm:pt modelId="{B9967F7C-D0D8-4458-9F49-98F4C43211F0}" type="pres">
      <dgm:prSet presAssocID="{2EECE301-E162-4297-9A70-BB3ADFFB728E}" presName="sibTrans" presStyleCnt="0"/>
      <dgm:spPr/>
    </dgm:pt>
    <dgm:pt modelId="{682F2826-673D-4AE0-ABF4-12283A91FADA}" type="pres">
      <dgm:prSet presAssocID="{4BE27182-362B-4E19-8E1D-C74C7EF10059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2741860E-0988-4DC9-9B99-343EA869A711}" srcId="{6E8C8223-1B95-461A-BAAC-93B58330DC36}" destId="{3A3BDB81-CF75-4498-A7E5-D4C51C123E93}" srcOrd="1" destOrd="0" parTransId="{A67908C5-AE2C-4EAE-872C-4BC3171C43FC}" sibTransId="{2EECE301-E162-4297-9A70-BB3ADFFB728E}"/>
    <dgm:cxn modelId="{CC09AD10-0617-43F5-BA62-D6D9FF7A67EA}" srcId="{6E8C8223-1B95-461A-BAAC-93B58330DC36}" destId="{1CB58054-21FE-456D-A604-E6C85049362B}" srcOrd="0" destOrd="0" parTransId="{1E9BAC07-C57E-48E3-8AD8-F5666E95813B}" sibTransId="{3BF1C90F-74FD-49FF-878D-8BD5D2EDE6DA}"/>
    <dgm:cxn modelId="{C5B2AF44-1FAB-475B-BF83-874083BBEC7E}" srcId="{6E8C8223-1B95-461A-BAAC-93B58330DC36}" destId="{4BE27182-362B-4E19-8E1D-C74C7EF10059}" srcOrd="2" destOrd="0" parTransId="{75F3EC9C-4176-4B03-A57E-23909E7EF2B2}" sibTransId="{11273CDF-D82C-4FB9-B543-0C46514859D8}"/>
    <dgm:cxn modelId="{4C53E771-E14D-400E-9DCF-9DA5518B06F1}" type="presOf" srcId="{1CB58054-21FE-456D-A604-E6C85049362B}" destId="{A2405767-38CF-4D29-B254-CCBA643C8637}" srcOrd="0" destOrd="0" presId="urn:microsoft.com/office/officeart/2005/8/layout/hProcess9"/>
    <dgm:cxn modelId="{1B62E7A1-937F-4F28-B2D9-685E23BF5AFA}" type="presOf" srcId="{4BE27182-362B-4E19-8E1D-C74C7EF10059}" destId="{682F2826-673D-4AE0-ABF4-12283A91FADA}" srcOrd="0" destOrd="0" presId="urn:microsoft.com/office/officeart/2005/8/layout/hProcess9"/>
    <dgm:cxn modelId="{FE2ECEB6-0077-4E7C-A3E1-A9F1FB917E9A}" type="presOf" srcId="{3A3BDB81-CF75-4498-A7E5-D4C51C123E93}" destId="{65F58769-8306-49B7-A553-25E5A4F7B29E}" srcOrd="0" destOrd="0" presId="urn:microsoft.com/office/officeart/2005/8/layout/hProcess9"/>
    <dgm:cxn modelId="{F40CC7DC-61DB-41E2-B8FE-7B0F58CD92C3}" type="presOf" srcId="{6E8C8223-1B95-461A-BAAC-93B58330DC36}" destId="{6A25C43C-EC51-4B0B-AB5B-EFBB410BBF4C}" srcOrd="0" destOrd="0" presId="urn:microsoft.com/office/officeart/2005/8/layout/hProcess9"/>
    <dgm:cxn modelId="{83C8B74D-6E67-445F-84B4-05C1FFE0D117}" type="presParOf" srcId="{6A25C43C-EC51-4B0B-AB5B-EFBB410BBF4C}" destId="{520B26A4-EDB3-4DB1-93FB-B33BB30AEC98}" srcOrd="0" destOrd="0" presId="urn:microsoft.com/office/officeart/2005/8/layout/hProcess9"/>
    <dgm:cxn modelId="{5DFEF237-7E75-4F59-AD2C-8A668DDACF5D}" type="presParOf" srcId="{6A25C43C-EC51-4B0B-AB5B-EFBB410BBF4C}" destId="{B2A66F74-C3A1-4B37-A473-63601109C52F}" srcOrd="1" destOrd="0" presId="urn:microsoft.com/office/officeart/2005/8/layout/hProcess9"/>
    <dgm:cxn modelId="{D2BB23D3-4059-4249-B50C-FD38E6DFABB8}" type="presParOf" srcId="{B2A66F74-C3A1-4B37-A473-63601109C52F}" destId="{A2405767-38CF-4D29-B254-CCBA643C8637}" srcOrd="0" destOrd="0" presId="urn:microsoft.com/office/officeart/2005/8/layout/hProcess9"/>
    <dgm:cxn modelId="{C61BBD43-0877-4CB7-AD8A-1EE43E0C2CAF}" type="presParOf" srcId="{B2A66F74-C3A1-4B37-A473-63601109C52F}" destId="{0ED5E9C9-5736-4F4D-B8D3-15651A863FEB}" srcOrd="1" destOrd="0" presId="urn:microsoft.com/office/officeart/2005/8/layout/hProcess9"/>
    <dgm:cxn modelId="{2096D4CD-5839-4372-851C-CEAEBB6E5ACF}" type="presParOf" srcId="{B2A66F74-C3A1-4B37-A473-63601109C52F}" destId="{65F58769-8306-49B7-A553-25E5A4F7B29E}" srcOrd="2" destOrd="0" presId="urn:microsoft.com/office/officeart/2005/8/layout/hProcess9"/>
    <dgm:cxn modelId="{FA09A7C9-B9CA-443B-88C9-1CF4E1C6F808}" type="presParOf" srcId="{B2A66F74-C3A1-4B37-A473-63601109C52F}" destId="{B9967F7C-D0D8-4458-9F49-98F4C43211F0}" srcOrd="3" destOrd="0" presId="urn:microsoft.com/office/officeart/2005/8/layout/hProcess9"/>
    <dgm:cxn modelId="{DF1966F3-EC61-4D7D-AA28-0610E71E5DD3}" type="presParOf" srcId="{B2A66F74-C3A1-4B37-A473-63601109C52F}" destId="{682F2826-673D-4AE0-ABF4-12283A91FAD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0340DA-C683-4099-ACE6-F2E6ED2F1FC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699DD2C7-593B-4D78-A192-090EB8EAC462}">
      <dgm:prSet phldrT="[Текст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uk-UA" dirty="0">
              <a:solidFill>
                <a:schemeClr val="tx1"/>
              </a:solidFill>
            </a:rPr>
            <a:t>Об’єктом є професійна діяльність людини, яка виступає в якості соціальної активності особистості</a:t>
          </a:r>
          <a:endParaRPr lang="ru-UA" dirty="0">
            <a:solidFill>
              <a:schemeClr val="tx1"/>
            </a:solidFill>
          </a:endParaRPr>
        </a:p>
      </dgm:t>
    </dgm:pt>
    <dgm:pt modelId="{DD42C63B-4679-48E6-9DF0-2FF88E1DD568}" type="parTrans" cxnId="{B127CF69-073C-4C77-B5C6-2AA4BE321E65}">
      <dgm:prSet/>
      <dgm:spPr/>
      <dgm:t>
        <a:bodyPr/>
        <a:lstStyle/>
        <a:p>
          <a:endParaRPr lang="ru-UA"/>
        </a:p>
      </dgm:t>
    </dgm:pt>
    <dgm:pt modelId="{8F76062A-A47A-475E-BD8C-944D5A3FAD35}" type="sibTrans" cxnId="{B127CF69-073C-4C77-B5C6-2AA4BE321E65}">
      <dgm:prSet/>
      <dgm:spPr/>
      <dgm:t>
        <a:bodyPr/>
        <a:lstStyle/>
        <a:p>
          <a:endParaRPr lang="ru-UA"/>
        </a:p>
      </dgm:t>
    </dgm:pt>
    <dgm:pt modelId="{BBE660E0-913E-4B89-A5E9-25F9D431E5F3}">
      <dgm:prSet phldrT="[Текст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uk-UA" dirty="0">
              <a:solidFill>
                <a:schemeClr val="tx1"/>
              </a:solidFill>
            </a:rPr>
            <a:t>Предметом є психічні процеси, властивості, стани, формування, розвиток та функціонування яких здійснюється під час здійснення людиною професійної діяльності</a:t>
          </a:r>
          <a:endParaRPr lang="ru-UA" dirty="0">
            <a:solidFill>
              <a:schemeClr val="tx1"/>
            </a:solidFill>
          </a:endParaRPr>
        </a:p>
      </dgm:t>
    </dgm:pt>
    <dgm:pt modelId="{B13F1A1C-569C-46BB-B687-FF0145DD90D9}" type="parTrans" cxnId="{72C338C8-C36A-44E6-BD92-6BEB94A4F452}">
      <dgm:prSet/>
      <dgm:spPr/>
      <dgm:t>
        <a:bodyPr/>
        <a:lstStyle/>
        <a:p>
          <a:endParaRPr lang="ru-UA"/>
        </a:p>
      </dgm:t>
    </dgm:pt>
    <dgm:pt modelId="{C8392CEF-6643-4308-AE37-EB9AF2B54B80}" type="sibTrans" cxnId="{72C338C8-C36A-44E6-BD92-6BEB94A4F452}">
      <dgm:prSet/>
      <dgm:spPr/>
      <dgm:t>
        <a:bodyPr/>
        <a:lstStyle/>
        <a:p>
          <a:endParaRPr lang="ru-UA"/>
        </a:p>
      </dgm:t>
    </dgm:pt>
    <dgm:pt modelId="{2C6EE5C0-1792-4AF9-9730-351CD1981D61}" type="pres">
      <dgm:prSet presAssocID="{A90340DA-C683-4099-ACE6-F2E6ED2F1FC9}" presName="diagram" presStyleCnt="0">
        <dgm:presLayoutVars>
          <dgm:dir/>
          <dgm:resizeHandles val="exact"/>
        </dgm:presLayoutVars>
      </dgm:prSet>
      <dgm:spPr/>
    </dgm:pt>
    <dgm:pt modelId="{BF6F285D-E671-4B19-9755-9AAE3F4CE851}" type="pres">
      <dgm:prSet presAssocID="{699DD2C7-593B-4D78-A192-090EB8EAC462}" presName="node" presStyleLbl="node1" presStyleIdx="0" presStyleCnt="2">
        <dgm:presLayoutVars>
          <dgm:bulletEnabled val="1"/>
        </dgm:presLayoutVars>
      </dgm:prSet>
      <dgm:spPr/>
    </dgm:pt>
    <dgm:pt modelId="{08547DF6-2D86-4FF1-94D9-13C460973D12}" type="pres">
      <dgm:prSet presAssocID="{8F76062A-A47A-475E-BD8C-944D5A3FAD35}" presName="sibTrans" presStyleCnt="0"/>
      <dgm:spPr/>
    </dgm:pt>
    <dgm:pt modelId="{0D3D55E6-DD4C-4920-B2E7-B07902262653}" type="pres">
      <dgm:prSet presAssocID="{BBE660E0-913E-4B89-A5E9-25F9D431E5F3}" presName="node" presStyleLbl="node1" presStyleIdx="1" presStyleCnt="2">
        <dgm:presLayoutVars>
          <dgm:bulletEnabled val="1"/>
        </dgm:presLayoutVars>
      </dgm:prSet>
      <dgm:spPr/>
    </dgm:pt>
  </dgm:ptLst>
  <dgm:cxnLst>
    <dgm:cxn modelId="{CF6ADC1B-E8C1-43E1-B973-C46827601F2D}" type="presOf" srcId="{A90340DA-C683-4099-ACE6-F2E6ED2F1FC9}" destId="{2C6EE5C0-1792-4AF9-9730-351CD1981D61}" srcOrd="0" destOrd="0" presId="urn:microsoft.com/office/officeart/2005/8/layout/default"/>
    <dgm:cxn modelId="{B127CF69-073C-4C77-B5C6-2AA4BE321E65}" srcId="{A90340DA-C683-4099-ACE6-F2E6ED2F1FC9}" destId="{699DD2C7-593B-4D78-A192-090EB8EAC462}" srcOrd="0" destOrd="0" parTransId="{DD42C63B-4679-48E6-9DF0-2FF88E1DD568}" sibTransId="{8F76062A-A47A-475E-BD8C-944D5A3FAD35}"/>
    <dgm:cxn modelId="{4F8C5377-37CB-45B9-BF5C-349982608076}" type="presOf" srcId="{699DD2C7-593B-4D78-A192-090EB8EAC462}" destId="{BF6F285D-E671-4B19-9755-9AAE3F4CE851}" srcOrd="0" destOrd="0" presId="urn:microsoft.com/office/officeart/2005/8/layout/default"/>
    <dgm:cxn modelId="{72C338C8-C36A-44E6-BD92-6BEB94A4F452}" srcId="{A90340DA-C683-4099-ACE6-F2E6ED2F1FC9}" destId="{BBE660E0-913E-4B89-A5E9-25F9D431E5F3}" srcOrd="1" destOrd="0" parTransId="{B13F1A1C-569C-46BB-B687-FF0145DD90D9}" sibTransId="{C8392CEF-6643-4308-AE37-EB9AF2B54B80}"/>
    <dgm:cxn modelId="{4FB62BE4-1996-4DAD-94C0-047623322D0C}" type="presOf" srcId="{BBE660E0-913E-4B89-A5E9-25F9D431E5F3}" destId="{0D3D55E6-DD4C-4920-B2E7-B07902262653}" srcOrd="0" destOrd="0" presId="urn:microsoft.com/office/officeart/2005/8/layout/default"/>
    <dgm:cxn modelId="{35DCC650-D54F-4DBE-9577-188218CBE05D}" type="presParOf" srcId="{2C6EE5C0-1792-4AF9-9730-351CD1981D61}" destId="{BF6F285D-E671-4B19-9755-9AAE3F4CE851}" srcOrd="0" destOrd="0" presId="urn:microsoft.com/office/officeart/2005/8/layout/default"/>
    <dgm:cxn modelId="{B1EF1D0D-B0E3-442F-B183-6E1BD9DFA98D}" type="presParOf" srcId="{2C6EE5C0-1792-4AF9-9730-351CD1981D61}" destId="{08547DF6-2D86-4FF1-94D9-13C460973D12}" srcOrd="1" destOrd="0" presId="urn:microsoft.com/office/officeart/2005/8/layout/default"/>
    <dgm:cxn modelId="{937006E3-696E-421D-AFA2-0F241AE49C14}" type="presParOf" srcId="{2C6EE5C0-1792-4AF9-9730-351CD1981D61}" destId="{0D3D55E6-DD4C-4920-B2E7-B07902262653}" srcOrd="2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7B493A1-B8A6-4AED-8290-F453EB37E07E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F275E783-FD1B-4A97-80C0-C8D676442EA3}">
      <dgm:prSet phldrT="[Текст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b="1" dirty="0"/>
            <a:t>Конструктивний</a:t>
          </a:r>
          <a:endParaRPr lang="ru-UA" b="1" dirty="0"/>
        </a:p>
      </dgm:t>
    </dgm:pt>
    <dgm:pt modelId="{2A7FE3BE-DF46-4B4B-A979-6E5A4761A939}" type="parTrans" cxnId="{D3382593-7457-4D73-A3FE-EBF4E9BE5DB3}">
      <dgm:prSet/>
      <dgm:spPr/>
      <dgm:t>
        <a:bodyPr/>
        <a:lstStyle/>
        <a:p>
          <a:endParaRPr lang="ru-UA"/>
        </a:p>
      </dgm:t>
    </dgm:pt>
    <dgm:pt modelId="{6A8C5805-836B-4276-B46D-0EF271436535}" type="sibTrans" cxnId="{D3382593-7457-4D73-A3FE-EBF4E9BE5DB3}">
      <dgm:prSet/>
      <dgm:spPr/>
      <dgm:t>
        <a:bodyPr/>
        <a:lstStyle/>
        <a:p>
          <a:endParaRPr lang="ru-UA"/>
        </a:p>
      </dgm:t>
    </dgm:pt>
    <dgm:pt modelId="{DE50867E-D1BB-4B8F-9FFD-6CC8472BA0E6}">
      <dgm:prSet phldrT="[Текст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b="1" dirty="0"/>
            <a:t>Організаційний</a:t>
          </a:r>
          <a:endParaRPr lang="ru-UA" b="1" dirty="0"/>
        </a:p>
      </dgm:t>
    </dgm:pt>
    <dgm:pt modelId="{49CBDA51-A818-4DA9-9D78-1833AD04EC17}" type="parTrans" cxnId="{D8A5D3DF-0E00-4C67-BCCB-FEBD05FFF956}">
      <dgm:prSet/>
      <dgm:spPr/>
      <dgm:t>
        <a:bodyPr/>
        <a:lstStyle/>
        <a:p>
          <a:endParaRPr lang="ru-UA"/>
        </a:p>
      </dgm:t>
    </dgm:pt>
    <dgm:pt modelId="{3B487F08-519F-4411-A7EB-5F730E376355}" type="sibTrans" cxnId="{D8A5D3DF-0E00-4C67-BCCB-FEBD05FFF956}">
      <dgm:prSet/>
      <dgm:spPr/>
      <dgm:t>
        <a:bodyPr/>
        <a:lstStyle/>
        <a:p>
          <a:endParaRPr lang="ru-UA"/>
        </a:p>
      </dgm:t>
    </dgm:pt>
    <dgm:pt modelId="{5BA57491-4B4D-4F57-9D7D-61126FF1D6F1}">
      <dgm:prSet phldrT="[Текст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b="1" dirty="0"/>
            <a:t>Комунікативний</a:t>
          </a:r>
          <a:endParaRPr lang="ru-UA" b="1" dirty="0"/>
        </a:p>
      </dgm:t>
    </dgm:pt>
    <dgm:pt modelId="{9B3F9F80-8F17-44D6-9D24-E6249CDBB48C}" type="parTrans" cxnId="{2B2CF7ED-5753-435E-8D30-6E2F3CA37295}">
      <dgm:prSet/>
      <dgm:spPr/>
      <dgm:t>
        <a:bodyPr/>
        <a:lstStyle/>
        <a:p>
          <a:endParaRPr lang="ru-UA"/>
        </a:p>
      </dgm:t>
    </dgm:pt>
    <dgm:pt modelId="{4A700A31-A44A-4F00-8AB4-35B707590E42}" type="sibTrans" cxnId="{2B2CF7ED-5753-435E-8D30-6E2F3CA37295}">
      <dgm:prSet/>
      <dgm:spPr/>
      <dgm:t>
        <a:bodyPr/>
        <a:lstStyle/>
        <a:p>
          <a:endParaRPr lang="ru-UA"/>
        </a:p>
      </dgm:t>
    </dgm:pt>
    <dgm:pt modelId="{5036DF64-A070-4D82-B4EF-69DC8E394DE5}">
      <dgm:prSet phldrT="[Текст]"/>
      <dgm:spPr/>
      <dgm:t>
        <a:bodyPr/>
        <a:lstStyle/>
        <a:p>
          <a:r>
            <a:rPr lang="uk-UA" b="1" dirty="0"/>
            <a:t>Гностичний</a:t>
          </a:r>
          <a:endParaRPr lang="ru-UA" dirty="0"/>
        </a:p>
      </dgm:t>
    </dgm:pt>
    <dgm:pt modelId="{1FEB1609-8850-4C46-B048-4C3D2797A91D}" type="parTrans" cxnId="{4F676E40-2D1C-49B9-8539-237A6473614F}">
      <dgm:prSet/>
      <dgm:spPr/>
      <dgm:t>
        <a:bodyPr/>
        <a:lstStyle/>
        <a:p>
          <a:endParaRPr lang="ru-UA"/>
        </a:p>
      </dgm:t>
    </dgm:pt>
    <dgm:pt modelId="{52538A9C-855A-4328-9A58-7FED0700B541}" type="sibTrans" cxnId="{4F676E40-2D1C-49B9-8539-237A6473614F}">
      <dgm:prSet/>
      <dgm:spPr/>
      <dgm:t>
        <a:bodyPr/>
        <a:lstStyle/>
        <a:p>
          <a:endParaRPr lang="ru-UA"/>
        </a:p>
      </dgm:t>
    </dgm:pt>
    <dgm:pt modelId="{313B41AA-02B9-48DB-A7DE-E221C825AA4A}">
      <dgm:prSet phldrT="[Текст]"/>
      <dgm:spPr/>
      <dgm:t>
        <a:bodyPr/>
        <a:lstStyle/>
        <a:p>
          <a:r>
            <a:rPr lang="uk-UA" dirty="0"/>
            <a:t>структурування курсів; підбір навчального матеріалу до теми; вибір методів, форм, прийомів; планування навчальної, виховної й дослідницької роботи. </a:t>
          </a:r>
          <a:endParaRPr lang="ru-UA" dirty="0"/>
        </a:p>
      </dgm:t>
    </dgm:pt>
    <dgm:pt modelId="{C8B225B8-5876-4D6E-BD8A-69866BC2E5FF}" type="parTrans" cxnId="{B872B8D4-51FE-4C9D-851D-FDBCF83AF1CB}">
      <dgm:prSet/>
      <dgm:spPr/>
      <dgm:t>
        <a:bodyPr/>
        <a:lstStyle/>
        <a:p>
          <a:endParaRPr lang="ru-UA"/>
        </a:p>
      </dgm:t>
    </dgm:pt>
    <dgm:pt modelId="{E6238737-0803-4C7A-92C6-C2A84EE0350A}" type="sibTrans" cxnId="{B872B8D4-51FE-4C9D-851D-FDBCF83AF1CB}">
      <dgm:prSet/>
      <dgm:spPr/>
      <dgm:t>
        <a:bodyPr/>
        <a:lstStyle/>
        <a:p>
          <a:endParaRPr lang="ru-UA"/>
        </a:p>
      </dgm:t>
    </dgm:pt>
    <dgm:pt modelId="{0C9274D6-0034-4E8B-8CB0-8970795E9681}">
      <dgm:prSet phldrT="[Текст]"/>
      <dgm:spPr/>
      <dgm:t>
        <a:bodyPr/>
        <a:lstStyle/>
        <a:p>
          <a:r>
            <a:rPr lang="uk-UA" dirty="0"/>
            <a:t>слугує упорядкуванню, самоорганізації власної педагогічної діяльності, процесу навчання й виховання студентів</a:t>
          </a:r>
          <a:endParaRPr lang="ru-UA" dirty="0"/>
        </a:p>
      </dgm:t>
    </dgm:pt>
    <dgm:pt modelId="{BFB2B342-19FB-4A0A-A36B-E42341936C30}" type="parTrans" cxnId="{442BC39D-3C04-4C8F-A31C-F562B420E5F3}">
      <dgm:prSet/>
      <dgm:spPr/>
      <dgm:t>
        <a:bodyPr/>
        <a:lstStyle/>
        <a:p>
          <a:endParaRPr lang="ru-UA"/>
        </a:p>
      </dgm:t>
    </dgm:pt>
    <dgm:pt modelId="{0A0CDFC0-5BAE-40B2-8FBA-EA09AEDCB309}" type="sibTrans" cxnId="{442BC39D-3C04-4C8F-A31C-F562B420E5F3}">
      <dgm:prSet/>
      <dgm:spPr/>
      <dgm:t>
        <a:bodyPr/>
        <a:lstStyle/>
        <a:p>
          <a:endParaRPr lang="ru-UA"/>
        </a:p>
      </dgm:t>
    </dgm:pt>
    <dgm:pt modelId="{0E7D2165-B55C-42DE-B13F-BFBE8092EDE0}">
      <dgm:prSet phldrT="[Текст]"/>
      <dgm:spPr/>
      <dgm:t>
        <a:bodyPr/>
        <a:lstStyle/>
        <a:p>
          <a:r>
            <a:rPr lang="uk-UA" dirty="0"/>
            <a:t>забезпечує здійснення всіх видів педагогічної діяльності викладача вищої школи</a:t>
          </a:r>
          <a:endParaRPr lang="ru-UA" b="1" dirty="0"/>
        </a:p>
      </dgm:t>
    </dgm:pt>
    <dgm:pt modelId="{DC3288CB-4B96-4305-B458-890472AA0080}" type="parTrans" cxnId="{477C0882-0C26-49EB-88CD-E68DF287959E}">
      <dgm:prSet/>
      <dgm:spPr/>
      <dgm:t>
        <a:bodyPr/>
        <a:lstStyle/>
        <a:p>
          <a:endParaRPr lang="ru-UA"/>
        </a:p>
      </dgm:t>
    </dgm:pt>
    <dgm:pt modelId="{3014064D-E3CD-4414-82AF-BB9039702664}" type="sibTrans" cxnId="{477C0882-0C26-49EB-88CD-E68DF287959E}">
      <dgm:prSet/>
      <dgm:spPr/>
      <dgm:t>
        <a:bodyPr/>
        <a:lstStyle/>
        <a:p>
          <a:endParaRPr lang="ru-UA"/>
        </a:p>
      </dgm:t>
    </dgm:pt>
    <dgm:pt modelId="{26E3D075-DDDE-46A7-BE7A-45ABAFD98067}">
      <dgm:prSet phldrT="[Текст]"/>
      <dgm:spPr/>
      <dgm:t>
        <a:bodyPr/>
        <a:lstStyle/>
        <a:p>
          <a:r>
            <a:rPr lang="uk-UA" dirty="0"/>
            <a:t>передбачає систему знань та умінь викладача, спрямовані на реалізацію пізнавальної, дослідницької діяльності, що є основою його професійної діяльності</a:t>
          </a:r>
          <a:endParaRPr lang="ru-UA" dirty="0"/>
        </a:p>
      </dgm:t>
    </dgm:pt>
    <dgm:pt modelId="{86E43D30-FFBD-4040-B8B9-661D38C3060E}" type="parTrans" cxnId="{5CDF9C22-DC63-41D1-A091-FFAF3EF72F92}">
      <dgm:prSet/>
      <dgm:spPr/>
    </dgm:pt>
    <dgm:pt modelId="{94EE436A-F042-42DB-A30D-24133D79CA7F}" type="sibTrans" cxnId="{5CDF9C22-DC63-41D1-A091-FFAF3EF72F92}">
      <dgm:prSet/>
      <dgm:spPr/>
    </dgm:pt>
    <dgm:pt modelId="{4301E031-C166-4989-9E19-E572EAF8BEB8}" type="pres">
      <dgm:prSet presAssocID="{47B493A1-B8A6-4AED-8290-F453EB37E07E}" presName="theList" presStyleCnt="0">
        <dgm:presLayoutVars>
          <dgm:dir/>
          <dgm:animLvl val="lvl"/>
          <dgm:resizeHandles val="exact"/>
        </dgm:presLayoutVars>
      </dgm:prSet>
      <dgm:spPr/>
    </dgm:pt>
    <dgm:pt modelId="{75F73CB1-3549-4F1F-93EE-A1184AAB8310}" type="pres">
      <dgm:prSet presAssocID="{F275E783-FD1B-4A97-80C0-C8D676442EA3}" presName="compNode" presStyleCnt="0"/>
      <dgm:spPr/>
    </dgm:pt>
    <dgm:pt modelId="{222F86C3-6DB2-4068-9EFB-F63D7B8757C8}" type="pres">
      <dgm:prSet presAssocID="{F275E783-FD1B-4A97-80C0-C8D676442EA3}" presName="aNode" presStyleLbl="bgShp" presStyleIdx="0" presStyleCnt="4"/>
      <dgm:spPr/>
    </dgm:pt>
    <dgm:pt modelId="{EE0FBE73-71DD-49D6-BC21-D16B09F9430E}" type="pres">
      <dgm:prSet presAssocID="{F275E783-FD1B-4A97-80C0-C8D676442EA3}" presName="textNode" presStyleLbl="bgShp" presStyleIdx="0" presStyleCnt="4"/>
      <dgm:spPr/>
    </dgm:pt>
    <dgm:pt modelId="{6F379F2F-6468-4377-8725-3E7005E17290}" type="pres">
      <dgm:prSet presAssocID="{F275E783-FD1B-4A97-80C0-C8D676442EA3}" presName="compChildNode" presStyleCnt="0"/>
      <dgm:spPr/>
    </dgm:pt>
    <dgm:pt modelId="{FDF6B944-DA4B-4BDB-A401-C8380BD00738}" type="pres">
      <dgm:prSet presAssocID="{F275E783-FD1B-4A97-80C0-C8D676442EA3}" presName="theInnerList" presStyleCnt="0"/>
      <dgm:spPr/>
    </dgm:pt>
    <dgm:pt modelId="{82ADECC8-092B-4BF9-A881-0B5F93E07ED5}" type="pres">
      <dgm:prSet presAssocID="{313B41AA-02B9-48DB-A7DE-E221C825AA4A}" presName="childNode" presStyleLbl="node1" presStyleIdx="0" presStyleCnt="4">
        <dgm:presLayoutVars>
          <dgm:bulletEnabled val="1"/>
        </dgm:presLayoutVars>
      </dgm:prSet>
      <dgm:spPr/>
    </dgm:pt>
    <dgm:pt modelId="{D5B09760-FA0D-4D3F-96A8-8496FE89322A}" type="pres">
      <dgm:prSet presAssocID="{F275E783-FD1B-4A97-80C0-C8D676442EA3}" presName="aSpace" presStyleCnt="0"/>
      <dgm:spPr/>
    </dgm:pt>
    <dgm:pt modelId="{B27C0FB0-4A70-497E-8ED8-6D972DE4E17E}" type="pres">
      <dgm:prSet presAssocID="{5036DF64-A070-4D82-B4EF-69DC8E394DE5}" presName="compNode" presStyleCnt="0"/>
      <dgm:spPr/>
    </dgm:pt>
    <dgm:pt modelId="{34C18430-F564-43DB-A6CA-68B4B2F24148}" type="pres">
      <dgm:prSet presAssocID="{5036DF64-A070-4D82-B4EF-69DC8E394DE5}" presName="aNode" presStyleLbl="bgShp" presStyleIdx="1" presStyleCnt="4"/>
      <dgm:spPr/>
    </dgm:pt>
    <dgm:pt modelId="{75240C18-45D3-4300-9356-EF0EF86D5C61}" type="pres">
      <dgm:prSet presAssocID="{5036DF64-A070-4D82-B4EF-69DC8E394DE5}" presName="textNode" presStyleLbl="bgShp" presStyleIdx="1" presStyleCnt="4"/>
      <dgm:spPr/>
    </dgm:pt>
    <dgm:pt modelId="{D8B4923D-613F-4FD7-8C20-6F7F31E3EBED}" type="pres">
      <dgm:prSet presAssocID="{5036DF64-A070-4D82-B4EF-69DC8E394DE5}" presName="compChildNode" presStyleCnt="0"/>
      <dgm:spPr/>
    </dgm:pt>
    <dgm:pt modelId="{B8700D31-F858-4845-AF61-581F90611A43}" type="pres">
      <dgm:prSet presAssocID="{5036DF64-A070-4D82-B4EF-69DC8E394DE5}" presName="theInnerList" presStyleCnt="0"/>
      <dgm:spPr/>
    </dgm:pt>
    <dgm:pt modelId="{BB46BDDE-B6BE-4ECF-9854-11F4ADCBC5B3}" type="pres">
      <dgm:prSet presAssocID="{26E3D075-DDDE-46A7-BE7A-45ABAFD98067}" presName="childNode" presStyleLbl="node1" presStyleIdx="1" presStyleCnt="4">
        <dgm:presLayoutVars>
          <dgm:bulletEnabled val="1"/>
        </dgm:presLayoutVars>
      </dgm:prSet>
      <dgm:spPr/>
    </dgm:pt>
    <dgm:pt modelId="{13DBBA9C-11CD-4759-BEEA-E457B230718D}" type="pres">
      <dgm:prSet presAssocID="{5036DF64-A070-4D82-B4EF-69DC8E394DE5}" presName="aSpace" presStyleCnt="0"/>
      <dgm:spPr/>
    </dgm:pt>
    <dgm:pt modelId="{F461F5F0-F45D-486F-AD36-9872D92ABE39}" type="pres">
      <dgm:prSet presAssocID="{DE50867E-D1BB-4B8F-9FFD-6CC8472BA0E6}" presName="compNode" presStyleCnt="0"/>
      <dgm:spPr/>
    </dgm:pt>
    <dgm:pt modelId="{FE8D74DC-953B-4717-A3FB-3F2FC65294C6}" type="pres">
      <dgm:prSet presAssocID="{DE50867E-D1BB-4B8F-9FFD-6CC8472BA0E6}" presName="aNode" presStyleLbl="bgShp" presStyleIdx="2" presStyleCnt="4"/>
      <dgm:spPr/>
    </dgm:pt>
    <dgm:pt modelId="{36616BBB-AB46-4478-A2B5-E93F1F8C25BF}" type="pres">
      <dgm:prSet presAssocID="{DE50867E-D1BB-4B8F-9FFD-6CC8472BA0E6}" presName="textNode" presStyleLbl="bgShp" presStyleIdx="2" presStyleCnt="4"/>
      <dgm:spPr/>
    </dgm:pt>
    <dgm:pt modelId="{BDF5C80D-F8C4-4E37-A1BD-2BCDF382F8CA}" type="pres">
      <dgm:prSet presAssocID="{DE50867E-D1BB-4B8F-9FFD-6CC8472BA0E6}" presName="compChildNode" presStyleCnt="0"/>
      <dgm:spPr/>
    </dgm:pt>
    <dgm:pt modelId="{6ED57BC5-625E-415B-8EBE-790E20FA42A5}" type="pres">
      <dgm:prSet presAssocID="{DE50867E-D1BB-4B8F-9FFD-6CC8472BA0E6}" presName="theInnerList" presStyleCnt="0"/>
      <dgm:spPr/>
    </dgm:pt>
    <dgm:pt modelId="{0CFDF845-6263-4A0F-A3E5-5356C8134B83}" type="pres">
      <dgm:prSet presAssocID="{0C9274D6-0034-4E8B-8CB0-8970795E9681}" presName="childNode" presStyleLbl="node1" presStyleIdx="2" presStyleCnt="4">
        <dgm:presLayoutVars>
          <dgm:bulletEnabled val="1"/>
        </dgm:presLayoutVars>
      </dgm:prSet>
      <dgm:spPr/>
    </dgm:pt>
    <dgm:pt modelId="{963E8122-0659-435C-8C21-A497C41FBB61}" type="pres">
      <dgm:prSet presAssocID="{DE50867E-D1BB-4B8F-9FFD-6CC8472BA0E6}" presName="aSpace" presStyleCnt="0"/>
      <dgm:spPr/>
    </dgm:pt>
    <dgm:pt modelId="{909FB20D-2852-4DD8-8A37-72C34F5A134D}" type="pres">
      <dgm:prSet presAssocID="{5BA57491-4B4D-4F57-9D7D-61126FF1D6F1}" presName="compNode" presStyleCnt="0"/>
      <dgm:spPr/>
    </dgm:pt>
    <dgm:pt modelId="{AAFCB8CF-39F2-4C61-9C9A-B3FEEBBB3FAE}" type="pres">
      <dgm:prSet presAssocID="{5BA57491-4B4D-4F57-9D7D-61126FF1D6F1}" presName="aNode" presStyleLbl="bgShp" presStyleIdx="3" presStyleCnt="4"/>
      <dgm:spPr/>
    </dgm:pt>
    <dgm:pt modelId="{02CA0732-1782-4FCB-883C-0F17EEA0E4EF}" type="pres">
      <dgm:prSet presAssocID="{5BA57491-4B4D-4F57-9D7D-61126FF1D6F1}" presName="textNode" presStyleLbl="bgShp" presStyleIdx="3" presStyleCnt="4"/>
      <dgm:spPr/>
    </dgm:pt>
    <dgm:pt modelId="{F0A502B8-3BF0-480F-A5E0-BD4E399DF09C}" type="pres">
      <dgm:prSet presAssocID="{5BA57491-4B4D-4F57-9D7D-61126FF1D6F1}" presName="compChildNode" presStyleCnt="0"/>
      <dgm:spPr/>
    </dgm:pt>
    <dgm:pt modelId="{6029D8FD-FE18-48E2-AF1F-F01DE39253CE}" type="pres">
      <dgm:prSet presAssocID="{5BA57491-4B4D-4F57-9D7D-61126FF1D6F1}" presName="theInnerList" presStyleCnt="0"/>
      <dgm:spPr/>
    </dgm:pt>
    <dgm:pt modelId="{6D33FDBE-E32F-4DC2-AE8F-28E29B5F3312}" type="pres">
      <dgm:prSet presAssocID="{0E7D2165-B55C-42DE-B13F-BFBE8092EDE0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1958550F-4D83-49F7-9D59-7EE4735361CE}" type="presOf" srcId="{0C9274D6-0034-4E8B-8CB0-8970795E9681}" destId="{0CFDF845-6263-4A0F-A3E5-5356C8134B83}" srcOrd="0" destOrd="0" presId="urn:microsoft.com/office/officeart/2005/8/layout/lProcess2"/>
    <dgm:cxn modelId="{C7E78110-63E5-444D-9D38-2F728F8BF8B3}" type="presOf" srcId="{DE50867E-D1BB-4B8F-9FFD-6CC8472BA0E6}" destId="{FE8D74DC-953B-4717-A3FB-3F2FC65294C6}" srcOrd="0" destOrd="0" presId="urn:microsoft.com/office/officeart/2005/8/layout/lProcess2"/>
    <dgm:cxn modelId="{7982E413-3828-467A-A32C-151DA97D7E77}" type="presOf" srcId="{5BA57491-4B4D-4F57-9D7D-61126FF1D6F1}" destId="{02CA0732-1782-4FCB-883C-0F17EEA0E4EF}" srcOrd="1" destOrd="0" presId="urn:microsoft.com/office/officeart/2005/8/layout/lProcess2"/>
    <dgm:cxn modelId="{5CDF9C22-DC63-41D1-A091-FFAF3EF72F92}" srcId="{5036DF64-A070-4D82-B4EF-69DC8E394DE5}" destId="{26E3D075-DDDE-46A7-BE7A-45ABAFD98067}" srcOrd="0" destOrd="0" parTransId="{86E43D30-FFBD-4040-B8B9-661D38C3060E}" sibTransId="{94EE436A-F042-42DB-A30D-24133D79CA7F}"/>
    <dgm:cxn modelId="{0511B829-C7CE-4EA1-A44D-8C26CA72F5CF}" type="presOf" srcId="{47B493A1-B8A6-4AED-8290-F453EB37E07E}" destId="{4301E031-C166-4989-9E19-E572EAF8BEB8}" srcOrd="0" destOrd="0" presId="urn:microsoft.com/office/officeart/2005/8/layout/lProcess2"/>
    <dgm:cxn modelId="{EDAC3033-B6E2-4D1D-B9A6-2582A4DF411D}" type="presOf" srcId="{F275E783-FD1B-4A97-80C0-C8D676442EA3}" destId="{EE0FBE73-71DD-49D6-BC21-D16B09F9430E}" srcOrd="1" destOrd="0" presId="urn:microsoft.com/office/officeart/2005/8/layout/lProcess2"/>
    <dgm:cxn modelId="{4F676E40-2D1C-49B9-8539-237A6473614F}" srcId="{47B493A1-B8A6-4AED-8290-F453EB37E07E}" destId="{5036DF64-A070-4D82-B4EF-69DC8E394DE5}" srcOrd="1" destOrd="0" parTransId="{1FEB1609-8850-4C46-B048-4C3D2797A91D}" sibTransId="{52538A9C-855A-4328-9A58-7FED0700B541}"/>
    <dgm:cxn modelId="{3B1EE67C-D8BA-405B-9F15-DC641FEA8A74}" type="presOf" srcId="{5BA57491-4B4D-4F57-9D7D-61126FF1D6F1}" destId="{AAFCB8CF-39F2-4C61-9C9A-B3FEEBBB3FAE}" srcOrd="0" destOrd="0" presId="urn:microsoft.com/office/officeart/2005/8/layout/lProcess2"/>
    <dgm:cxn modelId="{477C0882-0C26-49EB-88CD-E68DF287959E}" srcId="{5BA57491-4B4D-4F57-9D7D-61126FF1D6F1}" destId="{0E7D2165-B55C-42DE-B13F-BFBE8092EDE0}" srcOrd="0" destOrd="0" parTransId="{DC3288CB-4B96-4305-B458-890472AA0080}" sibTransId="{3014064D-E3CD-4414-82AF-BB9039702664}"/>
    <dgm:cxn modelId="{1D112C83-50D9-46D3-A076-9AED86C203A7}" type="presOf" srcId="{F275E783-FD1B-4A97-80C0-C8D676442EA3}" destId="{222F86C3-6DB2-4068-9EFB-F63D7B8757C8}" srcOrd="0" destOrd="0" presId="urn:microsoft.com/office/officeart/2005/8/layout/lProcess2"/>
    <dgm:cxn modelId="{41738188-3BF6-4231-AAFE-01230C9FC3BA}" type="presOf" srcId="{5036DF64-A070-4D82-B4EF-69DC8E394DE5}" destId="{34C18430-F564-43DB-A6CA-68B4B2F24148}" srcOrd="0" destOrd="0" presId="urn:microsoft.com/office/officeart/2005/8/layout/lProcess2"/>
    <dgm:cxn modelId="{D3382593-7457-4D73-A3FE-EBF4E9BE5DB3}" srcId="{47B493A1-B8A6-4AED-8290-F453EB37E07E}" destId="{F275E783-FD1B-4A97-80C0-C8D676442EA3}" srcOrd="0" destOrd="0" parTransId="{2A7FE3BE-DF46-4B4B-A979-6E5A4761A939}" sibTransId="{6A8C5805-836B-4276-B46D-0EF271436535}"/>
    <dgm:cxn modelId="{442BC39D-3C04-4C8F-A31C-F562B420E5F3}" srcId="{DE50867E-D1BB-4B8F-9FFD-6CC8472BA0E6}" destId="{0C9274D6-0034-4E8B-8CB0-8970795E9681}" srcOrd="0" destOrd="0" parTransId="{BFB2B342-19FB-4A0A-A36B-E42341936C30}" sibTransId="{0A0CDFC0-5BAE-40B2-8FBA-EA09AEDCB309}"/>
    <dgm:cxn modelId="{B9B723B6-EAB1-45E1-9668-1C57569E3368}" type="presOf" srcId="{313B41AA-02B9-48DB-A7DE-E221C825AA4A}" destId="{82ADECC8-092B-4BF9-A881-0B5F93E07ED5}" srcOrd="0" destOrd="0" presId="urn:microsoft.com/office/officeart/2005/8/layout/lProcess2"/>
    <dgm:cxn modelId="{1A4AE5BD-7F34-4978-92A6-5B168C85D877}" type="presOf" srcId="{DE50867E-D1BB-4B8F-9FFD-6CC8472BA0E6}" destId="{36616BBB-AB46-4478-A2B5-E93F1F8C25BF}" srcOrd="1" destOrd="0" presId="urn:microsoft.com/office/officeart/2005/8/layout/lProcess2"/>
    <dgm:cxn modelId="{963CD4C9-8233-4B4F-A54A-A6B1F404AA63}" type="presOf" srcId="{0E7D2165-B55C-42DE-B13F-BFBE8092EDE0}" destId="{6D33FDBE-E32F-4DC2-AE8F-28E29B5F3312}" srcOrd="0" destOrd="0" presId="urn:microsoft.com/office/officeart/2005/8/layout/lProcess2"/>
    <dgm:cxn modelId="{B872B8D4-51FE-4C9D-851D-FDBCF83AF1CB}" srcId="{F275E783-FD1B-4A97-80C0-C8D676442EA3}" destId="{313B41AA-02B9-48DB-A7DE-E221C825AA4A}" srcOrd="0" destOrd="0" parTransId="{C8B225B8-5876-4D6E-BD8A-69866BC2E5FF}" sibTransId="{E6238737-0803-4C7A-92C6-C2A84EE0350A}"/>
    <dgm:cxn modelId="{460AB1DF-520A-4038-9090-BBF5C26C0D99}" type="presOf" srcId="{5036DF64-A070-4D82-B4EF-69DC8E394DE5}" destId="{75240C18-45D3-4300-9356-EF0EF86D5C61}" srcOrd="1" destOrd="0" presId="urn:microsoft.com/office/officeart/2005/8/layout/lProcess2"/>
    <dgm:cxn modelId="{D8A5D3DF-0E00-4C67-BCCB-FEBD05FFF956}" srcId="{47B493A1-B8A6-4AED-8290-F453EB37E07E}" destId="{DE50867E-D1BB-4B8F-9FFD-6CC8472BA0E6}" srcOrd="2" destOrd="0" parTransId="{49CBDA51-A818-4DA9-9D78-1833AD04EC17}" sibTransId="{3B487F08-519F-4411-A7EB-5F730E376355}"/>
    <dgm:cxn modelId="{11F0B7E6-0674-4AE3-8669-A165DA1E77D8}" type="presOf" srcId="{26E3D075-DDDE-46A7-BE7A-45ABAFD98067}" destId="{BB46BDDE-B6BE-4ECF-9854-11F4ADCBC5B3}" srcOrd="0" destOrd="0" presId="urn:microsoft.com/office/officeart/2005/8/layout/lProcess2"/>
    <dgm:cxn modelId="{2B2CF7ED-5753-435E-8D30-6E2F3CA37295}" srcId="{47B493A1-B8A6-4AED-8290-F453EB37E07E}" destId="{5BA57491-4B4D-4F57-9D7D-61126FF1D6F1}" srcOrd="3" destOrd="0" parTransId="{9B3F9F80-8F17-44D6-9D24-E6249CDBB48C}" sibTransId="{4A700A31-A44A-4F00-8AB4-35B707590E42}"/>
    <dgm:cxn modelId="{874D5EEC-8672-476B-B44B-B5C4BA2C6B1C}" type="presParOf" srcId="{4301E031-C166-4989-9E19-E572EAF8BEB8}" destId="{75F73CB1-3549-4F1F-93EE-A1184AAB8310}" srcOrd="0" destOrd="0" presId="urn:microsoft.com/office/officeart/2005/8/layout/lProcess2"/>
    <dgm:cxn modelId="{81E1ED96-94A4-49A6-B08A-9B45CCB08206}" type="presParOf" srcId="{75F73CB1-3549-4F1F-93EE-A1184AAB8310}" destId="{222F86C3-6DB2-4068-9EFB-F63D7B8757C8}" srcOrd="0" destOrd="0" presId="urn:microsoft.com/office/officeart/2005/8/layout/lProcess2"/>
    <dgm:cxn modelId="{59E92EBC-FF8F-4D84-BF3D-4C191DC1EE47}" type="presParOf" srcId="{75F73CB1-3549-4F1F-93EE-A1184AAB8310}" destId="{EE0FBE73-71DD-49D6-BC21-D16B09F9430E}" srcOrd="1" destOrd="0" presId="urn:microsoft.com/office/officeart/2005/8/layout/lProcess2"/>
    <dgm:cxn modelId="{FE34331A-96C2-4FC2-87DD-AD967823510B}" type="presParOf" srcId="{75F73CB1-3549-4F1F-93EE-A1184AAB8310}" destId="{6F379F2F-6468-4377-8725-3E7005E17290}" srcOrd="2" destOrd="0" presId="urn:microsoft.com/office/officeart/2005/8/layout/lProcess2"/>
    <dgm:cxn modelId="{68E3726A-F115-4AC7-8A6E-534CE759AF93}" type="presParOf" srcId="{6F379F2F-6468-4377-8725-3E7005E17290}" destId="{FDF6B944-DA4B-4BDB-A401-C8380BD00738}" srcOrd="0" destOrd="0" presId="urn:microsoft.com/office/officeart/2005/8/layout/lProcess2"/>
    <dgm:cxn modelId="{B8B2DC7F-7B39-42CB-9564-1D9C6A6F5F6F}" type="presParOf" srcId="{FDF6B944-DA4B-4BDB-A401-C8380BD00738}" destId="{82ADECC8-092B-4BF9-A881-0B5F93E07ED5}" srcOrd="0" destOrd="0" presId="urn:microsoft.com/office/officeart/2005/8/layout/lProcess2"/>
    <dgm:cxn modelId="{45B9B433-4928-4507-B803-498F59A2129E}" type="presParOf" srcId="{4301E031-C166-4989-9E19-E572EAF8BEB8}" destId="{D5B09760-FA0D-4D3F-96A8-8496FE89322A}" srcOrd="1" destOrd="0" presId="urn:microsoft.com/office/officeart/2005/8/layout/lProcess2"/>
    <dgm:cxn modelId="{9616B31F-04D5-44A0-A483-38C1EA74C7A0}" type="presParOf" srcId="{4301E031-C166-4989-9E19-E572EAF8BEB8}" destId="{B27C0FB0-4A70-497E-8ED8-6D972DE4E17E}" srcOrd="2" destOrd="0" presId="urn:microsoft.com/office/officeart/2005/8/layout/lProcess2"/>
    <dgm:cxn modelId="{0DE11EA2-346B-4C61-909B-776907449BFE}" type="presParOf" srcId="{B27C0FB0-4A70-497E-8ED8-6D972DE4E17E}" destId="{34C18430-F564-43DB-A6CA-68B4B2F24148}" srcOrd="0" destOrd="0" presId="urn:microsoft.com/office/officeart/2005/8/layout/lProcess2"/>
    <dgm:cxn modelId="{9370506F-1787-4986-ACB4-30F169F2006A}" type="presParOf" srcId="{B27C0FB0-4A70-497E-8ED8-6D972DE4E17E}" destId="{75240C18-45D3-4300-9356-EF0EF86D5C61}" srcOrd="1" destOrd="0" presId="urn:microsoft.com/office/officeart/2005/8/layout/lProcess2"/>
    <dgm:cxn modelId="{BF59BA8C-7BE1-4E2D-AE34-F2B38C32F8A5}" type="presParOf" srcId="{B27C0FB0-4A70-497E-8ED8-6D972DE4E17E}" destId="{D8B4923D-613F-4FD7-8C20-6F7F31E3EBED}" srcOrd="2" destOrd="0" presId="urn:microsoft.com/office/officeart/2005/8/layout/lProcess2"/>
    <dgm:cxn modelId="{CAEA6C87-2212-447A-8B90-0EFA5447890E}" type="presParOf" srcId="{D8B4923D-613F-4FD7-8C20-6F7F31E3EBED}" destId="{B8700D31-F858-4845-AF61-581F90611A43}" srcOrd="0" destOrd="0" presId="urn:microsoft.com/office/officeart/2005/8/layout/lProcess2"/>
    <dgm:cxn modelId="{1E8276AA-F2D5-435E-80BB-75DC9E77ECC6}" type="presParOf" srcId="{B8700D31-F858-4845-AF61-581F90611A43}" destId="{BB46BDDE-B6BE-4ECF-9854-11F4ADCBC5B3}" srcOrd="0" destOrd="0" presId="urn:microsoft.com/office/officeart/2005/8/layout/lProcess2"/>
    <dgm:cxn modelId="{BDD8A57C-A062-4E2B-8AD2-8DC2C5F6A958}" type="presParOf" srcId="{4301E031-C166-4989-9E19-E572EAF8BEB8}" destId="{13DBBA9C-11CD-4759-BEEA-E457B230718D}" srcOrd="3" destOrd="0" presId="urn:microsoft.com/office/officeart/2005/8/layout/lProcess2"/>
    <dgm:cxn modelId="{B79CEC51-1AC1-4D3E-8624-85DB8764B3BF}" type="presParOf" srcId="{4301E031-C166-4989-9E19-E572EAF8BEB8}" destId="{F461F5F0-F45D-486F-AD36-9872D92ABE39}" srcOrd="4" destOrd="0" presId="urn:microsoft.com/office/officeart/2005/8/layout/lProcess2"/>
    <dgm:cxn modelId="{905D659A-7CF7-4926-978A-CD83DBB92805}" type="presParOf" srcId="{F461F5F0-F45D-486F-AD36-9872D92ABE39}" destId="{FE8D74DC-953B-4717-A3FB-3F2FC65294C6}" srcOrd="0" destOrd="0" presId="urn:microsoft.com/office/officeart/2005/8/layout/lProcess2"/>
    <dgm:cxn modelId="{57A0C206-266F-418C-B9C0-13A1710E4359}" type="presParOf" srcId="{F461F5F0-F45D-486F-AD36-9872D92ABE39}" destId="{36616BBB-AB46-4478-A2B5-E93F1F8C25BF}" srcOrd="1" destOrd="0" presId="urn:microsoft.com/office/officeart/2005/8/layout/lProcess2"/>
    <dgm:cxn modelId="{E7515537-E94A-4F30-AC1D-FF31DFBF8D4A}" type="presParOf" srcId="{F461F5F0-F45D-486F-AD36-9872D92ABE39}" destId="{BDF5C80D-F8C4-4E37-A1BD-2BCDF382F8CA}" srcOrd="2" destOrd="0" presId="urn:microsoft.com/office/officeart/2005/8/layout/lProcess2"/>
    <dgm:cxn modelId="{98927C6D-E35E-4A3D-99D0-4C6A1004E90A}" type="presParOf" srcId="{BDF5C80D-F8C4-4E37-A1BD-2BCDF382F8CA}" destId="{6ED57BC5-625E-415B-8EBE-790E20FA42A5}" srcOrd="0" destOrd="0" presId="urn:microsoft.com/office/officeart/2005/8/layout/lProcess2"/>
    <dgm:cxn modelId="{15D0A30B-44BE-42BE-81CC-E6C01E2BA338}" type="presParOf" srcId="{6ED57BC5-625E-415B-8EBE-790E20FA42A5}" destId="{0CFDF845-6263-4A0F-A3E5-5356C8134B83}" srcOrd="0" destOrd="0" presId="urn:microsoft.com/office/officeart/2005/8/layout/lProcess2"/>
    <dgm:cxn modelId="{4D8454C3-7537-4B06-900F-F9FB7550518F}" type="presParOf" srcId="{4301E031-C166-4989-9E19-E572EAF8BEB8}" destId="{963E8122-0659-435C-8C21-A497C41FBB61}" srcOrd="5" destOrd="0" presId="urn:microsoft.com/office/officeart/2005/8/layout/lProcess2"/>
    <dgm:cxn modelId="{34BCEDD4-AFEA-49A9-80BC-D8143A4ADA43}" type="presParOf" srcId="{4301E031-C166-4989-9E19-E572EAF8BEB8}" destId="{909FB20D-2852-4DD8-8A37-72C34F5A134D}" srcOrd="6" destOrd="0" presId="urn:microsoft.com/office/officeart/2005/8/layout/lProcess2"/>
    <dgm:cxn modelId="{EBB803DA-3C2B-4816-8505-8C0473612F61}" type="presParOf" srcId="{909FB20D-2852-4DD8-8A37-72C34F5A134D}" destId="{AAFCB8CF-39F2-4C61-9C9A-B3FEEBBB3FAE}" srcOrd="0" destOrd="0" presId="urn:microsoft.com/office/officeart/2005/8/layout/lProcess2"/>
    <dgm:cxn modelId="{98FBE284-DD64-41B7-B59C-68C17AE8E9F0}" type="presParOf" srcId="{909FB20D-2852-4DD8-8A37-72C34F5A134D}" destId="{02CA0732-1782-4FCB-883C-0F17EEA0E4EF}" srcOrd="1" destOrd="0" presId="urn:microsoft.com/office/officeart/2005/8/layout/lProcess2"/>
    <dgm:cxn modelId="{002B0260-0667-4A72-9614-872CA6B51036}" type="presParOf" srcId="{909FB20D-2852-4DD8-8A37-72C34F5A134D}" destId="{F0A502B8-3BF0-480F-A5E0-BD4E399DF09C}" srcOrd="2" destOrd="0" presId="urn:microsoft.com/office/officeart/2005/8/layout/lProcess2"/>
    <dgm:cxn modelId="{47A1A1EA-573C-4890-8B2E-791A690B7F72}" type="presParOf" srcId="{F0A502B8-3BF0-480F-A5E0-BD4E399DF09C}" destId="{6029D8FD-FE18-48E2-AF1F-F01DE39253CE}" srcOrd="0" destOrd="0" presId="urn:microsoft.com/office/officeart/2005/8/layout/lProcess2"/>
    <dgm:cxn modelId="{799632EB-DC2B-4BE8-9660-1326A3D66C4A}" type="presParOf" srcId="{6029D8FD-FE18-48E2-AF1F-F01DE39253CE}" destId="{6D33FDBE-E32F-4DC2-AE8F-28E29B5F331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47B493A1-B8A6-4AED-8290-F453EB37E07E}" type="doc">
      <dgm:prSet loTypeId="urn:microsoft.com/office/officeart/2005/8/layout/lProcess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F275E783-FD1B-4A97-80C0-C8D676442EA3}">
      <dgm:prSet phldrT="[Текст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b="1" dirty="0"/>
            <a:t>Конструктивний</a:t>
          </a:r>
          <a:endParaRPr lang="ru-UA" b="1" dirty="0"/>
        </a:p>
      </dgm:t>
    </dgm:pt>
    <dgm:pt modelId="{2A7FE3BE-DF46-4B4B-A979-6E5A4761A939}" type="parTrans" cxnId="{D3382593-7457-4D73-A3FE-EBF4E9BE5DB3}">
      <dgm:prSet/>
      <dgm:spPr/>
      <dgm:t>
        <a:bodyPr/>
        <a:lstStyle/>
        <a:p>
          <a:endParaRPr lang="ru-UA"/>
        </a:p>
      </dgm:t>
    </dgm:pt>
    <dgm:pt modelId="{6A8C5805-836B-4276-B46D-0EF271436535}" type="sibTrans" cxnId="{D3382593-7457-4D73-A3FE-EBF4E9BE5DB3}">
      <dgm:prSet/>
      <dgm:spPr/>
      <dgm:t>
        <a:bodyPr/>
        <a:lstStyle/>
        <a:p>
          <a:endParaRPr lang="ru-UA"/>
        </a:p>
      </dgm:t>
    </dgm:pt>
    <dgm:pt modelId="{DE50867E-D1BB-4B8F-9FFD-6CC8472BA0E6}">
      <dgm:prSet phldrT="[Текст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b="1" dirty="0"/>
            <a:t>Організаційний</a:t>
          </a:r>
          <a:endParaRPr lang="ru-UA" b="1" dirty="0"/>
        </a:p>
      </dgm:t>
    </dgm:pt>
    <dgm:pt modelId="{49CBDA51-A818-4DA9-9D78-1833AD04EC17}" type="parTrans" cxnId="{D8A5D3DF-0E00-4C67-BCCB-FEBD05FFF956}">
      <dgm:prSet/>
      <dgm:spPr/>
      <dgm:t>
        <a:bodyPr/>
        <a:lstStyle/>
        <a:p>
          <a:endParaRPr lang="ru-UA"/>
        </a:p>
      </dgm:t>
    </dgm:pt>
    <dgm:pt modelId="{3B487F08-519F-4411-A7EB-5F730E376355}" type="sibTrans" cxnId="{D8A5D3DF-0E00-4C67-BCCB-FEBD05FFF956}">
      <dgm:prSet/>
      <dgm:spPr/>
      <dgm:t>
        <a:bodyPr/>
        <a:lstStyle/>
        <a:p>
          <a:endParaRPr lang="ru-UA"/>
        </a:p>
      </dgm:t>
    </dgm:pt>
    <dgm:pt modelId="{5BA57491-4B4D-4F57-9D7D-61126FF1D6F1}">
      <dgm:prSet phldrT="[Текст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b="1" dirty="0"/>
            <a:t>Комунікативний</a:t>
          </a:r>
          <a:endParaRPr lang="ru-UA" b="1" dirty="0"/>
        </a:p>
      </dgm:t>
    </dgm:pt>
    <dgm:pt modelId="{9B3F9F80-8F17-44D6-9D24-E6249CDBB48C}" type="parTrans" cxnId="{2B2CF7ED-5753-435E-8D30-6E2F3CA37295}">
      <dgm:prSet/>
      <dgm:spPr/>
      <dgm:t>
        <a:bodyPr/>
        <a:lstStyle/>
        <a:p>
          <a:endParaRPr lang="ru-UA"/>
        </a:p>
      </dgm:t>
    </dgm:pt>
    <dgm:pt modelId="{4A700A31-A44A-4F00-8AB4-35B707590E42}" type="sibTrans" cxnId="{2B2CF7ED-5753-435E-8D30-6E2F3CA37295}">
      <dgm:prSet/>
      <dgm:spPr/>
      <dgm:t>
        <a:bodyPr/>
        <a:lstStyle/>
        <a:p>
          <a:endParaRPr lang="ru-UA"/>
        </a:p>
      </dgm:t>
    </dgm:pt>
    <dgm:pt modelId="{5036DF64-A070-4D82-B4EF-69DC8E394DE5}">
      <dgm:prSet phldrT="[Текст]"/>
      <dgm:spPr/>
      <dgm:t>
        <a:bodyPr/>
        <a:lstStyle/>
        <a:p>
          <a:r>
            <a:rPr lang="uk-UA" b="1" dirty="0"/>
            <a:t>Гностичний</a:t>
          </a:r>
          <a:endParaRPr lang="ru-UA" dirty="0"/>
        </a:p>
      </dgm:t>
    </dgm:pt>
    <dgm:pt modelId="{1FEB1609-8850-4C46-B048-4C3D2797A91D}" type="parTrans" cxnId="{4F676E40-2D1C-49B9-8539-237A6473614F}">
      <dgm:prSet/>
      <dgm:spPr/>
      <dgm:t>
        <a:bodyPr/>
        <a:lstStyle/>
        <a:p>
          <a:endParaRPr lang="ru-UA"/>
        </a:p>
      </dgm:t>
    </dgm:pt>
    <dgm:pt modelId="{52538A9C-855A-4328-9A58-7FED0700B541}" type="sibTrans" cxnId="{4F676E40-2D1C-49B9-8539-237A6473614F}">
      <dgm:prSet/>
      <dgm:spPr/>
      <dgm:t>
        <a:bodyPr/>
        <a:lstStyle/>
        <a:p>
          <a:endParaRPr lang="ru-UA"/>
        </a:p>
      </dgm:t>
    </dgm:pt>
    <dgm:pt modelId="{313B41AA-02B9-48DB-A7DE-E221C825AA4A}">
      <dgm:prSet phldrT="[Текст]"/>
      <dgm:spPr/>
      <dgm:t>
        <a:bodyPr/>
        <a:lstStyle/>
        <a:p>
          <a:r>
            <a:rPr lang="uk-UA"/>
            <a:t>конструювання інформації </a:t>
          </a:r>
          <a:endParaRPr lang="ru-UA" dirty="0"/>
        </a:p>
      </dgm:t>
    </dgm:pt>
    <dgm:pt modelId="{C8B225B8-5876-4D6E-BD8A-69866BC2E5FF}" type="parTrans" cxnId="{B872B8D4-51FE-4C9D-851D-FDBCF83AF1CB}">
      <dgm:prSet/>
      <dgm:spPr/>
      <dgm:t>
        <a:bodyPr/>
        <a:lstStyle/>
        <a:p>
          <a:endParaRPr lang="ru-UA"/>
        </a:p>
      </dgm:t>
    </dgm:pt>
    <dgm:pt modelId="{E6238737-0803-4C7A-92C6-C2A84EE0350A}" type="sibTrans" cxnId="{B872B8D4-51FE-4C9D-851D-FDBCF83AF1CB}">
      <dgm:prSet/>
      <dgm:spPr/>
      <dgm:t>
        <a:bodyPr/>
        <a:lstStyle/>
        <a:p>
          <a:endParaRPr lang="ru-UA"/>
        </a:p>
      </dgm:t>
    </dgm:pt>
    <dgm:pt modelId="{0C9274D6-0034-4E8B-8CB0-8970795E9681}">
      <dgm:prSet phldrT="[Текст]"/>
      <dgm:spPr/>
      <dgm:t>
        <a:bodyPr/>
        <a:lstStyle/>
        <a:p>
          <a:r>
            <a:rPr lang="uk-UA" dirty="0"/>
            <a:t>залучення тих, хто навчається до корисного для них виду діяльності </a:t>
          </a:r>
          <a:endParaRPr lang="ru-UA" dirty="0"/>
        </a:p>
      </dgm:t>
    </dgm:pt>
    <dgm:pt modelId="{BFB2B342-19FB-4A0A-A36B-E42341936C30}" type="parTrans" cxnId="{442BC39D-3C04-4C8F-A31C-F562B420E5F3}">
      <dgm:prSet/>
      <dgm:spPr/>
      <dgm:t>
        <a:bodyPr/>
        <a:lstStyle/>
        <a:p>
          <a:endParaRPr lang="ru-UA"/>
        </a:p>
      </dgm:t>
    </dgm:pt>
    <dgm:pt modelId="{0A0CDFC0-5BAE-40B2-8FBA-EA09AEDCB309}" type="sibTrans" cxnId="{442BC39D-3C04-4C8F-A31C-F562B420E5F3}">
      <dgm:prSet/>
      <dgm:spPr/>
      <dgm:t>
        <a:bodyPr/>
        <a:lstStyle/>
        <a:p>
          <a:endParaRPr lang="ru-UA"/>
        </a:p>
      </dgm:t>
    </dgm:pt>
    <dgm:pt modelId="{EB634C84-95AA-4EDE-9DEB-EF82765A891D}">
      <dgm:prSet phldrT="[Текст]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dirty="0"/>
            <a:t>створення здорового мікроклімату в навчальному процесі, здійснення </a:t>
          </a:r>
          <a:r>
            <a:rPr lang="uk-UA" dirty="0" err="1"/>
            <a:t>зворотнього</a:t>
          </a:r>
          <a:r>
            <a:rPr lang="uk-UA" dirty="0"/>
            <a:t> зв’язку  </a:t>
          </a:r>
          <a:endParaRPr lang="ru-UA" b="1" dirty="0"/>
        </a:p>
      </dgm:t>
    </dgm:pt>
    <dgm:pt modelId="{D82DC121-CCC2-4D64-B522-F7EF8C17F1C1}" type="parTrans" cxnId="{C15F83C1-0EE3-4B3A-921E-974124F1EE4E}">
      <dgm:prSet/>
      <dgm:spPr/>
      <dgm:t>
        <a:bodyPr/>
        <a:lstStyle/>
        <a:p>
          <a:endParaRPr lang="ru-UA"/>
        </a:p>
      </dgm:t>
    </dgm:pt>
    <dgm:pt modelId="{9524F169-BABD-4E0C-BE8E-E29F16C26AA9}" type="sibTrans" cxnId="{C15F83C1-0EE3-4B3A-921E-974124F1EE4E}">
      <dgm:prSet/>
      <dgm:spPr/>
      <dgm:t>
        <a:bodyPr/>
        <a:lstStyle/>
        <a:p>
          <a:endParaRPr lang="ru-UA"/>
        </a:p>
      </dgm:t>
    </dgm:pt>
    <dgm:pt modelId="{8D041F95-3C9B-4DE7-8985-8A2BFC28708C}">
      <dgm:prSet phldrT="[Текст]"/>
      <dgm:spPr/>
      <dgm:t>
        <a:bodyPr/>
        <a:lstStyle/>
        <a:p>
          <a:r>
            <a:rPr lang="uk-UA" dirty="0"/>
            <a:t>проведення досліджень</a:t>
          </a:r>
          <a:endParaRPr lang="ru-UA" dirty="0"/>
        </a:p>
      </dgm:t>
    </dgm:pt>
    <dgm:pt modelId="{2E01AB23-CD16-46C6-BD4B-8A8280CAC881}" type="parTrans" cxnId="{C610A2C6-FC73-4B90-9A07-C5B25F241B05}">
      <dgm:prSet/>
      <dgm:spPr/>
      <dgm:t>
        <a:bodyPr/>
        <a:lstStyle/>
        <a:p>
          <a:endParaRPr lang="ru-UA"/>
        </a:p>
      </dgm:t>
    </dgm:pt>
    <dgm:pt modelId="{31252F85-4C82-4D8D-B31D-6A5247186255}" type="sibTrans" cxnId="{C610A2C6-FC73-4B90-9A07-C5B25F241B05}">
      <dgm:prSet/>
      <dgm:spPr/>
      <dgm:t>
        <a:bodyPr/>
        <a:lstStyle/>
        <a:p>
          <a:endParaRPr lang="ru-UA"/>
        </a:p>
      </dgm:t>
    </dgm:pt>
    <dgm:pt modelId="{4301E031-C166-4989-9E19-E572EAF8BEB8}" type="pres">
      <dgm:prSet presAssocID="{47B493A1-B8A6-4AED-8290-F453EB37E07E}" presName="theList" presStyleCnt="0">
        <dgm:presLayoutVars>
          <dgm:dir/>
          <dgm:animLvl val="lvl"/>
          <dgm:resizeHandles val="exact"/>
        </dgm:presLayoutVars>
      </dgm:prSet>
      <dgm:spPr/>
    </dgm:pt>
    <dgm:pt modelId="{75F73CB1-3549-4F1F-93EE-A1184AAB8310}" type="pres">
      <dgm:prSet presAssocID="{F275E783-FD1B-4A97-80C0-C8D676442EA3}" presName="compNode" presStyleCnt="0"/>
      <dgm:spPr/>
    </dgm:pt>
    <dgm:pt modelId="{222F86C3-6DB2-4068-9EFB-F63D7B8757C8}" type="pres">
      <dgm:prSet presAssocID="{F275E783-FD1B-4A97-80C0-C8D676442EA3}" presName="aNode" presStyleLbl="bgShp" presStyleIdx="0" presStyleCnt="4"/>
      <dgm:spPr/>
    </dgm:pt>
    <dgm:pt modelId="{EE0FBE73-71DD-49D6-BC21-D16B09F9430E}" type="pres">
      <dgm:prSet presAssocID="{F275E783-FD1B-4A97-80C0-C8D676442EA3}" presName="textNode" presStyleLbl="bgShp" presStyleIdx="0" presStyleCnt="4"/>
      <dgm:spPr/>
    </dgm:pt>
    <dgm:pt modelId="{6F379F2F-6468-4377-8725-3E7005E17290}" type="pres">
      <dgm:prSet presAssocID="{F275E783-FD1B-4A97-80C0-C8D676442EA3}" presName="compChildNode" presStyleCnt="0"/>
      <dgm:spPr/>
    </dgm:pt>
    <dgm:pt modelId="{FDF6B944-DA4B-4BDB-A401-C8380BD00738}" type="pres">
      <dgm:prSet presAssocID="{F275E783-FD1B-4A97-80C0-C8D676442EA3}" presName="theInnerList" presStyleCnt="0"/>
      <dgm:spPr/>
    </dgm:pt>
    <dgm:pt modelId="{82ADECC8-092B-4BF9-A881-0B5F93E07ED5}" type="pres">
      <dgm:prSet presAssocID="{313B41AA-02B9-48DB-A7DE-E221C825AA4A}" presName="childNode" presStyleLbl="node1" presStyleIdx="0" presStyleCnt="4">
        <dgm:presLayoutVars>
          <dgm:bulletEnabled val="1"/>
        </dgm:presLayoutVars>
      </dgm:prSet>
      <dgm:spPr/>
    </dgm:pt>
    <dgm:pt modelId="{D5B09760-FA0D-4D3F-96A8-8496FE89322A}" type="pres">
      <dgm:prSet presAssocID="{F275E783-FD1B-4A97-80C0-C8D676442EA3}" presName="aSpace" presStyleCnt="0"/>
      <dgm:spPr/>
    </dgm:pt>
    <dgm:pt modelId="{B27C0FB0-4A70-497E-8ED8-6D972DE4E17E}" type="pres">
      <dgm:prSet presAssocID="{5036DF64-A070-4D82-B4EF-69DC8E394DE5}" presName="compNode" presStyleCnt="0"/>
      <dgm:spPr/>
    </dgm:pt>
    <dgm:pt modelId="{34C18430-F564-43DB-A6CA-68B4B2F24148}" type="pres">
      <dgm:prSet presAssocID="{5036DF64-A070-4D82-B4EF-69DC8E394DE5}" presName="aNode" presStyleLbl="bgShp" presStyleIdx="1" presStyleCnt="4"/>
      <dgm:spPr/>
    </dgm:pt>
    <dgm:pt modelId="{75240C18-45D3-4300-9356-EF0EF86D5C61}" type="pres">
      <dgm:prSet presAssocID="{5036DF64-A070-4D82-B4EF-69DC8E394DE5}" presName="textNode" presStyleLbl="bgShp" presStyleIdx="1" presStyleCnt="4"/>
      <dgm:spPr/>
    </dgm:pt>
    <dgm:pt modelId="{D8B4923D-613F-4FD7-8C20-6F7F31E3EBED}" type="pres">
      <dgm:prSet presAssocID="{5036DF64-A070-4D82-B4EF-69DC8E394DE5}" presName="compChildNode" presStyleCnt="0"/>
      <dgm:spPr/>
    </dgm:pt>
    <dgm:pt modelId="{B8700D31-F858-4845-AF61-581F90611A43}" type="pres">
      <dgm:prSet presAssocID="{5036DF64-A070-4D82-B4EF-69DC8E394DE5}" presName="theInnerList" presStyleCnt="0"/>
      <dgm:spPr/>
    </dgm:pt>
    <dgm:pt modelId="{35229DB6-0DB4-40AF-A2EF-2ABF78D27B31}" type="pres">
      <dgm:prSet presAssocID="{8D041F95-3C9B-4DE7-8985-8A2BFC28708C}" presName="childNode" presStyleLbl="node1" presStyleIdx="1" presStyleCnt="4">
        <dgm:presLayoutVars>
          <dgm:bulletEnabled val="1"/>
        </dgm:presLayoutVars>
      </dgm:prSet>
      <dgm:spPr/>
    </dgm:pt>
    <dgm:pt modelId="{13DBBA9C-11CD-4759-BEEA-E457B230718D}" type="pres">
      <dgm:prSet presAssocID="{5036DF64-A070-4D82-B4EF-69DC8E394DE5}" presName="aSpace" presStyleCnt="0"/>
      <dgm:spPr/>
    </dgm:pt>
    <dgm:pt modelId="{F461F5F0-F45D-486F-AD36-9872D92ABE39}" type="pres">
      <dgm:prSet presAssocID="{DE50867E-D1BB-4B8F-9FFD-6CC8472BA0E6}" presName="compNode" presStyleCnt="0"/>
      <dgm:spPr/>
    </dgm:pt>
    <dgm:pt modelId="{FE8D74DC-953B-4717-A3FB-3F2FC65294C6}" type="pres">
      <dgm:prSet presAssocID="{DE50867E-D1BB-4B8F-9FFD-6CC8472BA0E6}" presName="aNode" presStyleLbl="bgShp" presStyleIdx="2" presStyleCnt="4"/>
      <dgm:spPr/>
    </dgm:pt>
    <dgm:pt modelId="{36616BBB-AB46-4478-A2B5-E93F1F8C25BF}" type="pres">
      <dgm:prSet presAssocID="{DE50867E-D1BB-4B8F-9FFD-6CC8472BA0E6}" presName="textNode" presStyleLbl="bgShp" presStyleIdx="2" presStyleCnt="4"/>
      <dgm:spPr/>
    </dgm:pt>
    <dgm:pt modelId="{BDF5C80D-F8C4-4E37-A1BD-2BCDF382F8CA}" type="pres">
      <dgm:prSet presAssocID="{DE50867E-D1BB-4B8F-9FFD-6CC8472BA0E6}" presName="compChildNode" presStyleCnt="0"/>
      <dgm:spPr/>
    </dgm:pt>
    <dgm:pt modelId="{6ED57BC5-625E-415B-8EBE-790E20FA42A5}" type="pres">
      <dgm:prSet presAssocID="{DE50867E-D1BB-4B8F-9FFD-6CC8472BA0E6}" presName="theInnerList" presStyleCnt="0"/>
      <dgm:spPr/>
    </dgm:pt>
    <dgm:pt modelId="{0CFDF845-6263-4A0F-A3E5-5356C8134B83}" type="pres">
      <dgm:prSet presAssocID="{0C9274D6-0034-4E8B-8CB0-8970795E9681}" presName="childNode" presStyleLbl="node1" presStyleIdx="2" presStyleCnt="4">
        <dgm:presLayoutVars>
          <dgm:bulletEnabled val="1"/>
        </dgm:presLayoutVars>
      </dgm:prSet>
      <dgm:spPr/>
    </dgm:pt>
    <dgm:pt modelId="{963E8122-0659-435C-8C21-A497C41FBB61}" type="pres">
      <dgm:prSet presAssocID="{DE50867E-D1BB-4B8F-9FFD-6CC8472BA0E6}" presName="aSpace" presStyleCnt="0"/>
      <dgm:spPr/>
    </dgm:pt>
    <dgm:pt modelId="{909FB20D-2852-4DD8-8A37-72C34F5A134D}" type="pres">
      <dgm:prSet presAssocID="{5BA57491-4B4D-4F57-9D7D-61126FF1D6F1}" presName="compNode" presStyleCnt="0"/>
      <dgm:spPr/>
    </dgm:pt>
    <dgm:pt modelId="{AAFCB8CF-39F2-4C61-9C9A-B3FEEBBB3FAE}" type="pres">
      <dgm:prSet presAssocID="{5BA57491-4B4D-4F57-9D7D-61126FF1D6F1}" presName="aNode" presStyleLbl="bgShp" presStyleIdx="3" presStyleCnt="4"/>
      <dgm:spPr/>
    </dgm:pt>
    <dgm:pt modelId="{02CA0732-1782-4FCB-883C-0F17EEA0E4EF}" type="pres">
      <dgm:prSet presAssocID="{5BA57491-4B4D-4F57-9D7D-61126FF1D6F1}" presName="textNode" presStyleLbl="bgShp" presStyleIdx="3" presStyleCnt="4"/>
      <dgm:spPr/>
    </dgm:pt>
    <dgm:pt modelId="{F0A502B8-3BF0-480F-A5E0-BD4E399DF09C}" type="pres">
      <dgm:prSet presAssocID="{5BA57491-4B4D-4F57-9D7D-61126FF1D6F1}" presName="compChildNode" presStyleCnt="0"/>
      <dgm:spPr/>
    </dgm:pt>
    <dgm:pt modelId="{6029D8FD-FE18-48E2-AF1F-F01DE39253CE}" type="pres">
      <dgm:prSet presAssocID="{5BA57491-4B4D-4F57-9D7D-61126FF1D6F1}" presName="theInnerList" presStyleCnt="0"/>
      <dgm:spPr/>
    </dgm:pt>
    <dgm:pt modelId="{8A642B1C-73E5-433F-AEB8-87C1DEA712A9}" type="pres">
      <dgm:prSet presAssocID="{EB634C84-95AA-4EDE-9DEB-EF82765A891D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BEE2430B-898E-4E35-985C-9F6D083632BE}" type="presOf" srcId="{EB634C84-95AA-4EDE-9DEB-EF82765A891D}" destId="{8A642B1C-73E5-433F-AEB8-87C1DEA712A9}" srcOrd="0" destOrd="0" presId="urn:microsoft.com/office/officeart/2005/8/layout/lProcess2"/>
    <dgm:cxn modelId="{E1A02A0C-E1AB-41B0-A97B-65D07C9C8165}" type="presOf" srcId="{8D041F95-3C9B-4DE7-8985-8A2BFC28708C}" destId="{35229DB6-0DB4-40AF-A2EF-2ABF78D27B31}" srcOrd="0" destOrd="0" presId="urn:microsoft.com/office/officeart/2005/8/layout/lProcess2"/>
    <dgm:cxn modelId="{1958550F-4D83-49F7-9D59-7EE4735361CE}" type="presOf" srcId="{0C9274D6-0034-4E8B-8CB0-8970795E9681}" destId="{0CFDF845-6263-4A0F-A3E5-5356C8134B83}" srcOrd="0" destOrd="0" presId="urn:microsoft.com/office/officeart/2005/8/layout/lProcess2"/>
    <dgm:cxn modelId="{C7E78110-63E5-444D-9D38-2F728F8BF8B3}" type="presOf" srcId="{DE50867E-D1BB-4B8F-9FFD-6CC8472BA0E6}" destId="{FE8D74DC-953B-4717-A3FB-3F2FC65294C6}" srcOrd="0" destOrd="0" presId="urn:microsoft.com/office/officeart/2005/8/layout/lProcess2"/>
    <dgm:cxn modelId="{7982E413-3828-467A-A32C-151DA97D7E77}" type="presOf" srcId="{5BA57491-4B4D-4F57-9D7D-61126FF1D6F1}" destId="{02CA0732-1782-4FCB-883C-0F17EEA0E4EF}" srcOrd="1" destOrd="0" presId="urn:microsoft.com/office/officeart/2005/8/layout/lProcess2"/>
    <dgm:cxn modelId="{0511B829-C7CE-4EA1-A44D-8C26CA72F5CF}" type="presOf" srcId="{47B493A1-B8A6-4AED-8290-F453EB37E07E}" destId="{4301E031-C166-4989-9E19-E572EAF8BEB8}" srcOrd="0" destOrd="0" presId="urn:microsoft.com/office/officeart/2005/8/layout/lProcess2"/>
    <dgm:cxn modelId="{EDAC3033-B6E2-4D1D-B9A6-2582A4DF411D}" type="presOf" srcId="{F275E783-FD1B-4A97-80C0-C8D676442EA3}" destId="{EE0FBE73-71DD-49D6-BC21-D16B09F9430E}" srcOrd="1" destOrd="0" presId="urn:microsoft.com/office/officeart/2005/8/layout/lProcess2"/>
    <dgm:cxn modelId="{4F676E40-2D1C-49B9-8539-237A6473614F}" srcId="{47B493A1-B8A6-4AED-8290-F453EB37E07E}" destId="{5036DF64-A070-4D82-B4EF-69DC8E394DE5}" srcOrd="1" destOrd="0" parTransId="{1FEB1609-8850-4C46-B048-4C3D2797A91D}" sibTransId="{52538A9C-855A-4328-9A58-7FED0700B541}"/>
    <dgm:cxn modelId="{3B1EE67C-D8BA-405B-9F15-DC641FEA8A74}" type="presOf" srcId="{5BA57491-4B4D-4F57-9D7D-61126FF1D6F1}" destId="{AAFCB8CF-39F2-4C61-9C9A-B3FEEBBB3FAE}" srcOrd="0" destOrd="0" presId="urn:microsoft.com/office/officeart/2005/8/layout/lProcess2"/>
    <dgm:cxn modelId="{1D112C83-50D9-46D3-A076-9AED86C203A7}" type="presOf" srcId="{F275E783-FD1B-4A97-80C0-C8D676442EA3}" destId="{222F86C3-6DB2-4068-9EFB-F63D7B8757C8}" srcOrd="0" destOrd="0" presId="urn:microsoft.com/office/officeart/2005/8/layout/lProcess2"/>
    <dgm:cxn modelId="{41738188-3BF6-4231-AAFE-01230C9FC3BA}" type="presOf" srcId="{5036DF64-A070-4D82-B4EF-69DC8E394DE5}" destId="{34C18430-F564-43DB-A6CA-68B4B2F24148}" srcOrd="0" destOrd="0" presId="urn:microsoft.com/office/officeart/2005/8/layout/lProcess2"/>
    <dgm:cxn modelId="{D3382593-7457-4D73-A3FE-EBF4E9BE5DB3}" srcId="{47B493A1-B8A6-4AED-8290-F453EB37E07E}" destId="{F275E783-FD1B-4A97-80C0-C8D676442EA3}" srcOrd="0" destOrd="0" parTransId="{2A7FE3BE-DF46-4B4B-A979-6E5A4761A939}" sibTransId="{6A8C5805-836B-4276-B46D-0EF271436535}"/>
    <dgm:cxn modelId="{442BC39D-3C04-4C8F-A31C-F562B420E5F3}" srcId="{DE50867E-D1BB-4B8F-9FFD-6CC8472BA0E6}" destId="{0C9274D6-0034-4E8B-8CB0-8970795E9681}" srcOrd="0" destOrd="0" parTransId="{BFB2B342-19FB-4A0A-A36B-E42341936C30}" sibTransId="{0A0CDFC0-5BAE-40B2-8FBA-EA09AEDCB309}"/>
    <dgm:cxn modelId="{B9B723B6-EAB1-45E1-9668-1C57569E3368}" type="presOf" srcId="{313B41AA-02B9-48DB-A7DE-E221C825AA4A}" destId="{82ADECC8-092B-4BF9-A881-0B5F93E07ED5}" srcOrd="0" destOrd="0" presId="urn:microsoft.com/office/officeart/2005/8/layout/lProcess2"/>
    <dgm:cxn modelId="{1A4AE5BD-7F34-4978-92A6-5B168C85D877}" type="presOf" srcId="{DE50867E-D1BB-4B8F-9FFD-6CC8472BA0E6}" destId="{36616BBB-AB46-4478-A2B5-E93F1F8C25BF}" srcOrd="1" destOrd="0" presId="urn:microsoft.com/office/officeart/2005/8/layout/lProcess2"/>
    <dgm:cxn modelId="{C15F83C1-0EE3-4B3A-921E-974124F1EE4E}" srcId="{5BA57491-4B4D-4F57-9D7D-61126FF1D6F1}" destId="{EB634C84-95AA-4EDE-9DEB-EF82765A891D}" srcOrd="0" destOrd="0" parTransId="{D82DC121-CCC2-4D64-B522-F7EF8C17F1C1}" sibTransId="{9524F169-BABD-4E0C-BE8E-E29F16C26AA9}"/>
    <dgm:cxn modelId="{C610A2C6-FC73-4B90-9A07-C5B25F241B05}" srcId="{5036DF64-A070-4D82-B4EF-69DC8E394DE5}" destId="{8D041F95-3C9B-4DE7-8985-8A2BFC28708C}" srcOrd="0" destOrd="0" parTransId="{2E01AB23-CD16-46C6-BD4B-8A8280CAC881}" sibTransId="{31252F85-4C82-4D8D-B31D-6A5247186255}"/>
    <dgm:cxn modelId="{B872B8D4-51FE-4C9D-851D-FDBCF83AF1CB}" srcId="{F275E783-FD1B-4A97-80C0-C8D676442EA3}" destId="{313B41AA-02B9-48DB-A7DE-E221C825AA4A}" srcOrd="0" destOrd="0" parTransId="{C8B225B8-5876-4D6E-BD8A-69866BC2E5FF}" sibTransId="{E6238737-0803-4C7A-92C6-C2A84EE0350A}"/>
    <dgm:cxn modelId="{460AB1DF-520A-4038-9090-BBF5C26C0D99}" type="presOf" srcId="{5036DF64-A070-4D82-B4EF-69DC8E394DE5}" destId="{75240C18-45D3-4300-9356-EF0EF86D5C61}" srcOrd="1" destOrd="0" presId="urn:microsoft.com/office/officeart/2005/8/layout/lProcess2"/>
    <dgm:cxn modelId="{D8A5D3DF-0E00-4C67-BCCB-FEBD05FFF956}" srcId="{47B493A1-B8A6-4AED-8290-F453EB37E07E}" destId="{DE50867E-D1BB-4B8F-9FFD-6CC8472BA0E6}" srcOrd="2" destOrd="0" parTransId="{49CBDA51-A818-4DA9-9D78-1833AD04EC17}" sibTransId="{3B487F08-519F-4411-A7EB-5F730E376355}"/>
    <dgm:cxn modelId="{2B2CF7ED-5753-435E-8D30-6E2F3CA37295}" srcId="{47B493A1-B8A6-4AED-8290-F453EB37E07E}" destId="{5BA57491-4B4D-4F57-9D7D-61126FF1D6F1}" srcOrd="3" destOrd="0" parTransId="{9B3F9F80-8F17-44D6-9D24-E6249CDBB48C}" sibTransId="{4A700A31-A44A-4F00-8AB4-35B707590E42}"/>
    <dgm:cxn modelId="{874D5EEC-8672-476B-B44B-B5C4BA2C6B1C}" type="presParOf" srcId="{4301E031-C166-4989-9E19-E572EAF8BEB8}" destId="{75F73CB1-3549-4F1F-93EE-A1184AAB8310}" srcOrd="0" destOrd="0" presId="urn:microsoft.com/office/officeart/2005/8/layout/lProcess2"/>
    <dgm:cxn modelId="{81E1ED96-94A4-49A6-B08A-9B45CCB08206}" type="presParOf" srcId="{75F73CB1-3549-4F1F-93EE-A1184AAB8310}" destId="{222F86C3-6DB2-4068-9EFB-F63D7B8757C8}" srcOrd="0" destOrd="0" presId="urn:microsoft.com/office/officeart/2005/8/layout/lProcess2"/>
    <dgm:cxn modelId="{59E92EBC-FF8F-4D84-BF3D-4C191DC1EE47}" type="presParOf" srcId="{75F73CB1-3549-4F1F-93EE-A1184AAB8310}" destId="{EE0FBE73-71DD-49D6-BC21-D16B09F9430E}" srcOrd="1" destOrd="0" presId="urn:microsoft.com/office/officeart/2005/8/layout/lProcess2"/>
    <dgm:cxn modelId="{FE34331A-96C2-4FC2-87DD-AD967823510B}" type="presParOf" srcId="{75F73CB1-3549-4F1F-93EE-A1184AAB8310}" destId="{6F379F2F-6468-4377-8725-3E7005E17290}" srcOrd="2" destOrd="0" presId="urn:microsoft.com/office/officeart/2005/8/layout/lProcess2"/>
    <dgm:cxn modelId="{68E3726A-F115-4AC7-8A6E-534CE759AF93}" type="presParOf" srcId="{6F379F2F-6468-4377-8725-3E7005E17290}" destId="{FDF6B944-DA4B-4BDB-A401-C8380BD00738}" srcOrd="0" destOrd="0" presId="urn:microsoft.com/office/officeart/2005/8/layout/lProcess2"/>
    <dgm:cxn modelId="{B8B2DC7F-7B39-42CB-9564-1D9C6A6F5F6F}" type="presParOf" srcId="{FDF6B944-DA4B-4BDB-A401-C8380BD00738}" destId="{82ADECC8-092B-4BF9-A881-0B5F93E07ED5}" srcOrd="0" destOrd="0" presId="urn:microsoft.com/office/officeart/2005/8/layout/lProcess2"/>
    <dgm:cxn modelId="{45B9B433-4928-4507-B803-498F59A2129E}" type="presParOf" srcId="{4301E031-C166-4989-9E19-E572EAF8BEB8}" destId="{D5B09760-FA0D-4D3F-96A8-8496FE89322A}" srcOrd="1" destOrd="0" presId="urn:microsoft.com/office/officeart/2005/8/layout/lProcess2"/>
    <dgm:cxn modelId="{9616B31F-04D5-44A0-A483-38C1EA74C7A0}" type="presParOf" srcId="{4301E031-C166-4989-9E19-E572EAF8BEB8}" destId="{B27C0FB0-4A70-497E-8ED8-6D972DE4E17E}" srcOrd="2" destOrd="0" presId="urn:microsoft.com/office/officeart/2005/8/layout/lProcess2"/>
    <dgm:cxn modelId="{0DE11EA2-346B-4C61-909B-776907449BFE}" type="presParOf" srcId="{B27C0FB0-4A70-497E-8ED8-6D972DE4E17E}" destId="{34C18430-F564-43DB-A6CA-68B4B2F24148}" srcOrd="0" destOrd="0" presId="urn:microsoft.com/office/officeart/2005/8/layout/lProcess2"/>
    <dgm:cxn modelId="{9370506F-1787-4986-ACB4-30F169F2006A}" type="presParOf" srcId="{B27C0FB0-4A70-497E-8ED8-6D972DE4E17E}" destId="{75240C18-45D3-4300-9356-EF0EF86D5C61}" srcOrd="1" destOrd="0" presId="urn:microsoft.com/office/officeart/2005/8/layout/lProcess2"/>
    <dgm:cxn modelId="{BF59BA8C-7BE1-4E2D-AE34-F2B38C32F8A5}" type="presParOf" srcId="{B27C0FB0-4A70-497E-8ED8-6D972DE4E17E}" destId="{D8B4923D-613F-4FD7-8C20-6F7F31E3EBED}" srcOrd="2" destOrd="0" presId="urn:microsoft.com/office/officeart/2005/8/layout/lProcess2"/>
    <dgm:cxn modelId="{CAEA6C87-2212-447A-8B90-0EFA5447890E}" type="presParOf" srcId="{D8B4923D-613F-4FD7-8C20-6F7F31E3EBED}" destId="{B8700D31-F858-4845-AF61-581F90611A43}" srcOrd="0" destOrd="0" presId="urn:microsoft.com/office/officeart/2005/8/layout/lProcess2"/>
    <dgm:cxn modelId="{45B3498C-25E1-4AD8-85AD-A1F51DC4389E}" type="presParOf" srcId="{B8700D31-F858-4845-AF61-581F90611A43}" destId="{35229DB6-0DB4-40AF-A2EF-2ABF78D27B31}" srcOrd="0" destOrd="0" presId="urn:microsoft.com/office/officeart/2005/8/layout/lProcess2"/>
    <dgm:cxn modelId="{BDD8A57C-A062-4E2B-8AD2-8DC2C5F6A958}" type="presParOf" srcId="{4301E031-C166-4989-9E19-E572EAF8BEB8}" destId="{13DBBA9C-11CD-4759-BEEA-E457B230718D}" srcOrd="3" destOrd="0" presId="urn:microsoft.com/office/officeart/2005/8/layout/lProcess2"/>
    <dgm:cxn modelId="{B79CEC51-1AC1-4D3E-8624-85DB8764B3BF}" type="presParOf" srcId="{4301E031-C166-4989-9E19-E572EAF8BEB8}" destId="{F461F5F0-F45D-486F-AD36-9872D92ABE39}" srcOrd="4" destOrd="0" presId="urn:microsoft.com/office/officeart/2005/8/layout/lProcess2"/>
    <dgm:cxn modelId="{905D659A-7CF7-4926-978A-CD83DBB92805}" type="presParOf" srcId="{F461F5F0-F45D-486F-AD36-9872D92ABE39}" destId="{FE8D74DC-953B-4717-A3FB-3F2FC65294C6}" srcOrd="0" destOrd="0" presId="urn:microsoft.com/office/officeart/2005/8/layout/lProcess2"/>
    <dgm:cxn modelId="{57A0C206-266F-418C-B9C0-13A1710E4359}" type="presParOf" srcId="{F461F5F0-F45D-486F-AD36-9872D92ABE39}" destId="{36616BBB-AB46-4478-A2B5-E93F1F8C25BF}" srcOrd="1" destOrd="0" presId="urn:microsoft.com/office/officeart/2005/8/layout/lProcess2"/>
    <dgm:cxn modelId="{E7515537-E94A-4F30-AC1D-FF31DFBF8D4A}" type="presParOf" srcId="{F461F5F0-F45D-486F-AD36-9872D92ABE39}" destId="{BDF5C80D-F8C4-4E37-A1BD-2BCDF382F8CA}" srcOrd="2" destOrd="0" presId="urn:microsoft.com/office/officeart/2005/8/layout/lProcess2"/>
    <dgm:cxn modelId="{98927C6D-E35E-4A3D-99D0-4C6A1004E90A}" type="presParOf" srcId="{BDF5C80D-F8C4-4E37-A1BD-2BCDF382F8CA}" destId="{6ED57BC5-625E-415B-8EBE-790E20FA42A5}" srcOrd="0" destOrd="0" presId="urn:microsoft.com/office/officeart/2005/8/layout/lProcess2"/>
    <dgm:cxn modelId="{15D0A30B-44BE-42BE-81CC-E6C01E2BA338}" type="presParOf" srcId="{6ED57BC5-625E-415B-8EBE-790E20FA42A5}" destId="{0CFDF845-6263-4A0F-A3E5-5356C8134B83}" srcOrd="0" destOrd="0" presId="urn:microsoft.com/office/officeart/2005/8/layout/lProcess2"/>
    <dgm:cxn modelId="{4D8454C3-7537-4B06-900F-F9FB7550518F}" type="presParOf" srcId="{4301E031-C166-4989-9E19-E572EAF8BEB8}" destId="{963E8122-0659-435C-8C21-A497C41FBB61}" srcOrd="5" destOrd="0" presId="urn:microsoft.com/office/officeart/2005/8/layout/lProcess2"/>
    <dgm:cxn modelId="{34BCEDD4-AFEA-49A9-80BC-D8143A4ADA43}" type="presParOf" srcId="{4301E031-C166-4989-9E19-E572EAF8BEB8}" destId="{909FB20D-2852-4DD8-8A37-72C34F5A134D}" srcOrd="6" destOrd="0" presId="urn:microsoft.com/office/officeart/2005/8/layout/lProcess2"/>
    <dgm:cxn modelId="{EBB803DA-3C2B-4816-8505-8C0473612F61}" type="presParOf" srcId="{909FB20D-2852-4DD8-8A37-72C34F5A134D}" destId="{AAFCB8CF-39F2-4C61-9C9A-B3FEEBBB3FAE}" srcOrd="0" destOrd="0" presId="urn:microsoft.com/office/officeart/2005/8/layout/lProcess2"/>
    <dgm:cxn modelId="{98FBE284-DD64-41B7-B59C-68C17AE8E9F0}" type="presParOf" srcId="{909FB20D-2852-4DD8-8A37-72C34F5A134D}" destId="{02CA0732-1782-4FCB-883C-0F17EEA0E4EF}" srcOrd="1" destOrd="0" presId="urn:microsoft.com/office/officeart/2005/8/layout/lProcess2"/>
    <dgm:cxn modelId="{002B0260-0667-4A72-9614-872CA6B51036}" type="presParOf" srcId="{909FB20D-2852-4DD8-8A37-72C34F5A134D}" destId="{F0A502B8-3BF0-480F-A5E0-BD4E399DF09C}" srcOrd="2" destOrd="0" presId="urn:microsoft.com/office/officeart/2005/8/layout/lProcess2"/>
    <dgm:cxn modelId="{47A1A1EA-573C-4890-8B2E-791A690B7F72}" type="presParOf" srcId="{F0A502B8-3BF0-480F-A5E0-BD4E399DF09C}" destId="{6029D8FD-FE18-48E2-AF1F-F01DE39253CE}" srcOrd="0" destOrd="0" presId="urn:microsoft.com/office/officeart/2005/8/layout/lProcess2"/>
    <dgm:cxn modelId="{8F7B5167-042E-42E9-97CE-E0A2F1A515AA}" type="presParOf" srcId="{6029D8FD-FE18-48E2-AF1F-F01DE39253CE}" destId="{8A642B1C-73E5-433F-AEB8-87C1DEA712A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19059FCF-9D4D-4A2C-915B-22F07F9185A9}" type="doc">
      <dgm:prSet loTypeId="urn:microsoft.com/office/officeart/2008/layout/Picture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79647D08-D99D-451A-B1CB-6E80B8DB9574}">
      <dgm:prSet/>
      <dgm:spPr/>
      <dgm:t>
        <a:bodyPr/>
        <a:lstStyle/>
        <a:p>
          <a:r>
            <a:rPr lang="uk-UA" b="1" i="1" dirty="0"/>
            <a:t>зміни у свідомості здобувача освіти</a:t>
          </a:r>
          <a:endParaRPr lang="ru-UA" dirty="0"/>
        </a:p>
      </dgm:t>
    </dgm:pt>
    <dgm:pt modelId="{EEADB1B3-0C0B-4FF8-9B47-0A6449046304}" type="parTrans" cxnId="{8100E0E7-6A7E-46E4-8D04-39B39F82615F}">
      <dgm:prSet/>
      <dgm:spPr/>
      <dgm:t>
        <a:bodyPr/>
        <a:lstStyle/>
        <a:p>
          <a:endParaRPr lang="ru-UA"/>
        </a:p>
      </dgm:t>
    </dgm:pt>
    <dgm:pt modelId="{324504AC-2FC2-49DC-9D90-C7F544466F84}" type="sibTrans" cxnId="{8100E0E7-6A7E-46E4-8D04-39B39F82615F}">
      <dgm:prSet/>
      <dgm:spPr/>
      <dgm:t>
        <a:bodyPr/>
        <a:lstStyle/>
        <a:p>
          <a:endParaRPr lang="ru-UA"/>
        </a:p>
      </dgm:t>
    </dgm:pt>
    <dgm:pt modelId="{C1C17CB4-AA7C-4856-AA82-CE762D028DB6}">
      <dgm:prSet phldrT="[Текст]"/>
      <dgm:spPr/>
      <dgm:t>
        <a:bodyPr/>
        <a:lstStyle/>
        <a:p>
          <a:r>
            <a:rPr lang="uk-UA" dirty="0"/>
            <a:t>професійні потреби (самовизначення) </a:t>
          </a:r>
          <a:endParaRPr lang="ru-UA" dirty="0"/>
        </a:p>
      </dgm:t>
    </dgm:pt>
    <dgm:pt modelId="{50375033-0F53-449A-A088-268C4731080E}" type="parTrans" cxnId="{599AD99E-F1B0-461E-858A-FA0EBF44713D}">
      <dgm:prSet/>
      <dgm:spPr/>
      <dgm:t>
        <a:bodyPr/>
        <a:lstStyle/>
        <a:p>
          <a:endParaRPr lang="ru-UA"/>
        </a:p>
      </dgm:t>
    </dgm:pt>
    <dgm:pt modelId="{3B58B102-F7AC-4F61-AB89-EDA4E18DBE81}" type="sibTrans" cxnId="{599AD99E-F1B0-461E-858A-FA0EBF44713D}">
      <dgm:prSet/>
      <dgm:spPr/>
      <dgm:t>
        <a:bodyPr/>
        <a:lstStyle/>
        <a:p>
          <a:endParaRPr lang="ru-UA"/>
        </a:p>
      </dgm:t>
    </dgm:pt>
    <dgm:pt modelId="{5CB527B9-99D5-4E70-8CAC-8795819A5087}">
      <dgm:prSet phldrT="[Текст]"/>
      <dgm:spPr/>
      <dgm:t>
        <a:bodyPr/>
        <a:lstStyle/>
        <a:p>
          <a:r>
            <a:rPr lang="uk-UA" dirty="0"/>
            <a:t>професійні норми (критерії діяльності) </a:t>
          </a:r>
          <a:endParaRPr lang="ru-UA" dirty="0"/>
        </a:p>
      </dgm:t>
    </dgm:pt>
    <dgm:pt modelId="{AA81781A-5345-49A7-B967-29EFFDF40A19}" type="parTrans" cxnId="{3818E34A-C4C5-4370-90A6-FB6F0E442992}">
      <dgm:prSet/>
      <dgm:spPr/>
      <dgm:t>
        <a:bodyPr/>
        <a:lstStyle/>
        <a:p>
          <a:endParaRPr lang="ru-UA"/>
        </a:p>
      </dgm:t>
    </dgm:pt>
    <dgm:pt modelId="{1AA4E211-0A73-4AA4-9B70-F5B7BA3D3504}" type="sibTrans" cxnId="{3818E34A-C4C5-4370-90A6-FB6F0E442992}">
      <dgm:prSet/>
      <dgm:spPr/>
      <dgm:t>
        <a:bodyPr/>
        <a:lstStyle/>
        <a:p>
          <a:endParaRPr lang="ru-UA"/>
        </a:p>
      </dgm:t>
    </dgm:pt>
    <dgm:pt modelId="{BD0C4A81-5750-4691-B98F-AB675D58C50B}">
      <dgm:prSet phldrT="[Текст]"/>
      <dgm:spPr/>
      <dgm:t>
        <a:bodyPr/>
        <a:lstStyle/>
        <a:p>
          <a:r>
            <a:rPr lang="uk-UA" dirty="0"/>
            <a:t>професійні здібності (засоби діяльності) </a:t>
          </a:r>
          <a:endParaRPr lang="ru-UA" dirty="0"/>
        </a:p>
      </dgm:t>
    </dgm:pt>
    <dgm:pt modelId="{CFAF5430-DBCA-4038-9704-927AF41B31F1}" type="parTrans" cxnId="{B6B07E01-89F3-4A95-A45F-2CD91B49C3B3}">
      <dgm:prSet/>
      <dgm:spPr/>
      <dgm:t>
        <a:bodyPr/>
        <a:lstStyle/>
        <a:p>
          <a:endParaRPr lang="ru-UA"/>
        </a:p>
      </dgm:t>
    </dgm:pt>
    <dgm:pt modelId="{27E3DFCA-E5AA-407E-B8E8-F9AD86CA938B}" type="sibTrans" cxnId="{B6B07E01-89F3-4A95-A45F-2CD91B49C3B3}">
      <dgm:prSet/>
      <dgm:spPr/>
      <dgm:t>
        <a:bodyPr/>
        <a:lstStyle/>
        <a:p>
          <a:endParaRPr lang="ru-UA"/>
        </a:p>
      </dgm:t>
    </dgm:pt>
    <dgm:pt modelId="{1E28D3E1-3B83-45B0-84C7-F0D1478B9CEA}" type="pres">
      <dgm:prSet presAssocID="{19059FCF-9D4D-4A2C-915B-22F07F9185A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EDCA8D6-9B37-4095-B44C-95DBE3AB9D2D}" type="pres">
      <dgm:prSet presAssocID="{79647D08-D99D-451A-B1CB-6E80B8DB9574}" presName="root" presStyleCnt="0">
        <dgm:presLayoutVars>
          <dgm:chMax/>
          <dgm:chPref val="4"/>
        </dgm:presLayoutVars>
      </dgm:prSet>
      <dgm:spPr/>
    </dgm:pt>
    <dgm:pt modelId="{F89BC331-75AE-4A6C-AAA7-1D8B519ECC1F}" type="pres">
      <dgm:prSet presAssocID="{79647D08-D99D-451A-B1CB-6E80B8DB9574}" presName="rootComposite" presStyleCnt="0">
        <dgm:presLayoutVars/>
      </dgm:prSet>
      <dgm:spPr/>
    </dgm:pt>
    <dgm:pt modelId="{00CD8DA8-9B8D-4086-BFA4-8B8945094015}" type="pres">
      <dgm:prSet presAssocID="{79647D08-D99D-451A-B1CB-6E80B8DB9574}" presName="rootText" presStyleLbl="node0" presStyleIdx="0" presStyleCnt="1">
        <dgm:presLayoutVars>
          <dgm:chMax/>
          <dgm:chPref val="4"/>
        </dgm:presLayoutVars>
      </dgm:prSet>
      <dgm:spPr/>
    </dgm:pt>
    <dgm:pt modelId="{02D6D5E2-1160-4485-98A6-79DE69AAA2A9}" type="pres">
      <dgm:prSet presAssocID="{79647D08-D99D-451A-B1CB-6E80B8DB9574}" presName="childShape" presStyleCnt="0">
        <dgm:presLayoutVars>
          <dgm:chMax val="0"/>
          <dgm:chPref val="0"/>
        </dgm:presLayoutVars>
      </dgm:prSet>
      <dgm:spPr/>
    </dgm:pt>
    <dgm:pt modelId="{8EE5BF81-D245-47BA-A060-DA4CDC50682D}" type="pres">
      <dgm:prSet presAssocID="{C1C17CB4-AA7C-4856-AA82-CE762D028DB6}" presName="childComposite" presStyleCnt="0">
        <dgm:presLayoutVars>
          <dgm:chMax val="0"/>
          <dgm:chPref val="0"/>
        </dgm:presLayoutVars>
      </dgm:prSet>
      <dgm:spPr/>
    </dgm:pt>
    <dgm:pt modelId="{811D2671-BBFD-48CB-AE49-DD275E014648}" type="pres">
      <dgm:prSet presAssocID="{C1C17CB4-AA7C-4856-AA82-CE762D028DB6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843917D3-25D9-4427-8F0F-1643C7BDC601}" type="pres">
      <dgm:prSet presAssocID="{C1C17CB4-AA7C-4856-AA82-CE762D028DB6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3E1232E5-74A8-4CB8-BEC2-A031025F42B3}" type="pres">
      <dgm:prSet presAssocID="{5CB527B9-99D5-4E70-8CAC-8795819A5087}" presName="childComposite" presStyleCnt="0">
        <dgm:presLayoutVars>
          <dgm:chMax val="0"/>
          <dgm:chPref val="0"/>
        </dgm:presLayoutVars>
      </dgm:prSet>
      <dgm:spPr/>
    </dgm:pt>
    <dgm:pt modelId="{244223AE-E33C-410A-B01B-F75FCB1580D0}" type="pres">
      <dgm:prSet presAssocID="{5CB527B9-99D5-4E70-8CAC-8795819A5087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9358AA3-8A2D-4051-B81A-D203EDDB03F9}" type="pres">
      <dgm:prSet presAssocID="{5CB527B9-99D5-4E70-8CAC-8795819A5087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4CB36607-34BC-4379-A802-B0DF36CEB4B3}" type="pres">
      <dgm:prSet presAssocID="{BD0C4A81-5750-4691-B98F-AB675D58C50B}" presName="childComposite" presStyleCnt="0">
        <dgm:presLayoutVars>
          <dgm:chMax val="0"/>
          <dgm:chPref val="0"/>
        </dgm:presLayoutVars>
      </dgm:prSet>
      <dgm:spPr/>
    </dgm:pt>
    <dgm:pt modelId="{3F0B750F-544D-4FE1-8A9B-D41F0F3409D5}" type="pres">
      <dgm:prSet presAssocID="{BD0C4A81-5750-4691-B98F-AB675D58C50B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FE51CDFA-60B1-4708-888D-54EB958345DC}" type="pres">
      <dgm:prSet presAssocID="{BD0C4A81-5750-4691-B98F-AB675D58C50B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6B07E01-89F3-4A95-A45F-2CD91B49C3B3}" srcId="{79647D08-D99D-451A-B1CB-6E80B8DB9574}" destId="{BD0C4A81-5750-4691-B98F-AB675D58C50B}" srcOrd="2" destOrd="0" parTransId="{CFAF5430-DBCA-4038-9704-927AF41B31F1}" sibTransId="{27E3DFCA-E5AA-407E-B8E8-F9AD86CA938B}"/>
    <dgm:cxn modelId="{F72F2114-B443-4A98-B82F-90448515AF2D}" type="presOf" srcId="{C1C17CB4-AA7C-4856-AA82-CE762D028DB6}" destId="{843917D3-25D9-4427-8F0F-1643C7BDC601}" srcOrd="0" destOrd="0" presId="urn:microsoft.com/office/officeart/2008/layout/PictureAccentList"/>
    <dgm:cxn modelId="{3818E34A-C4C5-4370-90A6-FB6F0E442992}" srcId="{79647D08-D99D-451A-B1CB-6E80B8DB9574}" destId="{5CB527B9-99D5-4E70-8CAC-8795819A5087}" srcOrd="1" destOrd="0" parTransId="{AA81781A-5345-49A7-B967-29EFFDF40A19}" sibTransId="{1AA4E211-0A73-4AA4-9B70-F5B7BA3D3504}"/>
    <dgm:cxn modelId="{C503704E-DFC8-43C8-9432-E1631B9A61CF}" type="presOf" srcId="{19059FCF-9D4D-4A2C-915B-22F07F9185A9}" destId="{1E28D3E1-3B83-45B0-84C7-F0D1478B9CEA}" srcOrd="0" destOrd="0" presId="urn:microsoft.com/office/officeart/2008/layout/PictureAccentList"/>
    <dgm:cxn modelId="{E5080E50-3299-4594-8FD2-0E3DC15E3CCE}" type="presOf" srcId="{BD0C4A81-5750-4691-B98F-AB675D58C50B}" destId="{FE51CDFA-60B1-4708-888D-54EB958345DC}" srcOrd="0" destOrd="0" presId="urn:microsoft.com/office/officeart/2008/layout/PictureAccentList"/>
    <dgm:cxn modelId="{5E717F96-59FE-453F-923F-1DE4915AA9C9}" type="presOf" srcId="{5CB527B9-99D5-4E70-8CAC-8795819A5087}" destId="{59358AA3-8A2D-4051-B81A-D203EDDB03F9}" srcOrd="0" destOrd="0" presId="urn:microsoft.com/office/officeart/2008/layout/PictureAccentList"/>
    <dgm:cxn modelId="{599AD99E-F1B0-461E-858A-FA0EBF44713D}" srcId="{79647D08-D99D-451A-B1CB-6E80B8DB9574}" destId="{C1C17CB4-AA7C-4856-AA82-CE762D028DB6}" srcOrd="0" destOrd="0" parTransId="{50375033-0F53-449A-A088-268C4731080E}" sibTransId="{3B58B102-F7AC-4F61-AB89-EDA4E18DBE81}"/>
    <dgm:cxn modelId="{68BF82B4-5E06-49B1-9712-3BB66C0ED308}" type="presOf" srcId="{79647D08-D99D-451A-B1CB-6E80B8DB9574}" destId="{00CD8DA8-9B8D-4086-BFA4-8B8945094015}" srcOrd="0" destOrd="0" presId="urn:microsoft.com/office/officeart/2008/layout/PictureAccentList"/>
    <dgm:cxn modelId="{8100E0E7-6A7E-46E4-8D04-39B39F82615F}" srcId="{19059FCF-9D4D-4A2C-915B-22F07F9185A9}" destId="{79647D08-D99D-451A-B1CB-6E80B8DB9574}" srcOrd="0" destOrd="0" parTransId="{EEADB1B3-0C0B-4FF8-9B47-0A6449046304}" sibTransId="{324504AC-2FC2-49DC-9D90-C7F544466F84}"/>
    <dgm:cxn modelId="{12B82482-B3E7-43A2-B7CD-2951A748E1FE}" type="presParOf" srcId="{1E28D3E1-3B83-45B0-84C7-F0D1478B9CEA}" destId="{8EDCA8D6-9B37-4095-B44C-95DBE3AB9D2D}" srcOrd="0" destOrd="0" presId="urn:microsoft.com/office/officeart/2008/layout/PictureAccentList"/>
    <dgm:cxn modelId="{3165812A-53C5-40FA-BF25-8C0E11EFCEB1}" type="presParOf" srcId="{8EDCA8D6-9B37-4095-B44C-95DBE3AB9D2D}" destId="{F89BC331-75AE-4A6C-AAA7-1D8B519ECC1F}" srcOrd="0" destOrd="0" presId="urn:microsoft.com/office/officeart/2008/layout/PictureAccentList"/>
    <dgm:cxn modelId="{8B28D48F-CE85-49BD-9E84-EEE20BA65FA0}" type="presParOf" srcId="{F89BC331-75AE-4A6C-AAA7-1D8B519ECC1F}" destId="{00CD8DA8-9B8D-4086-BFA4-8B8945094015}" srcOrd="0" destOrd="0" presId="urn:microsoft.com/office/officeart/2008/layout/PictureAccentList"/>
    <dgm:cxn modelId="{A9272A67-0899-4761-ABF6-FF773F55141E}" type="presParOf" srcId="{8EDCA8D6-9B37-4095-B44C-95DBE3AB9D2D}" destId="{02D6D5E2-1160-4485-98A6-79DE69AAA2A9}" srcOrd="1" destOrd="0" presId="urn:microsoft.com/office/officeart/2008/layout/PictureAccentList"/>
    <dgm:cxn modelId="{F8CA9FC0-8594-4B7B-B936-842029585E08}" type="presParOf" srcId="{02D6D5E2-1160-4485-98A6-79DE69AAA2A9}" destId="{8EE5BF81-D245-47BA-A060-DA4CDC50682D}" srcOrd="0" destOrd="0" presId="urn:microsoft.com/office/officeart/2008/layout/PictureAccentList"/>
    <dgm:cxn modelId="{94D4DF46-1FD4-4160-AF2C-C5B2A0EC41D1}" type="presParOf" srcId="{8EE5BF81-D245-47BA-A060-DA4CDC50682D}" destId="{811D2671-BBFD-48CB-AE49-DD275E014648}" srcOrd="0" destOrd="0" presId="urn:microsoft.com/office/officeart/2008/layout/PictureAccentList"/>
    <dgm:cxn modelId="{175C67BA-9AD7-47B8-ACEF-B96FEB18065F}" type="presParOf" srcId="{8EE5BF81-D245-47BA-A060-DA4CDC50682D}" destId="{843917D3-25D9-4427-8F0F-1643C7BDC601}" srcOrd="1" destOrd="0" presId="urn:microsoft.com/office/officeart/2008/layout/PictureAccentList"/>
    <dgm:cxn modelId="{5F271F45-EE91-4954-A1C3-D8CD65D98CCC}" type="presParOf" srcId="{02D6D5E2-1160-4485-98A6-79DE69AAA2A9}" destId="{3E1232E5-74A8-4CB8-BEC2-A031025F42B3}" srcOrd="1" destOrd="0" presId="urn:microsoft.com/office/officeart/2008/layout/PictureAccentList"/>
    <dgm:cxn modelId="{15793F8C-F00E-4229-A6CD-1AC546A13149}" type="presParOf" srcId="{3E1232E5-74A8-4CB8-BEC2-A031025F42B3}" destId="{244223AE-E33C-410A-B01B-F75FCB1580D0}" srcOrd="0" destOrd="0" presId="urn:microsoft.com/office/officeart/2008/layout/PictureAccentList"/>
    <dgm:cxn modelId="{C79D767C-01D9-478C-9DD8-79FA35B95DEA}" type="presParOf" srcId="{3E1232E5-74A8-4CB8-BEC2-A031025F42B3}" destId="{59358AA3-8A2D-4051-B81A-D203EDDB03F9}" srcOrd="1" destOrd="0" presId="urn:microsoft.com/office/officeart/2008/layout/PictureAccentList"/>
    <dgm:cxn modelId="{D0FC6BFC-FCA9-492C-AB03-0EAF9AAD5900}" type="presParOf" srcId="{02D6D5E2-1160-4485-98A6-79DE69AAA2A9}" destId="{4CB36607-34BC-4379-A802-B0DF36CEB4B3}" srcOrd="2" destOrd="0" presId="urn:microsoft.com/office/officeart/2008/layout/PictureAccentList"/>
    <dgm:cxn modelId="{9254CC05-AF19-49AE-A044-FCD05B45D0B7}" type="presParOf" srcId="{4CB36607-34BC-4379-A802-B0DF36CEB4B3}" destId="{3F0B750F-544D-4FE1-8A9B-D41F0F3409D5}" srcOrd="0" destOrd="0" presId="urn:microsoft.com/office/officeart/2008/layout/PictureAccentList"/>
    <dgm:cxn modelId="{96B52193-8FDF-4870-9F33-01E5FFA8506A}" type="presParOf" srcId="{4CB36607-34BC-4379-A802-B0DF36CEB4B3}" destId="{FE51CDFA-60B1-4708-888D-54EB958345D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37669A60-9F2F-4D81-B598-61BE72DAE49C}" type="doc">
      <dgm:prSet loTypeId="urn:microsoft.com/office/officeart/2005/8/layout/h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D512DA92-33EF-4836-A666-F753EF761480}">
      <dgm:prSet phldrT="[Текст]"/>
      <dgm:spPr/>
      <dgm:t>
        <a:bodyPr/>
        <a:lstStyle/>
        <a:p>
          <a:r>
            <a:rPr lang="uk-UA" dirty="0"/>
            <a:t>організаторська</a:t>
          </a:r>
          <a:endParaRPr lang="ru-UA" dirty="0"/>
        </a:p>
      </dgm:t>
    </dgm:pt>
    <dgm:pt modelId="{4176463A-D282-42BD-8EFF-7FF7317F49A5}" type="parTrans" cxnId="{37ACEF25-1FBC-424F-9EEA-1D06C38400B4}">
      <dgm:prSet/>
      <dgm:spPr/>
      <dgm:t>
        <a:bodyPr/>
        <a:lstStyle/>
        <a:p>
          <a:endParaRPr lang="ru-UA"/>
        </a:p>
      </dgm:t>
    </dgm:pt>
    <dgm:pt modelId="{FA90CB2B-E106-4021-B684-23445BECF1E8}" type="sibTrans" cxnId="{37ACEF25-1FBC-424F-9EEA-1D06C38400B4}">
      <dgm:prSet/>
      <dgm:spPr/>
      <dgm:t>
        <a:bodyPr/>
        <a:lstStyle/>
        <a:p>
          <a:endParaRPr lang="ru-UA"/>
        </a:p>
      </dgm:t>
    </dgm:pt>
    <dgm:pt modelId="{C03E27B2-0828-4740-AB01-E50B6D7317F0}">
      <dgm:prSet/>
      <dgm:spPr/>
      <dgm:t>
        <a:bodyPr/>
        <a:lstStyle/>
        <a:p>
          <a:r>
            <a:rPr lang="uk-UA" dirty="0"/>
            <a:t>інформаційна</a:t>
          </a:r>
          <a:endParaRPr lang="ru-UA" dirty="0"/>
        </a:p>
      </dgm:t>
    </dgm:pt>
    <dgm:pt modelId="{093C9155-AF95-43A4-8B13-92817102D8DC}" type="parTrans" cxnId="{F786ABA3-2B84-4A3A-B967-9F38D841174F}">
      <dgm:prSet/>
      <dgm:spPr/>
      <dgm:t>
        <a:bodyPr/>
        <a:lstStyle/>
        <a:p>
          <a:endParaRPr lang="ru-UA"/>
        </a:p>
      </dgm:t>
    </dgm:pt>
    <dgm:pt modelId="{84A7332F-26DD-4FAE-A5AE-3C9BE6555538}" type="sibTrans" cxnId="{F786ABA3-2B84-4A3A-B967-9F38D841174F}">
      <dgm:prSet/>
      <dgm:spPr/>
      <dgm:t>
        <a:bodyPr/>
        <a:lstStyle/>
        <a:p>
          <a:endParaRPr lang="ru-UA"/>
        </a:p>
      </dgm:t>
    </dgm:pt>
    <dgm:pt modelId="{C4190903-6CE3-4AFD-8BAD-62A8A9F7AC34}">
      <dgm:prSet/>
      <dgm:spPr/>
      <dgm:t>
        <a:bodyPr/>
        <a:lstStyle/>
        <a:p>
          <a:r>
            <a:rPr lang="uk-UA" dirty="0"/>
            <a:t>орієнтовно-регулятивна</a:t>
          </a:r>
          <a:endParaRPr lang="ru-UA" dirty="0"/>
        </a:p>
      </dgm:t>
    </dgm:pt>
    <dgm:pt modelId="{AA4DBB62-126D-48A2-9498-95E55EEFA2AC}" type="parTrans" cxnId="{D2F9B612-8C30-410D-B748-FEB522B85366}">
      <dgm:prSet/>
      <dgm:spPr/>
      <dgm:t>
        <a:bodyPr/>
        <a:lstStyle/>
        <a:p>
          <a:endParaRPr lang="ru-UA"/>
        </a:p>
      </dgm:t>
    </dgm:pt>
    <dgm:pt modelId="{8B0DB61D-72FB-4680-B99A-F0B47EAC9D15}" type="sibTrans" cxnId="{D2F9B612-8C30-410D-B748-FEB522B85366}">
      <dgm:prSet/>
      <dgm:spPr/>
      <dgm:t>
        <a:bodyPr/>
        <a:lstStyle/>
        <a:p>
          <a:endParaRPr lang="ru-UA"/>
        </a:p>
      </dgm:t>
    </dgm:pt>
    <dgm:pt modelId="{FC476C30-3CBE-46A4-8612-C705665A347C}">
      <dgm:prSet/>
      <dgm:spPr/>
      <dgm:t>
        <a:bodyPr/>
        <a:lstStyle/>
        <a:p>
          <a:r>
            <a:rPr lang="uk-UA" dirty="0"/>
            <a:t>мобілізуюча</a:t>
          </a:r>
          <a:endParaRPr lang="ru-UA" dirty="0"/>
        </a:p>
      </dgm:t>
    </dgm:pt>
    <dgm:pt modelId="{EA59C565-DD13-4A8C-BE30-C11840F1D25A}" type="parTrans" cxnId="{E254F85C-BD93-4407-96A7-41971056B0A6}">
      <dgm:prSet/>
      <dgm:spPr/>
      <dgm:t>
        <a:bodyPr/>
        <a:lstStyle/>
        <a:p>
          <a:endParaRPr lang="ru-UA"/>
        </a:p>
      </dgm:t>
    </dgm:pt>
    <dgm:pt modelId="{EA85D873-0281-4C7B-B329-07076C1D7B16}" type="sibTrans" cxnId="{E254F85C-BD93-4407-96A7-41971056B0A6}">
      <dgm:prSet/>
      <dgm:spPr/>
      <dgm:t>
        <a:bodyPr/>
        <a:lstStyle/>
        <a:p>
          <a:endParaRPr lang="ru-UA"/>
        </a:p>
      </dgm:t>
    </dgm:pt>
    <dgm:pt modelId="{1D08580E-6B86-4FB5-BCD2-C2DDFAE17AB4}">
      <dgm:prSet phldrT="[Текст]"/>
      <dgm:spPr/>
      <dgm:t>
        <a:bodyPr/>
        <a:lstStyle/>
        <a:p>
          <a:r>
            <a:rPr lang="uk-UA" dirty="0"/>
            <a:t>керівник, провідник у лабіринті знань, умінь, навичок</a:t>
          </a:r>
          <a:endParaRPr lang="ru-UA" dirty="0"/>
        </a:p>
      </dgm:t>
    </dgm:pt>
    <dgm:pt modelId="{6D40E3D6-8C74-4209-A221-742FB60452AB}" type="parTrans" cxnId="{0057F84A-374A-48D2-9DDF-7AF2EC4A07B3}">
      <dgm:prSet/>
      <dgm:spPr/>
      <dgm:t>
        <a:bodyPr/>
        <a:lstStyle/>
        <a:p>
          <a:endParaRPr lang="ru-UA"/>
        </a:p>
      </dgm:t>
    </dgm:pt>
    <dgm:pt modelId="{2E1424E6-10D7-4E2B-90CA-929109248A7E}" type="sibTrans" cxnId="{0057F84A-374A-48D2-9DDF-7AF2EC4A07B3}">
      <dgm:prSet/>
      <dgm:spPr/>
      <dgm:t>
        <a:bodyPr/>
        <a:lstStyle/>
        <a:p>
          <a:endParaRPr lang="ru-UA"/>
        </a:p>
      </dgm:t>
    </dgm:pt>
    <dgm:pt modelId="{0DAAA5F4-3019-4CDE-8749-A5084D42017E}">
      <dgm:prSet/>
      <dgm:spPr/>
      <dgm:t>
        <a:bodyPr/>
        <a:lstStyle/>
        <a:p>
          <a:r>
            <a:rPr lang="uk-UA" dirty="0"/>
            <a:t>носій найновішої інформації, новітніх технологій</a:t>
          </a:r>
          <a:endParaRPr lang="ru-UA" dirty="0"/>
        </a:p>
      </dgm:t>
    </dgm:pt>
    <dgm:pt modelId="{0BAB9279-B9DB-405F-A11E-1E0D0398370A}" type="parTrans" cxnId="{EE0C2049-80CD-4194-A78A-500D88A0A447}">
      <dgm:prSet/>
      <dgm:spPr/>
      <dgm:t>
        <a:bodyPr/>
        <a:lstStyle/>
        <a:p>
          <a:endParaRPr lang="ru-UA"/>
        </a:p>
      </dgm:t>
    </dgm:pt>
    <dgm:pt modelId="{F6176056-C4D4-4A42-9382-A7480CF653A9}" type="sibTrans" cxnId="{EE0C2049-80CD-4194-A78A-500D88A0A447}">
      <dgm:prSet/>
      <dgm:spPr/>
      <dgm:t>
        <a:bodyPr/>
        <a:lstStyle/>
        <a:p>
          <a:endParaRPr lang="ru-UA"/>
        </a:p>
      </dgm:t>
    </dgm:pt>
    <dgm:pt modelId="{86B3A6F8-B174-47B1-9FA5-A2336663F2FB}">
      <dgm:prSet/>
      <dgm:spPr/>
      <dgm:t>
        <a:bodyPr/>
        <a:lstStyle/>
        <a:p>
          <a:r>
            <a:rPr lang="uk-UA" dirty="0"/>
            <a:t>трансформаційна</a:t>
          </a:r>
          <a:endParaRPr lang="ru-UA" dirty="0"/>
        </a:p>
      </dgm:t>
    </dgm:pt>
    <dgm:pt modelId="{C499932E-22F5-40C4-AF19-67B22ECE39E0}" type="parTrans" cxnId="{DDD444ED-4581-4464-ABD8-E2F93C3B5DCF}">
      <dgm:prSet/>
      <dgm:spPr/>
      <dgm:t>
        <a:bodyPr/>
        <a:lstStyle/>
        <a:p>
          <a:endParaRPr lang="ru-UA"/>
        </a:p>
      </dgm:t>
    </dgm:pt>
    <dgm:pt modelId="{3EF509BF-1DC7-4998-AE4D-25BEF89AE88D}" type="sibTrans" cxnId="{DDD444ED-4581-4464-ABD8-E2F93C3B5DCF}">
      <dgm:prSet/>
      <dgm:spPr/>
      <dgm:t>
        <a:bodyPr/>
        <a:lstStyle/>
        <a:p>
          <a:endParaRPr lang="ru-UA"/>
        </a:p>
      </dgm:t>
    </dgm:pt>
    <dgm:pt modelId="{8EF52534-3812-4E52-9784-77E14BC7C3A9}">
      <dgm:prSet/>
      <dgm:spPr/>
      <dgm:t>
        <a:bodyPr/>
        <a:lstStyle/>
        <a:p>
          <a:r>
            <a:rPr lang="uk-UA" dirty="0"/>
            <a:t>перетворення суспільно значущого змісту знань в акт індивідуального пізнання</a:t>
          </a:r>
          <a:endParaRPr lang="ru-UA" dirty="0"/>
        </a:p>
      </dgm:t>
    </dgm:pt>
    <dgm:pt modelId="{B1E5FC05-DAC7-4CE3-95A2-D4BF89D2329A}" type="parTrans" cxnId="{308532D8-46D7-48BB-8268-6B61138B17C9}">
      <dgm:prSet/>
      <dgm:spPr/>
      <dgm:t>
        <a:bodyPr/>
        <a:lstStyle/>
        <a:p>
          <a:endParaRPr lang="ru-UA"/>
        </a:p>
      </dgm:t>
    </dgm:pt>
    <dgm:pt modelId="{DB6B7CB3-00A3-40FC-A69D-1262F4418A73}" type="sibTrans" cxnId="{308532D8-46D7-48BB-8268-6B61138B17C9}">
      <dgm:prSet/>
      <dgm:spPr/>
      <dgm:t>
        <a:bodyPr/>
        <a:lstStyle/>
        <a:p>
          <a:endParaRPr lang="ru-UA"/>
        </a:p>
      </dgm:t>
    </dgm:pt>
    <dgm:pt modelId="{1DB3C5CF-CE4A-4BEE-9021-49AB66108712}">
      <dgm:prSet/>
      <dgm:spPr/>
      <dgm:t>
        <a:bodyPr/>
        <a:lstStyle/>
        <a:p>
          <a:r>
            <a:rPr lang="uk-UA" dirty="0"/>
            <a:t>структура знань викладача визначає структуру знань студента</a:t>
          </a:r>
          <a:endParaRPr lang="ru-UA" dirty="0"/>
        </a:p>
      </dgm:t>
    </dgm:pt>
    <dgm:pt modelId="{60110B5E-1218-4B6B-BA54-CFB49F744BA6}" type="parTrans" cxnId="{02605E6A-DC59-4C5C-A915-01C596D5B685}">
      <dgm:prSet/>
      <dgm:spPr/>
      <dgm:t>
        <a:bodyPr/>
        <a:lstStyle/>
        <a:p>
          <a:endParaRPr lang="ru-UA"/>
        </a:p>
      </dgm:t>
    </dgm:pt>
    <dgm:pt modelId="{C2096D06-CF0D-4E78-8105-B4728AE27001}" type="sibTrans" cxnId="{02605E6A-DC59-4C5C-A915-01C596D5B685}">
      <dgm:prSet/>
      <dgm:spPr/>
      <dgm:t>
        <a:bodyPr/>
        <a:lstStyle/>
        <a:p>
          <a:endParaRPr lang="ru-UA"/>
        </a:p>
      </dgm:t>
    </dgm:pt>
    <dgm:pt modelId="{116FCB4B-41BD-4DAC-8696-4EEAA9096438}">
      <dgm:prSet/>
      <dgm:spPr/>
      <dgm:t>
        <a:bodyPr/>
        <a:lstStyle/>
        <a:p>
          <a:r>
            <a:rPr lang="uk-UA" dirty="0"/>
            <a:t>переведення об’єкту виховання в суб’єкт, самовиховання, саморух, самоствердження</a:t>
          </a:r>
          <a:endParaRPr lang="ru-UA" dirty="0"/>
        </a:p>
      </dgm:t>
    </dgm:pt>
    <dgm:pt modelId="{0D61D26F-2D22-436C-B1BF-DEBC7A68B641}" type="parTrans" cxnId="{08B55BBA-E87D-410B-968D-1ABB32FA9DF0}">
      <dgm:prSet/>
      <dgm:spPr/>
      <dgm:t>
        <a:bodyPr/>
        <a:lstStyle/>
        <a:p>
          <a:endParaRPr lang="ru-UA"/>
        </a:p>
      </dgm:t>
    </dgm:pt>
    <dgm:pt modelId="{95713DF3-629D-4675-A15D-5898EAE68180}" type="sibTrans" cxnId="{08B55BBA-E87D-410B-968D-1ABB32FA9DF0}">
      <dgm:prSet/>
      <dgm:spPr/>
      <dgm:t>
        <a:bodyPr/>
        <a:lstStyle/>
        <a:p>
          <a:endParaRPr lang="ru-UA"/>
        </a:p>
      </dgm:t>
    </dgm:pt>
    <dgm:pt modelId="{DB1F2F1A-A7B6-46BD-95A7-7C9D8C27F777}" type="pres">
      <dgm:prSet presAssocID="{37669A60-9F2F-4D81-B598-61BE72DAE49C}" presName="Name0" presStyleCnt="0">
        <dgm:presLayoutVars>
          <dgm:dir/>
          <dgm:animLvl val="lvl"/>
          <dgm:resizeHandles val="exact"/>
        </dgm:presLayoutVars>
      </dgm:prSet>
      <dgm:spPr/>
    </dgm:pt>
    <dgm:pt modelId="{FB244361-7E3A-4198-9055-9E600431D137}" type="pres">
      <dgm:prSet presAssocID="{D512DA92-33EF-4836-A666-F753EF761480}" presName="composite" presStyleCnt="0"/>
      <dgm:spPr/>
    </dgm:pt>
    <dgm:pt modelId="{C1F145F5-4819-4B11-8DB4-274EEB856215}" type="pres">
      <dgm:prSet presAssocID="{D512DA92-33EF-4836-A666-F753EF761480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D41AAB21-8B53-4ACD-A212-15E54F53921D}" type="pres">
      <dgm:prSet presAssocID="{D512DA92-33EF-4836-A666-F753EF761480}" presName="desTx" presStyleLbl="alignAccFollowNode1" presStyleIdx="0" presStyleCnt="5">
        <dgm:presLayoutVars>
          <dgm:bulletEnabled val="1"/>
        </dgm:presLayoutVars>
      </dgm:prSet>
      <dgm:spPr/>
    </dgm:pt>
    <dgm:pt modelId="{344C4447-7109-4115-BE62-0FA68817A0B7}" type="pres">
      <dgm:prSet presAssocID="{FA90CB2B-E106-4021-B684-23445BECF1E8}" presName="space" presStyleCnt="0"/>
      <dgm:spPr/>
    </dgm:pt>
    <dgm:pt modelId="{E97AEC92-76C4-46E6-9C34-BB9726DF0CA2}" type="pres">
      <dgm:prSet presAssocID="{C03E27B2-0828-4740-AB01-E50B6D7317F0}" presName="composite" presStyleCnt="0"/>
      <dgm:spPr/>
    </dgm:pt>
    <dgm:pt modelId="{A7F2242B-E818-49CD-91D6-0C6B9774D872}" type="pres">
      <dgm:prSet presAssocID="{C03E27B2-0828-4740-AB01-E50B6D7317F0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43B3DE00-39E6-4D8C-A4D4-4D5C81F02D97}" type="pres">
      <dgm:prSet presAssocID="{C03E27B2-0828-4740-AB01-E50B6D7317F0}" presName="desTx" presStyleLbl="alignAccFollowNode1" presStyleIdx="1" presStyleCnt="5">
        <dgm:presLayoutVars>
          <dgm:bulletEnabled val="1"/>
        </dgm:presLayoutVars>
      </dgm:prSet>
      <dgm:spPr/>
    </dgm:pt>
    <dgm:pt modelId="{802655C7-BA7F-4D5C-A540-B43E2C80FBB6}" type="pres">
      <dgm:prSet presAssocID="{84A7332F-26DD-4FAE-A5AE-3C9BE6555538}" presName="space" presStyleCnt="0"/>
      <dgm:spPr/>
    </dgm:pt>
    <dgm:pt modelId="{D89A14DA-0E4E-487F-82AB-EF58C841B566}" type="pres">
      <dgm:prSet presAssocID="{86B3A6F8-B174-47B1-9FA5-A2336663F2FB}" presName="composite" presStyleCnt="0"/>
      <dgm:spPr/>
    </dgm:pt>
    <dgm:pt modelId="{FB3D4D10-B7FF-40AE-B954-1340C6AD65B3}" type="pres">
      <dgm:prSet presAssocID="{86B3A6F8-B174-47B1-9FA5-A2336663F2FB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FABED81F-62BC-4308-8427-A5F312D2E4D4}" type="pres">
      <dgm:prSet presAssocID="{86B3A6F8-B174-47B1-9FA5-A2336663F2FB}" presName="desTx" presStyleLbl="alignAccFollowNode1" presStyleIdx="2" presStyleCnt="5">
        <dgm:presLayoutVars>
          <dgm:bulletEnabled val="1"/>
        </dgm:presLayoutVars>
      </dgm:prSet>
      <dgm:spPr/>
    </dgm:pt>
    <dgm:pt modelId="{32D3BC17-3274-4D71-872D-EE89F5BC4757}" type="pres">
      <dgm:prSet presAssocID="{3EF509BF-1DC7-4998-AE4D-25BEF89AE88D}" presName="space" presStyleCnt="0"/>
      <dgm:spPr/>
    </dgm:pt>
    <dgm:pt modelId="{C4C4DBD5-6605-464C-816D-17DDFC5C257F}" type="pres">
      <dgm:prSet presAssocID="{C4190903-6CE3-4AFD-8BAD-62A8A9F7AC34}" presName="composite" presStyleCnt="0"/>
      <dgm:spPr/>
    </dgm:pt>
    <dgm:pt modelId="{C6D368E0-9444-48B4-AF69-9E8889A8933C}" type="pres">
      <dgm:prSet presAssocID="{C4190903-6CE3-4AFD-8BAD-62A8A9F7AC34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0D8E8B0C-BE0E-4AB9-88B0-33D63884DFDD}" type="pres">
      <dgm:prSet presAssocID="{C4190903-6CE3-4AFD-8BAD-62A8A9F7AC34}" presName="desTx" presStyleLbl="alignAccFollowNode1" presStyleIdx="3" presStyleCnt="5">
        <dgm:presLayoutVars>
          <dgm:bulletEnabled val="1"/>
        </dgm:presLayoutVars>
      </dgm:prSet>
      <dgm:spPr/>
    </dgm:pt>
    <dgm:pt modelId="{C790D7A3-0C1E-4AC3-A7ED-1E658C857A53}" type="pres">
      <dgm:prSet presAssocID="{8B0DB61D-72FB-4680-B99A-F0B47EAC9D15}" presName="space" presStyleCnt="0"/>
      <dgm:spPr/>
    </dgm:pt>
    <dgm:pt modelId="{DA3E886A-B603-492D-9B8F-5088436FE007}" type="pres">
      <dgm:prSet presAssocID="{FC476C30-3CBE-46A4-8612-C705665A347C}" presName="composite" presStyleCnt="0"/>
      <dgm:spPr/>
    </dgm:pt>
    <dgm:pt modelId="{93E85D32-052C-44C4-B86C-85810B95551B}" type="pres">
      <dgm:prSet presAssocID="{FC476C30-3CBE-46A4-8612-C705665A347C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2F44598A-5F52-45A6-AAFE-9C40E152EE2C}" type="pres">
      <dgm:prSet presAssocID="{FC476C30-3CBE-46A4-8612-C705665A347C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D2F9B612-8C30-410D-B748-FEB522B85366}" srcId="{37669A60-9F2F-4D81-B598-61BE72DAE49C}" destId="{C4190903-6CE3-4AFD-8BAD-62A8A9F7AC34}" srcOrd="3" destOrd="0" parTransId="{AA4DBB62-126D-48A2-9498-95E55EEFA2AC}" sibTransId="{8B0DB61D-72FB-4680-B99A-F0B47EAC9D15}"/>
    <dgm:cxn modelId="{9D1F161E-17F0-4EE1-A5CF-AAB538EBF362}" type="presOf" srcId="{8EF52534-3812-4E52-9784-77E14BC7C3A9}" destId="{FABED81F-62BC-4308-8427-A5F312D2E4D4}" srcOrd="0" destOrd="0" presId="urn:microsoft.com/office/officeart/2005/8/layout/hList1"/>
    <dgm:cxn modelId="{37ACEF25-1FBC-424F-9EEA-1D06C38400B4}" srcId="{37669A60-9F2F-4D81-B598-61BE72DAE49C}" destId="{D512DA92-33EF-4836-A666-F753EF761480}" srcOrd="0" destOrd="0" parTransId="{4176463A-D282-42BD-8EFF-7FF7317F49A5}" sibTransId="{FA90CB2B-E106-4021-B684-23445BECF1E8}"/>
    <dgm:cxn modelId="{E254F85C-BD93-4407-96A7-41971056B0A6}" srcId="{37669A60-9F2F-4D81-B598-61BE72DAE49C}" destId="{FC476C30-3CBE-46A4-8612-C705665A347C}" srcOrd="4" destOrd="0" parTransId="{EA59C565-DD13-4A8C-BE30-C11840F1D25A}" sibTransId="{EA85D873-0281-4C7B-B329-07076C1D7B16}"/>
    <dgm:cxn modelId="{EE0C2049-80CD-4194-A78A-500D88A0A447}" srcId="{C03E27B2-0828-4740-AB01-E50B6D7317F0}" destId="{0DAAA5F4-3019-4CDE-8749-A5084D42017E}" srcOrd="0" destOrd="0" parTransId="{0BAB9279-B9DB-405F-A11E-1E0D0398370A}" sibTransId="{F6176056-C4D4-4A42-9382-A7480CF653A9}"/>
    <dgm:cxn modelId="{2C31B669-707C-4C91-807B-97C0DE61F0FC}" type="presOf" srcId="{D512DA92-33EF-4836-A666-F753EF761480}" destId="{C1F145F5-4819-4B11-8DB4-274EEB856215}" srcOrd="0" destOrd="0" presId="urn:microsoft.com/office/officeart/2005/8/layout/hList1"/>
    <dgm:cxn modelId="{02605E6A-DC59-4C5C-A915-01C596D5B685}" srcId="{C4190903-6CE3-4AFD-8BAD-62A8A9F7AC34}" destId="{1DB3C5CF-CE4A-4BEE-9021-49AB66108712}" srcOrd="0" destOrd="0" parTransId="{60110B5E-1218-4B6B-BA54-CFB49F744BA6}" sibTransId="{C2096D06-CF0D-4E78-8105-B4728AE27001}"/>
    <dgm:cxn modelId="{0057F84A-374A-48D2-9DDF-7AF2EC4A07B3}" srcId="{D512DA92-33EF-4836-A666-F753EF761480}" destId="{1D08580E-6B86-4FB5-BCD2-C2DDFAE17AB4}" srcOrd="0" destOrd="0" parTransId="{6D40E3D6-8C74-4209-A221-742FB60452AB}" sibTransId="{2E1424E6-10D7-4E2B-90CA-929109248A7E}"/>
    <dgm:cxn modelId="{D0849C7A-9FEF-49CC-AE70-719B58C4BEC5}" type="presOf" srcId="{86B3A6F8-B174-47B1-9FA5-A2336663F2FB}" destId="{FB3D4D10-B7FF-40AE-B954-1340C6AD65B3}" srcOrd="0" destOrd="0" presId="urn:microsoft.com/office/officeart/2005/8/layout/hList1"/>
    <dgm:cxn modelId="{40C6AB8A-B084-44CA-B262-194EADEABCD4}" type="presOf" srcId="{116FCB4B-41BD-4DAC-8696-4EEAA9096438}" destId="{2F44598A-5F52-45A6-AAFE-9C40E152EE2C}" srcOrd="0" destOrd="0" presId="urn:microsoft.com/office/officeart/2005/8/layout/hList1"/>
    <dgm:cxn modelId="{AB98049C-8F10-4286-A54B-9E7BE12CE702}" type="presOf" srcId="{C03E27B2-0828-4740-AB01-E50B6D7317F0}" destId="{A7F2242B-E818-49CD-91D6-0C6B9774D872}" srcOrd="0" destOrd="0" presId="urn:microsoft.com/office/officeart/2005/8/layout/hList1"/>
    <dgm:cxn modelId="{0A262EA1-68A3-46A9-B205-DD39F213A315}" type="presOf" srcId="{FC476C30-3CBE-46A4-8612-C705665A347C}" destId="{93E85D32-052C-44C4-B86C-85810B95551B}" srcOrd="0" destOrd="0" presId="urn:microsoft.com/office/officeart/2005/8/layout/hList1"/>
    <dgm:cxn modelId="{F786ABA3-2B84-4A3A-B967-9F38D841174F}" srcId="{37669A60-9F2F-4D81-B598-61BE72DAE49C}" destId="{C03E27B2-0828-4740-AB01-E50B6D7317F0}" srcOrd="1" destOrd="0" parTransId="{093C9155-AF95-43A4-8B13-92817102D8DC}" sibTransId="{84A7332F-26DD-4FAE-A5AE-3C9BE6555538}"/>
    <dgm:cxn modelId="{F27E1ABA-4720-455B-A1A5-8A87A5B0380C}" type="presOf" srcId="{C4190903-6CE3-4AFD-8BAD-62A8A9F7AC34}" destId="{C6D368E0-9444-48B4-AF69-9E8889A8933C}" srcOrd="0" destOrd="0" presId="urn:microsoft.com/office/officeart/2005/8/layout/hList1"/>
    <dgm:cxn modelId="{08B55BBA-E87D-410B-968D-1ABB32FA9DF0}" srcId="{FC476C30-3CBE-46A4-8612-C705665A347C}" destId="{116FCB4B-41BD-4DAC-8696-4EEAA9096438}" srcOrd="0" destOrd="0" parTransId="{0D61D26F-2D22-436C-B1BF-DEBC7A68B641}" sibTransId="{95713DF3-629D-4675-A15D-5898EAE68180}"/>
    <dgm:cxn modelId="{AB326ECE-D698-4C37-B974-6EFBDB46CDAC}" type="presOf" srcId="{1DB3C5CF-CE4A-4BEE-9021-49AB66108712}" destId="{0D8E8B0C-BE0E-4AB9-88B0-33D63884DFDD}" srcOrd="0" destOrd="0" presId="urn:microsoft.com/office/officeart/2005/8/layout/hList1"/>
    <dgm:cxn modelId="{308532D8-46D7-48BB-8268-6B61138B17C9}" srcId="{86B3A6F8-B174-47B1-9FA5-A2336663F2FB}" destId="{8EF52534-3812-4E52-9784-77E14BC7C3A9}" srcOrd="0" destOrd="0" parTransId="{B1E5FC05-DAC7-4CE3-95A2-D4BF89D2329A}" sibTransId="{DB6B7CB3-00A3-40FC-A69D-1262F4418A73}"/>
    <dgm:cxn modelId="{217CE6D9-5AD6-47E1-A75B-19181C7FCACE}" type="presOf" srcId="{0DAAA5F4-3019-4CDE-8749-A5084D42017E}" destId="{43B3DE00-39E6-4D8C-A4D4-4D5C81F02D97}" srcOrd="0" destOrd="0" presId="urn:microsoft.com/office/officeart/2005/8/layout/hList1"/>
    <dgm:cxn modelId="{A1198CE4-1A1E-4F4A-BE77-4EC2AEB40238}" type="presOf" srcId="{37669A60-9F2F-4D81-B598-61BE72DAE49C}" destId="{DB1F2F1A-A7B6-46BD-95A7-7C9D8C27F777}" srcOrd="0" destOrd="0" presId="urn:microsoft.com/office/officeart/2005/8/layout/hList1"/>
    <dgm:cxn modelId="{2DE7C8EC-F3EC-4056-832A-1881D7224758}" type="presOf" srcId="{1D08580E-6B86-4FB5-BCD2-C2DDFAE17AB4}" destId="{D41AAB21-8B53-4ACD-A212-15E54F53921D}" srcOrd="0" destOrd="0" presId="urn:microsoft.com/office/officeart/2005/8/layout/hList1"/>
    <dgm:cxn modelId="{DDD444ED-4581-4464-ABD8-E2F93C3B5DCF}" srcId="{37669A60-9F2F-4D81-B598-61BE72DAE49C}" destId="{86B3A6F8-B174-47B1-9FA5-A2336663F2FB}" srcOrd="2" destOrd="0" parTransId="{C499932E-22F5-40C4-AF19-67B22ECE39E0}" sibTransId="{3EF509BF-1DC7-4998-AE4D-25BEF89AE88D}"/>
    <dgm:cxn modelId="{4F43A2C7-6A46-4F81-B94E-2BD42FB2BCC5}" type="presParOf" srcId="{DB1F2F1A-A7B6-46BD-95A7-7C9D8C27F777}" destId="{FB244361-7E3A-4198-9055-9E600431D137}" srcOrd="0" destOrd="0" presId="urn:microsoft.com/office/officeart/2005/8/layout/hList1"/>
    <dgm:cxn modelId="{A00DE3B9-C776-4F49-8684-5F32A18A39EB}" type="presParOf" srcId="{FB244361-7E3A-4198-9055-9E600431D137}" destId="{C1F145F5-4819-4B11-8DB4-274EEB856215}" srcOrd="0" destOrd="0" presId="urn:microsoft.com/office/officeart/2005/8/layout/hList1"/>
    <dgm:cxn modelId="{E8E59A73-F084-49B3-84C2-B56BD334AFBA}" type="presParOf" srcId="{FB244361-7E3A-4198-9055-9E600431D137}" destId="{D41AAB21-8B53-4ACD-A212-15E54F53921D}" srcOrd="1" destOrd="0" presId="urn:microsoft.com/office/officeart/2005/8/layout/hList1"/>
    <dgm:cxn modelId="{13560A6F-743D-4D51-B025-79F2CE0BAA98}" type="presParOf" srcId="{DB1F2F1A-A7B6-46BD-95A7-7C9D8C27F777}" destId="{344C4447-7109-4115-BE62-0FA68817A0B7}" srcOrd="1" destOrd="0" presId="urn:microsoft.com/office/officeart/2005/8/layout/hList1"/>
    <dgm:cxn modelId="{D04C4226-C7B9-4B5F-A6A1-66C69862BC71}" type="presParOf" srcId="{DB1F2F1A-A7B6-46BD-95A7-7C9D8C27F777}" destId="{E97AEC92-76C4-46E6-9C34-BB9726DF0CA2}" srcOrd="2" destOrd="0" presId="urn:microsoft.com/office/officeart/2005/8/layout/hList1"/>
    <dgm:cxn modelId="{82C2496B-7248-4F3C-9C87-6EBB81BE5D22}" type="presParOf" srcId="{E97AEC92-76C4-46E6-9C34-BB9726DF0CA2}" destId="{A7F2242B-E818-49CD-91D6-0C6B9774D872}" srcOrd="0" destOrd="0" presId="urn:microsoft.com/office/officeart/2005/8/layout/hList1"/>
    <dgm:cxn modelId="{0CA22D5A-7423-40E6-8DDF-1F9C19AF488A}" type="presParOf" srcId="{E97AEC92-76C4-46E6-9C34-BB9726DF0CA2}" destId="{43B3DE00-39E6-4D8C-A4D4-4D5C81F02D97}" srcOrd="1" destOrd="0" presId="urn:microsoft.com/office/officeart/2005/8/layout/hList1"/>
    <dgm:cxn modelId="{FABB4C5C-612B-448E-8032-FCC564606C39}" type="presParOf" srcId="{DB1F2F1A-A7B6-46BD-95A7-7C9D8C27F777}" destId="{802655C7-BA7F-4D5C-A540-B43E2C80FBB6}" srcOrd="3" destOrd="0" presId="urn:microsoft.com/office/officeart/2005/8/layout/hList1"/>
    <dgm:cxn modelId="{C355DA71-083D-491E-89A2-6AE4E1576E63}" type="presParOf" srcId="{DB1F2F1A-A7B6-46BD-95A7-7C9D8C27F777}" destId="{D89A14DA-0E4E-487F-82AB-EF58C841B566}" srcOrd="4" destOrd="0" presId="urn:microsoft.com/office/officeart/2005/8/layout/hList1"/>
    <dgm:cxn modelId="{631A28BB-5751-4059-A241-4BE494236F87}" type="presParOf" srcId="{D89A14DA-0E4E-487F-82AB-EF58C841B566}" destId="{FB3D4D10-B7FF-40AE-B954-1340C6AD65B3}" srcOrd="0" destOrd="0" presId="urn:microsoft.com/office/officeart/2005/8/layout/hList1"/>
    <dgm:cxn modelId="{1B60E0D7-0B50-4339-BAA2-E3D6FDEE54EF}" type="presParOf" srcId="{D89A14DA-0E4E-487F-82AB-EF58C841B566}" destId="{FABED81F-62BC-4308-8427-A5F312D2E4D4}" srcOrd="1" destOrd="0" presId="urn:microsoft.com/office/officeart/2005/8/layout/hList1"/>
    <dgm:cxn modelId="{1D06E406-168C-43AB-B36D-2A9AA49DFB5D}" type="presParOf" srcId="{DB1F2F1A-A7B6-46BD-95A7-7C9D8C27F777}" destId="{32D3BC17-3274-4D71-872D-EE89F5BC4757}" srcOrd="5" destOrd="0" presId="urn:microsoft.com/office/officeart/2005/8/layout/hList1"/>
    <dgm:cxn modelId="{80927ACE-090E-41C0-A007-C3DE230D1E07}" type="presParOf" srcId="{DB1F2F1A-A7B6-46BD-95A7-7C9D8C27F777}" destId="{C4C4DBD5-6605-464C-816D-17DDFC5C257F}" srcOrd="6" destOrd="0" presId="urn:microsoft.com/office/officeart/2005/8/layout/hList1"/>
    <dgm:cxn modelId="{823717BC-DA4B-47ED-9E9C-A4E7232AA659}" type="presParOf" srcId="{C4C4DBD5-6605-464C-816D-17DDFC5C257F}" destId="{C6D368E0-9444-48B4-AF69-9E8889A8933C}" srcOrd="0" destOrd="0" presId="urn:microsoft.com/office/officeart/2005/8/layout/hList1"/>
    <dgm:cxn modelId="{F3F637E6-F393-410D-8D10-4610638DECC9}" type="presParOf" srcId="{C4C4DBD5-6605-464C-816D-17DDFC5C257F}" destId="{0D8E8B0C-BE0E-4AB9-88B0-33D63884DFDD}" srcOrd="1" destOrd="0" presId="urn:microsoft.com/office/officeart/2005/8/layout/hList1"/>
    <dgm:cxn modelId="{FDB16AA8-4918-4537-88C1-00FAD33256A4}" type="presParOf" srcId="{DB1F2F1A-A7B6-46BD-95A7-7C9D8C27F777}" destId="{C790D7A3-0C1E-4AC3-A7ED-1E658C857A53}" srcOrd="7" destOrd="0" presId="urn:microsoft.com/office/officeart/2005/8/layout/hList1"/>
    <dgm:cxn modelId="{C6EE195F-5313-42EF-9F63-8F65AD2A3D27}" type="presParOf" srcId="{DB1F2F1A-A7B6-46BD-95A7-7C9D8C27F777}" destId="{DA3E886A-B603-492D-9B8F-5088436FE007}" srcOrd="8" destOrd="0" presId="urn:microsoft.com/office/officeart/2005/8/layout/hList1"/>
    <dgm:cxn modelId="{687C7155-C186-4E15-BCB1-F07FFB90549F}" type="presParOf" srcId="{DA3E886A-B603-492D-9B8F-5088436FE007}" destId="{93E85D32-052C-44C4-B86C-85810B95551B}" srcOrd="0" destOrd="0" presId="urn:microsoft.com/office/officeart/2005/8/layout/hList1"/>
    <dgm:cxn modelId="{FB8C82C9-0030-4E7C-9A97-5251326C1670}" type="presParOf" srcId="{DA3E886A-B603-492D-9B8F-5088436FE007}" destId="{2F44598A-5F52-45A6-AAFE-9C40E152EE2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C02EEBB5-062A-48D5-BDCA-9CFFF0AC7B75}" type="doc">
      <dgm:prSet loTypeId="urn:microsoft.com/office/officeart/2005/8/layout/process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UA"/>
        </a:p>
      </dgm:t>
    </dgm:pt>
    <dgm:pt modelId="{8D437C30-CD04-41DF-9F6D-15FC30ED3A6C}">
      <dgm:prSet phldrT="[Текст]"/>
      <dgm:spPr/>
      <dgm:t>
        <a:bodyPr/>
        <a:lstStyle/>
        <a:p>
          <a:r>
            <a:rPr lang="uk-UA" dirty="0"/>
            <a:t> проектування</a:t>
          </a:r>
          <a:endParaRPr lang="ru-UA" dirty="0"/>
        </a:p>
      </dgm:t>
    </dgm:pt>
    <dgm:pt modelId="{3996D25E-75EB-4486-BC4D-633AAA0614CA}" type="parTrans" cxnId="{D156D0A1-ABD9-4C4E-982C-0EC0E5896788}">
      <dgm:prSet/>
      <dgm:spPr/>
      <dgm:t>
        <a:bodyPr/>
        <a:lstStyle/>
        <a:p>
          <a:endParaRPr lang="ru-UA"/>
        </a:p>
      </dgm:t>
    </dgm:pt>
    <dgm:pt modelId="{0EBEC824-0326-4677-9395-D973C949B5F8}" type="sibTrans" cxnId="{D156D0A1-ABD9-4C4E-982C-0EC0E5896788}">
      <dgm:prSet/>
      <dgm:spPr/>
      <dgm:t>
        <a:bodyPr/>
        <a:lstStyle/>
        <a:p>
          <a:endParaRPr lang="ru-UA"/>
        </a:p>
      </dgm:t>
    </dgm:pt>
    <dgm:pt modelId="{B5255ACB-27F4-42DC-B88C-9C5146715C97}">
      <dgm:prSet phldrT="[Текст]"/>
      <dgm:spPr/>
      <dgm:t>
        <a:bodyPr/>
        <a:lstStyle/>
        <a:p>
          <a:r>
            <a:rPr lang="uk-UA" dirty="0"/>
            <a:t>конструювання</a:t>
          </a:r>
          <a:endParaRPr lang="ru-UA" dirty="0"/>
        </a:p>
      </dgm:t>
    </dgm:pt>
    <dgm:pt modelId="{E89AFC5D-A4E6-405E-91C9-1EC842BC832D}" type="parTrans" cxnId="{A23E7503-1CC7-45F5-A985-DC5B9F826A2C}">
      <dgm:prSet/>
      <dgm:spPr/>
      <dgm:t>
        <a:bodyPr/>
        <a:lstStyle/>
        <a:p>
          <a:endParaRPr lang="ru-UA"/>
        </a:p>
      </dgm:t>
    </dgm:pt>
    <dgm:pt modelId="{0A351E1B-ACE1-4940-A821-17D1F33E663C}" type="sibTrans" cxnId="{A23E7503-1CC7-45F5-A985-DC5B9F826A2C}">
      <dgm:prSet/>
      <dgm:spPr/>
      <dgm:t>
        <a:bodyPr/>
        <a:lstStyle/>
        <a:p>
          <a:endParaRPr lang="ru-UA"/>
        </a:p>
      </dgm:t>
    </dgm:pt>
    <dgm:pt modelId="{0D6EF1E7-C1EB-48E8-8DE2-D694480D70A0}">
      <dgm:prSet phldrT="[Текст]"/>
      <dgm:spPr/>
      <dgm:t>
        <a:bodyPr/>
        <a:lstStyle/>
        <a:p>
          <a:r>
            <a:rPr lang="uk-UA" dirty="0"/>
            <a:t> організація</a:t>
          </a:r>
          <a:endParaRPr lang="ru-UA" dirty="0"/>
        </a:p>
      </dgm:t>
    </dgm:pt>
    <dgm:pt modelId="{05F2A3ED-5504-49CB-94FD-857FDAB1380A}" type="parTrans" cxnId="{4317EF36-A01C-411C-B772-9BA9EDDC3A3C}">
      <dgm:prSet/>
      <dgm:spPr/>
      <dgm:t>
        <a:bodyPr/>
        <a:lstStyle/>
        <a:p>
          <a:endParaRPr lang="ru-UA"/>
        </a:p>
      </dgm:t>
    </dgm:pt>
    <dgm:pt modelId="{766F2CD8-F5D7-4FAA-9773-59975B54F0FD}" type="sibTrans" cxnId="{4317EF36-A01C-411C-B772-9BA9EDDC3A3C}">
      <dgm:prSet/>
      <dgm:spPr/>
      <dgm:t>
        <a:bodyPr/>
        <a:lstStyle/>
        <a:p>
          <a:endParaRPr lang="ru-UA"/>
        </a:p>
      </dgm:t>
    </dgm:pt>
    <dgm:pt modelId="{2CD45B05-D2C4-4E55-80E5-F289C0BD310F}">
      <dgm:prSet phldrT="[Текст]"/>
      <dgm:spPr/>
      <dgm:t>
        <a:bodyPr/>
        <a:lstStyle/>
        <a:p>
          <a:r>
            <a:rPr lang="uk-UA" dirty="0"/>
            <a:t>соціально-психологічне регулювання</a:t>
          </a:r>
          <a:endParaRPr lang="ru-UA" dirty="0"/>
        </a:p>
      </dgm:t>
    </dgm:pt>
    <dgm:pt modelId="{6FF8AFBB-C680-46D8-A712-3E9EB903B7ED}" type="parTrans" cxnId="{BB568F44-FC2E-4BF9-B663-25753FE65A4D}">
      <dgm:prSet/>
      <dgm:spPr/>
      <dgm:t>
        <a:bodyPr/>
        <a:lstStyle/>
        <a:p>
          <a:endParaRPr lang="ru-UA"/>
        </a:p>
      </dgm:t>
    </dgm:pt>
    <dgm:pt modelId="{9B755D5D-0D8A-45E0-8990-64632BB64579}" type="sibTrans" cxnId="{BB568F44-FC2E-4BF9-B663-25753FE65A4D}">
      <dgm:prSet/>
      <dgm:spPr/>
      <dgm:t>
        <a:bodyPr/>
        <a:lstStyle/>
        <a:p>
          <a:endParaRPr lang="ru-UA"/>
        </a:p>
      </dgm:t>
    </dgm:pt>
    <dgm:pt modelId="{7182D136-45C2-46A4-A421-917583A793A4}">
      <dgm:prSet phldrT="[Текст]"/>
      <dgm:spPr/>
      <dgm:t>
        <a:bodyPr/>
        <a:lstStyle/>
        <a:p>
          <a:r>
            <a:rPr lang="uk-UA"/>
            <a:t>рефлексія </a:t>
          </a:r>
          <a:endParaRPr lang="ru-UA" dirty="0"/>
        </a:p>
      </dgm:t>
    </dgm:pt>
    <dgm:pt modelId="{2E7ED9F0-43A5-4CBE-BF93-58DA6BF3CACA}" type="parTrans" cxnId="{730FB34D-7B0E-4D37-873A-C711A52FA744}">
      <dgm:prSet/>
      <dgm:spPr/>
      <dgm:t>
        <a:bodyPr/>
        <a:lstStyle/>
        <a:p>
          <a:endParaRPr lang="ru-UA"/>
        </a:p>
      </dgm:t>
    </dgm:pt>
    <dgm:pt modelId="{9C2AC779-BB5F-4409-AA9E-315A9A736132}" type="sibTrans" cxnId="{730FB34D-7B0E-4D37-873A-C711A52FA744}">
      <dgm:prSet/>
      <dgm:spPr/>
      <dgm:t>
        <a:bodyPr/>
        <a:lstStyle/>
        <a:p>
          <a:endParaRPr lang="ru-UA"/>
        </a:p>
      </dgm:t>
    </dgm:pt>
    <dgm:pt modelId="{16BAC51C-8A68-4761-B8F8-3AA63F62920C}" type="pres">
      <dgm:prSet presAssocID="{C02EEBB5-062A-48D5-BDCA-9CFFF0AC7B75}" presName="Name0" presStyleCnt="0">
        <dgm:presLayoutVars>
          <dgm:dir/>
          <dgm:animLvl val="lvl"/>
          <dgm:resizeHandles val="exact"/>
        </dgm:presLayoutVars>
      </dgm:prSet>
      <dgm:spPr/>
    </dgm:pt>
    <dgm:pt modelId="{1E0A7EFA-997F-4FEC-9900-D30C03F60AB4}" type="pres">
      <dgm:prSet presAssocID="{7182D136-45C2-46A4-A421-917583A793A4}" presName="boxAndChildren" presStyleCnt="0"/>
      <dgm:spPr/>
    </dgm:pt>
    <dgm:pt modelId="{309CF818-1195-43F8-B798-7F074482A8BA}" type="pres">
      <dgm:prSet presAssocID="{7182D136-45C2-46A4-A421-917583A793A4}" presName="parentTextBox" presStyleLbl="node1" presStyleIdx="0" presStyleCnt="5"/>
      <dgm:spPr/>
    </dgm:pt>
    <dgm:pt modelId="{F70E257F-F281-463D-AD10-92FA66826F7B}" type="pres">
      <dgm:prSet presAssocID="{9B755D5D-0D8A-45E0-8990-64632BB64579}" presName="sp" presStyleCnt="0"/>
      <dgm:spPr/>
    </dgm:pt>
    <dgm:pt modelId="{6E4A6A3F-8743-466D-9DC2-61D1CA3236F9}" type="pres">
      <dgm:prSet presAssocID="{2CD45B05-D2C4-4E55-80E5-F289C0BD310F}" presName="arrowAndChildren" presStyleCnt="0"/>
      <dgm:spPr/>
    </dgm:pt>
    <dgm:pt modelId="{C4EFA369-D032-47DF-BC5E-B3CFC5913219}" type="pres">
      <dgm:prSet presAssocID="{2CD45B05-D2C4-4E55-80E5-F289C0BD310F}" presName="parentTextArrow" presStyleLbl="node1" presStyleIdx="1" presStyleCnt="5"/>
      <dgm:spPr/>
    </dgm:pt>
    <dgm:pt modelId="{367C72B7-FE2C-4C97-B97E-E719A0E9F976}" type="pres">
      <dgm:prSet presAssocID="{766F2CD8-F5D7-4FAA-9773-59975B54F0FD}" presName="sp" presStyleCnt="0"/>
      <dgm:spPr/>
    </dgm:pt>
    <dgm:pt modelId="{1A35585D-CE2B-4A7E-9C12-0949C159B39F}" type="pres">
      <dgm:prSet presAssocID="{0D6EF1E7-C1EB-48E8-8DE2-D694480D70A0}" presName="arrowAndChildren" presStyleCnt="0"/>
      <dgm:spPr/>
    </dgm:pt>
    <dgm:pt modelId="{B461DCEF-EEC5-4194-B219-7177E8EEACC4}" type="pres">
      <dgm:prSet presAssocID="{0D6EF1E7-C1EB-48E8-8DE2-D694480D70A0}" presName="parentTextArrow" presStyleLbl="node1" presStyleIdx="2" presStyleCnt="5"/>
      <dgm:spPr/>
    </dgm:pt>
    <dgm:pt modelId="{121FBDCB-89F9-4462-B8BD-E57E23B4FB72}" type="pres">
      <dgm:prSet presAssocID="{0A351E1B-ACE1-4940-A821-17D1F33E663C}" presName="sp" presStyleCnt="0"/>
      <dgm:spPr/>
    </dgm:pt>
    <dgm:pt modelId="{2AC93356-434C-44F0-A58E-D0E02F74AAFF}" type="pres">
      <dgm:prSet presAssocID="{B5255ACB-27F4-42DC-B88C-9C5146715C97}" presName="arrowAndChildren" presStyleCnt="0"/>
      <dgm:spPr/>
    </dgm:pt>
    <dgm:pt modelId="{5E1ABAA0-847B-41C7-97AF-1288847BF2A4}" type="pres">
      <dgm:prSet presAssocID="{B5255ACB-27F4-42DC-B88C-9C5146715C97}" presName="parentTextArrow" presStyleLbl="node1" presStyleIdx="3" presStyleCnt="5"/>
      <dgm:spPr/>
    </dgm:pt>
    <dgm:pt modelId="{A164C2D2-A46B-4943-B879-2058DE2AB8B7}" type="pres">
      <dgm:prSet presAssocID="{0EBEC824-0326-4677-9395-D973C949B5F8}" presName="sp" presStyleCnt="0"/>
      <dgm:spPr/>
    </dgm:pt>
    <dgm:pt modelId="{20F937EB-91E3-49D7-BAB7-E0E105445D5F}" type="pres">
      <dgm:prSet presAssocID="{8D437C30-CD04-41DF-9F6D-15FC30ED3A6C}" presName="arrowAndChildren" presStyleCnt="0"/>
      <dgm:spPr/>
    </dgm:pt>
    <dgm:pt modelId="{C53A74D1-D01C-4278-BD08-3DD38715622F}" type="pres">
      <dgm:prSet presAssocID="{8D437C30-CD04-41DF-9F6D-15FC30ED3A6C}" presName="parentTextArrow" presStyleLbl="node1" presStyleIdx="4" presStyleCnt="5"/>
      <dgm:spPr/>
    </dgm:pt>
  </dgm:ptLst>
  <dgm:cxnLst>
    <dgm:cxn modelId="{2CC06602-4ACE-4150-A257-CF94AEECB8AE}" type="presOf" srcId="{2CD45B05-D2C4-4E55-80E5-F289C0BD310F}" destId="{C4EFA369-D032-47DF-BC5E-B3CFC5913219}" srcOrd="0" destOrd="0" presId="urn:microsoft.com/office/officeart/2005/8/layout/process4"/>
    <dgm:cxn modelId="{A23E7503-1CC7-45F5-A985-DC5B9F826A2C}" srcId="{C02EEBB5-062A-48D5-BDCA-9CFFF0AC7B75}" destId="{B5255ACB-27F4-42DC-B88C-9C5146715C97}" srcOrd="1" destOrd="0" parTransId="{E89AFC5D-A4E6-405E-91C9-1EC842BC832D}" sibTransId="{0A351E1B-ACE1-4940-A821-17D1F33E663C}"/>
    <dgm:cxn modelId="{4317EF36-A01C-411C-B772-9BA9EDDC3A3C}" srcId="{C02EEBB5-062A-48D5-BDCA-9CFFF0AC7B75}" destId="{0D6EF1E7-C1EB-48E8-8DE2-D694480D70A0}" srcOrd="2" destOrd="0" parTransId="{05F2A3ED-5504-49CB-94FD-857FDAB1380A}" sibTransId="{766F2CD8-F5D7-4FAA-9773-59975B54F0FD}"/>
    <dgm:cxn modelId="{BB568F44-FC2E-4BF9-B663-25753FE65A4D}" srcId="{C02EEBB5-062A-48D5-BDCA-9CFFF0AC7B75}" destId="{2CD45B05-D2C4-4E55-80E5-F289C0BD310F}" srcOrd="3" destOrd="0" parTransId="{6FF8AFBB-C680-46D8-A712-3E9EB903B7ED}" sibTransId="{9B755D5D-0D8A-45E0-8990-64632BB64579}"/>
    <dgm:cxn modelId="{3974F54B-CA37-438B-BA4E-CDB855E0F3F3}" type="presOf" srcId="{C02EEBB5-062A-48D5-BDCA-9CFFF0AC7B75}" destId="{16BAC51C-8A68-4761-B8F8-3AA63F62920C}" srcOrd="0" destOrd="0" presId="urn:microsoft.com/office/officeart/2005/8/layout/process4"/>
    <dgm:cxn modelId="{730FB34D-7B0E-4D37-873A-C711A52FA744}" srcId="{C02EEBB5-062A-48D5-BDCA-9CFFF0AC7B75}" destId="{7182D136-45C2-46A4-A421-917583A793A4}" srcOrd="4" destOrd="0" parTransId="{2E7ED9F0-43A5-4CBE-BF93-58DA6BF3CACA}" sibTransId="{9C2AC779-BB5F-4409-AA9E-315A9A736132}"/>
    <dgm:cxn modelId="{B05AB36E-2649-4003-83D8-7B7545243428}" type="presOf" srcId="{8D437C30-CD04-41DF-9F6D-15FC30ED3A6C}" destId="{C53A74D1-D01C-4278-BD08-3DD38715622F}" srcOrd="0" destOrd="0" presId="urn:microsoft.com/office/officeart/2005/8/layout/process4"/>
    <dgm:cxn modelId="{D156D0A1-ABD9-4C4E-982C-0EC0E5896788}" srcId="{C02EEBB5-062A-48D5-BDCA-9CFFF0AC7B75}" destId="{8D437C30-CD04-41DF-9F6D-15FC30ED3A6C}" srcOrd="0" destOrd="0" parTransId="{3996D25E-75EB-4486-BC4D-633AAA0614CA}" sibTransId="{0EBEC824-0326-4677-9395-D973C949B5F8}"/>
    <dgm:cxn modelId="{151244A9-793E-4908-8F8B-BF53C1897B8A}" type="presOf" srcId="{B5255ACB-27F4-42DC-B88C-9C5146715C97}" destId="{5E1ABAA0-847B-41C7-97AF-1288847BF2A4}" srcOrd="0" destOrd="0" presId="urn:microsoft.com/office/officeart/2005/8/layout/process4"/>
    <dgm:cxn modelId="{DE7401B2-361B-49DC-A078-62EFD04801A9}" type="presOf" srcId="{7182D136-45C2-46A4-A421-917583A793A4}" destId="{309CF818-1195-43F8-B798-7F074482A8BA}" srcOrd="0" destOrd="0" presId="urn:microsoft.com/office/officeart/2005/8/layout/process4"/>
    <dgm:cxn modelId="{10126DE3-F954-47AE-8A55-76E43D0E0669}" type="presOf" srcId="{0D6EF1E7-C1EB-48E8-8DE2-D694480D70A0}" destId="{B461DCEF-EEC5-4194-B219-7177E8EEACC4}" srcOrd="0" destOrd="0" presId="urn:microsoft.com/office/officeart/2005/8/layout/process4"/>
    <dgm:cxn modelId="{F915EF13-3FC0-488A-8228-ED16D8EADA9E}" type="presParOf" srcId="{16BAC51C-8A68-4761-B8F8-3AA63F62920C}" destId="{1E0A7EFA-997F-4FEC-9900-D30C03F60AB4}" srcOrd="0" destOrd="0" presId="urn:microsoft.com/office/officeart/2005/8/layout/process4"/>
    <dgm:cxn modelId="{DB4B0CAD-A5C4-48D7-A155-7D97036E7183}" type="presParOf" srcId="{1E0A7EFA-997F-4FEC-9900-D30C03F60AB4}" destId="{309CF818-1195-43F8-B798-7F074482A8BA}" srcOrd="0" destOrd="0" presId="urn:microsoft.com/office/officeart/2005/8/layout/process4"/>
    <dgm:cxn modelId="{14787E87-AA6D-4421-B7B8-CA8BA1E30C7D}" type="presParOf" srcId="{16BAC51C-8A68-4761-B8F8-3AA63F62920C}" destId="{F70E257F-F281-463D-AD10-92FA66826F7B}" srcOrd="1" destOrd="0" presId="urn:microsoft.com/office/officeart/2005/8/layout/process4"/>
    <dgm:cxn modelId="{177B6889-D104-4CC7-8D06-D78C49665BA4}" type="presParOf" srcId="{16BAC51C-8A68-4761-B8F8-3AA63F62920C}" destId="{6E4A6A3F-8743-466D-9DC2-61D1CA3236F9}" srcOrd="2" destOrd="0" presId="urn:microsoft.com/office/officeart/2005/8/layout/process4"/>
    <dgm:cxn modelId="{0F6F826B-DDF8-4E16-9C04-14577100DE6D}" type="presParOf" srcId="{6E4A6A3F-8743-466D-9DC2-61D1CA3236F9}" destId="{C4EFA369-D032-47DF-BC5E-B3CFC5913219}" srcOrd="0" destOrd="0" presId="urn:microsoft.com/office/officeart/2005/8/layout/process4"/>
    <dgm:cxn modelId="{AD0822D7-F770-49DF-85C2-0475AD2C946D}" type="presParOf" srcId="{16BAC51C-8A68-4761-B8F8-3AA63F62920C}" destId="{367C72B7-FE2C-4C97-B97E-E719A0E9F976}" srcOrd="3" destOrd="0" presId="urn:microsoft.com/office/officeart/2005/8/layout/process4"/>
    <dgm:cxn modelId="{2BC90AF8-774C-493B-856E-2B2BEC0283B6}" type="presParOf" srcId="{16BAC51C-8A68-4761-B8F8-3AA63F62920C}" destId="{1A35585D-CE2B-4A7E-9C12-0949C159B39F}" srcOrd="4" destOrd="0" presId="urn:microsoft.com/office/officeart/2005/8/layout/process4"/>
    <dgm:cxn modelId="{9D2F0D46-1C9E-4D23-A8B1-9BB7BA383830}" type="presParOf" srcId="{1A35585D-CE2B-4A7E-9C12-0949C159B39F}" destId="{B461DCEF-EEC5-4194-B219-7177E8EEACC4}" srcOrd="0" destOrd="0" presId="urn:microsoft.com/office/officeart/2005/8/layout/process4"/>
    <dgm:cxn modelId="{92081C88-FF74-4E34-9395-CB1371C28435}" type="presParOf" srcId="{16BAC51C-8A68-4761-B8F8-3AA63F62920C}" destId="{121FBDCB-89F9-4462-B8BD-E57E23B4FB72}" srcOrd="5" destOrd="0" presId="urn:microsoft.com/office/officeart/2005/8/layout/process4"/>
    <dgm:cxn modelId="{942BF757-1543-4294-B94B-9C9D3A5AF7DA}" type="presParOf" srcId="{16BAC51C-8A68-4761-B8F8-3AA63F62920C}" destId="{2AC93356-434C-44F0-A58E-D0E02F74AAFF}" srcOrd="6" destOrd="0" presId="urn:microsoft.com/office/officeart/2005/8/layout/process4"/>
    <dgm:cxn modelId="{A7E4870F-3092-4014-A401-0877246F3162}" type="presParOf" srcId="{2AC93356-434C-44F0-A58E-D0E02F74AAFF}" destId="{5E1ABAA0-847B-41C7-97AF-1288847BF2A4}" srcOrd="0" destOrd="0" presId="urn:microsoft.com/office/officeart/2005/8/layout/process4"/>
    <dgm:cxn modelId="{001FC1FE-7D0A-4138-B164-71698C0C64E6}" type="presParOf" srcId="{16BAC51C-8A68-4761-B8F8-3AA63F62920C}" destId="{A164C2D2-A46B-4943-B879-2058DE2AB8B7}" srcOrd="7" destOrd="0" presId="urn:microsoft.com/office/officeart/2005/8/layout/process4"/>
    <dgm:cxn modelId="{4EA3F3E0-DB71-41A9-8B0E-EDA14084E3D8}" type="presParOf" srcId="{16BAC51C-8A68-4761-B8F8-3AA63F62920C}" destId="{20F937EB-91E3-49D7-BAB7-E0E105445D5F}" srcOrd="8" destOrd="0" presId="urn:microsoft.com/office/officeart/2005/8/layout/process4"/>
    <dgm:cxn modelId="{EB403799-79FE-4E37-8D52-76290F8BE419}" type="presParOf" srcId="{20F937EB-91E3-49D7-BAB7-E0E105445D5F}" destId="{C53A74D1-D01C-4278-BD08-3DD38715622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8FB4D93B-CC83-4441-81A4-9217FDCD32B4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90194BD6-67C2-4AE3-B618-891BB88D88E7}">
      <dgm:prSet phldrT="[Текст]"/>
      <dgm:spPr/>
      <dgm:t>
        <a:bodyPr/>
        <a:lstStyle/>
        <a:p>
          <a:r>
            <a:rPr lang="ru-RU" dirty="0"/>
            <a:t>Поглиблення </a:t>
          </a:r>
          <a:r>
            <a:rPr lang="ru-RU" dirty="0" err="1"/>
            <a:t>наукових</a:t>
          </a:r>
          <a:r>
            <a:rPr lang="ru-RU" dirty="0"/>
            <a:t> </a:t>
          </a:r>
          <a:r>
            <a:rPr lang="ru-RU" dirty="0" err="1"/>
            <a:t>знань</a:t>
          </a:r>
          <a:endParaRPr lang="ru-UA" dirty="0"/>
        </a:p>
      </dgm:t>
    </dgm:pt>
    <dgm:pt modelId="{56C1159A-F9E1-453D-8898-742DA48D15FC}" type="parTrans" cxnId="{32D3682A-493E-4200-9407-3ADBFC35A042}">
      <dgm:prSet/>
      <dgm:spPr/>
      <dgm:t>
        <a:bodyPr/>
        <a:lstStyle/>
        <a:p>
          <a:endParaRPr lang="ru-UA"/>
        </a:p>
      </dgm:t>
    </dgm:pt>
    <dgm:pt modelId="{870829A8-A6D9-43D1-9DB1-F4EA89E085DC}" type="sibTrans" cxnId="{32D3682A-493E-4200-9407-3ADBFC35A042}">
      <dgm:prSet/>
      <dgm:spPr/>
      <dgm:t>
        <a:bodyPr/>
        <a:lstStyle/>
        <a:p>
          <a:endParaRPr lang="ru-UA"/>
        </a:p>
      </dgm:t>
    </dgm:pt>
    <dgm:pt modelId="{1F8D7CB2-6555-44B5-98A1-3589201105D9}">
      <dgm:prSet phldrT="[Текст]"/>
      <dgm:spPr/>
      <dgm:t>
        <a:bodyPr/>
        <a:lstStyle/>
        <a:p>
          <a:r>
            <a:rPr lang="ru-RU" dirty="0"/>
            <a:t>Розвиток </a:t>
          </a:r>
          <a:r>
            <a:rPr lang="ru-RU" dirty="0" err="1"/>
            <a:t>здібностей</a:t>
          </a:r>
          <a:r>
            <a:rPr lang="ru-RU" dirty="0"/>
            <a:t> </a:t>
          </a:r>
          <a:r>
            <a:rPr lang="ru-RU" dirty="0" err="1"/>
            <a:t>працювати</a:t>
          </a:r>
          <a:r>
            <a:rPr lang="ru-RU" dirty="0"/>
            <a:t> в </a:t>
          </a:r>
          <a:r>
            <a:rPr lang="ru-RU" dirty="0" err="1"/>
            <a:t>колективі</a:t>
          </a:r>
          <a:endParaRPr lang="ru-UA" dirty="0"/>
        </a:p>
      </dgm:t>
    </dgm:pt>
    <dgm:pt modelId="{1BBFA00B-AA06-46D1-8A43-6607A4613B05}" type="parTrans" cxnId="{88404967-0B64-4448-B11B-DF4F8D1A3767}">
      <dgm:prSet/>
      <dgm:spPr/>
      <dgm:t>
        <a:bodyPr/>
        <a:lstStyle/>
        <a:p>
          <a:endParaRPr lang="ru-UA"/>
        </a:p>
      </dgm:t>
    </dgm:pt>
    <dgm:pt modelId="{D305DF7D-E503-4982-A15E-DA427097BC2E}" type="sibTrans" cxnId="{88404967-0B64-4448-B11B-DF4F8D1A3767}">
      <dgm:prSet/>
      <dgm:spPr/>
      <dgm:t>
        <a:bodyPr/>
        <a:lstStyle/>
        <a:p>
          <a:endParaRPr lang="ru-UA"/>
        </a:p>
      </dgm:t>
    </dgm:pt>
    <dgm:pt modelId="{706289D3-FDA4-4025-83C2-B72667488799}">
      <dgm:prSet/>
      <dgm:spPr/>
      <dgm:t>
        <a:bodyPr/>
        <a:lstStyle/>
        <a:p>
          <a:r>
            <a:rPr lang="ru-RU"/>
            <a:t>Підвищення психолого-педагогічного рівня підготовки</a:t>
          </a:r>
          <a:endParaRPr lang="ru-RU" dirty="0"/>
        </a:p>
      </dgm:t>
    </dgm:pt>
    <dgm:pt modelId="{279EED94-BA14-40AC-8778-952C336E7DCE}" type="parTrans" cxnId="{3EF0D806-E334-4D39-958D-48DF79B5098C}">
      <dgm:prSet/>
      <dgm:spPr/>
      <dgm:t>
        <a:bodyPr/>
        <a:lstStyle/>
        <a:p>
          <a:endParaRPr lang="ru-UA"/>
        </a:p>
      </dgm:t>
    </dgm:pt>
    <dgm:pt modelId="{09B954D4-EEF8-44FD-89E7-74C0E99F9070}" type="sibTrans" cxnId="{3EF0D806-E334-4D39-958D-48DF79B5098C}">
      <dgm:prSet/>
      <dgm:spPr/>
      <dgm:t>
        <a:bodyPr/>
        <a:lstStyle/>
        <a:p>
          <a:endParaRPr lang="ru-UA"/>
        </a:p>
      </dgm:t>
    </dgm:pt>
    <dgm:pt modelId="{332D67CF-C4F7-4AC8-832C-926A7EEE70E8}">
      <dgm:prSet/>
      <dgm:spPr/>
      <dgm:t>
        <a:bodyPr/>
        <a:lstStyle/>
        <a:p>
          <a:r>
            <a:rPr lang="ru-RU"/>
            <a:t>Підвищення науково-методичного рівня</a:t>
          </a:r>
          <a:endParaRPr lang="ru-RU" dirty="0"/>
        </a:p>
      </dgm:t>
    </dgm:pt>
    <dgm:pt modelId="{B6B17FF4-38D9-4336-B9A3-396819C64C5C}" type="parTrans" cxnId="{7C161178-75BE-4896-830F-A7F45B50E7FC}">
      <dgm:prSet/>
      <dgm:spPr/>
      <dgm:t>
        <a:bodyPr/>
        <a:lstStyle/>
        <a:p>
          <a:endParaRPr lang="ru-UA"/>
        </a:p>
      </dgm:t>
    </dgm:pt>
    <dgm:pt modelId="{D4A61CD4-4D47-4E53-9357-F96D5CF4E334}" type="sibTrans" cxnId="{7C161178-75BE-4896-830F-A7F45B50E7FC}">
      <dgm:prSet/>
      <dgm:spPr/>
      <dgm:t>
        <a:bodyPr/>
        <a:lstStyle/>
        <a:p>
          <a:endParaRPr lang="ru-UA"/>
        </a:p>
      </dgm:t>
    </dgm:pt>
    <dgm:pt modelId="{5369B11D-3005-4E9E-9DC5-6898F9D2B965}">
      <dgm:prSet/>
      <dgm:spPr/>
      <dgm:t>
        <a:bodyPr/>
        <a:lstStyle/>
        <a:p>
          <a:r>
            <a:rPr lang="ru-RU"/>
            <a:t>Формування професійно значущих умінь і навичок</a:t>
          </a:r>
          <a:endParaRPr lang="ru-RU" dirty="0"/>
        </a:p>
      </dgm:t>
    </dgm:pt>
    <dgm:pt modelId="{432AAB54-188E-4E20-8106-86272C17A652}" type="parTrans" cxnId="{E970CD57-F61A-4C7E-BE9E-BA7F3548CC24}">
      <dgm:prSet/>
      <dgm:spPr/>
      <dgm:t>
        <a:bodyPr/>
        <a:lstStyle/>
        <a:p>
          <a:endParaRPr lang="ru-UA"/>
        </a:p>
      </dgm:t>
    </dgm:pt>
    <dgm:pt modelId="{2340ED12-6A4D-4221-AA34-32430D15FE3B}" type="sibTrans" cxnId="{E970CD57-F61A-4C7E-BE9E-BA7F3548CC24}">
      <dgm:prSet/>
      <dgm:spPr/>
      <dgm:t>
        <a:bodyPr/>
        <a:lstStyle/>
        <a:p>
          <a:endParaRPr lang="ru-UA"/>
        </a:p>
      </dgm:t>
    </dgm:pt>
    <dgm:pt modelId="{A3B69015-96D6-4C8C-9C91-16007FC1D369}">
      <dgm:prSet/>
      <dgm:spPr/>
      <dgm:t>
        <a:bodyPr/>
        <a:lstStyle/>
        <a:p>
          <a:r>
            <a:rPr lang="ru-RU"/>
            <a:t>Освоєння культури педагогічного спілкування</a:t>
          </a:r>
          <a:endParaRPr lang="ru-RU" dirty="0"/>
        </a:p>
      </dgm:t>
    </dgm:pt>
    <dgm:pt modelId="{5E6BB5A6-18C9-4D63-B355-C5C2845EEA68}" type="parTrans" cxnId="{559B14A8-60C2-4068-8D58-DDB403A27DDC}">
      <dgm:prSet/>
      <dgm:spPr/>
      <dgm:t>
        <a:bodyPr/>
        <a:lstStyle/>
        <a:p>
          <a:endParaRPr lang="ru-UA"/>
        </a:p>
      </dgm:t>
    </dgm:pt>
    <dgm:pt modelId="{FBEC0A3E-8BF5-49D5-B103-E19EFF856491}" type="sibTrans" cxnId="{559B14A8-60C2-4068-8D58-DDB403A27DDC}">
      <dgm:prSet/>
      <dgm:spPr/>
      <dgm:t>
        <a:bodyPr/>
        <a:lstStyle/>
        <a:p>
          <a:endParaRPr lang="ru-UA"/>
        </a:p>
      </dgm:t>
    </dgm:pt>
    <dgm:pt modelId="{8D299B73-6826-4B5C-93C2-AC66C5FE25FE}">
      <dgm:prSet/>
      <dgm:spPr/>
      <dgm:t>
        <a:bodyPr/>
        <a:lstStyle/>
        <a:p>
          <a:r>
            <a:rPr lang="ru-RU"/>
            <a:t>Освоєння корпоративних норм поведінки</a:t>
          </a:r>
          <a:endParaRPr lang="ru-RU" dirty="0"/>
        </a:p>
      </dgm:t>
    </dgm:pt>
    <dgm:pt modelId="{8ECB9EF5-F6E4-4EA4-9A5B-0164E1D4FEF1}" type="parTrans" cxnId="{FEE178B4-9529-42BD-9905-B28E2F3D2B0A}">
      <dgm:prSet/>
      <dgm:spPr/>
      <dgm:t>
        <a:bodyPr/>
        <a:lstStyle/>
        <a:p>
          <a:endParaRPr lang="ru-UA"/>
        </a:p>
      </dgm:t>
    </dgm:pt>
    <dgm:pt modelId="{753B9138-EE82-457D-A39A-8161176017A4}" type="sibTrans" cxnId="{FEE178B4-9529-42BD-9905-B28E2F3D2B0A}">
      <dgm:prSet/>
      <dgm:spPr/>
      <dgm:t>
        <a:bodyPr/>
        <a:lstStyle/>
        <a:p>
          <a:endParaRPr lang="ru-UA"/>
        </a:p>
      </dgm:t>
    </dgm:pt>
    <dgm:pt modelId="{7BA1C60A-623F-4CAA-BE11-574816EB2627}">
      <dgm:prSet/>
      <dgm:spPr/>
      <dgm:t>
        <a:bodyPr/>
        <a:lstStyle/>
        <a:p>
          <a:r>
            <a:rPr lang="ru-RU"/>
            <a:t>Оволодіння науковим стилем мовлення</a:t>
          </a:r>
          <a:endParaRPr lang="ru-RU" dirty="0"/>
        </a:p>
      </dgm:t>
    </dgm:pt>
    <dgm:pt modelId="{8EEE5F6C-EBB8-4236-B932-9387AF15459C}" type="parTrans" cxnId="{26C7CDCA-10A7-4C22-9679-3D643CE0987A}">
      <dgm:prSet/>
      <dgm:spPr/>
      <dgm:t>
        <a:bodyPr/>
        <a:lstStyle/>
        <a:p>
          <a:endParaRPr lang="ru-UA"/>
        </a:p>
      </dgm:t>
    </dgm:pt>
    <dgm:pt modelId="{836FA60D-2ECF-4CC0-B61A-FF5861FFC94C}" type="sibTrans" cxnId="{26C7CDCA-10A7-4C22-9679-3D643CE0987A}">
      <dgm:prSet/>
      <dgm:spPr/>
      <dgm:t>
        <a:bodyPr/>
        <a:lstStyle/>
        <a:p>
          <a:endParaRPr lang="ru-UA"/>
        </a:p>
      </dgm:t>
    </dgm:pt>
    <dgm:pt modelId="{AD744ED9-AAB1-49C5-AE91-1035E608B6C8}">
      <dgm:prSet/>
      <dgm:spPr/>
      <dgm:t>
        <a:bodyPr/>
        <a:lstStyle/>
        <a:p>
          <a:r>
            <a:rPr lang="ru-RU"/>
            <a:t>Освоєння методики науково-дослідницької діяльності</a:t>
          </a:r>
          <a:endParaRPr lang="ru-UA" dirty="0"/>
        </a:p>
      </dgm:t>
    </dgm:pt>
    <dgm:pt modelId="{5546A9F1-3304-4B0E-8E47-C755F95A41AC}" type="parTrans" cxnId="{50359B76-0F98-4BD0-8C68-3BC25D6D27F8}">
      <dgm:prSet/>
      <dgm:spPr/>
      <dgm:t>
        <a:bodyPr/>
        <a:lstStyle/>
        <a:p>
          <a:endParaRPr lang="ru-UA"/>
        </a:p>
      </dgm:t>
    </dgm:pt>
    <dgm:pt modelId="{4C3B9ADE-DBC0-42D4-8373-BAC6E3F49667}" type="sibTrans" cxnId="{50359B76-0F98-4BD0-8C68-3BC25D6D27F8}">
      <dgm:prSet/>
      <dgm:spPr/>
      <dgm:t>
        <a:bodyPr/>
        <a:lstStyle/>
        <a:p>
          <a:endParaRPr lang="ru-UA"/>
        </a:p>
      </dgm:t>
    </dgm:pt>
    <dgm:pt modelId="{F749234C-C0B9-4E3E-B28C-C16427FD240E}" type="pres">
      <dgm:prSet presAssocID="{8FB4D93B-CC83-4441-81A4-9217FDCD32B4}" presName="diagram" presStyleCnt="0">
        <dgm:presLayoutVars>
          <dgm:dir/>
          <dgm:resizeHandles val="exact"/>
        </dgm:presLayoutVars>
      </dgm:prSet>
      <dgm:spPr/>
    </dgm:pt>
    <dgm:pt modelId="{41916916-00A3-47BD-BE6F-5B8B23228BA8}" type="pres">
      <dgm:prSet presAssocID="{90194BD6-67C2-4AE3-B618-891BB88D88E7}" presName="node" presStyleLbl="node1" presStyleIdx="0" presStyleCnt="9">
        <dgm:presLayoutVars>
          <dgm:bulletEnabled val="1"/>
        </dgm:presLayoutVars>
      </dgm:prSet>
      <dgm:spPr/>
    </dgm:pt>
    <dgm:pt modelId="{D79702AB-5226-4ADB-A5A2-1528D4A8F38B}" type="pres">
      <dgm:prSet presAssocID="{870829A8-A6D9-43D1-9DB1-F4EA89E085DC}" presName="sibTrans" presStyleCnt="0"/>
      <dgm:spPr/>
    </dgm:pt>
    <dgm:pt modelId="{C055636E-8DA0-4328-8450-888F7DDF0123}" type="pres">
      <dgm:prSet presAssocID="{706289D3-FDA4-4025-83C2-B72667488799}" presName="node" presStyleLbl="node1" presStyleIdx="1" presStyleCnt="9">
        <dgm:presLayoutVars>
          <dgm:bulletEnabled val="1"/>
        </dgm:presLayoutVars>
      </dgm:prSet>
      <dgm:spPr/>
    </dgm:pt>
    <dgm:pt modelId="{97612871-B84C-4C1D-BB66-A0D9C23D9570}" type="pres">
      <dgm:prSet presAssocID="{09B954D4-EEF8-44FD-89E7-74C0E99F9070}" presName="sibTrans" presStyleCnt="0"/>
      <dgm:spPr/>
    </dgm:pt>
    <dgm:pt modelId="{455EF341-8048-4AE1-B272-5C82D0775195}" type="pres">
      <dgm:prSet presAssocID="{332D67CF-C4F7-4AC8-832C-926A7EEE70E8}" presName="node" presStyleLbl="node1" presStyleIdx="2" presStyleCnt="9">
        <dgm:presLayoutVars>
          <dgm:bulletEnabled val="1"/>
        </dgm:presLayoutVars>
      </dgm:prSet>
      <dgm:spPr/>
    </dgm:pt>
    <dgm:pt modelId="{2F5D724B-9332-46DE-ABD6-F3CE51EAC699}" type="pres">
      <dgm:prSet presAssocID="{D4A61CD4-4D47-4E53-9357-F96D5CF4E334}" presName="sibTrans" presStyleCnt="0"/>
      <dgm:spPr/>
    </dgm:pt>
    <dgm:pt modelId="{872078F7-BC46-45C2-A069-3C6E30C74910}" type="pres">
      <dgm:prSet presAssocID="{5369B11D-3005-4E9E-9DC5-6898F9D2B965}" presName="node" presStyleLbl="node1" presStyleIdx="3" presStyleCnt="9">
        <dgm:presLayoutVars>
          <dgm:bulletEnabled val="1"/>
        </dgm:presLayoutVars>
      </dgm:prSet>
      <dgm:spPr/>
    </dgm:pt>
    <dgm:pt modelId="{21EBDC36-3EA5-4F0A-B646-259B16360465}" type="pres">
      <dgm:prSet presAssocID="{2340ED12-6A4D-4221-AA34-32430D15FE3B}" presName="sibTrans" presStyleCnt="0"/>
      <dgm:spPr/>
    </dgm:pt>
    <dgm:pt modelId="{D2D52B5B-A42C-4EAC-A9B9-47A623775DB8}" type="pres">
      <dgm:prSet presAssocID="{A3B69015-96D6-4C8C-9C91-16007FC1D369}" presName="node" presStyleLbl="node1" presStyleIdx="4" presStyleCnt="9">
        <dgm:presLayoutVars>
          <dgm:bulletEnabled val="1"/>
        </dgm:presLayoutVars>
      </dgm:prSet>
      <dgm:spPr/>
    </dgm:pt>
    <dgm:pt modelId="{198485E5-EEA2-44F8-983D-49ACBB768EC9}" type="pres">
      <dgm:prSet presAssocID="{FBEC0A3E-8BF5-49D5-B103-E19EFF856491}" presName="sibTrans" presStyleCnt="0"/>
      <dgm:spPr/>
    </dgm:pt>
    <dgm:pt modelId="{B8D42E44-0B14-4A23-A6E1-63A9F643B9FE}" type="pres">
      <dgm:prSet presAssocID="{1F8D7CB2-6555-44B5-98A1-3589201105D9}" presName="node" presStyleLbl="node1" presStyleIdx="5" presStyleCnt="9">
        <dgm:presLayoutVars>
          <dgm:bulletEnabled val="1"/>
        </dgm:presLayoutVars>
      </dgm:prSet>
      <dgm:spPr/>
    </dgm:pt>
    <dgm:pt modelId="{3BE2644B-704C-4696-9871-184D39C46A11}" type="pres">
      <dgm:prSet presAssocID="{D305DF7D-E503-4982-A15E-DA427097BC2E}" presName="sibTrans" presStyleCnt="0"/>
      <dgm:spPr/>
    </dgm:pt>
    <dgm:pt modelId="{D0CCEC6C-EAD7-47AC-8C9B-12B8F5C005CF}" type="pres">
      <dgm:prSet presAssocID="{8D299B73-6826-4B5C-93C2-AC66C5FE25FE}" presName="node" presStyleLbl="node1" presStyleIdx="6" presStyleCnt="9">
        <dgm:presLayoutVars>
          <dgm:bulletEnabled val="1"/>
        </dgm:presLayoutVars>
      </dgm:prSet>
      <dgm:spPr/>
    </dgm:pt>
    <dgm:pt modelId="{89F6A81E-B97A-4376-BF86-4B1C5A59C2FE}" type="pres">
      <dgm:prSet presAssocID="{753B9138-EE82-457D-A39A-8161176017A4}" presName="sibTrans" presStyleCnt="0"/>
      <dgm:spPr/>
    </dgm:pt>
    <dgm:pt modelId="{7F0A6575-2B3E-4358-BF4F-28EBF531B8FE}" type="pres">
      <dgm:prSet presAssocID="{7BA1C60A-623F-4CAA-BE11-574816EB2627}" presName="node" presStyleLbl="node1" presStyleIdx="7" presStyleCnt="9">
        <dgm:presLayoutVars>
          <dgm:bulletEnabled val="1"/>
        </dgm:presLayoutVars>
      </dgm:prSet>
      <dgm:spPr/>
    </dgm:pt>
    <dgm:pt modelId="{B00B2170-8FBE-410B-A73C-9FD829272A4D}" type="pres">
      <dgm:prSet presAssocID="{836FA60D-2ECF-4CC0-B61A-FF5861FFC94C}" presName="sibTrans" presStyleCnt="0"/>
      <dgm:spPr/>
    </dgm:pt>
    <dgm:pt modelId="{D21B5AEC-E852-4593-835D-B78A2F800EFB}" type="pres">
      <dgm:prSet presAssocID="{AD744ED9-AAB1-49C5-AE91-1035E608B6C8}" presName="node" presStyleLbl="node1" presStyleIdx="8" presStyleCnt="9">
        <dgm:presLayoutVars>
          <dgm:bulletEnabled val="1"/>
        </dgm:presLayoutVars>
      </dgm:prSet>
      <dgm:spPr/>
    </dgm:pt>
  </dgm:ptLst>
  <dgm:cxnLst>
    <dgm:cxn modelId="{8FCE4200-58F2-4D01-BE47-3E8A33BF2780}" type="presOf" srcId="{5369B11D-3005-4E9E-9DC5-6898F9D2B965}" destId="{872078F7-BC46-45C2-A069-3C6E30C74910}" srcOrd="0" destOrd="0" presId="urn:microsoft.com/office/officeart/2005/8/layout/default"/>
    <dgm:cxn modelId="{3EF0D806-E334-4D39-958D-48DF79B5098C}" srcId="{8FB4D93B-CC83-4441-81A4-9217FDCD32B4}" destId="{706289D3-FDA4-4025-83C2-B72667488799}" srcOrd="1" destOrd="0" parTransId="{279EED94-BA14-40AC-8778-952C336E7DCE}" sibTransId="{09B954D4-EEF8-44FD-89E7-74C0E99F9070}"/>
    <dgm:cxn modelId="{1B393324-3C05-48D5-98E7-1125EDFCFB2E}" type="presOf" srcId="{8FB4D93B-CC83-4441-81A4-9217FDCD32B4}" destId="{F749234C-C0B9-4E3E-B28C-C16427FD240E}" srcOrd="0" destOrd="0" presId="urn:microsoft.com/office/officeart/2005/8/layout/default"/>
    <dgm:cxn modelId="{32D3682A-493E-4200-9407-3ADBFC35A042}" srcId="{8FB4D93B-CC83-4441-81A4-9217FDCD32B4}" destId="{90194BD6-67C2-4AE3-B618-891BB88D88E7}" srcOrd="0" destOrd="0" parTransId="{56C1159A-F9E1-453D-8898-742DA48D15FC}" sibTransId="{870829A8-A6D9-43D1-9DB1-F4EA89E085DC}"/>
    <dgm:cxn modelId="{38519F30-597A-4464-A1FB-5E2DB92A1540}" type="presOf" srcId="{706289D3-FDA4-4025-83C2-B72667488799}" destId="{C055636E-8DA0-4328-8450-888F7DDF0123}" srcOrd="0" destOrd="0" presId="urn:microsoft.com/office/officeart/2005/8/layout/default"/>
    <dgm:cxn modelId="{7AAE1D64-A157-49F4-9DBF-0B93F40E077B}" type="presOf" srcId="{7BA1C60A-623F-4CAA-BE11-574816EB2627}" destId="{7F0A6575-2B3E-4358-BF4F-28EBF531B8FE}" srcOrd="0" destOrd="0" presId="urn:microsoft.com/office/officeart/2005/8/layout/default"/>
    <dgm:cxn modelId="{88404967-0B64-4448-B11B-DF4F8D1A3767}" srcId="{8FB4D93B-CC83-4441-81A4-9217FDCD32B4}" destId="{1F8D7CB2-6555-44B5-98A1-3589201105D9}" srcOrd="5" destOrd="0" parTransId="{1BBFA00B-AA06-46D1-8A43-6607A4613B05}" sibTransId="{D305DF7D-E503-4982-A15E-DA427097BC2E}"/>
    <dgm:cxn modelId="{85B9AF50-E8DF-490F-A0DD-588590CE7D63}" type="presOf" srcId="{8D299B73-6826-4B5C-93C2-AC66C5FE25FE}" destId="{D0CCEC6C-EAD7-47AC-8C9B-12B8F5C005CF}" srcOrd="0" destOrd="0" presId="urn:microsoft.com/office/officeart/2005/8/layout/default"/>
    <dgm:cxn modelId="{50359B76-0F98-4BD0-8C68-3BC25D6D27F8}" srcId="{8FB4D93B-CC83-4441-81A4-9217FDCD32B4}" destId="{AD744ED9-AAB1-49C5-AE91-1035E608B6C8}" srcOrd="8" destOrd="0" parTransId="{5546A9F1-3304-4B0E-8E47-C755F95A41AC}" sibTransId="{4C3B9ADE-DBC0-42D4-8373-BAC6E3F49667}"/>
    <dgm:cxn modelId="{E970CD57-F61A-4C7E-BE9E-BA7F3548CC24}" srcId="{8FB4D93B-CC83-4441-81A4-9217FDCD32B4}" destId="{5369B11D-3005-4E9E-9DC5-6898F9D2B965}" srcOrd="3" destOrd="0" parTransId="{432AAB54-188E-4E20-8106-86272C17A652}" sibTransId="{2340ED12-6A4D-4221-AA34-32430D15FE3B}"/>
    <dgm:cxn modelId="{7C161178-75BE-4896-830F-A7F45B50E7FC}" srcId="{8FB4D93B-CC83-4441-81A4-9217FDCD32B4}" destId="{332D67CF-C4F7-4AC8-832C-926A7EEE70E8}" srcOrd="2" destOrd="0" parTransId="{B6B17FF4-38D9-4336-B9A3-396819C64C5C}" sibTransId="{D4A61CD4-4D47-4E53-9357-F96D5CF4E334}"/>
    <dgm:cxn modelId="{C193D19C-496B-4887-AB8F-860893F71F32}" type="presOf" srcId="{A3B69015-96D6-4C8C-9C91-16007FC1D369}" destId="{D2D52B5B-A42C-4EAC-A9B9-47A623775DB8}" srcOrd="0" destOrd="0" presId="urn:microsoft.com/office/officeart/2005/8/layout/default"/>
    <dgm:cxn modelId="{F710B7A3-F98E-442D-BFAD-15CBF50E8084}" type="presOf" srcId="{332D67CF-C4F7-4AC8-832C-926A7EEE70E8}" destId="{455EF341-8048-4AE1-B272-5C82D0775195}" srcOrd="0" destOrd="0" presId="urn:microsoft.com/office/officeart/2005/8/layout/default"/>
    <dgm:cxn modelId="{559B14A8-60C2-4068-8D58-DDB403A27DDC}" srcId="{8FB4D93B-CC83-4441-81A4-9217FDCD32B4}" destId="{A3B69015-96D6-4C8C-9C91-16007FC1D369}" srcOrd="4" destOrd="0" parTransId="{5E6BB5A6-18C9-4D63-B355-C5C2845EEA68}" sibTransId="{FBEC0A3E-8BF5-49D5-B103-E19EFF856491}"/>
    <dgm:cxn modelId="{FEE178B4-9529-42BD-9905-B28E2F3D2B0A}" srcId="{8FB4D93B-CC83-4441-81A4-9217FDCD32B4}" destId="{8D299B73-6826-4B5C-93C2-AC66C5FE25FE}" srcOrd="6" destOrd="0" parTransId="{8ECB9EF5-F6E4-4EA4-9A5B-0164E1D4FEF1}" sibTransId="{753B9138-EE82-457D-A39A-8161176017A4}"/>
    <dgm:cxn modelId="{5CA492C9-81E0-4D04-888F-834B9F4949EE}" type="presOf" srcId="{1F8D7CB2-6555-44B5-98A1-3589201105D9}" destId="{B8D42E44-0B14-4A23-A6E1-63A9F643B9FE}" srcOrd="0" destOrd="0" presId="urn:microsoft.com/office/officeart/2005/8/layout/default"/>
    <dgm:cxn modelId="{26C7CDCA-10A7-4C22-9679-3D643CE0987A}" srcId="{8FB4D93B-CC83-4441-81A4-9217FDCD32B4}" destId="{7BA1C60A-623F-4CAA-BE11-574816EB2627}" srcOrd="7" destOrd="0" parTransId="{8EEE5F6C-EBB8-4236-B932-9387AF15459C}" sibTransId="{836FA60D-2ECF-4CC0-B61A-FF5861FFC94C}"/>
    <dgm:cxn modelId="{05BCBFFD-DC07-41C9-B213-9A2B67E0335B}" type="presOf" srcId="{AD744ED9-AAB1-49C5-AE91-1035E608B6C8}" destId="{D21B5AEC-E852-4593-835D-B78A2F800EFB}" srcOrd="0" destOrd="0" presId="urn:microsoft.com/office/officeart/2005/8/layout/default"/>
    <dgm:cxn modelId="{4496F6FD-B361-45A3-890C-E582E4899F7E}" type="presOf" srcId="{90194BD6-67C2-4AE3-B618-891BB88D88E7}" destId="{41916916-00A3-47BD-BE6F-5B8B23228BA8}" srcOrd="0" destOrd="0" presId="urn:microsoft.com/office/officeart/2005/8/layout/default"/>
    <dgm:cxn modelId="{58B6102C-E7BF-45F8-851B-A2D3D2C92CAD}" type="presParOf" srcId="{F749234C-C0B9-4E3E-B28C-C16427FD240E}" destId="{41916916-00A3-47BD-BE6F-5B8B23228BA8}" srcOrd="0" destOrd="0" presId="urn:microsoft.com/office/officeart/2005/8/layout/default"/>
    <dgm:cxn modelId="{79EF7C88-C2A2-4C5D-BCB7-9316CF3F7EC1}" type="presParOf" srcId="{F749234C-C0B9-4E3E-B28C-C16427FD240E}" destId="{D79702AB-5226-4ADB-A5A2-1528D4A8F38B}" srcOrd="1" destOrd="0" presId="urn:microsoft.com/office/officeart/2005/8/layout/default"/>
    <dgm:cxn modelId="{D4B8153A-8E62-47B9-8D82-BF4BABBB02C0}" type="presParOf" srcId="{F749234C-C0B9-4E3E-B28C-C16427FD240E}" destId="{C055636E-8DA0-4328-8450-888F7DDF0123}" srcOrd="2" destOrd="0" presId="urn:microsoft.com/office/officeart/2005/8/layout/default"/>
    <dgm:cxn modelId="{B16F378D-D6D2-4475-B130-53DE236CA844}" type="presParOf" srcId="{F749234C-C0B9-4E3E-B28C-C16427FD240E}" destId="{97612871-B84C-4C1D-BB66-A0D9C23D9570}" srcOrd="3" destOrd="0" presId="urn:microsoft.com/office/officeart/2005/8/layout/default"/>
    <dgm:cxn modelId="{4B015077-0C12-4A0B-9E4C-6C903FFDD29F}" type="presParOf" srcId="{F749234C-C0B9-4E3E-B28C-C16427FD240E}" destId="{455EF341-8048-4AE1-B272-5C82D0775195}" srcOrd="4" destOrd="0" presId="urn:microsoft.com/office/officeart/2005/8/layout/default"/>
    <dgm:cxn modelId="{51994609-0112-47EB-8666-451EB14A83B8}" type="presParOf" srcId="{F749234C-C0B9-4E3E-B28C-C16427FD240E}" destId="{2F5D724B-9332-46DE-ABD6-F3CE51EAC699}" srcOrd="5" destOrd="0" presId="urn:microsoft.com/office/officeart/2005/8/layout/default"/>
    <dgm:cxn modelId="{113719F9-1368-49D2-AF5A-B5F4027BC745}" type="presParOf" srcId="{F749234C-C0B9-4E3E-B28C-C16427FD240E}" destId="{872078F7-BC46-45C2-A069-3C6E30C74910}" srcOrd="6" destOrd="0" presId="urn:microsoft.com/office/officeart/2005/8/layout/default"/>
    <dgm:cxn modelId="{2C9F08C7-2D17-4945-809E-A820CC0B9A92}" type="presParOf" srcId="{F749234C-C0B9-4E3E-B28C-C16427FD240E}" destId="{21EBDC36-3EA5-4F0A-B646-259B16360465}" srcOrd="7" destOrd="0" presId="urn:microsoft.com/office/officeart/2005/8/layout/default"/>
    <dgm:cxn modelId="{1FE7748D-991B-4E8A-A96D-FEB523A1514B}" type="presParOf" srcId="{F749234C-C0B9-4E3E-B28C-C16427FD240E}" destId="{D2D52B5B-A42C-4EAC-A9B9-47A623775DB8}" srcOrd="8" destOrd="0" presId="urn:microsoft.com/office/officeart/2005/8/layout/default"/>
    <dgm:cxn modelId="{4AD9AF31-C8B5-41F1-A79A-3A0611F0A529}" type="presParOf" srcId="{F749234C-C0B9-4E3E-B28C-C16427FD240E}" destId="{198485E5-EEA2-44F8-983D-49ACBB768EC9}" srcOrd="9" destOrd="0" presId="urn:microsoft.com/office/officeart/2005/8/layout/default"/>
    <dgm:cxn modelId="{8E598F80-69A9-4EF3-B06A-46F197B8E8A1}" type="presParOf" srcId="{F749234C-C0B9-4E3E-B28C-C16427FD240E}" destId="{B8D42E44-0B14-4A23-A6E1-63A9F643B9FE}" srcOrd="10" destOrd="0" presId="urn:microsoft.com/office/officeart/2005/8/layout/default"/>
    <dgm:cxn modelId="{9B43F9CC-08B6-478C-8B31-2540FD6B6F0E}" type="presParOf" srcId="{F749234C-C0B9-4E3E-B28C-C16427FD240E}" destId="{3BE2644B-704C-4696-9871-184D39C46A11}" srcOrd="11" destOrd="0" presId="urn:microsoft.com/office/officeart/2005/8/layout/default"/>
    <dgm:cxn modelId="{DC5C9F40-77E9-45A4-857F-0CF02D861176}" type="presParOf" srcId="{F749234C-C0B9-4E3E-B28C-C16427FD240E}" destId="{D0CCEC6C-EAD7-47AC-8C9B-12B8F5C005CF}" srcOrd="12" destOrd="0" presId="urn:microsoft.com/office/officeart/2005/8/layout/default"/>
    <dgm:cxn modelId="{3ECDFB47-4795-47D9-A71A-4D87E90449D8}" type="presParOf" srcId="{F749234C-C0B9-4E3E-B28C-C16427FD240E}" destId="{89F6A81E-B97A-4376-BF86-4B1C5A59C2FE}" srcOrd="13" destOrd="0" presId="urn:microsoft.com/office/officeart/2005/8/layout/default"/>
    <dgm:cxn modelId="{BF6FB6A0-984A-465B-8C78-AB298C5DA76A}" type="presParOf" srcId="{F749234C-C0B9-4E3E-B28C-C16427FD240E}" destId="{7F0A6575-2B3E-4358-BF4F-28EBF531B8FE}" srcOrd="14" destOrd="0" presId="urn:microsoft.com/office/officeart/2005/8/layout/default"/>
    <dgm:cxn modelId="{7F218A8E-C364-41A0-A99C-25DE8F6A4413}" type="presParOf" srcId="{F749234C-C0B9-4E3E-B28C-C16427FD240E}" destId="{B00B2170-8FBE-410B-A73C-9FD829272A4D}" srcOrd="15" destOrd="0" presId="urn:microsoft.com/office/officeart/2005/8/layout/default"/>
    <dgm:cxn modelId="{3C4B2640-A7A3-4ED8-A9B2-9E299AECD669}" type="presParOf" srcId="{F749234C-C0B9-4E3E-B28C-C16427FD240E}" destId="{D21B5AEC-E852-4593-835D-B78A2F800EF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CF621114-0AD4-4BFF-80E5-21744A0AC63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UA"/>
        </a:p>
      </dgm:t>
    </dgm:pt>
    <dgm:pt modelId="{550F4D64-125A-4993-A47F-3845D09DC210}">
      <dgm:prSet/>
      <dgm:spPr/>
      <dgm:t>
        <a:bodyPr/>
        <a:lstStyle/>
        <a:p>
          <a:r>
            <a:rPr lang="ru-RU" dirty="0"/>
            <a:t>взаєморозуміння</a:t>
          </a:r>
          <a:endParaRPr lang="ru-UA" dirty="0"/>
        </a:p>
      </dgm:t>
    </dgm:pt>
    <dgm:pt modelId="{5549752F-312D-4DD4-9C04-8329EEFFB3FE}" type="parTrans" cxnId="{D0270229-A693-463F-B83C-7D161F30AFC6}">
      <dgm:prSet/>
      <dgm:spPr/>
      <dgm:t>
        <a:bodyPr/>
        <a:lstStyle/>
        <a:p>
          <a:endParaRPr lang="ru-UA"/>
        </a:p>
      </dgm:t>
    </dgm:pt>
    <dgm:pt modelId="{6A810B74-2B97-462E-90AE-B32EA9A60E3F}" type="sibTrans" cxnId="{D0270229-A693-463F-B83C-7D161F30AFC6}">
      <dgm:prSet/>
      <dgm:spPr/>
      <dgm:t>
        <a:bodyPr/>
        <a:lstStyle/>
        <a:p>
          <a:endParaRPr lang="ru-UA"/>
        </a:p>
      </dgm:t>
    </dgm:pt>
    <dgm:pt modelId="{2FA4AD50-B1CA-475D-8363-E82B42746035}">
      <dgm:prSet/>
      <dgm:spPr/>
      <dgm:t>
        <a:bodyPr/>
        <a:lstStyle/>
        <a:p>
          <a:r>
            <a:rPr lang="ru-RU" dirty="0" err="1"/>
            <a:t>координація</a:t>
          </a:r>
          <a:endParaRPr lang="ru-UA" dirty="0"/>
        </a:p>
      </dgm:t>
    </dgm:pt>
    <dgm:pt modelId="{D9367976-D2F1-46D3-8CA1-7EEFDC33EB03}" type="parTrans" cxnId="{3809FAA1-B1E3-46A7-914B-60136B9C9575}">
      <dgm:prSet/>
      <dgm:spPr/>
      <dgm:t>
        <a:bodyPr/>
        <a:lstStyle/>
        <a:p>
          <a:endParaRPr lang="ru-UA"/>
        </a:p>
      </dgm:t>
    </dgm:pt>
    <dgm:pt modelId="{A718D7AD-BE27-433A-8D35-F99B99185911}" type="sibTrans" cxnId="{3809FAA1-B1E3-46A7-914B-60136B9C9575}">
      <dgm:prSet/>
      <dgm:spPr/>
      <dgm:t>
        <a:bodyPr/>
        <a:lstStyle/>
        <a:p>
          <a:endParaRPr lang="ru-UA"/>
        </a:p>
      </dgm:t>
    </dgm:pt>
    <dgm:pt modelId="{B4C325E7-C86F-44B1-9C0F-4B8EBA41DBFE}">
      <dgm:prSet/>
      <dgm:spPr/>
      <dgm:t>
        <a:bodyPr/>
        <a:lstStyle/>
        <a:p>
          <a:r>
            <a:rPr lang="ru-RU" dirty="0" err="1"/>
            <a:t>узгодження</a:t>
          </a:r>
          <a:endParaRPr lang="ru-UA" dirty="0"/>
        </a:p>
      </dgm:t>
    </dgm:pt>
    <dgm:pt modelId="{89BBE82E-206A-4912-B8C5-20B1F0510EF4}" type="parTrans" cxnId="{DEAD0437-9624-423A-B6B5-E7E5542059C3}">
      <dgm:prSet/>
      <dgm:spPr/>
      <dgm:t>
        <a:bodyPr/>
        <a:lstStyle/>
        <a:p>
          <a:endParaRPr lang="ru-UA"/>
        </a:p>
      </dgm:t>
    </dgm:pt>
    <dgm:pt modelId="{3A812A85-F72B-43A3-A4B8-499F14F7249F}" type="sibTrans" cxnId="{DEAD0437-9624-423A-B6B5-E7E5542059C3}">
      <dgm:prSet/>
      <dgm:spPr/>
      <dgm:t>
        <a:bodyPr/>
        <a:lstStyle/>
        <a:p>
          <a:endParaRPr lang="ru-UA"/>
        </a:p>
      </dgm:t>
    </dgm:pt>
    <dgm:pt modelId="{455EB6A3-122B-43EB-B5D6-502793CA8966}">
      <dgm:prSet/>
      <dgm:spPr/>
      <dgm:t>
        <a:bodyPr/>
        <a:lstStyle/>
        <a:p>
          <a:r>
            <a:rPr lang="ru-RU" dirty="0" err="1"/>
            <a:t>формування</a:t>
          </a:r>
          <a:r>
            <a:rPr lang="ru-RU" dirty="0"/>
            <a:t> </a:t>
          </a:r>
          <a:r>
            <a:rPr lang="ru-RU" dirty="0" err="1"/>
            <a:t>спільного</a:t>
          </a:r>
          <a:r>
            <a:rPr lang="ru-RU" dirty="0"/>
            <a:t> поля партнерів, що </a:t>
          </a:r>
          <a:r>
            <a:rPr lang="ru-RU" dirty="0" err="1"/>
            <a:t>об’єднує</a:t>
          </a:r>
          <a:r>
            <a:rPr lang="ru-RU" dirty="0"/>
            <a:t> </a:t>
          </a:r>
          <a:r>
            <a:rPr lang="ru-RU" dirty="0" err="1"/>
            <a:t>їхні</a:t>
          </a:r>
          <a:r>
            <a:rPr lang="ru-RU" dirty="0"/>
            <a:t> інтереси, </a:t>
          </a:r>
          <a:r>
            <a:rPr lang="ru-RU" dirty="0" err="1"/>
            <a:t>дає</a:t>
          </a:r>
          <a:r>
            <a:rPr lang="ru-RU" dirty="0"/>
            <a:t> </a:t>
          </a:r>
          <a:r>
            <a:rPr lang="ru-RU" dirty="0" err="1"/>
            <a:t>змогу</a:t>
          </a:r>
          <a:r>
            <a:rPr lang="ru-RU" dirty="0"/>
            <a:t> </a:t>
          </a:r>
          <a:r>
            <a:rPr lang="ru-RU" dirty="0" err="1"/>
            <a:t>подібно</a:t>
          </a:r>
          <a:r>
            <a:rPr lang="ru-RU" dirty="0"/>
            <a:t> </a:t>
          </a:r>
          <a:r>
            <a:rPr lang="ru-RU" dirty="0" err="1"/>
            <a:t>розглядати</a:t>
          </a:r>
          <a:r>
            <a:rPr lang="ru-RU" dirty="0"/>
            <a:t> </a:t>
          </a:r>
          <a:r>
            <a:rPr lang="ru-RU" dirty="0" err="1"/>
            <a:t>проблеми</a:t>
          </a:r>
          <a:r>
            <a:rPr lang="ru-RU" dirty="0"/>
            <a:t> в </a:t>
          </a:r>
          <a:r>
            <a:rPr lang="ru-RU" dirty="0" err="1"/>
            <a:t>конкретній</a:t>
          </a:r>
          <a:r>
            <a:rPr lang="ru-RU" dirty="0"/>
            <a:t> </a:t>
          </a:r>
          <a:r>
            <a:rPr lang="ru-RU" dirty="0" err="1"/>
            <a:t>ситуації</a:t>
          </a:r>
          <a:r>
            <a:rPr lang="ru-RU" dirty="0"/>
            <a:t>; </a:t>
          </a:r>
          <a:endParaRPr lang="ru-UA" dirty="0"/>
        </a:p>
      </dgm:t>
    </dgm:pt>
    <dgm:pt modelId="{7C454FEF-3F00-41B3-B725-BE263B85D5E5}" type="parTrans" cxnId="{6E59FC25-FD55-4A2A-8F8E-38AC093874B5}">
      <dgm:prSet/>
      <dgm:spPr/>
      <dgm:t>
        <a:bodyPr/>
        <a:lstStyle/>
        <a:p>
          <a:endParaRPr lang="ru-UA"/>
        </a:p>
      </dgm:t>
    </dgm:pt>
    <dgm:pt modelId="{AB9F80C4-2B54-4AD3-BFBB-733C8A4C28C0}" type="sibTrans" cxnId="{6E59FC25-FD55-4A2A-8F8E-38AC093874B5}">
      <dgm:prSet/>
      <dgm:spPr/>
      <dgm:t>
        <a:bodyPr/>
        <a:lstStyle/>
        <a:p>
          <a:endParaRPr lang="ru-UA"/>
        </a:p>
      </dgm:t>
    </dgm:pt>
    <dgm:pt modelId="{4AC8BCDD-ABE5-4E3B-A9CE-DE635F2622E1}">
      <dgm:prSet/>
      <dgm:spPr/>
      <dgm:t>
        <a:bodyPr/>
        <a:lstStyle/>
        <a:p>
          <a:r>
            <a:rPr lang="ru-RU" dirty="0" err="1"/>
            <a:t>погодженість</a:t>
          </a:r>
          <a:r>
            <a:rPr lang="ru-RU" dirty="0"/>
            <a:t>, </a:t>
          </a:r>
          <a:r>
            <a:rPr lang="ru-RU" dirty="0" err="1"/>
            <a:t>єдність</a:t>
          </a:r>
          <a:r>
            <a:rPr lang="ru-RU" dirty="0"/>
            <a:t> </a:t>
          </a:r>
          <a:r>
            <a:rPr lang="ru-RU" dirty="0" err="1"/>
            <a:t>дій</a:t>
          </a:r>
          <a:r>
            <a:rPr lang="ru-RU" dirty="0"/>
            <a:t>, </a:t>
          </a:r>
          <a:r>
            <a:rPr lang="ru-RU" dirty="0" err="1"/>
            <a:t>зусиль</a:t>
          </a:r>
          <a:r>
            <a:rPr lang="ru-RU" dirty="0"/>
            <a:t> </a:t>
          </a:r>
          <a:endParaRPr lang="ru-UA" dirty="0"/>
        </a:p>
      </dgm:t>
    </dgm:pt>
    <dgm:pt modelId="{E074B57D-B3F5-4C9F-BFE9-869E5BDED1C9}" type="parTrans" cxnId="{F6C991E7-519E-4D1A-AD4C-72BC2A698929}">
      <dgm:prSet/>
      <dgm:spPr/>
      <dgm:t>
        <a:bodyPr/>
        <a:lstStyle/>
        <a:p>
          <a:endParaRPr lang="ru-UA"/>
        </a:p>
      </dgm:t>
    </dgm:pt>
    <dgm:pt modelId="{D7D4E3CD-8BA2-408D-8B1E-D81B57E33A10}" type="sibTrans" cxnId="{F6C991E7-519E-4D1A-AD4C-72BC2A698929}">
      <dgm:prSet/>
      <dgm:spPr/>
      <dgm:t>
        <a:bodyPr/>
        <a:lstStyle/>
        <a:p>
          <a:endParaRPr lang="ru-UA"/>
        </a:p>
      </dgm:t>
    </dgm:pt>
    <dgm:pt modelId="{9E4CEDFC-4736-458C-99F1-7DC86E9D5D8B}">
      <dgm:prSet/>
      <dgm:spPr/>
      <dgm:t>
        <a:bodyPr/>
        <a:lstStyle/>
        <a:p>
          <a:r>
            <a:rPr lang="ru-RU" dirty="0" err="1"/>
            <a:t>формування</a:t>
          </a:r>
          <a:r>
            <a:rPr lang="ru-RU" dirty="0"/>
            <a:t> </a:t>
          </a:r>
          <a:r>
            <a:rPr lang="ru-RU" dirty="0" err="1"/>
            <a:t>спільної</a:t>
          </a:r>
          <a:r>
            <a:rPr lang="ru-RU" dirty="0"/>
            <a:t> мети, </a:t>
          </a:r>
          <a:r>
            <a:rPr lang="ru-RU" dirty="0" err="1"/>
            <a:t>намірів</a:t>
          </a:r>
          <a:r>
            <a:rPr lang="ru-RU" dirty="0"/>
            <a:t>, </a:t>
          </a:r>
          <a:r>
            <a:rPr lang="ru-RU" dirty="0" err="1"/>
            <a:t>мотивації</a:t>
          </a:r>
          <a:r>
            <a:rPr lang="ru-RU" dirty="0"/>
            <a:t> </a:t>
          </a:r>
          <a:r>
            <a:rPr lang="ru-RU" dirty="0" err="1"/>
            <a:t>спілкування</a:t>
          </a:r>
          <a:r>
            <a:rPr lang="ru-RU" dirty="0"/>
            <a:t> партнерів</a:t>
          </a:r>
          <a:endParaRPr lang="ru-UA" dirty="0"/>
        </a:p>
      </dgm:t>
    </dgm:pt>
    <dgm:pt modelId="{F3FF6989-9669-4538-8296-213CF0CCECC1}" type="parTrans" cxnId="{C39A7C32-9A46-43AE-9A58-AE85BAA8182C}">
      <dgm:prSet/>
      <dgm:spPr/>
      <dgm:t>
        <a:bodyPr/>
        <a:lstStyle/>
        <a:p>
          <a:endParaRPr lang="ru-UA"/>
        </a:p>
      </dgm:t>
    </dgm:pt>
    <dgm:pt modelId="{3A300BCE-902F-457F-ADD4-A22013F6B598}" type="sibTrans" cxnId="{C39A7C32-9A46-43AE-9A58-AE85BAA8182C}">
      <dgm:prSet/>
      <dgm:spPr/>
      <dgm:t>
        <a:bodyPr/>
        <a:lstStyle/>
        <a:p>
          <a:endParaRPr lang="ru-UA"/>
        </a:p>
      </dgm:t>
    </dgm:pt>
    <dgm:pt modelId="{0901E60D-EB24-410E-AABB-EC854F4F9919}" type="pres">
      <dgm:prSet presAssocID="{CF621114-0AD4-4BFF-80E5-21744A0AC636}" presName="Name0" presStyleCnt="0">
        <dgm:presLayoutVars>
          <dgm:dir/>
          <dgm:animLvl val="lvl"/>
          <dgm:resizeHandles val="exact"/>
        </dgm:presLayoutVars>
      </dgm:prSet>
      <dgm:spPr/>
    </dgm:pt>
    <dgm:pt modelId="{3A894E8E-873C-48D1-A7A5-743289700E4A}" type="pres">
      <dgm:prSet presAssocID="{550F4D64-125A-4993-A47F-3845D09DC210}" presName="linNode" presStyleCnt="0"/>
      <dgm:spPr/>
    </dgm:pt>
    <dgm:pt modelId="{996FB219-78BA-452E-ACE2-359F86792DF4}" type="pres">
      <dgm:prSet presAssocID="{550F4D64-125A-4993-A47F-3845D09DC210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FD6E611D-7CAF-4F2C-B7CA-7592458FA867}" type="pres">
      <dgm:prSet presAssocID="{550F4D64-125A-4993-A47F-3845D09DC210}" presName="descendantText" presStyleLbl="alignAccFollowNode1" presStyleIdx="0" presStyleCnt="3">
        <dgm:presLayoutVars>
          <dgm:bulletEnabled val="1"/>
        </dgm:presLayoutVars>
      </dgm:prSet>
      <dgm:spPr/>
    </dgm:pt>
    <dgm:pt modelId="{D6F0A386-8C4B-4295-8F06-275AC435B15A}" type="pres">
      <dgm:prSet presAssocID="{6A810B74-2B97-462E-90AE-B32EA9A60E3F}" presName="sp" presStyleCnt="0"/>
      <dgm:spPr/>
    </dgm:pt>
    <dgm:pt modelId="{71E2105F-BC75-4C3C-949A-E0145D0231DB}" type="pres">
      <dgm:prSet presAssocID="{2FA4AD50-B1CA-475D-8363-E82B42746035}" presName="linNode" presStyleCnt="0"/>
      <dgm:spPr/>
    </dgm:pt>
    <dgm:pt modelId="{451C4439-A936-4A04-868D-306E010064FF}" type="pres">
      <dgm:prSet presAssocID="{2FA4AD50-B1CA-475D-8363-E82B4274603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87DD1B8-3A30-4F41-8A0E-573F53AD9874}" type="pres">
      <dgm:prSet presAssocID="{2FA4AD50-B1CA-475D-8363-E82B42746035}" presName="descendantText" presStyleLbl="alignAccFollowNode1" presStyleIdx="1" presStyleCnt="3">
        <dgm:presLayoutVars>
          <dgm:bulletEnabled val="1"/>
        </dgm:presLayoutVars>
      </dgm:prSet>
      <dgm:spPr/>
    </dgm:pt>
    <dgm:pt modelId="{9422C462-A420-4341-875A-49A00CA4990F}" type="pres">
      <dgm:prSet presAssocID="{A718D7AD-BE27-433A-8D35-F99B99185911}" presName="sp" presStyleCnt="0"/>
      <dgm:spPr/>
    </dgm:pt>
    <dgm:pt modelId="{B3C3077A-F8CA-49E7-8D0D-561A8F03F54D}" type="pres">
      <dgm:prSet presAssocID="{B4C325E7-C86F-44B1-9C0F-4B8EBA41DBFE}" presName="linNode" presStyleCnt="0"/>
      <dgm:spPr/>
    </dgm:pt>
    <dgm:pt modelId="{40334171-DFE9-495F-A839-D2B70524B64F}" type="pres">
      <dgm:prSet presAssocID="{B4C325E7-C86F-44B1-9C0F-4B8EBA41DBFE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8C2AFD3-2F50-4D7A-A6B7-05769599A29C}" type="pres">
      <dgm:prSet presAssocID="{B4C325E7-C86F-44B1-9C0F-4B8EBA41DBFE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9313E03-9A49-404D-96F5-E083F6C79334}" type="presOf" srcId="{2FA4AD50-B1CA-475D-8363-E82B42746035}" destId="{451C4439-A936-4A04-868D-306E010064FF}" srcOrd="0" destOrd="0" presId="urn:microsoft.com/office/officeart/2005/8/layout/vList5"/>
    <dgm:cxn modelId="{6E59FC25-FD55-4A2A-8F8E-38AC093874B5}" srcId="{550F4D64-125A-4993-A47F-3845D09DC210}" destId="{455EB6A3-122B-43EB-B5D6-502793CA8966}" srcOrd="0" destOrd="0" parTransId="{7C454FEF-3F00-41B3-B725-BE263B85D5E5}" sibTransId="{AB9F80C4-2B54-4AD3-BFBB-733C8A4C28C0}"/>
    <dgm:cxn modelId="{D0270229-A693-463F-B83C-7D161F30AFC6}" srcId="{CF621114-0AD4-4BFF-80E5-21744A0AC636}" destId="{550F4D64-125A-4993-A47F-3845D09DC210}" srcOrd="0" destOrd="0" parTransId="{5549752F-312D-4DD4-9C04-8329EEFFB3FE}" sibTransId="{6A810B74-2B97-462E-90AE-B32EA9A60E3F}"/>
    <dgm:cxn modelId="{C39A7C32-9A46-43AE-9A58-AE85BAA8182C}" srcId="{B4C325E7-C86F-44B1-9C0F-4B8EBA41DBFE}" destId="{9E4CEDFC-4736-458C-99F1-7DC86E9D5D8B}" srcOrd="0" destOrd="0" parTransId="{F3FF6989-9669-4538-8296-213CF0CCECC1}" sibTransId="{3A300BCE-902F-457F-ADD4-A22013F6B598}"/>
    <dgm:cxn modelId="{DEAD0437-9624-423A-B6B5-E7E5542059C3}" srcId="{CF621114-0AD4-4BFF-80E5-21744A0AC636}" destId="{B4C325E7-C86F-44B1-9C0F-4B8EBA41DBFE}" srcOrd="2" destOrd="0" parTransId="{89BBE82E-206A-4912-B8C5-20B1F0510EF4}" sibTransId="{3A812A85-F72B-43A3-A4B8-499F14F7249F}"/>
    <dgm:cxn modelId="{EC2D3961-B744-4AFE-82DC-4AFDCCB46B84}" type="presOf" srcId="{550F4D64-125A-4993-A47F-3845D09DC210}" destId="{996FB219-78BA-452E-ACE2-359F86792DF4}" srcOrd="0" destOrd="0" presId="urn:microsoft.com/office/officeart/2005/8/layout/vList5"/>
    <dgm:cxn modelId="{88E3516B-1FB8-49F6-942F-BB7BAF4E4BC0}" type="presOf" srcId="{B4C325E7-C86F-44B1-9C0F-4B8EBA41DBFE}" destId="{40334171-DFE9-495F-A839-D2B70524B64F}" srcOrd="0" destOrd="0" presId="urn:microsoft.com/office/officeart/2005/8/layout/vList5"/>
    <dgm:cxn modelId="{ACBE498D-04B6-415D-B165-F78F41967B26}" type="presOf" srcId="{CF621114-0AD4-4BFF-80E5-21744A0AC636}" destId="{0901E60D-EB24-410E-AABB-EC854F4F9919}" srcOrd="0" destOrd="0" presId="urn:microsoft.com/office/officeart/2005/8/layout/vList5"/>
    <dgm:cxn modelId="{3809FAA1-B1E3-46A7-914B-60136B9C9575}" srcId="{CF621114-0AD4-4BFF-80E5-21744A0AC636}" destId="{2FA4AD50-B1CA-475D-8363-E82B42746035}" srcOrd="1" destOrd="0" parTransId="{D9367976-D2F1-46D3-8CA1-7EEFDC33EB03}" sibTransId="{A718D7AD-BE27-433A-8D35-F99B99185911}"/>
    <dgm:cxn modelId="{CF8962A6-BC51-45FC-9CDB-845DA2389818}" type="presOf" srcId="{9E4CEDFC-4736-458C-99F1-7DC86E9D5D8B}" destId="{48C2AFD3-2F50-4D7A-A6B7-05769599A29C}" srcOrd="0" destOrd="0" presId="urn:microsoft.com/office/officeart/2005/8/layout/vList5"/>
    <dgm:cxn modelId="{0552E3B9-A943-473C-B5B1-3B4462190537}" type="presOf" srcId="{455EB6A3-122B-43EB-B5D6-502793CA8966}" destId="{FD6E611D-7CAF-4F2C-B7CA-7592458FA867}" srcOrd="0" destOrd="0" presId="urn:microsoft.com/office/officeart/2005/8/layout/vList5"/>
    <dgm:cxn modelId="{98FC6BD6-75FE-4BEC-BA75-AB94AE095278}" type="presOf" srcId="{4AC8BCDD-ABE5-4E3B-A9CE-DE635F2622E1}" destId="{487DD1B8-3A30-4F41-8A0E-573F53AD9874}" srcOrd="0" destOrd="0" presId="urn:microsoft.com/office/officeart/2005/8/layout/vList5"/>
    <dgm:cxn modelId="{F6C991E7-519E-4D1A-AD4C-72BC2A698929}" srcId="{2FA4AD50-B1CA-475D-8363-E82B42746035}" destId="{4AC8BCDD-ABE5-4E3B-A9CE-DE635F2622E1}" srcOrd="0" destOrd="0" parTransId="{E074B57D-B3F5-4C9F-BFE9-869E5BDED1C9}" sibTransId="{D7D4E3CD-8BA2-408D-8B1E-D81B57E33A10}"/>
    <dgm:cxn modelId="{B9C7AB2A-F93C-40EA-B3E3-1D7E1089FDD3}" type="presParOf" srcId="{0901E60D-EB24-410E-AABB-EC854F4F9919}" destId="{3A894E8E-873C-48D1-A7A5-743289700E4A}" srcOrd="0" destOrd="0" presId="urn:microsoft.com/office/officeart/2005/8/layout/vList5"/>
    <dgm:cxn modelId="{D3D79085-012E-445B-AD8F-8DC381532559}" type="presParOf" srcId="{3A894E8E-873C-48D1-A7A5-743289700E4A}" destId="{996FB219-78BA-452E-ACE2-359F86792DF4}" srcOrd="0" destOrd="0" presId="urn:microsoft.com/office/officeart/2005/8/layout/vList5"/>
    <dgm:cxn modelId="{0E78E47A-6CCD-450A-A4C1-499EA915E7E6}" type="presParOf" srcId="{3A894E8E-873C-48D1-A7A5-743289700E4A}" destId="{FD6E611D-7CAF-4F2C-B7CA-7592458FA867}" srcOrd="1" destOrd="0" presId="urn:microsoft.com/office/officeart/2005/8/layout/vList5"/>
    <dgm:cxn modelId="{3E604932-1651-4C6F-99D5-40B32F72789F}" type="presParOf" srcId="{0901E60D-EB24-410E-AABB-EC854F4F9919}" destId="{D6F0A386-8C4B-4295-8F06-275AC435B15A}" srcOrd="1" destOrd="0" presId="urn:microsoft.com/office/officeart/2005/8/layout/vList5"/>
    <dgm:cxn modelId="{BF322848-01E7-47EF-93D7-676D4DEABB6A}" type="presParOf" srcId="{0901E60D-EB24-410E-AABB-EC854F4F9919}" destId="{71E2105F-BC75-4C3C-949A-E0145D0231DB}" srcOrd="2" destOrd="0" presId="urn:microsoft.com/office/officeart/2005/8/layout/vList5"/>
    <dgm:cxn modelId="{E2C40B23-7178-4FAC-ABB4-A121B1F89065}" type="presParOf" srcId="{71E2105F-BC75-4C3C-949A-E0145D0231DB}" destId="{451C4439-A936-4A04-868D-306E010064FF}" srcOrd="0" destOrd="0" presId="urn:microsoft.com/office/officeart/2005/8/layout/vList5"/>
    <dgm:cxn modelId="{31499DA6-30BF-4E0C-9A53-480B990D50B9}" type="presParOf" srcId="{71E2105F-BC75-4C3C-949A-E0145D0231DB}" destId="{487DD1B8-3A30-4F41-8A0E-573F53AD9874}" srcOrd="1" destOrd="0" presId="urn:microsoft.com/office/officeart/2005/8/layout/vList5"/>
    <dgm:cxn modelId="{1EC2BB34-03CB-42CD-9838-7E70186D7B94}" type="presParOf" srcId="{0901E60D-EB24-410E-AABB-EC854F4F9919}" destId="{9422C462-A420-4341-875A-49A00CA4990F}" srcOrd="3" destOrd="0" presId="urn:microsoft.com/office/officeart/2005/8/layout/vList5"/>
    <dgm:cxn modelId="{42FE9AD3-C634-466C-92FC-5DB24816D9B7}" type="presParOf" srcId="{0901E60D-EB24-410E-AABB-EC854F4F9919}" destId="{B3C3077A-F8CA-49E7-8D0D-561A8F03F54D}" srcOrd="4" destOrd="0" presId="urn:microsoft.com/office/officeart/2005/8/layout/vList5"/>
    <dgm:cxn modelId="{AA7A332F-9B3B-4624-B83E-178E61BC668A}" type="presParOf" srcId="{B3C3077A-F8CA-49E7-8D0D-561A8F03F54D}" destId="{40334171-DFE9-495F-A839-D2B70524B64F}" srcOrd="0" destOrd="0" presId="urn:microsoft.com/office/officeart/2005/8/layout/vList5"/>
    <dgm:cxn modelId="{AF98AA93-475A-4B29-8DAE-846AE99FD926}" type="presParOf" srcId="{B3C3077A-F8CA-49E7-8D0D-561A8F03F54D}" destId="{48C2AFD3-2F50-4D7A-A6B7-05769599A2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D5E716F-E103-4D03-A780-8411D2D0A9BC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657E939C-6F1E-476F-950A-DAEEA7D7C684}">
      <dgm:prSet phldrT="[Текст]"/>
      <dgm:spPr/>
      <dgm:t>
        <a:bodyPr/>
        <a:lstStyle/>
        <a:p>
          <a:r>
            <a:rPr lang="ru-RU" dirty="0"/>
            <a:t>емоційно-імпровізаційний</a:t>
          </a:r>
          <a:endParaRPr lang="ru-UA" dirty="0"/>
        </a:p>
      </dgm:t>
    </dgm:pt>
    <dgm:pt modelId="{9CD0536F-4709-468F-BEE9-B13F66D2ED2F}" type="parTrans" cxnId="{02A47E2E-C7EB-4FA4-9395-080C2808ACF9}">
      <dgm:prSet/>
      <dgm:spPr/>
      <dgm:t>
        <a:bodyPr/>
        <a:lstStyle/>
        <a:p>
          <a:endParaRPr lang="ru-UA"/>
        </a:p>
      </dgm:t>
    </dgm:pt>
    <dgm:pt modelId="{E38C2F7E-7106-4F7A-9580-5E2836D1F952}" type="sibTrans" cxnId="{02A47E2E-C7EB-4FA4-9395-080C2808ACF9}">
      <dgm:prSet/>
      <dgm:spPr/>
      <dgm:t>
        <a:bodyPr/>
        <a:lstStyle/>
        <a:p>
          <a:endParaRPr lang="ru-UA"/>
        </a:p>
      </dgm:t>
    </dgm:pt>
    <dgm:pt modelId="{EBBD5611-B497-488B-ABE3-C4E2F0F0B155}">
      <dgm:prSet/>
      <dgm:spPr/>
      <dgm:t>
        <a:bodyPr/>
        <a:lstStyle/>
        <a:p>
          <a:r>
            <a:rPr lang="ru-RU"/>
            <a:t>емоційно-методичний</a:t>
          </a:r>
          <a:endParaRPr lang="ru-RU" dirty="0"/>
        </a:p>
      </dgm:t>
    </dgm:pt>
    <dgm:pt modelId="{96508744-80C3-4BD0-9DF9-3D3B78DF0767}" type="parTrans" cxnId="{9AB005B1-F622-438C-8F16-CEA5351F888B}">
      <dgm:prSet/>
      <dgm:spPr/>
      <dgm:t>
        <a:bodyPr/>
        <a:lstStyle/>
        <a:p>
          <a:endParaRPr lang="ru-UA"/>
        </a:p>
      </dgm:t>
    </dgm:pt>
    <dgm:pt modelId="{2E76DC4F-4FC8-4E97-A6B1-DB6F9FA5B088}" type="sibTrans" cxnId="{9AB005B1-F622-438C-8F16-CEA5351F888B}">
      <dgm:prSet/>
      <dgm:spPr/>
      <dgm:t>
        <a:bodyPr/>
        <a:lstStyle/>
        <a:p>
          <a:endParaRPr lang="ru-UA"/>
        </a:p>
      </dgm:t>
    </dgm:pt>
    <dgm:pt modelId="{870B7298-3D11-4775-A541-8583EF4FE938}">
      <dgm:prSet/>
      <dgm:spPr/>
      <dgm:t>
        <a:bodyPr/>
        <a:lstStyle/>
        <a:p>
          <a:r>
            <a:rPr lang="ru-RU"/>
            <a:t>міркувально-імпровізаційний </a:t>
          </a:r>
          <a:endParaRPr lang="ru-RU" dirty="0"/>
        </a:p>
      </dgm:t>
    </dgm:pt>
    <dgm:pt modelId="{C51B11E6-4AD6-4B8C-BF93-C29DD4C984AC}" type="parTrans" cxnId="{6A8E710E-C09B-47B5-A478-3F5C1FCA58A4}">
      <dgm:prSet/>
      <dgm:spPr/>
      <dgm:t>
        <a:bodyPr/>
        <a:lstStyle/>
        <a:p>
          <a:endParaRPr lang="ru-UA"/>
        </a:p>
      </dgm:t>
    </dgm:pt>
    <dgm:pt modelId="{76DA1FBB-1828-41DF-9247-E1886D518F57}" type="sibTrans" cxnId="{6A8E710E-C09B-47B5-A478-3F5C1FCA58A4}">
      <dgm:prSet/>
      <dgm:spPr/>
      <dgm:t>
        <a:bodyPr/>
        <a:lstStyle/>
        <a:p>
          <a:endParaRPr lang="ru-UA"/>
        </a:p>
      </dgm:t>
    </dgm:pt>
    <dgm:pt modelId="{146B6552-2A1F-43CE-AE7A-6901156EE54A}">
      <dgm:prSet/>
      <dgm:spPr/>
      <dgm:t>
        <a:bodyPr/>
        <a:lstStyle/>
        <a:p>
          <a:r>
            <a:rPr lang="ru-RU"/>
            <a:t>міркувально-методичний</a:t>
          </a:r>
          <a:endParaRPr lang="ru-UA" dirty="0"/>
        </a:p>
      </dgm:t>
    </dgm:pt>
    <dgm:pt modelId="{0CED201D-79AA-418B-AAC2-2113F4B27F5C}" type="parTrans" cxnId="{DDBA2652-F698-4DC6-8AAA-42EE5F12C636}">
      <dgm:prSet/>
      <dgm:spPr/>
      <dgm:t>
        <a:bodyPr/>
        <a:lstStyle/>
        <a:p>
          <a:endParaRPr lang="ru-UA"/>
        </a:p>
      </dgm:t>
    </dgm:pt>
    <dgm:pt modelId="{BEE198B0-1D31-4164-BAA9-1DA1DB713F21}" type="sibTrans" cxnId="{DDBA2652-F698-4DC6-8AAA-42EE5F12C636}">
      <dgm:prSet/>
      <dgm:spPr/>
      <dgm:t>
        <a:bodyPr/>
        <a:lstStyle/>
        <a:p>
          <a:endParaRPr lang="ru-UA"/>
        </a:p>
      </dgm:t>
    </dgm:pt>
    <dgm:pt modelId="{A5FB3032-0A19-4575-A1A7-AB0BC6E805C8}" type="pres">
      <dgm:prSet presAssocID="{6D5E716F-E103-4D03-A780-8411D2D0A9BC}" presName="linear" presStyleCnt="0">
        <dgm:presLayoutVars>
          <dgm:dir/>
          <dgm:animLvl val="lvl"/>
          <dgm:resizeHandles val="exact"/>
        </dgm:presLayoutVars>
      </dgm:prSet>
      <dgm:spPr/>
    </dgm:pt>
    <dgm:pt modelId="{24E90FEA-98DC-4E62-B0BC-7BCE92221610}" type="pres">
      <dgm:prSet presAssocID="{657E939C-6F1E-476F-950A-DAEEA7D7C684}" presName="parentLin" presStyleCnt="0"/>
      <dgm:spPr/>
    </dgm:pt>
    <dgm:pt modelId="{45912A06-5EF1-464C-9B1F-7BB7853342A1}" type="pres">
      <dgm:prSet presAssocID="{657E939C-6F1E-476F-950A-DAEEA7D7C684}" presName="parentLeftMargin" presStyleLbl="node1" presStyleIdx="0" presStyleCnt="4"/>
      <dgm:spPr/>
    </dgm:pt>
    <dgm:pt modelId="{DC37A3A0-6F68-42C6-875C-1E6DC65033FF}" type="pres">
      <dgm:prSet presAssocID="{657E939C-6F1E-476F-950A-DAEEA7D7C68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A78B96A-86A0-4C07-960D-34473AE539EB}" type="pres">
      <dgm:prSet presAssocID="{657E939C-6F1E-476F-950A-DAEEA7D7C684}" presName="negativeSpace" presStyleCnt="0"/>
      <dgm:spPr/>
    </dgm:pt>
    <dgm:pt modelId="{F171BA4E-1252-4BDD-87C7-4E3A099D9D0B}" type="pres">
      <dgm:prSet presAssocID="{657E939C-6F1E-476F-950A-DAEEA7D7C684}" presName="childText" presStyleLbl="conFgAcc1" presStyleIdx="0" presStyleCnt="4">
        <dgm:presLayoutVars>
          <dgm:bulletEnabled val="1"/>
        </dgm:presLayoutVars>
      </dgm:prSet>
      <dgm:spPr/>
    </dgm:pt>
    <dgm:pt modelId="{CE24774D-89C5-46F9-BEC4-E8B0083171B1}" type="pres">
      <dgm:prSet presAssocID="{E38C2F7E-7106-4F7A-9580-5E2836D1F952}" presName="spaceBetweenRectangles" presStyleCnt="0"/>
      <dgm:spPr/>
    </dgm:pt>
    <dgm:pt modelId="{8FBB24CE-6B96-4420-9753-DA447B0925D6}" type="pres">
      <dgm:prSet presAssocID="{EBBD5611-B497-488B-ABE3-C4E2F0F0B155}" presName="parentLin" presStyleCnt="0"/>
      <dgm:spPr/>
    </dgm:pt>
    <dgm:pt modelId="{1DCB3D02-B219-41FA-8C98-6C2B8AB53965}" type="pres">
      <dgm:prSet presAssocID="{EBBD5611-B497-488B-ABE3-C4E2F0F0B155}" presName="parentLeftMargin" presStyleLbl="node1" presStyleIdx="0" presStyleCnt="4"/>
      <dgm:spPr/>
    </dgm:pt>
    <dgm:pt modelId="{D5DE9114-1C9A-4DA2-A76D-CB4F721DDDA7}" type="pres">
      <dgm:prSet presAssocID="{EBBD5611-B497-488B-ABE3-C4E2F0F0B15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48D8E9D-E75C-4974-B675-963A7DADEA06}" type="pres">
      <dgm:prSet presAssocID="{EBBD5611-B497-488B-ABE3-C4E2F0F0B155}" presName="negativeSpace" presStyleCnt="0"/>
      <dgm:spPr/>
    </dgm:pt>
    <dgm:pt modelId="{C27C4F67-A635-426E-8A20-9CBFB23AE595}" type="pres">
      <dgm:prSet presAssocID="{EBBD5611-B497-488B-ABE3-C4E2F0F0B155}" presName="childText" presStyleLbl="conFgAcc1" presStyleIdx="1" presStyleCnt="4">
        <dgm:presLayoutVars>
          <dgm:bulletEnabled val="1"/>
        </dgm:presLayoutVars>
      </dgm:prSet>
      <dgm:spPr/>
    </dgm:pt>
    <dgm:pt modelId="{778E3D5C-7FB1-4597-8DBA-4D3A353A3FD9}" type="pres">
      <dgm:prSet presAssocID="{2E76DC4F-4FC8-4E97-A6B1-DB6F9FA5B088}" presName="spaceBetweenRectangles" presStyleCnt="0"/>
      <dgm:spPr/>
    </dgm:pt>
    <dgm:pt modelId="{B863E92C-E031-4A5C-9530-F63AD351E784}" type="pres">
      <dgm:prSet presAssocID="{870B7298-3D11-4775-A541-8583EF4FE938}" presName="parentLin" presStyleCnt="0"/>
      <dgm:spPr/>
    </dgm:pt>
    <dgm:pt modelId="{BECE4E5D-C971-4A89-889D-210057561270}" type="pres">
      <dgm:prSet presAssocID="{870B7298-3D11-4775-A541-8583EF4FE938}" presName="parentLeftMargin" presStyleLbl="node1" presStyleIdx="1" presStyleCnt="4"/>
      <dgm:spPr/>
    </dgm:pt>
    <dgm:pt modelId="{3F1D5144-4236-467D-B212-7B6E8AAF3AC0}" type="pres">
      <dgm:prSet presAssocID="{870B7298-3D11-4775-A541-8583EF4FE93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197557B-8391-419A-BBFE-8E8900AF574D}" type="pres">
      <dgm:prSet presAssocID="{870B7298-3D11-4775-A541-8583EF4FE938}" presName="negativeSpace" presStyleCnt="0"/>
      <dgm:spPr/>
    </dgm:pt>
    <dgm:pt modelId="{6E650B95-B969-4B6E-BFD6-B9F3B4EA09F1}" type="pres">
      <dgm:prSet presAssocID="{870B7298-3D11-4775-A541-8583EF4FE938}" presName="childText" presStyleLbl="conFgAcc1" presStyleIdx="2" presStyleCnt="4">
        <dgm:presLayoutVars>
          <dgm:bulletEnabled val="1"/>
        </dgm:presLayoutVars>
      </dgm:prSet>
      <dgm:spPr/>
    </dgm:pt>
    <dgm:pt modelId="{F97F2760-2ADE-464B-86CC-5DFEEB75FA02}" type="pres">
      <dgm:prSet presAssocID="{76DA1FBB-1828-41DF-9247-E1886D518F57}" presName="spaceBetweenRectangles" presStyleCnt="0"/>
      <dgm:spPr/>
    </dgm:pt>
    <dgm:pt modelId="{554568F2-4F08-403C-B481-AF78C2643B31}" type="pres">
      <dgm:prSet presAssocID="{146B6552-2A1F-43CE-AE7A-6901156EE54A}" presName="parentLin" presStyleCnt="0"/>
      <dgm:spPr/>
    </dgm:pt>
    <dgm:pt modelId="{8D93B359-DED6-4224-A7D1-8798E244E8D1}" type="pres">
      <dgm:prSet presAssocID="{146B6552-2A1F-43CE-AE7A-6901156EE54A}" presName="parentLeftMargin" presStyleLbl="node1" presStyleIdx="2" presStyleCnt="4"/>
      <dgm:spPr/>
    </dgm:pt>
    <dgm:pt modelId="{27EB2364-D2F2-4F1A-A017-9A5D02620B98}" type="pres">
      <dgm:prSet presAssocID="{146B6552-2A1F-43CE-AE7A-6901156EE54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2F29340-BC5F-4B2E-8F17-E1E8D62002C7}" type="pres">
      <dgm:prSet presAssocID="{146B6552-2A1F-43CE-AE7A-6901156EE54A}" presName="negativeSpace" presStyleCnt="0"/>
      <dgm:spPr/>
    </dgm:pt>
    <dgm:pt modelId="{A6F5008B-65BC-4B87-B8BF-5464E96B4710}" type="pres">
      <dgm:prSet presAssocID="{146B6552-2A1F-43CE-AE7A-6901156EE54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A8E710E-C09B-47B5-A478-3F5C1FCA58A4}" srcId="{6D5E716F-E103-4D03-A780-8411D2D0A9BC}" destId="{870B7298-3D11-4775-A541-8583EF4FE938}" srcOrd="2" destOrd="0" parTransId="{C51B11E6-4AD6-4B8C-BF93-C29DD4C984AC}" sibTransId="{76DA1FBB-1828-41DF-9247-E1886D518F57}"/>
    <dgm:cxn modelId="{818F9110-E4D7-43DC-AF20-53BBA8ED88C9}" type="presOf" srcId="{657E939C-6F1E-476F-950A-DAEEA7D7C684}" destId="{45912A06-5EF1-464C-9B1F-7BB7853342A1}" srcOrd="0" destOrd="0" presId="urn:microsoft.com/office/officeart/2005/8/layout/list1"/>
    <dgm:cxn modelId="{C1658315-FC90-457C-9596-06592254EF4C}" type="presOf" srcId="{870B7298-3D11-4775-A541-8583EF4FE938}" destId="{3F1D5144-4236-467D-B212-7B6E8AAF3AC0}" srcOrd="1" destOrd="0" presId="urn:microsoft.com/office/officeart/2005/8/layout/list1"/>
    <dgm:cxn modelId="{C5234021-5966-41AE-96F2-2E75A8829DC3}" type="presOf" srcId="{870B7298-3D11-4775-A541-8583EF4FE938}" destId="{BECE4E5D-C971-4A89-889D-210057561270}" srcOrd="0" destOrd="0" presId="urn:microsoft.com/office/officeart/2005/8/layout/list1"/>
    <dgm:cxn modelId="{02A47E2E-C7EB-4FA4-9395-080C2808ACF9}" srcId="{6D5E716F-E103-4D03-A780-8411D2D0A9BC}" destId="{657E939C-6F1E-476F-950A-DAEEA7D7C684}" srcOrd="0" destOrd="0" parTransId="{9CD0536F-4709-468F-BEE9-B13F66D2ED2F}" sibTransId="{E38C2F7E-7106-4F7A-9580-5E2836D1F952}"/>
    <dgm:cxn modelId="{4F671F61-E925-481A-BE81-9B163D5524E3}" type="presOf" srcId="{146B6552-2A1F-43CE-AE7A-6901156EE54A}" destId="{8D93B359-DED6-4224-A7D1-8798E244E8D1}" srcOrd="0" destOrd="0" presId="urn:microsoft.com/office/officeart/2005/8/layout/list1"/>
    <dgm:cxn modelId="{229FBD65-78DB-4B56-9E51-CC21B688139C}" type="presOf" srcId="{146B6552-2A1F-43CE-AE7A-6901156EE54A}" destId="{27EB2364-D2F2-4F1A-A017-9A5D02620B98}" srcOrd="1" destOrd="0" presId="urn:microsoft.com/office/officeart/2005/8/layout/list1"/>
    <dgm:cxn modelId="{104DBB50-7850-45FB-BAF8-0737A0E2F6B9}" type="presOf" srcId="{657E939C-6F1E-476F-950A-DAEEA7D7C684}" destId="{DC37A3A0-6F68-42C6-875C-1E6DC65033FF}" srcOrd="1" destOrd="0" presId="urn:microsoft.com/office/officeart/2005/8/layout/list1"/>
    <dgm:cxn modelId="{DDBA2652-F698-4DC6-8AAA-42EE5F12C636}" srcId="{6D5E716F-E103-4D03-A780-8411D2D0A9BC}" destId="{146B6552-2A1F-43CE-AE7A-6901156EE54A}" srcOrd="3" destOrd="0" parTransId="{0CED201D-79AA-418B-AAC2-2113F4B27F5C}" sibTransId="{BEE198B0-1D31-4164-BAA9-1DA1DB713F21}"/>
    <dgm:cxn modelId="{ABE79A86-84C9-4607-BB4F-CD94A766F6AF}" type="presOf" srcId="{6D5E716F-E103-4D03-A780-8411D2D0A9BC}" destId="{A5FB3032-0A19-4575-A1A7-AB0BC6E805C8}" srcOrd="0" destOrd="0" presId="urn:microsoft.com/office/officeart/2005/8/layout/list1"/>
    <dgm:cxn modelId="{76DAC69E-D666-4DA4-83F6-C5CEF4B1651F}" type="presOf" srcId="{EBBD5611-B497-488B-ABE3-C4E2F0F0B155}" destId="{D5DE9114-1C9A-4DA2-A76D-CB4F721DDDA7}" srcOrd="1" destOrd="0" presId="urn:microsoft.com/office/officeart/2005/8/layout/list1"/>
    <dgm:cxn modelId="{9AB005B1-F622-438C-8F16-CEA5351F888B}" srcId="{6D5E716F-E103-4D03-A780-8411D2D0A9BC}" destId="{EBBD5611-B497-488B-ABE3-C4E2F0F0B155}" srcOrd="1" destOrd="0" parTransId="{96508744-80C3-4BD0-9DF9-3D3B78DF0767}" sibTransId="{2E76DC4F-4FC8-4E97-A6B1-DB6F9FA5B088}"/>
    <dgm:cxn modelId="{7E429AF5-804B-4E0F-9996-317EC87B265E}" type="presOf" srcId="{EBBD5611-B497-488B-ABE3-C4E2F0F0B155}" destId="{1DCB3D02-B219-41FA-8C98-6C2B8AB53965}" srcOrd="0" destOrd="0" presId="urn:microsoft.com/office/officeart/2005/8/layout/list1"/>
    <dgm:cxn modelId="{1D182A14-C36D-41C3-9271-D7BF86341816}" type="presParOf" srcId="{A5FB3032-0A19-4575-A1A7-AB0BC6E805C8}" destId="{24E90FEA-98DC-4E62-B0BC-7BCE92221610}" srcOrd="0" destOrd="0" presId="urn:microsoft.com/office/officeart/2005/8/layout/list1"/>
    <dgm:cxn modelId="{47C02E7F-4AC0-4BB5-A12F-995EE44444BE}" type="presParOf" srcId="{24E90FEA-98DC-4E62-B0BC-7BCE92221610}" destId="{45912A06-5EF1-464C-9B1F-7BB7853342A1}" srcOrd="0" destOrd="0" presId="urn:microsoft.com/office/officeart/2005/8/layout/list1"/>
    <dgm:cxn modelId="{2CF32B1C-9EAE-4EA4-B8E0-6A5FD62A737E}" type="presParOf" srcId="{24E90FEA-98DC-4E62-B0BC-7BCE92221610}" destId="{DC37A3A0-6F68-42C6-875C-1E6DC65033FF}" srcOrd="1" destOrd="0" presId="urn:microsoft.com/office/officeart/2005/8/layout/list1"/>
    <dgm:cxn modelId="{523DAA11-DECB-49AD-AB61-2815D0B55225}" type="presParOf" srcId="{A5FB3032-0A19-4575-A1A7-AB0BC6E805C8}" destId="{9A78B96A-86A0-4C07-960D-34473AE539EB}" srcOrd="1" destOrd="0" presId="urn:microsoft.com/office/officeart/2005/8/layout/list1"/>
    <dgm:cxn modelId="{81B93DED-75EF-4515-992D-DB0AF0B76F20}" type="presParOf" srcId="{A5FB3032-0A19-4575-A1A7-AB0BC6E805C8}" destId="{F171BA4E-1252-4BDD-87C7-4E3A099D9D0B}" srcOrd="2" destOrd="0" presId="urn:microsoft.com/office/officeart/2005/8/layout/list1"/>
    <dgm:cxn modelId="{ED5803C3-8F4D-4783-95DB-A87D5C964899}" type="presParOf" srcId="{A5FB3032-0A19-4575-A1A7-AB0BC6E805C8}" destId="{CE24774D-89C5-46F9-BEC4-E8B0083171B1}" srcOrd="3" destOrd="0" presId="urn:microsoft.com/office/officeart/2005/8/layout/list1"/>
    <dgm:cxn modelId="{07C3863E-6D67-4AE3-92DC-652437DFBFF7}" type="presParOf" srcId="{A5FB3032-0A19-4575-A1A7-AB0BC6E805C8}" destId="{8FBB24CE-6B96-4420-9753-DA447B0925D6}" srcOrd="4" destOrd="0" presId="urn:microsoft.com/office/officeart/2005/8/layout/list1"/>
    <dgm:cxn modelId="{93314A5B-39AC-42D1-8DE0-679DC33C53CA}" type="presParOf" srcId="{8FBB24CE-6B96-4420-9753-DA447B0925D6}" destId="{1DCB3D02-B219-41FA-8C98-6C2B8AB53965}" srcOrd="0" destOrd="0" presId="urn:microsoft.com/office/officeart/2005/8/layout/list1"/>
    <dgm:cxn modelId="{B7B50AE3-C50D-403E-8D48-7492680C49F5}" type="presParOf" srcId="{8FBB24CE-6B96-4420-9753-DA447B0925D6}" destId="{D5DE9114-1C9A-4DA2-A76D-CB4F721DDDA7}" srcOrd="1" destOrd="0" presId="urn:microsoft.com/office/officeart/2005/8/layout/list1"/>
    <dgm:cxn modelId="{5EA4DF54-7985-4E0B-B4E3-27D68261107A}" type="presParOf" srcId="{A5FB3032-0A19-4575-A1A7-AB0BC6E805C8}" destId="{E48D8E9D-E75C-4974-B675-963A7DADEA06}" srcOrd="5" destOrd="0" presId="urn:microsoft.com/office/officeart/2005/8/layout/list1"/>
    <dgm:cxn modelId="{37558F01-FC79-4002-B9E2-F866BA451BFC}" type="presParOf" srcId="{A5FB3032-0A19-4575-A1A7-AB0BC6E805C8}" destId="{C27C4F67-A635-426E-8A20-9CBFB23AE595}" srcOrd="6" destOrd="0" presId="urn:microsoft.com/office/officeart/2005/8/layout/list1"/>
    <dgm:cxn modelId="{4D4FE3F3-52B6-43E9-94E7-BB50C975CE92}" type="presParOf" srcId="{A5FB3032-0A19-4575-A1A7-AB0BC6E805C8}" destId="{778E3D5C-7FB1-4597-8DBA-4D3A353A3FD9}" srcOrd="7" destOrd="0" presId="urn:microsoft.com/office/officeart/2005/8/layout/list1"/>
    <dgm:cxn modelId="{84D2CBF5-8067-4E21-A7EE-8BA4764AE13E}" type="presParOf" srcId="{A5FB3032-0A19-4575-A1A7-AB0BC6E805C8}" destId="{B863E92C-E031-4A5C-9530-F63AD351E784}" srcOrd="8" destOrd="0" presId="urn:microsoft.com/office/officeart/2005/8/layout/list1"/>
    <dgm:cxn modelId="{C18D4D90-7292-457C-8B0B-8F8613D03ABA}" type="presParOf" srcId="{B863E92C-E031-4A5C-9530-F63AD351E784}" destId="{BECE4E5D-C971-4A89-889D-210057561270}" srcOrd="0" destOrd="0" presId="urn:microsoft.com/office/officeart/2005/8/layout/list1"/>
    <dgm:cxn modelId="{133915E2-A9F2-4F15-B58A-F423A25A01B1}" type="presParOf" srcId="{B863E92C-E031-4A5C-9530-F63AD351E784}" destId="{3F1D5144-4236-467D-B212-7B6E8AAF3AC0}" srcOrd="1" destOrd="0" presId="urn:microsoft.com/office/officeart/2005/8/layout/list1"/>
    <dgm:cxn modelId="{FB4F7B99-0D60-4E11-AB35-2339F7260DBE}" type="presParOf" srcId="{A5FB3032-0A19-4575-A1A7-AB0BC6E805C8}" destId="{6197557B-8391-419A-BBFE-8E8900AF574D}" srcOrd="9" destOrd="0" presId="urn:microsoft.com/office/officeart/2005/8/layout/list1"/>
    <dgm:cxn modelId="{9D66DA0B-8390-43A5-88AE-D8BCCA2137DD}" type="presParOf" srcId="{A5FB3032-0A19-4575-A1A7-AB0BC6E805C8}" destId="{6E650B95-B969-4B6E-BFD6-B9F3B4EA09F1}" srcOrd="10" destOrd="0" presId="urn:microsoft.com/office/officeart/2005/8/layout/list1"/>
    <dgm:cxn modelId="{33A4D6BB-8EEE-414A-B607-8F8C585CD9AA}" type="presParOf" srcId="{A5FB3032-0A19-4575-A1A7-AB0BC6E805C8}" destId="{F97F2760-2ADE-464B-86CC-5DFEEB75FA02}" srcOrd="11" destOrd="0" presId="urn:microsoft.com/office/officeart/2005/8/layout/list1"/>
    <dgm:cxn modelId="{90AB7F8C-239E-4F3B-907F-B70AB13A23FD}" type="presParOf" srcId="{A5FB3032-0A19-4575-A1A7-AB0BC6E805C8}" destId="{554568F2-4F08-403C-B481-AF78C2643B31}" srcOrd="12" destOrd="0" presId="urn:microsoft.com/office/officeart/2005/8/layout/list1"/>
    <dgm:cxn modelId="{6A262BF5-1F42-4EBE-A026-E2A68528E6AA}" type="presParOf" srcId="{554568F2-4F08-403C-B481-AF78C2643B31}" destId="{8D93B359-DED6-4224-A7D1-8798E244E8D1}" srcOrd="0" destOrd="0" presId="urn:microsoft.com/office/officeart/2005/8/layout/list1"/>
    <dgm:cxn modelId="{37A124C4-6C5F-406F-8E3C-80246BA35472}" type="presParOf" srcId="{554568F2-4F08-403C-B481-AF78C2643B31}" destId="{27EB2364-D2F2-4F1A-A017-9A5D02620B98}" srcOrd="1" destOrd="0" presId="urn:microsoft.com/office/officeart/2005/8/layout/list1"/>
    <dgm:cxn modelId="{BFAEEC1A-9290-408A-B836-EFDA17F77582}" type="presParOf" srcId="{A5FB3032-0A19-4575-A1A7-AB0BC6E805C8}" destId="{F2F29340-BC5F-4B2E-8F17-E1E8D62002C7}" srcOrd="13" destOrd="0" presId="urn:microsoft.com/office/officeart/2005/8/layout/list1"/>
    <dgm:cxn modelId="{2AC7F5BE-3FD9-42DC-915C-F6940918DD39}" type="presParOf" srcId="{A5FB3032-0A19-4575-A1A7-AB0BC6E805C8}" destId="{A6F5008B-65BC-4B87-B8BF-5464E96B471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D5E716F-E103-4D03-A780-8411D2D0A9BC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657E939C-6F1E-476F-950A-DAEEA7D7C684}">
      <dgm:prSet phldrT="[Текст]"/>
      <dgm:spPr/>
      <dgm:t>
        <a:bodyPr/>
        <a:lstStyle/>
        <a:p>
          <a:r>
            <a:rPr lang="ru-RU" dirty="0"/>
            <a:t>емоційно-імпровізаційний</a:t>
          </a:r>
          <a:endParaRPr lang="ru-UA" dirty="0"/>
        </a:p>
      </dgm:t>
    </dgm:pt>
    <dgm:pt modelId="{9CD0536F-4709-468F-BEE9-B13F66D2ED2F}" type="parTrans" cxnId="{02A47E2E-C7EB-4FA4-9395-080C2808ACF9}">
      <dgm:prSet/>
      <dgm:spPr/>
      <dgm:t>
        <a:bodyPr/>
        <a:lstStyle/>
        <a:p>
          <a:endParaRPr lang="ru-UA"/>
        </a:p>
      </dgm:t>
    </dgm:pt>
    <dgm:pt modelId="{E38C2F7E-7106-4F7A-9580-5E2836D1F952}" type="sibTrans" cxnId="{02A47E2E-C7EB-4FA4-9395-080C2808ACF9}">
      <dgm:prSet/>
      <dgm:spPr/>
      <dgm:t>
        <a:bodyPr/>
        <a:lstStyle/>
        <a:p>
          <a:endParaRPr lang="ru-UA"/>
        </a:p>
      </dgm:t>
    </dgm:pt>
    <dgm:pt modelId="{EBBD5611-B497-488B-ABE3-C4E2F0F0B155}">
      <dgm:prSet/>
      <dgm:spPr/>
      <dgm:t>
        <a:bodyPr/>
        <a:lstStyle/>
        <a:p>
          <a:r>
            <a:rPr lang="ru-RU"/>
            <a:t>емоційно-методичний</a:t>
          </a:r>
          <a:endParaRPr lang="ru-RU" dirty="0"/>
        </a:p>
      </dgm:t>
    </dgm:pt>
    <dgm:pt modelId="{96508744-80C3-4BD0-9DF9-3D3B78DF0767}" type="parTrans" cxnId="{9AB005B1-F622-438C-8F16-CEA5351F888B}">
      <dgm:prSet/>
      <dgm:spPr/>
      <dgm:t>
        <a:bodyPr/>
        <a:lstStyle/>
        <a:p>
          <a:endParaRPr lang="ru-UA"/>
        </a:p>
      </dgm:t>
    </dgm:pt>
    <dgm:pt modelId="{2E76DC4F-4FC8-4E97-A6B1-DB6F9FA5B088}" type="sibTrans" cxnId="{9AB005B1-F622-438C-8F16-CEA5351F888B}">
      <dgm:prSet/>
      <dgm:spPr/>
      <dgm:t>
        <a:bodyPr/>
        <a:lstStyle/>
        <a:p>
          <a:endParaRPr lang="ru-UA"/>
        </a:p>
      </dgm:t>
    </dgm:pt>
    <dgm:pt modelId="{870B7298-3D11-4775-A541-8583EF4FE938}">
      <dgm:prSet/>
      <dgm:spPr/>
      <dgm:t>
        <a:bodyPr/>
        <a:lstStyle/>
        <a:p>
          <a:r>
            <a:rPr lang="ru-RU"/>
            <a:t>міркувально-імпровізаційний </a:t>
          </a:r>
          <a:endParaRPr lang="ru-RU" dirty="0"/>
        </a:p>
      </dgm:t>
    </dgm:pt>
    <dgm:pt modelId="{C51B11E6-4AD6-4B8C-BF93-C29DD4C984AC}" type="parTrans" cxnId="{6A8E710E-C09B-47B5-A478-3F5C1FCA58A4}">
      <dgm:prSet/>
      <dgm:spPr/>
      <dgm:t>
        <a:bodyPr/>
        <a:lstStyle/>
        <a:p>
          <a:endParaRPr lang="ru-UA"/>
        </a:p>
      </dgm:t>
    </dgm:pt>
    <dgm:pt modelId="{76DA1FBB-1828-41DF-9247-E1886D518F57}" type="sibTrans" cxnId="{6A8E710E-C09B-47B5-A478-3F5C1FCA58A4}">
      <dgm:prSet/>
      <dgm:spPr/>
      <dgm:t>
        <a:bodyPr/>
        <a:lstStyle/>
        <a:p>
          <a:endParaRPr lang="ru-UA"/>
        </a:p>
      </dgm:t>
    </dgm:pt>
    <dgm:pt modelId="{146B6552-2A1F-43CE-AE7A-6901156EE54A}">
      <dgm:prSet/>
      <dgm:spPr/>
      <dgm:t>
        <a:bodyPr/>
        <a:lstStyle/>
        <a:p>
          <a:r>
            <a:rPr lang="ru-RU"/>
            <a:t>міркувально-методичний</a:t>
          </a:r>
          <a:endParaRPr lang="ru-UA" dirty="0"/>
        </a:p>
      </dgm:t>
    </dgm:pt>
    <dgm:pt modelId="{0CED201D-79AA-418B-AAC2-2113F4B27F5C}" type="parTrans" cxnId="{DDBA2652-F698-4DC6-8AAA-42EE5F12C636}">
      <dgm:prSet/>
      <dgm:spPr/>
      <dgm:t>
        <a:bodyPr/>
        <a:lstStyle/>
        <a:p>
          <a:endParaRPr lang="ru-UA"/>
        </a:p>
      </dgm:t>
    </dgm:pt>
    <dgm:pt modelId="{BEE198B0-1D31-4164-BAA9-1DA1DB713F21}" type="sibTrans" cxnId="{DDBA2652-F698-4DC6-8AAA-42EE5F12C636}">
      <dgm:prSet/>
      <dgm:spPr/>
      <dgm:t>
        <a:bodyPr/>
        <a:lstStyle/>
        <a:p>
          <a:endParaRPr lang="ru-UA"/>
        </a:p>
      </dgm:t>
    </dgm:pt>
    <dgm:pt modelId="{A5FB3032-0A19-4575-A1A7-AB0BC6E805C8}" type="pres">
      <dgm:prSet presAssocID="{6D5E716F-E103-4D03-A780-8411D2D0A9BC}" presName="linear" presStyleCnt="0">
        <dgm:presLayoutVars>
          <dgm:dir/>
          <dgm:animLvl val="lvl"/>
          <dgm:resizeHandles val="exact"/>
        </dgm:presLayoutVars>
      </dgm:prSet>
      <dgm:spPr/>
    </dgm:pt>
    <dgm:pt modelId="{24E90FEA-98DC-4E62-B0BC-7BCE92221610}" type="pres">
      <dgm:prSet presAssocID="{657E939C-6F1E-476F-950A-DAEEA7D7C684}" presName="parentLin" presStyleCnt="0"/>
      <dgm:spPr/>
    </dgm:pt>
    <dgm:pt modelId="{45912A06-5EF1-464C-9B1F-7BB7853342A1}" type="pres">
      <dgm:prSet presAssocID="{657E939C-6F1E-476F-950A-DAEEA7D7C684}" presName="parentLeftMargin" presStyleLbl="node1" presStyleIdx="0" presStyleCnt="4"/>
      <dgm:spPr/>
    </dgm:pt>
    <dgm:pt modelId="{DC37A3A0-6F68-42C6-875C-1E6DC65033FF}" type="pres">
      <dgm:prSet presAssocID="{657E939C-6F1E-476F-950A-DAEEA7D7C68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A78B96A-86A0-4C07-960D-34473AE539EB}" type="pres">
      <dgm:prSet presAssocID="{657E939C-6F1E-476F-950A-DAEEA7D7C684}" presName="negativeSpace" presStyleCnt="0"/>
      <dgm:spPr/>
    </dgm:pt>
    <dgm:pt modelId="{F171BA4E-1252-4BDD-87C7-4E3A099D9D0B}" type="pres">
      <dgm:prSet presAssocID="{657E939C-6F1E-476F-950A-DAEEA7D7C684}" presName="childText" presStyleLbl="conFgAcc1" presStyleIdx="0" presStyleCnt="4">
        <dgm:presLayoutVars>
          <dgm:bulletEnabled val="1"/>
        </dgm:presLayoutVars>
      </dgm:prSet>
      <dgm:spPr/>
    </dgm:pt>
    <dgm:pt modelId="{CE24774D-89C5-46F9-BEC4-E8B0083171B1}" type="pres">
      <dgm:prSet presAssocID="{E38C2F7E-7106-4F7A-9580-5E2836D1F952}" presName="spaceBetweenRectangles" presStyleCnt="0"/>
      <dgm:spPr/>
    </dgm:pt>
    <dgm:pt modelId="{8FBB24CE-6B96-4420-9753-DA447B0925D6}" type="pres">
      <dgm:prSet presAssocID="{EBBD5611-B497-488B-ABE3-C4E2F0F0B155}" presName="parentLin" presStyleCnt="0"/>
      <dgm:spPr/>
    </dgm:pt>
    <dgm:pt modelId="{1DCB3D02-B219-41FA-8C98-6C2B8AB53965}" type="pres">
      <dgm:prSet presAssocID="{EBBD5611-B497-488B-ABE3-C4E2F0F0B155}" presName="parentLeftMargin" presStyleLbl="node1" presStyleIdx="0" presStyleCnt="4"/>
      <dgm:spPr/>
    </dgm:pt>
    <dgm:pt modelId="{D5DE9114-1C9A-4DA2-A76D-CB4F721DDDA7}" type="pres">
      <dgm:prSet presAssocID="{EBBD5611-B497-488B-ABE3-C4E2F0F0B15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48D8E9D-E75C-4974-B675-963A7DADEA06}" type="pres">
      <dgm:prSet presAssocID="{EBBD5611-B497-488B-ABE3-C4E2F0F0B155}" presName="negativeSpace" presStyleCnt="0"/>
      <dgm:spPr/>
    </dgm:pt>
    <dgm:pt modelId="{C27C4F67-A635-426E-8A20-9CBFB23AE595}" type="pres">
      <dgm:prSet presAssocID="{EBBD5611-B497-488B-ABE3-C4E2F0F0B155}" presName="childText" presStyleLbl="conFgAcc1" presStyleIdx="1" presStyleCnt="4">
        <dgm:presLayoutVars>
          <dgm:bulletEnabled val="1"/>
        </dgm:presLayoutVars>
      </dgm:prSet>
      <dgm:spPr/>
    </dgm:pt>
    <dgm:pt modelId="{778E3D5C-7FB1-4597-8DBA-4D3A353A3FD9}" type="pres">
      <dgm:prSet presAssocID="{2E76DC4F-4FC8-4E97-A6B1-DB6F9FA5B088}" presName="spaceBetweenRectangles" presStyleCnt="0"/>
      <dgm:spPr/>
    </dgm:pt>
    <dgm:pt modelId="{B863E92C-E031-4A5C-9530-F63AD351E784}" type="pres">
      <dgm:prSet presAssocID="{870B7298-3D11-4775-A541-8583EF4FE938}" presName="parentLin" presStyleCnt="0"/>
      <dgm:spPr/>
    </dgm:pt>
    <dgm:pt modelId="{BECE4E5D-C971-4A89-889D-210057561270}" type="pres">
      <dgm:prSet presAssocID="{870B7298-3D11-4775-A541-8583EF4FE938}" presName="parentLeftMargin" presStyleLbl="node1" presStyleIdx="1" presStyleCnt="4"/>
      <dgm:spPr/>
    </dgm:pt>
    <dgm:pt modelId="{3F1D5144-4236-467D-B212-7B6E8AAF3AC0}" type="pres">
      <dgm:prSet presAssocID="{870B7298-3D11-4775-A541-8583EF4FE93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197557B-8391-419A-BBFE-8E8900AF574D}" type="pres">
      <dgm:prSet presAssocID="{870B7298-3D11-4775-A541-8583EF4FE938}" presName="negativeSpace" presStyleCnt="0"/>
      <dgm:spPr/>
    </dgm:pt>
    <dgm:pt modelId="{6E650B95-B969-4B6E-BFD6-B9F3B4EA09F1}" type="pres">
      <dgm:prSet presAssocID="{870B7298-3D11-4775-A541-8583EF4FE938}" presName="childText" presStyleLbl="conFgAcc1" presStyleIdx="2" presStyleCnt="4">
        <dgm:presLayoutVars>
          <dgm:bulletEnabled val="1"/>
        </dgm:presLayoutVars>
      </dgm:prSet>
      <dgm:spPr/>
    </dgm:pt>
    <dgm:pt modelId="{F97F2760-2ADE-464B-86CC-5DFEEB75FA02}" type="pres">
      <dgm:prSet presAssocID="{76DA1FBB-1828-41DF-9247-E1886D518F57}" presName="spaceBetweenRectangles" presStyleCnt="0"/>
      <dgm:spPr/>
    </dgm:pt>
    <dgm:pt modelId="{554568F2-4F08-403C-B481-AF78C2643B31}" type="pres">
      <dgm:prSet presAssocID="{146B6552-2A1F-43CE-AE7A-6901156EE54A}" presName="parentLin" presStyleCnt="0"/>
      <dgm:spPr/>
    </dgm:pt>
    <dgm:pt modelId="{8D93B359-DED6-4224-A7D1-8798E244E8D1}" type="pres">
      <dgm:prSet presAssocID="{146B6552-2A1F-43CE-AE7A-6901156EE54A}" presName="parentLeftMargin" presStyleLbl="node1" presStyleIdx="2" presStyleCnt="4"/>
      <dgm:spPr/>
    </dgm:pt>
    <dgm:pt modelId="{27EB2364-D2F2-4F1A-A017-9A5D02620B98}" type="pres">
      <dgm:prSet presAssocID="{146B6552-2A1F-43CE-AE7A-6901156EE54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2F29340-BC5F-4B2E-8F17-E1E8D62002C7}" type="pres">
      <dgm:prSet presAssocID="{146B6552-2A1F-43CE-AE7A-6901156EE54A}" presName="negativeSpace" presStyleCnt="0"/>
      <dgm:spPr/>
    </dgm:pt>
    <dgm:pt modelId="{A6F5008B-65BC-4B87-B8BF-5464E96B4710}" type="pres">
      <dgm:prSet presAssocID="{146B6552-2A1F-43CE-AE7A-6901156EE54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A8E710E-C09B-47B5-A478-3F5C1FCA58A4}" srcId="{6D5E716F-E103-4D03-A780-8411D2D0A9BC}" destId="{870B7298-3D11-4775-A541-8583EF4FE938}" srcOrd="2" destOrd="0" parTransId="{C51B11E6-4AD6-4B8C-BF93-C29DD4C984AC}" sibTransId="{76DA1FBB-1828-41DF-9247-E1886D518F57}"/>
    <dgm:cxn modelId="{818F9110-E4D7-43DC-AF20-53BBA8ED88C9}" type="presOf" srcId="{657E939C-6F1E-476F-950A-DAEEA7D7C684}" destId="{45912A06-5EF1-464C-9B1F-7BB7853342A1}" srcOrd="0" destOrd="0" presId="urn:microsoft.com/office/officeart/2005/8/layout/list1"/>
    <dgm:cxn modelId="{C1658315-FC90-457C-9596-06592254EF4C}" type="presOf" srcId="{870B7298-3D11-4775-A541-8583EF4FE938}" destId="{3F1D5144-4236-467D-B212-7B6E8AAF3AC0}" srcOrd="1" destOrd="0" presId="urn:microsoft.com/office/officeart/2005/8/layout/list1"/>
    <dgm:cxn modelId="{C5234021-5966-41AE-96F2-2E75A8829DC3}" type="presOf" srcId="{870B7298-3D11-4775-A541-8583EF4FE938}" destId="{BECE4E5D-C971-4A89-889D-210057561270}" srcOrd="0" destOrd="0" presId="urn:microsoft.com/office/officeart/2005/8/layout/list1"/>
    <dgm:cxn modelId="{02A47E2E-C7EB-4FA4-9395-080C2808ACF9}" srcId="{6D5E716F-E103-4D03-A780-8411D2D0A9BC}" destId="{657E939C-6F1E-476F-950A-DAEEA7D7C684}" srcOrd="0" destOrd="0" parTransId="{9CD0536F-4709-468F-BEE9-B13F66D2ED2F}" sibTransId="{E38C2F7E-7106-4F7A-9580-5E2836D1F952}"/>
    <dgm:cxn modelId="{4F671F61-E925-481A-BE81-9B163D5524E3}" type="presOf" srcId="{146B6552-2A1F-43CE-AE7A-6901156EE54A}" destId="{8D93B359-DED6-4224-A7D1-8798E244E8D1}" srcOrd="0" destOrd="0" presId="urn:microsoft.com/office/officeart/2005/8/layout/list1"/>
    <dgm:cxn modelId="{229FBD65-78DB-4B56-9E51-CC21B688139C}" type="presOf" srcId="{146B6552-2A1F-43CE-AE7A-6901156EE54A}" destId="{27EB2364-D2F2-4F1A-A017-9A5D02620B98}" srcOrd="1" destOrd="0" presId="urn:microsoft.com/office/officeart/2005/8/layout/list1"/>
    <dgm:cxn modelId="{104DBB50-7850-45FB-BAF8-0737A0E2F6B9}" type="presOf" srcId="{657E939C-6F1E-476F-950A-DAEEA7D7C684}" destId="{DC37A3A0-6F68-42C6-875C-1E6DC65033FF}" srcOrd="1" destOrd="0" presId="urn:microsoft.com/office/officeart/2005/8/layout/list1"/>
    <dgm:cxn modelId="{DDBA2652-F698-4DC6-8AAA-42EE5F12C636}" srcId="{6D5E716F-E103-4D03-A780-8411D2D0A9BC}" destId="{146B6552-2A1F-43CE-AE7A-6901156EE54A}" srcOrd="3" destOrd="0" parTransId="{0CED201D-79AA-418B-AAC2-2113F4B27F5C}" sibTransId="{BEE198B0-1D31-4164-BAA9-1DA1DB713F21}"/>
    <dgm:cxn modelId="{ABE79A86-84C9-4607-BB4F-CD94A766F6AF}" type="presOf" srcId="{6D5E716F-E103-4D03-A780-8411D2D0A9BC}" destId="{A5FB3032-0A19-4575-A1A7-AB0BC6E805C8}" srcOrd="0" destOrd="0" presId="urn:microsoft.com/office/officeart/2005/8/layout/list1"/>
    <dgm:cxn modelId="{76DAC69E-D666-4DA4-83F6-C5CEF4B1651F}" type="presOf" srcId="{EBBD5611-B497-488B-ABE3-C4E2F0F0B155}" destId="{D5DE9114-1C9A-4DA2-A76D-CB4F721DDDA7}" srcOrd="1" destOrd="0" presId="urn:microsoft.com/office/officeart/2005/8/layout/list1"/>
    <dgm:cxn modelId="{9AB005B1-F622-438C-8F16-CEA5351F888B}" srcId="{6D5E716F-E103-4D03-A780-8411D2D0A9BC}" destId="{EBBD5611-B497-488B-ABE3-C4E2F0F0B155}" srcOrd="1" destOrd="0" parTransId="{96508744-80C3-4BD0-9DF9-3D3B78DF0767}" sibTransId="{2E76DC4F-4FC8-4E97-A6B1-DB6F9FA5B088}"/>
    <dgm:cxn modelId="{7E429AF5-804B-4E0F-9996-317EC87B265E}" type="presOf" srcId="{EBBD5611-B497-488B-ABE3-C4E2F0F0B155}" destId="{1DCB3D02-B219-41FA-8C98-6C2B8AB53965}" srcOrd="0" destOrd="0" presId="urn:microsoft.com/office/officeart/2005/8/layout/list1"/>
    <dgm:cxn modelId="{1D182A14-C36D-41C3-9271-D7BF86341816}" type="presParOf" srcId="{A5FB3032-0A19-4575-A1A7-AB0BC6E805C8}" destId="{24E90FEA-98DC-4E62-B0BC-7BCE92221610}" srcOrd="0" destOrd="0" presId="urn:microsoft.com/office/officeart/2005/8/layout/list1"/>
    <dgm:cxn modelId="{47C02E7F-4AC0-4BB5-A12F-995EE44444BE}" type="presParOf" srcId="{24E90FEA-98DC-4E62-B0BC-7BCE92221610}" destId="{45912A06-5EF1-464C-9B1F-7BB7853342A1}" srcOrd="0" destOrd="0" presId="urn:microsoft.com/office/officeart/2005/8/layout/list1"/>
    <dgm:cxn modelId="{2CF32B1C-9EAE-4EA4-B8E0-6A5FD62A737E}" type="presParOf" srcId="{24E90FEA-98DC-4E62-B0BC-7BCE92221610}" destId="{DC37A3A0-6F68-42C6-875C-1E6DC65033FF}" srcOrd="1" destOrd="0" presId="urn:microsoft.com/office/officeart/2005/8/layout/list1"/>
    <dgm:cxn modelId="{523DAA11-DECB-49AD-AB61-2815D0B55225}" type="presParOf" srcId="{A5FB3032-0A19-4575-A1A7-AB0BC6E805C8}" destId="{9A78B96A-86A0-4C07-960D-34473AE539EB}" srcOrd="1" destOrd="0" presId="urn:microsoft.com/office/officeart/2005/8/layout/list1"/>
    <dgm:cxn modelId="{81B93DED-75EF-4515-992D-DB0AF0B76F20}" type="presParOf" srcId="{A5FB3032-0A19-4575-A1A7-AB0BC6E805C8}" destId="{F171BA4E-1252-4BDD-87C7-4E3A099D9D0B}" srcOrd="2" destOrd="0" presId="urn:microsoft.com/office/officeart/2005/8/layout/list1"/>
    <dgm:cxn modelId="{ED5803C3-8F4D-4783-95DB-A87D5C964899}" type="presParOf" srcId="{A5FB3032-0A19-4575-A1A7-AB0BC6E805C8}" destId="{CE24774D-89C5-46F9-BEC4-E8B0083171B1}" srcOrd="3" destOrd="0" presId="urn:microsoft.com/office/officeart/2005/8/layout/list1"/>
    <dgm:cxn modelId="{07C3863E-6D67-4AE3-92DC-652437DFBFF7}" type="presParOf" srcId="{A5FB3032-0A19-4575-A1A7-AB0BC6E805C8}" destId="{8FBB24CE-6B96-4420-9753-DA447B0925D6}" srcOrd="4" destOrd="0" presId="urn:microsoft.com/office/officeart/2005/8/layout/list1"/>
    <dgm:cxn modelId="{93314A5B-39AC-42D1-8DE0-679DC33C53CA}" type="presParOf" srcId="{8FBB24CE-6B96-4420-9753-DA447B0925D6}" destId="{1DCB3D02-B219-41FA-8C98-6C2B8AB53965}" srcOrd="0" destOrd="0" presId="urn:microsoft.com/office/officeart/2005/8/layout/list1"/>
    <dgm:cxn modelId="{B7B50AE3-C50D-403E-8D48-7492680C49F5}" type="presParOf" srcId="{8FBB24CE-6B96-4420-9753-DA447B0925D6}" destId="{D5DE9114-1C9A-4DA2-A76D-CB4F721DDDA7}" srcOrd="1" destOrd="0" presId="urn:microsoft.com/office/officeart/2005/8/layout/list1"/>
    <dgm:cxn modelId="{5EA4DF54-7985-4E0B-B4E3-27D68261107A}" type="presParOf" srcId="{A5FB3032-0A19-4575-A1A7-AB0BC6E805C8}" destId="{E48D8E9D-E75C-4974-B675-963A7DADEA06}" srcOrd="5" destOrd="0" presId="urn:microsoft.com/office/officeart/2005/8/layout/list1"/>
    <dgm:cxn modelId="{37558F01-FC79-4002-B9E2-F866BA451BFC}" type="presParOf" srcId="{A5FB3032-0A19-4575-A1A7-AB0BC6E805C8}" destId="{C27C4F67-A635-426E-8A20-9CBFB23AE595}" srcOrd="6" destOrd="0" presId="urn:microsoft.com/office/officeart/2005/8/layout/list1"/>
    <dgm:cxn modelId="{4D4FE3F3-52B6-43E9-94E7-BB50C975CE92}" type="presParOf" srcId="{A5FB3032-0A19-4575-A1A7-AB0BC6E805C8}" destId="{778E3D5C-7FB1-4597-8DBA-4D3A353A3FD9}" srcOrd="7" destOrd="0" presId="urn:microsoft.com/office/officeart/2005/8/layout/list1"/>
    <dgm:cxn modelId="{84D2CBF5-8067-4E21-A7EE-8BA4764AE13E}" type="presParOf" srcId="{A5FB3032-0A19-4575-A1A7-AB0BC6E805C8}" destId="{B863E92C-E031-4A5C-9530-F63AD351E784}" srcOrd="8" destOrd="0" presId="urn:microsoft.com/office/officeart/2005/8/layout/list1"/>
    <dgm:cxn modelId="{C18D4D90-7292-457C-8B0B-8F8613D03ABA}" type="presParOf" srcId="{B863E92C-E031-4A5C-9530-F63AD351E784}" destId="{BECE4E5D-C971-4A89-889D-210057561270}" srcOrd="0" destOrd="0" presId="urn:microsoft.com/office/officeart/2005/8/layout/list1"/>
    <dgm:cxn modelId="{133915E2-A9F2-4F15-B58A-F423A25A01B1}" type="presParOf" srcId="{B863E92C-E031-4A5C-9530-F63AD351E784}" destId="{3F1D5144-4236-467D-B212-7B6E8AAF3AC0}" srcOrd="1" destOrd="0" presId="urn:microsoft.com/office/officeart/2005/8/layout/list1"/>
    <dgm:cxn modelId="{FB4F7B99-0D60-4E11-AB35-2339F7260DBE}" type="presParOf" srcId="{A5FB3032-0A19-4575-A1A7-AB0BC6E805C8}" destId="{6197557B-8391-419A-BBFE-8E8900AF574D}" srcOrd="9" destOrd="0" presId="urn:microsoft.com/office/officeart/2005/8/layout/list1"/>
    <dgm:cxn modelId="{9D66DA0B-8390-43A5-88AE-D8BCCA2137DD}" type="presParOf" srcId="{A5FB3032-0A19-4575-A1A7-AB0BC6E805C8}" destId="{6E650B95-B969-4B6E-BFD6-B9F3B4EA09F1}" srcOrd="10" destOrd="0" presId="urn:microsoft.com/office/officeart/2005/8/layout/list1"/>
    <dgm:cxn modelId="{33A4D6BB-8EEE-414A-B607-8F8C585CD9AA}" type="presParOf" srcId="{A5FB3032-0A19-4575-A1A7-AB0BC6E805C8}" destId="{F97F2760-2ADE-464B-86CC-5DFEEB75FA02}" srcOrd="11" destOrd="0" presId="urn:microsoft.com/office/officeart/2005/8/layout/list1"/>
    <dgm:cxn modelId="{90AB7F8C-239E-4F3B-907F-B70AB13A23FD}" type="presParOf" srcId="{A5FB3032-0A19-4575-A1A7-AB0BC6E805C8}" destId="{554568F2-4F08-403C-B481-AF78C2643B31}" srcOrd="12" destOrd="0" presId="urn:microsoft.com/office/officeart/2005/8/layout/list1"/>
    <dgm:cxn modelId="{6A262BF5-1F42-4EBE-A026-E2A68528E6AA}" type="presParOf" srcId="{554568F2-4F08-403C-B481-AF78C2643B31}" destId="{8D93B359-DED6-4224-A7D1-8798E244E8D1}" srcOrd="0" destOrd="0" presId="urn:microsoft.com/office/officeart/2005/8/layout/list1"/>
    <dgm:cxn modelId="{37A124C4-6C5F-406F-8E3C-80246BA35472}" type="presParOf" srcId="{554568F2-4F08-403C-B481-AF78C2643B31}" destId="{27EB2364-D2F2-4F1A-A017-9A5D02620B98}" srcOrd="1" destOrd="0" presId="urn:microsoft.com/office/officeart/2005/8/layout/list1"/>
    <dgm:cxn modelId="{BFAEEC1A-9290-408A-B836-EFDA17F77582}" type="presParOf" srcId="{A5FB3032-0A19-4575-A1A7-AB0BC6E805C8}" destId="{F2F29340-BC5F-4B2E-8F17-E1E8D62002C7}" srcOrd="13" destOrd="0" presId="urn:microsoft.com/office/officeart/2005/8/layout/list1"/>
    <dgm:cxn modelId="{2AC7F5BE-3FD9-42DC-915C-F6940918DD39}" type="presParOf" srcId="{A5FB3032-0A19-4575-A1A7-AB0BC6E805C8}" destId="{A6F5008B-65BC-4B87-B8BF-5464E96B471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54CB7AAF-FCDA-4F17-88D7-8288C3FF00F0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BD40298E-65FE-4C31-97BA-612EC314DA29}">
      <dgm:prSet phldrT="[Текст]"/>
      <dgm:spPr/>
      <dgm:t>
        <a:bodyPr/>
        <a:lstStyle/>
        <a:p>
          <a:r>
            <a:rPr lang="uk-UA" dirty="0"/>
            <a:t>Рівень комунікації - цілеспрямований обмін відомостями</a:t>
          </a:r>
          <a:endParaRPr lang="ru-UA" dirty="0"/>
        </a:p>
      </dgm:t>
    </dgm:pt>
    <dgm:pt modelId="{DC2E61C7-F58A-4E12-B52A-2FE4AE57DBCC}" type="parTrans" cxnId="{C0490198-812B-47A6-83E6-1C9E1C6890AF}">
      <dgm:prSet/>
      <dgm:spPr/>
      <dgm:t>
        <a:bodyPr/>
        <a:lstStyle/>
        <a:p>
          <a:endParaRPr lang="ru-UA"/>
        </a:p>
      </dgm:t>
    </dgm:pt>
    <dgm:pt modelId="{BD91E3B8-ED54-46D4-B44B-B2C3B8AA8B34}" type="sibTrans" cxnId="{C0490198-812B-47A6-83E6-1C9E1C6890AF}">
      <dgm:prSet/>
      <dgm:spPr/>
      <dgm:t>
        <a:bodyPr/>
        <a:lstStyle/>
        <a:p>
          <a:endParaRPr lang="ru-UA"/>
        </a:p>
      </dgm:t>
    </dgm:pt>
    <dgm:pt modelId="{FB4E4107-1837-40C7-B6CA-BC2FD32AF0BC}">
      <dgm:prSet/>
      <dgm:spPr/>
      <dgm:t>
        <a:bodyPr/>
        <a:lstStyle/>
        <a:p>
          <a:r>
            <a:rPr lang="uk-UA" dirty="0"/>
            <a:t>Рівень спілкування – міжособистісний діалог</a:t>
          </a:r>
          <a:endParaRPr lang="ru-UA" dirty="0"/>
        </a:p>
      </dgm:t>
    </dgm:pt>
    <dgm:pt modelId="{1AAE329D-7F40-49E1-9066-6E4AD49E0F85}" type="parTrans" cxnId="{C415711D-5C0F-49E2-A08D-F94AF06D2C40}">
      <dgm:prSet/>
      <dgm:spPr/>
      <dgm:t>
        <a:bodyPr/>
        <a:lstStyle/>
        <a:p>
          <a:endParaRPr lang="ru-UA"/>
        </a:p>
      </dgm:t>
    </dgm:pt>
    <dgm:pt modelId="{448C89E8-BBDA-49CC-95E3-80A19FF24084}" type="sibTrans" cxnId="{C415711D-5C0F-49E2-A08D-F94AF06D2C40}">
      <dgm:prSet/>
      <dgm:spPr/>
      <dgm:t>
        <a:bodyPr/>
        <a:lstStyle/>
        <a:p>
          <a:endParaRPr lang="ru-UA"/>
        </a:p>
      </dgm:t>
    </dgm:pt>
    <dgm:pt modelId="{6E9E3BFF-F5E3-494F-949A-2DDDC04A8C00}">
      <dgm:prSet/>
      <dgm:spPr/>
      <dgm:t>
        <a:bodyPr/>
        <a:lstStyle/>
        <a:p>
          <a:r>
            <a:rPr lang="uk-UA" dirty="0"/>
            <a:t>Рівень події - духовне єднання</a:t>
          </a:r>
          <a:endParaRPr lang="ru-UA" dirty="0"/>
        </a:p>
      </dgm:t>
    </dgm:pt>
    <dgm:pt modelId="{9B33D5BB-43DF-44A9-9CB0-B9F45E561320}" type="parTrans" cxnId="{C8C6E5FC-2BDC-4DE6-AF37-7CD516526B84}">
      <dgm:prSet/>
      <dgm:spPr/>
      <dgm:t>
        <a:bodyPr/>
        <a:lstStyle/>
        <a:p>
          <a:endParaRPr lang="ru-UA"/>
        </a:p>
      </dgm:t>
    </dgm:pt>
    <dgm:pt modelId="{D53D1813-2DD5-4E33-A066-53A28DF2B185}" type="sibTrans" cxnId="{C8C6E5FC-2BDC-4DE6-AF37-7CD516526B84}">
      <dgm:prSet/>
      <dgm:spPr/>
      <dgm:t>
        <a:bodyPr/>
        <a:lstStyle/>
        <a:p>
          <a:endParaRPr lang="ru-UA"/>
        </a:p>
      </dgm:t>
    </dgm:pt>
    <dgm:pt modelId="{D316492D-503D-46FC-9483-7D4B92032D62}" type="pres">
      <dgm:prSet presAssocID="{54CB7AAF-FCDA-4F17-88D7-8288C3FF00F0}" presName="linear" presStyleCnt="0">
        <dgm:presLayoutVars>
          <dgm:dir/>
          <dgm:animLvl val="lvl"/>
          <dgm:resizeHandles val="exact"/>
        </dgm:presLayoutVars>
      </dgm:prSet>
      <dgm:spPr/>
    </dgm:pt>
    <dgm:pt modelId="{39CCE423-0C01-4778-88AB-2593F48F5BF7}" type="pres">
      <dgm:prSet presAssocID="{BD40298E-65FE-4C31-97BA-612EC314DA29}" presName="parentLin" presStyleCnt="0"/>
      <dgm:spPr/>
    </dgm:pt>
    <dgm:pt modelId="{42989F2B-426E-461D-9DB0-8037260BE368}" type="pres">
      <dgm:prSet presAssocID="{BD40298E-65FE-4C31-97BA-612EC314DA29}" presName="parentLeftMargin" presStyleLbl="node1" presStyleIdx="0" presStyleCnt="3"/>
      <dgm:spPr/>
    </dgm:pt>
    <dgm:pt modelId="{D5CE45B7-4286-42C8-9662-9B675006F3E8}" type="pres">
      <dgm:prSet presAssocID="{BD40298E-65FE-4C31-97BA-612EC314DA2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F16DC1D-EC07-4E19-8CC6-35FE638C50D2}" type="pres">
      <dgm:prSet presAssocID="{BD40298E-65FE-4C31-97BA-612EC314DA29}" presName="negativeSpace" presStyleCnt="0"/>
      <dgm:spPr/>
    </dgm:pt>
    <dgm:pt modelId="{E0340A81-DAE4-4A97-A0BD-BE9751B3B66D}" type="pres">
      <dgm:prSet presAssocID="{BD40298E-65FE-4C31-97BA-612EC314DA29}" presName="childText" presStyleLbl="conFgAcc1" presStyleIdx="0" presStyleCnt="3">
        <dgm:presLayoutVars>
          <dgm:bulletEnabled val="1"/>
        </dgm:presLayoutVars>
      </dgm:prSet>
      <dgm:spPr/>
    </dgm:pt>
    <dgm:pt modelId="{C7AE6F4E-CF5D-4AFA-94DC-E7E9C5026674}" type="pres">
      <dgm:prSet presAssocID="{BD91E3B8-ED54-46D4-B44B-B2C3B8AA8B34}" presName="spaceBetweenRectangles" presStyleCnt="0"/>
      <dgm:spPr/>
    </dgm:pt>
    <dgm:pt modelId="{84E5F05A-FE5D-4AE4-956A-30B310188154}" type="pres">
      <dgm:prSet presAssocID="{FB4E4107-1837-40C7-B6CA-BC2FD32AF0BC}" presName="parentLin" presStyleCnt="0"/>
      <dgm:spPr/>
    </dgm:pt>
    <dgm:pt modelId="{BA73E3CC-6B64-4776-91FF-0F0D984958D1}" type="pres">
      <dgm:prSet presAssocID="{FB4E4107-1837-40C7-B6CA-BC2FD32AF0BC}" presName="parentLeftMargin" presStyleLbl="node1" presStyleIdx="0" presStyleCnt="3"/>
      <dgm:spPr/>
    </dgm:pt>
    <dgm:pt modelId="{0878C722-1B42-4D3A-99C3-2E8B322EF262}" type="pres">
      <dgm:prSet presAssocID="{FB4E4107-1837-40C7-B6CA-BC2FD32AF0B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DD75F0E-DECA-465B-9956-52D2608778A4}" type="pres">
      <dgm:prSet presAssocID="{FB4E4107-1837-40C7-B6CA-BC2FD32AF0BC}" presName="negativeSpace" presStyleCnt="0"/>
      <dgm:spPr/>
    </dgm:pt>
    <dgm:pt modelId="{8184A7DA-4F08-4D08-A504-483647029279}" type="pres">
      <dgm:prSet presAssocID="{FB4E4107-1837-40C7-B6CA-BC2FD32AF0BC}" presName="childText" presStyleLbl="conFgAcc1" presStyleIdx="1" presStyleCnt="3">
        <dgm:presLayoutVars>
          <dgm:bulletEnabled val="1"/>
        </dgm:presLayoutVars>
      </dgm:prSet>
      <dgm:spPr/>
    </dgm:pt>
    <dgm:pt modelId="{324DE8E0-1F07-49F0-ADAB-399856B05E96}" type="pres">
      <dgm:prSet presAssocID="{448C89E8-BBDA-49CC-95E3-80A19FF24084}" presName="spaceBetweenRectangles" presStyleCnt="0"/>
      <dgm:spPr/>
    </dgm:pt>
    <dgm:pt modelId="{8A2A60DB-70D8-4B06-A8BC-0AA3E7FE6987}" type="pres">
      <dgm:prSet presAssocID="{6E9E3BFF-F5E3-494F-949A-2DDDC04A8C00}" presName="parentLin" presStyleCnt="0"/>
      <dgm:spPr/>
    </dgm:pt>
    <dgm:pt modelId="{FA084E12-2376-4349-A257-1A3DB1A39CF6}" type="pres">
      <dgm:prSet presAssocID="{6E9E3BFF-F5E3-494F-949A-2DDDC04A8C00}" presName="parentLeftMargin" presStyleLbl="node1" presStyleIdx="1" presStyleCnt="3"/>
      <dgm:spPr/>
    </dgm:pt>
    <dgm:pt modelId="{90E93324-D5ED-43F7-B5A7-1D83AFEB64B4}" type="pres">
      <dgm:prSet presAssocID="{6E9E3BFF-F5E3-494F-949A-2DDDC04A8C0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1068E2F-EE47-4A33-BED3-664B38F4DB6F}" type="pres">
      <dgm:prSet presAssocID="{6E9E3BFF-F5E3-494F-949A-2DDDC04A8C00}" presName="negativeSpace" presStyleCnt="0"/>
      <dgm:spPr/>
    </dgm:pt>
    <dgm:pt modelId="{F8D5213D-12E7-408C-A37E-E6BE00BF6F02}" type="pres">
      <dgm:prSet presAssocID="{6E9E3BFF-F5E3-494F-949A-2DDDC04A8C0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7B59B0F-7BE1-4603-963C-E177FD01E080}" type="presOf" srcId="{6E9E3BFF-F5E3-494F-949A-2DDDC04A8C00}" destId="{90E93324-D5ED-43F7-B5A7-1D83AFEB64B4}" srcOrd="1" destOrd="0" presId="urn:microsoft.com/office/officeart/2005/8/layout/list1"/>
    <dgm:cxn modelId="{C415711D-5C0F-49E2-A08D-F94AF06D2C40}" srcId="{54CB7AAF-FCDA-4F17-88D7-8288C3FF00F0}" destId="{FB4E4107-1837-40C7-B6CA-BC2FD32AF0BC}" srcOrd="1" destOrd="0" parTransId="{1AAE329D-7F40-49E1-9066-6E4AD49E0F85}" sibTransId="{448C89E8-BBDA-49CC-95E3-80A19FF24084}"/>
    <dgm:cxn modelId="{826F3070-FA7B-4C0C-8250-B6745B8DDF63}" type="presOf" srcId="{BD40298E-65FE-4C31-97BA-612EC314DA29}" destId="{42989F2B-426E-461D-9DB0-8037260BE368}" srcOrd="0" destOrd="0" presId="urn:microsoft.com/office/officeart/2005/8/layout/list1"/>
    <dgm:cxn modelId="{2C73C271-E8C2-4E14-A9D7-24037A032984}" type="presOf" srcId="{FB4E4107-1837-40C7-B6CA-BC2FD32AF0BC}" destId="{BA73E3CC-6B64-4776-91FF-0F0D984958D1}" srcOrd="0" destOrd="0" presId="urn:microsoft.com/office/officeart/2005/8/layout/list1"/>
    <dgm:cxn modelId="{C0490198-812B-47A6-83E6-1C9E1C6890AF}" srcId="{54CB7AAF-FCDA-4F17-88D7-8288C3FF00F0}" destId="{BD40298E-65FE-4C31-97BA-612EC314DA29}" srcOrd="0" destOrd="0" parTransId="{DC2E61C7-F58A-4E12-B52A-2FE4AE57DBCC}" sibTransId="{BD91E3B8-ED54-46D4-B44B-B2C3B8AA8B34}"/>
    <dgm:cxn modelId="{51C64398-7676-40D5-9406-BC1F5F4A231A}" type="presOf" srcId="{54CB7AAF-FCDA-4F17-88D7-8288C3FF00F0}" destId="{D316492D-503D-46FC-9483-7D4B92032D62}" srcOrd="0" destOrd="0" presId="urn:microsoft.com/office/officeart/2005/8/layout/list1"/>
    <dgm:cxn modelId="{C3308EA2-F930-46DB-94B6-8AE7B1B3EB3E}" type="presOf" srcId="{FB4E4107-1837-40C7-B6CA-BC2FD32AF0BC}" destId="{0878C722-1B42-4D3A-99C3-2E8B322EF262}" srcOrd="1" destOrd="0" presId="urn:microsoft.com/office/officeart/2005/8/layout/list1"/>
    <dgm:cxn modelId="{4F1B48A3-DB9A-4739-9351-412E978E4913}" type="presOf" srcId="{6E9E3BFF-F5E3-494F-949A-2DDDC04A8C00}" destId="{FA084E12-2376-4349-A257-1A3DB1A39CF6}" srcOrd="0" destOrd="0" presId="urn:microsoft.com/office/officeart/2005/8/layout/list1"/>
    <dgm:cxn modelId="{C8C6E5FC-2BDC-4DE6-AF37-7CD516526B84}" srcId="{54CB7AAF-FCDA-4F17-88D7-8288C3FF00F0}" destId="{6E9E3BFF-F5E3-494F-949A-2DDDC04A8C00}" srcOrd="2" destOrd="0" parTransId="{9B33D5BB-43DF-44A9-9CB0-B9F45E561320}" sibTransId="{D53D1813-2DD5-4E33-A066-53A28DF2B185}"/>
    <dgm:cxn modelId="{391B85FD-2436-4C26-8DCC-88946C5DB0F2}" type="presOf" srcId="{BD40298E-65FE-4C31-97BA-612EC314DA29}" destId="{D5CE45B7-4286-42C8-9662-9B675006F3E8}" srcOrd="1" destOrd="0" presId="urn:microsoft.com/office/officeart/2005/8/layout/list1"/>
    <dgm:cxn modelId="{84FCE7EE-4CE4-4ED2-B684-0F364EBA8085}" type="presParOf" srcId="{D316492D-503D-46FC-9483-7D4B92032D62}" destId="{39CCE423-0C01-4778-88AB-2593F48F5BF7}" srcOrd="0" destOrd="0" presId="urn:microsoft.com/office/officeart/2005/8/layout/list1"/>
    <dgm:cxn modelId="{04785CE1-7498-47F0-AB30-4CCEEA0BD010}" type="presParOf" srcId="{39CCE423-0C01-4778-88AB-2593F48F5BF7}" destId="{42989F2B-426E-461D-9DB0-8037260BE368}" srcOrd="0" destOrd="0" presId="urn:microsoft.com/office/officeart/2005/8/layout/list1"/>
    <dgm:cxn modelId="{DE2F2C88-C1F8-4F17-9FC3-C7155FE27225}" type="presParOf" srcId="{39CCE423-0C01-4778-88AB-2593F48F5BF7}" destId="{D5CE45B7-4286-42C8-9662-9B675006F3E8}" srcOrd="1" destOrd="0" presId="urn:microsoft.com/office/officeart/2005/8/layout/list1"/>
    <dgm:cxn modelId="{EE0F1377-3C9C-482A-A3BF-D1D63E5F0279}" type="presParOf" srcId="{D316492D-503D-46FC-9483-7D4B92032D62}" destId="{AF16DC1D-EC07-4E19-8CC6-35FE638C50D2}" srcOrd="1" destOrd="0" presId="urn:microsoft.com/office/officeart/2005/8/layout/list1"/>
    <dgm:cxn modelId="{F1B0F47E-AC40-4C61-B463-2F1841BBA7AF}" type="presParOf" srcId="{D316492D-503D-46FC-9483-7D4B92032D62}" destId="{E0340A81-DAE4-4A97-A0BD-BE9751B3B66D}" srcOrd="2" destOrd="0" presId="urn:microsoft.com/office/officeart/2005/8/layout/list1"/>
    <dgm:cxn modelId="{0B07C731-F929-47A1-AEED-A1EA3B9D8EB3}" type="presParOf" srcId="{D316492D-503D-46FC-9483-7D4B92032D62}" destId="{C7AE6F4E-CF5D-4AFA-94DC-E7E9C5026674}" srcOrd="3" destOrd="0" presId="urn:microsoft.com/office/officeart/2005/8/layout/list1"/>
    <dgm:cxn modelId="{9C050BA7-FAF4-49AC-A4F4-931909BB216D}" type="presParOf" srcId="{D316492D-503D-46FC-9483-7D4B92032D62}" destId="{84E5F05A-FE5D-4AE4-956A-30B310188154}" srcOrd="4" destOrd="0" presId="urn:microsoft.com/office/officeart/2005/8/layout/list1"/>
    <dgm:cxn modelId="{95A694C2-7561-4F25-B9EB-2B0DCA9911ED}" type="presParOf" srcId="{84E5F05A-FE5D-4AE4-956A-30B310188154}" destId="{BA73E3CC-6B64-4776-91FF-0F0D984958D1}" srcOrd="0" destOrd="0" presId="urn:microsoft.com/office/officeart/2005/8/layout/list1"/>
    <dgm:cxn modelId="{4A16D5A6-8379-4DD3-AA6B-818FFB6FE186}" type="presParOf" srcId="{84E5F05A-FE5D-4AE4-956A-30B310188154}" destId="{0878C722-1B42-4D3A-99C3-2E8B322EF262}" srcOrd="1" destOrd="0" presId="urn:microsoft.com/office/officeart/2005/8/layout/list1"/>
    <dgm:cxn modelId="{58618625-DF81-428D-AA97-944BE6B60E8E}" type="presParOf" srcId="{D316492D-503D-46FC-9483-7D4B92032D62}" destId="{EDD75F0E-DECA-465B-9956-52D2608778A4}" srcOrd="5" destOrd="0" presId="urn:microsoft.com/office/officeart/2005/8/layout/list1"/>
    <dgm:cxn modelId="{EB7EA5B3-C967-41A4-A73A-AA274AE70BC2}" type="presParOf" srcId="{D316492D-503D-46FC-9483-7D4B92032D62}" destId="{8184A7DA-4F08-4D08-A504-483647029279}" srcOrd="6" destOrd="0" presId="urn:microsoft.com/office/officeart/2005/8/layout/list1"/>
    <dgm:cxn modelId="{75520F3C-BB0B-491D-B317-201EC0ADFF0B}" type="presParOf" srcId="{D316492D-503D-46FC-9483-7D4B92032D62}" destId="{324DE8E0-1F07-49F0-ADAB-399856B05E96}" srcOrd="7" destOrd="0" presId="urn:microsoft.com/office/officeart/2005/8/layout/list1"/>
    <dgm:cxn modelId="{8224F322-D872-4CEA-8BD0-57A95BB7F768}" type="presParOf" srcId="{D316492D-503D-46FC-9483-7D4B92032D62}" destId="{8A2A60DB-70D8-4B06-A8BC-0AA3E7FE6987}" srcOrd="8" destOrd="0" presId="urn:microsoft.com/office/officeart/2005/8/layout/list1"/>
    <dgm:cxn modelId="{938FC96E-4645-4F01-BBF9-CE80E08524AE}" type="presParOf" srcId="{8A2A60DB-70D8-4B06-A8BC-0AA3E7FE6987}" destId="{FA084E12-2376-4349-A257-1A3DB1A39CF6}" srcOrd="0" destOrd="0" presId="urn:microsoft.com/office/officeart/2005/8/layout/list1"/>
    <dgm:cxn modelId="{5A648ACA-F156-49AF-A1AC-A182BDAA7C36}" type="presParOf" srcId="{8A2A60DB-70D8-4B06-A8BC-0AA3E7FE6987}" destId="{90E93324-D5ED-43F7-B5A7-1D83AFEB64B4}" srcOrd="1" destOrd="0" presId="urn:microsoft.com/office/officeart/2005/8/layout/list1"/>
    <dgm:cxn modelId="{F16ED5F7-390D-4A0E-A4F6-A820E1999FF7}" type="presParOf" srcId="{D316492D-503D-46FC-9483-7D4B92032D62}" destId="{11068E2F-EE47-4A33-BED3-664B38F4DB6F}" srcOrd="9" destOrd="0" presId="urn:microsoft.com/office/officeart/2005/8/layout/list1"/>
    <dgm:cxn modelId="{BE13039D-BF0D-406E-BE61-B81CAABB9098}" type="presParOf" srcId="{D316492D-503D-46FC-9483-7D4B92032D62}" destId="{F8D5213D-12E7-408C-A37E-E6BE00BF6F0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4ACD51-0B6F-47DB-B0A5-46265EAB40DA}" type="doc">
      <dgm:prSet loTypeId="urn:microsoft.com/office/officeart/2005/8/layout/ven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8C862423-9673-4E8C-B69F-78611A6F5A9F}">
      <dgm:prSet phldrT="[Текст]"/>
      <dgm:spPr/>
      <dgm:t>
        <a:bodyPr/>
        <a:lstStyle/>
        <a:p>
          <a:r>
            <a:rPr lang="uk-UA" dirty="0"/>
            <a:t>загальна психологія, педагогічна психологія</a:t>
          </a:r>
          <a:endParaRPr lang="ru-UA" dirty="0"/>
        </a:p>
      </dgm:t>
    </dgm:pt>
    <dgm:pt modelId="{9E833EFE-787C-47F7-AE84-773CE1F90843}" type="parTrans" cxnId="{BEFE1E64-1610-4238-8299-7F1A776F7BDB}">
      <dgm:prSet/>
      <dgm:spPr/>
      <dgm:t>
        <a:bodyPr/>
        <a:lstStyle/>
        <a:p>
          <a:endParaRPr lang="ru-UA"/>
        </a:p>
      </dgm:t>
    </dgm:pt>
    <dgm:pt modelId="{8F58D0EF-F449-46F4-B6E3-B8AE84AA2B2E}" type="sibTrans" cxnId="{BEFE1E64-1610-4238-8299-7F1A776F7BDB}">
      <dgm:prSet/>
      <dgm:spPr/>
      <dgm:t>
        <a:bodyPr/>
        <a:lstStyle/>
        <a:p>
          <a:endParaRPr lang="ru-UA"/>
        </a:p>
      </dgm:t>
    </dgm:pt>
    <dgm:pt modelId="{F7A106C2-EE2C-4E13-B5CC-613E0A009C44}">
      <dgm:prSet phldrT="[Текст]"/>
      <dgm:spPr/>
      <dgm:t>
        <a:bodyPr/>
        <a:lstStyle/>
        <a:p>
          <a:r>
            <a:rPr lang="uk-UA" dirty="0"/>
            <a:t>соціальна психологія, інженерна психологія</a:t>
          </a:r>
          <a:endParaRPr lang="ru-UA" dirty="0"/>
        </a:p>
      </dgm:t>
    </dgm:pt>
    <dgm:pt modelId="{F62E24F9-676D-4CBA-8997-93828ABBF9FC}" type="parTrans" cxnId="{C4547401-EB3F-423F-B1D4-1962CCD43825}">
      <dgm:prSet/>
      <dgm:spPr/>
      <dgm:t>
        <a:bodyPr/>
        <a:lstStyle/>
        <a:p>
          <a:endParaRPr lang="ru-UA"/>
        </a:p>
      </dgm:t>
    </dgm:pt>
    <dgm:pt modelId="{6D719BF6-B68F-44F4-83EB-05EA70376E93}" type="sibTrans" cxnId="{C4547401-EB3F-423F-B1D4-1962CCD43825}">
      <dgm:prSet/>
      <dgm:spPr/>
      <dgm:t>
        <a:bodyPr/>
        <a:lstStyle/>
        <a:p>
          <a:endParaRPr lang="ru-UA"/>
        </a:p>
      </dgm:t>
    </dgm:pt>
    <dgm:pt modelId="{AC45C8D6-57B9-4865-904D-BFA069DE7564}">
      <dgm:prSet phldrT="[Текст]"/>
      <dgm:spPr/>
      <dgm:t>
        <a:bodyPr/>
        <a:lstStyle/>
        <a:p>
          <a:r>
            <a:rPr lang="uk-UA" dirty="0"/>
            <a:t>диференціальна психологія</a:t>
          </a:r>
          <a:endParaRPr lang="ru-UA" dirty="0"/>
        </a:p>
      </dgm:t>
    </dgm:pt>
    <dgm:pt modelId="{39D2ABD9-2911-4116-A746-7A43D03E83DC}" type="parTrans" cxnId="{1EDDC8FD-BFA2-4593-87A7-8AF55B50193B}">
      <dgm:prSet/>
      <dgm:spPr/>
      <dgm:t>
        <a:bodyPr/>
        <a:lstStyle/>
        <a:p>
          <a:endParaRPr lang="ru-UA"/>
        </a:p>
      </dgm:t>
    </dgm:pt>
    <dgm:pt modelId="{554CED4B-179C-4FC5-B6CE-C0B907D80034}" type="sibTrans" cxnId="{1EDDC8FD-BFA2-4593-87A7-8AF55B50193B}">
      <dgm:prSet/>
      <dgm:spPr/>
      <dgm:t>
        <a:bodyPr/>
        <a:lstStyle/>
        <a:p>
          <a:endParaRPr lang="ru-UA"/>
        </a:p>
      </dgm:t>
    </dgm:pt>
    <dgm:pt modelId="{E658ACE6-37A7-4D5E-8B66-DA238BB778E1}">
      <dgm:prSet phldrT="[Текст]"/>
      <dgm:spPr/>
      <dgm:t>
        <a:bodyPr/>
        <a:lstStyle/>
        <a:p>
          <a:r>
            <a:rPr lang="uk-UA" dirty="0"/>
            <a:t>організаційна психологія, психологія управління</a:t>
          </a:r>
          <a:endParaRPr lang="ru-UA" dirty="0"/>
        </a:p>
      </dgm:t>
    </dgm:pt>
    <dgm:pt modelId="{C877C481-ECFC-4D5F-AFC3-4FFBA37B4438}" type="parTrans" cxnId="{DFA10366-993F-4E70-B857-17A939217E1C}">
      <dgm:prSet/>
      <dgm:spPr/>
      <dgm:t>
        <a:bodyPr/>
        <a:lstStyle/>
        <a:p>
          <a:endParaRPr lang="ru-UA"/>
        </a:p>
      </dgm:t>
    </dgm:pt>
    <dgm:pt modelId="{ADADF91A-30EB-44D5-8DEC-A8D3DE7472C0}" type="sibTrans" cxnId="{DFA10366-993F-4E70-B857-17A939217E1C}">
      <dgm:prSet/>
      <dgm:spPr/>
      <dgm:t>
        <a:bodyPr/>
        <a:lstStyle/>
        <a:p>
          <a:endParaRPr lang="ru-UA"/>
        </a:p>
      </dgm:t>
    </dgm:pt>
    <dgm:pt modelId="{240AE37B-9A0F-4CB1-8314-5487B582E1BD}">
      <dgm:prSet phldrT="[Текст]"/>
      <dgm:spPr/>
      <dgm:t>
        <a:bodyPr/>
        <a:lstStyle/>
        <a:p>
          <a:r>
            <a:rPr lang="uk-UA" dirty="0"/>
            <a:t>психологія управління</a:t>
          </a:r>
          <a:endParaRPr lang="ru-UA" dirty="0"/>
        </a:p>
      </dgm:t>
    </dgm:pt>
    <dgm:pt modelId="{0D51A5E3-3E91-43DE-A41E-192DBB1A07D1}" type="parTrans" cxnId="{2FDBE486-3B62-4DEA-8F72-E64871A00D1A}">
      <dgm:prSet/>
      <dgm:spPr/>
      <dgm:t>
        <a:bodyPr/>
        <a:lstStyle/>
        <a:p>
          <a:endParaRPr lang="ru-UA"/>
        </a:p>
      </dgm:t>
    </dgm:pt>
    <dgm:pt modelId="{B4F77C2C-B6A4-4ECA-B4D5-96AE14D687F4}" type="sibTrans" cxnId="{2FDBE486-3B62-4DEA-8F72-E64871A00D1A}">
      <dgm:prSet/>
      <dgm:spPr/>
      <dgm:t>
        <a:bodyPr/>
        <a:lstStyle/>
        <a:p>
          <a:endParaRPr lang="ru-UA"/>
        </a:p>
      </dgm:t>
    </dgm:pt>
    <dgm:pt modelId="{3243F870-71CB-4701-A88B-9A17434AA697}">
      <dgm:prSet phldrT="[Текст]"/>
      <dgm:spPr/>
      <dgm:t>
        <a:bodyPr/>
        <a:lstStyle/>
        <a:p>
          <a:r>
            <a:rPr lang="uk-UA" dirty="0"/>
            <a:t> вікова психологія, психодіагностика</a:t>
          </a:r>
          <a:endParaRPr lang="ru-UA" dirty="0"/>
        </a:p>
      </dgm:t>
    </dgm:pt>
    <dgm:pt modelId="{10DC87AA-4B15-4D87-92E9-54BA4E4BD53E}" type="parTrans" cxnId="{C7DA901E-0766-47B0-A720-1D7F88CD3E89}">
      <dgm:prSet/>
      <dgm:spPr/>
      <dgm:t>
        <a:bodyPr/>
        <a:lstStyle/>
        <a:p>
          <a:endParaRPr lang="ru-UA"/>
        </a:p>
      </dgm:t>
    </dgm:pt>
    <dgm:pt modelId="{A04FEAB7-EEE3-4284-ACCB-EDD9996C00DC}" type="sibTrans" cxnId="{C7DA901E-0766-47B0-A720-1D7F88CD3E89}">
      <dgm:prSet/>
      <dgm:spPr/>
      <dgm:t>
        <a:bodyPr/>
        <a:lstStyle/>
        <a:p>
          <a:endParaRPr lang="ru-UA"/>
        </a:p>
      </dgm:t>
    </dgm:pt>
    <dgm:pt modelId="{F5419BCE-7D72-47C4-9305-E3051D1B7715}">
      <dgm:prSet phldrT="[Текст]"/>
      <dgm:spPr/>
      <dgm:t>
        <a:bodyPr/>
        <a:lstStyle/>
        <a:p>
          <a:r>
            <a:rPr lang="uk-UA" dirty="0"/>
            <a:t>психофізіологія</a:t>
          </a:r>
          <a:endParaRPr lang="ru-UA" dirty="0"/>
        </a:p>
      </dgm:t>
    </dgm:pt>
    <dgm:pt modelId="{AAC40C34-1B74-4411-87A8-E1F97CB3C0B0}" type="parTrans" cxnId="{B17A1CC5-B1EE-4D1E-8A0C-61818AEE01F3}">
      <dgm:prSet/>
      <dgm:spPr/>
      <dgm:t>
        <a:bodyPr/>
        <a:lstStyle/>
        <a:p>
          <a:endParaRPr lang="ru-UA"/>
        </a:p>
      </dgm:t>
    </dgm:pt>
    <dgm:pt modelId="{882FBD4C-0CD0-48E7-9ABB-2485975799EF}" type="sibTrans" cxnId="{B17A1CC5-B1EE-4D1E-8A0C-61818AEE01F3}">
      <dgm:prSet/>
      <dgm:spPr/>
      <dgm:t>
        <a:bodyPr/>
        <a:lstStyle/>
        <a:p>
          <a:endParaRPr lang="ru-UA"/>
        </a:p>
      </dgm:t>
    </dgm:pt>
    <dgm:pt modelId="{B02948D0-A5B3-40CB-A567-37C2B383A8D5}" type="pres">
      <dgm:prSet presAssocID="{F04ACD51-0B6F-47DB-B0A5-46265EAB40DA}" presName="compositeShape" presStyleCnt="0">
        <dgm:presLayoutVars>
          <dgm:chMax val="7"/>
          <dgm:dir/>
          <dgm:resizeHandles val="exact"/>
        </dgm:presLayoutVars>
      </dgm:prSet>
      <dgm:spPr/>
    </dgm:pt>
    <dgm:pt modelId="{CA32A6F9-C2C4-4657-8077-10F76DA00653}" type="pres">
      <dgm:prSet presAssocID="{8C862423-9673-4E8C-B69F-78611A6F5A9F}" presName="circ1" presStyleLbl="vennNode1" presStyleIdx="0" presStyleCnt="7"/>
      <dgm:spPr/>
    </dgm:pt>
    <dgm:pt modelId="{CDCCCCD9-7564-4CA1-B541-A69899228B82}" type="pres">
      <dgm:prSet presAssocID="{8C862423-9673-4E8C-B69F-78611A6F5A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59D3552-F107-4A62-ADDE-4F8524C9F63C}" type="pres">
      <dgm:prSet presAssocID="{F7A106C2-EE2C-4E13-B5CC-613E0A009C44}" presName="circ2" presStyleLbl="vennNode1" presStyleIdx="1" presStyleCnt="7"/>
      <dgm:spPr/>
    </dgm:pt>
    <dgm:pt modelId="{7CB99876-CCB0-400D-81AB-E1C7054FA1AB}" type="pres">
      <dgm:prSet presAssocID="{F7A106C2-EE2C-4E13-B5CC-613E0A009C4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A62A049-5C06-437C-80EC-F94FBAFE2902}" type="pres">
      <dgm:prSet presAssocID="{AC45C8D6-57B9-4865-904D-BFA069DE7564}" presName="circ3" presStyleLbl="vennNode1" presStyleIdx="2" presStyleCnt="7"/>
      <dgm:spPr/>
    </dgm:pt>
    <dgm:pt modelId="{CB55747E-892E-4509-B43B-FB953C06A7DC}" type="pres">
      <dgm:prSet presAssocID="{AC45C8D6-57B9-4865-904D-BFA069DE756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8618B32-4DB5-4463-ACC7-8716F473C974}" type="pres">
      <dgm:prSet presAssocID="{E658ACE6-37A7-4D5E-8B66-DA238BB778E1}" presName="circ4" presStyleLbl="vennNode1" presStyleIdx="3" presStyleCnt="7"/>
      <dgm:spPr/>
    </dgm:pt>
    <dgm:pt modelId="{43C093E2-83AC-4FCF-A31A-C2A3F5D89C00}" type="pres">
      <dgm:prSet presAssocID="{E658ACE6-37A7-4D5E-8B66-DA238BB778E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1CF3380-ABE3-45BF-9E2D-28F72A1A8324}" type="pres">
      <dgm:prSet presAssocID="{F5419BCE-7D72-47C4-9305-E3051D1B7715}" presName="circ5" presStyleLbl="vennNode1" presStyleIdx="4" presStyleCnt="7"/>
      <dgm:spPr/>
    </dgm:pt>
    <dgm:pt modelId="{1A424444-FCC7-40D5-A06C-B10F4D22249F}" type="pres">
      <dgm:prSet presAssocID="{F5419BCE-7D72-47C4-9305-E3051D1B771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FAA2BF5-DBA1-49E0-8DE3-D46DF946A0AD}" type="pres">
      <dgm:prSet presAssocID="{240AE37B-9A0F-4CB1-8314-5487B582E1BD}" presName="circ6" presStyleLbl="vennNode1" presStyleIdx="5" presStyleCnt="7"/>
      <dgm:spPr/>
    </dgm:pt>
    <dgm:pt modelId="{003CBD8E-8D17-41E9-90C6-7ED34B2818AC}" type="pres">
      <dgm:prSet presAssocID="{240AE37B-9A0F-4CB1-8314-5487B582E1BD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27B9E80-B60F-43BF-AB84-BB127FE67FEE}" type="pres">
      <dgm:prSet presAssocID="{3243F870-71CB-4701-A88B-9A17434AA697}" presName="circ7" presStyleLbl="vennNode1" presStyleIdx="6" presStyleCnt="7"/>
      <dgm:spPr/>
    </dgm:pt>
    <dgm:pt modelId="{519A8FF5-AC55-40F1-B1B0-2A0B30D61258}" type="pres">
      <dgm:prSet presAssocID="{3243F870-71CB-4701-A88B-9A17434AA697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4547401-EB3F-423F-B1D4-1962CCD43825}" srcId="{F04ACD51-0B6F-47DB-B0A5-46265EAB40DA}" destId="{F7A106C2-EE2C-4E13-B5CC-613E0A009C44}" srcOrd="1" destOrd="0" parTransId="{F62E24F9-676D-4CBA-8997-93828ABBF9FC}" sibTransId="{6D719BF6-B68F-44F4-83EB-05EA70376E93}"/>
    <dgm:cxn modelId="{7C32B115-F76C-4197-A10A-DAFD6555FD90}" type="presOf" srcId="{F5419BCE-7D72-47C4-9305-E3051D1B7715}" destId="{1A424444-FCC7-40D5-A06C-B10F4D22249F}" srcOrd="0" destOrd="0" presId="urn:microsoft.com/office/officeart/2005/8/layout/venn1"/>
    <dgm:cxn modelId="{C7DA901E-0766-47B0-A720-1D7F88CD3E89}" srcId="{F04ACD51-0B6F-47DB-B0A5-46265EAB40DA}" destId="{3243F870-71CB-4701-A88B-9A17434AA697}" srcOrd="6" destOrd="0" parTransId="{10DC87AA-4B15-4D87-92E9-54BA4E4BD53E}" sibTransId="{A04FEAB7-EEE3-4284-ACCB-EDD9996C00DC}"/>
    <dgm:cxn modelId="{75A0372E-AA50-4612-8393-E69A9177CEDD}" type="presOf" srcId="{240AE37B-9A0F-4CB1-8314-5487B582E1BD}" destId="{003CBD8E-8D17-41E9-90C6-7ED34B2818AC}" srcOrd="0" destOrd="0" presId="urn:microsoft.com/office/officeart/2005/8/layout/venn1"/>
    <dgm:cxn modelId="{18A3CA3C-F2D4-485A-8DB3-CA5E4DCD30D3}" type="presOf" srcId="{E658ACE6-37A7-4D5E-8B66-DA238BB778E1}" destId="{43C093E2-83AC-4FCF-A31A-C2A3F5D89C00}" srcOrd="0" destOrd="0" presId="urn:microsoft.com/office/officeart/2005/8/layout/venn1"/>
    <dgm:cxn modelId="{471D7960-DFEB-4AFE-BC3D-9C73CD3AF1B0}" type="presOf" srcId="{F04ACD51-0B6F-47DB-B0A5-46265EAB40DA}" destId="{B02948D0-A5B3-40CB-A567-37C2B383A8D5}" srcOrd="0" destOrd="0" presId="urn:microsoft.com/office/officeart/2005/8/layout/venn1"/>
    <dgm:cxn modelId="{BEFE1E64-1610-4238-8299-7F1A776F7BDB}" srcId="{F04ACD51-0B6F-47DB-B0A5-46265EAB40DA}" destId="{8C862423-9673-4E8C-B69F-78611A6F5A9F}" srcOrd="0" destOrd="0" parTransId="{9E833EFE-787C-47F7-AE84-773CE1F90843}" sibTransId="{8F58D0EF-F449-46F4-B6E3-B8AE84AA2B2E}"/>
    <dgm:cxn modelId="{DFA10366-993F-4E70-B857-17A939217E1C}" srcId="{F04ACD51-0B6F-47DB-B0A5-46265EAB40DA}" destId="{E658ACE6-37A7-4D5E-8B66-DA238BB778E1}" srcOrd="3" destOrd="0" parTransId="{C877C481-ECFC-4D5F-AFC3-4FFBA37B4438}" sibTransId="{ADADF91A-30EB-44D5-8DEC-A8D3DE7472C0}"/>
    <dgm:cxn modelId="{2FDBE486-3B62-4DEA-8F72-E64871A00D1A}" srcId="{F04ACD51-0B6F-47DB-B0A5-46265EAB40DA}" destId="{240AE37B-9A0F-4CB1-8314-5487B582E1BD}" srcOrd="5" destOrd="0" parTransId="{0D51A5E3-3E91-43DE-A41E-192DBB1A07D1}" sibTransId="{B4F77C2C-B6A4-4ECA-B4D5-96AE14D687F4}"/>
    <dgm:cxn modelId="{2310A99E-AF07-479E-B4C4-3084196D9996}" type="presOf" srcId="{8C862423-9673-4E8C-B69F-78611A6F5A9F}" destId="{CDCCCCD9-7564-4CA1-B541-A69899228B82}" srcOrd="0" destOrd="0" presId="urn:microsoft.com/office/officeart/2005/8/layout/venn1"/>
    <dgm:cxn modelId="{F7B316A3-573A-426E-A208-C489BEAAA035}" type="presOf" srcId="{F7A106C2-EE2C-4E13-B5CC-613E0A009C44}" destId="{7CB99876-CCB0-400D-81AB-E1C7054FA1AB}" srcOrd="0" destOrd="0" presId="urn:microsoft.com/office/officeart/2005/8/layout/venn1"/>
    <dgm:cxn modelId="{B17A1CC5-B1EE-4D1E-8A0C-61818AEE01F3}" srcId="{F04ACD51-0B6F-47DB-B0A5-46265EAB40DA}" destId="{F5419BCE-7D72-47C4-9305-E3051D1B7715}" srcOrd="4" destOrd="0" parTransId="{AAC40C34-1B74-4411-87A8-E1F97CB3C0B0}" sibTransId="{882FBD4C-0CD0-48E7-9ABB-2485975799EF}"/>
    <dgm:cxn modelId="{9A5ACEDC-2FF2-4D36-BAD2-524852DDEA1E}" type="presOf" srcId="{3243F870-71CB-4701-A88B-9A17434AA697}" destId="{519A8FF5-AC55-40F1-B1B0-2A0B30D61258}" srcOrd="0" destOrd="0" presId="urn:microsoft.com/office/officeart/2005/8/layout/venn1"/>
    <dgm:cxn modelId="{2541F8E0-37BC-4835-A3CB-53C0E6B12ED5}" type="presOf" srcId="{AC45C8D6-57B9-4865-904D-BFA069DE7564}" destId="{CB55747E-892E-4509-B43B-FB953C06A7DC}" srcOrd="0" destOrd="0" presId="urn:microsoft.com/office/officeart/2005/8/layout/venn1"/>
    <dgm:cxn modelId="{1EDDC8FD-BFA2-4593-87A7-8AF55B50193B}" srcId="{F04ACD51-0B6F-47DB-B0A5-46265EAB40DA}" destId="{AC45C8D6-57B9-4865-904D-BFA069DE7564}" srcOrd="2" destOrd="0" parTransId="{39D2ABD9-2911-4116-A746-7A43D03E83DC}" sibTransId="{554CED4B-179C-4FC5-B6CE-C0B907D80034}"/>
    <dgm:cxn modelId="{CC5CFB2E-3B35-4D4D-B51E-BCD2754E6826}" type="presParOf" srcId="{B02948D0-A5B3-40CB-A567-37C2B383A8D5}" destId="{CA32A6F9-C2C4-4657-8077-10F76DA00653}" srcOrd="0" destOrd="0" presId="urn:microsoft.com/office/officeart/2005/8/layout/venn1"/>
    <dgm:cxn modelId="{C3BB915C-47FD-4061-9D48-41497D38FFB5}" type="presParOf" srcId="{B02948D0-A5B3-40CB-A567-37C2B383A8D5}" destId="{CDCCCCD9-7564-4CA1-B541-A69899228B82}" srcOrd="1" destOrd="0" presId="urn:microsoft.com/office/officeart/2005/8/layout/venn1"/>
    <dgm:cxn modelId="{5E4B9B12-DA56-4505-AC36-C711E8EBB31F}" type="presParOf" srcId="{B02948D0-A5B3-40CB-A567-37C2B383A8D5}" destId="{D59D3552-F107-4A62-ADDE-4F8524C9F63C}" srcOrd="2" destOrd="0" presId="urn:microsoft.com/office/officeart/2005/8/layout/venn1"/>
    <dgm:cxn modelId="{36960271-1E7D-4A65-BE98-BF2D556080F8}" type="presParOf" srcId="{B02948D0-A5B3-40CB-A567-37C2B383A8D5}" destId="{7CB99876-CCB0-400D-81AB-E1C7054FA1AB}" srcOrd="3" destOrd="0" presId="urn:microsoft.com/office/officeart/2005/8/layout/venn1"/>
    <dgm:cxn modelId="{7F492759-E242-4FBC-9562-09480451C03A}" type="presParOf" srcId="{B02948D0-A5B3-40CB-A567-37C2B383A8D5}" destId="{2A62A049-5C06-437C-80EC-F94FBAFE2902}" srcOrd="4" destOrd="0" presId="urn:microsoft.com/office/officeart/2005/8/layout/venn1"/>
    <dgm:cxn modelId="{00270BD9-BECF-43F2-AEC7-C6B067239C10}" type="presParOf" srcId="{B02948D0-A5B3-40CB-A567-37C2B383A8D5}" destId="{CB55747E-892E-4509-B43B-FB953C06A7DC}" srcOrd="5" destOrd="0" presId="urn:microsoft.com/office/officeart/2005/8/layout/venn1"/>
    <dgm:cxn modelId="{B0076663-285C-4225-93C5-B01F200F2D58}" type="presParOf" srcId="{B02948D0-A5B3-40CB-A567-37C2B383A8D5}" destId="{78618B32-4DB5-4463-ACC7-8716F473C974}" srcOrd="6" destOrd="0" presId="urn:microsoft.com/office/officeart/2005/8/layout/venn1"/>
    <dgm:cxn modelId="{06B5D52E-4B63-4FE3-AA28-A20C26380254}" type="presParOf" srcId="{B02948D0-A5B3-40CB-A567-37C2B383A8D5}" destId="{43C093E2-83AC-4FCF-A31A-C2A3F5D89C00}" srcOrd="7" destOrd="0" presId="urn:microsoft.com/office/officeart/2005/8/layout/venn1"/>
    <dgm:cxn modelId="{DC31326B-4CBE-4A2B-B403-0F4094C3BF7D}" type="presParOf" srcId="{B02948D0-A5B3-40CB-A567-37C2B383A8D5}" destId="{31CF3380-ABE3-45BF-9E2D-28F72A1A8324}" srcOrd="8" destOrd="0" presId="urn:microsoft.com/office/officeart/2005/8/layout/venn1"/>
    <dgm:cxn modelId="{8F026536-3B9A-4471-9559-161F02D05013}" type="presParOf" srcId="{B02948D0-A5B3-40CB-A567-37C2B383A8D5}" destId="{1A424444-FCC7-40D5-A06C-B10F4D22249F}" srcOrd="9" destOrd="0" presId="urn:microsoft.com/office/officeart/2005/8/layout/venn1"/>
    <dgm:cxn modelId="{8F623409-905B-4EF3-8206-807E6D2129AA}" type="presParOf" srcId="{B02948D0-A5B3-40CB-A567-37C2B383A8D5}" destId="{6FAA2BF5-DBA1-49E0-8DE3-D46DF946A0AD}" srcOrd="10" destOrd="0" presId="urn:microsoft.com/office/officeart/2005/8/layout/venn1"/>
    <dgm:cxn modelId="{EDD92164-7CC3-4EBF-84FB-608939B56518}" type="presParOf" srcId="{B02948D0-A5B3-40CB-A567-37C2B383A8D5}" destId="{003CBD8E-8D17-41E9-90C6-7ED34B2818AC}" srcOrd="11" destOrd="0" presId="urn:microsoft.com/office/officeart/2005/8/layout/venn1"/>
    <dgm:cxn modelId="{D0432099-A305-4A37-A87A-27A5E88E7171}" type="presParOf" srcId="{B02948D0-A5B3-40CB-A567-37C2B383A8D5}" destId="{427B9E80-B60F-43BF-AB84-BB127FE67FEE}" srcOrd="12" destOrd="0" presId="urn:microsoft.com/office/officeart/2005/8/layout/venn1"/>
    <dgm:cxn modelId="{A8DBD8CD-5902-4D7A-985B-70F1636F89CF}" type="presParOf" srcId="{B02948D0-A5B3-40CB-A567-37C2B383A8D5}" destId="{519A8FF5-AC55-40F1-B1B0-2A0B30D61258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18A4E82D-7DB0-4EE0-9AF7-C15D16577804}" type="doc">
      <dgm:prSet loTypeId="urn:microsoft.com/office/officeart/2005/8/layout/vList2" loCatId="list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ru-UA"/>
        </a:p>
      </dgm:t>
    </dgm:pt>
    <dgm:pt modelId="{573537B1-ECDD-4A0A-8623-209263CA1B14}">
      <dgm:prSet phldrT="[Текст]"/>
      <dgm:spPr/>
      <dgm:t>
        <a:bodyPr/>
        <a:lstStyle/>
        <a:p>
          <a:r>
            <a:rPr lang="ru-RU" dirty="0"/>
            <a:t>1) </a:t>
          </a:r>
          <a:r>
            <a:rPr lang="ru-RU" dirty="0" err="1"/>
            <a:t>наявністю</a:t>
          </a:r>
          <a:r>
            <a:rPr lang="ru-RU" dirty="0"/>
            <a:t> </a:t>
          </a:r>
          <a:r>
            <a:rPr lang="ru-RU" dirty="0" err="1"/>
            <a:t>професійно</a:t>
          </a:r>
          <a:r>
            <a:rPr lang="ru-RU" dirty="0"/>
            <a:t> </a:t>
          </a:r>
          <a:r>
            <a:rPr lang="ru-RU" dirty="0" err="1"/>
            <a:t>значущих</a:t>
          </a:r>
          <a:r>
            <a:rPr lang="ru-RU" dirty="0"/>
            <a:t> </a:t>
          </a:r>
          <a:r>
            <a:rPr lang="ru-RU" dirty="0" err="1"/>
            <a:t>особистісних</a:t>
          </a:r>
          <a:r>
            <a:rPr lang="ru-RU" dirty="0"/>
            <a:t> </a:t>
          </a:r>
          <a:r>
            <a:rPr lang="ru-RU" dirty="0" err="1"/>
            <a:t>якостей</a:t>
          </a:r>
          <a:r>
            <a:rPr lang="ru-RU" dirty="0"/>
            <a:t>;</a:t>
          </a:r>
          <a:endParaRPr lang="ru-UA" dirty="0"/>
        </a:p>
      </dgm:t>
    </dgm:pt>
    <dgm:pt modelId="{2027D54B-CF5F-49B3-B4F5-BDCC01DDC8B3}" type="parTrans" cxnId="{5AD90586-83AA-4E82-86CF-9B08F7E27550}">
      <dgm:prSet/>
      <dgm:spPr/>
      <dgm:t>
        <a:bodyPr/>
        <a:lstStyle/>
        <a:p>
          <a:endParaRPr lang="ru-UA"/>
        </a:p>
      </dgm:t>
    </dgm:pt>
    <dgm:pt modelId="{39F41E81-5C3E-4B78-A325-AD97BA8F637B}" type="sibTrans" cxnId="{5AD90586-83AA-4E82-86CF-9B08F7E27550}">
      <dgm:prSet/>
      <dgm:spPr/>
      <dgm:t>
        <a:bodyPr/>
        <a:lstStyle/>
        <a:p>
          <a:endParaRPr lang="ru-UA"/>
        </a:p>
      </dgm:t>
    </dgm:pt>
    <dgm:pt modelId="{689D5818-81C5-45EC-867A-B790B0BF255B}">
      <dgm:prSet/>
      <dgm:spPr/>
      <dgm:t>
        <a:bodyPr/>
        <a:lstStyle/>
        <a:p>
          <a:r>
            <a:rPr lang="ru-RU"/>
            <a:t>2) педагогічної та загальної ерудиції та готовністю до самовдосконалення та самоосвіти;</a:t>
          </a:r>
          <a:endParaRPr lang="ru-RU" dirty="0"/>
        </a:p>
      </dgm:t>
    </dgm:pt>
    <dgm:pt modelId="{B24F341D-383A-46E5-B0EB-6AB74CC267AC}" type="parTrans" cxnId="{93112E5A-3E06-4ADC-9D58-61B10518515E}">
      <dgm:prSet/>
      <dgm:spPr/>
      <dgm:t>
        <a:bodyPr/>
        <a:lstStyle/>
        <a:p>
          <a:endParaRPr lang="ru-UA"/>
        </a:p>
      </dgm:t>
    </dgm:pt>
    <dgm:pt modelId="{E895B17E-F6DF-4B47-A6A2-E8688EED01DF}" type="sibTrans" cxnId="{93112E5A-3E06-4ADC-9D58-61B10518515E}">
      <dgm:prSet/>
      <dgm:spPr/>
      <dgm:t>
        <a:bodyPr/>
        <a:lstStyle/>
        <a:p>
          <a:endParaRPr lang="ru-UA"/>
        </a:p>
      </dgm:t>
    </dgm:pt>
    <dgm:pt modelId="{F6AC9C95-275D-472A-8A07-9802A30565DC}">
      <dgm:prSet/>
      <dgm:spPr/>
      <dgm:t>
        <a:bodyPr/>
        <a:lstStyle/>
        <a:p>
          <a:r>
            <a:rPr lang="ru-RU"/>
            <a:t>3) педагогічним свідомістю в єдності з сформованими позитивної особистісної та професійної;</a:t>
          </a:r>
          <a:endParaRPr lang="ru-RU" dirty="0"/>
        </a:p>
      </dgm:t>
    </dgm:pt>
    <dgm:pt modelId="{DE0BE84D-DB52-473A-8DF5-56618E89421C}" type="parTrans" cxnId="{36E61974-B917-4665-953D-C7D1084CA15E}">
      <dgm:prSet/>
      <dgm:spPr/>
      <dgm:t>
        <a:bodyPr/>
        <a:lstStyle/>
        <a:p>
          <a:endParaRPr lang="ru-UA"/>
        </a:p>
      </dgm:t>
    </dgm:pt>
    <dgm:pt modelId="{D9D0940D-19AA-4DB7-91FE-E1FD37BB4571}" type="sibTrans" cxnId="{36E61974-B917-4665-953D-C7D1084CA15E}">
      <dgm:prSet/>
      <dgm:spPr/>
      <dgm:t>
        <a:bodyPr/>
        <a:lstStyle/>
        <a:p>
          <a:endParaRPr lang="ru-UA"/>
        </a:p>
      </dgm:t>
    </dgm:pt>
    <dgm:pt modelId="{6CAE7010-C6CF-409E-93A1-95C14D75109C}">
      <dgm:prSet/>
      <dgm:spPr/>
      <dgm:t>
        <a:bodyPr/>
        <a:lstStyle/>
        <a:p>
          <a:r>
            <a:rPr lang="ru-RU"/>
            <a:t>4) володінням педагогічною технологією і технікою:</a:t>
          </a:r>
          <a:endParaRPr lang="ru-RU" dirty="0"/>
        </a:p>
      </dgm:t>
    </dgm:pt>
    <dgm:pt modelId="{3147D87F-0DC3-4B42-9E9B-C58517D786BF}" type="parTrans" cxnId="{303CBCCF-0153-4CAF-8FA8-9F85D0A894D2}">
      <dgm:prSet/>
      <dgm:spPr/>
      <dgm:t>
        <a:bodyPr/>
        <a:lstStyle/>
        <a:p>
          <a:endParaRPr lang="ru-UA"/>
        </a:p>
      </dgm:t>
    </dgm:pt>
    <dgm:pt modelId="{C9AE221B-9339-4FA8-AC98-CEF6C2487E41}" type="sibTrans" cxnId="{303CBCCF-0153-4CAF-8FA8-9F85D0A894D2}">
      <dgm:prSet/>
      <dgm:spPr/>
      <dgm:t>
        <a:bodyPr/>
        <a:lstStyle/>
        <a:p>
          <a:endParaRPr lang="ru-UA"/>
        </a:p>
      </dgm:t>
    </dgm:pt>
    <dgm:pt modelId="{0423EAC5-FBB2-44FB-9C3A-D671CA8952A6}">
      <dgm:prSet/>
      <dgm:spPr/>
      <dgm:t>
        <a:bodyPr/>
        <a:lstStyle/>
        <a:p>
          <a:r>
            <a:rPr lang="ru-RU" dirty="0" err="1"/>
            <a:t>Сучасними</a:t>
          </a:r>
          <a:r>
            <a:rPr lang="ru-RU" dirty="0"/>
            <a:t> </a:t>
          </a:r>
          <a:r>
            <a:rPr lang="ru-RU" dirty="0" err="1"/>
            <a:t>освітніми</a:t>
          </a:r>
          <a:r>
            <a:rPr lang="ru-RU" dirty="0"/>
            <a:t> та </a:t>
          </a:r>
          <a:r>
            <a:rPr lang="ru-RU" dirty="0" err="1"/>
            <a:t>виховними</a:t>
          </a:r>
          <a:r>
            <a:rPr lang="ru-RU" dirty="0"/>
            <a:t> </a:t>
          </a:r>
          <a:r>
            <a:rPr lang="ru-RU" dirty="0" err="1"/>
            <a:t>технологіями</a:t>
          </a:r>
          <a:r>
            <a:rPr lang="ru-RU" dirty="0"/>
            <a:t>;</a:t>
          </a:r>
        </a:p>
      </dgm:t>
    </dgm:pt>
    <dgm:pt modelId="{98C75412-85B6-4FE0-896C-3FF368DF88E9}" type="parTrans" cxnId="{F9D4E46C-8A2B-4E32-B522-77EDD66F9A20}">
      <dgm:prSet/>
      <dgm:spPr/>
      <dgm:t>
        <a:bodyPr/>
        <a:lstStyle/>
        <a:p>
          <a:endParaRPr lang="ru-UA"/>
        </a:p>
      </dgm:t>
    </dgm:pt>
    <dgm:pt modelId="{2A629227-C4DA-4C99-8288-E244DDA2DB03}" type="sibTrans" cxnId="{F9D4E46C-8A2B-4E32-B522-77EDD66F9A20}">
      <dgm:prSet/>
      <dgm:spPr/>
      <dgm:t>
        <a:bodyPr/>
        <a:lstStyle/>
        <a:p>
          <a:endParaRPr lang="ru-UA"/>
        </a:p>
      </dgm:t>
    </dgm:pt>
    <dgm:pt modelId="{BDDA0B6B-4814-4E76-A7CA-CED56BC99BC0}">
      <dgm:prSet/>
      <dgm:spPr/>
      <dgm:t>
        <a:bodyPr/>
        <a:lstStyle/>
        <a:p>
          <a:r>
            <a:rPr lang="ru-RU" dirty="0"/>
            <a:t>Методикою навчання і </a:t>
          </a:r>
          <a:r>
            <a:rPr lang="ru-RU" dirty="0" err="1"/>
            <a:t>виховання</a:t>
          </a:r>
          <a:r>
            <a:rPr lang="ru-RU" dirty="0"/>
            <a:t>;</a:t>
          </a:r>
        </a:p>
      </dgm:t>
    </dgm:pt>
    <dgm:pt modelId="{1AC043D7-1DE6-4693-8CAA-E5A9C318DB59}" type="parTrans" cxnId="{D02A3FEB-DA28-44D0-835D-AC13A3272D43}">
      <dgm:prSet/>
      <dgm:spPr/>
      <dgm:t>
        <a:bodyPr/>
        <a:lstStyle/>
        <a:p>
          <a:endParaRPr lang="ru-UA"/>
        </a:p>
      </dgm:t>
    </dgm:pt>
    <dgm:pt modelId="{FE93B3FB-F62C-4CA8-8839-14AA3FBC67F6}" type="sibTrans" cxnId="{D02A3FEB-DA28-44D0-835D-AC13A3272D43}">
      <dgm:prSet/>
      <dgm:spPr/>
      <dgm:t>
        <a:bodyPr/>
        <a:lstStyle/>
        <a:p>
          <a:endParaRPr lang="ru-UA"/>
        </a:p>
      </dgm:t>
    </dgm:pt>
    <dgm:pt modelId="{DDE88B4F-578B-4258-AE92-C39358A7FD87}">
      <dgm:prSet/>
      <dgm:spPr/>
      <dgm:t>
        <a:bodyPr/>
        <a:lstStyle/>
        <a:p>
          <a:r>
            <a:rPr lang="ru-RU" dirty="0" err="1"/>
            <a:t>Технічними</a:t>
          </a:r>
          <a:r>
            <a:rPr lang="ru-RU" dirty="0"/>
            <a:t> засобами навчання і </a:t>
          </a:r>
          <a:r>
            <a:rPr lang="ru-RU" dirty="0" err="1"/>
            <a:t>сучасними</a:t>
          </a:r>
          <a:r>
            <a:rPr lang="ru-RU" dirty="0"/>
            <a:t> інформаційними </a:t>
          </a:r>
          <a:r>
            <a:rPr lang="ru-RU" dirty="0" err="1"/>
            <a:t>технологіями</a:t>
          </a:r>
          <a:r>
            <a:rPr lang="ru-RU" dirty="0"/>
            <a:t> навчання та </a:t>
          </a:r>
          <a:r>
            <a:rPr lang="ru-RU" dirty="0" err="1"/>
            <a:t>виховання</a:t>
          </a:r>
          <a:r>
            <a:rPr lang="ru-RU" dirty="0"/>
            <a:t>;</a:t>
          </a:r>
        </a:p>
      </dgm:t>
    </dgm:pt>
    <dgm:pt modelId="{A6DA3973-D739-4A4C-8DF9-18AC00ECCD17}" type="parTrans" cxnId="{CABE80B4-240E-480F-9A6F-1BD054F0EA61}">
      <dgm:prSet/>
      <dgm:spPr/>
      <dgm:t>
        <a:bodyPr/>
        <a:lstStyle/>
        <a:p>
          <a:endParaRPr lang="ru-UA"/>
        </a:p>
      </dgm:t>
    </dgm:pt>
    <dgm:pt modelId="{DE05F216-1D7E-498B-BCFC-8F65C3C081A7}" type="sibTrans" cxnId="{CABE80B4-240E-480F-9A6F-1BD054F0EA61}">
      <dgm:prSet/>
      <dgm:spPr/>
      <dgm:t>
        <a:bodyPr/>
        <a:lstStyle/>
        <a:p>
          <a:endParaRPr lang="ru-UA"/>
        </a:p>
      </dgm:t>
    </dgm:pt>
    <dgm:pt modelId="{CC8D7922-03B8-4945-8E20-EC21BFED0564}">
      <dgm:prSet/>
      <dgm:spPr/>
      <dgm:t>
        <a:bodyPr/>
        <a:lstStyle/>
        <a:p>
          <a:r>
            <a:rPr lang="ru-RU" dirty="0"/>
            <a:t>- </a:t>
          </a:r>
          <a:r>
            <a:rPr lang="ru-RU" dirty="0" err="1"/>
            <a:t>Промовою</a:t>
          </a:r>
          <a:r>
            <a:rPr lang="ru-RU" dirty="0"/>
            <a:t>; а </a:t>
          </a:r>
          <a:r>
            <a:rPr lang="ru-RU" dirty="0" err="1"/>
            <a:t>також</a:t>
          </a:r>
          <a:r>
            <a:rPr lang="ru-RU" dirty="0"/>
            <a:t> </a:t>
          </a:r>
          <a:r>
            <a:rPr lang="ru-RU" dirty="0" err="1"/>
            <a:t>умінням</a:t>
          </a:r>
          <a:r>
            <a:rPr lang="ru-RU" dirty="0"/>
            <a:t>: </a:t>
          </a:r>
          <a:r>
            <a:rPr lang="ru-RU" dirty="0" err="1"/>
            <a:t>спілкуватися</a:t>
          </a:r>
          <a:r>
            <a:rPr lang="ru-RU" dirty="0"/>
            <a:t>; </a:t>
          </a:r>
          <a:r>
            <a:rPr lang="ru-RU" dirty="0" err="1"/>
            <a:t>керувати</a:t>
          </a:r>
          <a:r>
            <a:rPr lang="ru-RU" dirty="0"/>
            <a:t> </a:t>
          </a:r>
          <a:r>
            <a:rPr lang="ru-RU" dirty="0" err="1"/>
            <a:t>своєю</a:t>
          </a:r>
          <a:r>
            <a:rPr lang="ru-RU" dirty="0"/>
            <a:t> </a:t>
          </a:r>
          <a:r>
            <a:rPr lang="ru-RU" dirty="0" err="1"/>
            <a:t>поведінкою</a:t>
          </a:r>
          <a:r>
            <a:rPr lang="ru-RU" dirty="0"/>
            <a:t> і </a:t>
          </a:r>
          <a:r>
            <a:rPr lang="ru-RU" dirty="0" err="1"/>
            <a:t>своїми</a:t>
          </a:r>
          <a:r>
            <a:rPr lang="ru-RU" dirty="0"/>
            <a:t> реакціями; </a:t>
          </a:r>
          <a:r>
            <a:rPr lang="ru-RU" dirty="0" err="1"/>
            <a:t>керувати</a:t>
          </a:r>
          <a:r>
            <a:rPr lang="ru-RU" dirty="0"/>
            <a:t> собою як </a:t>
          </a:r>
          <a:r>
            <a:rPr lang="ru-RU" dirty="0" err="1"/>
            <a:t>інструментом</a:t>
          </a:r>
          <a:r>
            <a:rPr lang="ru-RU" dirty="0"/>
            <a:t> </a:t>
          </a:r>
          <a:r>
            <a:rPr lang="ru-RU" dirty="0" err="1"/>
            <a:t>педагогічного</a:t>
          </a:r>
          <a:r>
            <a:rPr lang="ru-RU" dirty="0"/>
            <a:t> </a:t>
          </a:r>
          <a:r>
            <a:rPr lang="ru-RU" dirty="0" err="1"/>
            <a:t>впливу</a:t>
          </a:r>
          <a:r>
            <a:rPr lang="ru-RU" dirty="0"/>
            <a:t> і </a:t>
          </a:r>
          <a:r>
            <a:rPr lang="ru-RU" dirty="0" err="1"/>
            <a:t>взаємодії</a:t>
          </a:r>
          <a:r>
            <a:rPr lang="ru-RU" dirty="0"/>
            <a:t>.</a:t>
          </a:r>
        </a:p>
      </dgm:t>
    </dgm:pt>
    <dgm:pt modelId="{F36FA8B9-BDAC-461F-96BF-6158822A9258}" type="parTrans" cxnId="{74263109-F4BA-4B68-A213-8E8F0930B37C}">
      <dgm:prSet/>
      <dgm:spPr/>
      <dgm:t>
        <a:bodyPr/>
        <a:lstStyle/>
        <a:p>
          <a:endParaRPr lang="ru-UA"/>
        </a:p>
      </dgm:t>
    </dgm:pt>
    <dgm:pt modelId="{8E0DAC6A-8762-493B-9631-97D89D9304C1}" type="sibTrans" cxnId="{74263109-F4BA-4B68-A213-8E8F0930B37C}">
      <dgm:prSet/>
      <dgm:spPr/>
      <dgm:t>
        <a:bodyPr/>
        <a:lstStyle/>
        <a:p>
          <a:endParaRPr lang="ru-UA"/>
        </a:p>
      </dgm:t>
    </dgm:pt>
    <dgm:pt modelId="{043BA9FC-2A62-4FF4-9B1E-79EA19172DC7}" type="pres">
      <dgm:prSet presAssocID="{18A4E82D-7DB0-4EE0-9AF7-C15D16577804}" presName="linear" presStyleCnt="0">
        <dgm:presLayoutVars>
          <dgm:animLvl val="lvl"/>
          <dgm:resizeHandles val="exact"/>
        </dgm:presLayoutVars>
      </dgm:prSet>
      <dgm:spPr/>
    </dgm:pt>
    <dgm:pt modelId="{D63B089C-605D-4853-BA3D-0BDBC707DC26}" type="pres">
      <dgm:prSet presAssocID="{573537B1-ECDD-4A0A-8623-209263CA1B1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CD4435-E655-4B86-854B-99B0A675C5F7}" type="pres">
      <dgm:prSet presAssocID="{39F41E81-5C3E-4B78-A325-AD97BA8F637B}" presName="spacer" presStyleCnt="0"/>
      <dgm:spPr/>
    </dgm:pt>
    <dgm:pt modelId="{484C35D8-380E-49FD-8692-A18296B47CF0}" type="pres">
      <dgm:prSet presAssocID="{689D5818-81C5-45EC-867A-B790B0BF255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A24FC82-E32C-4D19-B2A9-93825FF14E32}" type="pres">
      <dgm:prSet presAssocID="{E895B17E-F6DF-4B47-A6A2-E8688EED01DF}" presName="spacer" presStyleCnt="0"/>
      <dgm:spPr/>
    </dgm:pt>
    <dgm:pt modelId="{9A197AB8-759F-49F3-90F0-E162C68B4682}" type="pres">
      <dgm:prSet presAssocID="{F6AC9C95-275D-472A-8A07-9802A30565D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620F9A-C328-4068-91F5-05CEF8EA4294}" type="pres">
      <dgm:prSet presAssocID="{D9D0940D-19AA-4DB7-91FE-E1FD37BB4571}" presName="spacer" presStyleCnt="0"/>
      <dgm:spPr/>
    </dgm:pt>
    <dgm:pt modelId="{D8F3E4D0-E7D7-4662-A99B-88FA18D40EE0}" type="pres">
      <dgm:prSet presAssocID="{6CAE7010-C6CF-409E-93A1-95C14D75109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F6A1E4F-4696-4355-99D8-FF9596BA91B6}" type="pres">
      <dgm:prSet presAssocID="{6CAE7010-C6CF-409E-93A1-95C14D75109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98CC102-BEF5-4D51-A835-4ECEA8E3F68F}" type="presOf" srcId="{CC8D7922-03B8-4945-8E20-EC21BFED0564}" destId="{BF6A1E4F-4696-4355-99D8-FF9596BA91B6}" srcOrd="0" destOrd="3" presId="urn:microsoft.com/office/officeart/2005/8/layout/vList2"/>
    <dgm:cxn modelId="{74263109-F4BA-4B68-A213-8E8F0930B37C}" srcId="{6CAE7010-C6CF-409E-93A1-95C14D75109C}" destId="{CC8D7922-03B8-4945-8E20-EC21BFED0564}" srcOrd="3" destOrd="0" parTransId="{F36FA8B9-BDAC-461F-96BF-6158822A9258}" sibTransId="{8E0DAC6A-8762-493B-9631-97D89D9304C1}"/>
    <dgm:cxn modelId="{3E1B8D26-5264-43E5-BA83-625CDA7B962D}" type="presOf" srcId="{BDDA0B6B-4814-4E76-A7CA-CED56BC99BC0}" destId="{BF6A1E4F-4696-4355-99D8-FF9596BA91B6}" srcOrd="0" destOrd="1" presId="urn:microsoft.com/office/officeart/2005/8/layout/vList2"/>
    <dgm:cxn modelId="{F9D4E46C-8A2B-4E32-B522-77EDD66F9A20}" srcId="{6CAE7010-C6CF-409E-93A1-95C14D75109C}" destId="{0423EAC5-FBB2-44FB-9C3A-D671CA8952A6}" srcOrd="0" destOrd="0" parTransId="{98C75412-85B6-4FE0-896C-3FF368DF88E9}" sibTransId="{2A629227-C4DA-4C99-8288-E244DDA2DB03}"/>
    <dgm:cxn modelId="{C461414F-48CC-4C5F-94E4-099C31CFBF06}" type="presOf" srcId="{0423EAC5-FBB2-44FB-9C3A-D671CA8952A6}" destId="{BF6A1E4F-4696-4355-99D8-FF9596BA91B6}" srcOrd="0" destOrd="0" presId="urn:microsoft.com/office/officeart/2005/8/layout/vList2"/>
    <dgm:cxn modelId="{36E61974-B917-4665-953D-C7D1084CA15E}" srcId="{18A4E82D-7DB0-4EE0-9AF7-C15D16577804}" destId="{F6AC9C95-275D-472A-8A07-9802A30565DC}" srcOrd="2" destOrd="0" parTransId="{DE0BE84D-DB52-473A-8DF5-56618E89421C}" sibTransId="{D9D0940D-19AA-4DB7-91FE-E1FD37BB4571}"/>
    <dgm:cxn modelId="{BA41E175-6F47-4E99-80C3-5E9207EB32A5}" type="presOf" srcId="{18A4E82D-7DB0-4EE0-9AF7-C15D16577804}" destId="{043BA9FC-2A62-4FF4-9B1E-79EA19172DC7}" srcOrd="0" destOrd="0" presId="urn:microsoft.com/office/officeart/2005/8/layout/vList2"/>
    <dgm:cxn modelId="{616FDE76-D686-4F09-9412-A5C9F4AB321E}" type="presOf" srcId="{F6AC9C95-275D-472A-8A07-9802A30565DC}" destId="{9A197AB8-759F-49F3-90F0-E162C68B4682}" srcOrd="0" destOrd="0" presId="urn:microsoft.com/office/officeart/2005/8/layout/vList2"/>
    <dgm:cxn modelId="{93112E5A-3E06-4ADC-9D58-61B10518515E}" srcId="{18A4E82D-7DB0-4EE0-9AF7-C15D16577804}" destId="{689D5818-81C5-45EC-867A-B790B0BF255B}" srcOrd="1" destOrd="0" parTransId="{B24F341D-383A-46E5-B0EB-6AB74CC267AC}" sibTransId="{E895B17E-F6DF-4B47-A6A2-E8688EED01DF}"/>
    <dgm:cxn modelId="{5AD90586-83AA-4E82-86CF-9B08F7E27550}" srcId="{18A4E82D-7DB0-4EE0-9AF7-C15D16577804}" destId="{573537B1-ECDD-4A0A-8623-209263CA1B14}" srcOrd="0" destOrd="0" parTransId="{2027D54B-CF5F-49B3-B4F5-BDCC01DDC8B3}" sibTransId="{39F41E81-5C3E-4B78-A325-AD97BA8F637B}"/>
    <dgm:cxn modelId="{45711A9E-E3F2-49EF-95D9-6A2BFE3B00E4}" type="presOf" srcId="{6CAE7010-C6CF-409E-93A1-95C14D75109C}" destId="{D8F3E4D0-E7D7-4662-A99B-88FA18D40EE0}" srcOrd="0" destOrd="0" presId="urn:microsoft.com/office/officeart/2005/8/layout/vList2"/>
    <dgm:cxn modelId="{CABE80B4-240E-480F-9A6F-1BD054F0EA61}" srcId="{6CAE7010-C6CF-409E-93A1-95C14D75109C}" destId="{DDE88B4F-578B-4258-AE92-C39358A7FD87}" srcOrd="2" destOrd="0" parTransId="{A6DA3973-D739-4A4C-8DF9-18AC00ECCD17}" sibTransId="{DE05F216-1D7E-498B-BCFC-8F65C3C081A7}"/>
    <dgm:cxn modelId="{81CFE6C3-74D6-4EE7-A40B-BD92B4ACDA35}" type="presOf" srcId="{DDE88B4F-578B-4258-AE92-C39358A7FD87}" destId="{BF6A1E4F-4696-4355-99D8-FF9596BA91B6}" srcOrd="0" destOrd="2" presId="urn:microsoft.com/office/officeart/2005/8/layout/vList2"/>
    <dgm:cxn modelId="{303CBCCF-0153-4CAF-8FA8-9F85D0A894D2}" srcId="{18A4E82D-7DB0-4EE0-9AF7-C15D16577804}" destId="{6CAE7010-C6CF-409E-93A1-95C14D75109C}" srcOrd="3" destOrd="0" parTransId="{3147D87F-0DC3-4B42-9E9B-C58517D786BF}" sibTransId="{C9AE221B-9339-4FA8-AC98-CEF6C2487E41}"/>
    <dgm:cxn modelId="{D02A3FEB-DA28-44D0-835D-AC13A3272D43}" srcId="{6CAE7010-C6CF-409E-93A1-95C14D75109C}" destId="{BDDA0B6B-4814-4E76-A7CA-CED56BC99BC0}" srcOrd="1" destOrd="0" parTransId="{1AC043D7-1DE6-4693-8CAA-E5A9C318DB59}" sibTransId="{FE93B3FB-F62C-4CA8-8839-14AA3FBC67F6}"/>
    <dgm:cxn modelId="{C9062EF4-971F-4619-AB23-0D57561D62F0}" type="presOf" srcId="{689D5818-81C5-45EC-867A-B790B0BF255B}" destId="{484C35D8-380E-49FD-8692-A18296B47CF0}" srcOrd="0" destOrd="0" presId="urn:microsoft.com/office/officeart/2005/8/layout/vList2"/>
    <dgm:cxn modelId="{629269FD-B375-462C-B1FB-0179AB327840}" type="presOf" srcId="{573537B1-ECDD-4A0A-8623-209263CA1B14}" destId="{D63B089C-605D-4853-BA3D-0BDBC707DC26}" srcOrd="0" destOrd="0" presId="urn:microsoft.com/office/officeart/2005/8/layout/vList2"/>
    <dgm:cxn modelId="{9A49CD86-601C-4827-95F5-FB8C1222BD69}" type="presParOf" srcId="{043BA9FC-2A62-4FF4-9B1E-79EA19172DC7}" destId="{D63B089C-605D-4853-BA3D-0BDBC707DC26}" srcOrd="0" destOrd="0" presId="urn:microsoft.com/office/officeart/2005/8/layout/vList2"/>
    <dgm:cxn modelId="{80A08599-981B-4993-995A-00EEDD26963C}" type="presParOf" srcId="{043BA9FC-2A62-4FF4-9B1E-79EA19172DC7}" destId="{54CD4435-E655-4B86-854B-99B0A675C5F7}" srcOrd="1" destOrd="0" presId="urn:microsoft.com/office/officeart/2005/8/layout/vList2"/>
    <dgm:cxn modelId="{D3DF7A41-7766-4B83-A02C-2937E611DF71}" type="presParOf" srcId="{043BA9FC-2A62-4FF4-9B1E-79EA19172DC7}" destId="{484C35D8-380E-49FD-8692-A18296B47CF0}" srcOrd="2" destOrd="0" presId="urn:microsoft.com/office/officeart/2005/8/layout/vList2"/>
    <dgm:cxn modelId="{BF4E3B90-E2CB-425B-9608-6C416CEB5A39}" type="presParOf" srcId="{043BA9FC-2A62-4FF4-9B1E-79EA19172DC7}" destId="{1A24FC82-E32C-4D19-B2A9-93825FF14E32}" srcOrd="3" destOrd="0" presId="urn:microsoft.com/office/officeart/2005/8/layout/vList2"/>
    <dgm:cxn modelId="{C724C09E-06CC-47F2-BA15-83B3B29E5EF1}" type="presParOf" srcId="{043BA9FC-2A62-4FF4-9B1E-79EA19172DC7}" destId="{9A197AB8-759F-49F3-90F0-E162C68B4682}" srcOrd="4" destOrd="0" presId="urn:microsoft.com/office/officeart/2005/8/layout/vList2"/>
    <dgm:cxn modelId="{364A7689-FBE5-4C54-ABB0-25AD0A3EF5F9}" type="presParOf" srcId="{043BA9FC-2A62-4FF4-9B1E-79EA19172DC7}" destId="{B6620F9A-C328-4068-91F5-05CEF8EA4294}" srcOrd="5" destOrd="0" presId="urn:microsoft.com/office/officeart/2005/8/layout/vList2"/>
    <dgm:cxn modelId="{B5CC367D-0692-4A28-950E-EB40FF4B4277}" type="presParOf" srcId="{043BA9FC-2A62-4FF4-9B1E-79EA19172DC7}" destId="{D8F3E4D0-E7D7-4662-A99B-88FA18D40EE0}" srcOrd="6" destOrd="0" presId="urn:microsoft.com/office/officeart/2005/8/layout/vList2"/>
    <dgm:cxn modelId="{8AEBC460-0DFB-47C2-A629-F991C8B6FA16}" type="presParOf" srcId="{043BA9FC-2A62-4FF4-9B1E-79EA19172DC7}" destId="{BF6A1E4F-4696-4355-99D8-FF9596BA91B6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156BD829-7639-4044-890D-BE2840E66DB3}" type="doc">
      <dgm:prSet loTypeId="urn:microsoft.com/office/officeart/2005/8/layout/hList6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258BED39-C0EB-4625-B0D4-34B07773DB7F}">
      <dgm:prSet phldrT="[Текст]"/>
      <dgm:spPr/>
      <dgm:t>
        <a:bodyPr/>
        <a:lstStyle/>
        <a:p>
          <a:r>
            <a:rPr lang="ru-RU" dirty="0"/>
            <a:t>1. </a:t>
          </a:r>
          <a:r>
            <a:rPr lang="ru-RU" dirty="0" err="1"/>
            <a:t>переконання</a:t>
          </a:r>
          <a:endParaRPr lang="ru-UA" dirty="0"/>
        </a:p>
      </dgm:t>
    </dgm:pt>
    <dgm:pt modelId="{C78ED9D0-EA68-451D-B78B-0459D8BC80FE}" type="parTrans" cxnId="{CBB81799-E83E-4B5B-9A73-79D34967BD2F}">
      <dgm:prSet/>
      <dgm:spPr/>
      <dgm:t>
        <a:bodyPr/>
        <a:lstStyle/>
        <a:p>
          <a:endParaRPr lang="ru-UA"/>
        </a:p>
      </dgm:t>
    </dgm:pt>
    <dgm:pt modelId="{9333B5FE-BC25-4D49-9EF0-557E6CD0131E}" type="sibTrans" cxnId="{CBB81799-E83E-4B5B-9A73-79D34967BD2F}">
      <dgm:prSet/>
      <dgm:spPr/>
      <dgm:t>
        <a:bodyPr/>
        <a:lstStyle/>
        <a:p>
          <a:endParaRPr lang="ru-UA"/>
        </a:p>
      </dgm:t>
    </dgm:pt>
    <dgm:pt modelId="{B44D746C-6471-4125-818F-64BFF191166D}">
      <dgm:prSet/>
      <dgm:spPr/>
      <dgm:t>
        <a:bodyPr/>
        <a:lstStyle/>
        <a:p>
          <a:r>
            <a:rPr lang="ru-RU" dirty="0"/>
            <a:t>2. </a:t>
          </a:r>
          <a:r>
            <a:rPr lang="ru-RU" dirty="0" err="1"/>
            <a:t>вправи</a:t>
          </a:r>
          <a:r>
            <a:rPr lang="ru-RU" dirty="0"/>
            <a:t> і </a:t>
          </a:r>
          <a:r>
            <a:rPr lang="ru-RU" dirty="0" err="1"/>
            <a:t>привчання</a:t>
          </a:r>
          <a:endParaRPr lang="ru-RU" dirty="0"/>
        </a:p>
      </dgm:t>
    </dgm:pt>
    <dgm:pt modelId="{8A6513B1-E42B-44C5-93A7-438D6482B50F}" type="parTrans" cxnId="{12D94819-C01E-4F02-B666-54CC72D31CB3}">
      <dgm:prSet/>
      <dgm:spPr/>
      <dgm:t>
        <a:bodyPr/>
        <a:lstStyle/>
        <a:p>
          <a:endParaRPr lang="ru-UA"/>
        </a:p>
      </dgm:t>
    </dgm:pt>
    <dgm:pt modelId="{A1AC5A64-6AAB-4F5F-B813-CEBC5BF60F39}" type="sibTrans" cxnId="{12D94819-C01E-4F02-B666-54CC72D31CB3}">
      <dgm:prSet/>
      <dgm:spPr/>
      <dgm:t>
        <a:bodyPr/>
        <a:lstStyle/>
        <a:p>
          <a:endParaRPr lang="ru-UA"/>
        </a:p>
      </dgm:t>
    </dgm:pt>
    <dgm:pt modelId="{83E5C8F2-EF05-4B85-B631-840558CB0355}">
      <dgm:prSet/>
      <dgm:spPr/>
      <dgm:t>
        <a:bodyPr/>
        <a:lstStyle/>
        <a:p>
          <a:r>
            <a:rPr lang="ru-RU" dirty="0"/>
            <a:t>3. навчання</a:t>
          </a:r>
        </a:p>
      </dgm:t>
    </dgm:pt>
    <dgm:pt modelId="{84865CE5-648D-4535-969E-199FB26DE12B}" type="parTrans" cxnId="{233E1F8F-7A8C-4BAB-A392-7A18B07FE54B}">
      <dgm:prSet/>
      <dgm:spPr/>
      <dgm:t>
        <a:bodyPr/>
        <a:lstStyle/>
        <a:p>
          <a:endParaRPr lang="ru-UA"/>
        </a:p>
      </dgm:t>
    </dgm:pt>
    <dgm:pt modelId="{D59CB74A-682C-4F77-A01E-EFCF4A3A10FC}" type="sibTrans" cxnId="{233E1F8F-7A8C-4BAB-A392-7A18B07FE54B}">
      <dgm:prSet/>
      <dgm:spPr/>
      <dgm:t>
        <a:bodyPr/>
        <a:lstStyle/>
        <a:p>
          <a:endParaRPr lang="ru-UA"/>
        </a:p>
      </dgm:t>
    </dgm:pt>
    <dgm:pt modelId="{ECFAB105-A81A-4B5E-981E-8561EF07F8DE}">
      <dgm:prSet/>
      <dgm:spPr/>
      <dgm:t>
        <a:bodyPr/>
        <a:lstStyle/>
        <a:p>
          <a:r>
            <a:rPr lang="ru-RU" dirty="0"/>
            <a:t>4. </a:t>
          </a:r>
          <a:r>
            <a:rPr lang="ru-RU" dirty="0" err="1"/>
            <a:t>стимулювання</a:t>
          </a:r>
          <a:endParaRPr lang="ru-RU" dirty="0"/>
        </a:p>
      </dgm:t>
    </dgm:pt>
    <dgm:pt modelId="{1F9B7BE2-DCFD-426E-9E5B-11182885FC75}" type="parTrans" cxnId="{92CA5B8B-D96D-468A-B45B-4A0997C17F2E}">
      <dgm:prSet/>
      <dgm:spPr/>
      <dgm:t>
        <a:bodyPr/>
        <a:lstStyle/>
        <a:p>
          <a:endParaRPr lang="ru-UA"/>
        </a:p>
      </dgm:t>
    </dgm:pt>
    <dgm:pt modelId="{06A2E550-07D4-40CA-95EF-E2A09E473F41}" type="sibTrans" cxnId="{92CA5B8B-D96D-468A-B45B-4A0997C17F2E}">
      <dgm:prSet/>
      <dgm:spPr/>
      <dgm:t>
        <a:bodyPr/>
        <a:lstStyle/>
        <a:p>
          <a:endParaRPr lang="ru-UA"/>
        </a:p>
      </dgm:t>
    </dgm:pt>
    <dgm:pt modelId="{DBE7FCBF-C97F-45FE-A521-67F17F3E25EE}">
      <dgm:prSet/>
      <dgm:spPr/>
      <dgm:t>
        <a:bodyPr/>
        <a:lstStyle/>
        <a:p>
          <a:r>
            <a:rPr lang="ru-RU"/>
            <a:t>5. контроль та оцінка</a:t>
          </a:r>
          <a:endParaRPr lang="ru-RU" dirty="0"/>
        </a:p>
      </dgm:t>
    </dgm:pt>
    <dgm:pt modelId="{86F190DB-265E-48F6-9852-5C5779F4F0DB}" type="parTrans" cxnId="{425BDC33-B002-4B94-A39D-71DC855D70F3}">
      <dgm:prSet/>
      <dgm:spPr/>
      <dgm:t>
        <a:bodyPr/>
        <a:lstStyle/>
        <a:p>
          <a:endParaRPr lang="ru-UA"/>
        </a:p>
      </dgm:t>
    </dgm:pt>
    <dgm:pt modelId="{B3B497D3-023F-4568-894E-8C76ABC767C1}" type="sibTrans" cxnId="{425BDC33-B002-4B94-A39D-71DC855D70F3}">
      <dgm:prSet/>
      <dgm:spPr/>
      <dgm:t>
        <a:bodyPr/>
        <a:lstStyle/>
        <a:p>
          <a:endParaRPr lang="ru-UA"/>
        </a:p>
      </dgm:t>
    </dgm:pt>
    <dgm:pt modelId="{DA19AED8-0A0C-4E6C-96FB-8B48ADE6ADFF}" type="pres">
      <dgm:prSet presAssocID="{156BD829-7639-4044-890D-BE2840E66DB3}" presName="Name0" presStyleCnt="0">
        <dgm:presLayoutVars>
          <dgm:dir/>
          <dgm:resizeHandles val="exact"/>
        </dgm:presLayoutVars>
      </dgm:prSet>
      <dgm:spPr/>
    </dgm:pt>
    <dgm:pt modelId="{9A76B287-B144-46B8-AB21-983AEB3B1F64}" type="pres">
      <dgm:prSet presAssocID="{258BED39-C0EB-4625-B0D4-34B07773DB7F}" presName="node" presStyleLbl="node1" presStyleIdx="0" presStyleCnt="5">
        <dgm:presLayoutVars>
          <dgm:bulletEnabled val="1"/>
        </dgm:presLayoutVars>
      </dgm:prSet>
      <dgm:spPr/>
    </dgm:pt>
    <dgm:pt modelId="{09FE5063-5529-45EA-A6B2-D13587E4A2BB}" type="pres">
      <dgm:prSet presAssocID="{9333B5FE-BC25-4D49-9EF0-557E6CD0131E}" presName="sibTrans" presStyleCnt="0"/>
      <dgm:spPr/>
    </dgm:pt>
    <dgm:pt modelId="{F442FD37-AAA3-4B2A-9944-C5066BB9B155}" type="pres">
      <dgm:prSet presAssocID="{B44D746C-6471-4125-818F-64BFF191166D}" presName="node" presStyleLbl="node1" presStyleIdx="1" presStyleCnt="5">
        <dgm:presLayoutVars>
          <dgm:bulletEnabled val="1"/>
        </dgm:presLayoutVars>
      </dgm:prSet>
      <dgm:spPr/>
    </dgm:pt>
    <dgm:pt modelId="{ABEBA83B-39A6-45A7-A40F-73B2BF6B6335}" type="pres">
      <dgm:prSet presAssocID="{A1AC5A64-6AAB-4F5F-B813-CEBC5BF60F39}" presName="sibTrans" presStyleCnt="0"/>
      <dgm:spPr/>
    </dgm:pt>
    <dgm:pt modelId="{76070A12-DE4B-426A-AB67-57E4330FB770}" type="pres">
      <dgm:prSet presAssocID="{83E5C8F2-EF05-4B85-B631-840558CB0355}" presName="node" presStyleLbl="node1" presStyleIdx="2" presStyleCnt="5">
        <dgm:presLayoutVars>
          <dgm:bulletEnabled val="1"/>
        </dgm:presLayoutVars>
      </dgm:prSet>
      <dgm:spPr/>
    </dgm:pt>
    <dgm:pt modelId="{8F49DA3B-3E2D-4AA2-8B00-483B95073B7F}" type="pres">
      <dgm:prSet presAssocID="{D59CB74A-682C-4F77-A01E-EFCF4A3A10FC}" presName="sibTrans" presStyleCnt="0"/>
      <dgm:spPr/>
    </dgm:pt>
    <dgm:pt modelId="{056682BC-8908-45B0-9225-3E8D95237ABF}" type="pres">
      <dgm:prSet presAssocID="{ECFAB105-A81A-4B5E-981E-8561EF07F8DE}" presName="node" presStyleLbl="node1" presStyleIdx="3" presStyleCnt="5">
        <dgm:presLayoutVars>
          <dgm:bulletEnabled val="1"/>
        </dgm:presLayoutVars>
      </dgm:prSet>
      <dgm:spPr/>
    </dgm:pt>
    <dgm:pt modelId="{8768CBEC-EFD3-4728-8884-B9DE91432E34}" type="pres">
      <dgm:prSet presAssocID="{06A2E550-07D4-40CA-95EF-E2A09E473F41}" presName="sibTrans" presStyleCnt="0"/>
      <dgm:spPr/>
    </dgm:pt>
    <dgm:pt modelId="{476CE97B-811A-4906-A97B-23A46E3A498A}" type="pres">
      <dgm:prSet presAssocID="{DBE7FCBF-C97F-45FE-A521-67F17F3E25EE}" presName="node" presStyleLbl="node1" presStyleIdx="4" presStyleCnt="5">
        <dgm:presLayoutVars>
          <dgm:bulletEnabled val="1"/>
        </dgm:presLayoutVars>
      </dgm:prSet>
      <dgm:spPr/>
    </dgm:pt>
  </dgm:ptLst>
  <dgm:cxnLst>
    <dgm:cxn modelId="{380CE402-7D03-4E02-9B72-47D9E165A9BD}" type="presOf" srcId="{83E5C8F2-EF05-4B85-B631-840558CB0355}" destId="{76070A12-DE4B-426A-AB67-57E4330FB770}" srcOrd="0" destOrd="0" presId="urn:microsoft.com/office/officeart/2005/8/layout/hList6"/>
    <dgm:cxn modelId="{12D94819-C01E-4F02-B666-54CC72D31CB3}" srcId="{156BD829-7639-4044-890D-BE2840E66DB3}" destId="{B44D746C-6471-4125-818F-64BFF191166D}" srcOrd="1" destOrd="0" parTransId="{8A6513B1-E42B-44C5-93A7-438D6482B50F}" sibTransId="{A1AC5A64-6AAB-4F5F-B813-CEBC5BF60F39}"/>
    <dgm:cxn modelId="{425BDC33-B002-4B94-A39D-71DC855D70F3}" srcId="{156BD829-7639-4044-890D-BE2840E66DB3}" destId="{DBE7FCBF-C97F-45FE-A521-67F17F3E25EE}" srcOrd="4" destOrd="0" parTransId="{86F190DB-265E-48F6-9852-5C5779F4F0DB}" sibTransId="{B3B497D3-023F-4568-894E-8C76ABC767C1}"/>
    <dgm:cxn modelId="{9A63E13B-6436-46E5-84F0-0C1283E47B93}" type="presOf" srcId="{DBE7FCBF-C97F-45FE-A521-67F17F3E25EE}" destId="{476CE97B-811A-4906-A97B-23A46E3A498A}" srcOrd="0" destOrd="0" presId="urn:microsoft.com/office/officeart/2005/8/layout/hList6"/>
    <dgm:cxn modelId="{8AC69F70-97DD-404C-A90A-91A79CFAED0F}" type="presOf" srcId="{156BD829-7639-4044-890D-BE2840E66DB3}" destId="{DA19AED8-0A0C-4E6C-96FB-8B48ADE6ADFF}" srcOrd="0" destOrd="0" presId="urn:microsoft.com/office/officeart/2005/8/layout/hList6"/>
    <dgm:cxn modelId="{92CA5B8B-D96D-468A-B45B-4A0997C17F2E}" srcId="{156BD829-7639-4044-890D-BE2840E66DB3}" destId="{ECFAB105-A81A-4B5E-981E-8561EF07F8DE}" srcOrd="3" destOrd="0" parTransId="{1F9B7BE2-DCFD-426E-9E5B-11182885FC75}" sibTransId="{06A2E550-07D4-40CA-95EF-E2A09E473F41}"/>
    <dgm:cxn modelId="{233E1F8F-7A8C-4BAB-A392-7A18B07FE54B}" srcId="{156BD829-7639-4044-890D-BE2840E66DB3}" destId="{83E5C8F2-EF05-4B85-B631-840558CB0355}" srcOrd="2" destOrd="0" parTransId="{84865CE5-648D-4535-969E-199FB26DE12B}" sibTransId="{D59CB74A-682C-4F77-A01E-EFCF4A3A10FC}"/>
    <dgm:cxn modelId="{CBB81799-E83E-4B5B-9A73-79D34967BD2F}" srcId="{156BD829-7639-4044-890D-BE2840E66DB3}" destId="{258BED39-C0EB-4625-B0D4-34B07773DB7F}" srcOrd="0" destOrd="0" parTransId="{C78ED9D0-EA68-451D-B78B-0459D8BC80FE}" sibTransId="{9333B5FE-BC25-4D49-9EF0-557E6CD0131E}"/>
    <dgm:cxn modelId="{22B733D2-132B-48B7-91B1-FAFD44AEB8F0}" type="presOf" srcId="{B44D746C-6471-4125-818F-64BFF191166D}" destId="{F442FD37-AAA3-4B2A-9944-C5066BB9B155}" srcOrd="0" destOrd="0" presId="urn:microsoft.com/office/officeart/2005/8/layout/hList6"/>
    <dgm:cxn modelId="{004B4ADF-EA5E-42D4-9265-4EB7D514C57F}" type="presOf" srcId="{ECFAB105-A81A-4B5E-981E-8561EF07F8DE}" destId="{056682BC-8908-45B0-9225-3E8D95237ABF}" srcOrd="0" destOrd="0" presId="urn:microsoft.com/office/officeart/2005/8/layout/hList6"/>
    <dgm:cxn modelId="{3DE33CE0-105D-4DEA-A2EC-77EB8A3F7CAE}" type="presOf" srcId="{258BED39-C0EB-4625-B0D4-34B07773DB7F}" destId="{9A76B287-B144-46B8-AB21-983AEB3B1F64}" srcOrd="0" destOrd="0" presId="urn:microsoft.com/office/officeart/2005/8/layout/hList6"/>
    <dgm:cxn modelId="{6881683A-F0FF-478F-870B-B3531D2C8D62}" type="presParOf" srcId="{DA19AED8-0A0C-4E6C-96FB-8B48ADE6ADFF}" destId="{9A76B287-B144-46B8-AB21-983AEB3B1F64}" srcOrd="0" destOrd="0" presId="urn:microsoft.com/office/officeart/2005/8/layout/hList6"/>
    <dgm:cxn modelId="{77AF3621-1D73-4A54-875D-752CBD996AC5}" type="presParOf" srcId="{DA19AED8-0A0C-4E6C-96FB-8B48ADE6ADFF}" destId="{09FE5063-5529-45EA-A6B2-D13587E4A2BB}" srcOrd="1" destOrd="0" presId="urn:microsoft.com/office/officeart/2005/8/layout/hList6"/>
    <dgm:cxn modelId="{9BDD87E1-C7D3-4F6D-9AA9-FCA0F8085B53}" type="presParOf" srcId="{DA19AED8-0A0C-4E6C-96FB-8B48ADE6ADFF}" destId="{F442FD37-AAA3-4B2A-9944-C5066BB9B155}" srcOrd="2" destOrd="0" presId="urn:microsoft.com/office/officeart/2005/8/layout/hList6"/>
    <dgm:cxn modelId="{A8916096-68F8-4FA6-A603-7E372F245912}" type="presParOf" srcId="{DA19AED8-0A0C-4E6C-96FB-8B48ADE6ADFF}" destId="{ABEBA83B-39A6-45A7-A40F-73B2BF6B6335}" srcOrd="3" destOrd="0" presId="urn:microsoft.com/office/officeart/2005/8/layout/hList6"/>
    <dgm:cxn modelId="{ED0E5254-54D9-4507-8BE2-A940D3F0F57B}" type="presParOf" srcId="{DA19AED8-0A0C-4E6C-96FB-8B48ADE6ADFF}" destId="{76070A12-DE4B-426A-AB67-57E4330FB770}" srcOrd="4" destOrd="0" presId="urn:microsoft.com/office/officeart/2005/8/layout/hList6"/>
    <dgm:cxn modelId="{39300BBE-8BB4-471F-A2AF-D77F9279AB13}" type="presParOf" srcId="{DA19AED8-0A0C-4E6C-96FB-8B48ADE6ADFF}" destId="{8F49DA3B-3E2D-4AA2-8B00-483B95073B7F}" srcOrd="5" destOrd="0" presId="urn:microsoft.com/office/officeart/2005/8/layout/hList6"/>
    <dgm:cxn modelId="{618DE6DD-5D34-4E92-984E-4C11CAB8AA04}" type="presParOf" srcId="{DA19AED8-0A0C-4E6C-96FB-8B48ADE6ADFF}" destId="{056682BC-8908-45B0-9225-3E8D95237ABF}" srcOrd="6" destOrd="0" presId="urn:microsoft.com/office/officeart/2005/8/layout/hList6"/>
    <dgm:cxn modelId="{C84C1C10-10DF-46D0-9E82-34EA9F99AF6E}" type="presParOf" srcId="{DA19AED8-0A0C-4E6C-96FB-8B48ADE6ADFF}" destId="{8768CBEC-EFD3-4728-8884-B9DE91432E34}" srcOrd="7" destOrd="0" presId="urn:microsoft.com/office/officeart/2005/8/layout/hList6"/>
    <dgm:cxn modelId="{F2E74D70-CF62-41E0-A7CC-707809FEA524}" type="presParOf" srcId="{DA19AED8-0A0C-4E6C-96FB-8B48ADE6ADFF}" destId="{476CE97B-811A-4906-A97B-23A46E3A498A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D70E84AF-FD0F-4D5E-8E0B-13D6662F049C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A2A15F24-F1E4-41E8-A936-954FA09A1DE4}">
      <dgm:prSet phldrT="[Текст]"/>
      <dgm:spPr/>
      <dgm:t>
        <a:bodyPr/>
        <a:lstStyle/>
        <a:p>
          <a:r>
            <a:rPr lang="ru-RU" dirty="0"/>
            <a:t>розповідь</a:t>
          </a:r>
          <a:endParaRPr lang="ru-UA" dirty="0"/>
        </a:p>
      </dgm:t>
    </dgm:pt>
    <dgm:pt modelId="{7A017105-E172-45AC-9C36-AE681D259AD4}" type="parTrans" cxnId="{A2018F26-3B2A-4FDA-AE4C-6C0DFC1E7747}">
      <dgm:prSet/>
      <dgm:spPr/>
      <dgm:t>
        <a:bodyPr/>
        <a:lstStyle/>
        <a:p>
          <a:endParaRPr lang="ru-UA"/>
        </a:p>
      </dgm:t>
    </dgm:pt>
    <dgm:pt modelId="{5EF3CEF9-7FA9-4627-B98B-3CE013383920}" type="sibTrans" cxnId="{A2018F26-3B2A-4FDA-AE4C-6C0DFC1E7747}">
      <dgm:prSet/>
      <dgm:spPr/>
      <dgm:t>
        <a:bodyPr/>
        <a:lstStyle/>
        <a:p>
          <a:endParaRPr lang="ru-UA"/>
        </a:p>
      </dgm:t>
    </dgm:pt>
    <dgm:pt modelId="{C8986839-A8B8-4E68-B41B-EC562A7F0163}">
      <dgm:prSet/>
      <dgm:spPr/>
      <dgm:t>
        <a:bodyPr/>
        <a:lstStyle/>
        <a:p>
          <a:r>
            <a:rPr lang="ru-RU" dirty="0" err="1"/>
            <a:t>бесіда</a:t>
          </a:r>
          <a:endParaRPr lang="ru-RU" dirty="0"/>
        </a:p>
      </dgm:t>
    </dgm:pt>
    <dgm:pt modelId="{3B7736C8-9DE3-44A7-B0F4-A99ADE16068F}" type="parTrans" cxnId="{0094D2FD-1CAD-4A0D-9D8E-D68156D2A084}">
      <dgm:prSet/>
      <dgm:spPr/>
      <dgm:t>
        <a:bodyPr/>
        <a:lstStyle/>
        <a:p>
          <a:endParaRPr lang="ru-UA"/>
        </a:p>
      </dgm:t>
    </dgm:pt>
    <dgm:pt modelId="{A051127B-6980-4D9C-B119-8D7C5E64BD04}" type="sibTrans" cxnId="{0094D2FD-1CAD-4A0D-9D8E-D68156D2A084}">
      <dgm:prSet/>
      <dgm:spPr/>
      <dgm:t>
        <a:bodyPr/>
        <a:lstStyle/>
        <a:p>
          <a:endParaRPr lang="ru-UA"/>
        </a:p>
      </dgm:t>
    </dgm:pt>
    <dgm:pt modelId="{52621EE1-662D-4CED-94D4-AF350ECBEDAA}">
      <dgm:prSet/>
      <dgm:spPr/>
      <dgm:t>
        <a:bodyPr/>
        <a:lstStyle/>
        <a:p>
          <a:r>
            <a:rPr lang="ru-RU" dirty="0" err="1"/>
            <a:t>пояснення</a:t>
          </a:r>
          <a:endParaRPr lang="ru-RU" dirty="0"/>
        </a:p>
      </dgm:t>
    </dgm:pt>
    <dgm:pt modelId="{054D03A5-B735-4B71-9416-7AFDF87A6670}" type="parTrans" cxnId="{A1245B8C-58CE-47C2-9A7C-508FBDAA8C45}">
      <dgm:prSet/>
      <dgm:spPr/>
      <dgm:t>
        <a:bodyPr/>
        <a:lstStyle/>
        <a:p>
          <a:endParaRPr lang="ru-UA"/>
        </a:p>
      </dgm:t>
    </dgm:pt>
    <dgm:pt modelId="{CBD77B70-275F-4C1A-A4C4-CDCCF5F001FE}" type="sibTrans" cxnId="{A1245B8C-58CE-47C2-9A7C-508FBDAA8C45}">
      <dgm:prSet/>
      <dgm:spPr/>
      <dgm:t>
        <a:bodyPr/>
        <a:lstStyle/>
        <a:p>
          <a:endParaRPr lang="ru-UA"/>
        </a:p>
      </dgm:t>
    </dgm:pt>
    <dgm:pt modelId="{06733473-CD68-4A48-867E-BB3B66213C1B}">
      <dgm:prSet/>
      <dgm:spPr/>
      <dgm:t>
        <a:bodyPr/>
        <a:lstStyle/>
        <a:p>
          <a:r>
            <a:rPr lang="ru-RU"/>
            <a:t>диспут</a:t>
          </a:r>
          <a:endParaRPr lang="ru-UA"/>
        </a:p>
      </dgm:t>
    </dgm:pt>
    <dgm:pt modelId="{8E88FD22-1D40-4C96-BC79-D4251664954F}" type="parTrans" cxnId="{F92F47B2-6A6D-437D-96DA-5A163ACBD541}">
      <dgm:prSet/>
      <dgm:spPr/>
      <dgm:t>
        <a:bodyPr/>
        <a:lstStyle/>
        <a:p>
          <a:endParaRPr lang="ru-UA"/>
        </a:p>
      </dgm:t>
    </dgm:pt>
    <dgm:pt modelId="{DE0598B1-31E8-4EF7-B470-E08FC0F4E29F}" type="sibTrans" cxnId="{F92F47B2-6A6D-437D-96DA-5A163ACBD541}">
      <dgm:prSet/>
      <dgm:spPr/>
      <dgm:t>
        <a:bodyPr/>
        <a:lstStyle/>
        <a:p>
          <a:endParaRPr lang="ru-UA"/>
        </a:p>
      </dgm:t>
    </dgm:pt>
    <dgm:pt modelId="{2F4B2B2F-8BF9-426D-AD22-559E598755BF}" type="pres">
      <dgm:prSet presAssocID="{D70E84AF-FD0F-4D5E-8E0B-13D6662F049C}" presName="linear" presStyleCnt="0">
        <dgm:presLayoutVars>
          <dgm:dir/>
          <dgm:animLvl val="lvl"/>
          <dgm:resizeHandles val="exact"/>
        </dgm:presLayoutVars>
      </dgm:prSet>
      <dgm:spPr/>
    </dgm:pt>
    <dgm:pt modelId="{9882F56A-9C56-4BE6-B5E5-697742783238}" type="pres">
      <dgm:prSet presAssocID="{A2A15F24-F1E4-41E8-A936-954FA09A1DE4}" presName="parentLin" presStyleCnt="0"/>
      <dgm:spPr/>
    </dgm:pt>
    <dgm:pt modelId="{20EE3B00-1032-4DF0-8312-FAABF8C0943D}" type="pres">
      <dgm:prSet presAssocID="{A2A15F24-F1E4-41E8-A936-954FA09A1DE4}" presName="parentLeftMargin" presStyleLbl="node1" presStyleIdx="0" presStyleCnt="4"/>
      <dgm:spPr/>
    </dgm:pt>
    <dgm:pt modelId="{5C8082D3-8B4B-4523-8B51-CEEF52999725}" type="pres">
      <dgm:prSet presAssocID="{A2A15F24-F1E4-41E8-A936-954FA09A1DE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6CEAF7F-BDF8-49DB-AD19-512F932C4ADC}" type="pres">
      <dgm:prSet presAssocID="{A2A15F24-F1E4-41E8-A936-954FA09A1DE4}" presName="negativeSpace" presStyleCnt="0"/>
      <dgm:spPr/>
    </dgm:pt>
    <dgm:pt modelId="{3BEAF75F-48D4-4B56-A897-DBDCE4ACAA27}" type="pres">
      <dgm:prSet presAssocID="{A2A15F24-F1E4-41E8-A936-954FA09A1DE4}" presName="childText" presStyleLbl="conFgAcc1" presStyleIdx="0" presStyleCnt="4">
        <dgm:presLayoutVars>
          <dgm:bulletEnabled val="1"/>
        </dgm:presLayoutVars>
      </dgm:prSet>
      <dgm:spPr/>
    </dgm:pt>
    <dgm:pt modelId="{B58AEB4D-16D3-4B65-8461-DC1C22C8E274}" type="pres">
      <dgm:prSet presAssocID="{5EF3CEF9-7FA9-4627-B98B-3CE013383920}" presName="spaceBetweenRectangles" presStyleCnt="0"/>
      <dgm:spPr/>
    </dgm:pt>
    <dgm:pt modelId="{232F0761-DC83-4988-9CDE-0B00CC355D2E}" type="pres">
      <dgm:prSet presAssocID="{C8986839-A8B8-4E68-B41B-EC562A7F0163}" presName="parentLin" presStyleCnt="0"/>
      <dgm:spPr/>
    </dgm:pt>
    <dgm:pt modelId="{DB75C757-567B-469B-A1FD-142C7A846401}" type="pres">
      <dgm:prSet presAssocID="{C8986839-A8B8-4E68-B41B-EC562A7F0163}" presName="parentLeftMargin" presStyleLbl="node1" presStyleIdx="0" presStyleCnt="4"/>
      <dgm:spPr/>
    </dgm:pt>
    <dgm:pt modelId="{271EAE54-E49A-47ED-9B9B-A5471A07DBA6}" type="pres">
      <dgm:prSet presAssocID="{C8986839-A8B8-4E68-B41B-EC562A7F016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DD28D1E-BBA0-44B1-B3DF-86CAAB6FE725}" type="pres">
      <dgm:prSet presAssocID="{C8986839-A8B8-4E68-B41B-EC562A7F0163}" presName="negativeSpace" presStyleCnt="0"/>
      <dgm:spPr/>
    </dgm:pt>
    <dgm:pt modelId="{CE82973C-9010-414A-9E09-6B598ABB3F17}" type="pres">
      <dgm:prSet presAssocID="{C8986839-A8B8-4E68-B41B-EC562A7F0163}" presName="childText" presStyleLbl="conFgAcc1" presStyleIdx="1" presStyleCnt="4">
        <dgm:presLayoutVars>
          <dgm:bulletEnabled val="1"/>
        </dgm:presLayoutVars>
      </dgm:prSet>
      <dgm:spPr/>
    </dgm:pt>
    <dgm:pt modelId="{B3A02C1C-13AE-41D4-9903-0D6A51A99D45}" type="pres">
      <dgm:prSet presAssocID="{A051127B-6980-4D9C-B119-8D7C5E64BD04}" presName="spaceBetweenRectangles" presStyleCnt="0"/>
      <dgm:spPr/>
    </dgm:pt>
    <dgm:pt modelId="{358069A1-598C-4BA0-B0E8-EC3F84908213}" type="pres">
      <dgm:prSet presAssocID="{52621EE1-662D-4CED-94D4-AF350ECBEDAA}" presName="parentLin" presStyleCnt="0"/>
      <dgm:spPr/>
    </dgm:pt>
    <dgm:pt modelId="{A8E3855D-A6D2-45AE-86A7-9E9FF61936EF}" type="pres">
      <dgm:prSet presAssocID="{52621EE1-662D-4CED-94D4-AF350ECBEDAA}" presName="parentLeftMargin" presStyleLbl="node1" presStyleIdx="1" presStyleCnt="4"/>
      <dgm:spPr/>
    </dgm:pt>
    <dgm:pt modelId="{DBDBD3F6-D6F3-411A-8E23-4CB950364F98}" type="pres">
      <dgm:prSet presAssocID="{52621EE1-662D-4CED-94D4-AF350ECBEDA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50E683B-A932-49CF-83E5-0A42167EAC55}" type="pres">
      <dgm:prSet presAssocID="{52621EE1-662D-4CED-94D4-AF350ECBEDAA}" presName="negativeSpace" presStyleCnt="0"/>
      <dgm:spPr/>
    </dgm:pt>
    <dgm:pt modelId="{DA2F3887-3F1C-434D-9C63-65722B1B24F3}" type="pres">
      <dgm:prSet presAssocID="{52621EE1-662D-4CED-94D4-AF350ECBEDAA}" presName="childText" presStyleLbl="conFgAcc1" presStyleIdx="2" presStyleCnt="4">
        <dgm:presLayoutVars>
          <dgm:bulletEnabled val="1"/>
        </dgm:presLayoutVars>
      </dgm:prSet>
      <dgm:spPr/>
    </dgm:pt>
    <dgm:pt modelId="{CEB7399E-9688-48FA-96FF-83B11B6F2A67}" type="pres">
      <dgm:prSet presAssocID="{CBD77B70-275F-4C1A-A4C4-CDCCF5F001FE}" presName="spaceBetweenRectangles" presStyleCnt="0"/>
      <dgm:spPr/>
    </dgm:pt>
    <dgm:pt modelId="{03E62B8E-B883-4BDB-AA8D-EC5913BA1477}" type="pres">
      <dgm:prSet presAssocID="{06733473-CD68-4A48-867E-BB3B66213C1B}" presName="parentLin" presStyleCnt="0"/>
      <dgm:spPr/>
    </dgm:pt>
    <dgm:pt modelId="{A29F2473-8680-4BA3-848E-179277BDA41A}" type="pres">
      <dgm:prSet presAssocID="{06733473-CD68-4A48-867E-BB3B66213C1B}" presName="parentLeftMargin" presStyleLbl="node1" presStyleIdx="2" presStyleCnt="4"/>
      <dgm:spPr/>
    </dgm:pt>
    <dgm:pt modelId="{977740A3-22AA-45F8-8E6E-F490C19E1EA1}" type="pres">
      <dgm:prSet presAssocID="{06733473-CD68-4A48-867E-BB3B66213C1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EEE91FF-C3B7-4E16-AE03-D6D318F54243}" type="pres">
      <dgm:prSet presAssocID="{06733473-CD68-4A48-867E-BB3B66213C1B}" presName="negativeSpace" presStyleCnt="0"/>
      <dgm:spPr/>
    </dgm:pt>
    <dgm:pt modelId="{24D8ACB1-0A5C-4D88-85EC-E8CC78087F2A}" type="pres">
      <dgm:prSet presAssocID="{06733473-CD68-4A48-867E-BB3B66213C1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2018F26-3B2A-4FDA-AE4C-6C0DFC1E7747}" srcId="{D70E84AF-FD0F-4D5E-8E0B-13D6662F049C}" destId="{A2A15F24-F1E4-41E8-A936-954FA09A1DE4}" srcOrd="0" destOrd="0" parTransId="{7A017105-E172-45AC-9C36-AE681D259AD4}" sibTransId="{5EF3CEF9-7FA9-4627-B98B-3CE013383920}"/>
    <dgm:cxn modelId="{20EC0D28-9281-4EF9-B629-88594B1B4BED}" type="presOf" srcId="{D70E84AF-FD0F-4D5E-8E0B-13D6662F049C}" destId="{2F4B2B2F-8BF9-426D-AD22-559E598755BF}" srcOrd="0" destOrd="0" presId="urn:microsoft.com/office/officeart/2005/8/layout/list1"/>
    <dgm:cxn modelId="{C8403E28-9B72-4297-BB75-2BE57C3E190E}" type="presOf" srcId="{C8986839-A8B8-4E68-B41B-EC562A7F0163}" destId="{271EAE54-E49A-47ED-9B9B-A5471A07DBA6}" srcOrd="1" destOrd="0" presId="urn:microsoft.com/office/officeart/2005/8/layout/list1"/>
    <dgm:cxn modelId="{8A6D5C2E-09BF-4B33-948B-AB185242AAF5}" type="presOf" srcId="{A2A15F24-F1E4-41E8-A936-954FA09A1DE4}" destId="{5C8082D3-8B4B-4523-8B51-CEEF52999725}" srcOrd="1" destOrd="0" presId="urn:microsoft.com/office/officeart/2005/8/layout/list1"/>
    <dgm:cxn modelId="{E9D93B3B-EB9A-4CA6-BD8A-E81FB7DCB6C2}" type="presOf" srcId="{06733473-CD68-4A48-867E-BB3B66213C1B}" destId="{977740A3-22AA-45F8-8E6E-F490C19E1EA1}" srcOrd="1" destOrd="0" presId="urn:microsoft.com/office/officeart/2005/8/layout/list1"/>
    <dgm:cxn modelId="{65CFF56A-761E-45B3-85D0-192A313B28AA}" type="presOf" srcId="{A2A15F24-F1E4-41E8-A936-954FA09A1DE4}" destId="{20EE3B00-1032-4DF0-8312-FAABF8C0943D}" srcOrd="0" destOrd="0" presId="urn:microsoft.com/office/officeart/2005/8/layout/list1"/>
    <dgm:cxn modelId="{15D83972-B78C-4556-B508-BF57BA389108}" type="presOf" srcId="{52621EE1-662D-4CED-94D4-AF350ECBEDAA}" destId="{DBDBD3F6-D6F3-411A-8E23-4CB950364F98}" srcOrd="1" destOrd="0" presId="urn:microsoft.com/office/officeart/2005/8/layout/list1"/>
    <dgm:cxn modelId="{B5920A77-FFB3-4652-BAB2-25C8178746FF}" type="presOf" srcId="{C8986839-A8B8-4E68-B41B-EC562A7F0163}" destId="{DB75C757-567B-469B-A1FD-142C7A846401}" srcOrd="0" destOrd="0" presId="urn:microsoft.com/office/officeart/2005/8/layout/list1"/>
    <dgm:cxn modelId="{A1245B8C-58CE-47C2-9A7C-508FBDAA8C45}" srcId="{D70E84AF-FD0F-4D5E-8E0B-13D6662F049C}" destId="{52621EE1-662D-4CED-94D4-AF350ECBEDAA}" srcOrd="2" destOrd="0" parTransId="{054D03A5-B735-4B71-9416-7AFDF87A6670}" sibTransId="{CBD77B70-275F-4C1A-A4C4-CDCCF5F001FE}"/>
    <dgm:cxn modelId="{F92F47B2-6A6D-437D-96DA-5A163ACBD541}" srcId="{D70E84AF-FD0F-4D5E-8E0B-13D6662F049C}" destId="{06733473-CD68-4A48-867E-BB3B66213C1B}" srcOrd="3" destOrd="0" parTransId="{8E88FD22-1D40-4C96-BC79-D4251664954F}" sibTransId="{DE0598B1-31E8-4EF7-B470-E08FC0F4E29F}"/>
    <dgm:cxn modelId="{96EE7ABB-2D35-497C-B498-38BC65FC4049}" type="presOf" srcId="{06733473-CD68-4A48-867E-BB3B66213C1B}" destId="{A29F2473-8680-4BA3-848E-179277BDA41A}" srcOrd="0" destOrd="0" presId="urn:microsoft.com/office/officeart/2005/8/layout/list1"/>
    <dgm:cxn modelId="{057180CE-79A8-456A-B83F-6753C26F3F14}" type="presOf" srcId="{52621EE1-662D-4CED-94D4-AF350ECBEDAA}" destId="{A8E3855D-A6D2-45AE-86A7-9E9FF61936EF}" srcOrd="0" destOrd="0" presId="urn:microsoft.com/office/officeart/2005/8/layout/list1"/>
    <dgm:cxn modelId="{0094D2FD-1CAD-4A0D-9D8E-D68156D2A084}" srcId="{D70E84AF-FD0F-4D5E-8E0B-13D6662F049C}" destId="{C8986839-A8B8-4E68-B41B-EC562A7F0163}" srcOrd="1" destOrd="0" parTransId="{3B7736C8-9DE3-44A7-B0F4-A99ADE16068F}" sibTransId="{A051127B-6980-4D9C-B119-8D7C5E64BD04}"/>
    <dgm:cxn modelId="{31FACD29-54C9-42B8-B955-B2D0C4C493D2}" type="presParOf" srcId="{2F4B2B2F-8BF9-426D-AD22-559E598755BF}" destId="{9882F56A-9C56-4BE6-B5E5-697742783238}" srcOrd="0" destOrd="0" presId="urn:microsoft.com/office/officeart/2005/8/layout/list1"/>
    <dgm:cxn modelId="{34398C68-FEA1-4368-A7F0-2E3BD5D0BA31}" type="presParOf" srcId="{9882F56A-9C56-4BE6-B5E5-697742783238}" destId="{20EE3B00-1032-4DF0-8312-FAABF8C0943D}" srcOrd="0" destOrd="0" presId="urn:microsoft.com/office/officeart/2005/8/layout/list1"/>
    <dgm:cxn modelId="{D8A38BD0-6F0D-4E95-AF70-AD10C21CA82A}" type="presParOf" srcId="{9882F56A-9C56-4BE6-B5E5-697742783238}" destId="{5C8082D3-8B4B-4523-8B51-CEEF52999725}" srcOrd="1" destOrd="0" presId="urn:microsoft.com/office/officeart/2005/8/layout/list1"/>
    <dgm:cxn modelId="{470ADEE9-9BF9-41D0-83DF-4DFDD4A07553}" type="presParOf" srcId="{2F4B2B2F-8BF9-426D-AD22-559E598755BF}" destId="{A6CEAF7F-BDF8-49DB-AD19-512F932C4ADC}" srcOrd="1" destOrd="0" presId="urn:microsoft.com/office/officeart/2005/8/layout/list1"/>
    <dgm:cxn modelId="{E66283E7-860D-4271-A256-52675747D19F}" type="presParOf" srcId="{2F4B2B2F-8BF9-426D-AD22-559E598755BF}" destId="{3BEAF75F-48D4-4B56-A897-DBDCE4ACAA27}" srcOrd="2" destOrd="0" presId="urn:microsoft.com/office/officeart/2005/8/layout/list1"/>
    <dgm:cxn modelId="{F9AEF092-19D5-4533-BF0C-9B38D03DB367}" type="presParOf" srcId="{2F4B2B2F-8BF9-426D-AD22-559E598755BF}" destId="{B58AEB4D-16D3-4B65-8461-DC1C22C8E274}" srcOrd="3" destOrd="0" presId="urn:microsoft.com/office/officeart/2005/8/layout/list1"/>
    <dgm:cxn modelId="{A1A5E6F2-F093-4102-B76D-D7CC890759F6}" type="presParOf" srcId="{2F4B2B2F-8BF9-426D-AD22-559E598755BF}" destId="{232F0761-DC83-4988-9CDE-0B00CC355D2E}" srcOrd="4" destOrd="0" presId="urn:microsoft.com/office/officeart/2005/8/layout/list1"/>
    <dgm:cxn modelId="{A0A32991-BE38-4BBD-856C-E2699E4538A5}" type="presParOf" srcId="{232F0761-DC83-4988-9CDE-0B00CC355D2E}" destId="{DB75C757-567B-469B-A1FD-142C7A846401}" srcOrd="0" destOrd="0" presId="urn:microsoft.com/office/officeart/2005/8/layout/list1"/>
    <dgm:cxn modelId="{9C6F72C8-A5CF-405B-9B11-3D8864C83352}" type="presParOf" srcId="{232F0761-DC83-4988-9CDE-0B00CC355D2E}" destId="{271EAE54-E49A-47ED-9B9B-A5471A07DBA6}" srcOrd="1" destOrd="0" presId="urn:microsoft.com/office/officeart/2005/8/layout/list1"/>
    <dgm:cxn modelId="{9709B74E-D92C-446F-8568-BE7204589629}" type="presParOf" srcId="{2F4B2B2F-8BF9-426D-AD22-559E598755BF}" destId="{3DD28D1E-BBA0-44B1-B3DF-86CAAB6FE725}" srcOrd="5" destOrd="0" presId="urn:microsoft.com/office/officeart/2005/8/layout/list1"/>
    <dgm:cxn modelId="{3A1C6368-F59E-4EDC-87B5-0041C5B15FE2}" type="presParOf" srcId="{2F4B2B2F-8BF9-426D-AD22-559E598755BF}" destId="{CE82973C-9010-414A-9E09-6B598ABB3F17}" srcOrd="6" destOrd="0" presId="urn:microsoft.com/office/officeart/2005/8/layout/list1"/>
    <dgm:cxn modelId="{8281690B-8566-495C-A5CF-5DB1DA1213F9}" type="presParOf" srcId="{2F4B2B2F-8BF9-426D-AD22-559E598755BF}" destId="{B3A02C1C-13AE-41D4-9903-0D6A51A99D45}" srcOrd="7" destOrd="0" presId="urn:microsoft.com/office/officeart/2005/8/layout/list1"/>
    <dgm:cxn modelId="{A320F959-1DBC-48CB-BD7E-31E578FBFCEE}" type="presParOf" srcId="{2F4B2B2F-8BF9-426D-AD22-559E598755BF}" destId="{358069A1-598C-4BA0-B0E8-EC3F84908213}" srcOrd="8" destOrd="0" presId="urn:microsoft.com/office/officeart/2005/8/layout/list1"/>
    <dgm:cxn modelId="{61FBD5D9-E1F3-42E3-8905-403CE1BD8515}" type="presParOf" srcId="{358069A1-598C-4BA0-B0E8-EC3F84908213}" destId="{A8E3855D-A6D2-45AE-86A7-9E9FF61936EF}" srcOrd="0" destOrd="0" presId="urn:microsoft.com/office/officeart/2005/8/layout/list1"/>
    <dgm:cxn modelId="{4EDFF1FF-8F6F-4BA9-96E6-58DCCDF28D6F}" type="presParOf" srcId="{358069A1-598C-4BA0-B0E8-EC3F84908213}" destId="{DBDBD3F6-D6F3-411A-8E23-4CB950364F98}" srcOrd="1" destOrd="0" presId="urn:microsoft.com/office/officeart/2005/8/layout/list1"/>
    <dgm:cxn modelId="{3E8B5680-CF9E-4BC6-B3A8-746A67906804}" type="presParOf" srcId="{2F4B2B2F-8BF9-426D-AD22-559E598755BF}" destId="{350E683B-A932-49CF-83E5-0A42167EAC55}" srcOrd="9" destOrd="0" presId="urn:microsoft.com/office/officeart/2005/8/layout/list1"/>
    <dgm:cxn modelId="{9D9AB45F-F301-4F07-990D-A5F7CD89A947}" type="presParOf" srcId="{2F4B2B2F-8BF9-426D-AD22-559E598755BF}" destId="{DA2F3887-3F1C-434D-9C63-65722B1B24F3}" srcOrd="10" destOrd="0" presId="urn:microsoft.com/office/officeart/2005/8/layout/list1"/>
    <dgm:cxn modelId="{9C783EEF-BC71-483D-81D1-761E3DC6E65C}" type="presParOf" srcId="{2F4B2B2F-8BF9-426D-AD22-559E598755BF}" destId="{CEB7399E-9688-48FA-96FF-83B11B6F2A67}" srcOrd="11" destOrd="0" presId="urn:microsoft.com/office/officeart/2005/8/layout/list1"/>
    <dgm:cxn modelId="{9D632784-21A3-410A-95AE-F9FDBC3BA3B7}" type="presParOf" srcId="{2F4B2B2F-8BF9-426D-AD22-559E598755BF}" destId="{03E62B8E-B883-4BDB-AA8D-EC5913BA1477}" srcOrd="12" destOrd="0" presId="urn:microsoft.com/office/officeart/2005/8/layout/list1"/>
    <dgm:cxn modelId="{D33A39A8-6929-4185-8E6C-5B5D427088B4}" type="presParOf" srcId="{03E62B8E-B883-4BDB-AA8D-EC5913BA1477}" destId="{A29F2473-8680-4BA3-848E-179277BDA41A}" srcOrd="0" destOrd="0" presId="urn:microsoft.com/office/officeart/2005/8/layout/list1"/>
    <dgm:cxn modelId="{3EE02225-5A34-4116-BD7E-A866F90D6A51}" type="presParOf" srcId="{03E62B8E-B883-4BDB-AA8D-EC5913BA1477}" destId="{977740A3-22AA-45F8-8E6E-F490C19E1EA1}" srcOrd="1" destOrd="0" presId="urn:microsoft.com/office/officeart/2005/8/layout/list1"/>
    <dgm:cxn modelId="{0EFA3952-0C72-41D5-B2AA-6FDBA0FF87CF}" type="presParOf" srcId="{2F4B2B2F-8BF9-426D-AD22-559E598755BF}" destId="{BEEE91FF-C3B7-4E16-AE03-D6D318F54243}" srcOrd="13" destOrd="0" presId="urn:microsoft.com/office/officeart/2005/8/layout/list1"/>
    <dgm:cxn modelId="{4A5662FD-0B33-4A60-A948-2E9A87E07B93}" type="presParOf" srcId="{2F4B2B2F-8BF9-426D-AD22-559E598755BF}" destId="{24D8ACB1-0A5C-4D88-85EC-E8CC78087F2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56BD829-7639-4044-890D-BE2840E66DB3}" type="doc">
      <dgm:prSet loTypeId="urn:microsoft.com/office/officeart/2005/8/layout/hList6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DBE7FCBF-C97F-45FE-A521-67F17F3E25EE}">
      <dgm:prSet/>
      <dgm:spPr/>
      <dgm:t>
        <a:bodyPr/>
        <a:lstStyle/>
        <a:p>
          <a:r>
            <a:rPr lang="ru-RU" b="0" i="0" dirty="0"/>
            <a:t>1) </a:t>
          </a:r>
          <a:r>
            <a:rPr lang="ru-RU" b="0" i="0" dirty="0" err="1"/>
            <a:t>освітній</a:t>
          </a:r>
          <a:r>
            <a:rPr lang="ru-RU" b="0" i="0" dirty="0"/>
            <a:t> </a:t>
          </a:r>
          <a:r>
            <a:rPr lang="ru-RU" b="0" i="0" dirty="0" err="1"/>
            <a:t>процес</a:t>
          </a:r>
          <a:endParaRPr lang="ru-RU" dirty="0"/>
        </a:p>
      </dgm:t>
    </dgm:pt>
    <dgm:pt modelId="{86F190DB-265E-48F6-9852-5C5779F4F0DB}" type="parTrans" cxnId="{425BDC33-B002-4B94-A39D-71DC855D70F3}">
      <dgm:prSet/>
      <dgm:spPr/>
      <dgm:t>
        <a:bodyPr/>
        <a:lstStyle/>
        <a:p>
          <a:endParaRPr lang="ru-UA"/>
        </a:p>
      </dgm:t>
    </dgm:pt>
    <dgm:pt modelId="{B3B497D3-023F-4568-894E-8C76ABC767C1}" type="sibTrans" cxnId="{425BDC33-B002-4B94-A39D-71DC855D70F3}">
      <dgm:prSet/>
      <dgm:spPr/>
      <dgm:t>
        <a:bodyPr/>
        <a:lstStyle/>
        <a:p>
          <a:endParaRPr lang="ru-UA"/>
        </a:p>
      </dgm:t>
    </dgm:pt>
    <dgm:pt modelId="{35FEB2F6-A178-4E9A-97B4-77EECF33A67C}">
      <dgm:prSet/>
      <dgm:spPr/>
      <dgm:t>
        <a:bodyPr/>
        <a:lstStyle/>
        <a:p>
          <a:r>
            <a:rPr lang="ru-RU" b="0" i="0" dirty="0"/>
            <a:t>2) </a:t>
          </a:r>
          <a:r>
            <a:rPr lang="ru-RU" b="0" i="0" dirty="0" err="1"/>
            <a:t>позааудиторна</a:t>
          </a:r>
          <a:r>
            <a:rPr lang="ru-RU" b="0" i="0" dirty="0"/>
            <a:t>, </a:t>
          </a:r>
          <a:r>
            <a:rPr lang="ru-RU" b="0" i="0" dirty="0" err="1"/>
            <a:t>позакласна</a:t>
          </a:r>
          <a:r>
            <a:rPr lang="ru-RU" b="0" i="0" dirty="0"/>
            <a:t> робота</a:t>
          </a:r>
        </a:p>
      </dgm:t>
    </dgm:pt>
    <dgm:pt modelId="{EDF7F9FB-CCA7-4CAC-BCCA-53B07584ED7E}" type="parTrans" cxnId="{F279AF58-8CCE-4630-BF1B-817B00987287}">
      <dgm:prSet/>
      <dgm:spPr/>
      <dgm:t>
        <a:bodyPr/>
        <a:lstStyle/>
        <a:p>
          <a:endParaRPr lang="ru-UA"/>
        </a:p>
      </dgm:t>
    </dgm:pt>
    <dgm:pt modelId="{A668BF09-6DD1-47EA-A3A4-96CC1E7F1D74}" type="sibTrans" cxnId="{F279AF58-8CCE-4630-BF1B-817B00987287}">
      <dgm:prSet/>
      <dgm:spPr/>
      <dgm:t>
        <a:bodyPr/>
        <a:lstStyle/>
        <a:p>
          <a:endParaRPr lang="ru-UA"/>
        </a:p>
      </dgm:t>
    </dgm:pt>
    <dgm:pt modelId="{8149D816-7A7E-4316-B7A7-04C27611C3CC}">
      <dgm:prSet/>
      <dgm:spPr/>
      <dgm:t>
        <a:bodyPr/>
        <a:lstStyle/>
        <a:p>
          <a:r>
            <a:rPr lang="ru-RU" b="0" i="0" dirty="0"/>
            <a:t>3) </a:t>
          </a:r>
          <a:r>
            <a:rPr lang="ru-RU" b="0" i="0" dirty="0" err="1"/>
            <a:t>сімейне</a:t>
          </a:r>
          <a:r>
            <a:rPr lang="ru-RU" b="0" i="0" dirty="0"/>
            <a:t> </a:t>
          </a:r>
          <a:r>
            <a:rPr lang="ru-RU" b="0" i="0" dirty="0" err="1"/>
            <a:t>виховання</a:t>
          </a:r>
          <a:endParaRPr lang="ru-RU" b="0" i="0" dirty="0"/>
        </a:p>
      </dgm:t>
    </dgm:pt>
    <dgm:pt modelId="{5C6964C4-C503-4E63-8292-2DB1EA230A22}" type="parTrans" cxnId="{961D3A61-3781-46B1-B1E8-4F03FC3DC3C3}">
      <dgm:prSet/>
      <dgm:spPr/>
      <dgm:t>
        <a:bodyPr/>
        <a:lstStyle/>
        <a:p>
          <a:endParaRPr lang="ru-UA"/>
        </a:p>
      </dgm:t>
    </dgm:pt>
    <dgm:pt modelId="{E6354D0E-C564-4CE1-817C-B62D9D3696BF}" type="sibTrans" cxnId="{961D3A61-3781-46B1-B1E8-4F03FC3DC3C3}">
      <dgm:prSet/>
      <dgm:spPr/>
      <dgm:t>
        <a:bodyPr/>
        <a:lstStyle/>
        <a:p>
          <a:endParaRPr lang="ru-UA"/>
        </a:p>
      </dgm:t>
    </dgm:pt>
    <dgm:pt modelId="{C7689AA4-1A9F-4435-B472-64A9BD839413}">
      <dgm:prSet/>
      <dgm:spPr/>
      <dgm:t>
        <a:bodyPr/>
        <a:lstStyle/>
        <a:p>
          <a:r>
            <a:rPr lang="ru-RU" b="0" i="0" dirty="0"/>
            <a:t>4) </a:t>
          </a:r>
          <a:r>
            <a:rPr lang="ru-RU" b="0" i="0" dirty="0" err="1"/>
            <a:t>виховна</a:t>
          </a:r>
          <a:r>
            <a:rPr lang="ru-RU" b="0" i="0" dirty="0"/>
            <a:t> </a:t>
          </a:r>
          <a:r>
            <a:rPr lang="ru-RU" b="0" i="0" dirty="0" err="1"/>
            <a:t>діяльність</a:t>
          </a:r>
          <a:r>
            <a:rPr lang="ru-RU" b="0" i="0" dirty="0"/>
            <a:t> </a:t>
          </a:r>
          <a:r>
            <a:rPr lang="ru-RU" b="0" i="0" dirty="0" err="1"/>
            <a:t>дитячих</a:t>
          </a:r>
          <a:r>
            <a:rPr lang="ru-RU" b="0" i="0" dirty="0"/>
            <a:t> і </a:t>
          </a:r>
          <a:r>
            <a:rPr lang="ru-RU" b="0" i="0" dirty="0" err="1"/>
            <a:t>молодіжних</a:t>
          </a:r>
          <a:r>
            <a:rPr lang="ru-RU" b="0" i="0" dirty="0"/>
            <a:t> </a:t>
          </a:r>
          <a:r>
            <a:rPr lang="ru-RU" b="0" i="0" dirty="0" err="1"/>
            <a:t>організацій</a:t>
          </a:r>
          <a:endParaRPr lang="ru-RU" b="0" i="0" dirty="0"/>
        </a:p>
      </dgm:t>
    </dgm:pt>
    <dgm:pt modelId="{5EFCB743-9FBC-4197-920A-787F0911059F}" type="parTrans" cxnId="{59F126A7-DB81-430A-903D-7BF60E6CB404}">
      <dgm:prSet/>
      <dgm:spPr/>
      <dgm:t>
        <a:bodyPr/>
        <a:lstStyle/>
        <a:p>
          <a:endParaRPr lang="ru-UA"/>
        </a:p>
      </dgm:t>
    </dgm:pt>
    <dgm:pt modelId="{13F9E84A-E3D7-4954-ADFA-BAD40AA3EF0E}" type="sibTrans" cxnId="{59F126A7-DB81-430A-903D-7BF60E6CB404}">
      <dgm:prSet/>
      <dgm:spPr/>
      <dgm:t>
        <a:bodyPr/>
        <a:lstStyle/>
        <a:p>
          <a:endParaRPr lang="ru-UA"/>
        </a:p>
      </dgm:t>
    </dgm:pt>
    <dgm:pt modelId="{4B49F792-59C7-4234-A80A-C4C359DF8019}">
      <dgm:prSet/>
      <dgm:spPr/>
      <dgm:t>
        <a:bodyPr/>
        <a:lstStyle/>
        <a:p>
          <a:r>
            <a:rPr lang="ru-RU" b="0" i="0" dirty="0"/>
            <a:t>5) </a:t>
          </a:r>
          <a:r>
            <a:rPr lang="ru-RU" b="0" i="0" dirty="0" err="1"/>
            <a:t>виховна</a:t>
          </a:r>
          <a:r>
            <a:rPr lang="ru-RU" b="0" i="0" dirty="0"/>
            <a:t> </a:t>
          </a:r>
          <a:r>
            <a:rPr lang="ru-RU" b="0" i="0" dirty="0" err="1"/>
            <a:t>діяльність</a:t>
          </a:r>
          <a:r>
            <a:rPr lang="ru-RU" b="0" i="0" dirty="0"/>
            <a:t> </a:t>
          </a:r>
          <a:r>
            <a:rPr lang="ru-RU" b="0" i="0" dirty="0" err="1"/>
            <a:t>установ</a:t>
          </a:r>
          <a:r>
            <a:rPr lang="ru-RU" b="0" i="0" dirty="0"/>
            <a:t> </a:t>
          </a:r>
          <a:r>
            <a:rPr lang="ru-RU" b="0" i="0" dirty="0" err="1"/>
            <a:t>культури</a:t>
          </a:r>
          <a:r>
            <a:rPr lang="ru-RU" b="0" i="0" dirty="0"/>
            <a:t>, </a:t>
          </a:r>
          <a:r>
            <a:rPr lang="ru-RU" b="0" i="0" dirty="0" err="1"/>
            <a:t>мистецтва</a:t>
          </a:r>
          <a:r>
            <a:rPr lang="ru-RU" b="0" i="0" dirty="0"/>
            <a:t> та </a:t>
          </a:r>
          <a:r>
            <a:rPr lang="ru-RU" b="0" i="0" dirty="0" err="1"/>
            <a:t>засобівмасової</a:t>
          </a:r>
          <a:r>
            <a:rPr lang="ru-RU" b="0" i="0" dirty="0"/>
            <a:t> </a:t>
          </a:r>
          <a:r>
            <a:rPr lang="ru-RU" b="0" i="0" dirty="0" err="1"/>
            <a:t>інформації</a:t>
          </a:r>
          <a:r>
            <a:rPr lang="ru-RU" b="0" i="0" dirty="0"/>
            <a:t> (в </a:t>
          </a:r>
          <a:r>
            <a:rPr lang="ru-RU" b="0" i="0" dirty="0" err="1"/>
            <a:t>тій</a:t>
          </a:r>
          <a:r>
            <a:rPr lang="ru-RU" b="0" i="0" dirty="0"/>
            <a:t> </a:t>
          </a:r>
          <a:r>
            <a:rPr lang="ru-RU" b="0" i="0" dirty="0" err="1"/>
            <a:t>мірі</a:t>
          </a:r>
          <a:r>
            <a:rPr lang="ru-RU" b="0" i="0" dirty="0"/>
            <a:t>, в </a:t>
          </a:r>
          <a:r>
            <a:rPr lang="ru-RU" b="0" i="0" dirty="0" err="1"/>
            <a:t>якій</a:t>
          </a:r>
          <a:r>
            <a:rPr lang="ru-RU" b="0" i="0" dirty="0"/>
            <a:t> вона доступна </a:t>
          </a:r>
          <a:r>
            <a:rPr lang="ru-RU" b="0" i="0" dirty="0" err="1"/>
            <a:t>вихованцям</a:t>
          </a:r>
          <a:r>
            <a:rPr lang="ru-RU" b="0" i="0" dirty="0"/>
            <a:t>)</a:t>
          </a:r>
        </a:p>
      </dgm:t>
    </dgm:pt>
    <dgm:pt modelId="{8BD84196-A419-47C6-8E12-1889F9D4CD5A}" type="parTrans" cxnId="{74775461-C9D1-4F4A-B81C-DB5081617818}">
      <dgm:prSet/>
      <dgm:spPr/>
      <dgm:t>
        <a:bodyPr/>
        <a:lstStyle/>
        <a:p>
          <a:endParaRPr lang="ru-UA"/>
        </a:p>
      </dgm:t>
    </dgm:pt>
    <dgm:pt modelId="{C5F5E32E-C9EC-4034-8DF8-854D520D153B}" type="sibTrans" cxnId="{74775461-C9D1-4F4A-B81C-DB5081617818}">
      <dgm:prSet/>
      <dgm:spPr/>
      <dgm:t>
        <a:bodyPr/>
        <a:lstStyle/>
        <a:p>
          <a:endParaRPr lang="ru-UA"/>
        </a:p>
      </dgm:t>
    </dgm:pt>
    <dgm:pt modelId="{729F300B-31FA-4CF1-A5A1-3C93FB771835}" type="pres">
      <dgm:prSet presAssocID="{156BD829-7639-4044-890D-BE2840E66DB3}" presName="Name0" presStyleCnt="0">
        <dgm:presLayoutVars>
          <dgm:dir/>
          <dgm:resizeHandles val="exact"/>
        </dgm:presLayoutVars>
      </dgm:prSet>
      <dgm:spPr/>
    </dgm:pt>
    <dgm:pt modelId="{64AC7B47-52F1-472D-944C-47F4F3B2450E}" type="pres">
      <dgm:prSet presAssocID="{DBE7FCBF-C97F-45FE-A521-67F17F3E25EE}" presName="node" presStyleLbl="node1" presStyleIdx="0" presStyleCnt="5">
        <dgm:presLayoutVars>
          <dgm:bulletEnabled val="1"/>
        </dgm:presLayoutVars>
      </dgm:prSet>
      <dgm:spPr/>
    </dgm:pt>
    <dgm:pt modelId="{1A5E3897-B35A-4198-95C4-236FC804DF99}" type="pres">
      <dgm:prSet presAssocID="{B3B497D3-023F-4568-894E-8C76ABC767C1}" presName="sibTrans" presStyleCnt="0"/>
      <dgm:spPr/>
    </dgm:pt>
    <dgm:pt modelId="{D613AA06-C6FC-4903-A278-7AA0B8DE2029}" type="pres">
      <dgm:prSet presAssocID="{35FEB2F6-A178-4E9A-97B4-77EECF33A67C}" presName="node" presStyleLbl="node1" presStyleIdx="1" presStyleCnt="5">
        <dgm:presLayoutVars>
          <dgm:bulletEnabled val="1"/>
        </dgm:presLayoutVars>
      </dgm:prSet>
      <dgm:spPr/>
    </dgm:pt>
    <dgm:pt modelId="{6599AA7F-7FF2-4CE8-9D14-3A24EBE386F3}" type="pres">
      <dgm:prSet presAssocID="{A668BF09-6DD1-47EA-A3A4-96CC1E7F1D74}" presName="sibTrans" presStyleCnt="0"/>
      <dgm:spPr/>
    </dgm:pt>
    <dgm:pt modelId="{75D71319-3D2F-4355-B357-E1C010DB2425}" type="pres">
      <dgm:prSet presAssocID="{8149D816-7A7E-4316-B7A7-04C27611C3CC}" presName="node" presStyleLbl="node1" presStyleIdx="2" presStyleCnt="5">
        <dgm:presLayoutVars>
          <dgm:bulletEnabled val="1"/>
        </dgm:presLayoutVars>
      </dgm:prSet>
      <dgm:spPr/>
    </dgm:pt>
    <dgm:pt modelId="{1FD2D18D-AD80-4FBA-B031-8606452F02F6}" type="pres">
      <dgm:prSet presAssocID="{E6354D0E-C564-4CE1-817C-B62D9D3696BF}" presName="sibTrans" presStyleCnt="0"/>
      <dgm:spPr/>
    </dgm:pt>
    <dgm:pt modelId="{0D205695-29C4-438B-B16A-CB68DDD94A55}" type="pres">
      <dgm:prSet presAssocID="{C7689AA4-1A9F-4435-B472-64A9BD839413}" presName="node" presStyleLbl="node1" presStyleIdx="3" presStyleCnt="5">
        <dgm:presLayoutVars>
          <dgm:bulletEnabled val="1"/>
        </dgm:presLayoutVars>
      </dgm:prSet>
      <dgm:spPr/>
    </dgm:pt>
    <dgm:pt modelId="{375DC4FE-B174-435C-A136-037B23F017E6}" type="pres">
      <dgm:prSet presAssocID="{13F9E84A-E3D7-4954-ADFA-BAD40AA3EF0E}" presName="sibTrans" presStyleCnt="0"/>
      <dgm:spPr/>
    </dgm:pt>
    <dgm:pt modelId="{61542B07-62F4-40DD-B7E9-0E59D5BBDF18}" type="pres">
      <dgm:prSet presAssocID="{4B49F792-59C7-4234-A80A-C4C359DF8019}" presName="node" presStyleLbl="node1" presStyleIdx="4" presStyleCnt="5">
        <dgm:presLayoutVars>
          <dgm:bulletEnabled val="1"/>
        </dgm:presLayoutVars>
      </dgm:prSet>
      <dgm:spPr/>
    </dgm:pt>
  </dgm:ptLst>
  <dgm:cxnLst>
    <dgm:cxn modelId="{7261A40C-3663-4EA5-9334-56DB317F8AC4}" type="presOf" srcId="{4B49F792-59C7-4234-A80A-C4C359DF8019}" destId="{61542B07-62F4-40DD-B7E9-0E59D5BBDF18}" srcOrd="0" destOrd="0" presId="urn:microsoft.com/office/officeart/2005/8/layout/hList6"/>
    <dgm:cxn modelId="{FC4E371E-4430-4C97-A838-61FE0A8DB8C0}" type="presOf" srcId="{156BD829-7639-4044-890D-BE2840E66DB3}" destId="{729F300B-31FA-4CF1-A5A1-3C93FB771835}" srcOrd="0" destOrd="0" presId="urn:microsoft.com/office/officeart/2005/8/layout/hList6"/>
    <dgm:cxn modelId="{270B2821-A66E-4EA8-8B4C-9D07D0B2DEE8}" type="presOf" srcId="{C7689AA4-1A9F-4435-B472-64A9BD839413}" destId="{0D205695-29C4-438B-B16A-CB68DDD94A55}" srcOrd="0" destOrd="0" presId="urn:microsoft.com/office/officeart/2005/8/layout/hList6"/>
    <dgm:cxn modelId="{425BDC33-B002-4B94-A39D-71DC855D70F3}" srcId="{156BD829-7639-4044-890D-BE2840E66DB3}" destId="{DBE7FCBF-C97F-45FE-A521-67F17F3E25EE}" srcOrd="0" destOrd="0" parTransId="{86F190DB-265E-48F6-9852-5C5779F4F0DB}" sibTransId="{B3B497D3-023F-4568-894E-8C76ABC767C1}"/>
    <dgm:cxn modelId="{7D59D240-2F15-449B-BE69-FE38ECA61BE5}" type="presOf" srcId="{8149D816-7A7E-4316-B7A7-04C27611C3CC}" destId="{75D71319-3D2F-4355-B357-E1C010DB2425}" srcOrd="0" destOrd="0" presId="urn:microsoft.com/office/officeart/2005/8/layout/hList6"/>
    <dgm:cxn modelId="{961D3A61-3781-46B1-B1E8-4F03FC3DC3C3}" srcId="{156BD829-7639-4044-890D-BE2840E66DB3}" destId="{8149D816-7A7E-4316-B7A7-04C27611C3CC}" srcOrd="2" destOrd="0" parTransId="{5C6964C4-C503-4E63-8292-2DB1EA230A22}" sibTransId="{E6354D0E-C564-4CE1-817C-B62D9D3696BF}"/>
    <dgm:cxn modelId="{74775461-C9D1-4F4A-B81C-DB5081617818}" srcId="{156BD829-7639-4044-890D-BE2840E66DB3}" destId="{4B49F792-59C7-4234-A80A-C4C359DF8019}" srcOrd="4" destOrd="0" parTransId="{8BD84196-A419-47C6-8E12-1889F9D4CD5A}" sibTransId="{C5F5E32E-C9EC-4034-8DF8-854D520D153B}"/>
    <dgm:cxn modelId="{F279AF58-8CCE-4630-BF1B-817B00987287}" srcId="{156BD829-7639-4044-890D-BE2840E66DB3}" destId="{35FEB2F6-A178-4E9A-97B4-77EECF33A67C}" srcOrd="1" destOrd="0" parTransId="{EDF7F9FB-CCA7-4CAC-BCCA-53B07584ED7E}" sibTransId="{A668BF09-6DD1-47EA-A3A4-96CC1E7F1D74}"/>
    <dgm:cxn modelId="{59F126A7-DB81-430A-903D-7BF60E6CB404}" srcId="{156BD829-7639-4044-890D-BE2840E66DB3}" destId="{C7689AA4-1A9F-4435-B472-64A9BD839413}" srcOrd="3" destOrd="0" parTransId="{5EFCB743-9FBC-4197-920A-787F0911059F}" sibTransId="{13F9E84A-E3D7-4954-ADFA-BAD40AA3EF0E}"/>
    <dgm:cxn modelId="{D1F373A7-0609-4C4E-B6F5-320D9D3F9211}" type="presOf" srcId="{35FEB2F6-A178-4E9A-97B4-77EECF33A67C}" destId="{D613AA06-C6FC-4903-A278-7AA0B8DE2029}" srcOrd="0" destOrd="0" presId="urn:microsoft.com/office/officeart/2005/8/layout/hList6"/>
    <dgm:cxn modelId="{66DCC8ED-F54C-41F5-9685-7C6B238EB1FB}" type="presOf" srcId="{DBE7FCBF-C97F-45FE-A521-67F17F3E25EE}" destId="{64AC7B47-52F1-472D-944C-47F4F3B2450E}" srcOrd="0" destOrd="0" presId="urn:microsoft.com/office/officeart/2005/8/layout/hList6"/>
    <dgm:cxn modelId="{93F6FEE1-E6EE-4E86-A29E-3677A7C86859}" type="presParOf" srcId="{729F300B-31FA-4CF1-A5A1-3C93FB771835}" destId="{64AC7B47-52F1-472D-944C-47F4F3B2450E}" srcOrd="0" destOrd="0" presId="urn:microsoft.com/office/officeart/2005/8/layout/hList6"/>
    <dgm:cxn modelId="{C7318A5A-6487-49FA-B4DB-43F195B8515D}" type="presParOf" srcId="{729F300B-31FA-4CF1-A5A1-3C93FB771835}" destId="{1A5E3897-B35A-4198-95C4-236FC804DF99}" srcOrd="1" destOrd="0" presId="urn:microsoft.com/office/officeart/2005/8/layout/hList6"/>
    <dgm:cxn modelId="{4C335DC9-CCD1-409D-B066-40E2B3BEE412}" type="presParOf" srcId="{729F300B-31FA-4CF1-A5A1-3C93FB771835}" destId="{D613AA06-C6FC-4903-A278-7AA0B8DE2029}" srcOrd="2" destOrd="0" presId="urn:microsoft.com/office/officeart/2005/8/layout/hList6"/>
    <dgm:cxn modelId="{55922278-AB4B-4178-A999-5A1D0EE7D7E3}" type="presParOf" srcId="{729F300B-31FA-4CF1-A5A1-3C93FB771835}" destId="{6599AA7F-7FF2-4CE8-9D14-3A24EBE386F3}" srcOrd="3" destOrd="0" presId="urn:microsoft.com/office/officeart/2005/8/layout/hList6"/>
    <dgm:cxn modelId="{18EFE2AE-FE7B-4D4E-8923-55AC83CE0B6F}" type="presParOf" srcId="{729F300B-31FA-4CF1-A5A1-3C93FB771835}" destId="{75D71319-3D2F-4355-B357-E1C010DB2425}" srcOrd="4" destOrd="0" presId="urn:microsoft.com/office/officeart/2005/8/layout/hList6"/>
    <dgm:cxn modelId="{AC6B5CA2-4713-4B7D-BFF5-95D47088B3EC}" type="presParOf" srcId="{729F300B-31FA-4CF1-A5A1-3C93FB771835}" destId="{1FD2D18D-AD80-4FBA-B031-8606452F02F6}" srcOrd="5" destOrd="0" presId="urn:microsoft.com/office/officeart/2005/8/layout/hList6"/>
    <dgm:cxn modelId="{09953D28-4D25-4F67-9890-A9427191AF6B}" type="presParOf" srcId="{729F300B-31FA-4CF1-A5A1-3C93FB771835}" destId="{0D205695-29C4-438B-B16A-CB68DDD94A55}" srcOrd="6" destOrd="0" presId="urn:microsoft.com/office/officeart/2005/8/layout/hList6"/>
    <dgm:cxn modelId="{84B52AD1-477A-4B8B-B4DF-16F20CBCFE9A}" type="presParOf" srcId="{729F300B-31FA-4CF1-A5A1-3C93FB771835}" destId="{375DC4FE-B174-435C-A136-037B23F017E6}" srcOrd="7" destOrd="0" presId="urn:microsoft.com/office/officeart/2005/8/layout/hList6"/>
    <dgm:cxn modelId="{37B16A9E-088C-41F6-A65E-AD642461E84F}" type="presParOf" srcId="{729F300B-31FA-4CF1-A5A1-3C93FB771835}" destId="{61542B07-62F4-40DD-B7E9-0E59D5BBDF18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8223F97-E845-4026-A6E6-20D8EF87A4A7}" type="doc">
      <dgm:prSet loTypeId="urn:microsoft.com/office/officeart/2005/8/layout/default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UA"/>
        </a:p>
      </dgm:t>
    </dgm:pt>
    <dgm:pt modelId="{53DFF06E-F0E0-422D-B117-E452E7A5C9A3}">
      <dgm:prSet phldrT="[Текст]"/>
      <dgm:spPr/>
      <dgm:t>
        <a:bodyPr/>
        <a:lstStyle/>
        <a:p>
          <a:r>
            <a:rPr lang="ru-RU" b="1" dirty="0" err="1"/>
            <a:t>Гра</a:t>
          </a:r>
          <a:endParaRPr lang="ru-UA" b="1" dirty="0"/>
        </a:p>
      </dgm:t>
    </dgm:pt>
    <dgm:pt modelId="{5F4DC046-7A89-4C80-8FD3-8CDC021820A0}" type="parTrans" cxnId="{37A55B5A-0295-4F8B-BD4D-CAEA729B0E76}">
      <dgm:prSet/>
      <dgm:spPr/>
      <dgm:t>
        <a:bodyPr/>
        <a:lstStyle/>
        <a:p>
          <a:endParaRPr lang="ru-UA"/>
        </a:p>
      </dgm:t>
    </dgm:pt>
    <dgm:pt modelId="{B9CF1620-29DD-4D93-9F05-A60DA938EEC9}" type="sibTrans" cxnId="{37A55B5A-0295-4F8B-BD4D-CAEA729B0E76}">
      <dgm:prSet/>
      <dgm:spPr/>
      <dgm:t>
        <a:bodyPr/>
        <a:lstStyle/>
        <a:p>
          <a:endParaRPr lang="ru-UA"/>
        </a:p>
      </dgm:t>
    </dgm:pt>
    <dgm:pt modelId="{A2B6D575-0764-4DFA-B49D-3B723C6370DC}">
      <dgm:prSet/>
      <dgm:spPr/>
      <dgm:t>
        <a:bodyPr/>
        <a:lstStyle/>
        <a:p>
          <a:r>
            <a:rPr lang="ru-RU" b="1" dirty="0" err="1"/>
            <a:t>Схвалення</a:t>
          </a:r>
          <a:r>
            <a:rPr lang="ru-RU" b="1" dirty="0"/>
            <a:t>, </a:t>
          </a:r>
          <a:r>
            <a:rPr lang="ru-RU" b="1" dirty="0" err="1"/>
            <a:t>заохочення</a:t>
          </a:r>
          <a:r>
            <a:rPr lang="ru-RU" b="1" dirty="0"/>
            <a:t> </a:t>
          </a:r>
        </a:p>
      </dgm:t>
    </dgm:pt>
    <dgm:pt modelId="{8328E4BA-FC64-4A3B-91D2-99617C829D57}" type="parTrans" cxnId="{C548622E-B498-47B0-8664-32CAE325DC69}">
      <dgm:prSet/>
      <dgm:spPr/>
      <dgm:t>
        <a:bodyPr/>
        <a:lstStyle/>
        <a:p>
          <a:endParaRPr lang="ru-UA"/>
        </a:p>
      </dgm:t>
    </dgm:pt>
    <dgm:pt modelId="{EAFF5A3D-4A97-4F9F-8FBA-ADF9A3D57584}" type="sibTrans" cxnId="{C548622E-B498-47B0-8664-32CAE325DC69}">
      <dgm:prSet/>
      <dgm:spPr/>
      <dgm:t>
        <a:bodyPr/>
        <a:lstStyle/>
        <a:p>
          <a:endParaRPr lang="ru-UA"/>
        </a:p>
      </dgm:t>
    </dgm:pt>
    <dgm:pt modelId="{E6C44AA8-8822-450F-AC0D-E091909654FB}">
      <dgm:prSet/>
      <dgm:spPr/>
      <dgm:t>
        <a:bodyPr/>
        <a:lstStyle/>
        <a:p>
          <a:r>
            <a:rPr lang="ru-RU" b="1" baseline="0" dirty="0"/>
            <a:t> </a:t>
          </a:r>
          <a:r>
            <a:rPr lang="ru-RU" b="1" dirty="0" err="1"/>
            <a:t>Змагання</a:t>
          </a:r>
          <a:endParaRPr lang="ru-RU" b="1" dirty="0"/>
        </a:p>
      </dgm:t>
    </dgm:pt>
    <dgm:pt modelId="{2A1DD60D-1D46-4B2B-8813-213D7324FF7E}" type="parTrans" cxnId="{B0A72EE5-F58E-4450-BE04-78297C7B2224}">
      <dgm:prSet/>
      <dgm:spPr/>
      <dgm:t>
        <a:bodyPr/>
        <a:lstStyle/>
        <a:p>
          <a:endParaRPr lang="ru-UA"/>
        </a:p>
      </dgm:t>
    </dgm:pt>
    <dgm:pt modelId="{CA936801-6126-452D-B88C-08A0BD4F5381}" type="sibTrans" cxnId="{B0A72EE5-F58E-4450-BE04-78297C7B2224}">
      <dgm:prSet/>
      <dgm:spPr/>
      <dgm:t>
        <a:bodyPr/>
        <a:lstStyle/>
        <a:p>
          <a:endParaRPr lang="ru-UA"/>
        </a:p>
      </dgm:t>
    </dgm:pt>
    <dgm:pt modelId="{B3BFA09B-33F8-4953-BFCB-F3D472DA8B28}">
      <dgm:prSet/>
      <dgm:spPr/>
      <dgm:t>
        <a:bodyPr/>
        <a:lstStyle/>
        <a:p>
          <a:r>
            <a:rPr lang="ru-RU" b="1" dirty="0" err="1"/>
            <a:t>Покарання</a:t>
          </a:r>
          <a:endParaRPr lang="ru-RU" b="1" dirty="0"/>
        </a:p>
      </dgm:t>
    </dgm:pt>
    <dgm:pt modelId="{59CD426D-D66B-49D1-ADD3-D582AC82132E}" type="parTrans" cxnId="{79832B80-7D54-40EC-86C7-7625D575FCD8}">
      <dgm:prSet/>
      <dgm:spPr/>
      <dgm:t>
        <a:bodyPr/>
        <a:lstStyle/>
        <a:p>
          <a:endParaRPr lang="ru-UA"/>
        </a:p>
      </dgm:t>
    </dgm:pt>
    <dgm:pt modelId="{AF636D2D-E9CD-4BE2-83FF-0D2222CD2C95}" type="sibTrans" cxnId="{79832B80-7D54-40EC-86C7-7625D575FCD8}">
      <dgm:prSet/>
      <dgm:spPr/>
      <dgm:t>
        <a:bodyPr/>
        <a:lstStyle/>
        <a:p>
          <a:endParaRPr lang="ru-UA"/>
        </a:p>
      </dgm:t>
    </dgm:pt>
    <dgm:pt modelId="{523092B4-52E4-4975-93CE-E1B017555C15}" type="pres">
      <dgm:prSet presAssocID="{38223F97-E845-4026-A6E6-20D8EF87A4A7}" presName="diagram" presStyleCnt="0">
        <dgm:presLayoutVars>
          <dgm:dir/>
          <dgm:resizeHandles val="exact"/>
        </dgm:presLayoutVars>
      </dgm:prSet>
      <dgm:spPr/>
    </dgm:pt>
    <dgm:pt modelId="{01032843-4C65-4A66-B621-1F7ED95B7183}" type="pres">
      <dgm:prSet presAssocID="{53DFF06E-F0E0-422D-B117-E452E7A5C9A3}" presName="node" presStyleLbl="node1" presStyleIdx="0" presStyleCnt="4">
        <dgm:presLayoutVars>
          <dgm:bulletEnabled val="1"/>
        </dgm:presLayoutVars>
      </dgm:prSet>
      <dgm:spPr/>
    </dgm:pt>
    <dgm:pt modelId="{348119EC-B64C-4643-84D8-BD3ED3A22AD3}" type="pres">
      <dgm:prSet presAssocID="{B9CF1620-29DD-4D93-9F05-A60DA938EEC9}" presName="sibTrans" presStyleCnt="0"/>
      <dgm:spPr/>
    </dgm:pt>
    <dgm:pt modelId="{2DFEA635-054C-4900-8FF9-A18461E82EE8}" type="pres">
      <dgm:prSet presAssocID="{A2B6D575-0764-4DFA-B49D-3B723C6370DC}" presName="node" presStyleLbl="node1" presStyleIdx="1" presStyleCnt="4">
        <dgm:presLayoutVars>
          <dgm:bulletEnabled val="1"/>
        </dgm:presLayoutVars>
      </dgm:prSet>
      <dgm:spPr/>
    </dgm:pt>
    <dgm:pt modelId="{CE09748C-2C57-4A22-B842-121F77A57232}" type="pres">
      <dgm:prSet presAssocID="{EAFF5A3D-4A97-4F9F-8FBA-ADF9A3D57584}" presName="sibTrans" presStyleCnt="0"/>
      <dgm:spPr/>
    </dgm:pt>
    <dgm:pt modelId="{6308E66B-46D6-420B-A6FF-46124FBB8DB9}" type="pres">
      <dgm:prSet presAssocID="{E6C44AA8-8822-450F-AC0D-E091909654FB}" presName="node" presStyleLbl="node1" presStyleIdx="2" presStyleCnt="4">
        <dgm:presLayoutVars>
          <dgm:bulletEnabled val="1"/>
        </dgm:presLayoutVars>
      </dgm:prSet>
      <dgm:spPr/>
    </dgm:pt>
    <dgm:pt modelId="{87CAC863-02B1-4C43-9C59-56E280C5C2C0}" type="pres">
      <dgm:prSet presAssocID="{CA936801-6126-452D-B88C-08A0BD4F5381}" presName="sibTrans" presStyleCnt="0"/>
      <dgm:spPr/>
    </dgm:pt>
    <dgm:pt modelId="{2F1DA094-1FC5-4440-B2FE-016E725F191C}" type="pres">
      <dgm:prSet presAssocID="{B3BFA09B-33F8-4953-BFCB-F3D472DA8B28}" presName="node" presStyleLbl="node1" presStyleIdx="3" presStyleCnt="4">
        <dgm:presLayoutVars>
          <dgm:bulletEnabled val="1"/>
        </dgm:presLayoutVars>
      </dgm:prSet>
      <dgm:spPr/>
    </dgm:pt>
  </dgm:ptLst>
  <dgm:cxnLst>
    <dgm:cxn modelId="{C548622E-B498-47B0-8664-32CAE325DC69}" srcId="{38223F97-E845-4026-A6E6-20D8EF87A4A7}" destId="{A2B6D575-0764-4DFA-B49D-3B723C6370DC}" srcOrd="1" destOrd="0" parTransId="{8328E4BA-FC64-4A3B-91D2-99617C829D57}" sibTransId="{EAFF5A3D-4A97-4F9F-8FBA-ADF9A3D57584}"/>
    <dgm:cxn modelId="{8CC1216C-1DE2-4898-B472-7B1E9A43BAAD}" type="presOf" srcId="{38223F97-E845-4026-A6E6-20D8EF87A4A7}" destId="{523092B4-52E4-4975-93CE-E1B017555C15}" srcOrd="0" destOrd="0" presId="urn:microsoft.com/office/officeart/2005/8/layout/default"/>
    <dgm:cxn modelId="{587FE973-24DA-488B-B182-85AAB8418DA7}" type="presOf" srcId="{A2B6D575-0764-4DFA-B49D-3B723C6370DC}" destId="{2DFEA635-054C-4900-8FF9-A18461E82EE8}" srcOrd="0" destOrd="0" presId="urn:microsoft.com/office/officeart/2005/8/layout/default"/>
    <dgm:cxn modelId="{37A55B5A-0295-4F8B-BD4D-CAEA729B0E76}" srcId="{38223F97-E845-4026-A6E6-20D8EF87A4A7}" destId="{53DFF06E-F0E0-422D-B117-E452E7A5C9A3}" srcOrd="0" destOrd="0" parTransId="{5F4DC046-7A89-4C80-8FD3-8CDC021820A0}" sibTransId="{B9CF1620-29DD-4D93-9F05-A60DA938EEC9}"/>
    <dgm:cxn modelId="{066C7B7F-3572-4C0A-A328-0C9556E49C7D}" type="presOf" srcId="{E6C44AA8-8822-450F-AC0D-E091909654FB}" destId="{6308E66B-46D6-420B-A6FF-46124FBB8DB9}" srcOrd="0" destOrd="0" presId="urn:microsoft.com/office/officeart/2005/8/layout/default"/>
    <dgm:cxn modelId="{79832B80-7D54-40EC-86C7-7625D575FCD8}" srcId="{38223F97-E845-4026-A6E6-20D8EF87A4A7}" destId="{B3BFA09B-33F8-4953-BFCB-F3D472DA8B28}" srcOrd="3" destOrd="0" parTransId="{59CD426D-D66B-49D1-ADD3-D582AC82132E}" sibTransId="{AF636D2D-E9CD-4BE2-83FF-0D2222CD2C95}"/>
    <dgm:cxn modelId="{E3594FA4-ACBB-4CD1-B9C9-322618842F40}" type="presOf" srcId="{53DFF06E-F0E0-422D-B117-E452E7A5C9A3}" destId="{01032843-4C65-4A66-B621-1F7ED95B7183}" srcOrd="0" destOrd="0" presId="urn:microsoft.com/office/officeart/2005/8/layout/default"/>
    <dgm:cxn modelId="{B0A72EE5-F58E-4450-BE04-78297C7B2224}" srcId="{38223F97-E845-4026-A6E6-20D8EF87A4A7}" destId="{E6C44AA8-8822-450F-AC0D-E091909654FB}" srcOrd="2" destOrd="0" parTransId="{2A1DD60D-1D46-4B2B-8813-213D7324FF7E}" sibTransId="{CA936801-6126-452D-B88C-08A0BD4F5381}"/>
    <dgm:cxn modelId="{2511E8FD-F23B-484C-A9AE-0DA0DA9294AB}" type="presOf" srcId="{B3BFA09B-33F8-4953-BFCB-F3D472DA8B28}" destId="{2F1DA094-1FC5-4440-B2FE-016E725F191C}" srcOrd="0" destOrd="0" presId="urn:microsoft.com/office/officeart/2005/8/layout/default"/>
    <dgm:cxn modelId="{39F01197-CBA7-4F55-8D68-31864331CFE2}" type="presParOf" srcId="{523092B4-52E4-4975-93CE-E1B017555C15}" destId="{01032843-4C65-4A66-B621-1F7ED95B7183}" srcOrd="0" destOrd="0" presId="urn:microsoft.com/office/officeart/2005/8/layout/default"/>
    <dgm:cxn modelId="{F32C5795-293F-47FB-B98A-9C871A5EA0E0}" type="presParOf" srcId="{523092B4-52E4-4975-93CE-E1B017555C15}" destId="{348119EC-B64C-4643-84D8-BD3ED3A22AD3}" srcOrd="1" destOrd="0" presId="urn:microsoft.com/office/officeart/2005/8/layout/default"/>
    <dgm:cxn modelId="{29B4BA64-8034-44F7-B8B4-6AC503360F9B}" type="presParOf" srcId="{523092B4-52E4-4975-93CE-E1B017555C15}" destId="{2DFEA635-054C-4900-8FF9-A18461E82EE8}" srcOrd="2" destOrd="0" presId="urn:microsoft.com/office/officeart/2005/8/layout/default"/>
    <dgm:cxn modelId="{104B6872-C238-4D92-958C-3DECB87A339A}" type="presParOf" srcId="{523092B4-52E4-4975-93CE-E1B017555C15}" destId="{CE09748C-2C57-4A22-B842-121F77A57232}" srcOrd="3" destOrd="0" presId="urn:microsoft.com/office/officeart/2005/8/layout/default"/>
    <dgm:cxn modelId="{730BE979-0A5D-4F78-B767-1D76E1B350CB}" type="presParOf" srcId="{523092B4-52E4-4975-93CE-E1B017555C15}" destId="{6308E66B-46D6-420B-A6FF-46124FBB8DB9}" srcOrd="4" destOrd="0" presId="urn:microsoft.com/office/officeart/2005/8/layout/default"/>
    <dgm:cxn modelId="{651CAAED-4595-4F72-BFB8-EA8919D0DF66}" type="presParOf" srcId="{523092B4-52E4-4975-93CE-E1B017555C15}" destId="{87CAC863-02B1-4C43-9C59-56E280C5C2C0}" srcOrd="5" destOrd="0" presId="urn:microsoft.com/office/officeart/2005/8/layout/default"/>
    <dgm:cxn modelId="{A78F1465-DC04-4130-8E42-F7DB9E3F26C3}" type="presParOf" srcId="{523092B4-52E4-4975-93CE-E1B017555C15}" destId="{2F1DA094-1FC5-4440-B2FE-016E725F191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40A886FA-7C20-405E-9AE4-F2D3C61D6486}" type="doc">
      <dgm:prSet loTypeId="urn:microsoft.com/office/officeart/2005/8/layout/default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UA"/>
        </a:p>
      </dgm:t>
    </dgm:pt>
    <dgm:pt modelId="{228B0D3F-F9C6-44A4-B308-63A29AE33F6D}">
      <dgm:prSet phldrT="[Текст]"/>
      <dgm:spPr/>
      <dgm:t>
        <a:bodyPr/>
        <a:lstStyle/>
        <a:p>
          <a:r>
            <a:rPr lang="ru-RU" dirty="0"/>
            <a:t>1</a:t>
          </a:r>
          <a:r>
            <a:rPr lang="ru-RU" b="1" dirty="0"/>
            <a:t>. Метод </a:t>
          </a:r>
          <a:r>
            <a:rPr lang="ru-RU" b="1" dirty="0" err="1"/>
            <a:t>створення</a:t>
          </a:r>
          <a:r>
            <a:rPr lang="ru-RU" b="1" dirty="0"/>
            <a:t> </a:t>
          </a:r>
          <a:r>
            <a:rPr lang="ru-RU" b="1" dirty="0" err="1"/>
            <a:t>ситуації</a:t>
          </a:r>
          <a:r>
            <a:rPr lang="ru-RU" b="1" dirty="0"/>
            <a:t> </a:t>
          </a:r>
          <a:r>
            <a:rPr lang="ru-RU" b="1" dirty="0" err="1"/>
            <a:t>новизни</a:t>
          </a:r>
          <a:r>
            <a:rPr lang="ru-RU" b="1" dirty="0"/>
            <a:t> </a:t>
          </a:r>
          <a:r>
            <a:rPr lang="ru-RU" b="1" dirty="0" err="1"/>
            <a:t>навчального</a:t>
          </a:r>
          <a:r>
            <a:rPr lang="ru-RU" b="1" dirty="0"/>
            <a:t> </a:t>
          </a:r>
          <a:r>
            <a:rPr lang="ru-RU" b="1" dirty="0" err="1"/>
            <a:t>матеріалу</a:t>
          </a:r>
          <a:endParaRPr lang="ru-UA" dirty="0"/>
        </a:p>
      </dgm:t>
    </dgm:pt>
    <dgm:pt modelId="{5BCEFE37-C1E0-4390-B33A-E0497CE357BC}" type="parTrans" cxnId="{7C95EA67-97DC-4CDD-95A7-BF27E4ABC7C3}">
      <dgm:prSet/>
      <dgm:spPr/>
      <dgm:t>
        <a:bodyPr/>
        <a:lstStyle/>
        <a:p>
          <a:endParaRPr lang="ru-UA"/>
        </a:p>
      </dgm:t>
    </dgm:pt>
    <dgm:pt modelId="{98256D49-AA31-4766-B206-C1FC4E30FD8D}" type="sibTrans" cxnId="{7C95EA67-97DC-4CDD-95A7-BF27E4ABC7C3}">
      <dgm:prSet/>
      <dgm:spPr/>
      <dgm:t>
        <a:bodyPr/>
        <a:lstStyle/>
        <a:p>
          <a:endParaRPr lang="ru-UA"/>
        </a:p>
      </dgm:t>
    </dgm:pt>
    <dgm:pt modelId="{94FB7DCE-879D-484B-B3D5-B4A5BE91747C}">
      <dgm:prSet/>
      <dgm:spPr/>
      <dgm:t>
        <a:bodyPr/>
        <a:lstStyle/>
        <a:p>
          <a:r>
            <a:rPr lang="ru-RU"/>
            <a:t>2. </a:t>
          </a:r>
          <a:r>
            <a:rPr lang="ru-RU" b="1"/>
            <a:t>Метод опори на життєвий досвід учнів</a:t>
          </a:r>
          <a:endParaRPr lang="ru-RU" dirty="0"/>
        </a:p>
      </dgm:t>
    </dgm:pt>
    <dgm:pt modelId="{AF071E9B-A0B7-4F17-B29F-862E1C7AC2A3}" type="parTrans" cxnId="{4044187B-0EFF-40AA-A1BC-4A5B03D82E48}">
      <dgm:prSet/>
      <dgm:spPr/>
      <dgm:t>
        <a:bodyPr/>
        <a:lstStyle/>
        <a:p>
          <a:endParaRPr lang="ru-UA"/>
        </a:p>
      </dgm:t>
    </dgm:pt>
    <dgm:pt modelId="{2529E62C-288E-4710-8611-013261D7FF24}" type="sibTrans" cxnId="{4044187B-0EFF-40AA-A1BC-4A5B03D82E48}">
      <dgm:prSet/>
      <dgm:spPr/>
      <dgm:t>
        <a:bodyPr/>
        <a:lstStyle/>
        <a:p>
          <a:endParaRPr lang="ru-UA"/>
        </a:p>
      </dgm:t>
    </dgm:pt>
    <dgm:pt modelId="{3D0373ED-4DD7-4469-9E64-F078D2F91DD5}">
      <dgm:prSet/>
      <dgm:spPr/>
      <dgm:t>
        <a:bodyPr/>
        <a:lstStyle/>
        <a:p>
          <a:r>
            <a:rPr lang="ru-RU"/>
            <a:t>3.</a:t>
          </a:r>
          <a:r>
            <a:rPr lang="ru-RU" b="1"/>
            <a:t>Метод емоційно-морального стимулювання</a:t>
          </a:r>
          <a:endParaRPr lang="ru-RU" dirty="0"/>
        </a:p>
      </dgm:t>
    </dgm:pt>
    <dgm:pt modelId="{FB31D0DF-B609-4ED1-9C44-6929A15DF0CC}" type="parTrans" cxnId="{985E6364-CBD9-4CBF-BD5F-C30316AF912B}">
      <dgm:prSet/>
      <dgm:spPr/>
      <dgm:t>
        <a:bodyPr/>
        <a:lstStyle/>
        <a:p>
          <a:endParaRPr lang="ru-UA"/>
        </a:p>
      </dgm:t>
    </dgm:pt>
    <dgm:pt modelId="{964DBA0D-C7C2-4930-94E5-B68DB99302C3}" type="sibTrans" cxnId="{985E6364-CBD9-4CBF-BD5F-C30316AF912B}">
      <dgm:prSet/>
      <dgm:spPr/>
      <dgm:t>
        <a:bodyPr/>
        <a:lstStyle/>
        <a:p>
          <a:endParaRPr lang="ru-UA"/>
        </a:p>
      </dgm:t>
    </dgm:pt>
    <dgm:pt modelId="{92793142-3BBE-4E97-973C-48CC8883E481}">
      <dgm:prSet/>
      <dgm:spPr/>
      <dgm:t>
        <a:bodyPr/>
        <a:lstStyle/>
        <a:p>
          <a:r>
            <a:rPr lang="ru-RU"/>
            <a:t>4.</a:t>
          </a:r>
          <a:r>
            <a:rPr lang="ru-RU" b="1"/>
            <a:t>Метод зацікавлення</a:t>
          </a:r>
          <a:endParaRPr lang="ru-RU" dirty="0"/>
        </a:p>
      </dgm:t>
    </dgm:pt>
    <dgm:pt modelId="{1B7FCEFA-A72A-4B37-AB61-4485F4F5F259}" type="parTrans" cxnId="{280F126C-3FAC-4A68-A4BB-484B4D42BF9C}">
      <dgm:prSet/>
      <dgm:spPr/>
      <dgm:t>
        <a:bodyPr/>
        <a:lstStyle/>
        <a:p>
          <a:endParaRPr lang="ru-UA"/>
        </a:p>
      </dgm:t>
    </dgm:pt>
    <dgm:pt modelId="{CE7FB63F-D064-4AAD-A436-8EEECF793B17}" type="sibTrans" cxnId="{280F126C-3FAC-4A68-A4BB-484B4D42BF9C}">
      <dgm:prSet/>
      <dgm:spPr/>
      <dgm:t>
        <a:bodyPr/>
        <a:lstStyle/>
        <a:p>
          <a:endParaRPr lang="ru-UA"/>
        </a:p>
      </dgm:t>
    </dgm:pt>
    <dgm:pt modelId="{60C8E7D7-E01F-4210-97A0-FAAD9E6D262D}">
      <dgm:prSet/>
      <dgm:spPr/>
      <dgm:t>
        <a:bodyPr/>
        <a:lstStyle/>
        <a:p>
          <a:r>
            <a:rPr lang="ru-RU"/>
            <a:t>5</a:t>
          </a:r>
          <a:r>
            <a:rPr lang="ru-RU" b="1"/>
            <a:t>.Метод емоційного сплеску та заохочення</a:t>
          </a:r>
          <a:endParaRPr lang="ru-RU" dirty="0"/>
        </a:p>
      </dgm:t>
    </dgm:pt>
    <dgm:pt modelId="{5D351B56-83CE-4EC2-9003-B5996A406A29}" type="parTrans" cxnId="{2C38DF0F-782A-4623-8577-7C7EC96D3846}">
      <dgm:prSet/>
      <dgm:spPr/>
      <dgm:t>
        <a:bodyPr/>
        <a:lstStyle/>
        <a:p>
          <a:endParaRPr lang="ru-UA"/>
        </a:p>
      </dgm:t>
    </dgm:pt>
    <dgm:pt modelId="{7FAA8CC2-9BFB-4413-B169-7C738F117157}" type="sibTrans" cxnId="{2C38DF0F-782A-4623-8577-7C7EC96D3846}">
      <dgm:prSet/>
      <dgm:spPr/>
      <dgm:t>
        <a:bodyPr/>
        <a:lstStyle/>
        <a:p>
          <a:endParaRPr lang="ru-UA"/>
        </a:p>
      </dgm:t>
    </dgm:pt>
    <dgm:pt modelId="{22041157-699A-413D-97E4-6B7BEF5ADA22}">
      <dgm:prSet/>
      <dgm:spPr/>
      <dgm:t>
        <a:bodyPr/>
        <a:lstStyle/>
        <a:p>
          <a:r>
            <a:rPr lang="ru-RU" dirty="0"/>
            <a:t>6.</a:t>
          </a:r>
          <a:r>
            <a:rPr lang="ru-RU" b="1" dirty="0"/>
            <a:t>Метод </a:t>
          </a:r>
          <a:r>
            <a:rPr lang="ru-RU" b="1" dirty="0" err="1"/>
            <a:t>пізнавальних</a:t>
          </a:r>
          <a:r>
            <a:rPr lang="ru-RU" b="1" dirty="0"/>
            <a:t> </a:t>
          </a:r>
          <a:r>
            <a:rPr lang="ru-RU" b="1" dirty="0" err="1"/>
            <a:t>ігор</a:t>
          </a:r>
          <a:endParaRPr lang="ru-RU" dirty="0"/>
        </a:p>
      </dgm:t>
    </dgm:pt>
    <dgm:pt modelId="{F5EA9761-0819-40C8-A090-9DD2F29B6CE0}" type="parTrans" cxnId="{32E20640-874F-4E2E-88DD-D465D7E60606}">
      <dgm:prSet/>
      <dgm:spPr/>
      <dgm:t>
        <a:bodyPr/>
        <a:lstStyle/>
        <a:p>
          <a:endParaRPr lang="ru-UA"/>
        </a:p>
      </dgm:t>
    </dgm:pt>
    <dgm:pt modelId="{F1721FA2-FCF9-4D90-A1B2-3F6ED82EBAEA}" type="sibTrans" cxnId="{32E20640-874F-4E2E-88DD-D465D7E60606}">
      <dgm:prSet/>
      <dgm:spPr/>
      <dgm:t>
        <a:bodyPr/>
        <a:lstStyle/>
        <a:p>
          <a:endParaRPr lang="ru-UA"/>
        </a:p>
      </dgm:t>
    </dgm:pt>
    <dgm:pt modelId="{6BCB3A40-A92C-449F-9D30-E6572F10552F}">
      <dgm:prSet/>
      <dgm:spPr/>
      <dgm:t>
        <a:bodyPr/>
        <a:lstStyle/>
        <a:p>
          <a:r>
            <a:rPr lang="ru-RU" b="1" dirty="0"/>
            <a:t>7. Метод </a:t>
          </a:r>
          <a:r>
            <a:rPr lang="ru-RU" b="1" dirty="0" err="1"/>
            <a:t>створення</a:t>
          </a:r>
          <a:r>
            <a:rPr lang="ru-RU" b="1" dirty="0"/>
            <a:t> </a:t>
          </a:r>
          <a:r>
            <a:rPr lang="ru-RU" b="1" dirty="0" err="1"/>
            <a:t>ситуації</a:t>
          </a:r>
          <a:r>
            <a:rPr lang="ru-RU" b="1" dirty="0"/>
            <a:t> </a:t>
          </a:r>
          <a:r>
            <a:rPr lang="ru-RU" b="1" dirty="0" err="1"/>
            <a:t>успіху</a:t>
          </a:r>
          <a:endParaRPr lang="ru-RU" b="1" dirty="0"/>
        </a:p>
      </dgm:t>
    </dgm:pt>
    <dgm:pt modelId="{8B6A01F6-F0EB-4CAF-B920-85CE03CBCF77}" type="parTrans" cxnId="{F4584F8B-9A6F-49F3-9B5A-E3398832CFDE}">
      <dgm:prSet/>
      <dgm:spPr/>
    </dgm:pt>
    <dgm:pt modelId="{96669029-A1FB-4C47-A7FB-5A7B82EE6D67}" type="sibTrans" cxnId="{F4584F8B-9A6F-49F3-9B5A-E3398832CFDE}">
      <dgm:prSet/>
      <dgm:spPr/>
    </dgm:pt>
    <dgm:pt modelId="{32C7008C-87FA-4755-8409-E431E2B13C77}" type="pres">
      <dgm:prSet presAssocID="{40A886FA-7C20-405E-9AE4-F2D3C61D6486}" presName="diagram" presStyleCnt="0">
        <dgm:presLayoutVars>
          <dgm:dir/>
          <dgm:resizeHandles val="exact"/>
        </dgm:presLayoutVars>
      </dgm:prSet>
      <dgm:spPr/>
    </dgm:pt>
    <dgm:pt modelId="{CF4F92BA-7B77-4148-AD75-B6C2CAD4F041}" type="pres">
      <dgm:prSet presAssocID="{228B0D3F-F9C6-44A4-B308-63A29AE33F6D}" presName="node" presStyleLbl="node1" presStyleIdx="0" presStyleCnt="7">
        <dgm:presLayoutVars>
          <dgm:bulletEnabled val="1"/>
        </dgm:presLayoutVars>
      </dgm:prSet>
      <dgm:spPr/>
    </dgm:pt>
    <dgm:pt modelId="{F58CDFF4-26DB-4365-AEC8-49E7B0D27A64}" type="pres">
      <dgm:prSet presAssocID="{98256D49-AA31-4766-B206-C1FC4E30FD8D}" presName="sibTrans" presStyleCnt="0"/>
      <dgm:spPr/>
    </dgm:pt>
    <dgm:pt modelId="{A4A73571-581E-494C-A40F-6EB12EAC059D}" type="pres">
      <dgm:prSet presAssocID="{94FB7DCE-879D-484B-B3D5-B4A5BE91747C}" presName="node" presStyleLbl="node1" presStyleIdx="1" presStyleCnt="7">
        <dgm:presLayoutVars>
          <dgm:bulletEnabled val="1"/>
        </dgm:presLayoutVars>
      </dgm:prSet>
      <dgm:spPr/>
    </dgm:pt>
    <dgm:pt modelId="{009FD933-0050-4D77-A25E-30722EF818DE}" type="pres">
      <dgm:prSet presAssocID="{2529E62C-288E-4710-8611-013261D7FF24}" presName="sibTrans" presStyleCnt="0"/>
      <dgm:spPr/>
    </dgm:pt>
    <dgm:pt modelId="{D4A3B041-5633-4247-9A7C-9D10B2175C46}" type="pres">
      <dgm:prSet presAssocID="{3D0373ED-4DD7-4469-9E64-F078D2F91DD5}" presName="node" presStyleLbl="node1" presStyleIdx="2" presStyleCnt="7">
        <dgm:presLayoutVars>
          <dgm:bulletEnabled val="1"/>
        </dgm:presLayoutVars>
      </dgm:prSet>
      <dgm:spPr/>
    </dgm:pt>
    <dgm:pt modelId="{B5B586D9-9123-4F6F-A43E-4632E8D8D293}" type="pres">
      <dgm:prSet presAssocID="{964DBA0D-C7C2-4930-94E5-B68DB99302C3}" presName="sibTrans" presStyleCnt="0"/>
      <dgm:spPr/>
    </dgm:pt>
    <dgm:pt modelId="{FA1B35FD-BE26-4AFD-A513-2695CF44B92B}" type="pres">
      <dgm:prSet presAssocID="{92793142-3BBE-4E97-973C-48CC8883E481}" presName="node" presStyleLbl="node1" presStyleIdx="3" presStyleCnt="7">
        <dgm:presLayoutVars>
          <dgm:bulletEnabled val="1"/>
        </dgm:presLayoutVars>
      </dgm:prSet>
      <dgm:spPr/>
    </dgm:pt>
    <dgm:pt modelId="{D9234F5A-24B6-4400-A47C-8E9E17815CF6}" type="pres">
      <dgm:prSet presAssocID="{CE7FB63F-D064-4AAD-A436-8EEECF793B17}" presName="sibTrans" presStyleCnt="0"/>
      <dgm:spPr/>
    </dgm:pt>
    <dgm:pt modelId="{078EC18A-EC0B-48F7-95DD-E93D2CB331B8}" type="pres">
      <dgm:prSet presAssocID="{60C8E7D7-E01F-4210-97A0-FAAD9E6D262D}" presName="node" presStyleLbl="node1" presStyleIdx="4" presStyleCnt="7">
        <dgm:presLayoutVars>
          <dgm:bulletEnabled val="1"/>
        </dgm:presLayoutVars>
      </dgm:prSet>
      <dgm:spPr/>
    </dgm:pt>
    <dgm:pt modelId="{2AF76F9D-6F39-461A-BF94-1AD779790DAA}" type="pres">
      <dgm:prSet presAssocID="{7FAA8CC2-9BFB-4413-B169-7C738F117157}" presName="sibTrans" presStyleCnt="0"/>
      <dgm:spPr/>
    </dgm:pt>
    <dgm:pt modelId="{2CA55F58-0B89-4989-BBAC-680B7926DFB3}" type="pres">
      <dgm:prSet presAssocID="{22041157-699A-413D-97E4-6B7BEF5ADA22}" presName="node" presStyleLbl="node1" presStyleIdx="5" presStyleCnt="7">
        <dgm:presLayoutVars>
          <dgm:bulletEnabled val="1"/>
        </dgm:presLayoutVars>
      </dgm:prSet>
      <dgm:spPr/>
    </dgm:pt>
    <dgm:pt modelId="{8B9823FE-5097-4F46-9C01-435A2C7F0025}" type="pres">
      <dgm:prSet presAssocID="{F1721FA2-FCF9-4D90-A1B2-3F6ED82EBAEA}" presName="sibTrans" presStyleCnt="0"/>
      <dgm:spPr/>
    </dgm:pt>
    <dgm:pt modelId="{01807219-EACD-417D-A990-D49DCEDC29B9}" type="pres">
      <dgm:prSet presAssocID="{6BCB3A40-A92C-449F-9D30-E6572F10552F}" presName="node" presStyleLbl="node1" presStyleIdx="6" presStyleCnt="7">
        <dgm:presLayoutVars>
          <dgm:bulletEnabled val="1"/>
        </dgm:presLayoutVars>
      </dgm:prSet>
      <dgm:spPr/>
    </dgm:pt>
  </dgm:ptLst>
  <dgm:cxnLst>
    <dgm:cxn modelId="{2C38DF0F-782A-4623-8577-7C7EC96D3846}" srcId="{40A886FA-7C20-405E-9AE4-F2D3C61D6486}" destId="{60C8E7D7-E01F-4210-97A0-FAAD9E6D262D}" srcOrd="4" destOrd="0" parTransId="{5D351B56-83CE-4EC2-9003-B5996A406A29}" sibTransId="{7FAA8CC2-9BFB-4413-B169-7C738F117157}"/>
    <dgm:cxn modelId="{4D930418-55B1-4E06-A43A-482F2B1DF730}" type="presOf" srcId="{92793142-3BBE-4E97-973C-48CC8883E481}" destId="{FA1B35FD-BE26-4AFD-A513-2695CF44B92B}" srcOrd="0" destOrd="0" presId="urn:microsoft.com/office/officeart/2005/8/layout/default"/>
    <dgm:cxn modelId="{7183FC1A-512F-4F6D-937D-7260AA0393FC}" type="presOf" srcId="{6BCB3A40-A92C-449F-9D30-E6572F10552F}" destId="{01807219-EACD-417D-A990-D49DCEDC29B9}" srcOrd="0" destOrd="0" presId="urn:microsoft.com/office/officeart/2005/8/layout/default"/>
    <dgm:cxn modelId="{72070425-EC92-4C4C-A9CE-B03E3FF04790}" type="presOf" srcId="{60C8E7D7-E01F-4210-97A0-FAAD9E6D262D}" destId="{078EC18A-EC0B-48F7-95DD-E93D2CB331B8}" srcOrd="0" destOrd="0" presId="urn:microsoft.com/office/officeart/2005/8/layout/default"/>
    <dgm:cxn modelId="{5D8E7A28-A09F-42F4-93F5-112FB408805C}" type="presOf" srcId="{40A886FA-7C20-405E-9AE4-F2D3C61D6486}" destId="{32C7008C-87FA-4755-8409-E431E2B13C77}" srcOrd="0" destOrd="0" presId="urn:microsoft.com/office/officeart/2005/8/layout/default"/>
    <dgm:cxn modelId="{32E20640-874F-4E2E-88DD-D465D7E60606}" srcId="{40A886FA-7C20-405E-9AE4-F2D3C61D6486}" destId="{22041157-699A-413D-97E4-6B7BEF5ADA22}" srcOrd="5" destOrd="0" parTransId="{F5EA9761-0819-40C8-A090-9DD2F29B6CE0}" sibTransId="{F1721FA2-FCF9-4D90-A1B2-3F6ED82EBAEA}"/>
    <dgm:cxn modelId="{985E6364-CBD9-4CBF-BD5F-C30316AF912B}" srcId="{40A886FA-7C20-405E-9AE4-F2D3C61D6486}" destId="{3D0373ED-4DD7-4469-9E64-F078D2F91DD5}" srcOrd="2" destOrd="0" parTransId="{FB31D0DF-B609-4ED1-9C44-6929A15DF0CC}" sibTransId="{964DBA0D-C7C2-4930-94E5-B68DB99302C3}"/>
    <dgm:cxn modelId="{7C95EA67-97DC-4CDD-95A7-BF27E4ABC7C3}" srcId="{40A886FA-7C20-405E-9AE4-F2D3C61D6486}" destId="{228B0D3F-F9C6-44A4-B308-63A29AE33F6D}" srcOrd="0" destOrd="0" parTransId="{5BCEFE37-C1E0-4390-B33A-E0497CE357BC}" sibTransId="{98256D49-AA31-4766-B206-C1FC4E30FD8D}"/>
    <dgm:cxn modelId="{453A706A-5016-474C-9F75-F56B6D865309}" type="presOf" srcId="{22041157-699A-413D-97E4-6B7BEF5ADA22}" destId="{2CA55F58-0B89-4989-BBAC-680B7926DFB3}" srcOrd="0" destOrd="0" presId="urn:microsoft.com/office/officeart/2005/8/layout/default"/>
    <dgm:cxn modelId="{280F126C-3FAC-4A68-A4BB-484B4D42BF9C}" srcId="{40A886FA-7C20-405E-9AE4-F2D3C61D6486}" destId="{92793142-3BBE-4E97-973C-48CC8883E481}" srcOrd="3" destOrd="0" parTransId="{1B7FCEFA-A72A-4B37-AB61-4485F4F5F259}" sibTransId="{CE7FB63F-D064-4AAD-A436-8EEECF793B17}"/>
    <dgm:cxn modelId="{4044187B-0EFF-40AA-A1BC-4A5B03D82E48}" srcId="{40A886FA-7C20-405E-9AE4-F2D3C61D6486}" destId="{94FB7DCE-879D-484B-B3D5-B4A5BE91747C}" srcOrd="1" destOrd="0" parTransId="{AF071E9B-A0B7-4F17-B29F-862E1C7AC2A3}" sibTransId="{2529E62C-288E-4710-8611-013261D7FF24}"/>
    <dgm:cxn modelId="{F4584F8B-9A6F-49F3-9B5A-E3398832CFDE}" srcId="{40A886FA-7C20-405E-9AE4-F2D3C61D6486}" destId="{6BCB3A40-A92C-449F-9D30-E6572F10552F}" srcOrd="6" destOrd="0" parTransId="{8B6A01F6-F0EB-4CAF-B920-85CE03CBCF77}" sibTransId="{96669029-A1FB-4C47-A7FB-5A7B82EE6D67}"/>
    <dgm:cxn modelId="{D5BD72CA-083B-4C48-BBB5-6FECC92DE3D8}" type="presOf" srcId="{228B0D3F-F9C6-44A4-B308-63A29AE33F6D}" destId="{CF4F92BA-7B77-4148-AD75-B6C2CAD4F041}" srcOrd="0" destOrd="0" presId="urn:microsoft.com/office/officeart/2005/8/layout/default"/>
    <dgm:cxn modelId="{E39A77EC-E162-43C7-8854-AAA613B61ECD}" type="presOf" srcId="{3D0373ED-4DD7-4469-9E64-F078D2F91DD5}" destId="{D4A3B041-5633-4247-9A7C-9D10B2175C46}" srcOrd="0" destOrd="0" presId="urn:microsoft.com/office/officeart/2005/8/layout/default"/>
    <dgm:cxn modelId="{853A5CEE-2F81-4744-BAB7-076D8B986C73}" type="presOf" srcId="{94FB7DCE-879D-484B-B3D5-B4A5BE91747C}" destId="{A4A73571-581E-494C-A40F-6EB12EAC059D}" srcOrd="0" destOrd="0" presId="urn:microsoft.com/office/officeart/2005/8/layout/default"/>
    <dgm:cxn modelId="{E30A589A-EEF1-4620-988C-4B7CCAD7C034}" type="presParOf" srcId="{32C7008C-87FA-4755-8409-E431E2B13C77}" destId="{CF4F92BA-7B77-4148-AD75-B6C2CAD4F041}" srcOrd="0" destOrd="0" presId="urn:microsoft.com/office/officeart/2005/8/layout/default"/>
    <dgm:cxn modelId="{9167014D-FEDB-4111-BAB2-58D431E7F6E2}" type="presParOf" srcId="{32C7008C-87FA-4755-8409-E431E2B13C77}" destId="{F58CDFF4-26DB-4365-AEC8-49E7B0D27A64}" srcOrd="1" destOrd="0" presId="urn:microsoft.com/office/officeart/2005/8/layout/default"/>
    <dgm:cxn modelId="{3BB656AC-0B02-41C0-92D8-1445159375FE}" type="presParOf" srcId="{32C7008C-87FA-4755-8409-E431E2B13C77}" destId="{A4A73571-581E-494C-A40F-6EB12EAC059D}" srcOrd="2" destOrd="0" presId="urn:microsoft.com/office/officeart/2005/8/layout/default"/>
    <dgm:cxn modelId="{F692A54D-0207-465F-9D88-CFAFE365F49D}" type="presParOf" srcId="{32C7008C-87FA-4755-8409-E431E2B13C77}" destId="{009FD933-0050-4D77-A25E-30722EF818DE}" srcOrd="3" destOrd="0" presId="urn:microsoft.com/office/officeart/2005/8/layout/default"/>
    <dgm:cxn modelId="{532FA254-B462-4496-B2C6-B2B017A04F0C}" type="presParOf" srcId="{32C7008C-87FA-4755-8409-E431E2B13C77}" destId="{D4A3B041-5633-4247-9A7C-9D10B2175C46}" srcOrd="4" destOrd="0" presId="urn:microsoft.com/office/officeart/2005/8/layout/default"/>
    <dgm:cxn modelId="{B9C1E974-A864-4437-B305-93441E638610}" type="presParOf" srcId="{32C7008C-87FA-4755-8409-E431E2B13C77}" destId="{B5B586D9-9123-4F6F-A43E-4632E8D8D293}" srcOrd="5" destOrd="0" presId="urn:microsoft.com/office/officeart/2005/8/layout/default"/>
    <dgm:cxn modelId="{C161082A-B321-4310-9CF7-768D1B13C406}" type="presParOf" srcId="{32C7008C-87FA-4755-8409-E431E2B13C77}" destId="{FA1B35FD-BE26-4AFD-A513-2695CF44B92B}" srcOrd="6" destOrd="0" presId="urn:microsoft.com/office/officeart/2005/8/layout/default"/>
    <dgm:cxn modelId="{1A0D2D25-45CB-4844-BB5B-A898D676C01A}" type="presParOf" srcId="{32C7008C-87FA-4755-8409-E431E2B13C77}" destId="{D9234F5A-24B6-4400-A47C-8E9E17815CF6}" srcOrd="7" destOrd="0" presId="urn:microsoft.com/office/officeart/2005/8/layout/default"/>
    <dgm:cxn modelId="{7F7CD66D-83BE-4205-8DA0-53A264B38AC1}" type="presParOf" srcId="{32C7008C-87FA-4755-8409-E431E2B13C77}" destId="{078EC18A-EC0B-48F7-95DD-E93D2CB331B8}" srcOrd="8" destOrd="0" presId="urn:microsoft.com/office/officeart/2005/8/layout/default"/>
    <dgm:cxn modelId="{8C82F1F7-2022-4606-875B-58BC33A4FE4F}" type="presParOf" srcId="{32C7008C-87FA-4755-8409-E431E2B13C77}" destId="{2AF76F9D-6F39-461A-BF94-1AD779790DAA}" srcOrd="9" destOrd="0" presId="urn:microsoft.com/office/officeart/2005/8/layout/default"/>
    <dgm:cxn modelId="{C26884F2-0DA3-4A0D-82AF-5C503F1952A5}" type="presParOf" srcId="{32C7008C-87FA-4755-8409-E431E2B13C77}" destId="{2CA55F58-0B89-4989-BBAC-680B7926DFB3}" srcOrd="10" destOrd="0" presId="urn:microsoft.com/office/officeart/2005/8/layout/default"/>
    <dgm:cxn modelId="{D4AE32D8-8363-4D8F-802C-975253591D62}" type="presParOf" srcId="{32C7008C-87FA-4755-8409-E431E2B13C77}" destId="{8B9823FE-5097-4F46-9C01-435A2C7F0025}" srcOrd="11" destOrd="0" presId="urn:microsoft.com/office/officeart/2005/8/layout/default"/>
    <dgm:cxn modelId="{FFD1B537-2879-44FE-A4F1-D0B32DB2CF26}" type="presParOf" srcId="{32C7008C-87FA-4755-8409-E431E2B13C77}" destId="{01807219-EACD-417D-A990-D49DCEDC29B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34B4E633-A02D-4A55-9978-0F7103CF8D22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97758F40-11A8-4DE5-BE87-332EBE22D7F1}">
      <dgm:prSet phldrT="[Текст]"/>
      <dgm:spPr/>
      <dgm:t>
        <a:bodyPr/>
        <a:lstStyle/>
        <a:p>
          <a:r>
            <a:rPr lang="ru-RU" b="0" i="0" dirty="0" err="1"/>
            <a:t>спостереження</a:t>
          </a:r>
          <a:r>
            <a:rPr lang="ru-RU" b="0" i="0" dirty="0"/>
            <a:t> за </a:t>
          </a:r>
          <a:r>
            <a:rPr lang="ru-RU" b="0" i="0" dirty="0" err="1"/>
            <a:t>навчальною</a:t>
          </a:r>
          <a:r>
            <a:rPr lang="ru-RU" b="0" i="0" dirty="0"/>
            <a:t> </a:t>
          </a:r>
          <a:r>
            <a:rPr lang="ru-RU" b="0" i="0" dirty="0" err="1"/>
            <a:t>діяльністю</a:t>
          </a:r>
          <a:endParaRPr lang="ru-UA" dirty="0"/>
        </a:p>
      </dgm:t>
    </dgm:pt>
    <dgm:pt modelId="{4FD43B69-B5A6-49BA-8E09-83155428DC4D}" type="parTrans" cxnId="{EF4A1814-F619-4D09-A032-1328456D6689}">
      <dgm:prSet/>
      <dgm:spPr/>
      <dgm:t>
        <a:bodyPr/>
        <a:lstStyle/>
        <a:p>
          <a:endParaRPr lang="ru-UA"/>
        </a:p>
      </dgm:t>
    </dgm:pt>
    <dgm:pt modelId="{2196BE48-D1BF-4800-87D9-D390B6987E4E}" type="sibTrans" cxnId="{EF4A1814-F619-4D09-A032-1328456D6689}">
      <dgm:prSet/>
      <dgm:spPr/>
      <dgm:t>
        <a:bodyPr/>
        <a:lstStyle/>
        <a:p>
          <a:endParaRPr lang="ru-UA"/>
        </a:p>
      </dgm:t>
    </dgm:pt>
    <dgm:pt modelId="{D2785070-36AC-4B4F-B2DE-C0CC7525D221}">
      <dgm:prSet phldrT="[Текст]"/>
      <dgm:spPr/>
      <dgm:t>
        <a:bodyPr/>
        <a:lstStyle/>
        <a:p>
          <a:r>
            <a:rPr lang="ru-RU" b="0" i="0" dirty="0"/>
            <a:t> </a:t>
          </a:r>
          <a:r>
            <a:rPr lang="ru-RU" b="0" i="0" dirty="0" err="1"/>
            <a:t>усне</a:t>
          </a:r>
          <a:r>
            <a:rPr lang="ru-RU" b="0" i="0" dirty="0"/>
            <a:t> </a:t>
          </a:r>
          <a:r>
            <a:rPr lang="ru-RU" b="0" i="0" dirty="0" err="1"/>
            <a:t>опитування</a:t>
          </a:r>
          <a:endParaRPr lang="ru-UA" dirty="0"/>
        </a:p>
      </dgm:t>
    </dgm:pt>
    <dgm:pt modelId="{B994F65D-4D55-4339-A9A9-8352B1063903}" type="parTrans" cxnId="{2D1AE949-A121-49F3-BEA4-0EC3C474F75D}">
      <dgm:prSet/>
      <dgm:spPr/>
      <dgm:t>
        <a:bodyPr/>
        <a:lstStyle/>
        <a:p>
          <a:endParaRPr lang="ru-UA"/>
        </a:p>
      </dgm:t>
    </dgm:pt>
    <dgm:pt modelId="{5D270CC9-3703-4F32-A4C5-1FF862345264}" type="sibTrans" cxnId="{2D1AE949-A121-49F3-BEA4-0EC3C474F75D}">
      <dgm:prSet/>
      <dgm:spPr/>
      <dgm:t>
        <a:bodyPr/>
        <a:lstStyle/>
        <a:p>
          <a:endParaRPr lang="ru-UA"/>
        </a:p>
      </dgm:t>
    </dgm:pt>
    <dgm:pt modelId="{107BB4E7-6B59-4069-B458-2FF72DED37CB}">
      <dgm:prSet phldrT="[Текст]"/>
      <dgm:spPr/>
      <dgm:t>
        <a:bodyPr/>
        <a:lstStyle/>
        <a:p>
          <a:r>
            <a:rPr lang="ru-RU" b="0" i="0" dirty="0" err="1"/>
            <a:t>письмовий</a:t>
          </a:r>
          <a:r>
            <a:rPr lang="ru-RU" b="0" i="0" dirty="0"/>
            <a:t> контроль</a:t>
          </a:r>
          <a:endParaRPr lang="ru-UA" dirty="0"/>
        </a:p>
      </dgm:t>
    </dgm:pt>
    <dgm:pt modelId="{26EA1EAC-9E0B-43F9-B090-70D2E8948CA0}" type="parTrans" cxnId="{2129485B-A4C3-43D1-B795-3334DEAF3832}">
      <dgm:prSet/>
      <dgm:spPr/>
      <dgm:t>
        <a:bodyPr/>
        <a:lstStyle/>
        <a:p>
          <a:endParaRPr lang="ru-UA"/>
        </a:p>
      </dgm:t>
    </dgm:pt>
    <dgm:pt modelId="{0842A67E-91F9-4032-A58D-04C35C3A642A}" type="sibTrans" cxnId="{2129485B-A4C3-43D1-B795-3334DEAF3832}">
      <dgm:prSet/>
      <dgm:spPr/>
      <dgm:t>
        <a:bodyPr/>
        <a:lstStyle/>
        <a:p>
          <a:endParaRPr lang="ru-UA"/>
        </a:p>
      </dgm:t>
    </dgm:pt>
    <dgm:pt modelId="{F353C3CD-6141-4DCD-BDFB-3BB26ED8CE32}">
      <dgm:prSet phldrT="[Текст]"/>
      <dgm:spPr/>
      <dgm:t>
        <a:bodyPr/>
        <a:lstStyle/>
        <a:p>
          <a:r>
            <a:rPr lang="ru-RU" b="0" i="0" dirty="0" err="1"/>
            <a:t>графічна</a:t>
          </a:r>
          <a:r>
            <a:rPr lang="ru-RU" b="0" i="0" dirty="0"/>
            <a:t> </a:t>
          </a:r>
          <a:r>
            <a:rPr lang="ru-RU" b="0" i="0" dirty="0" err="1"/>
            <a:t>перевірка</a:t>
          </a:r>
          <a:endParaRPr lang="ru-UA" dirty="0"/>
        </a:p>
      </dgm:t>
    </dgm:pt>
    <dgm:pt modelId="{62B07813-85CD-4ECE-9F35-8CBD03BAF96F}" type="parTrans" cxnId="{C0765BC4-A4E4-4C29-9AEA-8A25E22F94F5}">
      <dgm:prSet/>
      <dgm:spPr/>
      <dgm:t>
        <a:bodyPr/>
        <a:lstStyle/>
        <a:p>
          <a:endParaRPr lang="ru-UA"/>
        </a:p>
      </dgm:t>
    </dgm:pt>
    <dgm:pt modelId="{D2046E36-8070-486B-B00F-413E714EFFE9}" type="sibTrans" cxnId="{C0765BC4-A4E4-4C29-9AEA-8A25E22F94F5}">
      <dgm:prSet/>
      <dgm:spPr/>
      <dgm:t>
        <a:bodyPr/>
        <a:lstStyle/>
        <a:p>
          <a:endParaRPr lang="ru-UA"/>
        </a:p>
      </dgm:t>
    </dgm:pt>
    <dgm:pt modelId="{197D85A8-E7F2-47C1-85AE-2AC4BF29E561}">
      <dgm:prSet phldrT="[Текст]"/>
      <dgm:spPr/>
      <dgm:t>
        <a:bodyPr/>
        <a:lstStyle/>
        <a:p>
          <a:r>
            <a:rPr lang="ru-RU" b="0" i="0" dirty="0" err="1"/>
            <a:t>практичний</a:t>
          </a:r>
          <a:r>
            <a:rPr lang="ru-RU" b="0" i="0" dirty="0"/>
            <a:t> контроль</a:t>
          </a:r>
          <a:endParaRPr lang="ru-UA" dirty="0"/>
        </a:p>
      </dgm:t>
    </dgm:pt>
    <dgm:pt modelId="{83A8E2EA-FB79-4E4D-94F5-ADDF83B96547}" type="parTrans" cxnId="{86B66758-1A12-4CCC-8D5E-13F9AEAC1DB0}">
      <dgm:prSet/>
      <dgm:spPr/>
      <dgm:t>
        <a:bodyPr/>
        <a:lstStyle/>
        <a:p>
          <a:endParaRPr lang="ru-UA"/>
        </a:p>
      </dgm:t>
    </dgm:pt>
    <dgm:pt modelId="{B23986BC-2809-47FE-B72D-13B151A4C9FB}" type="sibTrans" cxnId="{86B66758-1A12-4CCC-8D5E-13F9AEAC1DB0}">
      <dgm:prSet/>
      <dgm:spPr/>
      <dgm:t>
        <a:bodyPr/>
        <a:lstStyle/>
        <a:p>
          <a:endParaRPr lang="ru-UA"/>
        </a:p>
      </dgm:t>
    </dgm:pt>
    <dgm:pt modelId="{560D0923-6DC7-4ECF-8AEB-7718DD9BCDF3}">
      <dgm:prSet phldrT="[Текст]"/>
      <dgm:spPr/>
      <dgm:t>
        <a:bodyPr/>
        <a:lstStyle/>
        <a:p>
          <a:r>
            <a:rPr lang="ru-RU" b="0" i="0" dirty="0"/>
            <a:t> </a:t>
          </a:r>
          <a:r>
            <a:rPr lang="ru-RU" b="0" i="0" dirty="0" err="1"/>
            <a:t>тестовий</a:t>
          </a:r>
          <a:r>
            <a:rPr lang="ru-RU" b="0" i="0" dirty="0"/>
            <a:t> контроль</a:t>
          </a:r>
          <a:endParaRPr lang="ru-UA" dirty="0"/>
        </a:p>
      </dgm:t>
    </dgm:pt>
    <dgm:pt modelId="{C613F70D-6E99-4AB7-A226-0F0B407408CA}" type="parTrans" cxnId="{08EB1D2A-F216-455D-BC5B-D5BD86EF9415}">
      <dgm:prSet/>
      <dgm:spPr/>
      <dgm:t>
        <a:bodyPr/>
        <a:lstStyle/>
        <a:p>
          <a:endParaRPr lang="ru-UA"/>
        </a:p>
      </dgm:t>
    </dgm:pt>
    <dgm:pt modelId="{4C269649-B387-45E9-9785-4982A2E38EFD}" type="sibTrans" cxnId="{08EB1D2A-F216-455D-BC5B-D5BD86EF9415}">
      <dgm:prSet/>
      <dgm:spPr/>
      <dgm:t>
        <a:bodyPr/>
        <a:lstStyle/>
        <a:p>
          <a:endParaRPr lang="ru-UA"/>
        </a:p>
      </dgm:t>
    </dgm:pt>
    <dgm:pt modelId="{449A87E3-EDA0-4064-9835-C00896FE5C40}" type="pres">
      <dgm:prSet presAssocID="{34B4E633-A02D-4A55-9978-0F7103CF8D22}" presName="diagram" presStyleCnt="0">
        <dgm:presLayoutVars>
          <dgm:dir/>
          <dgm:resizeHandles val="exact"/>
        </dgm:presLayoutVars>
      </dgm:prSet>
      <dgm:spPr/>
    </dgm:pt>
    <dgm:pt modelId="{9C6312BC-BF7B-4464-AC62-B1E6B0A825B4}" type="pres">
      <dgm:prSet presAssocID="{97758F40-11A8-4DE5-BE87-332EBE22D7F1}" presName="node" presStyleLbl="node1" presStyleIdx="0" presStyleCnt="6">
        <dgm:presLayoutVars>
          <dgm:bulletEnabled val="1"/>
        </dgm:presLayoutVars>
      </dgm:prSet>
      <dgm:spPr/>
    </dgm:pt>
    <dgm:pt modelId="{003C905E-5FE0-44FB-A874-8EC3B16B207F}" type="pres">
      <dgm:prSet presAssocID="{2196BE48-D1BF-4800-87D9-D390B6987E4E}" presName="sibTrans" presStyleCnt="0"/>
      <dgm:spPr/>
    </dgm:pt>
    <dgm:pt modelId="{F0DC5B25-B91F-4B2B-AA8B-D8A00CD9A7FF}" type="pres">
      <dgm:prSet presAssocID="{D2785070-36AC-4B4F-B2DE-C0CC7525D221}" presName="node" presStyleLbl="node1" presStyleIdx="1" presStyleCnt="6">
        <dgm:presLayoutVars>
          <dgm:bulletEnabled val="1"/>
        </dgm:presLayoutVars>
      </dgm:prSet>
      <dgm:spPr/>
    </dgm:pt>
    <dgm:pt modelId="{5E56099B-9095-412E-9405-FB67C3454F98}" type="pres">
      <dgm:prSet presAssocID="{5D270CC9-3703-4F32-A4C5-1FF862345264}" presName="sibTrans" presStyleCnt="0"/>
      <dgm:spPr/>
    </dgm:pt>
    <dgm:pt modelId="{D626CDC6-E4D4-4E62-8C74-21AE626AB17C}" type="pres">
      <dgm:prSet presAssocID="{107BB4E7-6B59-4069-B458-2FF72DED37CB}" presName="node" presStyleLbl="node1" presStyleIdx="2" presStyleCnt="6">
        <dgm:presLayoutVars>
          <dgm:bulletEnabled val="1"/>
        </dgm:presLayoutVars>
      </dgm:prSet>
      <dgm:spPr/>
    </dgm:pt>
    <dgm:pt modelId="{DB645F25-D1AC-471E-B8E0-0448F58BADDD}" type="pres">
      <dgm:prSet presAssocID="{0842A67E-91F9-4032-A58D-04C35C3A642A}" presName="sibTrans" presStyleCnt="0"/>
      <dgm:spPr/>
    </dgm:pt>
    <dgm:pt modelId="{32CCEC54-1253-4AEC-B249-B95D06A6817E}" type="pres">
      <dgm:prSet presAssocID="{F353C3CD-6141-4DCD-BDFB-3BB26ED8CE32}" presName="node" presStyleLbl="node1" presStyleIdx="3" presStyleCnt="6">
        <dgm:presLayoutVars>
          <dgm:bulletEnabled val="1"/>
        </dgm:presLayoutVars>
      </dgm:prSet>
      <dgm:spPr/>
    </dgm:pt>
    <dgm:pt modelId="{A250F624-F3F6-446E-9FC4-FD9F79E1CD79}" type="pres">
      <dgm:prSet presAssocID="{D2046E36-8070-486B-B00F-413E714EFFE9}" presName="sibTrans" presStyleCnt="0"/>
      <dgm:spPr/>
    </dgm:pt>
    <dgm:pt modelId="{4B1D2B5F-EE06-4208-AB77-92077EA85EF9}" type="pres">
      <dgm:prSet presAssocID="{197D85A8-E7F2-47C1-85AE-2AC4BF29E561}" presName="node" presStyleLbl="node1" presStyleIdx="4" presStyleCnt="6">
        <dgm:presLayoutVars>
          <dgm:bulletEnabled val="1"/>
        </dgm:presLayoutVars>
      </dgm:prSet>
      <dgm:spPr/>
    </dgm:pt>
    <dgm:pt modelId="{487768B8-A303-4D35-ADF9-2BDEACE44D92}" type="pres">
      <dgm:prSet presAssocID="{B23986BC-2809-47FE-B72D-13B151A4C9FB}" presName="sibTrans" presStyleCnt="0"/>
      <dgm:spPr/>
    </dgm:pt>
    <dgm:pt modelId="{AD6BCE71-6F89-4BDD-89F7-FBD950D8CB4B}" type="pres">
      <dgm:prSet presAssocID="{560D0923-6DC7-4ECF-8AEB-7718DD9BCDF3}" presName="node" presStyleLbl="node1" presStyleIdx="5" presStyleCnt="6">
        <dgm:presLayoutVars>
          <dgm:bulletEnabled val="1"/>
        </dgm:presLayoutVars>
      </dgm:prSet>
      <dgm:spPr/>
    </dgm:pt>
  </dgm:ptLst>
  <dgm:cxnLst>
    <dgm:cxn modelId="{EF4A1814-F619-4D09-A032-1328456D6689}" srcId="{34B4E633-A02D-4A55-9978-0F7103CF8D22}" destId="{97758F40-11A8-4DE5-BE87-332EBE22D7F1}" srcOrd="0" destOrd="0" parTransId="{4FD43B69-B5A6-49BA-8E09-83155428DC4D}" sibTransId="{2196BE48-D1BF-4800-87D9-D390B6987E4E}"/>
    <dgm:cxn modelId="{C8964C22-7B90-4311-A51E-13C1A4221E83}" type="presOf" srcId="{97758F40-11A8-4DE5-BE87-332EBE22D7F1}" destId="{9C6312BC-BF7B-4464-AC62-B1E6B0A825B4}" srcOrd="0" destOrd="0" presId="urn:microsoft.com/office/officeart/2005/8/layout/default"/>
    <dgm:cxn modelId="{08EB1D2A-F216-455D-BC5B-D5BD86EF9415}" srcId="{34B4E633-A02D-4A55-9978-0F7103CF8D22}" destId="{560D0923-6DC7-4ECF-8AEB-7718DD9BCDF3}" srcOrd="5" destOrd="0" parTransId="{C613F70D-6E99-4AB7-A226-0F0B407408CA}" sibTransId="{4C269649-B387-45E9-9785-4982A2E38EFD}"/>
    <dgm:cxn modelId="{32400B36-7E2D-41E4-A0CB-19EEAA81F036}" type="presOf" srcId="{F353C3CD-6141-4DCD-BDFB-3BB26ED8CE32}" destId="{32CCEC54-1253-4AEC-B249-B95D06A6817E}" srcOrd="0" destOrd="0" presId="urn:microsoft.com/office/officeart/2005/8/layout/default"/>
    <dgm:cxn modelId="{E81AEB39-5F7A-4F18-A9C3-F80DE3E57C08}" type="presOf" srcId="{34B4E633-A02D-4A55-9978-0F7103CF8D22}" destId="{449A87E3-EDA0-4064-9835-C00896FE5C40}" srcOrd="0" destOrd="0" presId="urn:microsoft.com/office/officeart/2005/8/layout/default"/>
    <dgm:cxn modelId="{2129485B-A4C3-43D1-B795-3334DEAF3832}" srcId="{34B4E633-A02D-4A55-9978-0F7103CF8D22}" destId="{107BB4E7-6B59-4069-B458-2FF72DED37CB}" srcOrd="2" destOrd="0" parTransId="{26EA1EAC-9E0B-43F9-B090-70D2E8948CA0}" sibTransId="{0842A67E-91F9-4032-A58D-04C35C3A642A}"/>
    <dgm:cxn modelId="{637A3945-566F-4DB6-B1E8-CCAD07C29F00}" type="presOf" srcId="{560D0923-6DC7-4ECF-8AEB-7718DD9BCDF3}" destId="{AD6BCE71-6F89-4BDD-89F7-FBD950D8CB4B}" srcOrd="0" destOrd="0" presId="urn:microsoft.com/office/officeart/2005/8/layout/default"/>
    <dgm:cxn modelId="{2D1AE949-A121-49F3-BEA4-0EC3C474F75D}" srcId="{34B4E633-A02D-4A55-9978-0F7103CF8D22}" destId="{D2785070-36AC-4B4F-B2DE-C0CC7525D221}" srcOrd="1" destOrd="0" parTransId="{B994F65D-4D55-4339-A9A9-8352B1063903}" sibTransId="{5D270CC9-3703-4F32-A4C5-1FF862345264}"/>
    <dgm:cxn modelId="{86B66758-1A12-4CCC-8D5E-13F9AEAC1DB0}" srcId="{34B4E633-A02D-4A55-9978-0F7103CF8D22}" destId="{197D85A8-E7F2-47C1-85AE-2AC4BF29E561}" srcOrd="4" destOrd="0" parTransId="{83A8E2EA-FB79-4E4D-94F5-ADDF83B96547}" sibTransId="{B23986BC-2809-47FE-B72D-13B151A4C9FB}"/>
    <dgm:cxn modelId="{4B749059-B517-4C13-8A70-505C13732F11}" type="presOf" srcId="{197D85A8-E7F2-47C1-85AE-2AC4BF29E561}" destId="{4B1D2B5F-EE06-4208-AB77-92077EA85EF9}" srcOrd="0" destOrd="0" presId="urn:microsoft.com/office/officeart/2005/8/layout/default"/>
    <dgm:cxn modelId="{C0765BC4-A4E4-4C29-9AEA-8A25E22F94F5}" srcId="{34B4E633-A02D-4A55-9978-0F7103CF8D22}" destId="{F353C3CD-6141-4DCD-BDFB-3BB26ED8CE32}" srcOrd="3" destOrd="0" parTransId="{62B07813-85CD-4ECE-9F35-8CBD03BAF96F}" sibTransId="{D2046E36-8070-486B-B00F-413E714EFFE9}"/>
    <dgm:cxn modelId="{2D0099C7-B165-4A2F-BE47-B01A23C0FB40}" type="presOf" srcId="{107BB4E7-6B59-4069-B458-2FF72DED37CB}" destId="{D626CDC6-E4D4-4E62-8C74-21AE626AB17C}" srcOrd="0" destOrd="0" presId="urn:microsoft.com/office/officeart/2005/8/layout/default"/>
    <dgm:cxn modelId="{BC3F2DDE-981D-4317-A757-64692408BDEA}" type="presOf" srcId="{D2785070-36AC-4B4F-B2DE-C0CC7525D221}" destId="{F0DC5B25-B91F-4B2B-AA8B-D8A00CD9A7FF}" srcOrd="0" destOrd="0" presId="urn:microsoft.com/office/officeart/2005/8/layout/default"/>
    <dgm:cxn modelId="{D26E4831-581E-49E6-AF36-F5504B4DC488}" type="presParOf" srcId="{449A87E3-EDA0-4064-9835-C00896FE5C40}" destId="{9C6312BC-BF7B-4464-AC62-B1E6B0A825B4}" srcOrd="0" destOrd="0" presId="urn:microsoft.com/office/officeart/2005/8/layout/default"/>
    <dgm:cxn modelId="{D5AB9580-5DD1-4AC4-96CB-23DAA3F9CC1C}" type="presParOf" srcId="{449A87E3-EDA0-4064-9835-C00896FE5C40}" destId="{003C905E-5FE0-44FB-A874-8EC3B16B207F}" srcOrd="1" destOrd="0" presId="urn:microsoft.com/office/officeart/2005/8/layout/default"/>
    <dgm:cxn modelId="{20D43FF8-D4F5-4168-8CD3-EFCFEFF723DD}" type="presParOf" srcId="{449A87E3-EDA0-4064-9835-C00896FE5C40}" destId="{F0DC5B25-B91F-4B2B-AA8B-D8A00CD9A7FF}" srcOrd="2" destOrd="0" presId="urn:microsoft.com/office/officeart/2005/8/layout/default"/>
    <dgm:cxn modelId="{CB94D896-E82C-44DD-9293-831A1D135487}" type="presParOf" srcId="{449A87E3-EDA0-4064-9835-C00896FE5C40}" destId="{5E56099B-9095-412E-9405-FB67C3454F98}" srcOrd="3" destOrd="0" presId="urn:microsoft.com/office/officeart/2005/8/layout/default"/>
    <dgm:cxn modelId="{BDC6E08F-B00A-4697-B028-7E8718FF6C8E}" type="presParOf" srcId="{449A87E3-EDA0-4064-9835-C00896FE5C40}" destId="{D626CDC6-E4D4-4E62-8C74-21AE626AB17C}" srcOrd="4" destOrd="0" presId="urn:microsoft.com/office/officeart/2005/8/layout/default"/>
    <dgm:cxn modelId="{C6FBF2B3-FFB0-4024-9F27-280288AC049E}" type="presParOf" srcId="{449A87E3-EDA0-4064-9835-C00896FE5C40}" destId="{DB645F25-D1AC-471E-B8E0-0448F58BADDD}" srcOrd="5" destOrd="0" presId="urn:microsoft.com/office/officeart/2005/8/layout/default"/>
    <dgm:cxn modelId="{C94EC3B0-4D65-456F-89C9-A23EBA59F0E2}" type="presParOf" srcId="{449A87E3-EDA0-4064-9835-C00896FE5C40}" destId="{32CCEC54-1253-4AEC-B249-B95D06A6817E}" srcOrd="6" destOrd="0" presId="urn:microsoft.com/office/officeart/2005/8/layout/default"/>
    <dgm:cxn modelId="{B8CD5748-20D9-45D3-8B3A-7DA7C5CE9BEB}" type="presParOf" srcId="{449A87E3-EDA0-4064-9835-C00896FE5C40}" destId="{A250F624-F3F6-446E-9FC4-FD9F79E1CD79}" srcOrd="7" destOrd="0" presId="urn:microsoft.com/office/officeart/2005/8/layout/default"/>
    <dgm:cxn modelId="{F76453D3-6DB0-46FD-A1D0-6A4AAB475F68}" type="presParOf" srcId="{449A87E3-EDA0-4064-9835-C00896FE5C40}" destId="{4B1D2B5F-EE06-4208-AB77-92077EA85EF9}" srcOrd="8" destOrd="0" presId="urn:microsoft.com/office/officeart/2005/8/layout/default"/>
    <dgm:cxn modelId="{57B16C3C-65BD-4B1A-8040-8D60C59AE1BF}" type="presParOf" srcId="{449A87E3-EDA0-4064-9835-C00896FE5C40}" destId="{487768B8-A303-4D35-ADF9-2BDEACE44D92}" srcOrd="9" destOrd="0" presId="urn:microsoft.com/office/officeart/2005/8/layout/default"/>
    <dgm:cxn modelId="{FBB04ABD-19EC-45B1-8F44-9FA8BBD28BEF}" type="presParOf" srcId="{449A87E3-EDA0-4064-9835-C00896FE5C40}" destId="{AD6BCE71-6F89-4BDD-89F7-FBD950D8CB4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34B4E633-A02D-4A55-9978-0F7103CF8D22}" type="doc">
      <dgm:prSet loTypeId="urn:microsoft.com/office/officeart/2005/8/layout/defaul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97758F40-11A8-4DE5-BE87-332EBE22D7F1}">
      <dgm:prSet phldrT="[Текст]"/>
      <dgm:spPr/>
      <dgm:t>
        <a:bodyPr/>
        <a:lstStyle/>
        <a:p>
          <a:r>
            <a:rPr lang="ru-RU" b="1" i="0" dirty="0" err="1"/>
            <a:t>взаємоконтроль</a:t>
          </a:r>
          <a:endParaRPr lang="ru-UA" dirty="0"/>
        </a:p>
      </dgm:t>
    </dgm:pt>
    <dgm:pt modelId="{4FD43B69-B5A6-49BA-8E09-83155428DC4D}" type="parTrans" cxnId="{EF4A1814-F619-4D09-A032-1328456D6689}">
      <dgm:prSet/>
      <dgm:spPr/>
      <dgm:t>
        <a:bodyPr/>
        <a:lstStyle/>
        <a:p>
          <a:endParaRPr lang="ru-UA"/>
        </a:p>
      </dgm:t>
    </dgm:pt>
    <dgm:pt modelId="{2196BE48-D1BF-4800-87D9-D390B6987E4E}" type="sibTrans" cxnId="{EF4A1814-F619-4D09-A032-1328456D6689}">
      <dgm:prSet/>
      <dgm:spPr/>
      <dgm:t>
        <a:bodyPr/>
        <a:lstStyle/>
        <a:p>
          <a:endParaRPr lang="ru-UA"/>
        </a:p>
      </dgm:t>
    </dgm:pt>
    <dgm:pt modelId="{95586676-54C0-45C2-8C43-DB1F722CB47E}">
      <dgm:prSet phldrT="[Текст]"/>
      <dgm:spPr/>
      <dgm:t>
        <a:bodyPr/>
        <a:lstStyle/>
        <a:p>
          <a:r>
            <a:rPr lang="ru-RU" b="1" i="0" dirty="0"/>
            <a:t>самоконтроль</a:t>
          </a:r>
          <a:endParaRPr lang="ru-UA" dirty="0"/>
        </a:p>
      </dgm:t>
    </dgm:pt>
    <dgm:pt modelId="{F1814960-10A3-4690-80BC-9D5BC8B5DD99}" type="parTrans" cxnId="{97F6DAF9-AF82-4B0D-9F22-C9A3A9525FEF}">
      <dgm:prSet/>
      <dgm:spPr/>
      <dgm:t>
        <a:bodyPr/>
        <a:lstStyle/>
        <a:p>
          <a:endParaRPr lang="ru-UA"/>
        </a:p>
      </dgm:t>
    </dgm:pt>
    <dgm:pt modelId="{1B7975E6-59EE-4DBB-AB75-3B11101D29B8}" type="sibTrans" cxnId="{97F6DAF9-AF82-4B0D-9F22-C9A3A9525FEF}">
      <dgm:prSet/>
      <dgm:spPr/>
      <dgm:t>
        <a:bodyPr/>
        <a:lstStyle/>
        <a:p>
          <a:endParaRPr lang="ru-UA"/>
        </a:p>
      </dgm:t>
    </dgm:pt>
    <dgm:pt modelId="{A5AD6CBA-974A-46AB-9E13-794A98CE9AC3}">
      <dgm:prSet phldrT="[Текст]"/>
      <dgm:spPr/>
      <dgm:t>
        <a:bodyPr/>
        <a:lstStyle/>
        <a:p>
          <a:r>
            <a:rPr lang="ru-RU" b="1" i="0" dirty="0" err="1"/>
            <a:t>самокорекція</a:t>
          </a:r>
          <a:endParaRPr lang="ru-UA" dirty="0"/>
        </a:p>
      </dgm:t>
    </dgm:pt>
    <dgm:pt modelId="{035337B9-A38F-4D0A-BDE2-AF4192BA97A4}" type="parTrans" cxnId="{CDDF5FB8-A363-4A6E-91F2-AE111CE0CE45}">
      <dgm:prSet/>
      <dgm:spPr/>
      <dgm:t>
        <a:bodyPr/>
        <a:lstStyle/>
        <a:p>
          <a:endParaRPr lang="ru-UA"/>
        </a:p>
      </dgm:t>
    </dgm:pt>
    <dgm:pt modelId="{987F7277-0C71-4295-B843-AC341E8AA99E}" type="sibTrans" cxnId="{CDDF5FB8-A363-4A6E-91F2-AE111CE0CE45}">
      <dgm:prSet/>
      <dgm:spPr/>
      <dgm:t>
        <a:bodyPr/>
        <a:lstStyle/>
        <a:p>
          <a:endParaRPr lang="ru-UA"/>
        </a:p>
      </dgm:t>
    </dgm:pt>
    <dgm:pt modelId="{449A87E3-EDA0-4064-9835-C00896FE5C40}" type="pres">
      <dgm:prSet presAssocID="{34B4E633-A02D-4A55-9978-0F7103CF8D22}" presName="diagram" presStyleCnt="0">
        <dgm:presLayoutVars>
          <dgm:dir/>
          <dgm:resizeHandles val="exact"/>
        </dgm:presLayoutVars>
      </dgm:prSet>
      <dgm:spPr/>
    </dgm:pt>
    <dgm:pt modelId="{9C6312BC-BF7B-4464-AC62-B1E6B0A825B4}" type="pres">
      <dgm:prSet presAssocID="{97758F40-11A8-4DE5-BE87-332EBE22D7F1}" presName="node" presStyleLbl="node1" presStyleIdx="0" presStyleCnt="3">
        <dgm:presLayoutVars>
          <dgm:bulletEnabled val="1"/>
        </dgm:presLayoutVars>
      </dgm:prSet>
      <dgm:spPr/>
    </dgm:pt>
    <dgm:pt modelId="{003C905E-5FE0-44FB-A874-8EC3B16B207F}" type="pres">
      <dgm:prSet presAssocID="{2196BE48-D1BF-4800-87D9-D390B6987E4E}" presName="sibTrans" presStyleCnt="0"/>
      <dgm:spPr/>
    </dgm:pt>
    <dgm:pt modelId="{6361F92B-4709-45B5-BBD7-644933416B9B}" type="pres">
      <dgm:prSet presAssocID="{95586676-54C0-45C2-8C43-DB1F722CB47E}" presName="node" presStyleLbl="node1" presStyleIdx="1" presStyleCnt="3">
        <dgm:presLayoutVars>
          <dgm:bulletEnabled val="1"/>
        </dgm:presLayoutVars>
      </dgm:prSet>
      <dgm:spPr/>
    </dgm:pt>
    <dgm:pt modelId="{A2322FD5-54DE-497F-8D7D-F5A5B974B0BB}" type="pres">
      <dgm:prSet presAssocID="{1B7975E6-59EE-4DBB-AB75-3B11101D29B8}" presName="sibTrans" presStyleCnt="0"/>
      <dgm:spPr/>
    </dgm:pt>
    <dgm:pt modelId="{93F67AF4-6153-4233-8970-6F5D5CFD93A7}" type="pres">
      <dgm:prSet presAssocID="{A5AD6CBA-974A-46AB-9E13-794A98CE9AC3}" presName="node" presStyleLbl="node1" presStyleIdx="2" presStyleCnt="3">
        <dgm:presLayoutVars>
          <dgm:bulletEnabled val="1"/>
        </dgm:presLayoutVars>
      </dgm:prSet>
      <dgm:spPr/>
    </dgm:pt>
  </dgm:ptLst>
  <dgm:cxnLst>
    <dgm:cxn modelId="{EF4A1814-F619-4D09-A032-1328456D6689}" srcId="{34B4E633-A02D-4A55-9978-0F7103CF8D22}" destId="{97758F40-11A8-4DE5-BE87-332EBE22D7F1}" srcOrd="0" destOrd="0" parTransId="{4FD43B69-B5A6-49BA-8E09-83155428DC4D}" sibTransId="{2196BE48-D1BF-4800-87D9-D390B6987E4E}"/>
    <dgm:cxn modelId="{C8964C22-7B90-4311-A51E-13C1A4221E83}" type="presOf" srcId="{97758F40-11A8-4DE5-BE87-332EBE22D7F1}" destId="{9C6312BC-BF7B-4464-AC62-B1E6B0A825B4}" srcOrd="0" destOrd="0" presId="urn:microsoft.com/office/officeart/2005/8/layout/default"/>
    <dgm:cxn modelId="{4FD81A31-8FC0-4E43-AFAB-6EF88C761CF5}" type="presOf" srcId="{95586676-54C0-45C2-8C43-DB1F722CB47E}" destId="{6361F92B-4709-45B5-BBD7-644933416B9B}" srcOrd="0" destOrd="0" presId="urn:microsoft.com/office/officeart/2005/8/layout/default"/>
    <dgm:cxn modelId="{E81AEB39-5F7A-4F18-A9C3-F80DE3E57C08}" type="presOf" srcId="{34B4E633-A02D-4A55-9978-0F7103CF8D22}" destId="{449A87E3-EDA0-4064-9835-C00896FE5C40}" srcOrd="0" destOrd="0" presId="urn:microsoft.com/office/officeart/2005/8/layout/default"/>
    <dgm:cxn modelId="{CDDF5FB8-A363-4A6E-91F2-AE111CE0CE45}" srcId="{34B4E633-A02D-4A55-9978-0F7103CF8D22}" destId="{A5AD6CBA-974A-46AB-9E13-794A98CE9AC3}" srcOrd="2" destOrd="0" parTransId="{035337B9-A38F-4D0A-BDE2-AF4192BA97A4}" sibTransId="{987F7277-0C71-4295-B843-AC341E8AA99E}"/>
    <dgm:cxn modelId="{E30374EA-FD35-4C6D-9C57-1F942D7E11CC}" type="presOf" srcId="{A5AD6CBA-974A-46AB-9E13-794A98CE9AC3}" destId="{93F67AF4-6153-4233-8970-6F5D5CFD93A7}" srcOrd="0" destOrd="0" presId="urn:microsoft.com/office/officeart/2005/8/layout/default"/>
    <dgm:cxn modelId="{97F6DAF9-AF82-4B0D-9F22-C9A3A9525FEF}" srcId="{34B4E633-A02D-4A55-9978-0F7103CF8D22}" destId="{95586676-54C0-45C2-8C43-DB1F722CB47E}" srcOrd="1" destOrd="0" parTransId="{F1814960-10A3-4690-80BC-9D5BC8B5DD99}" sibTransId="{1B7975E6-59EE-4DBB-AB75-3B11101D29B8}"/>
    <dgm:cxn modelId="{D26E4831-581E-49E6-AF36-F5504B4DC488}" type="presParOf" srcId="{449A87E3-EDA0-4064-9835-C00896FE5C40}" destId="{9C6312BC-BF7B-4464-AC62-B1E6B0A825B4}" srcOrd="0" destOrd="0" presId="urn:microsoft.com/office/officeart/2005/8/layout/default"/>
    <dgm:cxn modelId="{D5AB9580-5DD1-4AC4-96CB-23DAA3F9CC1C}" type="presParOf" srcId="{449A87E3-EDA0-4064-9835-C00896FE5C40}" destId="{003C905E-5FE0-44FB-A874-8EC3B16B207F}" srcOrd="1" destOrd="0" presId="urn:microsoft.com/office/officeart/2005/8/layout/default"/>
    <dgm:cxn modelId="{9EB1A7B7-2993-4CF6-949F-03C05A31C0B2}" type="presParOf" srcId="{449A87E3-EDA0-4064-9835-C00896FE5C40}" destId="{6361F92B-4709-45B5-BBD7-644933416B9B}" srcOrd="2" destOrd="0" presId="urn:microsoft.com/office/officeart/2005/8/layout/default"/>
    <dgm:cxn modelId="{613BC193-5563-4466-8685-F174DFF81496}" type="presParOf" srcId="{449A87E3-EDA0-4064-9835-C00896FE5C40}" destId="{A2322FD5-54DE-497F-8D7D-F5A5B974B0BB}" srcOrd="3" destOrd="0" presId="urn:microsoft.com/office/officeart/2005/8/layout/default"/>
    <dgm:cxn modelId="{846CF44A-3E49-46DB-A6A5-F9158093A82C}" type="presParOf" srcId="{449A87E3-EDA0-4064-9835-C00896FE5C40}" destId="{93F67AF4-6153-4233-8970-6F5D5CFD93A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BFF42B85-E661-447D-A447-EC3DFF5B212B}" type="doc">
      <dgm:prSet loTypeId="urn:microsoft.com/office/officeart/2005/8/layout/default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ru-UA"/>
        </a:p>
      </dgm:t>
    </dgm:pt>
    <dgm:pt modelId="{B71C2E75-E75C-4A9E-B942-7B0CA5CD82A3}">
      <dgm:prSet phldrT="[Текст]"/>
      <dgm:spPr/>
      <dgm:t>
        <a:bodyPr/>
        <a:lstStyle/>
        <a:p>
          <a:r>
            <a:rPr lang="ru-RU" dirty="0"/>
            <a:t>Оцінювання за </a:t>
          </a:r>
          <a:r>
            <a:rPr lang="ru-RU" dirty="0" err="1"/>
            <a:t>рівнем</a:t>
          </a:r>
          <a:r>
            <a:rPr lang="ru-RU" dirty="0"/>
            <a:t> </a:t>
          </a:r>
          <a:r>
            <a:rPr lang="ru-RU" dirty="0" err="1"/>
            <a:t>досягнення</a:t>
          </a:r>
          <a:r>
            <a:rPr lang="ru-RU" dirty="0"/>
            <a:t> </a:t>
          </a:r>
          <a:r>
            <a:rPr lang="ru-RU" dirty="0" err="1"/>
            <a:t>цілей</a:t>
          </a:r>
          <a:endParaRPr lang="ru-UA" dirty="0"/>
        </a:p>
      </dgm:t>
    </dgm:pt>
    <dgm:pt modelId="{4757FA8C-6664-42C4-93ED-67CBAF871E25}" type="parTrans" cxnId="{25BB3F88-1971-423B-A2C4-761D3E9CFAED}">
      <dgm:prSet/>
      <dgm:spPr/>
      <dgm:t>
        <a:bodyPr/>
        <a:lstStyle/>
        <a:p>
          <a:endParaRPr lang="ru-UA"/>
        </a:p>
      </dgm:t>
    </dgm:pt>
    <dgm:pt modelId="{0896294E-A85F-46DB-BEC2-E445BAC430FE}" type="sibTrans" cxnId="{25BB3F88-1971-423B-A2C4-761D3E9CFAED}">
      <dgm:prSet/>
      <dgm:spPr/>
      <dgm:t>
        <a:bodyPr/>
        <a:lstStyle/>
        <a:p>
          <a:endParaRPr lang="ru-UA"/>
        </a:p>
      </dgm:t>
    </dgm:pt>
    <dgm:pt modelId="{9CB77F90-4F17-4A79-A008-AE944C531B24}">
      <dgm:prSet/>
      <dgm:spPr/>
      <dgm:t>
        <a:bodyPr/>
        <a:lstStyle/>
        <a:p>
          <a:r>
            <a:rPr lang="ru-RU"/>
            <a:t>Самооцінювання</a:t>
          </a:r>
          <a:endParaRPr lang="ru-RU" dirty="0"/>
        </a:p>
      </dgm:t>
    </dgm:pt>
    <dgm:pt modelId="{18D928F5-E572-46E9-9C74-4209D31F16D2}" type="parTrans" cxnId="{A1CFE79D-CD9B-421A-8862-46BC843AE3A7}">
      <dgm:prSet/>
      <dgm:spPr/>
      <dgm:t>
        <a:bodyPr/>
        <a:lstStyle/>
        <a:p>
          <a:endParaRPr lang="ru-UA"/>
        </a:p>
      </dgm:t>
    </dgm:pt>
    <dgm:pt modelId="{306572FE-8B65-4B61-8249-A78707E07E9B}" type="sibTrans" cxnId="{A1CFE79D-CD9B-421A-8862-46BC843AE3A7}">
      <dgm:prSet/>
      <dgm:spPr/>
      <dgm:t>
        <a:bodyPr/>
        <a:lstStyle/>
        <a:p>
          <a:endParaRPr lang="ru-UA"/>
        </a:p>
      </dgm:t>
    </dgm:pt>
    <dgm:pt modelId="{6EC163CE-D8E8-4E04-8E3C-5C0CAC77507C}">
      <dgm:prSet/>
      <dgm:spPr/>
      <dgm:t>
        <a:bodyPr/>
        <a:lstStyle/>
        <a:p>
          <a:r>
            <a:rPr lang="ru-RU"/>
            <a:t>Оцінювання за зразками робіт</a:t>
          </a:r>
          <a:endParaRPr lang="ru-RU" dirty="0"/>
        </a:p>
      </dgm:t>
    </dgm:pt>
    <dgm:pt modelId="{E878AFA9-7582-454A-8E08-861CE770105D}" type="parTrans" cxnId="{D4E87C2A-E067-493E-867B-F9097154841B}">
      <dgm:prSet/>
      <dgm:spPr/>
      <dgm:t>
        <a:bodyPr/>
        <a:lstStyle/>
        <a:p>
          <a:endParaRPr lang="ru-UA"/>
        </a:p>
      </dgm:t>
    </dgm:pt>
    <dgm:pt modelId="{CEBCF9E7-271B-4270-B8C3-C9753FE06C1E}" type="sibTrans" cxnId="{D4E87C2A-E067-493E-867B-F9097154841B}">
      <dgm:prSet/>
      <dgm:spPr/>
      <dgm:t>
        <a:bodyPr/>
        <a:lstStyle/>
        <a:p>
          <a:endParaRPr lang="ru-UA"/>
        </a:p>
      </dgm:t>
    </dgm:pt>
    <dgm:pt modelId="{A0ED5B74-2E99-4B76-93B2-B6749821817E}">
      <dgm:prSet/>
      <dgm:spPr/>
      <dgm:t>
        <a:bodyPr/>
        <a:lstStyle/>
        <a:p>
          <a:r>
            <a:rPr lang="ru-RU"/>
            <a:t>Оцінювання порівнянням з іншими учнями</a:t>
          </a:r>
          <a:endParaRPr lang="ru-RU" dirty="0"/>
        </a:p>
      </dgm:t>
    </dgm:pt>
    <dgm:pt modelId="{8E0BA035-F0F9-471D-B1A6-A8FF330F4591}" type="parTrans" cxnId="{31671BFA-F6B7-4A69-A79F-48ADA765AA2E}">
      <dgm:prSet/>
      <dgm:spPr/>
      <dgm:t>
        <a:bodyPr/>
        <a:lstStyle/>
        <a:p>
          <a:endParaRPr lang="ru-UA"/>
        </a:p>
      </dgm:t>
    </dgm:pt>
    <dgm:pt modelId="{3C1F601F-2547-4ADC-B727-4A008FCBA944}" type="sibTrans" cxnId="{31671BFA-F6B7-4A69-A79F-48ADA765AA2E}">
      <dgm:prSet/>
      <dgm:spPr/>
      <dgm:t>
        <a:bodyPr/>
        <a:lstStyle/>
        <a:p>
          <a:endParaRPr lang="ru-UA"/>
        </a:p>
      </dgm:t>
    </dgm:pt>
    <dgm:pt modelId="{CDD81914-23C6-468C-8722-B270D8C844C1}">
      <dgm:prSet/>
      <dgm:spPr/>
      <dgm:t>
        <a:bodyPr/>
        <a:lstStyle/>
        <a:p>
          <a:r>
            <a:rPr lang="ru-RU"/>
            <a:t>Оцінювання за допомогою портфоліо</a:t>
          </a:r>
          <a:endParaRPr lang="ru-RU" dirty="0"/>
        </a:p>
      </dgm:t>
    </dgm:pt>
    <dgm:pt modelId="{564A320C-9388-4ECF-BA56-E42F78C90A95}" type="parTrans" cxnId="{13618D54-531E-477F-94AA-1FCE2B1DBB32}">
      <dgm:prSet/>
      <dgm:spPr/>
      <dgm:t>
        <a:bodyPr/>
        <a:lstStyle/>
        <a:p>
          <a:endParaRPr lang="ru-UA"/>
        </a:p>
      </dgm:t>
    </dgm:pt>
    <dgm:pt modelId="{4F469D08-0605-4DE9-B616-756D1C7B1699}" type="sibTrans" cxnId="{13618D54-531E-477F-94AA-1FCE2B1DBB32}">
      <dgm:prSet/>
      <dgm:spPr/>
      <dgm:t>
        <a:bodyPr/>
        <a:lstStyle/>
        <a:p>
          <a:endParaRPr lang="ru-UA"/>
        </a:p>
      </dgm:t>
    </dgm:pt>
    <dgm:pt modelId="{3C9FAF9A-7A45-41D5-AD01-22F785C223F6}">
      <dgm:prSet/>
      <dgm:spPr/>
      <dgm:t>
        <a:bodyPr/>
        <a:lstStyle/>
        <a:p>
          <a:r>
            <a:rPr lang="ru-RU"/>
            <a:t>Оцінювання за допомогою рефлексії</a:t>
          </a:r>
          <a:endParaRPr lang="ru-RU" dirty="0"/>
        </a:p>
      </dgm:t>
    </dgm:pt>
    <dgm:pt modelId="{B99DD019-173F-4B71-AA0D-02E8001B1DA4}" type="parTrans" cxnId="{FBBBE7FF-D549-45AB-A3B4-F32D9D550F22}">
      <dgm:prSet/>
      <dgm:spPr/>
      <dgm:t>
        <a:bodyPr/>
        <a:lstStyle/>
        <a:p>
          <a:endParaRPr lang="ru-UA"/>
        </a:p>
      </dgm:t>
    </dgm:pt>
    <dgm:pt modelId="{7980BFBC-BF51-47A6-B89E-8A4421F731A9}" type="sibTrans" cxnId="{FBBBE7FF-D549-45AB-A3B4-F32D9D550F22}">
      <dgm:prSet/>
      <dgm:spPr/>
      <dgm:t>
        <a:bodyPr/>
        <a:lstStyle/>
        <a:p>
          <a:endParaRPr lang="ru-UA"/>
        </a:p>
      </dgm:t>
    </dgm:pt>
    <dgm:pt modelId="{AA4DFC49-5D68-4561-BEC9-4EA8DE95FF72}">
      <dgm:prSet/>
      <dgm:spPr/>
      <dgm:t>
        <a:bodyPr/>
        <a:lstStyle/>
        <a:p>
          <a:r>
            <a:rPr lang="ru-RU"/>
            <a:t>Оцінювання за допомогою тестів</a:t>
          </a:r>
          <a:endParaRPr lang="ru-RU" dirty="0"/>
        </a:p>
      </dgm:t>
    </dgm:pt>
    <dgm:pt modelId="{06B086CF-3873-47E2-B5C2-C5AA230F81C5}" type="parTrans" cxnId="{0E1D112A-2288-4113-8E98-09579B15B5F8}">
      <dgm:prSet/>
      <dgm:spPr/>
      <dgm:t>
        <a:bodyPr/>
        <a:lstStyle/>
        <a:p>
          <a:endParaRPr lang="ru-UA"/>
        </a:p>
      </dgm:t>
    </dgm:pt>
    <dgm:pt modelId="{778C3170-C503-4981-BE99-0E137389960F}" type="sibTrans" cxnId="{0E1D112A-2288-4113-8E98-09579B15B5F8}">
      <dgm:prSet/>
      <dgm:spPr/>
      <dgm:t>
        <a:bodyPr/>
        <a:lstStyle/>
        <a:p>
          <a:endParaRPr lang="ru-UA"/>
        </a:p>
      </dgm:t>
    </dgm:pt>
    <dgm:pt modelId="{99A559D8-01FA-4065-A0F7-C38F77AC67A4}">
      <dgm:prSet/>
      <dgm:spPr/>
      <dgm:t>
        <a:bodyPr/>
        <a:lstStyle/>
        <a:p>
          <a:r>
            <a:rPr lang="ru-RU"/>
            <a:t>Оцінювання за допомогою асоціацій</a:t>
          </a:r>
          <a:endParaRPr lang="ru-RU" dirty="0"/>
        </a:p>
      </dgm:t>
    </dgm:pt>
    <dgm:pt modelId="{12540F3F-FE0E-4F69-8FCE-7AC031313614}" type="parTrans" cxnId="{6DA175D4-2BA3-43A8-8140-02DC3EDDAE65}">
      <dgm:prSet/>
      <dgm:spPr/>
      <dgm:t>
        <a:bodyPr/>
        <a:lstStyle/>
        <a:p>
          <a:endParaRPr lang="ru-UA"/>
        </a:p>
      </dgm:t>
    </dgm:pt>
    <dgm:pt modelId="{99FA1570-9F1C-4573-86BC-476747BA8E4C}" type="sibTrans" cxnId="{6DA175D4-2BA3-43A8-8140-02DC3EDDAE65}">
      <dgm:prSet/>
      <dgm:spPr/>
      <dgm:t>
        <a:bodyPr/>
        <a:lstStyle/>
        <a:p>
          <a:endParaRPr lang="ru-UA"/>
        </a:p>
      </dgm:t>
    </dgm:pt>
    <dgm:pt modelId="{57333288-D23A-4C05-884F-46BF1998500A}">
      <dgm:prSet/>
      <dgm:spPr/>
      <dgm:t>
        <a:bodyPr/>
        <a:lstStyle/>
        <a:p>
          <a:r>
            <a:rPr lang="ru-RU"/>
            <a:t>Оцінювання за допомогою інтерактивних методів</a:t>
          </a:r>
          <a:endParaRPr lang="ru-RU" dirty="0"/>
        </a:p>
      </dgm:t>
    </dgm:pt>
    <dgm:pt modelId="{1D293116-4BEA-4402-BB7F-2FF52331A31F}" type="parTrans" cxnId="{3DB93F75-EB3C-41F0-AD8E-E7026B04E88B}">
      <dgm:prSet/>
      <dgm:spPr/>
      <dgm:t>
        <a:bodyPr/>
        <a:lstStyle/>
        <a:p>
          <a:endParaRPr lang="ru-UA"/>
        </a:p>
      </dgm:t>
    </dgm:pt>
    <dgm:pt modelId="{C51B8297-8A91-4C44-9F09-377905ABAF2C}" type="sibTrans" cxnId="{3DB93F75-EB3C-41F0-AD8E-E7026B04E88B}">
      <dgm:prSet/>
      <dgm:spPr/>
      <dgm:t>
        <a:bodyPr/>
        <a:lstStyle/>
        <a:p>
          <a:endParaRPr lang="ru-UA"/>
        </a:p>
      </dgm:t>
    </dgm:pt>
    <dgm:pt modelId="{80F74912-07C6-4D9C-A254-30A8CE2140F3}">
      <dgm:prSet/>
      <dgm:spPr/>
      <dgm:t>
        <a:bodyPr/>
        <a:lstStyle/>
        <a:p>
          <a:r>
            <a:rPr lang="ru-RU" dirty="0"/>
            <a:t>Оцінювання за </a:t>
          </a:r>
          <a:r>
            <a:rPr lang="ru-RU" dirty="0" err="1"/>
            <a:t>допомогою</a:t>
          </a:r>
          <a:r>
            <a:rPr lang="ru-RU" dirty="0"/>
            <a:t> </a:t>
          </a:r>
          <a:r>
            <a:rPr lang="ru-RU" dirty="0" err="1"/>
            <a:t>проєктів</a:t>
          </a:r>
          <a:endParaRPr lang="ru-RU" dirty="0"/>
        </a:p>
      </dgm:t>
    </dgm:pt>
    <dgm:pt modelId="{4BF53D73-5735-4533-B785-987756058897}" type="parTrans" cxnId="{960DF5B2-A961-47E2-A62F-8DAE5B8AED2F}">
      <dgm:prSet/>
      <dgm:spPr/>
      <dgm:t>
        <a:bodyPr/>
        <a:lstStyle/>
        <a:p>
          <a:endParaRPr lang="ru-UA"/>
        </a:p>
      </dgm:t>
    </dgm:pt>
    <dgm:pt modelId="{D65E0BE8-58D2-4A20-AB5B-617387924D59}" type="sibTrans" cxnId="{960DF5B2-A961-47E2-A62F-8DAE5B8AED2F}">
      <dgm:prSet/>
      <dgm:spPr/>
      <dgm:t>
        <a:bodyPr/>
        <a:lstStyle/>
        <a:p>
          <a:endParaRPr lang="ru-UA"/>
        </a:p>
      </dgm:t>
    </dgm:pt>
    <dgm:pt modelId="{86538094-51D7-43B6-806C-B3A7A61B167C}" type="pres">
      <dgm:prSet presAssocID="{BFF42B85-E661-447D-A447-EC3DFF5B212B}" presName="diagram" presStyleCnt="0">
        <dgm:presLayoutVars>
          <dgm:dir/>
          <dgm:resizeHandles val="exact"/>
        </dgm:presLayoutVars>
      </dgm:prSet>
      <dgm:spPr/>
    </dgm:pt>
    <dgm:pt modelId="{6D3344BD-C8CD-493E-9F4E-F8CACC59E77E}" type="pres">
      <dgm:prSet presAssocID="{B71C2E75-E75C-4A9E-B942-7B0CA5CD82A3}" presName="node" presStyleLbl="node1" presStyleIdx="0" presStyleCnt="10">
        <dgm:presLayoutVars>
          <dgm:bulletEnabled val="1"/>
        </dgm:presLayoutVars>
      </dgm:prSet>
      <dgm:spPr/>
    </dgm:pt>
    <dgm:pt modelId="{0BA152AA-6967-4F1F-BA01-0E7E1CA2E1EA}" type="pres">
      <dgm:prSet presAssocID="{0896294E-A85F-46DB-BEC2-E445BAC430FE}" presName="sibTrans" presStyleCnt="0"/>
      <dgm:spPr/>
    </dgm:pt>
    <dgm:pt modelId="{986C0514-2438-42D5-B747-187F2A810956}" type="pres">
      <dgm:prSet presAssocID="{9CB77F90-4F17-4A79-A008-AE944C531B24}" presName="node" presStyleLbl="node1" presStyleIdx="1" presStyleCnt="10">
        <dgm:presLayoutVars>
          <dgm:bulletEnabled val="1"/>
        </dgm:presLayoutVars>
      </dgm:prSet>
      <dgm:spPr/>
    </dgm:pt>
    <dgm:pt modelId="{AEDCDBFC-FADE-4699-AAFF-F482C8BE3B2C}" type="pres">
      <dgm:prSet presAssocID="{306572FE-8B65-4B61-8249-A78707E07E9B}" presName="sibTrans" presStyleCnt="0"/>
      <dgm:spPr/>
    </dgm:pt>
    <dgm:pt modelId="{FA367814-724C-436A-9192-1B1CC42D9EAF}" type="pres">
      <dgm:prSet presAssocID="{6EC163CE-D8E8-4E04-8E3C-5C0CAC77507C}" presName="node" presStyleLbl="node1" presStyleIdx="2" presStyleCnt="10">
        <dgm:presLayoutVars>
          <dgm:bulletEnabled val="1"/>
        </dgm:presLayoutVars>
      </dgm:prSet>
      <dgm:spPr/>
    </dgm:pt>
    <dgm:pt modelId="{7D1A9B32-3260-4127-ABB0-FDE5F3B8B6D9}" type="pres">
      <dgm:prSet presAssocID="{CEBCF9E7-271B-4270-B8C3-C9753FE06C1E}" presName="sibTrans" presStyleCnt="0"/>
      <dgm:spPr/>
    </dgm:pt>
    <dgm:pt modelId="{3A94847D-5461-4930-B2F1-4EC12626AC4A}" type="pres">
      <dgm:prSet presAssocID="{A0ED5B74-2E99-4B76-93B2-B6749821817E}" presName="node" presStyleLbl="node1" presStyleIdx="3" presStyleCnt="10">
        <dgm:presLayoutVars>
          <dgm:bulletEnabled val="1"/>
        </dgm:presLayoutVars>
      </dgm:prSet>
      <dgm:spPr/>
    </dgm:pt>
    <dgm:pt modelId="{255E4247-0E00-4FF0-B92D-41AA2C063371}" type="pres">
      <dgm:prSet presAssocID="{3C1F601F-2547-4ADC-B727-4A008FCBA944}" presName="sibTrans" presStyleCnt="0"/>
      <dgm:spPr/>
    </dgm:pt>
    <dgm:pt modelId="{BA70652C-DB6C-40D5-93D7-7209BC8F2B7B}" type="pres">
      <dgm:prSet presAssocID="{CDD81914-23C6-468C-8722-B270D8C844C1}" presName="node" presStyleLbl="node1" presStyleIdx="4" presStyleCnt="10">
        <dgm:presLayoutVars>
          <dgm:bulletEnabled val="1"/>
        </dgm:presLayoutVars>
      </dgm:prSet>
      <dgm:spPr/>
    </dgm:pt>
    <dgm:pt modelId="{CDA36EC3-4D47-4022-A0E5-AF59FEA13ECA}" type="pres">
      <dgm:prSet presAssocID="{4F469D08-0605-4DE9-B616-756D1C7B1699}" presName="sibTrans" presStyleCnt="0"/>
      <dgm:spPr/>
    </dgm:pt>
    <dgm:pt modelId="{60946C31-43E5-4F36-A999-16A63890843A}" type="pres">
      <dgm:prSet presAssocID="{3C9FAF9A-7A45-41D5-AD01-22F785C223F6}" presName="node" presStyleLbl="node1" presStyleIdx="5" presStyleCnt="10">
        <dgm:presLayoutVars>
          <dgm:bulletEnabled val="1"/>
        </dgm:presLayoutVars>
      </dgm:prSet>
      <dgm:spPr/>
    </dgm:pt>
    <dgm:pt modelId="{74940D64-DEA3-4FA1-B68B-17B05F1E519F}" type="pres">
      <dgm:prSet presAssocID="{7980BFBC-BF51-47A6-B89E-8A4421F731A9}" presName="sibTrans" presStyleCnt="0"/>
      <dgm:spPr/>
    </dgm:pt>
    <dgm:pt modelId="{485DF813-9232-43DF-8100-57504AB73B55}" type="pres">
      <dgm:prSet presAssocID="{AA4DFC49-5D68-4561-BEC9-4EA8DE95FF72}" presName="node" presStyleLbl="node1" presStyleIdx="6" presStyleCnt="10">
        <dgm:presLayoutVars>
          <dgm:bulletEnabled val="1"/>
        </dgm:presLayoutVars>
      </dgm:prSet>
      <dgm:spPr/>
    </dgm:pt>
    <dgm:pt modelId="{41AB1804-A8A8-4396-9EED-B80B04D606BB}" type="pres">
      <dgm:prSet presAssocID="{778C3170-C503-4981-BE99-0E137389960F}" presName="sibTrans" presStyleCnt="0"/>
      <dgm:spPr/>
    </dgm:pt>
    <dgm:pt modelId="{3B4DBBF6-111C-4491-8690-39623DC60168}" type="pres">
      <dgm:prSet presAssocID="{99A559D8-01FA-4065-A0F7-C38F77AC67A4}" presName="node" presStyleLbl="node1" presStyleIdx="7" presStyleCnt="10">
        <dgm:presLayoutVars>
          <dgm:bulletEnabled val="1"/>
        </dgm:presLayoutVars>
      </dgm:prSet>
      <dgm:spPr/>
    </dgm:pt>
    <dgm:pt modelId="{3252A005-426E-4287-9FDB-C789C76EA16A}" type="pres">
      <dgm:prSet presAssocID="{99FA1570-9F1C-4573-86BC-476747BA8E4C}" presName="sibTrans" presStyleCnt="0"/>
      <dgm:spPr/>
    </dgm:pt>
    <dgm:pt modelId="{6130370E-88E0-489C-AD63-73B16EE70FB4}" type="pres">
      <dgm:prSet presAssocID="{57333288-D23A-4C05-884F-46BF1998500A}" presName="node" presStyleLbl="node1" presStyleIdx="8" presStyleCnt="10">
        <dgm:presLayoutVars>
          <dgm:bulletEnabled val="1"/>
        </dgm:presLayoutVars>
      </dgm:prSet>
      <dgm:spPr/>
    </dgm:pt>
    <dgm:pt modelId="{49F69415-F012-48E9-8489-7C694EEFE221}" type="pres">
      <dgm:prSet presAssocID="{C51B8297-8A91-4C44-9F09-377905ABAF2C}" presName="sibTrans" presStyleCnt="0"/>
      <dgm:spPr/>
    </dgm:pt>
    <dgm:pt modelId="{0E9A9BA3-AEAE-4346-A1DB-B079D0E60B5C}" type="pres">
      <dgm:prSet presAssocID="{80F74912-07C6-4D9C-A254-30A8CE2140F3}" presName="node" presStyleLbl="node1" presStyleIdx="9" presStyleCnt="10">
        <dgm:presLayoutVars>
          <dgm:bulletEnabled val="1"/>
        </dgm:presLayoutVars>
      </dgm:prSet>
      <dgm:spPr/>
    </dgm:pt>
  </dgm:ptLst>
  <dgm:cxnLst>
    <dgm:cxn modelId="{1065BD09-ED9F-495C-80A4-F7F02F3C3148}" type="presOf" srcId="{57333288-D23A-4C05-884F-46BF1998500A}" destId="{6130370E-88E0-489C-AD63-73B16EE70FB4}" srcOrd="0" destOrd="0" presId="urn:microsoft.com/office/officeart/2005/8/layout/default"/>
    <dgm:cxn modelId="{0E1D112A-2288-4113-8E98-09579B15B5F8}" srcId="{BFF42B85-E661-447D-A447-EC3DFF5B212B}" destId="{AA4DFC49-5D68-4561-BEC9-4EA8DE95FF72}" srcOrd="6" destOrd="0" parTransId="{06B086CF-3873-47E2-B5C2-C5AA230F81C5}" sibTransId="{778C3170-C503-4981-BE99-0E137389960F}"/>
    <dgm:cxn modelId="{D4E87C2A-E067-493E-867B-F9097154841B}" srcId="{BFF42B85-E661-447D-A447-EC3DFF5B212B}" destId="{6EC163CE-D8E8-4E04-8E3C-5C0CAC77507C}" srcOrd="2" destOrd="0" parTransId="{E878AFA9-7582-454A-8E08-861CE770105D}" sibTransId="{CEBCF9E7-271B-4270-B8C3-C9753FE06C1E}"/>
    <dgm:cxn modelId="{03240235-90DE-470C-A924-BBA4204EC177}" type="presOf" srcId="{CDD81914-23C6-468C-8722-B270D8C844C1}" destId="{BA70652C-DB6C-40D5-93D7-7209BC8F2B7B}" srcOrd="0" destOrd="0" presId="urn:microsoft.com/office/officeart/2005/8/layout/default"/>
    <dgm:cxn modelId="{6CE68C43-CDEC-4DEB-AD18-737B8C0B234F}" type="presOf" srcId="{9CB77F90-4F17-4A79-A008-AE944C531B24}" destId="{986C0514-2438-42D5-B747-187F2A810956}" srcOrd="0" destOrd="0" presId="urn:microsoft.com/office/officeart/2005/8/layout/default"/>
    <dgm:cxn modelId="{13618D54-531E-477F-94AA-1FCE2B1DBB32}" srcId="{BFF42B85-E661-447D-A447-EC3DFF5B212B}" destId="{CDD81914-23C6-468C-8722-B270D8C844C1}" srcOrd="4" destOrd="0" parTransId="{564A320C-9388-4ECF-BA56-E42F78C90A95}" sibTransId="{4F469D08-0605-4DE9-B616-756D1C7B1699}"/>
    <dgm:cxn modelId="{3DB93F75-EB3C-41F0-AD8E-E7026B04E88B}" srcId="{BFF42B85-E661-447D-A447-EC3DFF5B212B}" destId="{57333288-D23A-4C05-884F-46BF1998500A}" srcOrd="8" destOrd="0" parTransId="{1D293116-4BEA-4402-BB7F-2FF52331A31F}" sibTransId="{C51B8297-8A91-4C44-9F09-377905ABAF2C}"/>
    <dgm:cxn modelId="{25BB3F88-1971-423B-A2C4-761D3E9CFAED}" srcId="{BFF42B85-E661-447D-A447-EC3DFF5B212B}" destId="{B71C2E75-E75C-4A9E-B942-7B0CA5CD82A3}" srcOrd="0" destOrd="0" parTransId="{4757FA8C-6664-42C4-93ED-67CBAF871E25}" sibTransId="{0896294E-A85F-46DB-BEC2-E445BAC430FE}"/>
    <dgm:cxn modelId="{A1CFE79D-CD9B-421A-8862-46BC843AE3A7}" srcId="{BFF42B85-E661-447D-A447-EC3DFF5B212B}" destId="{9CB77F90-4F17-4A79-A008-AE944C531B24}" srcOrd="1" destOrd="0" parTransId="{18D928F5-E572-46E9-9C74-4209D31F16D2}" sibTransId="{306572FE-8B65-4B61-8249-A78707E07E9B}"/>
    <dgm:cxn modelId="{78995FA1-9F4F-47E0-A1D7-C60D36F40CC5}" type="presOf" srcId="{3C9FAF9A-7A45-41D5-AD01-22F785C223F6}" destId="{60946C31-43E5-4F36-A999-16A63890843A}" srcOrd="0" destOrd="0" presId="urn:microsoft.com/office/officeart/2005/8/layout/default"/>
    <dgm:cxn modelId="{960DF5B2-A961-47E2-A62F-8DAE5B8AED2F}" srcId="{BFF42B85-E661-447D-A447-EC3DFF5B212B}" destId="{80F74912-07C6-4D9C-A254-30A8CE2140F3}" srcOrd="9" destOrd="0" parTransId="{4BF53D73-5735-4533-B785-987756058897}" sibTransId="{D65E0BE8-58D2-4A20-AB5B-617387924D59}"/>
    <dgm:cxn modelId="{FB1B3CB5-09FA-497F-9E8C-F6D3A9AF42A7}" type="presOf" srcId="{A0ED5B74-2E99-4B76-93B2-B6749821817E}" destId="{3A94847D-5461-4930-B2F1-4EC12626AC4A}" srcOrd="0" destOrd="0" presId="urn:microsoft.com/office/officeart/2005/8/layout/default"/>
    <dgm:cxn modelId="{CD3610D3-CDD5-48CA-A504-449F768322B3}" type="presOf" srcId="{80F74912-07C6-4D9C-A254-30A8CE2140F3}" destId="{0E9A9BA3-AEAE-4346-A1DB-B079D0E60B5C}" srcOrd="0" destOrd="0" presId="urn:microsoft.com/office/officeart/2005/8/layout/default"/>
    <dgm:cxn modelId="{6DA175D4-2BA3-43A8-8140-02DC3EDDAE65}" srcId="{BFF42B85-E661-447D-A447-EC3DFF5B212B}" destId="{99A559D8-01FA-4065-A0F7-C38F77AC67A4}" srcOrd="7" destOrd="0" parTransId="{12540F3F-FE0E-4F69-8FCE-7AC031313614}" sibTransId="{99FA1570-9F1C-4573-86BC-476747BA8E4C}"/>
    <dgm:cxn modelId="{8685A3D9-E15F-48D3-B4B6-BBEDF26BFD49}" type="presOf" srcId="{BFF42B85-E661-447D-A447-EC3DFF5B212B}" destId="{86538094-51D7-43B6-806C-B3A7A61B167C}" srcOrd="0" destOrd="0" presId="urn:microsoft.com/office/officeart/2005/8/layout/default"/>
    <dgm:cxn modelId="{7FE46BEA-15A6-4F84-931A-4E4DE1D82B94}" type="presOf" srcId="{6EC163CE-D8E8-4E04-8E3C-5C0CAC77507C}" destId="{FA367814-724C-436A-9192-1B1CC42D9EAF}" srcOrd="0" destOrd="0" presId="urn:microsoft.com/office/officeart/2005/8/layout/default"/>
    <dgm:cxn modelId="{E6768CEC-8CEF-4FAB-A789-3CBF74506AFD}" type="presOf" srcId="{AA4DFC49-5D68-4561-BEC9-4EA8DE95FF72}" destId="{485DF813-9232-43DF-8100-57504AB73B55}" srcOrd="0" destOrd="0" presId="urn:microsoft.com/office/officeart/2005/8/layout/default"/>
    <dgm:cxn modelId="{C51A91F3-D458-415D-9E58-AB9EAA2D7A10}" type="presOf" srcId="{99A559D8-01FA-4065-A0F7-C38F77AC67A4}" destId="{3B4DBBF6-111C-4491-8690-39623DC60168}" srcOrd="0" destOrd="0" presId="urn:microsoft.com/office/officeart/2005/8/layout/default"/>
    <dgm:cxn modelId="{2C9084F5-D7C2-4360-AA9F-9FC6B2B8ABCC}" type="presOf" srcId="{B71C2E75-E75C-4A9E-B942-7B0CA5CD82A3}" destId="{6D3344BD-C8CD-493E-9F4E-F8CACC59E77E}" srcOrd="0" destOrd="0" presId="urn:microsoft.com/office/officeart/2005/8/layout/default"/>
    <dgm:cxn modelId="{31671BFA-F6B7-4A69-A79F-48ADA765AA2E}" srcId="{BFF42B85-E661-447D-A447-EC3DFF5B212B}" destId="{A0ED5B74-2E99-4B76-93B2-B6749821817E}" srcOrd="3" destOrd="0" parTransId="{8E0BA035-F0F9-471D-B1A6-A8FF330F4591}" sibTransId="{3C1F601F-2547-4ADC-B727-4A008FCBA944}"/>
    <dgm:cxn modelId="{FBBBE7FF-D549-45AB-A3B4-F32D9D550F22}" srcId="{BFF42B85-E661-447D-A447-EC3DFF5B212B}" destId="{3C9FAF9A-7A45-41D5-AD01-22F785C223F6}" srcOrd="5" destOrd="0" parTransId="{B99DD019-173F-4B71-AA0D-02E8001B1DA4}" sibTransId="{7980BFBC-BF51-47A6-B89E-8A4421F731A9}"/>
    <dgm:cxn modelId="{B61A096D-71D6-4EFD-A036-7AEFDCC83FED}" type="presParOf" srcId="{86538094-51D7-43B6-806C-B3A7A61B167C}" destId="{6D3344BD-C8CD-493E-9F4E-F8CACC59E77E}" srcOrd="0" destOrd="0" presId="urn:microsoft.com/office/officeart/2005/8/layout/default"/>
    <dgm:cxn modelId="{9099C29B-7978-49DD-8B63-F5AD229AF606}" type="presParOf" srcId="{86538094-51D7-43B6-806C-B3A7A61B167C}" destId="{0BA152AA-6967-4F1F-BA01-0E7E1CA2E1EA}" srcOrd="1" destOrd="0" presId="urn:microsoft.com/office/officeart/2005/8/layout/default"/>
    <dgm:cxn modelId="{37D98495-2DE1-4DDA-B312-5A120002C270}" type="presParOf" srcId="{86538094-51D7-43B6-806C-B3A7A61B167C}" destId="{986C0514-2438-42D5-B747-187F2A810956}" srcOrd="2" destOrd="0" presId="urn:microsoft.com/office/officeart/2005/8/layout/default"/>
    <dgm:cxn modelId="{F69AA4D8-054C-48E3-A642-3D44AE8B18E6}" type="presParOf" srcId="{86538094-51D7-43B6-806C-B3A7A61B167C}" destId="{AEDCDBFC-FADE-4699-AAFF-F482C8BE3B2C}" srcOrd="3" destOrd="0" presId="urn:microsoft.com/office/officeart/2005/8/layout/default"/>
    <dgm:cxn modelId="{10079E03-611E-4FE4-9655-9881B03039C3}" type="presParOf" srcId="{86538094-51D7-43B6-806C-B3A7A61B167C}" destId="{FA367814-724C-436A-9192-1B1CC42D9EAF}" srcOrd="4" destOrd="0" presId="urn:microsoft.com/office/officeart/2005/8/layout/default"/>
    <dgm:cxn modelId="{A0EA5215-5BC1-4A7D-B6DD-86CD591FE944}" type="presParOf" srcId="{86538094-51D7-43B6-806C-B3A7A61B167C}" destId="{7D1A9B32-3260-4127-ABB0-FDE5F3B8B6D9}" srcOrd="5" destOrd="0" presId="urn:microsoft.com/office/officeart/2005/8/layout/default"/>
    <dgm:cxn modelId="{0AE045B5-5E47-48F9-9614-6E049E5832A3}" type="presParOf" srcId="{86538094-51D7-43B6-806C-B3A7A61B167C}" destId="{3A94847D-5461-4930-B2F1-4EC12626AC4A}" srcOrd="6" destOrd="0" presId="urn:microsoft.com/office/officeart/2005/8/layout/default"/>
    <dgm:cxn modelId="{2F86D97C-B23A-4F9D-9C08-3EA23B7CEBA9}" type="presParOf" srcId="{86538094-51D7-43B6-806C-B3A7A61B167C}" destId="{255E4247-0E00-4FF0-B92D-41AA2C063371}" srcOrd="7" destOrd="0" presId="urn:microsoft.com/office/officeart/2005/8/layout/default"/>
    <dgm:cxn modelId="{D33F58F2-B3F6-46B3-884B-F06DCB47E66A}" type="presParOf" srcId="{86538094-51D7-43B6-806C-B3A7A61B167C}" destId="{BA70652C-DB6C-40D5-93D7-7209BC8F2B7B}" srcOrd="8" destOrd="0" presId="urn:microsoft.com/office/officeart/2005/8/layout/default"/>
    <dgm:cxn modelId="{92F5C8CD-6CD1-4713-A374-D6FB79452196}" type="presParOf" srcId="{86538094-51D7-43B6-806C-B3A7A61B167C}" destId="{CDA36EC3-4D47-4022-A0E5-AF59FEA13ECA}" srcOrd="9" destOrd="0" presId="urn:microsoft.com/office/officeart/2005/8/layout/default"/>
    <dgm:cxn modelId="{C9F02A2A-2A5C-4492-A715-68AE1C944D56}" type="presParOf" srcId="{86538094-51D7-43B6-806C-B3A7A61B167C}" destId="{60946C31-43E5-4F36-A999-16A63890843A}" srcOrd="10" destOrd="0" presId="urn:microsoft.com/office/officeart/2005/8/layout/default"/>
    <dgm:cxn modelId="{84D59B8A-43AD-41DD-9082-4E7810849F92}" type="presParOf" srcId="{86538094-51D7-43B6-806C-B3A7A61B167C}" destId="{74940D64-DEA3-4FA1-B68B-17B05F1E519F}" srcOrd="11" destOrd="0" presId="urn:microsoft.com/office/officeart/2005/8/layout/default"/>
    <dgm:cxn modelId="{6E934892-677A-421A-8FBA-1E599CFC06B6}" type="presParOf" srcId="{86538094-51D7-43B6-806C-B3A7A61B167C}" destId="{485DF813-9232-43DF-8100-57504AB73B55}" srcOrd="12" destOrd="0" presId="urn:microsoft.com/office/officeart/2005/8/layout/default"/>
    <dgm:cxn modelId="{EABF4D9C-C887-4F66-A645-321457E1F06C}" type="presParOf" srcId="{86538094-51D7-43B6-806C-B3A7A61B167C}" destId="{41AB1804-A8A8-4396-9EED-B80B04D606BB}" srcOrd="13" destOrd="0" presId="urn:microsoft.com/office/officeart/2005/8/layout/default"/>
    <dgm:cxn modelId="{B3DB9213-7555-4B35-9761-513901AD3E14}" type="presParOf" srcId="{86538094-51D7-43B6-806C-B3A7A61B167C}" destId="{3B4DBBF6-111C-4491-8690-39623DC60168}" srcOrd="14" destOrd="0" presId="urn:microsoft.com/office/officeart/2005/8/layout/default"/>
    <dgm:cxn modelId="{C9471E9B-6B43-41B1-84FB-60395F174328}" type="presParOf" srcId="{86538094-51D7-43B6-806C-B3A7A61B167C}" destId="{3252A005-426E-4287-9FDB-C789C76EA16A}" srcOrd="15" destOrd="0" presId="urn:microsoft.com/office/officeart/2005/8/layout/default"/>
    <dgm:cxn modelId="{964E66A6-C73C-4070-9D2F-1DBE544A28F7}" type="presParOf" srcId="{86538094-51D7-43B6-806C-B3A7A61B167C}" destId="{6130370E-88E0-489C-AD63-73B16EE70FB4}" srcOrd="16" destOrd="0" presId="urn:microsoft.com/office/officeart/2005/8/layout/default"/>
    <dgm:cxn modelId="{B3D7BB75-311E-45C9-B7DA-7698080A0141}" type="presParOf" srcId="{86538094-51D7-43B6-806C-B3A7A61B167C}" destId="{49F69415-F012-48E9-8489-7C694EEFE221}" srcOrd="17" destOrd="0" presId="urn:microsoft.com/office/officeart/2005/8/layout/default"/>
    <dgm:cxn modelId="{B36E8DF0-6B9C-480C-A7CC-08AADEECF3FC}" type="presParOf" srcId="{86538094-51D7-43B6-806C-B3A7A61B167C}" destId="{0E9A9BA3-AEAE-4346-A1DB-B079D0E60B5C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210B0C57-9ED4-487B-96D0-7620E5DADB7E}" type="doc">
      <dgm:prSet loTypeId="urn:microsoft.com/office/officeart/2005/8/layout/default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UA"/>
        </a:p>
      </dgm:t>
    </dgm:pt>
    <dgm:pt modelId="{D49D976C-7520-475B-B87C-91A143B7E250}">
      <dgm:prSet phldrT="[Текст]"/>
      <dgm:spPr/>
      <dgm:t>
        <a:bodyPr/>
        <a:lstStyle/>
        <a:p>
          <a:r>
            <a:rPr lang="ru-RU" b="1" dirty="0"/>
            <a:t>Шкала</a:t>
          </a:r>
          <a:endParaRPr lang="ru-UA" dirty="0"/>
        </a:p>
      </dgm:t>
    </dgm:pt>
    <dgm:pt modelId="{FE3E3D10-D8C3-492C-B9BA-C119039201C4}" type="parTrans" cxnId="{ABBC3219-140D-4BF1-B7EA-A2076D4168D5}">
      <dgm:prSet/>
      <dgm:spPr/>
      <dgm:t>
        <a:bodyPr/>
        <a:lstStyle/>
        <a:p>
          <a:endParaRPr lang="ru-UA"/>
        </a:p>
      </dgm:t>
    </dgm:pt>
    <dgm:pt modelId="{5314B99E-A4B2-438A-B7A2-965B350D3CBC}" type="sibTrans" cxnId="{ABBC3219-140D-4BF1-B7EA-A2076D4168D5}">
      <dgm:prSet/>
      <dgm:spPr/>
      <dgm:t>
        <a:bodyPr/>
        <a:lstStyle/>
        <a:p>
          <a:endParaRPr lang="ru-UA"/>
        </a:p>
      </dgm:t>
    </dgm:pt>
    <dgm:pt modelId="{F0B38B9A-EBDB-4A6B-A950-256E4A7621F5}">
      <dgm:prSet/>
      <dgm:spPr/>
      <dgm:t>
        <a:bodyPr/>
        <a:lstStyle/>
        <a:p>
          <a:r>
            <a:rPr lang="ru-RU" b="1" dirty="0" err="1"/>
            <a:t>Картки</a:t>
          </a:r>
          <a:endParaRPr lang="ru-RU" dirty="0"/>
        </a:p>
      </dgm:t>
    </dgm:pt>
    <dgm:pt modelId="{D5B747A7-DC2E-438B-B8A6-F2C96F35E5AD}" type="parTrans" cxnId="{FE84DABB-AA5D-4453-9414-2B2970B8823A}">
      <dgm:prSet/>
      <dgm:spPr/>
      <dgm:t>
        <a:bodyPr/>
        <a:lstStyle/>
        <a:p>
          <a:endParaRPr lang="ru-UA"/>
        </a:p>
      </dgm:t>
    </dgm:pt>
    <dgm:pt modelId="{F4D54332-1B51-47F2-9AA4-B9C7D5556F79}" type="sibTrans" cxnId="{FE84DABB-AA5D-4453-9414-2B2970B8823A}">
      <dgm:prSet/>
      <dgm:spPr/>
      <dgm:t>
        <a:bodyPr/>
        <a:lstStyle/>
        <a:p>
          <a:endParaRPr lang="ru-UA"/>
        </a:p>
      </dgm:t>
    </dgm:pt>
    <dgm:pt modelId="{888140F6-4683-414B-AC51-74B2EB2C2956}">
      <dgm:prSet/>
      <dgm:spPr/>
      <dgm:t>
        <a:bodyPr/>
        <a:lstStyle/>
        <a:p>
          <a:r>
            <a:rPr lang="ru-RU" b="1" dirty="0" err="1"/>
            <a:t>Спостереження</a:t>
          </a:r>
          <a:r>
            <a:rPr lang="ru-RU" b="1" dirty="0"/>
            <a:t> за </a:t>
          </a:r>
          <a:r>
            <a:rPr lang="ru-RU" b="1" dirty="0" err="1"/>
            <a:t>роботою</a:t>
          </a:r>
          <a:r>
            <a:rPr lang="ru-RU" b="1" dirty="0"/>
            <a:t> в </a:t>
          </a:r>
          <a:r>
            <a:rPr lang="ru-RU" b="1" dirty="0" err="1"/>
            <a:t>групах</a:t>
          </a:r>
          <a:r>
            <a:rPr lang="ru-RU" b="1" dirty="0"/>
            <a:t> і парах</a:t>
          </a:r>
          <a:endParaRPr lang="ru-RU" dirty="0"/>
        </a:p>
      </dgm:t>
    </dgm:pt>
    <dgm:pt modelId="{FB42376A-C9D1-4D22-A6B8-70F19B047A5C}" type="parTrans" cxnId="{EA242258-7235-4E5F-A0DE-1CC0102C2987}">
      <dgm:prSet/>
      <dgm:spPr/>
      <dgm:t>
        <a:bodyPr/>
        <a:lstStyle/>
        <a:p>
          <a:endParaRPr lang="ru-UA"/>
        </a:p>
      </dgm:t>
    </dgm:pt>
    <dgm:pt modelId="{787C85EF-017E-497F-A6EB-B51D31A384E8}" type="sibTrans" cxnId="{EA242258-7235-4E5F-A0DE-1CC0102C2987}">
      <dgm:prSet/>
      <dgm:spPr/>
      <dgm:t>
        <a:bodyPr/>
        <a:lstStyle/>
        <a:p>
          <a:endParaRPr lang="ru-UA"/>
        </a:p>
      </dgm:t>
    </dgm:pt>
    <dgm:pt modelId="{46E3228F-C520-428C-8B7E-5534D4505DA2}">
      <dgm:prSet/>
      <dgm:spPr/>
      <dgm:t>
        <a:bodyPr/>
        <a:lstStyle/>
        <a:p>
          <a:r>
            <a:rPr lang="ru-RU" b="1" dirty="0" err="1"/>
            <a:t>Самооцінювання</a:t>
          </a:r>
          <a:endParaRPr lang="ru-RU" dirty="0"/>
        </a:p>
      </dgm:t>
    </dgm:pt>
    <dgm:pt modelId="{63E2D224-B174-4352-AC9C-2597AC771F03}" type="parTrans" cxnId="{D64C25E2-9448-42DC-BCF2-E204FCBA6EE8}">
      <dgm:prSet/>
      <dgm:spPr/>
      <dgm:t>
        <a:bodyPr/>
        <a:lstStyle/>
        <a:p>
          <a:endParaRPr lang="ru-UA"/>
        </a:p>
      </dgm:t>
    </dgm:pt>
    <dgm:pt modelId="{B04AACCF-1DC0-4201-8969-6BF7C72E4A13}" type="sibTrans" cxnId="{D64C25E2-9448-42DC-BCF2-E204FCBA6EE8}">
      <dgm:prSet/>
      <dgm:spPr/>
      <dgm:t>
        <a:bodyPr/>
        <a:lstStyle/>
        <a:p>
          <a:endParaRPr lang="ru-UA"/>
        </a:p>
      </dgm:t>
    </dgm:pt>
    <dgm:pt modelId="{3ECC9D02-2225-4207-B424-320C37BDEF2D}">
      <dgm:prSet/>
      <dgm:spPr/>
      <dgm:t>
        <a:bodyPr/>
        <a:lstStyle/>
        <a:p>
          <a:r>
            <a:rPr lang="ru-RU" b="1" dirty="0" err="1"/>
            <a:t>Вихідний</a:t>
          </a:r>
          <a:r>
            <a:rPr lang="ru-RU" b="1" dirty="0"/>
            <a:t> квиток</a:t>
          </a:r>
          <a:endParaRPr lang="ru-RU" dirty="0"/>
        </a:p>
      </dgm:t>
    </dgm:pt>
    <dgm:pt modelId="{05CCDEAF-5AAD-451B-88F9-AFD7B8A50DCC}" type="parTrans" cxnId="{E7F84286-D152-49E4-891B-97C51635B274}">
      <dgm:prSet/>
      <dgm:spPr/>
      <dgm:t>
        <a:bodyPr/>
        <a:lstStyle/>
        <a:p>
          <a:endParaRPr lang="ru-UA"/>
        </a:p>
      </dgm:t>
    </dgm:pt>
    <dgm:pt modelId="{E84FD7CA-6050-4022-98B3-F8612AA3A0AC}" type="sibTrans" cxnId="{E7F84286-D152-49E4-891B-97C51635B274}">
      <dgm:prSet/>
      <dgm:spPr/>
      <dgm:t>
        <a:bodyPr/>
        <a:lstStyle/>
        <a:p>
          <a:endParaRPr lang="ru-UA"/>
        </a:p>
      </dgm:t>
    </dgm:pt>
    <dgm:pt modelId="{23956543-11EA-4C86-8F42-7C6D12747AB0}">
      <dgm:prSet/>
      <dgm:spPr/>
      <dgm:t>
        <a:bodyPr/>
        <a:lstStyle/>
        <a:p>
          <a:r>
            <a:rPr lang="ru-RU" b="1" dirty="0"/>
            <a:t>Тест</a:t>
          </a:r>
          <a:endParaRPr lang="ru-RU" dirty="0"/>
        </a:p>
      </dgm:t>
    </dgm:pt>
    <dgm:pt modelId="{7648CE9C-B596-43FC-A1D1-7C55DC83F883}" type="parTrans" cxnId="{8BD8937F-A8DE-4472-B822-4FD35CF21FFF}">
      <dgm:prSet/>
      <dgm:spPr/>
      <dgm:t>
        <a:bodyPr/>
        <a:lstStyle/>
        <a:p>
          <a:endParaRPr lang="ru-UA"/>
        </a:p>
      </dgm:t>
    </dgm:pt>
    <dgm:pt modelId="{EC1AE784-06BC-4668-99E0-DEB45A31C134}" type="sibTrans" cxnId="{8BD8937F-A8DE-4472-B822-4FD35CF21FFF}">
      <dgm:prSet/>
      <dgm:spPr/>
      <dgm:t>
        <a:bodyPr/>
        <a:lstStyle/>
        <a:p>
          <a:endParaRPr lang="ru-UA"/>
        </a:p>
      </dgm:t>
    </dgm:pt>
    <dgm:pt modelId="{C102FBF8-C567-4BEB-93C5-04B82A3894A8}">
      <dgm:prSet/>
      <dgm:spPr/>
      <dgm:t>
        <a:bodyPr/>
        <a:lstStyle/>
        <a:p>
          <a:r>
            <a:rPr lang="ru-RU" b="1" dirty="0" err="1"/>
            <a:t>Сигнали</a:t>
          </a:r>
          <a:r>
            <a:rPr lang="ru-RU" b="1" dirty="0"/>
            <a:t> руками</a:t>
          </a:r>
          <a:endParaRPr lang="ru-RU" dirty="0"/>
        </a:p>
      </dgm:t>
    </dgm:pt>
    <dgm:pt modelId="{EF523A38-B1A5-4B61-A314-66F981A2D940}" type="parTrans" cxnId="{D748D981-4BDD-48C6-85F0-540273CE2033}">
      <dgm:prSet/>
      <dgm:spPr/>
      <dgm:t>
        <a:bodyPr/>
        <a:lstStyle/>
        <a:p>
          <a:endParaRPr lang="ru-UA"/>
        </a:p>
      </dgm:t>
    </dgm:pt>
    <dgm:pt modelId="{77277916-AC8D-4F25-9F31-BF25871F4066}" type="sibTrans" cxnId="{D748D981-4BDD-48C6-85F0-540273CE2033}">
      <dgm:prSet/>
      <dgm:spPr/>
      <dgm:t>
        <a:bodyPr/>
        <a:lstStyle/>
        <a:p>
          <a:endParaRPr lang="ru-UA"/>
        </a:p>
      </dgm:t>
    </dgm:pt>
    <dgm:pt modelId="{B5156955-61DA-42D0-9D29-35F334AF02C6}">
      <dgm:prSet/>
      <dgm:spPr/>
      <dgm:t>
        <a:bodyPr/>
        <a:lstStyle/>
        <a:p>
          <a:r>
            <a:rPr lang="ru-RU" b="1" dirty="0" err="1"/>
            <a:t>Різнокольорові</a:t>
          </a:r>
          <a:r>
            <a:rPr lang="ru-RU" b="1" dirty="0"/>
            <a:t> </a:t>
          </a:r>
          <a:r>
            <a:rPr lang="ru-RU" b="1" dirty="0" err="1"/>
            <a:t>картки</a:t>
          </a:r>
          <a:endParaRPr lang="ru-RU" dirty="0"/>
        </a:p>
      </dgm:t>
    </dgm:pt>
    <dgm:pt modelId="{AC25F145-5CDC-4EC2-92F0-7F0D312805A6}" type="parTrans" cxnId="{5B1141A4-92DC-4189-8835-F67E0ECA619E}">
      <dgm:prSet/>
      <dgm:spPr/>
      <dgm:t>
        <a:bodyPr/>
        <a:lstStyle/>
        <a:p>
          <a:endParaRPr lang="ru-UA"/>
        </a:p>
      </dgm:t>
    </dgm:pt>
    <dgm:pt modelId="{0A326C36-7BD0-4A41-9072-8763C96DF2FD}" type="sibTrans" cxnId="{5B1141A4-92DC-4189-8835-F67E0ECA619E}">
      <dgm:prSet/>
      <dgm:spPr/>
      <dgm:t>
        <a:bodyPr/>
        <a:lstStyle/>
        <a:p>
          <a:endParaRPr lang="ru-UA"/>
        </a:p>
      </dgm:t>
    </dgm:pt>
    <dgm:pt modelId="{7C6F2F7E-1143-4061-A8AF-F079331D6069}">
      <dgm:prSet/>
      <dgm:spPr/>
      <dgm:t>
        <a:bodyPr/>
        <a:lstStyle/>
        <a:p>
          <a:r>
            <a:rPr lang="ru-RU" b="1" dirty="0" err="1"/>
            <a:t>Пишемо</a:t>
          </a:r>
          <a:r>
            <a:rPr lang="ru-RU" b="1" dirty="0"/>
            <a:t> 2 </a:t>
          </a:r>
          <a:r>
            <a:rPr lang="ru-RU" b="1" dirty="0" err="1"/>
            <a:t>хвилини</a:t>
          </a:r>
          <a:endParaRPr lang="ru-RU" dirty="0"/>
        </a:p>
      </dgm:t>
    </dgm:pt>
    <dgm:pt modelId="{3338968B-A663-4584-BBA3-3255A192A119}" type="parTrans" cxnId="{FD025112-5262-4E30-8D96-8B495B622166}">
      <dgm:prSet/>
      <dgm:spPr/>
      <dgm:t>
        <a:bodyPr/>
        <a:lstStyle/>
        <a:p>
          <a:endParaRPr lang="ru-UA"/>
        </a:p>
      </dgm:t>
    </dgm:pt>
    <dgm:pt modelId="{278F8300-FAC8-4828-9A7B-4F83B8692274}" type="sibTrans" cxnId="{FD025112-5262-4E30-8D96-8B495B622166}">
      <dgm:prSet/>
      <dgm:spPr/>
      <dgm:t>
        <a:bodyPr/>
        <a:lstStyle/>
        <a:p>
          <a:endParaRPr lang="ru-UA"/>
        </a:p>
      </dgm:t>
    </dgm:pt>
    <dgm:pt modelId="{0BAEA685-FC97-4C2C-8F6F-F094BCFE00C5}">
      <dgm:prSet/>
      <dgm:spPr/>
      <dgm:t>
        <a:bodyPr/>
        <a:lstStyle/>
        <a:p>
          <a:r>
            <a:rPr lang="ru-RU" b="1" dirty="0" err="1"/>
            <a:t>Інтелект</a:t>
          </a:r>
          <a:r>
            <a:rPr lang="ru-RU" b="1" dirty="0"/>
            <a:t>-карта</a:t>
          </a:r>
          <a:endParaRPr lang="ru-RU" dirty="0"/>
        </a:p>
      </dgm:t>
    </dgm:pt>
    <dgm:pt modelId="{11410044-20C4-4104-A08A-6A0242922253}" type="parTrans" cxnId="{75182C60-BB77-4490-8BE0-781EEF202542}">
      <dgm:prSet/>
      <dgm:spPr/>
      <dgm:t>
        <a:bodyPr/>
        <a:lstStyle/>
        <a:p>
          <a:endParaRPr lang="ru-UA"/>
        </a:p>
      </dgm:t>
    </dgm:pt>
    <dgm:pt modelId="{04CD2B17-705B-416D-ADE3-980C731A7824}" type="sibTrans" cxnId="{75182C60-BB77-4490-8BE0-781EEF202542}">
      <dgm:prSet/>
      <dgm:spPr/>
      <dgm:t>
        <a:bodyPr/>
        <a:lstStyle/>
        <a:p>
          <a:endParaRPr lang="ru-UA"/>
        </a:p>
      </dgm:t>
    </dgm:pt>
    <dgm:pt modelId="{563952D2-5A12-47F2-8E1F-4CFCF5A0FC3E}">
      <dgm:prSet/>
      <dgm:spPr/>
      <dgm:t>
        <a:bodyPr/>
        <a:lstStyle/>
        <a:p>
          <a:r>
            <a:rPr lang="ru-RU" b="1" dirty="0" err="1"/>
            <a:t>Часті</a:t>
          </a:r>
          <a:r>
            <a:rPr lang="ru-RU" b="1" dirty="0"/>
            <a:t> </a:t>
          </a:r>
          <a:r>
            <a:rPr lang="ru-RU" b="1" dirty="0" err="1"/>
            <a:t>помилки</a:t>
          </a:r>
          <a:endParaRPr lang="ru-RU" dirty="0"/>
        </a:p>
      </dgm:t>
    </dgm:pt>
    <dgm:pt modelId="{C276DB36-ECFC-4ACB-9B8D-654F32F9A457}" type="parTrans" cxnId="{1CD2596E-FC40-4B92-AD7D-2E68B7ECE2CD}">
      <dgm:prSet/>
      <dgm:spPr/>
      <dgm:t>
        <a:bodyPr/>
        <a:lstStyle/>
        <a:p>
          <a:endParaRPr lang="ru-UA"/>
        </a:p>
      </dgm:t>
    </dgm:pt>
    <dgm:pt modelId="{7C0DAADE-DC9C-4AE2-9E09-9661E4029574}" type="sibTrans" cxnId="{1CD2596E-FC40-4B92-AD7D-2E68B7ECE2CD}">
      <dgm:prSet/>
      <dgm:spPr/>
      <dgm:t>
        <a:bodyPr/>
        <a:lstStyle/>
        <a:p>
          <a:endParaRPr lang="ru-UA"/>
        </a:p>
      </dgm:t>
    </dgm:pt>
    <dgm:pt modelId="{85A03C06-13FB-4FB9-A745-2929C10D185A}">
      <dgm:prSet/>
      <dgm:spPr/>
      <dgm:t>
        <a:bodyPr/>
        <a:lstStyle/>
        <a:p>
          <a:r>
            <a:rPr lang="ru-RU" b="1" dirty="0"/>
            <a:t>Блог</a:t>
          </a:r>
          <a:endParaRPr lang="ru-RU" dirty="0"/>
        </a:p>
      </dgm:t>
    </dgm:pt>
    <dgm:pt modelId="{3A773694-B69B-417E-AB2D-147D42DBC055}" type="parTrans" cxnId="{B02543DE-62ED-4C5B-93F3-491AD68B60EF}">
      <dgm:prSet/>
      <dgm:spPr/>
      <dgm:t>
        <a:bodyPr/>
        <a:lstStyle/>
        <a:p>
          <a:endParaRPr lang="ru-UA"/>
        </a:p>
      </dgm:t>
    </dgm:pt>
    <dgm:pt modelId="{C2CE46BC-C0B8-4270-96D1-173E2ACFB1D3}" type="sibTrans" cxnId="{B02543DE-62ED-4C5B-93F3-491AD68B60EF}">
      <dgm:prSet/>
      <dgm:spPr/>
      <dgm:t>
        <a:bodyPr/>
        <a:lstStyle/>
        <a:p>
          <a:endParaRPr lang="ru-UA"/>
        </a:p>
      </dgm:t>
    </dgm:pt>
    <dgm:pt modelId="{F33580A1-5AF3-4AFE-AD2A-6D47D0C2BE4C}">
      <dgm:prSet/>
      <dgm:spPr/>
      <dgm:t>
        <a:bodyPr/>
        <a:lstStyle/>
        <a:p>
          <a:r>
            <a:rPr lang="ru-RU" b="1" dirty="0" err="1"/>
            <a:t>Картки</a:t>
          </a:r>
          <a:r>
            <a:rPr lang="ru-RU" b="1" dirty="0"/>
            <a:t> з </a:t>
          </a:r>
          <a:r>
            <a:rPr lang="ru-RU" b="1" dirty="0" err="1"/>
            <a:t>відповідями</a:t>
          </a:r>
          <a:endParaRPr lang="ru-RU" dirty="0"/>
        </a:p>
      </dgm:t>
    </dgm:pt>
    <dgm:pt modelId="{573CA592-7B83-42A4-97B5-66545B9785A0}" type="parTrans" cxnId="{4AD6AFF9-27BB-4439-9AE6-D40D2D55924C}">
      <dgm:prSet/>
      <dgm:spPr/>
      <dgm:t>
        <a:bodyPr/>
        <a:lstStyle/>
        <a:p>
          <a:endParaRPr lang="ru-UA"/>
        </a:p>
      </dgm:t>
    </dgm:pt>
    <dgm:pt modelId="{70157F40-2901-4BBD-8261-B97EF493A0D8}" type="sibTrans" cxnId="{4AD6AFF9-27BB-4439-9AE6-D40D2D55924C}">
      <dgm:prSet/>
      <dgm:spPr/>
      <dgm:t>
        <a:bodyPr/>
        <a:lstStyle/>
        <a:p>
          <a:endParaRPr lang="ru-UA"/>
        </a:p>
      </dgm:t>
    </dgm:pt>
    <dgm:pt modelId="{29FB289D-B10A-49AB-875A-BB25DDF23B0A}">
      <dgm:prSet/>
      <dgm:spPr/>
      <dgm:t>
        <a:bodyPr/>
        <a:lstStyle/>
        <a:p>
          <a:r>
            <a:rPr lang="ru-RU" b="1" dirty="0" err="1"/>
            <a:t>Перевірити</a:t>
          </a:r>
          <a:r>
            <a:rPr lang="ru-RU" b="1" dirty="0"/>
            <a:t> один одного</a:t>
          </a:r>
          <a:endParaRPr lang="ru-RU" dirty="0"/>
        </a:p>
      </dgm:t>
    </dgm:pt>
    <dgm:pt modelId="{13702ACB-D6E0-403D-81AB-273815E09737}" type="parTrans" cxnId="{A11CC6AE-CCC7-4E18-BCD0-05ED03D1DD09}">
      <dgm:prSet/>
      <dgm:spPr/>
      <dgm:t>
        <a:bodyPr/>
        <a:lstStyle/>
        <a:p>
          <a:endParaRPr lang="ru-UA"/>
        </a:p>
      </dgm:t>
    </dgm:pt>
    <dgm:pt modelId="{C7E5FA28-A50A-407C-9B4C-88B3B286E269}" type="sibTrans" cxnId="{A11CC6AE-CCC7-4E18-BCD0-05ED03D1DD09}">
      <dgm:prSet/>
      <dgm:spPr/>
      <dgm:t>
        <a:bodyPr/>
        <a:lstStyle/>
        <a:p>
          <a:endParaRPr lang="ru-UA"/>
        </a:p>
      </dgm:t>
    </dgm:pt>
    <dgm:pt modelId="{9F9E6CEB-B8BD-45E2-A203-FFEC79738B0A}">
      <dgm:prSet/>
      <dgm:spPr/>
      <dgm:t>
        <a:bodyPr/>
        <a:lstStyle/>
        <a:p>
          <a:r>
            <a:rPr lang="ru-RU" b="1" dirty="0" err="1"/>
            <a:t>Онлайнові</a:t>
          </a:r>
          <a:r>
            <a:rPr lang="ru-RU" b="1" dirty="0"/>
            <a:t> </a:t>
          </a:r>
          <a:r>
            <a:rPr lang="ru-RU" b="1" dirty="0" err="1"/>
            <a:t>вікторини</a:t>
          </a:r>
          <a:r>
            <a:rPr lang="ru-RU" b="1" dirty="0"/>
            <a:t>, тести </a:t>
          </a:r>
          <a:r>
            <a:rPr lang="ru-RU" b="1"/>
            <a:t>та анкети</a:t>
          </a:r>
          <a:endParaRPr lang="ru-RU" dirty="0"/>
        </a:p>
      </dgm:t>
    </dgm:pt>
    <dgm:pt modelId="{1D85917F-9044-48F5-A355-81C21DF8330B}" type="parTrans" cxnId="{3827D4B5-D671-4CF6-A940-F81C4FB569DD}">
      <dgm:prSet/>
      <dgm:spPr/>
      <dgm:t>
        <a:bodyPr/>
        <a:lstStyle/>
        <a:p>
          <a:endParaRPr lang="ru-UA"/>
        </a:p>
      </dgm:t>
    </dgm:pt>
    <dgm:pt modelId="{DD890027-9013-46D0-B5A5-928A79B1119C}" type="sibTrans" cxnId="{3827D4B5-D671-4CF6-A940-F81C4FB569DD}">
      <dgm:prSet/>
      <dgm:spPr/>
      <dgm:t>
        <a:bodyPr/>
        <a:lstStyle/>
        <a:p>
          <a:endParaRPr lang="ru-UA"/>
        </a:p>
      </dgm:t>
    </dgm:pt>
    <dgm:pt modelId="{BD64758D-58C3-4197-B303-2D56C7B81B66}" type="pres">
      <dgm:prSet presAssocID="{210B0C57-9ED4-487B-96D0-7620E5DADB7E}" presName="diagram" presStyleCnt="0">
        <dgm:presLayoutVars>
          <dgm:dir/>
          <dgm:resizeHandles val="exact"/>
        </dgm:presLayoutVars>
      </dgm:prSet>
      <dgm:spPr/>
    </dgm:pt>
    <dgm:pt modelId="{474E3C09-BA21-41F6-899E-4F35C833B7E1}" type="pres">
      <dgm:prSet presAssocID="{D49D976C-7520-475B-B87C-91A143B7E250}" presName="node" presStyleLbl="node1" presStyleIdx="0" presStyleCnt="15">
        <dgm:presLayoutVars>
          <dgm:bulletEnabled val="1"/>
        </dgm:presLayoutVars>
      </dgm:prSet>
      <dgm:spPr/>
    </dgm:pt>
    <dgm:pt modelId="{12C58EC5-7754-403B-9B45-8FAD6DB7CB12}" type="pres">
      <dgm:prSet presAssocID="{5314B99E-A4B2-438A-B7A2-965B350D3CBC}" presName="sibTrans" presStyleCnt="0"/>
      <dgm:spPr/>
    </dgm:pt>
    <dgm:pt modelId="{8CA8F12A-CAD7-4783-A232-4A6F875267C9}" type="pres">
      <dgm:prSet presAssocID="{F0B38B9A-EBDB-4A6B-A950-256E4A7621F5}" presName="node" presStyleLbl="node1" presStyleIdx="1" presStyleCnt="15">
        <dgm:presLayoutVars>
          <dgm:bulletEnabled val="1"/>
        </dgm:presLayoutVars>
      </dgm:prSet>
      <dgm:spPr/>
    </dgm:pt>
    <dgm:pt modelId="{90CB4953-B124-412B-91B3-0753748A741B}" type="pres">
      <dgm:prSet presAssocID="{F4D54332-1B51-47F2-9AA4-B9C7D5556F79}" presName="sibTrans" presStyleCnt="0"/>
      <dgm:spPr/>
    </dgm:pt>
    <dgm:pt modelId="{C6D0CE6A-EFF4-4E5C-9A18-4881FC27BC9A}" type="pres">
      <dgm:prSet presAssocID="{888140F6-4683-414B-AC51-74B2EB2C2956}" presName="node" presStyleLbl="node1" presStyleIdx="2" presStyleCnt="15">
        <dgm:presLayoutVars>
          <dgm:bulletEnabled val="1"/>
        </dgm:presLayoutVars>
      </dgm:prSet>
      <dgm:spPr/>
    </dgm:pt>
    <dgm:pt modelId="{D05D6F5D-3725-4B9B-A531-81C0BE11806F}" type="pres">
      <dgm:prSet presAssocID="{787C85EF-017E-497F-A6EB-B51D31A384E8}" presName="sibTrans" presStyleCnt="0"/>
      <dgm:spPr/>
    </dgm:pt>
    <dgm:pt modelId="{DA82D134-0A2A-477F-818B-148F0383CCCB}" type="pres">
      <dgm:prSet presAssocID="{46E3228F-C520-428C-8B7E-5534D4505DA2}" presName="node" presStyleLbl="node1" presStyleIdx="3" presStyleCnt="15">
        <dgm:presLayoutVars>
          <dgm:bulletEnabled val="1"/>
        </dgm:presLayoutVars>
      </dgm:prSet>
      <dgm:spPr/>
    </dgm:pt>
    <dgm:pt modelId="{77147D6E-436E-40EB-846D-9ECE97B78ACC}" type="pres">
      <dgm:prSet presAssocID="{B04AACCF-1DC0-4201-8969-6BF7C72E4A13}" presName="sibTrans" presStyleCnt="0"/>
      <dgm:spPr/>
    </dgm:pt>
    <dgm:pt modelId="{C4782D05-1847-4852-B8BF-D09BDD2B5E18}" type="pres">
      <dgm:prSet presAssocID="{3ECC9D02-2225-4207-B424-320C37BDEF2D}" presName="node" presStyleLbl="node1" presStyleIdx="4" presStyleCnt="15">
        <dgm:presLayoutVars>
          <dgm:bulletEnabled val="1"/>
        </dgm:presLayoutVars>
      </dgm:prSet>
      <dgm:spPr/>
    </dgm:pt>
    <dgm:pt modelId="{348FC2B3-8F3D-4A58-8FEC-7ECEE197B623}" type="pres">
      <dgm:prSet presAssocID="{E84FD7CA-6050-4022-98B3-F8612AA3A0AC}" presName="sibTrans" presStyleCnt="0"/>
      <dgm:spPr/>
    </dgm:pt>
    <dgm:pt modelId="{FD039605-CD88-4F7F-A1B0-77B6B65ED3F6}" type="pres">
      <dgm:prSet presAssocID="{23956543-11EA-4C86-8F42-7C6D12747AB0}" presName="node" presStyleLbl="node1" presStyleIdx="5" presStyleCnt="15">
        <dgm:presLayoutVars>
          <dgm:bulletEnabled val="1"/>
        </dgm:presLayoutVars>
      </dgm:prSet>
      <dgm:spPr/>
    </dgm:pt>
    <dgm:pt modelId="{701EF5E5-2192-4F03-BA20-9A703BD1FCC2}" type="pres">
      <dgm:prSet presAssocID="{EC1AE784-06BC-4668-99E0-DEB45A31C134}" presName="sibTrans" presStyleCnt="0"/>
      <dgm:spPr/>
    </dgm:pt>
    <dgm:pt modelId="{1CD9441C-B734-49A3-80A9-BEF3EA72C309}" type="pres">
      <dgm:prSet presAssocID="{C102FBF8-C567-4BEB-93C5-04B82A3894A8}" presName="node" presStyleLbl="node1" presStyleIdx="6" presStyleCnt="15">
        <dgm:presLayoutVars>
          <dgm:bulletEnabled val="1"/>
        </dgm:presLayoutVars>
      </dgm:prSet>
      <dgm:spPr/>
    </dgm:pt>
    <dgm:pt modelId="{B0F079FE-2D10-4295-9121-BEE726E7D10A}" type="pres">
      <dgm:prSet presAssocID="{77277916-AC8D-4F25-9F31-BF25871F4066}" presName="sibTrans" presStyleCnt="0"/>
      <dgm:spPr/>
    </dgm:pt>
    <dgm:pt modelId="{9001804D-8264-46CE-88C7-DAA8E2CC7C14}" type="pres">
      <dgm:prSet presAssocID="{B5156955-61DA-42D0-9D29-35F334AF02C6}" presName="node" presStyleLbl="node1" presStyleIdx="7" presStyleCnt="15">
        <dgm:presLayoutVars>
          <dgm:bulletEnabled val="1"/>
        </dgm:presLayoutVars>
      </dgm:prSet>
      <dgm:spPr/>
    </dgm:pt>
    <dgm:pt modelId="{07DCDE99-4A7E-439B-8B2A-7ADAAA54BCB6}" type="pres">
      <dgm:prSet presAssocID="{0A326C36-7BD0-4A41-9072-8763C96DF2FD}" presName="sibTrans" presStyleCnt="0"/>
      <dgm:spPr/>
    </dgm:pt>
    <dgm:pt modelId="{37333910-FB13-49A3-B6DE-5FDAADEE8AB4}" type="pres">
      <dgm:prSet presAssocID="{7C6F2F7E-1143-4061-A8AF-F079331D6069}" presName="node" presStyleLbl="node1" presStyleIdx="8" presStyleCnt="15">
        <dgm:presLayoutVars>
          <dgm:bulletEnabled val="1"/>
        </dgm:presLayoutVars>
      </dgm:prSet>
      <dgm:spPr/>
    </dgm:pt>
    <dgm:pt modelId="{8DF12B5D-8B76-4924-8BC6-D8C2EB1D8DA7}" type="pres">
      <dgm:prSet presAssocID="{278F8300-FAC8-4828-9A7B-4F83B8692274}" presName="sibTrans" presStyleCnt="0"/>
      <dgm:spPr/>
    </dgm:pt>
    <dgm:pt modelId="{E513C1CD-7E8E-47EE-B4AE-F0CCACEB6DE7}" type="pres">
      <dgm:prSet presAssocID="{0BAEA685-FC97-4C2C-8F6F-F094BCFE00C5}" presName="node" presStyleLbl="node1" presStyleIdx="9" presStyleCnt="15">
        <dgm:presLayoutVars>
          <dgm:bulletEnabled val="1"/>
        </dgm:presLayoutVars>
      </dgm:prSet>
      <dgm:spPr/>
    </dgm:pt>
    <dgm:pt modelId="{DB798C57-48D2-4F53-B33F-58E797F700ED}" type="pres">
      <dgm:prSet presAssocID="{04CD2B17-705B-416D-ADE3-980C731A7824}" presName="sibTrans" presStyleCnt="0"/>
      <dgm:spPr/>
    </dgm:pt>
    <dgm:pt modelId="{230894DD-8C06-420F-9764-10C030CDDB80}" type="pres">
      <dgm:prSet presAssocID="{563952D2-5A12-47F2-8E1F-4CFCF5A0FC3E}" presName="node" presStyleLbl="node1" presStyleIdx="10" presStyleCnt="15">
        <dgm:presLayoutVars>
          <dgm:bulletEnabled val="1"/>
        </dgm:presLayoutVars>
      </dgm:prSet>
      <dgm:spPr/>
    </dgm:pt>
    <dgm:pt modelId="{3D200D17-CB00-492F-9DD6-F2CA25B521B5}" type="pres">
      <dgm:prSet presAssocID="{7C0DAADE-DC9C-4AE2-9E09-9661E4029574}" presName="sibTrans" presStyleCnt="0"/>
      <dgm:spPr/>
    </dgm:pt>
    <dgm:pt modelId="{25D7B274-F191-48F4-90DF-6A02F2164F2C}" type="pres">
      <dgm:prSet presAssocID="{85A03C06-13FB-4FB9-A745-2929C10D185A}" presName="node" presStyleLbl="node1" presStyleIdx="11" presStyleCnt="15">
        <dgm:presLayoutVars>
          <dgm:bulletEnabled val="1"/>
        </dgm:presLayoutVars>
      </dgm:prSet>
      <dgm:spPr/>
    </dgm:pt>
    <dgm:pt modelId="{AB43D73F-86D5-49B0-AC23-AD0857A49F34}" type="pres">
      <dgm:prSet presAssocID="{C2CE46BC-C0B8-4270-96D1-173E2ACFB1D3}" presName="sibTrans" presStyleCnt="0"/>
      <dgm:spPr/>
    </dgm:pt>
    <dgm:pt modelId="{77D5678D-02A4-45D8-A41A-9BBD0394DCBA}" type="pres">
      <dgm:prSet presAssocID="{F33580A1-5AF3-4AFE-AD2A-6D47D0C2BE4C}" presName="node" presStyleLbl="node1" presStyleIdx="12" presStyleCnt="15">
        <dgm:presLayoutVars>
          <dgm:bulletEnabled val="1"/>
        </dgm:presLayoutVars>
      </dgm:prSet>
      <dgm:spPr/>
    </dgm:pt>
    <dgm:pt modelId="{7A5BD915-4224-4B71-80E3-014A37BB9AD4}" type="pres">
      <dgm:prSet presAssocID="{70157F40-2901-4BBD-8261-B97EF493A0D8}" presName="sibTrans" presStyleCnt="0"/>
      <dgm:spPr/>
    </dgm:pt>
    <dgm:pt modelId="{D27BECA6-35D1-4021-B4EE-E89B23C6DE85}" type="pres">
      <dgm:prSet presAssocID="{29FB289D-B10A-49AB-875A-BB25DDF23B0A}" presName="node" presStyleLbl="node1" presStyleIdx="13" presStyleCnt="15">
        <dgm:presLayoutVars>
          <dgm:bulletEnabled val="1"/>
        </dgm:presLayoutVars>
      </dgm:prSet>
      <dgm:spPr/>
    </dgm:pt>
    <dgm:pt modelId="{ECE09428-D03A-4269-BEFC-B33049AE1BA8}" type="pres">
      <dgm:prSet presAssocID="{C7E5FA28-A50A-407C-9B4C-88B3B286E269}" presName="sibTrans" presStyleCnt="0"/>
      <dgm:spPr/>
    </dgm:pt>
    <dgm:pt modelId="{E5A246E9-C418-4E9E-B62D-B5A52E027F4D}" type="pres">
      <dgm:prSet presAssocID="{9F9E6CEB-B8BD-45E2-A203-FFEC79738B0A}" presName="node" presStyleLbl="node1" presStyleIdx="14" presStyleCnt="15">
        <dgm:presLayoutVars>
          <dgm:bulletEnabled val="1"/>
        </dgm:presLayoutVars>
      </dgm:prSet>
      <dgm:spPr/>
    </dgm:pt>
  </dgm:ptLst>
  <dgm:cxnLst>
    <dgm:cxn modelId="{61295500-6899-4DF5-B185-B3ECC9CD1772}" type="presOf" srcId="{D49D976C-7520-475B-B87C-91A143B7E250}" destId="{474E3C09-BA21-41F6-899E-4F35C833B7E1}" srcOrd="0" destOrd="0" presId="urn:microsoft.com/office/officeart/2005/8/layout/default"/>
    <dgm:cxn modelId="{1D739503-86BF-4622-900F-F723530F5A6F}" type="presOf" srcId="{46E3228F-C520-428C-8B7E-5534D4505DA2}" destId="{DA82D134-0A2A-477F-818B-148F0383CCCB}" srcOrd="0" destOrd="0" presId="urn:microsoft.com/office/officeart/2005/8/layout/default"/>
    <dgm:cxn modelId="{EE724511-4006-4AF9-8252-6B993996BC91}" type="presOf" srcId="{9F9E6CEB-B8BD-45E2-A203-FFEC79738B0A}" destId="{E5A246E9-C418-4E9E-B62D-B5A52E027F4D}" srcOrd="0" destOrd="0" presId="urn:microsoft.com/office/officeart/2005/8/layout/default"/>
    <dgm:cxn modelId="{FD025112-5262-4E30-8D96-8B495B622166}" srcId="{210B0C57-9ED4-487B-96D0-7620E5DADB7E}" destId="{7C6F2F7E-1143-4061-A8AF-F079331D6069}" srcOrd="8" destOrd="0" parTransId="{3338968B-A663-4584-BBA3-3255A192A119}" sibTransId="{278F8300-FAC8-4828-9A7B-4F83B8692274}"/>
    <dgm:cxn modelId="{4CB2F016-E5BE-4FB9-8FEC-B1149AA12B84}" type="presOf" srcId="{23956543-11EA-4C86-8F42-7C6D12747AB0}" destId="{FD039605-CD88-4F7F-A1B0-77B6B65ED3F6}" srcOrd="0" destOrd="0" presId="urn:microsoft.com/office/officeart/2005/8/layout/default"/>
    <dgm:cxn modelId="{ABBC3219-140D-4BF1-B7EA-A2076D4168D5}" srcId="{210B0C57-9ED4-487B-96D0-7620E5DADB7E}" destId="{D49D976C-7520-475B-B87C-91A143B7E250}" srcOrd="0" destOrd="0" parTransId="{FE3E3D10-D8C3-492C-B9BA-C119039201C4}" sibTransId="{5314B99E-A4B2-438A-B7A2-965B350D3CBC}"/>
    <dgm:cxn modelId="{3405302D-1BB6-48D4-94B2-C645DAE3373B}" type="presOf" srcId="{0BAEA685-FC97-4C2C-8F6F-F094BCFE00C5}" destId="{E513C1CD-7E8E-47EE-B4AE-F0CCACEB6DE7}" srcOrd="0" destOrd="0" presId="urn:microsoft.com/office/officeart/2005/8/layout/default"/>
    <dgm:cxn modelId="{6B7B9337-A717-421D-839F-B4513C7F5917}" type="presOf" srcId="{563952D2-5A12-47F2-8E1F-4CFCF5A0FC3E}" destId="{230894DD-8C06-420F-9764-10C030CDDB80}" srcOrd="0" destOrd="0" presId="urn:microsoft.com/office/officeart/2005/8/layout/default"/>
    <dgm:cxn modelId="{E08A023A-11AB-4300-91BB-63EB17E0178A}" type="presOf" srcId="{29FB289D-B10A-49AB-875A-BB25DDF23B0A}" destId="{D27BECA6-35D1-4021-B4EE-E89B23C6DE85}" srcOrd="0" destOrd="0" presId="urn:microsoft.com/office/officeart/2005/8/layout/default"/>
    <dgm:cxn modelId="{75182C60-BB77-4490-8BE0-781EEF202542}" srcId="{210B0C57-9ED4-487B-96D0-7620E5DADB7E}" destId="{0BAEA685-FC97-4C2C-8F6F-F094BCFE00C5}" srcOrd="9" destOrd="0" parTransId="{11410044-20C4-4104-A08A-6A0242922253}" sibTransId="{04CD2B17-705B-416D-ADE3-980C731A7824}"/>
    <dgm:cxn modelId="{91A59345-E6A0-4065-BE55-D94E0F698DE5}" type="presOf" srcId="{B5156955-61DA-42D0-9D29-35F334AF02C6}" destId="{9001804D-8264-46CE-88C7-DAA8E2CC7C14}" srcOrd="0" destOrd="0" presId="urn:microsoft.com/office/officeart/2005/8/layout/default"/>
    <dgm:cxn modelId="{7068E969-8451-40E0-9D60-099BAD8D0BC4}" type="presOf" srcId="{C102FBF8-C567-4BEB-93C5-04B82A3894A8}" destId="{1CD9441C-B734-49A3-80A9-BEF3EA72C309}" srcOrd="0" destOrd="0" presId="urn:microsoft.com/office/officeart/2005/8/layout/default"/>
    <dgm:cxn modelId="{9353E06A-698A-4C20-A1D3-148A0F79E025}" type="presOf" srcId="{3ECC9D02-2225-4207-B424-320C37BDEF2D}" destId="{C4782D05-1847-4852-B8BF-D09BDD2B5E18}" srcOrd="0" destOrd="0" presId="urn:microsoft.com/office/officeart/2005/8/layout/default"/>
    <dgm:cxn modelId="{1CD2596E-FC40-4B92-AD7D-2E68B7ECE2CD}" srcId="{210B0C57-9ED4-487B-96D0-7620E5DADB7E}" destId="{563952D2-5A12-47F2-8E1F-4CFCF5A0FC3E}" srcOrd="10" destOrd="0" parTransId="{C276DB36-ECFC-4ACB-9B8D-654F32F9A457}" sibTransId="{7C0DAADE-DC9C-4AE2-9E09-9661E4029574}"/>
    <dgm:cxn modelId="{6ADBA773-C198-42E1-9B33-1251B18810F0}" type="presOf" srcId="{888140F6-4683-414B-AC51-74B2EB2C2956}" destId="{C6D0CE6A-EFF4-4E5C-9A18-4881FC27BC9A}" srcOrd="0" destOrd="0" presId="urn:microsoft.com/office/officeart/2005/8/layout/default"/>
    <dgm:cxn modelId="{EA242258-7235-4E5F-A0DE-1CC0102C2987}" srcId="{210B0C57-9ED4-487B-96D0-7620E5DADB7E}" destId="{888140F6-4683-414B-AC51-74B2EB2C2956}" srcOrd="2" destOrd="0" parTransId="{FB42376A-C9D1-4D22-A6B8-70F19B047A5C}" sibTransId="{787C85EF-017E-497F-A6EB-B51D31A384E8}"/>
    <dgm:cxn modelId="{448C1D7F-95C8-43FF-9B3B-09FABE874AA9}" type="presOf" srcId="{210B0C57-9ED4-487B-96D0-7620E5DADB7E}" destId="{BD64758D-58C3-4197-B303-2D56C7B81B66}" srcOrd="0" destOrd="0" presId="urn:microsoft.com/office/officeart/2005/8/layout/default"/>
    <dgm:cxn modelId="{8BD8937F-A8DE-4472-B822-4FD35CF21FFF}" srcId="{210B0C57-9ED4-487B-96D0-7620E5DADB7E}" destId="{23956543-11EA-4C86-8F42-7C6D12747AB0}" srcOrd="5" destOrd="0" parTransId="{7648CE9C-B596-43FC-A1D1-7C55DC83F883}" sibTransId="{EC1AE784-06BC-4668-99E0-DEB45A31C134}"/>
    <dgm:cxn modelId="{D748D981-4BDD-48C6-85F0-540273CE2033}" srcId="{210B0C57-9ED4-487B-96D0-7620E5DADB7E}" destId="{C102FBF8-C567-4BEB-93C5-04B82A3894A8}" srcOrd="6" destOrd="0" parTransId="{EF523A38-B1A5-4B61-A314-66F981A2D940}" sibTransId="{77277916-AC8D-4F25-9F31-BF25871F4066}"/>
    <dgm:cxn modelId="{E7F84286-D152-49E4-891B-97C51635B274}" srcId="{210B0C57-9ED4-487B-96D0-7620E5DADB7E}" destId="{3ECC9D02-2225-4207-B424-320C37BDEF2D}" srcOrd="4" destOrd="0" parTransId="{05CCDEAF-5AAD-451B-88F9-AFD7B8A50DCC}" sibTransId="{E84FD7CA-6050-4022-98B3-F8612AA3A0AC}"/>
    <dgm:cxn modelId="{7831FF9E-1B68-435A-A8A4-4B304825A595}" type="presOf" srcId="{F0B38B9A-EBDB-4A6B-A950-256E4A7621F5}" destId="{8CA8F12A-CAD7-4783-A232-4A6F875267C9}" srcOrd="0" destOrd="0" presId="urn:microsoft.com/office/officeart/2005/8/layout/default"/>
    <dgm:cxn modelId="{70CC7CA1-8AA7-41F1-8090-66BF2F57142A}" type="presOf" srcId="{7C6F2F7E-1143-4061-A8AF-F079331D6069}" destId="{37333910-FB13-49A3-B6DE-5FDAADEE8AB4}" srcOrd="0" destOrd="0" presId="urn:microsoft.com/office/officeart/2005/8/layout/default"/>
    <dgm:cxn modelId="{5B1141A4-92DC-4189-8835-F67E0ECA619E}" srcId="{210B0C57-9ED4-487B-96D0-7620E5DADB7E}" destId="{B5156955-61DA-42D0-9D29-35F334AF02C6}" srcOrd="7" destOrd="0" parTransId="{AC25F145-5CDC-4EC2-92F0-7F0D312805A6}" sibTransId="{0A326C36-7BD0-4A41-9072-8763C96DF2FD}"/>
    <dgm:cxn modelId="{A11CC6AE-CCC7-4E18-BCD0-05ED03D1DD09}" srcId="{210B0C57-9ED4-487B-96D0-7620E5DADB7E}" destId="{29FB289D-B10A-49AB-875A-BB25DDF23B0A}" srcOrd="13" destOrd="0" parTransId="{13702ACB-D6E0-403D-81AB-273815E09737}" sibTransId="{C7E5FA28-A50A-407C-9B4C-88B3B286E269}"/>
    <dgm:cxn modelId="{3827D4B5-D671-4CF6-A940-F81C4FB569DD}" srcId="{210B0C57-9ED4-487B-96D0-7620E5DADB7E}" destId="{9F9E6CEB-B8BD-45E2-A203-FFEC79738B0A}" srcOrd="14" destOrd="0" parTransId="{1D85917F-9044-48F5-A355-81C21DF8330B}" sibTransId="{DD890027-9013-46D0-B5A5-928A79B1119C}"/>
    <dgm:cxn modelId="{FE84DABB-AA5D-4453-9414-2B2970B8823A}" srcId="{210B0C57-9ED4-487B-96D0-7620E5DADB7E}" destId="{F0B38B9A-EBDB-4A6B-A950-256E4A7621F5}" srcOrd="1" destOrd="0" parTransId="{D5B747A7-DC2E-438B-B8A6-F2C96F35E5AD}" sibTransId="{F4D54332-1B51-47F2-9AA4-B9C7D5556F79}"/>
    <dgm:cxn modelId="{B02543DE-62ED-4C5B-93F3-491AD68B60EF}" srcId="{210B0C57-9ED4-487B-96D0-7620E5DADB7E}" destId="{85A03C06-13FB-4FB9-A745-2929C10D185A}" srcOrd="11" destOrd="0" parTransId="{3A773694-B69B-417E-AB2D-147D42DBC055}" sibTransId="{C2CE46BC-C0B8-4270-96D1-173E2ACFB1D3}"/>
    <dgm:cxn modelId="{248C91E1-2F51-4D9D-8D79-8BEEAB8DF7AF}" type="presOf" srcId="{F33580A1-5AF3-4AFE-AD2A-6D47D0C2BE4C}" destId="{77D5678D-02A4-45D8-A41A-9BBD0394DCBA}" srcOrd="0" destOrd="0" presId="urn:microsoft.com/office/officeart/2005/8/layout/default"/>
    <dgm:cxn modelId="{D64C25E2-9448-42DC-BCF2-E204FCBA6EE8}" srcId="{210B0C57-9ED4-487B-96D0-7620E5DADB7E}" destId="{46E3228F-C520-428C-8B7E-5534D4505DA2}" srcOrd="3" destOrd="0" parTransId="{63E2D224-B174-4352-AC9C-2597AC771F03}" sibTransId="{B04AACCF-1DC0-4201-8969-6BF7C72E4A13}"/>
    <dgm:cxn modelId="{A24803E3-C346-4C01-A071-D2A65F08A56D}" type="presOf" srcId="{85A03C06-13FB-4FB9-A745-2929C10D185A}" destId="{25D7B274-F191-48F4-90DF-6A02F2164F2C}" srcOrd="0" destOrd="0" presId="urn:microsoft.com/office/officeart/2005/8/layout/default"/>
    <dgm:cxn modelId="{4AD6AFF9-27BB-4439-9AE6-D40D2D55924C}" srcId="{210B0C57-9ED4-487B-96D0-7620E5DADB7E}" destId="{F33580A1-5AF3-4AFE-AD2A-6D47D0C2BE4C}" srcOrd="12" destOrd="0" parTransId="{573CA592-7B83-42A4-97B5-66545B9785A0}" sibTransId="{70157F40-2901-4BBD-8261-B97EF493A0D8}"/>
    <dgm:cxn modelId="{02A5D685-5CA9-44FD-BA47-23D4F5D70D87}" type="presParOf" srcId="{BD64758D-58C3-4197-B303-2D56C7B81B66}" destId="{474E3C09-BA21-41F6-899E-4F35C833B7E1}" srcOrd="0" destOrd="0" presId="urn:microsoft.com/office/officeart/2005/8/layout/default"/>
    <dgm:cxn modelId="{6D002387-62EF-4E7E-BAC1-DAD89EAF2F64}" type="presParOf" srcId="{BD64758D-58C3-4197-B303-2D56C7B81B66}" destId="{12C58EC5-7754-403B-9B45-8FAD6DB7CB12}" srcOrd="1" destOrd="0" presId="urn:microsoft.com/office/officeart/2005/8/layout/default"/>
    <dgm:cxn modelId="{09D82C03-4572-45F6-95DA-0DA2CE82711E}" type="presParOf" srcId="{BD64758D-58C3-4197-B303-2D56C7B81B66}" destId="{8CA8F12A-CAD7-4783-A232-4A6F875267C9}" srcOrd="2" destOrd="0" presId="urn:microsoft.com/office/officeart/2005/8/layout/default"/>
    <dgm:cxn modelId="{2B68BF95-8223-4EA7-81E0-3F907A3AD91F}" type="presParOf" srcId="{BD64758D-58C3-4197-B303-2D56C7B81B66}" destId="{90CB4953-B124-412B-91B3-0753748A741B}" srcOrd="3" destOrd="0" presId="urn:microsoft.com/office/officeart/2005/8/layout/default"/>
    <dgm:cxn modelId="{985D1940-3765-4F58-BEA8-5B8944937F03}" type="presParOf" srcId="{BD64758D-58C3-4197-B303-2D56C7B81B66}" destId="{C6D0CE6A-EFF4-4E5C-9A18-4881FC27BC9A}" srcOrd="4" destOrd="0" presId="urn:microsoft.com/office/officeart/2005/8/layout/default"/>
    <dgm:cxn modelId="{8351DFE9-60C8-465C-BCDB-93B4C73A1CAA}" type="presParOf" srcId="{BD64758D-58C3-4197-B303-2D56C7B81B66}" destId="{D05D6F5D-3725-4B9B-A531-81C0BE11806F}" srcOrd="5" destOrd="0" presId="urn:microsoft.com/office/officeart/2005/8/layout/default"/>
    <dgm:cxn modelId="{A526D1AF-6A5D-4701-99E6-7C7D53924866}" type="presParOf" srcId="{BD64758D-58C3-4197-B303-2D56C7B81B66}" destId="{DA82D134-0A2A-477F-818B-148F0383CCCB}" srcOrd="6" destOrd="0" presId="urn:microsoft.com/office/officeart/2005/8/layout/default"/>
    <dgm:cxn modelId="{F3263DC8-56E9-44C6-B920-1DE986A344A6}" type="presParOf" srcId="{BD64758D-58C3-4197-B303-2D56C7B81B66}" destId="{77147D6E-436E-40EB-846D-9ECE97B78ACC}" srcOrd="7" destOrd="0" presId="urn:microsoft.com/office/officeart/2005/8/layout/default"/>
    <dgm:cxn modelId="{BD819B28-7EDF-491C-902B-5415F18E99F7}" type="presParOf" srcId="{BD64758D-58C3-4197-B303-2D56C7B81B66}" destId="{C4782D05-1847-4852-B8BF-D09BDD2B5E18}" srcOrd="8" destOrd="0" presId="urn:microsoft.com/office/officeart/2005/8/layout/default"/>
    <dgm:cxn modelId="{9595BADD-0F96-4602-91A2-48C0632F5B8B}" type="presParOf" srcId="{BD64758D-58C3-4197-B303-2D56C7B81B66}" destId="{348FC2B3-8F3D-4A58-8FEC-7ECEE197B623}" srcOrd="9" destOrd="0" presId="urn:microsoft.com/office/officeart/2005/8/layout/default"/>
    <dgm:cxn modelId="{353F20B2-63B5-4D23-9901-042FEB14FCE9}" type="presParOf" srcId="{BD64758D-58C3-4197-B303-2D56C7B81B66}" destId="{FD039605-CD88-4F7F-A1B0-77B6B65ED3F6}" srcOrd="10" destOrd="0" presId="urn:microsoft.com/office/officeart/2005/8/layout/default"/>
    <dgm:cxn modelId="{F98E57D6-E937-4E53-AEB6-D8CB5A65B25A}" type="presParOf" srcId="{BD64758D-58C3-4197-B303-2D56C7B81B66}" destId="{701EF5E5-2192-4F03-BA20-9A703BD1FCC2}" srcOrd="11" destOrd="0" presId="urn:microsoft.com/office/officeart/2005/8/layout/default"/>
    <dgm:cxn modelId="{23FE2007-8A5D-4C9D-893F-F950FA2A55CD}" type="presParOf" srcId="{BD64758D-58C3-4197-B303-2D56C7B81B66}" destId="{1CD9441C-B734-49A3-80A9-BEF3EA72C309}" srcOrd="12" destOrd="0" presId="urn:microsoft.com/office/officeart/2005/8/layout/default"/>
    <dgm:cxn modelId="{D374CD79-A182-431E-BBEE-346E2834D1E1}" type="presParOf" srcId="{BD64758D-58C3-4197-B303-2D56C7B81B66}" destId="{B0F079FE-2D10-4295-9121-BEE726E7D10A}" srcOrd="13" destOrd="0" presId="urn:microsoft.com/office/officeart/2005/8/layout/default"/>
    <dgm:cxn modelId="{B7662B46-BC36-4B56-A912-8ED787A66D0E}" type="presParOf" srcId="{BD64758D-58C3-4197-B303-2D56C7B81B66}" destId="{9001804D-8264-46CE-88C7-DAA8E2CC7C14}" srcOrd="14" destOrd="0" presId="urn:microsoft.com/office/officeart/2005/8/layout/default"/>
    <dgm:cxn modelId="{82C555D3-261A-4C9B-8FFD-E56ED20A3FA4}" type="presParOf" srcId="{BD64758D-58C3-4197-B303-2D56C7B81B66}" destId="{07DCDE99-4A7E-439B-8B2A-7ADAAA54BCB6}" srcOrd="15" destOrd="0" presId="urn:microsoft.com/office/officeart/2005/8/layout/default"/>
    <dgm:cxn modelId="{D4F710B5-3C85-4AE7-A985-4A612CE6A166}" type="presParOf" srcId="{BD64758D-58C3-4197-B303-2D56C7B81B66}" destId="{37333910-FB13-49A3-B6DE-5FDAADEE8AB4}" srcOrd="16" destOrd="0" presId="urn:microsoft.com/office/officeart/2005/8/layout/default"/>
    <dgm:cxn modelId="{A88F7B45-6A84-4A93-8EB4-5EB27F2D8102}" type="presParOf" srcId="{BD64758D-58C3-4197-B303-2D56C7B81B66}" destId="{8DF12B5D-8B76-4924-8BC6-D8C2EB1D8DA7}" srcOrd="17" destOrd="0" presId="urn:microsoft.com/office/officeart/2005/8/layout/default"/>
    <dgm:cxn modelId="{9229930A-D528-4FCF-803D-EB27CF6868A0}" type="presParOf" srcId="{BD64758D-58C3-4197-B303-2D56C7B81B66}" destId="{E513C1CD-7E8E-47EE-B4AE-F0CCACEB6DE7}" srcOrd="18" destOrd="0" presId="urn:microsoft.com/office/officeart/2005/8/layout/default"/>
    <dgm:cxn modelId="{D910412D-5104-4D6C-999A-87BE5E9CEEB3}" type="presParOf" srcId="{BD64758D-58C3-4197-B303-2D56C7B81B66}" destId="{DB798C57-48D2-4F53-B33F-58E797F700ED}" srcOrd="19" destOrd="0" presId="urn:microsoft.com/office/officeart/2005/8/layout/default"/>
    <dgm:cxn modelId="{AD3DBCA2-2DA1-4CCD-B115-2CF3763EA263}" type="presParOf" srcId="{BD64758D-58C3-4197-B303-2D56C7B81B66}" destId="{230894DD-8C06-420F-9764-10C030CDDB80}" srcOrd="20" destOrd="0" presId="urn:microsoft.com/office/officeart/2005/8/layout/default"/>
    <dgm:cxn modelId="{46FE1155-2DEB-4BCC-B03A-67172E0BEB2D}" type="presParOf" srcId="{BD64758D-58C3-4197-B303-2D56C7B81B66}" destId="{3D200D17-CB00-492F-9DD6-F2CA25B521B5}" srcOrd="21" destOrd="0" presId="urn:microsoft.com/office/officeart/2005/8/layout/default"/>
    <dgm:cxn modelId="{530E60A5-906C-46B5-B7D8-FF6219A1B8AE}" type="presParOf" srcId="{BD64758D-58C3-4197-B303-2D56C7B81B66}" destId="{25D7B274-F191-48F4-90DF-6A02F2164F2C}" srcOrd="22" destOrd="0" presId="urn:microsoft.com/office/officeart/2005/8/layout/default"/>
    <dgm:cxn modelId="{7F7CFCB4-93C3-42C5-A011-347FBC13B888}" type="presParOf" srcId="{BD64758D-58C3-4197-B303-2D56C7B81B66}" destId="{AB43D73F-86D5-49B0-AC23-AD0857A49F34}" srcOrd="23" destOrd="0" presId="urn:microsoft.com/office/officeart/2005/8/layout/default"/>
    <dgm:cxn modelId="{76E2FBC4-B281-4B3B-9C57-737FCBB84551}" type="presParOf" srcId="{BD64758D-58C3-4197-B303-2D56C7B81B66}" destId="{77D5678D-02A4-45D8-A41A-9BBD0394DCBA}" srcOrd="24" destOrd="0" presId="urn:microsoft.com/office/officeart/2005/8/layout/default"/>
    <dgm:cxn modelId="{FA06069B-881F-4A96-9B1E-96EB4A5641EE}" type="presParOf" srcId="{BD64758D-58C3-4197-B303-2D56C7B81B66}" destId="{7A5BD915-4224-4B71-80E3-014A37BB9AD4}" srcOrd="25" destOrd="0" presId="urn:microsoft.com/office/officeart/2005/8/layout/default"/>
    <dgm:cxn modelId="{62A3458F-5EE1-457D-B761-BABA0980AF9E}" type="presParOf" srcId="{BD64758D-58C3-4197-B303-2D56C7B81B66}" destId="{D27BECA6-35D1-4021-B4EE-E89B23C6DE85}" srcOrd="26" destOrd="0" presId="urn:microsoft.com/office/officeart/2005/8/layout/default"/>
    <dgm:cxn modelId="{274EBBD6-A200-432A-A3CF-16D5938EBC87}" type="presParOf" srcId="{BD64758D-58C3-4197-B303-2D56C7B81B66}" destId="{ECE09428-D03A-4269-BEFC-B33049AE1BA8}" srcOrd="27" destOrd="0" presId="urn:microsoft.com/office/officeart/2005/8/layout/default"/>
    <dgm:cxn modelId="{025D4D14-2691-4B4A-BB5F-9410984F1634}" type="presParOf" srcId="{BD64758D-58C3-4197-B303-2D56C7B81B66}" destId="{E5A246E9-C418-4E9E-B62D-B5A52E027F4D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6A3E07-2F62-4A71-AF43-5CC7DA2ACE5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233D4E61-2100-4F9A-9792-C3CAF2BDD025}">
      <dgm:prSet phldrT="[Текст]" custT="1"/>
      <dgm:spPr/>
      <dgm:t>
        <a:bodyPr/>
        <a:lstStyle/>
        <a:p>
          <a:r>
            <a:rPr lang="uk-UA" sz="1600" dirty="0"/>
            <a:t>теоретико-пізнавальної</a:t>
          </a:r>
          <a:endParaRPr lang="ru-UA" sz="1600" dirty="0"/>
        </a:p>
      </dgm:t>
    </dgm:pt>
    <dgm:pt modelId="{6F3D9930-C93B-4E59-9C09-3459256C4C08}" type="parTrans" cxnId="{487A5699-2172-415C-8917-E24CB502AF78}">
      <dgm:prSet/>
      <dgm:spPr/>
      <dgm:t>
        <a:bodyPr/>
        <a:lstStyle/>
        <a:p>
          <a:endParaRPr lang="ru-UA"/>
        </a:p>
      </dgm:t>
    </dgm:pt>
    <dgm:pt modelId="{7A6C3C55-BDF8-4B0C-AD90-A0A4ED63F912}" type="sibTrans" cxnId="{487A5699-2172-415C-8917-E24CB502AF78}">
      <dgm:prSet/>
      <dgm:spPr/>
      <dgm:t>
        <a:bodyPr/>
        <a:lstStyle/>
        <a:p>
          <a:endParaRPr lang="ru-UA"/>
        </a:p>
      </dgm:t>
    </dgm:pt>
    <dgm:pt modelId="{F5EBDA58-5D37-4FDC-B728-50840DB3C5B6}">
      <dgm:prSet phldrT="[Текст]" custT="1"/>
      <dgm:spPr/>
      <dgm:t>
        <a:bodyPr/>
        <a:lstStyle/>
        <a:p>
          <a:r>
            <a:rPr lang="uk-UA" sz="1600" dirty="0"/>
            <a:t>прогностичної  </a:t>
          </a:r>
          <a:endParaRPr lang="ru-UA" sz="1600" dirty="0"/>
        </a:p>
      </dgm:t>
    </dgm:pt>
    <dgm:pt modelId="{8B9CF1D0-E8B2-4786-8797-EE9454F5AE05}" type="parTrans" cxnId="{6B2E2499-6B75-4911-8715-C0FE550C2F3C}">
      <dgm:prSet/>
      <dgm:spPr/>
      <dgm:t>
        <a:bodyPr/>
        <a:lstStyle/>
        <a:p>
          <a:endParaRPr lang="ru-UA"/>
        </a:p>
      </dgm:t>
    </dgm:pt>
    <dgm:pt modelId="{3BE3445C-B7C7-4E45-B0E5-4A8EE13F7EFE}" type="sibTrans" cxnId="{6B2E2499-6B75-4911-8715-C0FE550C2F3C}">
      <dgm:prSet/>
      <dgm:spPr/>
      <dgm:t>
        <a:bodyPr/>
        <a:lstStyle/>
        <a:p>
          <a:endParaRPr lang="ru-UA"/>
        </a:p>
      </dgm:t>
    </dgm:pt>
    <dgm:pt modelId="{D4FFAF8E-037B-4EAE-8686-0FDF76F042EC}">
      <dgm:prSet phldrT="[Текст]" custT="1"/>
      <dgm:spPr/>
      <dgm:t>
        <a:bodyPr/>
        <a:lstStyle/>
        <a:p>
          <a:r>
            <a:rPr lang="uk-UA" sz="1600" dirty="0"/>
            <a:t>формування конструктивності навчання і виховання, способів управління процесом становлення особистості</a:t>
          </a:r>
          <a:endParaRPr lang="ru-UA" sz="1600" dirty="0"/>
        </a:p>
      </dgm:t>
    </dgm:pt>
    <dgm:pt modelId="{B011E8D6-F512-4B64-8452-B1FFB3B83366}" type="parTrans" cxnId="{FEEA6D3F-ECA5-46A4-A738-D70321A643D5}">
      <dgm:prSet/>
      <dgm:spPr/>
      <dgm:t>
        <a:bodyPr/>
        <a:lstStyle/>
        <a:p>
          <a:endParaRPr lang="ru-UA"/>
        </a:p>
      </dgm:t>
    </dgm:pt>
    <dgm:pt modelId="{AF704A6A-21CC-47E9-B5AF-EBF48E11F5E1}" type="sibTrans" cxnId="{FEEA6D3F-ECA5-46A4-A738-D70321A643D5}">
      <dgm:prSet/>
      <dgm:spPr/>
      <dgm:t>
        <a:bodyPr/>
        <a:lstStyle/>
        <a:p>
          <a:endParaRPr lang="ru-UA"/>
        </a:p>
      </dgm:t>
    </dgm:pt>
    <dgm:pt modelId="{27328A38-2D72-4375-9696-6477CBBD34F0}">
      <dgm:prSet phldrT="[Текст]" custT="1"/>
      <dgm:spPr/>
      <dgm:t>
        <a:bodyPr/>
        <a:lstStyle/>
        <a:p>
          <a:r>
            <a:rPr lang="uk-UA" sz="1600" dirty="0"/>
            <a:t>прикладної </a:t>
          </a:r>
          <a:endParaRPr lang="ru-UA" sz="1600" dirty="0"/>
        </a:p>
      </dgm:t>
    </dgm:pt>
    <dgm:pt modelId="{06A6FB96-69D3-43D0-9991-021841B32886}" type="parTrans" cxnId="{7AE73D4D-DC6E-4DC7-968B-FD93BEBB8EBC}">
      <dgm:prSet/>
      <dgm:spPr/>
      <dgm:t>
        <a:bodyPr/>
        <a:lstStyle/>
        <a:p>
          <a:endParaRPr lang="ru-UA"/>
        </a:p>
      </dgm:t>
    </dgm:pt>
    <dgm:pt modelId="{9F4247CA-D1FC-450D-8D2F-D8A1829B71C2}" type="sibTrans" cxnId="{7AE73D4D-DC6E-4DC7-968B-FD93BEBB8EBC}">
      <dgm:prSet/>
      <dgm:spPr/>
      <dgm:t>
        <a:bodyPr/>
        <a:lstStyle/>
        <a:p>
          <a:endParaRPr lang="ru-UA"/>
        </a:p>
      </dgm:t>
    </dgm:pt>
    <dgm:pt modelId="{F5F3B9E4-48D0-4C55-A981-9C60F07CF410}">
      <dgm:prSet phldrT="[Текст]" custT="1"/>
      <dgm:spPr/>
      <dgm:t>
        <a:bodyPr/>
        <a:lstStyle/>
        <a:p>
          <a:r>
            <a:rPr lang="uk-UA" sz="1600" dirty="0"/>
            <a:t>з'ясування методологічних засад закономірностей, чинників, умов навчально-виховного процесу, педагогічної діяльності</a:t>
          </a:r>
          <a:endParaRPr lang="ru-UA" sz="1600" dirty="0"/>
        </a:p>
      </dgm:t>
    </dgm:pt>
    <dgm:pt modelId="{A59D002F-992E-46FD-A681-A8EC008FC973}" type="parTrans" cxnId="{B628F370-E7D9-4CB1-9A41-5743BB16DA27}">
      <dgm:prSet/>
      <dgm:spPr/>
      <dgm:t>
        <a:bodyPr/>
        <a:lstStyle/>
        <a:p>
          <a:endParaRPr lang="ru-UA"/>
        </a:p>
      </dgm:t>
    </dgm:pt>
    <dgm:pt modelId="{75D23430-4009-42AD-B1BC-5AC3F340CDE4}" type="sibTrans" cxnId="{B628F370-E7D9-4CB1-9A41-5743BB16DA27}">
      <dgm:prSet/>
      <dgm:spPr/>
      <dgm:t>
        <a:bodyPr/>
        <a:lstStyle/>
        <a:p>
          <a:endParaRPr lang="ru-UA"/>
        </a:p>
      </dgm:t>
    </dgm:pt>
    <dgm:pt modelId="{6E022A96-CE61-469C-BFA2-0B775F1589A1}">
      <dgm:prSet phldrT="[Текст]" custT="1"/>
      <dgm:spPr/>
      <dgm:t>
        <a:bodyPr/>
        <a:lstStyle/>
        <a:p>
          <a:r>
            <a:rPr lang="uk-UA" sz="1600" dirty="0"/>
            <a:t>контрольної </a:t>
          </a:r>
          <a:endParaRPr lang="ru-UA" sz="1600" dirty="0"/>
        </a:p>
      </dgm:t>
    </dgm:pt>
    <dgm:pt modelId="{35DBA93A-C394-47A9-9294-FB9692D3E3FE}" type="parTrans" cxnId="{44071FE1-339B-4F15-9ADF-D28E2CD467F1}">
      <dgm:prSet/>
      <dgm:spPr/>
      <dgm:t>
        <a:bodyPr/>
        <a:lstStyle/>
        <a:p>
          <a:endParaRPr lang="ru-UA"/>
        </a:p>
      </dgm:t>
    </dgm:pt>
    <dgm:pt modelId="{81F62DE7-A415-4ACF-904A-C59235B59F4C}" type="sibTrans" cxnId="{44071FE1-339B-4F15-9ADF-D28E2CD467F1}">
      <dgm:prSet/>
      <dgm:spPr/>
      <dgm:t>
        <a:bodyPr/>
        <a:lstStyle/>
        <a:p>
          <a:endParaRPr lang="ru-UA"/>
        </a:p>
      </dgm:t>
    </dgm:pt>
    <dgm:pt modelId="{179F4B31-2479-4BD7-A3E5-E6C134C43E07}">
      <dgm:prSet phldrT="[Текст]" custT="1"/>
      <dgm:spPr/>
      <dgm:t>
        <a:bodyPr/>
        <a:lstStyle/>
        <a:p>
          <a:r>
            <a:rPr lang="uk-UA" sz="1600" dirty="0"/>
            <a:t>вироблення практичних рекомендацій для реалізації педагогічного впливу на розвиток особистості</a:t>
          </a:r>
          <a:endParaRPr lang="ru-UA" sz="1600" dirty="0"/>
        </a:p>
      </dgm:t>
    </dgm:pt>
    <dgm:pt modelId="{879F3823-A274-4048-A9F3-E03909EFDCFD}" type="parTrans" cxnId="{9D61B589-8F53-4342-A3E1-974CCA6C3002}">
      <dgm:prSet/>
      <dgm:spPr/>
      <dgm:t>
        <a:bodyPr/>
        <a:lstStyle/>
        <a:p>
          <a:endParaRPr lang="ru-UA"/>
        </a:p>
      </dgm:t>
    </dgm:pt>
    <dgm:pt modelId="{8A2B0FF2-A5F9-42BB-8405-9F21AB11E253}" type="sibTrans" cxnId="{9D61B589-8F53-4342-A3E1-974CCA6C3002}">
      <dgm:prSet/>
      <dgm:spPr/>
      <dgm:t>
        <a:bodyPr/>
        <a:lstStyle/>
        <a:p>
          <a:endParaRPr lang="ru-UA"/>
        </a:p>
      </dgm:t>
    </dgm:pt>
    <dgm:pt modelId="{E0F13A8D-2922-4A9C-89E4-B1613377F085}">
      <dgm:prSet phldrT="[Текст]" custT="1"/>
      <dgm:spPr/>
      <dgm:t>
        <a:bodyPr/>
        <a:lstStyle/>
        <a:p>
          <a:r>
            <a:rPr lang="uk-UA" sz="1600" dirty="0"/>
            <a:t>Синтезуючої</a:t>
          </a:r>
          <a:endParaRPr lang="ru-UA" sz="1600" dirty="0"/>
        </a:p>
      </dgm:t>
    </dgm:pt>
    <dgm:pt modelId="{34723C0E-F5A0-4563-9607-8D2D28F1F9A8}" type="parTrans" cxnId="{F259E8F2-BD80-4379-BED2-B6F473730027}">
      <dgm:prSet/>
      <dgm:spPr/>
      <dgm:t>
        <a:bodyPr/>
        <a:lstStyle/>
        <a:p>
          <a:endParaRPr lang="ru-UA"/>
        </a:p>
      </dgm:t>
    </dgm:pt>
    <dgm:pt modelId="{2C73DE38-B12A-4474-B08F-922370C34D7E}" type="sibTrans" cxnId="{F259E8F2-BD80-4379-BED2-B6F473730027}">
      <dgm:prSet/>
      <dgm:spPr/>
      <dgm:t>
        <a:bodyPr/>
        <a:lstStyle/>
        <a:p>
          <a:endParaRPr lang="ru-UA"/>
        </a:p>
      </dgm:t>
    </dgm:pt>
    <dgm:pt modelId="{36D218BA-9DAB-40C4-AF67-1B5DDF20B8F5}">
      <dgm:prSet phldrT="[Текст]" custT="1"/>
      <dgm:spPr/>
      <dgm:t>
        <a:bodyPr/>
        <a:lstStyle/>
        <a:p>
          <a:r>
            <a:rPr lang="uk-UA" sz="1600" dirty="0"/>
            <a:t>співвіднесення особистісно зорієнтованої парадигми з практикою педагогічної діяльності</a:t>
          </a:r>
          <a:endParaRPr lang="ru-UA" sz="1600" dirty="0"/>
        </a:p>
      </dgm:t>
    </dgm:pt>
    <dgm:pt modelId="{06A75EFD-3238-44B7-BDDE-E900DB7E0991}" type="parTrans" cxnId="{22690B55-483D-4270-88F7-B4F7466BC554}">
      <dgm:prSet/>
      <dgm:spPr/>
      <dgm:t>
        <a:bodyPr/>
        <a:lstStyle/>
        <a:p>
          <a:endParaRPr lang="ru-UA"/>
        </a:p>
      </dgm:t>
    </dgm:pt>
    <dgm:pt modelId="{B8837862-A164-4C29-AED2-31CB158E0AF4}" type="sibTrans" cxnId="{22690B55-483D-4270-88F7-B4F7466BC554}">
      <dgm:prSet/>
      <dgm:spPr/>
      <dgm:t>
        <a:bodyPr/>
        <a:lstStyle/>
        <a:p>
          <a:endParaRPr lang="ru-UA"/>
        </a:p>
      </dgm:t>
    </dgm:pt>
    <dgm:pt modelId="{79FBF273-394C-48D3-92F6-D8F5A2C4EEC4}">
      <dgm:prSet phldrT="[Текст]" custT="1"/>
      <dgm:spPr/>
      <dgm:t>
        <a:bodyPr/>
        <a:lstStyle/>
        <a:p>
          <a:r>
            <a:rPr lang="uk-UA" sz="1600" dirty="0"/>
            <a:t>систематизація знань інших наук про становлення особистості та галузей психології з метою реалізації диференційованого підходу до суб'єктів навчання і виховання</a:t>
          </a:r>
          <a:endParaRPr lang="ru-UA" sz="1600" dirty="0"/>
        </a:p>
      </dgm:t>
    </dgm:pt>
    <dgm:pt modelId="{9E2AA9FA-79BD-44A4-864B-E238D595A133}" type="parTrans" cxnId="{20769270-1774-4230-B3D1-4155B8DF8C68}">
      <dgm:prSet/>
      <dgm:spPr/>
      <dgm:t>
        <a:bodyPr/>
        <a:lstStyle/>
        <a:p>
          <a:endParaRPr lang="ru-UA"/>
        </a:p>
      </dgm:t>
    </dgm:pt>
    <dgm:pt modelId="{29AC9EAB-41EF-492E-AB7A-29F9FC868B15}" type="sibTrans" cxnId="{20769270-1774-4230-B3D1-4155B8DF8C68}">
      <dgm:prSet/>
      <dgm:spPr/>
      <dgm:t>
        <a:bodyPr/>
        <a:lstStyle/>
        <a:p>
          <a:endParaRPr lang="ru-UA"/>
        </a:p>
      </dgm:t>
    </dgm:pt>
    <dgm:pt modelId="{AD8228C4-36AD-4F68-BED2-CB766DDE910C}" type="pres">
      <dgm:prSet presAssocID="{086A3E07-2F62-4A71-AF43-5CC7DA2ACE5D}" presName="Name0" presStyleCnt="0">
        <dgm:presLayoutVars>
          <dgm:dir/>
          <dgm:animLvl val="lvl"/>
          <dgm:resizeHandles val="exact"/>
        </dgm:presLayoutVars>
      </dgm:prSet>
      <dgm:spPr/>
    </dgm:pt>
    <dgm:pt modelId="{22D2D487-FDA4-434B-B2E4-5ECE99C26378}" type="pres">
      <dgm:prSet presAssocID="{233D4E61-2100-4F9A-9792-C3CAF2BDD025}" presName="composite" presStyleCnt="0"/>
      <dgm:spPr/>
    </dgm:pt>
    <dgm:pt modelId="{CA19631A-7D2C-4C1B-9921-F2E0B1B6959F}" type="pres">
      <dgm:prSet presAssocID="{233D4E61-2100-4F9A-9792-C3CAF2BDD025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7A848893-7591-4F8C-BBAB-31776937B9CE}" type="pres">
      <dgm:prSet presAssocID="{233D4E61-2100-4F9A-9792-C3CAF2BDD025}" presName="desTx" presStyleLbl="alignAccFollowNode1" presStyleIdx="0" presStyleCnt="5">
        <dgm:presLayoutVars>
          <dgm:bulletEnabled val="1"/>
        </dgm:presLayoutVars>
      </dgm:prSet>
      <dgm:spPr/>
    </dgm:pt>
    <dgm:pt modelId="{63134581-A17C-4122-A44D-6D42FE10E32E}" type="pres">
      <dgm:prSet presAssocID="{7A6C3C55-BDF8-4B0C-AD90-A0A4ED63F912}" presName="space" presStyleCnt="0"/>
      <dgm:spPr/>
    </dgm:pt>
    <dgm:pt modelId="{709CD08D-C65F-4E5E-AF27-9ED1DA434350}" type="pres">
      <dgm:prSet presAssocID="{F5EBDA58-5D37-4FDC-B728-50840DB3C5B6}" presName="composite" presStyleCnt="0"/>
      <dgm:spPr/>
    </dgm:pt>
    <dgm:pt modelId="{2DAFF67E-2ADA-48DD-9BC9-2033C95890DC}" type="pres">
      <dgm:prSet presAssocID="{F5EBDA58-5D37-4FDC-B728-50840DB3C5B6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905244BE-7F8D-42A9-8ABB-A9281AE45177}" type="pres">
      <dgm:prSet presAssocID="{F5EBDA58-5D37-4FDC-B728-50840DB3C5B6}" presName="desTx" presStyleLbl="alignAccFollowNode1" presStyleIdx="1" presStyleCnt="5">
        <dgm:presLayoutVars>
          <dgm:bulletEnabled val="1"/>
        </dgm:presLayoutVars>
      </dgm:prSet>
      <dgm:spPr/>
    </dgm:pt>
    <dgm:pt modelId="{6791F360-24A8-4EB4-B67B-5E8918404272}" type="pres">
      <dgm:prSet presAssocID="{3BE3445C-B7C7-4E45-B0E5-4A8EE13F7EFE}" presName="space" presStyleCnt="0"/>
      <dgm:spPr/>
    </dgm:pt>
    <dgm:pt modelId="{18918181-02F3-4EF5-8522-BED51EA66D74}" type="pres">
      <dgm:prSet presAssocID="{27328A38-2D72-4375-9696-6477CBBD34F0}" presName="composite" presStyleCnt="0"/>
      <dgm:spPr/>
    </dgm:pt>
    <dgm:pt modelId="{50F99AA2-3F76-4B0B-ACFE-D8B3F4BB735F}" type="pres">
      <dgm:prSet presAssocID="{27328A38-2D72-4375-9696-6477CBBD34F0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39351E74-3BB3-451D-BABF-BA8596517319}" type="pres">
      <dgm:prSet presAssocID="{27328A38-2D72-4375-9696-6477CBBD34F0}" presName="desTx" presStyleLbl="alignAccFollowNode1" presStyleIdx="2" presStyleCnt="5">
        <dgm:presLayoutVars>
          <dgm:bulletEnabled val="1"/>
        </dgm:presLayoutVars>
      </dgm:prSet>
      <dgm:spPr/>
    </dgm:pt>
    <dgm:pt modelId="{DC17B9A0-FAA8-49EB-B77D-7A49BAEE5B33}" type="pres">
      <dgm:prSet presAssocID="{9F4247CA-D1FC-450D-8D2F-D8A1829B71C2}" presName="space" presStyleCnt="0"/>
      <dgm:spPr/>
    </dgm:pt>
    <dgm:pt modelId="{01EC52C0-AC1E-48B0-B8CF-EEFB20229B26}" type="pres">
      <dgm:prSet presAssocID="{6E022A96-CE61-469C-BFA2-0B775F1589A1}" presName="composite" presStyleCnt="0"/>
      <dgm:spPr/>
    </dgm:pt>
    <dgm:pt modelId="{29FC2945-7F61-4337-951C-203ACD5B7DD7}" type="pres">
      <dgm:prSet presAssocID="{6E022A96-CE61-469C-BFA2-0B775F1589A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141D7E85-FD3F-4348-94EF-4F6D67E09190}" type="pres">
      <dgm:prSet presAssocID="{6E022A96-CE61-469C-BFA2-0B775F1589A1}" presName="desTx" presStyleLbl="alignAccFollowNode1" presStyleIdx="3" presStyleCnt="5">
        <dgm:presLayoutVars>
          <dgm:bulletEnabled val="1"/>
        </dgm:presLayoutVars>
      </dgm:prSet>
      <dgm:spPr/>
    </dgm:pt>
    <dgm:pt modelId="{8DAD35DB-7A6F-4886-AF74-338715F6F195}" type="pres">
      <dgm:prSet presAssocID="{81F62DE7-A415-4ACF-904A-C59235B59F4C}" presName="space" presStyleCnt="0"/>
      <dgm:spPr/>
    </dgm:pt>
    <dgm:pt modelId="{F0EF3CC9-4FB3-42B1-A4AE-02325820D164}" type="pres">
      <dgm:prSet presAssocID="{E0F13A8D-2922-4A9C-89E4-B1613377F085}" presName="composite" presStyleCnt="0"/>
      <dgm:spPr/>
    </dgm:pt>
    <dgm:pt modelId="{F375784E-C77C-4EC0-A94A-764AF25154F5}" type="pres">
      <dgm:prSet presAssocID="{E0F13A8D-2922-4A9C-89E4-B1613377F085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AAC3F6CE-BA87-4EFD-A75B-36C87A9A17CB}" type="pres">
      <dgm:prSet presAssocID="{E0F13A8D-2922-4A9C-89E4-B1613377F085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C30D621B-B88F-4822-B943-2294F6EE2F95}" type="presOf" srcId="{F5F3B9E4-48D0-4C55-A981-9C60F07CF410}" destId="{7A848893-7591-4F8C-BBAB-31776937B9CE}" srcOrd="0" destOrd="0" presId="urn:microsoft.com/office/officeart/2005/8/layout/hList1"/>
    <dgm:cxn modelId="{FA7C1E2E-C78F-4E14-87A7-F705AB9A3912}" type="presOf" srcId="{27328A38-2D72-4375-9696-6477CBBD34F0}" destId="{50F99AA2-3F76-4B0B-ACFE-D8B3F4BB735F}" srcOrd="0" destOrd="0" presId="urn:microsoft.com/office/officeart/2005/8/layout/hList1"/>
    <dgm:cxn modelId="{C3C0D634-0AA9-4670-874A-EA56AD58FCC4}" type="presOf" srcId="{D4FFAF8E-037B-4EAE-8686-0FDF76F042EC}" destId="{905244BE-7F8D-42A9-8ABB-A9281AE45177}" srcOrd="0" destOrd="0" presId="urn:microsoft.com/office/officeart/2005/8/layout/hList1"/>
    <dgm:cxn modelId="{FEEA6D3F-ECA5-46A4-A738-D70321A643D5}" srcId="{F5EBDA58-5D37-4FDC-B728-50840DB3C5B6}" destId="{D4FFAF8E-037B-4EAE-8686-0FDF76F042EC}" srcOrd="0" destOrd="0" parTransId="{B011E8D6-F512-4B64-8452-B1FFB3B83366}" sibTransId="{AF704A6A-21CC-47E9-B5AF-EBF48E11F5E1}"/>
    <dgm:cxn modelId="{90C1B047-C12C-4B74-AB2F-BEB5F9EF3759}" type="presOf" srcId="{6E022A96-CE61-469C-BFA2-0B775F1589A1}" destId="{29FC2945-7F61-4337-951C-203ACD5B7DD7}" srcOrd="0" destOrd="0" presId="urn:microsoft.com/office/officeart/2005/8/layout/hList1"/>
    <dgm:cxn modelId="{7AE73D4D-DC6E-4DC7-968B-FD93BEBB8EBC}" srcId="{086A3E07-2F62-4A71-AF43-5CC7DA2ACE5D}" destId="{27328A38-2D72-4375-9696-6477CBBD34F0}" srcOrd="2" destOrd="0" parTransId="{06A6FB96-69D3-43D0-9991-021841B32886}" sibTransId="{9F4247CA-D1FC-450D-8D2F-D8A1829B71C2}"/>
    <dgm:cxn modelId="{20769270-1774-4230-B3D1-4155B8DF8C68}" srcId="{E0F13A8D-2922-4A9C-89E4-B1613377F085}" destId="{79FBF273-394C-48D3-92F6-D8F5A2C4EEC4}" srcOrd="0" destOrd="0" parTransId="{9E2AA9FA-79BD-44A4-864B-E238D595A133}" sibTransId="{29AC9EAB-41EF-492E-AB7A-29F9FC868B15}"/>
    <dgm:cxn modelId="{B628F370-E7D9-4CB1-9A41-5743BB16DA27}" srcId="{233D4E61-2100-4F9A-9792-C3CAF2BDD025}" destId="{F5F3B9E4-48D0-4C55-A981-9C60F07CF410}" srcOrd="0" destOrd="0" parTransId="{A59D002F-992E-46FD-A681-A8EC008FC973}" sibTransId="{75D23430-4009-42AD-B1BC-5AC3F340CDE4}"/>
    <dgm:cxn modelId="{C2CFBE52-947C-4BBD-AC90-0E1CF5F34472}" type="presOf" srcId="{36D218BA-9DAB-40C4-AF67-1B5DDF20B8F5}" destId="{141D7E85-FD3F-4348-94EF-4F6D67E09190}" srcOrd="0" destOrd="0" presId="urn:microsoft.com/office/officeart/2005/8/layout/hList1"/>
    <dgm:cxn modelId="{22690B55-483D-4270-88F7-B4F7466BC554}" srcId="{6E022A96-CE61-469C-BFA2-0B775F1589A1}" destId="{36D218BA-9DAB-40C4-AF67-1B5DDF20B8F5}" srcOrd="0" destOrd="0" parTransId="{06A75EFD-3238-44B7-BDDE-E900DB7E0991}" sibTransId="{B8837862-A164-4C29-AED2-31CB158E0AF4}"/>
    <dgm:cxn modelId="{0BC64255-C540-48F0-9180-2C5AD18522C3}" type="presOf" srcId="{E0F13A8D-2922-4A9C-89E4-B1613377F085}" destId="{F375784E-C77C-4EC0-A94A-764AF25154F5}" srcOrd="0" destOrd="0" presId="urn:microsoft.com/office/officeart/2005/8/layout/hList1"/>
    <dgm:cxn modelId="{9D61B589-8F53-4342-A3E1-974CCA6C3002}" srcId="{27328A38-2D72-4375-9696-6477CBBD34F0}" destId="{179F4B31-2479-4BD7-A3E5-E6C134C43E07}" srcOrd="0" destOrd="0" parTransId="{879F3823-A274-4048-A9F3-E03909EFDCFD}" sibTransId="{8A2B0FF2-A5F9-42BB-8405-9F21AB11E253}"/>
    <dgm:cxn modelId="{6B2E2499-6B75-4911-8715-C0FE550C2F3C}" srcId="{086A3E07-2F62-4A71-AF43-5CC7DA2ACE5D}" destId="{F5EBDA58-5D37-4FDC-B728-50840DB3C5B6}" srcOrd="1" destOrd="0" parTransId="{8B9CF1D0-E8B2-4786-8797-EE9454F5AE05}" sibTransId="{3BE3445C-B7C7-4E45-B0E5-4A8EE13F7EFE}"/>
    <dgm:cxn modelId="{487A5699-2172-415C-8917-E24CB502AF78}" srcId="{086A3E07-2F62-4A71-AF43-5CC7DA2ACE5D}" destId="{233D4E61-2100-4F9A-9792-C3CAF2BDD025}" srcOrd="0" destOrd="0" parTransId="{6F3D9930-C93B-4E59-9C09-3459256C4C08}" sibTransId="{7A6C3C55-BDF8-4B0C-AD90-A0A4ED63F912}"/>
    <dgm:cxn modelId="{922F13B4-9052-43AF-A78D-D94C1EBC4502}" type="presOf" srcId="{F5EBDA58-5D37-4FDC-B728-50840DB3C5B6}" destId="{2DAFF67E-2ADA-48DD-9BC9-2033C95890DC}" srcOrd="0" destOrd="0" presId="urn:microsoft.com/office/officeart/2005/8/layout/hList1"/>
    <dgm:cxn modelId="{DD8842B5-5CFC-407F-8FE8-F0BCC11F5769}" type="presOf" srcId="{233D4E61-2100-4F9A-9792-C3CAF2BDD025}" destId="{CA19631A-7D2C-4C1B-9921-F2E0B1B6959F}" srcOrd="0" destOrd="0" presId="urn:microsoft.com/office/officeart/2005/8/layout/hList1"/>
    <dgm:cxn modelId="{272217B9-71AF-4855-8112-9DFE9DD5A6A4}" type="presOf" srcId="{179F4B31-2479-4BD7-A3E5-E6C134C43E07}" destId="{39351E74-3BB3-451D-BABF-BA8596517319}" srcOrd="0" destOrd="0" presId="urn:microsoft.com/office/officeart/2005/8/layout/hList1"/>
    <dgm:cxn modelId="{0B2DCFC4-327B-4800-93AF-8206BE660544}" type="presOf" srcId="{79FBF273-394C-48D3-92F6-D8F5A2C4EEC4}" destId="{AAC3F6CE-BA87-4EFD-A75B-36C87A9A17CB}" srcOrd="0" destOrd="0" presId="urn:microsoft.com/office/officeart/2005/8/layout/hList1"/>
    <dgm:cxn modelId="{44071FE1-339B-4F15-9ADF-D28E2CD467F1}" srcId="{086A3E07-2F62-4A71-AF43-5CC7DA2ACE5D}" destId="{6E022A96-CE61-469C-BFA2-0B775F1589A1}" srcOrd="3" destOrd="0" parTransId="{35DBA93A-C394-47A9-9294-FB9692D3E3FE}" sibTransId="{81F62DE7-A415-4ACF-904A-C59235B59F4C}"/>
    <dgm:cxn modelId="{5CDB84E3-AEB2-4C7E-BC99-518BD52C8CF8}" type="presOf" srcId="{086A3E07-2F62-4A71-AF43-5CC7DA2ACE5D}" destId="{AD8228C4-36AD-4F68-BED2-CB766DDE910C}" srcOrd="0" destOrd="0" presId="urn:microsoft.com/office/officeart/2005/8/layout/hList1"/>
    <dgm:cxn modelId="{F259E8F2-BD80-4379-BED2-B6F473730027}" srcId="{086A3E07-2F62-4A71-AF43-5CC7DA2ACE5D}" destId="{E0F13A8D-2922-4A9C-89E4-B1613377F085}" srcOrd="4" destOrd="0" parTransId="{34723C0E-F5A0-4563-9607-8D2D28F1F9A8}" sibTransId="{2C73DE38-B12A-4474-B08F-922370C34D7E}"/>
    <dgm:cxn modelId="{73D7F8F9-50D5-4CDA-B179-18BFB5962291}" type="presParOf" srcId="{AD8228C4-36AD-4F68-BED2-CB766DDE910C}" destId="{22D2D487-FDA4-434B-B2E4-5ECE99C26378}" srcOrd="0" destOrd="0" presId="urn:microsoft.com/office/officeart/2005/8/layout/hList1"/>
    <dgm:cxn modelId="{6F3BDD11-68EB-4DC9-B4C6-1DC34DB876CD}" type="presParOf" srcId="{22D2D487-FDA4-434B-B2E4-5ECE99C26378}" destId="{CA19631A-7D2C-4C1B-9921-F2E0B1B6959F}" srcOrd="0" destOrd="0" presId="urn:microsoft.com/office/officeart/2005/8/layout/hList1"/>
    <dgm:cxn modelId="{EC32BD26-FAA8-4549-B96F-C73C3291313A}" type="presParOf" srcId="{22D2D487-FDA4-434B-B2E4-5ECE99C26378}" destId="{7A848893-7591-4F8C-BBAB-31776937B9CE}" srcOrd="1" destOrd="0" presId="urn:microsoft.com/office/officeart/2005/8/layout/hList1"/>
    <dgm:cxn modelId="{14F6D039-CB55-4154-B718-D0D6BC5277F6}" type="presParOf" srcId="{AD8228C4-36AD-4F68-BED2-CB766DDE910C}" destId="{63134581-A17C-4122-A44D-6D42FE10E32E}" srcOrd="1" destOrd="0" presId="urn:microsoft.com/office/officeart/2005/8/layout/hList1"/>
    <dgm:cxn modelId="{C576F7D7-CC4E-404B-9B8B-7818F6E9A452}" type="presParOf" srcId="{AD8228C4-36AD-4F68-BED2-CB766DDE910C}" destId="{709CD08D-C65F-4E5E-AF27-9ED1DA434350}" srcOrd="2" destOrd="0" presId="urn:microsoft.com/office/officeart/2005/8/layout/hList1"/>
    <dgm:cxn modelId="{689F3A90-AB7D-4730-A570-FD5762195C56}" type="presParOf" srcId="{709CD08D-C65F-4E5E-AF27-9ED1DA434350}" destId="{2DAFF67E-2ADA-48DD-9BC9-2033C95890DC}" srcOrd="0" destOrd="0" presId="urn:microsoft.com/office/officeart/2005/8/layout/hList1"/>
    <dgm:cxn modelId="{AFEE96DC-7F5D-45BD-BB24-FD91EF1C593A}" type="presParOf" srcId="{709CD08D-C65F-4E5E-AF27-9ED1DA434350}" destId="{905244BE-7F8D-42A9-8ABB-A9281AE45177}" srcOrd="1" destOrd="0" presId="urn:microsoft.com/office/officeart/2005/8/layout/hList1"/>
    <dgm:cxn modelId="{1DCD00CA-3D2E-43AF-A90F-C38B42EB1F31}" type="presParOf" srcId="{AD8228C4-36AD-4F68-BED2-CB766DDE910C}" destId="{6791F360-24A8-4EB4-B67B-5E8918404272}" srcOrd="3" destOrd="0" presId="urn:microsoft.com/office/officeart/2005/8/layout/hList1"/>
    <dgm:cxn modelId="{FC95236C-50D2-419A-B578-5E30024E82D6}" type="presParOf" srcId="{AD8228C4-36AD-4F68-BED2-CB766DDE910C}" destId="{18918181-02F3-4EF5-8522-BED51EA66D74}" srcOrd="4" destOrd="0" presId="urn:microsoft.com/office/officeart/2005/8/layout/hList1"/>
    <dgm:cxn modelId="{B9EB08F0-726B-46E0-9549-33FC29CDE478}" type="presParOf" srcId="{18918181-02F3-4EF5-8522-BED51EA66D74}" destId="{50F99AA2-3F76-4B0B-ACFE-D8B3F4BB735F}" srcOrd="0" destOrd="0" presId="urn:microsoft.com/office/officeart/2005/8/layout/hList1"/>
    <dgm:cxn modelId="{6AEEADF7-238D-4357-B19B-A5F2441BE09E}" type="presParOf" srcId="{18918181-02F3-4EF5-8522-BED51EA66D74}" destId="{39351E74-3BB3-451D-BABF-BA8596517319}" srcOrd="1" destOrd="0" presId="urn:microsoft.com/office/officeart/2005/8/layout/hList1"/>
    <dgm:cxn modelId="{61571C20-26DA-4296-819C-53188B8EADE1}" type="presParOf" srcId="{AD8228C4-36AD-4F68-BED2-CB766DDE910C}" destId="{DC17B9A0-FAA8-49EB-B77D-7A49BAEE5B33}" srcOrd="5" destOrd="0" presId="urn:microsoft.com/office/officeart/2005/8/layout/hList1"/>
    <dgm:cxn modelId="{DE3A58BB-98A3-412D-B43E-2C376BCEE4D2}" type="presParOf" srcId="{AD8228C4-36AD-4F68-BED2-CB766DDE910C}" destId="{01EC52C0-AC1E-48B0-B8CF-EEFB20229B26}" srcOrd="6" destOrd="0" presId="urn:microsoft.com/office/officeart/2005/8/layout/hList1"/>
    <dgm:cxn modelId="{AD4AA78A-94AE-4A7A-9F41-4DA586A9C7DA}" type="presParOf" srcId="{01EC52C0-AC1E-48B0-B8CF-EEFB20229B26}" destId="{29FC2945-7F61-4337-951C-203ACD5B7DD7}" srcOrd="0" destOrd="0" presId="urn:microsoft.com/office/officeart/2005/8/layout/hList1"/>
    <dgm:cxn modelId="{10372B65-EF8C-445D-9288-0303DCF37B1B}" type="presParOf" srcId="{01EC52C0-AC1E-48B0-B8CF-EEFB20229B26}" destId="{141D7E85-FD3F-4348-94EF-4F6D67E09190}" srcOrd="1" destOrd="0" presId="urn:microsoft.com/office/officeart/2005/8/layout/hList1"/>
    <dgm:cxn modelId="{C2725553-79A7-4DC6-BE19-C20AD22F66B3}" type="presParOf" srcId="{AD8228C4-36AD-4F68-BED2-CB766DDE910C}" destId="{8DAD35DB-7A6F-4886-AF74-338715F6F195}" srcOrd="7" destOrd="0" presId="urn:microsoft.com/office/officeart/2005/8/layout/hList1"/>
    <dgm:cxn modelId="{EA8BD006-1EF9-4488-ADB2-345E0D36CA96}" type="presParOf" srcId="{AD8228C4-36AD-4F68-BED2-CB766DDE910C}" destId="{F0EF3CC9-4FB3-42B1-A4AE-02325820D164}" srcOrd="8" destOrd="0" presId="urn:microsoft.com/office/officeart/2005/8/layout/hList1"/>
    <dgm:cxn modelId="{660EDC40-0C1A-4331-9820-9DCF5F1CA018}" type="presParOf" srcId="{F0EF3CC9-4FB3-42B1-A4AE-02325820D164}" destId="{F375784E-C77C-4EC0-A94A-764AF25154F5}" srcOrd="0" destOrd="0" presId="urn:microsoft.com/office/officeart/2005/8/layout/hList1"/>
    <dgm:cxn modelId="{D03A6FC1-9E2A-4D69-83F3-C292D78BAE0D}" type="presParOf" srcId="{F0EF3CC9-4FB3-42B1-A4AE-02325820D164}" destId="{AAC3F6CE-BA87-4EFD-A75B-36C87A9A17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6A5A6203-8505-48E8-8827-BF00BDDDCF57}" type="doc">
      <dgm:prSet loTypeId="urn:microsoft.com/office/officeart/2008/layout/PictureAccent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UA"/>
        </a:p>
      </dgm:t>
    </dgm:pt>
    <dgm:pt modelId="{18B795D1-FCB8-4BD3-BA4E-136C4F0A540C}">
      <dgm:prSet phldrT="[Текст]"/>
      <dgm:spPr/>
      <dgm:t>
        <a:bodyPr/>
        <a:lstStyle/>
        <a:p>
          <a:r>
            <a:rPr lang="ru-RU" dirty="0"/>
            <a:t>за </a:t>
          </a:r>
          <a:r>
            <a:rPr lang="ru-RU" dirty="0" err="1"/>
            <a:t>смисловим</a:t>
          </a:r>
          <a:r>
            <a:rPr lang="ru-RU" dirty="0"/>
            <a:t> </a:t>
          </a:r>
          <a:r>
            <a:rPr lang="ru-RU" dirty="0" err="1"/>
            <a:t>змістом</a:t>
          </a:r>
          <a:endParaRPr lang="ru-UA" dirty="0"/>
        </a:p>
      </dgm:t>
    </dgm:pt>
    <dgm:pt modelId="{2DA91556-AAAC-49F8-981E-7AE8358D7ABF}" type="parTrans" cxnId="{C0466E6A-DE43-4434-A7A4-E0592A73691B}">
      <dgm:prSet/>
      <dgm:spPr/>
      <dgm:t>
        <a:bodyPr/>
        <a:lstStyle/>
        <a:p>
          <a:endParaRPr lang="ru-UA"/>
        </a:p>
      </dgm:t>
    </dgm:pt>
    <dgm:pt modelId="{5525B1BA-57E2-4389-8F87-09804CFEA3C1}" type="sibTrans" cxnId="{C0466E6A-DE43-4434-A7A4-E0592A73691B}">
      <dgm:prSet/>
      <dgm:spPr/>
      <dgm:t>
        <a:bodyPr/>
        <a:lstStyle/>
        <a:p>
          <a:endParaRPr lang="ru-UA"/>
        </a:p>
      </dgm:t>
    </dgm:pt>
    <dgm:pt modelId="{C017C921-87B5-4D1E-9CC8-BB0C49CCF96C}">
      <dgm:prSet/>
      <dgm:spPr/>
      <dgm:t>
        <a:bodyPr/>
        <a:lstStyle/>
        <a:p>
          <a:r>
            <a:rPr lang="ru-RU" i="1" dirty="0"/>
            <a:t>Контекст </a:t>
          </a:r>
        </a:p>
      </dgm:t>
    </dgm:pt>
    <dgm:pt modelId="{57AB1C96-A864-467E-B647-9E1FD2E7D7CE}" type="parTrans" cxnId="{01865328-9B5C-4B3F-A148-5B12536CDB15}">
      <dgm:prSet/>
      <dgm:spPr/>
      <dgm:t>
        <a:bodyPr/>
        <a:lstStyle/>
        <a:p>
          <a:endParaRPr lang="ru-UA"/>
        </a:p>
      </dgm:t>
    </dgm:pt>
    <dgm:pt modelId="{5F41B5B2-7BD2-4B78-AC09-84FB05C2415C}" type="sibTrans" cxnId="{01865328-9B5C-4B3F-A148-5B12536CDB15}">
      <dgm:prSet/>
      <dgm:spPr/>
      <dgm:t>
        <a:bodyPr/>
        <a:lstStyle/>
        <a:p>
          <a:endParaRPr lang="ru-UA"/>
        </a:p>
      </dgm:t>
    </dgm:pt>
    <dgm:pt modelId="{2C809E69-EC8D-4021-9829-D9AC5616F6BF}">
      <dgm:prSet/>
      <dgm:spPr/>
      <dgm:t>
        <a:bodyPr/>
        <a:lstStyle/>
        <a:p>
          <a:r>
            <a:rPr lang="ru-RU" i="1" dirty="0"/>
            <a:t>Підтекст</a:t>
          </a:r>
          <a:endParaRPr lang="ru-RU" dirty="0"/>
        </a:p>
      </dgm:t>
    </dgm:pt>
    <dgm:pt modelId="{DC5C2ADB-E4D9-47CC-87CB-438A9A2CDE8C}" type="parTrans" cxnId="{21823B5F-CDB3-4402-9280-27EB07DE59CF}">
      <dgm:prSet/>
      <dgm:spPr/>
      <dgm:t>
        <a:bodyPr/>
        <a:lstStyle/>
        <a:p>
          <a:endParaRPr lang="ru-UA"/>
        </a:p>
      </dgm:t>
    </dgm:pt>
    <dgm:pt modelId="{B6A3CD5A-03AD-4EA4-928B-F7A4CB37C02E}" type="sibTrans" cxnId="{21823B5F-CDB3-4402-9280-27EB07DE59CF}">
      <dgm:prSet/>
      <dgm:spPr/>
      <dgm:t>
        <a:bodyPr/>
        <a:lstStyle/>
        <a:p>
          <a:endParaRPr lang="ru-UA"/>
        </a:p>
      </dgm:t>
    </dgm:pt>
    <dgm:pt modelId="{265F670C-DFFE-4CBB-8C30-7BBE8A7D4A31}">
      <dgm:prSet phldrT="[Текст]"/>
      <dgm:spPr/>
      <dgm:t>
        <a:bodyPr/>
        <a:lstStyle/>
        <a:p>
          <a:r>
            <a:rPr lang="ru-RU" i="1" dirty="0"/>
            <a:t>Текст </a:t>
          </a:r>
          <a:endParaRPr lang="ru-UA" dirty="0"/>
        </a:p>
      </dgm:t>
    </dgm:pt>
    <dgm:pt modelId="{40DF1FC6-DBCF-48BA-A760-C67CA63A2D93}" type="parTrans" cxnId="{B16ADDEE-6852-4ACC-AAAA-9957F1D1092E}">
      <dgm:prSet/>
      <dgm:spPr/>
      <dgm:t>
        <a:bodyPr/>
        <a:lstStyle/>
        <a:p>
          <a:endParaRPr lang="ru-UA"/>
        </a:p>
      </dgm:t>
    </dgm:pt>
    <dgm:pt modelId="{DF5B1985-1BE3-409E-9EF3-FD1FBF0759CA}" type="sibTrans" cxnId="{B16ADDEE-6852-4ACC-AAAA-9957F1D1092E}">
      <dgm:prSet/>
      <dgm:spPr/>
      <dgm:t>
        <a:bodyPr/>
        <a:lstStyle/>
        <a:p>
          <a:endParaRPr lang="ru-UA"/>
        </a:p>
      </dgm:t>
    </dgm:pt>
    <dgm:pt modelId="{ADCE058C-879A-433A-B677-4D046C5E85F7}" type="pres">
      <dgm:prSet presAssocID="{6A5A6203-8505-48E8-8827-BF00BDDDCF5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D27EB88-0BEB-4F0D-9D03-9CAD79D8042D}" type="pres">
      <dgm:prSet presAssocID="{18B795D1-FCB8-4BD3-BA4E-136C4F0A540C}" presName="root" presStyleCnt="0">
        <dgm:presLayoutVars>
          <dgm:chMax/>
          <dgm:chPref val="4"/>
        </dgm:presLayoutVars>
      </dgm:prSet>
      <dgm:spPr/>
    </dgm:pt>
    <dgm:pt modelId="{F3CE8F41-1454-4CE0-810E-4116101A0D3B}" type="pres">
      <dgm:prSet presAssocID="{18B795D1-FCB8-4BD3-BA4E-136C4F0A540C}" presName="rootComposite" presStyleCnt="0">
        <dgm:presLayoutVars/>
      </dgm:prSet>
      <dgm:spPr/>
    </dgm:pt>
    <dgm:pt modelId="{53B21510-A4FA-4E76-AA4F-08A04573E837}" type="pres">
      <dgm:prSet presAssocID="{18B795D1-FCB8-4BD3-BA4E-136C4F0A540C}" presName="rootText" presStyleLbl="node0" presStyleIdx="0" presStyleCnt="1">
        <dgm:presLayoutVars>
          <dgm:chMax/>
          <dgm:chPref val="4"/>
        </dgm:presLayoutVars>
      </dgm:prSet>
      <dgm:spPr/>
    </dgm:pt>
    <dgm:pt modelId="{EA2A6254-F8C2-4EF1-9806-2B2E97615D9F}" type="pres">
      <dgm:prSet presAssocID="{18B795D1-FCB8-4BD3-BA4E-136C4F0A540C}" presName="childShape" presStyleCnt="0">
        <dgm:presLayoutVars>
          <dgm:chMax val="0"/>
          <dgm:chPref val="0"/>
        </dgm:presLayoutVars>
      </dgm:prSet>
      <dgm:spPr/>
    </dgm:pt>
    <dgm:pt modelId="{343AE702-9236-4966-A8F0-3F038D8B6204}" type="pres">
      <dgm:prSet presAssocID="{265F670C-DFFE-4CBB-8C30-7BBE8A7D4A31}" presName="childComposite" presStyleCnt="0">
        <dgm:presLayoutVars>
          <dgm:chMax val="0"/>
          <dgm:chPref val="0"/>
        </dgm:presLayoutVars>
      </dgm:prSet>
      <dgm:spPr/>
    </dgm:pt>
    <dgm:pt modelId="{44461ADB-480B-4D3B-A261-BD29375EFFE7}" type="pres">
      <dgm:prSet presAssocID="{265F670C-DFFE-4CBB-8C30-7BBE8A7D4A31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8409923A-27F7-46D7-B272-83EB7642FCE6}" type="pres">
      <dgm:prSet presAssocID="{265F670C-DFFE-4CBB-8C30-7BBE8A7D4A31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51C1117A-41EF-4E96-AB4E-4FCFCE8AF9A9}" type="pres">
      <dgm:prSet presAssocID="{C017C921-87B5-4D1E-9CC8-BB0C49CCF96C}" presName="childComposite" presStyleCnt="0">
        <dgm:presLayoutVars>
          <dgm:chMax val="0"/>
          <dgm:chPref val="0"/>
        </dgm:presLayoutVars>
      </dgm:prSet>
      <dgm:spPr/>
    </dgm:pt>
    <dgm:pt modelId="{00F0A3D2-E35F-452F-AB64-C0593DA705F8}" type="pres">
      <dgm:prSet presAssocID="{C017C921-87B5-4D1E-9CC8-BB0C49CCF96C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27208F12-A3A6-4E55-9468-9B6E910D5995}" type="pres">
      <dgm:prSet presAssocID="{C017C921-87B5-4D1E-9CC8-BB0C49CCF96C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8FC43D21-EB20-4131-95EB-77C6E180D1ED}" type="pres">
      <dgm:prSet presAssocID="{2C809E69-EC8D-4021-9829-D9AC5616F6BF}" presName="childComposite" presStyleCnt="0">
        <dgm:presLayoutVars>
          <dgm:chMax val="0"/>
          <dgm:chPref val="0"/>
        </dgm:presLayoutVars>
      </dgm:prSet>
      <dgm:spPr/>
    </dgm:pt>
    <dgm:pt modelId="{CAAD4C48-C472-484D-A193-3745AA651E54}" type="pres">
      <dgm:prSet presAssocID="{2C809E69-EC8D-4021-9829-D9AC5616F6BF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A627FB89-541F-4A69-8FA8-7BACDF75166C}" type="pres">
      <dgm:prSet presAssocID="{2C809E69-EC8D-4021-9829-D9AC5616F6BF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C24E204-918D-40FB-A691-9A628DF16B4D}" type="presOf" srcId="{265F670C-DFFE-4CBB-8C30-7BBE8A7D4A31}" destId="{8409923A-27F7-46D7-B272-83EB7642FCE6}" srcOrd="0" destOrd="0" presId="urn:microsoft.com/office/officeart/2008/layout/PictureAccentList"/>
    <dgm:cxn modelId="{7D6FFE27-AC03-4266-B253-66555B3F2653}" type="presOf" srcId="{2C809E69-EC8D-4021-9829-D9AC5616F6BF}" destId="{A627FB89-541F-4A69-8FA8-7BACDF75166C}" srcOrd="0" destOrd="0" presId="urn:microsoft.com/office/officeart/2008/layout/PictureAccentList"/>
    <dgm:cxn modelId="{01865328-9B5C-4B3F-A148-5B12536CDB15}" srcId="{18B795D1-FCB8-4BD3-BA4E-136C4F0A540C}" destId="{C017C921-87B5-4D1E-9CC8-BB0C49CCF96C}" srcOrd="1" destOrd="0" parTransId="{57AB1C96-A864-467E-B647-9E1FD2E7D7CE}" sibTransId="{5F41B5B2-7BD2-4B78-AC09-84FB05C2415C}"/>
    <dgm:cxn modelId="{21823B5F-CDB3-4402-9280-27EB07DE59CF}" srcId="{18B795D1-FCB8-4BD3-BA4E-136C4F0A540C}" destId="{2C809E69-EC8D-4021-9829-D9AC5616F6BF}" srcOrd="2" destOrd="0" parTransId="{DC5C2ADB-E4D9-47CC-87CB-438A9A2CDE8C}" sibTransId="{B6A3CD5A-03AD-4EA4-928B-F7A4CB37C02E}"/>
    <dgm:cxn modelId="{C0466E6A-DE43-4434-A7A4-E0592A73691B}" srcId="{6A5A6203-8505-48E8-8827-BF00BDDDCF57}" destId="{18B795D1-FCB8-4BD3-BA4E-136C4F0A540C}" srcOrd="0" destOrd="0" parTransId="{2DA91556-AAAC-49F8-981E-7AE8358D7ABF}" sibTransId="{5525B1BA-57E2-4389-8F87-09804CFEA3C1}"/>
    <dgm:cxn modelId="{9C4A97A4-A31C-49A4-8DD1-2DFF8AAB3CD8}" type="presOf" srcId="{C017C921-87B5-4D1E-9CC8-BB0C49CCF96C}" destId="{27208F12-A3A6-4E55-9468-9B6E910D5995}" srcOrd="0" destOrd="0" presId="urn:microsoft.com/office/officeart/2008/layout/PictureAccentList"/>
    <dgm:cxn modelId="{B2D7BFAF-8664-4E27-81B3-4006D94C5965}" type="presOf" srcId="{6A5A6203-8505-48E8-8827-BF00BDDDCF57}" destId="{ADCE058C-879A-433A-B677-4D046C5E85F7}" srcOrd="0" destOrd="0" presId="urn:microsoft.com/office/officeart/2008/layout/PictureAccentList"/>
    <dgm:cxn modelId="{B2C7D1B1-035C-4006-B38E-100F1C1707CC}" type="presOf" srcId="{18B795D1-FCB8-4BD3-BA4E-136C4F0A540C}" destId="{53B21510-A4FA-4E76-AA4F-08A04573E837}" srcOrd="0" destOrd="0" presId="urn:microsoft.com/office/officeart/2008/layout/PictureAccentList"/>
    <dgm:cxn modelId="{B16ADDEE-6852-4ACC-AAAA-9957F1D1092E}" srcId="{18B795D1-FCB8-4BD3-BA4E-136C4F0A540C}" destId="{265F670C-DFFE-4CBB-8C30-7BBE8A7D4A31}" srcOrd="0" destOrd="0" parTransId="{40DF1FC6-DBCF-48BA-A760-C67CA63A2D93}" sibTransId="{DF5B1985-1BE3-409E-9EF3-FD1FBF0759CA}"/>
    <dgm:cxn modelId="{12539C55-1B02-4738-894B-BDB449F37D5A}" type="presParOf" srcId="{ADCE058C-879A-433A-B677-4D046C5E85F7}" destId="{1D27EB88-0BEB-4F0D-9D03-9CAD79D8042D}" srcOrd="0" destOrd="0" presId="urn:microsoft.com/office/officeart/2008/layout/PictureAccentList"/>
    <dgm:cxn modelId="{A0F263EF-F5BD-4127-A9E0-5F9F3537EEB6}" type="presParOf" srcId="{1D27EB88-0BEB-4F0D-9D03-9CAD79D8042D}" destId="{F3CE8F41-1454-4CE0-810E-4116101A0D3B}" srcOrd="0" destOrd="0" presId="urn:microsoft.com/office/officeart/2008/layout/PictureAccentList"/>
    <dgm:cxn modelId="{489966B4-99A6-4E15-AD30-310306451F32}" type="presParOf" srcId="{F3CE8F41-1454-4CE0-810E-4116101A0D3B}" destId="{53B21510-A4FA-4E76-AA4F-08A04573E837}" srcOrd="0" destOrd="0" presId="urn:microsoft.com/office/officeart/2008/layout/PictureAccentList"/>
    <dgm:cxn modelId="{515E10EE-98C6-4184-982C-2F053D2BEBAA}" type="presParOf" srcId="{1D27EB88-0BEB-4F0D-9D03-9CAD79D8042D}" destId="{EA2A6254-F8C2-4EF1-9806-2B2E97615D9F}" srcOrd="1" destOrd="0" presId="urn:microsoft.com/office/officeart/2008/layout/PictureAccentList"/>
    <dgm:cxn modelId="{BF9DCA77-021A-4E8C-B32C-21428F6C7362}" type="presParOf" srcId="{EA2A6254-F8C2-4EF1-9806-2B2E97615D9F}" destId="{343AE702-9236-4966-A8F0-3F038D8B6204}" srcOrd="0" destOrd="0" presId="urn:microsoft.com/office/officeart/2008/layout/PictureAccentList"/>
    <dgm:cxn modelId="{A9EF3331-666F-4A0F-93E3-E9362406D737}" type="presParOf" srcId="{343AE702-9236-4966-A8F0-3F038D8B6204}" destId="{44461ADB-480B-4D3B-A261-BD29375EFFE7}" srcOrd="0" destOrd="0" presId="urn:microsoft.com/office/officeart/2008/layout/PictureAccentList"/>
    <dgm:cxn modelId="{9264D9F0-99A6-4BBB-AD9F-BCFDF31099F9}" type="presParOf" srcId="{343AE702-9236-4966-A8F0-3F038D8B6204}" destId="{8409923A-27F7-46D7-B272-83EB7642FCE6}" srcOrd="1" destOrd="0" presId="urn:microsoft.com/office/officeart/2008/layout/PictureAccentList"/>
    <dgm:cxn modelId="{941479C7-A387-4143-A618-E11862F1548A}" type="presParOf" srcId="{EA2A6254-F8C2-4EF1-9806-2B2E97615D9F}" destId="{51C1117A-41EF-4E96-AB4E-4FCFCE8AF9A9}" srcOrd="1" destOrd="0" presId="urn:microsoft.com/office/officeart/2008/layout/PictureAccentList"/>
    <dgm:cxn modelId="{12BA5417-3532-498C-9D66-A3B864DA282B}" type="presParOf" srcId="{51C1117A-41EF-4E96-AB4E-4FCFCE8AF9A9}" destId="{00F0A3D2-E35F-452F-AB64-C0593DA705F8}" srcOrd="0" destOrd="0" presId="urn:microsoft.com/office/officeart/2008/layout/PictureAccentList"/>
    <dgm:cxn modelId="{64E179FB-D7C7-449A-BB02-B111E8EE4403}" type="presParOf" srcId="{51C1117A-41EF-4E96-AB4E-4FCFCE8AF9A9}" destId="{27208F12-A3A6-4E55-9468-9B6E910D5995}" srcOrd="1" destOrd="0" presId="urn:microsoft.com/office/officeart/2008/layout/PictureAccentList"/>
    <dgm:cxn modelId="{4FFBD626-6AD7-44FC-908A-2024BAEAE2DA}" type="presParOf" srcId="{EA2A6254-F8C2-4EF1-9806-2B2E97615D9F}" destId="{8FC43D21-EB20-4131-95EB-77C6E180D1ED}" srcOrd="2" destOrd="0" presId="urn:microsoft.com/office/officeart/2008/layout/PictureAccentList"/>
    <dgm:cxn modelId="{E79509F1-0A57-49CF-8C9B-AC87F3174741}" type="presParOf" srcId="{8FC43D21-EB20-4131-95EB-77C6E180D1ED}" destId="{CAAD4C48-C472-484D-A193-3745AA651E54}" srcOrd="0" destOrd="0" presId="urn:microsoft.com/office/officeart/2008/layout/PictureAccentList"/>
    <dgm:cxn modelId="{C3EFFEEC-E6A0-4E7C-B537-633FAE826495}" type="presParOf" srcId="{8FC43D21-EB20-4131-95EB-77C6E180D1ED}" destId="{A627FB89-541F-4A69-8FA8-7BACDF75166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6A5A6203-8505-48E8-8827-BF00BDDDCF57}" type="doc">
      <dgm:prSet loTypeId="urn:microsoft.com/office/officeart/2008/layout/PictureAccent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UA"/>
        </a:p>
      </dgm:t>
    </dgm:pt>
    <dgm:pt modelId="{18B795D1-FCB8-4BD3-BA4E-136C4F0A540C}">
      <dgm:prSet phldrT="[Текст]"/>
      <dgm:spPr/>
      <dgm:t>
        <a:bodyPr/>
        <a:lstStyle/>
        <a:p>
          <a:r>
            <a:rPr lang="ru-RU" b="1" i="0" dirty="0"/>
            <a:t>За </a:t>
          </a:r>
          <a:r>
            <a:rPr lang="ru-RU" b="1" i="0" dirty="0" err="1"/>
            <a:t>ступенем</a:t>
          </a:r>
          <a:r>
            <a:rPr lang="ru-RU" b="1" i="0" dirty="0"/>
            <a:t> </a:t>
          </a:r>
          <a:r>
            <a:rPr lang="ru-RU" b="1" i="0" dirty="0" err="1"/>
            <a:t>стимуляції</a:t>
          </a:r>
          <a:r>
            <a:rPr lang="ru-RU" b="1" i="0" dirty="0"/>
            <a:t> </a:t>
          </a:r>
          <a:r>
            <a:rPr lang="ru-RU" b="1" i="0" dirty="0" err="1"/>
            <a:t>різних</a:t>
          </a:r>
          <a:r>
            <a:rPr lang="ru-RU" b="1" i="0" dirty="0"/>
            <a:t> </a:t>
          </a:r>
          <a:r>
            <a:rPr lang="ru-RU" b="1" i="0" dirty="0" err="1"/>
            <a:t>типів</a:t>
          </a:r>
          <a:r>
            <a:rPr lang="ru-RU" b="1" i="0" dirty="0"/>
            <a:t> </a:t>
          </a:r>
          <a:r>
            <a:rPr lang="ru-RU" b="1" i="0" dirty="0" err="1"/>
            <a:t>психічної</a:t>
          </a:r>
          <a:r>
            <a:rPr lang="ru-RU" b="1" i="0" dirty="0"/>
            <a:t> </a:t>
          </a:r>
          <a:r>
            <a:rPr lang="ru-RU" b="1" i="0" dirty="0" err="1"/>
            <a:t>активності</a:t>
          </a:r>
          <a:endParaRPr lang="ru-UA" dirty="0"/>
        </a:p>
      </dgm:t>
    </dgm:pt>
    <dgm:pt modelId="{2DA91556-AAAC-49F8-981E-7AE8358D7ABF}" type="parTrans" cxnId="{C0466E6A-DE43-4434-A7A4-E0592A73691B}">
      <dgm:prSet/>
      <dgm:spPr/>
      <dgm:t>
        <a:bodyPr/>
        <a:lstStyle/>
        <a:p>
          <a:endParaRPr lang="ru-UA"/>
        </a:p>
      </dgm:t>
    </dgm:pt>
    <dgm:pt modelId="{5525B1BA-57E2-4389-8F87-09804CFEA3C1}" type="sibTrans" cxnId="{C0466E6A-DE43-4434-A7A4-E0592A73691B}">
      <dgm:prSet/>
      <dgm:spPr/>
      <dgm:t>
        <a:bodyPr/>
        <a:lstStyle/>
        <a:p>
          <a:endParaRPr lang="ru-UA"/>
        </a:p>
      </dgm:t>
    </dgm:pt>
    <dgm:pt modelId="{C017C921-87B5-4D1E-9CC8-BB0C49CCF96C}">
      <dgm:prSet/>
      <dgm:spPr/>
      <dgm:t>
        <a:bodyPr/>
        <a:lstStyle/>
        <a:p>
          <a:r>
            <a:rPr lang="ru-RU" i="1" dirty="0" err="1"/>
            <a:t>Емоційні</a:t>
          </a:r>
          <a:endParaRPr lang="ru-RU" i="1" dirty="0"/>
        </a:p>
      </dgm:t>
    </dgm:pt>
    <dgm:pt modelId="{57AB1C96-A864-467E-B647-9E1FD2E7D7CE}" type="parTrans" cxnId="{01865328-9B5C-4B3F-A148-5B12536CDB15}">
      <dgm:prSet/>
      <dgm:spPr/>
      <dgm:t>
        <a:bodyPr/>
        <a:lstStyle/>
        <a:p>
          <a:endParaRPr lang="ru-UA"/>
        </a:p>
      </dgm:t>
    </dgm:pt>
    <dgm:pt modelId="{5F41B5B2-7BD2-4B78-AC09-84FB05C2415C}" type="sibTrans" cxnId="{01865328-9B5C-4B3F-A148-5B12536CDB15}">
      <dgm:prSet/>
      <dgm:spPr/>
      <dgm:t>
        <a:bodyPr/>
        <a:lstStyle/>
        <a:p>
          <a:endParaRPr lang="ru-UA"/>
        </a:p>
      </dgm:t>
    </dgm:pt>
    <dgm:pt modelId="{2C809E69-EC8D-4021-9829-D9AC5616F6BF}">
      <dgm:prSet/>
      <dgm:spPr/>
      <dgm:t>
        <a:bodyPr/>
        <a:lstStyle/>
        <a:p>
          <a:r>
            <a:rPr lang="ru-RU" dirty="0" err="1"/>
            <a:t>Вольові</a:t>
          </a:r>
          <a:endParaRPr lang="ru-RU" dirty="0"/>
        </a:p>
      </dgm:t>
    </dgm:pt>
    <dgm:pt modelId="{DC5C2ADB-E4D9-47CC-87CB-438A9A2CDE8C}" type="parTrans" cxnId="{21823B5F-CDB3-4402-9280-27EB07DE59CF}">
      <dgm:prSet/>
      <dgm:spPr/>
      <dgm:t>
        <a:bodyPr/>
        <a:lstStyle/>
        <a:p>
          <a:endParaRPr lang="ru-UA"/>
        </a:p>
      </dgm:t>
    </dgm:pt>
    <dgm:pt modelId="{B6A3CD5A-03AD-4EA4-928B-F7A4CB37C02E}" type="sibTrans" cxnId="{21823B5F-CDB3-4402-9280-27EB07DE59CF}">
      <dgm:prSet/>
      <dgm:spPr/>
      <dgm:t>
        <a:bodyPr/>
        <a:lstStyle/>
        <a:p>
          <a:endParaRPr lang="ru-UA"/>
        </a:p>
      </dgm:t>
    </dgm:pt>
    <dgm:pt modelId="{265F670C-DFFE-4CBB-8C30-7BBE8A7D4A31}">
      <dgm:prSet phldrT="[Текст]"/>
      <dgm:spPr/>
      <dgm:t>
        <a:bodyPr/>
        <a:lstStyle/>
        <a:p>
          <a:r>
            <a:rPr lang="ru-RU" i="1" dirty="0" err="1"/>
            <a:t>Інтелектуальні</a:t>
          </a:r>
          <a:endParaRPr lang="ru-UA" dirty="0"/>
        </a:p>
      </dgm:t>
    </dgm:pt>
    <dgm:pt modelId="{40DF1FC6-DBCF-48BA-A760-C67CA63A2D93}" type="parTrans" cxnId="{B16ADDEE-6852-4ACC-AAAA-9957F1D1092E}">
      <dgm:prSet/>
      <dgm:spPr/>
      <dgm:t>
        <a:bodyPr/>
        <a:lstStyle/>
        <a:p>
          <a:endParaRPr lang="ru-UA"/>
        </a:p>
      </dgm:t>
    </dgm:pt>
    <dgm:pt modelId="{DF5B1985-1BE3-409E-9EF3-FD1FBF0759CA}" type="sibTrans" cxnId="{B16ADDEE-6852-4ACC-AAAA-9957F1D1092E}">
      <dgm:prSet/>
      <dgm:spPr/>
      <dgm:t>
        <a:bodyPr/>
        <a:lstStyle/>
        <a:p>
          <a:endParaRPr lang="ru-UA"/>
        </a:p>
      </dgm:t>
    </dgm:pt>
    <dgm:pt modelId="{ADCE058C-879A-433A-B677-4D046C5E85F7}" type="pres">
      <dgm:prSet presAssocID="{6A5A6203-8505-48E8-8827-BF00BDDDCF5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D27EB88-0BEB-4F0D-9D03-9CAD79D8042D}" type="pres">
      <dgm:prSet presAssocID="{18B795D1-FCB8-4BD3-BA4E-136C4F0A540C}" presName="root" presStyleCnt="0">
        <dgm:presLayoutVars>
          <dgm:chMax/>
          <dgm:chPref val="4"/>
        </dgm:presLayoutVars>
      </dgm:prSet>
      <dgm:spPr/>
    </dgm:pt>
    <dgm:pt modelId="{F3CE8F41-1454-4CE0-810E-4116101A0D3B}" type="pres">
      <dgm:prSet presAssocID="{18B795D1-FCB8-4BD3-BA4E-136C4F0A540C}" presName="rootComposite" presStyleCnt="0">
        <dgm:presLayoutVars/>
      </dgm:prSet>
      <dgm:spPr/>
    </dgm:pt>
    <dgm:pt modelId="{53B21510-A4FA-4E76-AA4F-08A04573E837}" type="pres">
      <dgm:prSet presAssocID="{18B795D1-FCB8-4BD3-BA4E-136C4F0A540C}" presName="rootText" presStyleLbl="node0" presStyleIdx="0" presStyleCnt="1">
        <dgm:presLayoutVars>
          <dgm:chMax/>
          <dgm:chPref val="4"/>
        </dgm:presLayoutVars>
      </dgm:prSet>
      <dgm:spPr/>
    </dgm:pt>
    <dgm:pt modelId="{EA2A6254-F8C2-4EF1-9806-2B2E97615D9F}" type="pres">
      <dgm:prSet presAssocID="{18B795D1-FCB8-4BD3-BA4E-136C4F0A540C}" presName="childShape" presStyleCnt="0">
        <dgm:presLayoutVars>
          <dgm:chMax val="0"/>
          <dgm:chPref val="0"/>
        </dgm:presLayoutVars>
      </dgm:prSet>
      <dgm:spPr/>
    </dgm:pt>
    <dgm:pt modelId="{343AE702-9236-4966-A8F0-3F038D8B6204}" type="pres">
      <dgm:prSet presAssocID="{265F670C-DFFE-4CBB-8C30-7BBE8A7D4A31}" presName="childComposite" presStyleCnt="0">
        <dgm:presLayoutVars>
          <dgm:chMax val="0"/>
          <dgm:chPref val="0"/>
        </dgm:presLayoutVars>
      </dgm:prSet>
      <dgm:spPr/>
    </dgm:pt>
    <dgm:pt modelId="{44461ADB-480B-4D3B-A261-BD29375EFFE7}" type="pres">
      <dgm:prSet presAssocID="{265F670C-DFFE-4CBB-8C30-7BBE8A7D4A31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8409923A-27F7-46D7-B272-83EB7642FCE6}" type="pres">
      <dgm:prSet presAssocID="{265F670C-DFFE-4CBB-8C30-7BBE8A7D4A31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51C1117A-41EF-4E96-AB4E-4FCFCE8AF9A9}" type="pres">
      <dgm:prSet presAssocID="{C017C921-87B5-4D1E-9CC8-BB0C49CCF96C}" presName="childComposite" presStyleCnt="0">
        <dgm:presLayoutVars>
          <dgm:chMax val="0"/>
          <dgm:chPref val="0"/>
        </dgm:presLayoutVars>
      </dgm:prSet>
      <dgm:spPr/>
    </dgm:pt>
    <dgm:pt modelId="{00F0A3D2-E35F-452F-AB64-C0593DA705F8}" type="pres">
      <dgm:prSet presAssocID="{C017C921-87B5-4D1E-9CC8-BB0C49CCF96C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27208F12-A3A6-4E55-9468-9B6E910D5995}" type="pres">
      <dgm:prSet presAssocID="{C017C921-87B5-4D1E-9CC8-BB0C49CCF96C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8FC43D21-EB20-4131-95EB-77C6E180D1ED}" type="pres">
      <dgm:prSet presAssocID="{2C809E69-EC8D-4021-9829-D9AC5616F6BF}" presName="childComposite" presStyleCnt="0">
        <dgm:presLayoutVars>
          <dgm:chMax val="0"/>
          <dgm:chPref val="0"/>
        </dgm:presLayoutVars>
      </dgm:prSet>
      <dgm:spPr/>
    </dgm:pt>
    <dgm:pt modelId="{CAAD4C48-C472-484D-A193-3745AA651E54}" type="pres">
      <dgm:prSet presAssocID="{2C809E69-EC8D-4021-9829-D9AC5616F6BF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A627FB89-541F-4A69-8FA8-7BACDF75166C}" type="pres">
      <dgm:prSet presAssocID="{2C809E69-EC8D-4021-9829-D9AC5616F6BF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C24E204-918D-40FB-A691-9A628DF16B4D}" type="presOf" srcId="{265F670C-DFFE-4CBB-8C30-7BBE8A7D4A31}" destId="{8409923A-27F7-46D7-B272-83EB7642FCE6}" srcOrd="0" destOrd="0" presId="urn:microsoft.com/office/officeart/2008/layout/PictureAccentList"/>
    <dgm:cxn modelId="{7D6FFE27-AC03-4266-B253-66555B3F2653}" type="presOf" srcId="{2C809E69-EC8D-4021-9829-D9AC5616F6BF}" destId="{A627FB89-541F-4A69-8FA8-7BACDF75166C}" srcOrd="0" destOrd="0" presId="urn:microsoft.com/office/officeart/2008/layout/PictureAccentList"/>
    <dgm:cxn modelId="{01865328-9B5C-4B3F-A148-5B12536CDB15}" srcId="{18B795D1-FCB8-4BD3-BA4E-136C4F0A540C}" destId="{C017C921-87B5-4D1E-9CC8-BB0C49CCF96C}" srcOrd="1" destOrd="0" parTransId="{57AB1C96-A864-467E-B647-9E1FD2E7D7CE}" sibTransId="{5F41B5B2-7BD2-4B78-AC09-84FB05C2415C}"/>
    <dgm:cxn modelId="{21823B5F-CDB3-4402-9280-27EB07DE59CF}" srcId="{18B795D1-FCB8-4BD3-BA4E-136C4F0A540C}" destId="{2C809E69-EC8D-4021-9829-D9AC5616F6BF}" srcOrd="2" destOrd="0" parTransId="{DC5C2ADB-E4D9-47CC-87CB-438A9A2CDE8C}" sibTransId="{B6A3CD5A-03AD-4EA4-928B-F7A4CB37C02E}"/>
    <dgm:cxn modelId="{C0466E6A-DE43-4434-A7A4-E0592A73691B}" srcId="{6A5A6203-8505-48E8-8827-BF00BDDDCF57}" destId="{18B795D1-FCB8-4BD3-BA4E-136C4F0A540C}" srcOrd="0" destOrd="0" parTransId="{2DA91556-AAAC-49F8-981E-7AE8358D7ABF}" sibTransId="{5525B1BA-57E2-4389-8F87-09804CFEA3C1}"/>
    <dgm:cxn modelId="{9C4A97A4-A31C-49A4-8DD1-2DFF8AAB3CD8}" type="presOf" srcId="{C017C921-87B5-4D1E-9CC8-BB0C49CCF96C}" destId="{27208F12-A3A6-4E55-9468-9B6E910D5995}" srcOrd="0" destOrd="0" presId="urn:microsoft.com/office/officeart/2008/layout/PictureAccentList"/>
    <dgm:cxn modelId="{B2D7BFAF-8664-4E27-81B3-4006D94C5965}" type="presOf" srcId="{6A5A6203-8505-48E8-8827-BF00BDDDCF57}" destId="{ADCE058C-879A-433A-B677-4D046C5E85F7}" srcOrd="0" destOrd="0" presId="urn:microsoft.com/office/officeart/2008/layout/PictureAccentList"/>
    <dgm:cxn modelId="{B2C7D1B1-035C-4006-B38E-100F1C1707CC}" type="presOf" srcId="{18B795D1-FCB8-4BD3-BA4E-136C4F0A540C}" destId="{53B21510-A4FA-4E76-AA4F-08A04573E837}" srcOrd="0" destOrd="0" presId="urn:microsoft.com/office/officeart/2008/layout/PictureAccentList"/>
    <dgm:cxn modelId="{B16ADDEE-6852-4ACC-AAAA-9957F1D1092E}" srcId="{18B795D1-FCB8-4BD3-BA4E-136C4F0A540C}" destId="{265F670C-DFFE-4CBB-8C30-7BBE8A7D4A31}" srcOrd="0" destOrd="0" parTransId="{40DF1FC6-DBCF-48BA-A760-C67CA63A2D93}" sibTransId="{DF5B1985-1BE3-409E-9EF3-FD1FBF0759CA}"/>
    <dgm:cxn modelId="{12539C55-1B02-4738-894B-BDB449F37D5A}" type="presParOf" srcId="{ADCE058C-879A-433A-B677-4D046C5E85F7}" destId="{1D27EB88-0BEB-4F0D-9D03-9CAD79D8042D}" srcOrd="0" destOrd="0" presId="urn:microsoft.com/office/officeart/2008/layout/PictureAccentList"/>
    <dgm:cxn modelId="{A0F263EF-F5BD-4127-A9E0-5F9F3537EEB6}" type="presParOf" srcId="{1D27EB88-0BEB-4F0D-9D03-9CAD79D8042D}" destId="{F3CE8F41-1454-4CE0-810E-4116101A0D3B}" srcOrd="0" destOrd="0" presId="urn:microsoft.com/office/officeart/2008/layout/PictureAccentList"/>
    <dgm:cxn modelId="{489966B4-99A6-4E15-AD30-310306451F32}" type="presParOf" srcId="{F3CE8F41-1454-4CE0-810E-4116101A0D3B}" destId="{53B21510-A4FA-4E76-AA4F-08A04573E837}" srcOrd="0" destOrd="0" presId="urn:microsoft.com/office/officeart/2008/layout/PictureAccentList"/>
    <dgm:cxn modelId="{515E10EE-98C6-4184-982C-2F053D2BEBAA}" type="presParOf" srcId="{1D27EB88-0BEB-4F0D-9D03-9CAD79D8042D}" destId="{EA2A6254-F8C2-4EF1-9806-2B2E97615D9F}" srcOrd="1" destOrd="0" presId="urn:microsoft.com/office/officeart/2008/layout/PictureAccentList"/>
    <dgm:cxn modelId="{BF9DCA77-021A-4E8C-B32C-21428F6C7362}" type="presParOf" srcId="{EA2A6254-F8C2-4EF1-9806-2B2E97615D9F}" destId="{343AE702-9236-4966-A8F0-3F038D8B6204}" srcOrd="0" destOrd="0" presId="urn:microsoft.com/office/officeart/2008/layout/PictureAccentList"/>
    <dgm:cxn modelId="{A9EF3331-666F-4A0F-93E3-E9362406D737}" type="presParOf" srcId="{343AE702-9236-4966-A8F0-3F038D8B6204}" destId="{44461ADB-480B-4D3B-A261-BD29375EFFE7}" srcOrd="0" destOrd="0" presId="urn:microsoft.com/office/officeart/2008/layout/PictureAccentList"/>
    <dgm:cxn modelId="{9264D9F0-99A6-4BBB-AD9F-BCFDF31099F9}" type="presParOf" srcId="{343AE702-9236-4966-A8F0-3F038D8B6204}" destId="{8409923A-27F7-46D7-B272-83EB7642FCE6}" srcOrd="1" destOrd="0" presId="urn:microsoft.com/office/officeart/2008/layout/PictureAccentList"/>
    <dgm:cxn modelId="{941479C7-A387-4143-A618-E11862F1548A}" type="presParOf" srcId="{EA2A6254-F8C2-4EF1-9806-2B2E97615D9F}" destId="{51C1117A-41EF-4E96-AB4E-4FCFCE8AF9A9}" srcOrd="1" destOrd="0" presId="urn:microsoft.com/office/officeart/2008/layout/PictureAccentList"/>
    <dgm:cxn modelId="{12BA5417-3532-498C-9D66-A3B864DA282B}" type="presParOf" srcId="{51C1117A-41EF-4E96-AB4E-4FCFCE8AF9A9}" destId="{00F0A3D2-E35F-452F-AB64-C0593DA705F8}" srcOrd="0" destOrd="0" presId="urn:microsoft.com/office/officeart/2008/layout/PictureAccentList"/>
    <dgm:cxn modelId="{64E179FB-D7C7-449A-BB02-B111E8EE4403}" type="presParOf" srcId="{51C1117A-41EF-4E96-AB4E-4FCFCE8AF9A9}" destId="{27208F12-A3A6-4E55-9468-9B6E910D5995}" srcOrd="1" destOrd="0" presId="urn:microsoft.com/office/officeart/2008/layout/PictureAccentList"/>
    <dgm:cxn modelId="{4FFBD626-6AD7-44FC-908A-2024BAEAE2DA}" type="presParOf" srcId="{EA2A6254-F8C2-4EF1-9806-2B2E97615D9F}" destId="{8FC43D21-EB20-4131-95EB-77C6E180D1ED}" srcOrd="2" destOrd="0" presId="urn:microsoft.com/office/officeart/2008/layout/PictureAccentList"/>
    <dgm:cxn modelId="{E79509F1-0A57-49CF-8C9B-AC87F3174741}" type="presParOf" srcId="{8FC43D21-EB20-4131-95EB-77C6E180D1ED}" destId="{CAAD4C48-C472-484D-A193-3745AA651E54}" srcOrd="0" destOrd="0" presId="urn:microsoft.com/office/officeart/2008/layout/PictureAccentList"/>
    <dgm:cxn modelId="{C3EFFEEC-E6A0-4E7C-B537-633FAE826495}" type="presParOf" srcId="{8FC43D21-EB20-4131-95EB-77C6E180D1ED}" destId="{A627FB89-541F-4A69-8FA8-7BACDF75166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6A5A6203-8505-48E8-8827-BF00BDDDCF57}" type="doc">
      <dgm:prSet loTypeId="urn:microsoft.com/office/officeart/2008/layout/PictureAccent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UA"/>
        </a:p>
      </dgm:t>
    </dgm:pt>
    <dgm:pt modelId="{18B795D1-FCB8-4BD3-BA4E-136C4F0A540C}">
      <dgm:prSet phldrT="[Текст]"/>
      <dgm:spPr/>
      <dgm:t>
        <a:bodyPr/>
        <a:lstStyle/>
        <a:p>
          <a:r>
            <a:rPr lang="ru-RU" b="1" i="0" dirty="0"/>
            <a:t>За </a:t>
          </a:r>
          <a:r>
            <a:rPr lang="ru-RU" b="1" i="0" dirty="0" err="1"/>
            <a:t>психічними</a:t>
          </a:r>
          <a:r>
            <a:rPr lang="ru-RU" b="1" i="0" dirty="0"/>
            <a:t> станами, </a:t>
          </a:r>
          <a:r>
            <a:rPr lang="ru-RU" b="0" i="0" dirty="0" err="1"/>
            <a:t>які</a:t>
          </a:r>
          <a:r>
            <a:rPr lang="ru-RU" b="0" i="0" dirty="0"/>
            <a:t> </a:t>
          </a:r>
          <a:r>
            <a:rPr lang="ru-RU" b="0" i="0" dirty="0" err="1"/>
            <a:t>викликаються</a:t>
          </a:r>
          <a:r>
            <a:rPr lang="ru-RU" b="0" i="0" dirty="0"/>
            <a:t> у </a:t>
          </a:r>
          <a:r>
            <a:rPr lang="ru-RU" b="0" i="0" dirty="0" err="1"/>
            <a:t>вихованця</a:t>
          </a:r>
          <a:endParaRPr lang="ru-UA" dirty="0"/>
        </a:p>
      </dgm:t>
    </dgm:pt>
    <dgm:pt modelId="{2DA91556-AAAC-49F8-981E-7AE8358D7ABF}" type="parTrans" cxnId="{C0466E6A-DE43-4434-A7A4-E0592A73691B}">
      <dgm:prSet/>
      <dgm:spPr/>
      <dgm:t>
        <a:bodyPr/>
        <a:lstStyle/>
        <a:p>
          <a:endParaRPr lang="ru-UA"/>
        </a:p>
      </dgm:t>
    </dgm:pt>
    <dgm:pt modelId="{5525B1BA-57E2-4389-8F87-09804CFEA3C1}" type="sibTrans" cxnId="{C0466E6A-DE43-4434-A7A4-E0592A73691B}">
      <dgm:prSet/>
      <dgm:spPr/>
      <dgm:t>
        <a:bodyPr/>
        <a:lstStyle/>
        <a:p>
          <a:endParaRPr lang="ru-UA"/>
        </a:p>
      </dgm:t>
    </dgm:pt>
    <dgm:pt modelId="{C017C921-87B5-4D1E-9CC8-BB0C49CCF96C}">
      <dgm:prSet/>
      <dgm:spPr/>
      <dgm:t>
        <a:bodyPr/>
        <a:lstStyle/>
        <a:p>
          <a:r>
            <a:rPr lang="ru-RU" i="1" dirty="0" err="1"/>
            <a:t>Фасилітуючий</a:t>
          </a:r>
          <a:endParaRPr lang="ru-RU" i="1" dirty="0"/>
        </a:p>
      </dgm:t>
    </dgm:pt>
    <dgm:pt modelId="{57AB1C96-A864-467E-B647-9E1FD2E7D7CE}" type="parTrans" cxnId="{01865328-9B5C-4B3F-A148-5B12536CDB15}">
      <dgm:prSet/>
      <dgm:spPr/>
      <dgm:t>
        <a:bodyPr/>
        <a:lstStyle/>
        <a:p>
          <a:endParaRPr lang="ru-UA"/>
        </a:p>
      </dgm:t>
    </dgm:pt>
    <dgm:pt modelId="{5F41B5B2-7BD2-4B78-AC09-84FB05C2415C}" type="sibTrans" cxnId="{01865328-9B5C-4B3F-A148-5B12536CDB15}">
      <dgm:prSet/>
      <dgm:spPr/>
      <dgm:t>
        <a:bodyPr/>
        <a:lstStyle/>
        <a:p>
          <a:endParaRPr lang="ru-UA"/>
        </a:p>
      </dgm:t>
    </dgm:pt>
    <dgm:pt modelId="{2C809E69-EC8D-4021-9829-D9AC5616F6BF}">
      <dgm:prSet/>
      <dgm:spPr/>
      <dgm:t>
        <a:bodyPr/>
        <a:lstStyle/>
        <a:p>
          <a:r>
            <a:rPr lang="ru-RU" dirty="0" err="1"/>
            <a:t>Інгібіційний</a:t>
          </a:r>
          <a:endParaRPr lang="ru-RU" dirty="0"/>
        </a:p>
      </dgm:t>
    </dgm:pt>
    <dgm:pt modelId="{DC5C2ADB-E4D9-47CC-87CB-438A9A2CDE8C}" type="parTrans" cxnId="{21823B5F-CDB3-4402-9280-27EB07DE59CF}">
      <dgm:prSet/>
      <dgm:spPr/>
      <dgm:t>
        <a:bodyPr/>
        <a:lstStyle/>
        <a:p>
          <a:endParaRPr lang="ru-UA"/>
        </a:p>
      </dgm:t>
    </dgm:pt>
    <dgm:pt modelId="{B6A3CD5A-03AD-4EA4-928B-F7A4CB37C02E}" type="sibTrans" cxnId="{21823B5F-CDB3-4402-9280-27EB07DE59CF}">
      <dgm:prSet/>
      <dgm:spPr/>
      <dgm:t>
        <a:bodyPr/>
        <a:lstStyle/>
        <a:p>
          <a:endParaRPr lang="ru-UA"/>
        </a:p>
      </dgm:t>
    </dgm:pt>
    <dgm:pt modelId="{ADCE058C-879A-433A-B677-4D046C5E85F7}" type="pres">
      <dgm:prSet presAssocID="{6A5A6203-8505-48E8-8827-BF00BDDDCF5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D27EB88-0BEB-4F0D-9D03-9CAD79D8042D}" type="pres">
      <dgm:prSet presAssocID="{18B795D1-FCB8-4BD3-BA4E-136C4F0A540C}" presName="root" presStyleCnt="0">
        <dgm:presLayoutVars>
          <dgm:chMax/>
          <dgm:chPref val="4"/>
        </dgm:presLayoutVars>
      </dgm:prSet>
      <dgm:spPr/>
    </dgm:pt>
    <dgm:pt modelId="{F3CE8F41-1454-4CE0-810E-4116101A0D3B}" type="pres">
      <dgm:prSet presAssocID="{18B795D1-FCB8-4BD3-BA4E-136C4F0A540C}" presName="rootComposite" presStyleCnt="0">
        <dgm:presLayoutVars/>
      </dgm:prSet>
      <dgm:spPr/>
    </dgm:pt>
    <dgm:pt modelId="{53B21510-A4FA-4E76-AA4F-08A04573E837}" type="pres">
      <dgm:prSet presAssocID="{18B795D1-FCB8-4BD3-BA4E-136C4F0A540C}" presName="rootText" presStyleLbl="node0" presStyleIdx="0" presStyleCnt="1">
        <dgm:presLayoutVars>
          <dgm:chMax/>
          <dgm:chPref val="4"/>
        </dgm:presLayoutVars>
      </dgm:prSet>
      <dgm:spPr/>
    </dgm:pt>
    <dgm:pt modelId="{EA2A6254-F8C2-4EF1-9806-2B2E97615D9F}" type="pres">
      <dgm:prSet presAssocID="{18B795D1-FCB8-4BD3-BA4E-136C4F0A540C}" presName="childShape" presStyleCnt="0">
        <dgm:presLayoutVars>
          <dgm:chMax val="0"/>
          <dgm:chPref val="0"/>
        </dgm:presLayoutVars>
      </dgm:prSet>
      <dgm:spPr/>
    </dgm:pt>
    <dgm:pt modelId="{51C1117A-41EF-4E96-AB4E-4FCFCE8AF9A9}" type="pres">
      <dgm:prSet presAssocID="{C017C921-87B5-4D1E-9CC8-BB0C49CCF96C}" presName="childComposite" presStyleCnt="0">
        <dgm:presLayoutVars>
          <dgm:chMax val="0"/>
          <dgm:chPref val="0"/>
        </dgm:presLayoutVars>
      </dgm:prSet>
      <dgm:spPr/>
    </dgm:pt>
    <dgm:pt modelId="{00F0A3D2-E35F-452F-AB64-C0593DA705F8}" type="pres">
      <dgm:prSet presAssocID="{C017C921-87B5-4D1E-9CC8-BB0C49CCF96C}" presName="Image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7208F12-A3A6-4E55-9468-9B6E910D5995}" type="pres">
      <dgm:prSet presAssocID="{C017C921-87B5-4D1E-9CC8-BB0C49CCF96C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8FC43D21-EB20-4131-95EB-77C6E180D1ED}" type="pres">
      <dgm:prSet presAssocID="{2C809E69-EC8D-4021-9829-D9AC5616F6BF}" presName="childComposite" presStyleCnt="0">
        <dgm:presLayoutVars>
          <dgm:chMax val="0"/>
          <dgm:chPref val="0"/>
        </dgm:presLayoutVars>
      </dgm:prSet>
      <dgm:spPr/>
    </dgm:pt>
    <dgm:pt modelId="{CAAD4C48-C472-484D-A193-3745AA651E54}" type="pres">
      <dgm:prSet presAssocID="{2C809E69-EC8D-4021-9829-D9AC5616F6BF}" presName="Image" presStyleLbl="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627FB89-541F-4A69-8FA8-7BACDF75166C}" type="pres">
      <dgm:prSet presAssocID="{2C809E69-EC8D-4021-9829-D9AC5616F6BF}" presName="childText" presStyleLbl="ln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01865328-9B5C-4B3F-A148-5B12536CDB15}" srcId="{18B795D1-FCB8-4BD3-BA4E-136C4F0A540C}" destId="{C017C921-87B5-4D1E-9CC8-BB0C49CCF96C}" srcOrd="0" destOrd="0" parTransId="{57AB1C96-A864-467E-B647-9E1FD2E7D7CE}" sibTransId="{5F41B5B2-7BD2-4B78-AC09-84FB05C2415C}"/>
    <dgm:cxn modelId="{21823B5F-CDB3-4402-9280-27EB07DE59CF}" srcId="{18B795D1-FCB8-4BD3-BA4E-136C4F0A540C}" destId="{2C809E69-EC8D-4021-9829-D9AC5616F6BF}" srcOrd="1" destOrd="0" parTransId="{DC5C2ADB-E4D9-47CC-87CB-438A9A2CDE8C}" sibTransId="{B6A3CD5A-03AD-4EA4-928B-F7A4CB37C02E}"/>
    <dgm:cxn modelId="{67E69966-6EEA-431F-AAAF-3ADDA4E48387}" type="presOf" srcId="{2C809E69-EC8D-4021-9829-D9AC5616F6BF}" destId="{A627FB89-541F-4A69-8FA8-7BACDF75166C}" srcOrd="0" destOrd="0" presId="urn:microsoft.com/office/officeart/2008/layout/PictureAccentList"/>
    <dgm:cxn modelId="{C0466E6A-DE43-4434-A7A4-E0592A73691B}" srcId="{6A5A6203-8505-48E8-8827-BF00BDDDCF57}" destId="{18B795D1-FCB8-4BD3-BA4E-136C4F0A540C}" srcOrd="0" destOrd="0" parTransId="{2DA91556-AAAC-49F8-981E-7AE8358D7ABF}" sibTransId="{5525B1BA-57E2-4389-8F87-09804CFEA3C1}"/>
    <dgm:cxn modelId="{CD03DE56-4FB0-48D7-8A10-16A461CF6FC4}" type="presOf" srcId="{C017C921-87B5-4D1E-9CC8-BB0C49CCF96C}" destId="{27208F12-A3A6-4E55-9468-9B6E910D5995}" srcOrd="0" destOrd="0" presId="urn:microsoft.com/office/officeart/2008/layout/PictureAccentList"/>
    <dgm:cxn modelId="{B2D7BFAF-8664-4E27-81B3-4006D94C5965}" type="presOf" srcId="{6A5A6203-8505-48E8-8827-BF00BDDDCF57}" destId="{ADCE058C-879A-433A-B677-4D046C5E85F7}" srcOrd="0" destOrd="0" presId="urn:microsoft.com/office/officeart/2008/layout/PictureAccentList"/>
    <dgm:cxn modelId="{B2C7D1B1-035C-4006-B38E-100F1C1707CC}" type="presOf" srcId="{18B795D1-FCB8-4BD3-BA4E-136C4F0A540C}" destId="{53B21510-A4FA-4E76-AA4F-08A04573E837}" srcOrd="0" destOrd="0" presId="urn:microsoft.com/office/officeart/2008/layout/PictureAccentList"/>
    <dgm:cxn modelId="{12539C55-1B02-4738-894B-BDB449F37D5A}" type="presParOf" srcId="{ADCE058C-879A-433A-B677-4D046C5E85F7}" destId="{1D27EB88-0BEB-4F0D-9D03-9CAD79D8042D}" srcOrd="0" destOrd="0" presId="urn:microsoft.com/office/officeart/2008/layout/PictureAccentList"/>
    <dgm:cxn modelId="{A0F263EF-F5BD-4127-A9E0-5F9F3537EEB6}" type="presParOf" srcId="{1D27EB88-0BEB-4F0D-9D03-9CAD79D8042D}" destId="{F3CE8F41-1454-4CE0-810E-4116101A0D3B}" srcOrd="0" destOrd="0" presId="urn:microsoft.com/office/officeart/2008/layout/PictureAccentList"/>
    <dgm:cxn modelId="{489966B4-99A6-4E15-AD30-310306451F32}" type="presParOf" srcId="{F3CE8F41-1454-4CE0-810E-4116101A0D3B}" destId="{53B21510-A4FA-4E76-AA4F-08A04573E837}" srcOrd="0" destOrd="0" presId="urn:microsoft.com/office/officeart/2008/layout/PictureAccentList"/>
    <dgm:cxn modelId="{515E10EE-98C6-4184-982C-2F053D2BEBAA}" type="presParOf" srcId="{1D27EB88-0BEB-4F0D-9D03-9CAD79D8042D}" destId="{EA2A6254-F8C2-4EF1-9806-2B2E97615D9F}" srcOrd="1" destOrd="0" presId="urn:microsoft.com/office/officeart/2008/layout/PictureAccentList"/>
    <dgm:cxn modelId="{EBDD2059-FF65-4879-98D1-5177C6D8B1FF}" type="presParOf" srcId="{EA2A6254-F8C2-4EF1-9806-2B2E97615D9F}" destId="{51C1117A-41EF-4E96-AB4E-4FCFCE8AF9A9}" srcOrd="0" destOrd="0" presId="urn:microsoft.com/office/officeart/2008/layout/PictureAccentList"/>
    <dgm:cxn modelId="{EE38BA8F-513B-49AC-9ED5-A489944CD3BE}" type="presParOf" srcId="{51C1117A-41EF-4E96-AB4E-4FCFCE8AF9A9}" destId="{00F0A3D2-E35F-452F-AB64-C0593DA705F8}" srcOrd="0" destOrd="0" presId="urn:microsoft.com/office/officeart/2008/layout/PictureAccentList"/>
    <dgm:cxn modelId="{AE559192-F5BE-4401-8296-B95E982285DF}" type="presParOf" srcId="{51C1117A-41EF-4E96-AB4E-4FCFCE8AF9A9}" destId="{27208F12-A3A6-4E55-9468-9B6E910D5995}" srcOrd="1" destOrd="0" presId="urn:microsoft.com/office/officeart/2008/layout/PictureAccentList"/>
    <dgm:cxn modelId="{3AC2CF4F-030E-4668-A888-38DD956C9C35}" type="presParOf" srcId="{EA2A6254-F8C2-4EF1-9806-2B2E97615D9F}" destId="{8FC43D21-EB20-4131-95EB-77C6E180D1ED}" srcOrd="1" destOrd="0" presId="urn:microsoft.com/office/officeart/2008/layout/PictureAccentList"/>
    <dgm:cxn modelId="{CDD31EC0-61C0-4337-A732-7FC1F402EC9E}" type="presParOf" srcId="{8FC43D21-EB20-4131-95EB-77C6E180D1ED}" destId="{CAAD4C48-C472-484D-A193-3745AA651E54}" srcOrd="0" destOrd="0" presId="urn:microsoft.com/office/officeart/2008/layout/PictureAccentList"/>
    <dgm:cxn modelId="{B388DF18-A7D6-471B-9F83-B4A41DEFDC90}" type="presParOf" srcId="{8FC43D21-EB20-4131-95EB-77C6E180D1ED}" destId="{A627FB89-541F-4A69-8FA8-7BACDF75166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6A5A6203-8505-48E8-8827-BF00BDDDCF57}" type="doc">
      <dgm:prSet loTypeId="urn:microsoft.com/office/officeart/2008/layout/PictureAccent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UA"/>
        </a:p>
      </dgm:t>
    </dgm:pt>
    <dgm:pt modelId="{18B795D1-FCB8-4BD3-BA4E-136C4F0A540C}">
      <dgm:prSet phldrT="[Текст]"/>
      <dgm:spPr/>
      <dgm:t>
        <a:bodyPr/>
        <a:lstStyle/>
        <a:p>
          <a:r>
            <a:rPr lang="ru-RU" b="1" i="0" dirty="0"/>
            <a:t>За формою </a:t>
          </a:r>
          <a:r>
            <a:rPr lang="ru-RU" b="1" i="0" dirty="0" err="1"/>
            <a:t>організації</a:t>
          </a:r>
          <a:r>
            <a:rPr lang="ru-RU" b="1" i="0" dirty="0"/>
            <a:t> </a:t>
          </a:r>
          <a:r>
            <a:rPr lang="ru-RU" b="1" i="0" dirty="0" err="1"/>
            <a:t>виховного</a:t>
          </a:r>
          <a:r>
            <a:rPr lang="ru-RU" b="1" i="0" dirty="0"/>
            <a:t> </a:t>
          </a:r>
          <a:r>
            <a:rPr lang="ru-RU" b="1" i="0" dirty="0" err="1"/>
            <a:t>процесу</a:t>
          </a:r>
          <a:endParaRPr lang="ru-UA" dirty="0"/>
        </a:p>
      </dgm:t>
    </dgm:pt>
    <dgm:pt modelId="{2DA91556-AAAC-49F8-981E-7AE8358D7ABF}" type="parTrans" cxnId="{C0466E6A-DE43-4434-A7A4-E0592A73691B}">
      <dgm:prSet/>
      <dgm:spPr/>
      <dgm:t>
        <a:bodyPr/>
        <a:lstStyle/>
        <a:p>
          <a:endParaRPr lang="ru-UA"/>
        </a:p>
      </dgm:t>
    </dgm:pt>
    <dgm:pt modelId="{5525B1BA-57E2-4389-8F87-09804CFEA3C1}" type="sibTrans" cxnId="{C0466E6A-DE43-4434-A7A4-E0592A73691B}">
      <dgm:prSet/>
      <dgm:spPr/>
      <dgm:t>
        <a:bodyPr/>
        <a:lstStyle/>
        <a:p>
          <a:endParaRPr lang="ru-UA"/>
        </a:p>
      </dgm:t>
    </dgm:pt>
    <dgm:pt modelId="{C017C921-87B5-4D1E-9CC8-BB0C49CCF96C}">
      <dgm:prSet/>
      <dgm:spPr/>
      <dgm:t>
        <a:bodyPr/>
        <a:lstStyle/>
        <a:p>
          <a:r>
            <a:rPr lang="ru-RU" i="1" dirty="0" err="1"/>
            <a:t>Індивідуальні</a:t>
          </a:r>
          <a:endParaRPr lang="ru-RU" i="1" dirty="0"/>
        </a:p>
      </dgm:t>
    </dgm:pt>
    <dgm:pt modelId="{57AB1C96-A864-467E-B647-9E1FD2E7D7CE}" type="parTrans" cxnId="{01865328-9B5C-4B3F-A148-5B12536CDB15}">
      <dgm:prSet/>
      <dgm:spPr/>
      <dgm:t>
        <a:bodyPr/>
        <a:lstStyle/>
        <a:p>
          <a:endParaRPr lang="ru-UA"/>
        </a:p>
      </dgm:t>
    </dgm:pt>
    <dgm:pt modelId="{5F41B5B2-7BD2-4B78-AC09-84FB05C2415C}" type="sibTrans" cxnId="{01865328-9B5C-4B3F-A148-5B12536CDB15}">
      <dgm:prSet/>
      <dgm:spPr/>
      <dgm:t>
        <a:bodyPr/>
        <a:lstStyle/>
        <a:p>
          <a:endParaRPr lang="ru-UA"/>
        </a:p>
      </dgm:t>
    </dgm:pt>
    <dgm:pt modelId="{2C809E69-EC8D-4021-9829-D9AC5616F6BF}">
      <dgm:prSet/>
      <dgm:spPr/>
      <dgm:t>
        <a:bodyPr/>
        <a:lstStyle/>
        <a:p>
          <a:r>
            <a:rPr lang="ru-RU" dirty="0" err="1"/>
            <a:t>Групові</a:t>
          </a:r>
          <a:endParaRPr lang="ru-RU" dirty="0"/>
        </a:p>
      </dgm:t>
    </dgm:pt>
    <dgm:pt modelId="{DC5C2ADB-E4D9-47CC-87CB-438A9A2CDE8C}" type="parTrans" cxnId="{21823B5F-CDB3-4402-9280-27EB07DE59CF}">
      <dgm:prSet/>
      <dgm:spPr/>
      <dgm:t>
        <a:bodyPr/>
        <a:lstStyle/>
        <a:p>
          <a:endParaRPr lang="ru-UA"/>
        </a:p>
      </dgm:t>
    </dgm:pt>
    <dgm:pt modelId="{B6A3CD5A-03AD-4EA4-928B-F7A4CB37C02E}" type="sibTrans" cxnId="{21823B5F-CDB3-4402-9280-27EB07DE59CF}">
      <dgm:prSet/>
      <dgm:spPr/>
      <dgm:t>
        <a:bodyPr/>
        <a:lstStyle/>
        <a:p>
          <a:endParaRPr lang="ru-UA"/>
        </a:p>
      </dgm:t>
    </dgm:pt>
    <dgm:pt modelId="{74AE4B26-460C-428C-A8D6-4A7D9118F8AE}">
      <dgm:prSet/>
      <dgm:spPr/>
      <dgm:t>
        <a:bodyPr/>
        <a:lstStyle/>
        <a:p>
          <a:r>
            <a:rPr lang="ru-RU" dirty="0" err="1"/>
            <a:t>Масові</a:t>
          </a:r>
          <a:endParaRPr lang="ru-RU" dirty="0"/>
        </a:p>
      </dgm:t>
    </dgm:pt>
    <dgm:pt modelId="{37C0E07A-9DD6-4AD0-BE4A-BB36F276AD25}" type="parTrans" cxnId="{0EC86819-5832-46C2-B1B9-EEF3A0BED372}">
      <dgm:prSet/>
      <dgm:spPr/>
      <dgm:t>
        <a:bodyPr/>
        <a:lstStyle/>
        <a:p>
          <a:endParaRPr lang="ru-UA"/>
        </a:p>
      </dgm:t>
    </dgm:pt>
    <dgm:pt modelId="{2D21054A-27B8-4635-8D44-3784A0E32AC0}" type="sibTrans" cxnId="{0EC86819-5832-46C2-B1B9-EEF3A0BED372}">
      <dgm:prSet/>
      <dgm:spPr/>
      <dgm:t>
        <a:bodyPr/>
        <a:lstStyle/>
        <a:p>
          <a:endParaRPr lang="ru-UA"/>
        </a:p>
      </dgm:t>
    </dgm:pt>
    <dgm:pt modelId="{ADCE058C-879A-433A-B677-4D046C5E85F7}" type="pres">
      <dgm:prSet presAssocID="{6A5A6203-8505-48E8-8827-BF00BDDDCF5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D27EB88-0BEB-4F0D-9D03-9CAD79D8042D}" type="pres">
      <dgm:prSet presAssocID="{18B795D1-FCB8-4BD3-BA4E-136C4F0A540C}" presName="root" presStyleCnt="0">
        <dgm:presLayoutVars>
          <dgm:chMax/>
          <dgm:chPref val="4"/>
        </dgm:presLayoutVars>
      </dgm:prSet>
      <dgm:spPr/>
    </dgm:pt>
    <dgm:pt modelId="{F3CE8F41-1454-4CE0-810E-4116101A0D3B}" type="pres">
      <dgm:prSet presAssocID="{18B795D1-FCB8-4BD3-BA4E-136C4F0A540C}" presName="rootComposite" presStyleCnt="0">
        <dgm:presLayoutVars/>
      </dgm:prSet>
      <dgm:spPr/>
    </dgm:pt>
    <dgm:pt modelId="{53B21510-A4FA-4E76-AA4F-08A04573E837}" type="pres">
      <dgm:prSet presAssocID="{18B795D1-FCB8-4BD3-BA4E-136C4F0A540C}" presName="rootText" presStyleLbl="node0" presStyleIdx="0" presStyleCnt="1">
        <dgm:presLayoutVars>
          <dgm:chMax/>
          <dgm:chPref val="4"/>
        </dgm:presLayoutVars>
      </dgm:prSet>
      <dgm:spPr/>
    </dgm:pt>
    <dgm:pt modelId="{EA2A6254-F8C2-4EF1-9806-2B2E97615D9F}" type="pres">
      <dgm:prSet presAssocID="{18B795D1-FCB8-4BD3-BA4E-136C4F0A540C}" presName="childShape" presStyleCnt="0">
        <dgm:presLayoutVars>
          <dgm:chMax val="0"/>
          <dgm:chPref val="0"/>
        </dgm:presLayoutVars>
      </dgm:prSet>
      <dgm:spPr/>
    </dgm:pt>
    <dgm:pt modelId="{51C1117A-41EF-4E96-AB4E-4FCFCE8AF9A9}" type="pres">
      <dgm:prSet presAssocID="{C017C921-87B5-4D1E-9CC8-BB0C49CCF96C}" presName="childComposite" presStyleCnt="0">
        <dgm:presLayoutVars>
          <dgm:chMax val="0"/>
          <dgm:chPref val="0"/>
        </dgm:presLayoutVars>
      </dgm:prSet>
      <dgm:spPr/>
    </dgm:pt>
    <dgm:pt modelId="{00F0A3D2-E35F-452F-AB64-C0593DA705F8}" type="pres">
      <dgm:prSet presAssocID="{C017C921-87B5-4D1E-9CC8-BB0C49CCF96C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7208F12-A3A6-4E55-9468-9B6E910D5995}" type="pres">
      <dgm:prSet presAssocID="{C017C921-87B5-4D1E-9CC8-BB0C49CCF96C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8FC43D21-EB20-4131-95EB-77C6E180D1ED}" type="pres">
      <dgm:prSet presAssocID="{2C809E69-EC8D-4021-9829-D9AC5616F6BF}" presName="childComposite" presStyleCnt="0">
        <dgm:presLayoutVars>
          <dgm:chMax val="0"/>
          <dgm:chPref val="0"/>
        </dgm:presLayoutVars>
      </dgm:prSet>
      <dgm:spPr/>
    </dgm:pt>
    <dgm:pt modelId="{CAAD4C48-C472-484D-A193-3745AA651E54}" type="pres">
      <dgm:prSet presAssocID="{2C809E69-EC8D-4021-9829-D9AC5616F6BF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A627FB89-541F-4A69-8FA8-7BACDF75166C}" type="pres">
      <dgm:prSet presAssocID="{2C809E69-EC8D-4021-9829-D9AC5616F6BF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D3A70F68-B773-48A6-A118-46AAB9EDF46F}" type="pres">
      <dgm:prSet presAssocID="{74AE4B26-460C-428C-A8D6-4A7D9118F8AE}" presName="childComposite" presStyleCnt="0">
        <dgm:presLayoutVars>
          <dgm:chMax val="0"/>
          <dgm:chPref val="0"/>
        </dgm:presLayoutVars>
      </dgm:prSet>
      <dgm:spPr/>
    </dgm:pt>
    <dgm:pt modelId="{FA6DBB46-C571-489F-BEBA-55A23FB97164}" type="pres">
      <dgm:prSet presAssocID="{74AE4B26-460C-428C-A8D6-4A7D9118F8AE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1FA58D0-2FB4-4DAC-83F1-F2E85B8C2523}" type="pres">
      <dgm:prSet presAssocID="{74AE4B26-460C-428C-A8D6-4A7D9118F8AE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EC86819-5832-46C2-B1B9-EEF3A0BED372}" srcId="{18B795D1-FCB8-4BD3-BA4E-136C4F0A540C}" destId="{74AE4B26-460C-428C-A8D6-4A7D9118F8AE}" srcOrd="2" destOrd="0" parTransId="{37C0E07A-9DD6-4AD0-BE4A-BB36F276AD25}" sibTransId="{2D21054A-27B8-4635-8D44-3784A0E32AC0}"/>
    <dgm:cxn modelId="{01865328-9B5C-4B3F-A148-5B12536CDB15}" srcId="{18B795D1-FCB8-4BD3-BA4E-136C4F0A540C}" destId="{C017C921-87B5-4D1E-9CC8-BB0C49CCF96C}" srcOrd="0" destOrd="0" parTransId="{57AB1C96-A864-467E-B647-9E1FD2E7D7CE}" sibTransId="{5F41B5B2-7BD2-4B78-AC09-84FB05C2415C}"/>
    <dgm:cxn modelId="{21823B5F-CDB3-4402-9280-27EB07DE59CF}" srcId="{18B795D1-FCB8-4BD3-BA4E-136C4F0A540C}" destId="{2C809E69-EC8D-4021-9829-D9AC5616F6BF}" srcOrd="1" destOrd="0" parTransId="{DC5C2ADB-E4D9-47CC-87CB-438A9A2CDE8C}" sibTransId="{B6A3CD5A-03AD-4EA4-928B-F7A4CB37C02E}"/>
    <dgm:cxn modelId="{34A0A860-A047-42C7-B01F-5752D163C10B}" type="presOf" srcId="{74AE4B26-460C-428C-A8D6-4A7D9118F8AE}" destId="{E1FA58D0-2FB4-4DAC-83F1-F2E85B8C2523}" srcOrd="0" destOrd="0" presId="urn:microsoft.com/office/officeart/2008/layout/PictureAccentList"/>
    <dgm:cxn modelId="{67E69966-6EEA-431F-AAAF-3ADDA4E48387}" type="presOf" srcId="{2C809E69-EC8D-4021-9829-D9AC5616F6BF}" destId="{A627FB89-541F-4A69-8FA8-7BACDF75166C}" srcOrd="0" destOrd="0" presId="urn:microsoft.com/office/officeart/2008/layout/PictureAccentList"/>
    <dgm:cxn modelId="{C0466E6A-DE43-4434-A7A4-E0592A73691B}" srcId="{6A5A6203-8505-48E8-8827-BF00BDDDCF57}" destId="{18B795D1-FCB8-4BD3-BA4E-136C4F0A540C}" srcOrd="0" destOrd="0" parTransId="{2DA91556-AAAC-49F8-981E-7AE8358D7ABF}" sibTransId="{5525B1BA-57E2-4389-8F87-09804CFEA3C1}"/>
    <dgm:cxn modelId="{CD03DE56-4FB0-48D7-8A10-16A461CF6FC4}" type="presOf" srcId="{C017C921-87B5-4D1E-9CC8-BB0C49CCF96C}" destId="{27208F12-A3A6-4E55-9468-9B6E910D5995}" srcOrd="0" destOrd="0" presId="urn:microsoft.com/office/officeart/2008/layout/PictureAccentList"/>
    <dgm:cxn modelId="{B2D7BFAF-8664-4E27-81B3-4006D94C5965}" type="presOf" srcId="{6A5A6203-8505-48E8-8827-BF00BDDDCF57}" destId="{ADCE058C-879A-433A-B677-4D046C5E85F7}" srcOrd="0" destOrd="0" presId="urn:microsoft.com/office/officeart/2008/layout/PictureAccentList"/>
    <dgm:cxn modelId="{B2C7D1B1-035C-4006-B38E-100F1C1707CC}" type="presOf" srcId="{18B795D1-FCB8-4BD3-BA4E-136C4F0A540C}" destId="{53B21510-A4FA-4E76-AA4F-08A04573E837}" srcOrd="0" destOrd="0" presId="urn:microsoft.com/office/officeart/2008/layout/PictureAccentList"/>
    <dgm:cxn modelId="{12539C55-1B02-4738-894B-BDB449F37D5A}" type="presParOf" srcId="{ADCE058C-879A-433A-B677-4D046C5E85F7}" destId="{1D27EB88-0BEB-4F0D-9D03-9CAD79D8042D}" srcOrd="0" destOrd="0" presId="urn:microsoft.com/office/officeart/2008/layout/PictureAccentList"/>
    <dgm:cxn modelId="{A0F263EF-F5BD-4127-A9E0-5F9F3537EEB6}" type="presParOf" srcId="{1D27EB88-0BEB-4F0D-9D03-9CAD79D8042D}" destId="{F3CE8F41-1454-4CE0-810E-4116101A0D3B}" srcOrd="0" destOrd="0" presId="urn:microsoft.com/office/officeart/2008/layout/PictureAccentList"/>
    <dgm:cxn modelId="{489966B4-99A6-4E15-AD30-310306451F32}" type="presParOf" srcId="{F3CE8F41-1454-4CE0-810E-4116101A0D3B}" destId="{53B21510-A4FA-4E76-AA4F-08A04573E837}" srcOrd="0" destOrd="0" presId="urn:microsoft.com/office/officeart/2008/layout/PictureAccentList"/>
    <dgm:cxn modelId="{515E10EE-98C6-4184-982C-2F053D2BEBAA}" type="presParOf" srcId="{1D27EB88-0BEB-4F0D-9D03-9CAD79D8042D}" destId="{EA2A6254-F8C2-4EF1-9806-2B2E97615D9F}" srcOrd="1" destOrd="0" presId="urn:microsoft.com/office/officeart/2008/layout/PictureAccentList"/>
    <dgm:cxn modelId="{EBDD2059-FF65-4879-98D1-5177C6D8B1FF}" type="presParOf" srcId="{EA2A6254-F8C2-4EF1-9806-2B2E97615D9F}" destId="{51C1117A-41EF-4E96-AB4E-4FCFCE8AF9A9}" srcOrd="0" destOrd="0" presId="urn:microsoft.com/office/officeart/2008/layout/PictureAccentList"/>
    <dgm:cxn modelId="{EE38BA8F-513B-49AC-9ED5-A489944CD3BE}" type="presParOf" srcId="{51C1117A-41EF-4E96-AB4E-4FCFCE8AF9A9}" destId="{00F0A3D2-E35F-452F-AB64-C0593DA705F8}" srcOrd="0" destOrd="0" presId="urn:microsoft.com/office/officeart/2008/layout/PictureAccentList"/>
    <dgm:cxn modelId="{AE559192-F5BE-4401-8296-B95E982285DF}" type="presParOf" srcId="{51C1117A-41EF-4E96-AB4E-4FCFCE8AF9A9}" destId="{27208F12-A3A6-4E55-9468-9B6E910D5995}" srcOrd="1" destOrd="0" presId="urn:microsoft.com/office/officeart/2008/layout/PictureAccentList"/>
    <dgm:cxn modelId="{3AC2CF4F-030E-4668-A888-38DD956C9C35}" type="presParOf" srcId="{EA2A6254-F8C2-4EF1-9806-2B2E97615D9F}" destId="{8FC43D21-EB20-4131-95EB-77C6E180D1ED}" srcOrd="1" destOrd="0" presId="urn:microsoft.com/office/officeart/2008/layout/PictureAccentList"/>
    <dgm:cxn modelId="{CDD31EC0-61C0-4337-A732-7FC1F402EC9E}" type="presParOf" srcId="{8FC43D21-EB20-4131-95EB-77C6E180D1ED}" destId="{CAAD4C48-C472-484D-A193-3745AA651E54}" srcOrd="0" destOrd="0" presId="urn:microsoft.com/office/officeart/2008/layout/PictureAccentList"/>
    <dgm:cxn modelId="{B388DF18-A7D6-471B-9F83-B4A41DEFDC90}" type="presParOf" srcId="{8FC43D21-EB20-4131-95EB-77C6E180D1ED}" destId="{A627FB89-541F-4A69-8FA8-7BACDF75166C}" srcOrd="1" destOrd="0" presId="urn:microsoft.com/office/officeart/2008/layout/PictureAccentList"/>
    <dgm:cxn modelId="{759CA145-E13E-4B44-BD9A-33968F0A43FD}" type="presParOf" srcId="{EA2A6254-F8C2-4EF1-9806-2B2E97615D9F}" destId="{D3A70F68-B773-48A6-A118-46AAB9EDF46F}" srcOrd="2" destOrd="0" presId="urn:microsoft.com/office/officeart/2008/layout/PictureAccentList"/>
    <dgm:cxn modelId="{16CDF6AE-BC56-4FC5-B163-EF9874E06DF5}" type="presParOf" srcId="{D3A70F68-B773-48A6-A118-46AAB9EDF46F}" destId="{FA6DBB46-C571-489F-BEBA-55A23FB97164}" srcOrd="0" destOrd="0" presId="urn:microsoft.com/office/officeart/2008/layout/PictureAccentList"/>
    <dgm:cxn modelId="{0F410099-4EB7-471E-9148-17E1594E834C}" type="presParOf" srcId="{D3A70F68-B773-48A6-A118-46AAB9EDF46F}" destId="{E1FA58D0-2FB4-4DAC-83F1-F2E85B8C2523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6A5A6203-8505-48E8-8827-BF00BDDDCF57}" type="doc">
      <dgm:prSet loTypeId="urn:microsoft.com/office/officeart/2008/layout/PictureAccent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UA"/>
        </a:p>
      </dgm:t>
    </dgm:pt>
    <dgm:pt modelId="{18B795D1-FCB8-4BD3-BA4E-136C4F0A540C}">
      <dgm:prSet phldrT="[Текст]"/>
      <dgm:spPr/>
      <dgm:t>
        <a:bodyPr/>
        <a:lstStyle/>
        <a:p>
          <a:r>
            <a:rPr lang="ru-RU" b="1" i="0" dirty="0"/>
            <a:t>За </a:t>
          </a:r>
          <a:r>
            <a:rPr lang="ru-RU" b="1" i="0" dirty="0" err="1"/>
            <a:t>ступенем</a:t>
          </a:r>
          <a:r>
            <a:rPr lang="ru-RU" b="1" i="0" dirty="0"/>
            <a:t> </a:t>
          </a:r>
          <a:r>
            <a:rPr lang="ru-RU" b="1" i="0" dirty="0" err="1"/>
            <a:t>об’єднання</a:t>
          </a:r>
          <a:endParaRPr lang="ru-UA" dirty="0"/>
        </a:p>
      </dgm:t>
    </dgm:pt>
    <dgm:pt modelId="{2DA91556-AAAC-49F8-981E-7AE8358D7ABF}" type="parTrans" cxnId="{C0466E6A-DE43-4434-A7A4-E0592A73691B}">
      <dgm:prSet/>
      <dgm:spPr/>
      <dgm:t>
        <a:bodyPr/>
        <a:lstStyle/>
        <a:p>
          <a:endParaRPr lang="ru-UA"/>
        </a:p>
      </dgm:t>
    </dgm:pt>
    <dgm:pt modelId="{5525B1BA-57E2-4389-8F87-09804CFEA3C1}" type="sibTrans" cxnId="{C0466E6A-DE43-4434-A7A4-E0592A73691B}">
      <dgm:prSet/>
      <dgm:spPr/>
      <dgm:t>
        <a:bodyPr/>
        <a:lstStyle/>
        <a:p>
          <a:endParaRPr lang="ru-UA"/>
        </a:p>
      </dgm:t>
    </dgm:pt>
    <dgm:pt modelId="{C017C921-87B5-4D1E-9CC8-BB0C49CCF96C}">
      <dgm:prSet/>
      <dgm:spPr/>
      <dgm:t>
        <a:bodyPr/>
        <a:lstStyle/>
        <a:p>
          <a:r>
            <a:rPr lang="ru-RU" i="1" dirty="0" err="1"/>
            <a:t>Дифузна</a:t>
          </a:r>
          <a:r>
            <a:rPr lang="ru-RU" i="1" dirty="0"/>
            <a:t> </a:t>
          </a:r>
          <a:r>
            <a:rPr lang="ru-RU" i="1" dirty="0" err="1"/>
            <a:t>група</a:t>
          </a:r>
          <a:endParaRPr lang="ru-RU" i="1" dirty="0"/>
        </a:p>
      </dgm:t>
    </dgm:pt>
    <dgm:pt modelId="{57AB1C96-A864-467E-B647-9E1FD2E7D7CE}" type="parTrans" cxnId="{01865328-9B5C-4B3F-A148-5B12536CDB15}">
      <dgm:prSet/>
      <dgm:spPr/>
      <dgm:t>
        <a:bodyPr/>
        <a:lstStyle/>
        <a:p>
          <a:endParaRPr lang="ru-UA"/>
        </a:p>
      </dgm:t>
    </dgm:pt>
    <dgm:pt modelId="{5F41B5B2-7BD2-4B78-AC09-84FB05C2415C}" type="sibTrans" cxnId="{01865328-9B5C-4B3F-A148-5B12536CDB15}">
      <dgm:prSet/>
      <dgm:spPr/>
      <dgm:t>
        <a:bodyPr/>
        <a:lstStyle/>
        <a:p>
          <a:endParaRPr lang="ru-UA"/>
        </a:p>
      </dgm:t>
    </dgm:pt>
    <dgm:pt modelId="{2C809E69-EC8D-4021-9829-D9AC5616F6BF}">
      <dgm:prSet/>
      <dgm:spPr/>
      <dgm:t>
        <a:bodyPr/>
        <a:lstStyle/>
        <a:p>
          <a:r>
            <a:rPr lang="ru-RU" dirty="0" err="1"/>
            <a:t>Асоціація</a:t>
          </a:r>
          <a:r>
            <a:rPr lang="ru-RU" dirty="0"/>
            <a:t> </a:t>
          </a:r>
        </a:p>
      </dgm:t>
    </dgm:pt>
    <dgm:pt modelId="{DC5C2ADB-E4D9-47CC-87CB-438A9A2CDE8C}" type="parTrans" cxnId="{21823B5F-CDB3-4402-9280-27EB07DE59CF}">
      <dgm:prSet/>
      <dgm:spPr/>
      <dgm:t>
        <a:bodyPr/>
        <a:lstStyle/>
        <a:p>
          <a:endParaRPr lang="ru-UA"/>
        </a:p>
      </dgm:t>
    </dgm:pt>
    <dgm:pt modelId="{B6A3CD5A-03AD-4EA4-928B-F7A4CB37C02E}" type="sibTrans" cxnId="{21823B5F-CDB3-4402-9280-27EB07DE59CF}">
      <dgm:prSet/>
      <dgm:spPr/>
      <dgm:t>
        <a:bodyPr/>
        <a:lstStyle/>
        <a:p>
          <a:endParaRPr lang="ru-UA"/>
        </a:p>
      </dgm:t>
    </dgm:pt>
    <dgm:pt modelId="{74AE4B26-460C-428C-A8D6-4A7D9118F8AE}">
      <dgm:prSet/>
      <dgm:spPr/>
      <dgm:t>
        <a:bodyPr/>
        <a:lstStyle/>
        <a:p>
          <a:r>
            <a:rPr lang="ru-RU" dirty="0" err="1"/>
            <a:t>Кооперація</a:t>
          </a:r>
          <a:endParaRPr lang="ru-RU" dirty="0"/>
        </a:p>
      </dgm:t>
    </dgm:pt>
    <dgm:pt modelId="{37C0E07A-9DD6-4AD0-BE4A-BB36F276AD25}" type="parTrans" cxnId="{0EC86819-5832-46C2-B1B9-EEF3A0BED372}">
      <dgm:prSet/>
      <dgm:spPr/>
      <dgm:t>
        <a:bodyPr/>
        <a:lstStyle/>
        <a:p>
          <a:endParaRPr lang="ru-UA"/>
        </a:p>
      </dgm:t>
    </dgm:pt>
    <dgm:pt modelId="{2D21054A-27B8-4635-8D44-3784A0E32AC0}" type="sibTrans" cxnId="{0EC86819-5832-46C2-B1B9-EEF3A0BED372}">
      <dgm:prSet/>
      <dgm:spPr/>
      <dgm:t>
        <a:bodyPr/>
        <a:lstStyle/>
        <a:p>
          <a:endParaRPr lang="ru-UA"/>
        </a:p>
      </dgm:t>
    </dgm:pt>
    <dgm:pt modelId="{44114091-076D-4D95-B2F0-87F015CFB036}">
      <dgm:prSet/>
      <dgm:spPr/>
      <dgm:t>
        <a:bodyPr/>
        <a:lstStyle/>
        <a:p>
          <a:r>
            <a:rPr lang="ru-RU" dirty="0" err="1"/>
            <a:t>Колектив</a:t>
          </a:r>
          <a:r>
            <a:rPr lang="ru-RU" dirty="0"/>
            <a:t> </a:t>
          </a:r>
        </a:p>
      </dgm:t>
    </dgm:pt>
    <dgm:pt modelId="{B384A759-4706-41A0-9AED-0642D687D450}" type="parTrans" cxnId="{2EDB9A30-1290-4C52-93CA-542FD2C3671A}">
      <dgm:prSet/>
      <dgm:spPr/>
      <dgm:t>
        <a:bodyPr/>
        <a:lstStyle/>
        <a:p>
          <a:endParaRPr lang="ru-UA"/>
        </a:p>
      </dgm:t>
    </dgm:pt>
    <dgm:pt modelId="{248B3479-4E64-4585-A50C-0D68E015C1D3}" type="sibTrans" cxnId="{2EDB9A30-1290-4C52-93CA-542FD2C3671A}">
      <dgm:prSet/>
      <dgm:spPr/>
      <dgm:t>
        <a:bodyPr/>
        <a:lstStyle/>
        <a:p>
          <a:endParaRPr lang="ru-UA"/>
        </a:p>
      </dgm:t>
    </dgm:pt>
    <dgm:pt modelId="{ADCE058C-879A-433A-B677-4D046C5E85F7}" type="pres">
      <dgm:prSet presAssocID="{6A5A6203-8505-48E8-8827-BF00BDDDCF5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1D27EB88-0BEB-4F0D-9D03-9CAD79D8042D}" type="pres">
      <dgm:prSet presAssocID="{18B795D1-FCB8-4BD3-BA4E-136C4F0A540C}" presName="root" presStyleCnt="0">
        <dgm:presLayoutVars>
          <dgm:chMax/>
          <dgm:chPref val="4"/>
        </dgm:presLayoutVars>
      </dgm:prSet>
      <dgm:spPr/>
    </dgm:pt>
    <dgm:pt modelId="{F3CE8F41-1454-4CE0-810E-4116101A0D3B}" type="pres">
      <dgm:prSet presAssocID="{18B795D1-FCB8-4BD3-BA4E-136C4F0A540C}" presName="rootComposite" presStyleCnt="0">
        <dgm:presLayoutVars/>
      </dgm:prSet>
      <dgm:spPr/>
    </dgm:pt>
    <dgm:pt modelId="{53B21510-A4FA-4E76-AA4F-08A04573E837}" type="pres">
      <dgm:prSet presAssocID="{18B795D1-FCB8-4BD3-BA4E-136C4F0A540C}" presName="rootText" presStyleLbl="node0" presStyleIdx="0" presStyleCnt="1">
        <dgm:presLayoutVars>
          <dgm:chMax/>
          <dgm:chPref val="4"/>
        </dgm:presLayoutVars>
      </dgm:prSet>
      <dgm:spPr/>
    </dgm:pt>
    <dgm:pt modelId="{EA2A6254-F8C2-4EF1-9806-2B2E97615D9F}" type="pres">
      <dgm:prSet presAssocID="{18B795D1-FCB8-4BD3-BA4E-136C4F0A540C}" presName="childShape" presStyleCnt="0">
        <dgm:presLayoutVars>
          <dgm:chMax val="0"/>
          <dgm:chPref val="0"/>
        </dgm:presLayoutVars>
      </dgm:prSet>
      <dgm:spPr/>
    </dgm:pt>
    <dgm:pt modelId="{51C1117A-41EF-4E96-AB4E-4FCFCE8AF9A9}" type="pres">
      <dgm:prSet presAssocID="{C017C921-87B5-4D1E-9CC8-BB0C49CCF96C}" presName="childComposite" presStyleCnt="0">
        <dgm:presLayoutVars>
          <dgm:chMax val="0"/>
          <dgm:chPref val="0"/>
        </dgm:presLayoutVars>
      </dgm:prSet>
      <dgm:spPr/>
    </dgm:pt>
    <dgm:pt modelId="{00F0A3D2-E35F-452F-AB64-C0593DA705F8}" type="pres">
      <dgm:prSet presAssocID="{C017C921-87B5-4D1E-9CC8-BB0C49CCF96C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7208F12-A3A6-4E55-9468-9B6E910D5995}" type="pres">
      <dgm:prSet presAssocID="{C017C921-87B5-4D1E-9CC8-BB0C49CCF96C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</dgm:pt>
    <dgm:pt modelId="{8FC43D21-EB20-4131-95EB-77C6E180D1ED}" type="pres">
      <dgm:prSet presAssocID="{2C809E69-EC8D-4021-9829-D9AC5616F6BF}" presName="childComposite" presStyleCnt="0">
        <dgm:presLayoutVars>
          <dgm:chMax val="0"/>
          <dgm:chPref val="0"/>
        </dgm:presLayoutVars>
      </dgm:prSet>
      <dgm:spPr/>
    </dgm:pt>
    <dgm:pt modelId="{CAAD4C48-C472-484D-A193-3745AA651E54}" type="pres">
      <dgm:prSet presAssocID="{2C809E69-EC8D-4021-9829-D9AC5616F6BF}" presName="Image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627FB89-541F-4A69-8FA8-7BACDF75166C}" type="pres">
      <dgm:prSet presAssocID="{2C809E69-EC8D-4021-9829-D9AC5616F6BF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</dgm:pt>
    <dgm:pt modelId="{D3A70F68-B773-48A6-A118-46AAB9EDF46F}" type="pres">
      <dgm:prSet presAssocID="{74AE4B26-460C-428C-A8D6-4A7D9118F8AE}" presName="childComposite" presStyleCnt="0">
        <dgm:presLayoutVars>
          <dgm:chMax val="0"/>
          <dgm:chPref val="0"/>
        </dgm:presLayoutVars>
      </dgm:prSet>
      <dgm:spPr/>
    </dgm:pt>
    <dgm:pt modelId="{FA6DBB46-C571-489F-BEBA-55A23FB97164}" type="pres">
      <dgm:prSet presAssocID="{74AE4B26-460C-428C-A8D6-4A7D9118F8AE}" presName="Image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E1FA58D0-2FB4-4DAC-83F1-F2E85B8C2523}" type="pres">
      <dgm:prSet presAssocID="{74AE4B26-460C-428C-A8D6-4A7D9118F8AE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</dgm:pt>
    <dgm:pt modelId="{89E99739-5D58-46EB-8C63-B2F20BCFB240}" type="pres">
      <dgm:prSet presAssocID="{44114091-076D-4D95-B2F0-87F015CFB036}" presName="childComposite" presStyleCnt="0">
        <dgm:presLayoutVars>
          <dgm:chMax val="0"/>
          <dgm:chPref val="0"/>
        </dgm:presLayoutVars>
      </dgm:prSet>
      <dgm:spPr/>
    </dgm:pt>
    <dgm:pt modelId="{5848008C-8DA0-4064-854F-775225080B60}" type="pres">
      <dgm:prSet presAssocID="{44114091-076D-4D95-B2F0-87F015CFB036}" presName="Image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6FF2FBF8-D053-43A5-ACA6-556C93C2C9DD}" type="pres">
      <dgm:prSet presAssocID="{44114091-076D-4D95-B2F0-87F015CFB036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EC86819-5832-46C2-B1B9-EEF3A0BED372}" srcId="{18B795D1-FCB8-4BD3-BA4E-136C4F0A540C}" destId="{74AE4B26-460C-428C-A8D6-4A7D9118F8AE}" srcOrd="2" destOrd="0" parTransId="{37C0E07A-9DD6-4AD0-BE4A-BB36F276AD25}" sibTransId="{2D21054A-27B8-4635-8D44-3784A0E32AC0}"/>
    <dgm:cxn modelId="{01865328-9B5C-4B3F-A148-5B12536CDB15}" srcId="{18B795D1-FCB8-4BD3-BA4E-136C4F0A540C}" destId="{C017C921-87B5-4D1E-9CC8-BB0C49CCF96C}" srcOrd="0" destOrd="0" parTransId="{57AB1C96-A864-467E-B647-9E1FD2E7D7CE}" sibTransId="{5F41B5B2-7BD2-4B78-AC09-84FB05C2415C}"/>
    <dgm:cxn modelId="{2EDB9A30-1290-4C52-93CA-542FD2C3671A}" srcId="{18B795D1-FCB8-4BD3-BA4E-136C4F0A540C}" destId="{44114091-076D-4D95-B2F0-87F015CFB036}" srcOrd="3" destOrd="0" parTransId="{B384A759-4706-41A0-9AED-0642D687D450}" sibTransId="{248B3479-4E64-4585-A50C-0D68E015C1D3}"/>
    <dgm:cxn modelId="{21823B5F-CDB3-4402-9280-27EB07DE59CF}" srcId="{18B795D1-FCB8-4BD3-BA4E-136C4F0A540C}" destId="{2C809E69-EC8D-4021-9829-D9AC5616F6BF}" srcOrd="1" destOrd="0" parTransId="{DC5C2ADB-E4D9-47CC-87CB-438A9A2CDE8C}" sibTransId="{B6A3CD5A-03AD-4EA4-928B-F7A4CB37C02E}"/>
    <dgm:cxn modelId="{34A0A860-A047-42C7-B01F-5752D163C10B}" type="presOf" srcId="{74AE4B26-460C-428C-A8D6-4A7D9118F8AE}" destId="{E1FA58D0-2FB4-4DAC-83F1-F2E85B8C2523}" srcOrd="0" destOrd="0" presId="urn:microsoft.com/office/officeart/2008/layout/PictureAccentList"/>
    <dgm:cxn modelId="{67E69966-6EEA-431F-AAAF-3ADDA4E48387}" type="presOf" srcId="{2C809E69-EC8D-4021-9829-D9AC5616F6BF}" destId="{A627FB89-541F-4A69-8FA8-7BACDF75166C}" srcOrd="0" destOrd="0" presId="urn:microsoft.com/office/officeart/2008/layout/PictureAccentList"/>
    <dgm:cxn modelId="{C0466E6A-DE43-4434-A7A4-E0592A73691B}" srcId="{6A5A6203-8505-48E8-8827-BF00BDDDCF57}" destId="{18B795D1-FCB8-4BD3-BA4E-136C4F0A540C}" srcOrd="0" destOrd="0" parTransId="{2DA91556-AAAC-49F8-981E-7AE8358D7ABF}" sibTransId="{5525B1BA-57E2-4389-8F87-09804CFEA3C1}"/>
    <dgm:cxn modelId="{CD03DE56-4FB0-48D7-8A10-16A461CF6FC4}" type="presOf" srcId="{C017C921-87B5-4D1E-9CC8-BB0C49CCF96C}" destId="{27208F12-A3A6-4E55-9468-9B6E910D5995}" srcOrd="0" destOrd="0" presId="urn:microsoft.com/office/officeart/2008/layout/PictureAccentList"/>
    <dgm:cxn modelId="{B2D7BFAF-8664-4E27-81B3-4006D94C5965}" type="presOf" srcId="{6A5A6203-8505-48E8-8827-BF00BDDDCF57}" destId="{ADCE058C-879A-433A-B677-4D046C5E85F7}" srcOrd="0" destOrd="0" presId="urn:microsoft.com/office/officeart/2008/layout/PictureAccentList"/>
    <dgm:cxn modelId="{B2C7D1B1-035C-4006-B38E-100F1C1707CC}" type="presOf" srcId="{18B795D1-FCB8-4BD3-BA4E-136C4F0A540C}" destId="{53B21510-A4FA-4E76-AA4F-08A04573E837}" srcOrd="0" destOrd="0" presId="urn:microsoft.com/office/officeart/2008/layout/PictureAccentList"/>
    <dgm:cxn modelId="{804021BB-442C-44AC-9087-DB9ED13A02D2}" type="presOf" srcId="{44114091-076D-4D95-B2F0-87F015CFB036}" destId="{6FF2FBF8-D053-43A5-ACA6-556C93C2C9DD}" srcOrd="0" destOrd="0" presId="urn:microsoft.com/office/officeart/2008/layout/PictureAccentList"/>
    <dgm:cxn modelId="{12539C55-1B02-4738-894B-BDB449F37D5A}" type="presParOf" srcId="{ADCE058C-879A-433A-B677-4D046C5E85F7}" destId="{1D27EB88-0BEB-4F0D-9D03-9CAD79D8042D}" srcOrd="0" destOrd="0" presId="urn:microsoft.com/office/officeart/2008/layout/PictureAccentList"/>
    <dgm:cxn modelId="{A0F263EF-F5BD-4127-A9E0-5F9F3537EEB6}" type="presParOf" srcId="{1D27EB88-0BEB-4F0D-9D03-9CAD79D8042D}" destId="{F3CE8F41-1454-4CE0-810E-4116101A0D3B}" srcOrd="0" destOrd="0" presId="urn:microsoft.com/office/officeart/2008/layout/PictureAccentList"/>
    <dgm:cxn modelId="{489966B4-99A6-4E15-AD30-310306451F32}" type="presParOf" srcId="{F3CE8F41-1454-4CE0-810E-4116101A0D3B}" destId="{53B21510-A4FA-4E76-AA4F-08A04573E837}" srcOrd="0" destOrd="0" presId="urn:microsoft.com/office/officeart/2008/layout/PictureAccentList"/>
    <dgm:cxn modelId="{515E10EE-98C6-4184-982C-2F053D2BEBAA}" type="presParOf" srcId="{1D27EB88-0BEB-4F0D-9D03-9CAD79D8042D}" destId="{EA2A6254-F8C2-4EF1-9806-2B2E97615D9F}" srcOrd="1" destOrd="0" presId="urn:microsoft.com/office/officeart/2008/layout/PictureAccentList"/>
    <dgm:cxn modelId="{EBDD2059-FF65-4879-98D1-5177C6D8B1FF}" type="presParOf" srcId="{EA2A6254-F8C2-4EF1-9806-2B2E97615D9F}" destId="{51C1117A-41EF-4E96-AB4E-4FCFCE8AF9A9}" srcOrd="0" destOrd="0" presId="urn:microsoft.com/office/officeart/2008/layout/PictureAccentList"/>
    <dgm:cxn modelId="{EE38BA8F-513B-49AC-9ED5-A489944CD3BE}" type="presParOf" srcId="{51C1117A-41EF-4E96-AB4E-4FCFCE8AF9A9}" destId="{00F0A3D2-E35F-452F-AB64-C0593DA705F8}" srcOrd="0" destOrd="0" presId="urn:microsoft.com/office/officeart/2008/layout/PictureAccentList"/>
    <dgm:cxn modelId="{AE559192-F5BE-4401-8296-B95E982285DF}" type="presParOf" srcId="{51C1117A-41EF-4E96-AB4E-4FCFCE8AF9A9}" destId="{27208F12-A3A6-4E55-9468-9B6E910D5995}" srcOrd="1" destOrd="0" presId="urn:microsoft.com/office/officeart/2008/layout/PictureAccentList"/>
    <dgm:cxn modelId="{3AC2CF4F-030E-4668-A888-38DD956C9C35}" type="presParOf" srcId="{EA2A6254-F8C2-4EF1-9806-2B2E97615D9F}" destId="{8FC43D21-EB20-4131-95EB-77C6E180D1ED}" srcOrd="1" destOrd="0" presId="urn:microsoft.com/office/officeart/2008/layout/PictureAccentList"/>
    <dgm:cxn modelId="{CDD31EC0-61C0-4337-A732-7FC1F402EC9E}" type="presParOf" srcId="{8FC43D21-EB20-4131-95EB-77C6E180D1ED}" destId="{CAAD4C48-C472-484D-A193-3745AA651E54}" srcOrd="0" destOrd="0" presId="urn:microsoft.com/office/officeart/2008/layout/PictureAccentList"/>
    <dgm:cxn modelId="{B388DF18-A7D6-471B-9F83-B4A41DEFDC90}" type="presParOf" srcId="{8FC43D21-EB20-4131-95EB-77C6E180D1ED}" destId="{A627FB89-541F-4A69-8FA8-7BACDF75166C}" srcOrd="1" destOrd="0" presId="urn:microsoft.com/office/officeart/2008/layout/PictureAccentList"/>
    <dgm:cxn modelId="{759CA145-E13E-4B44-BD9A-33968F0A43FD}" type="presParOf" srcId="{EA2A6254-F8C2-4EF1-9806-2B2E97615D9F}" destId="{D3A70F68-B773-48A6-A118-46AAB9EDF46F}" srcOrd="2" destOrd="0" presId="urn:microsoft.com/office/officeart/2008/layout/PictureAccentList"/>
    <dgm:cxn modelId="{16CDF6AE-BC56-4FC5-B163-EF9874E06DF5}" type="presParOf" srcId="{D3A70F68-B773-48A6-A118-46AAB9EDF46F}" destId="{FA6DBB46-C571-489F-BEBA-55A23FB97164}" srcOrd="0" destOrd="0" presId="urn:microsoft.com/office/officeart/2008/layout/PictureAccentList"/>
    <dgm:cxn modelId="{0F410099-4EB7-471E-9148-17E1594E834C}" type="presParOf" srcId="{D3A70F68-B773-48A6-A118-46AAB9EDF46F}" destId="{E1FA58D0-2FB4-4DAC-83F1-F2E85B8C2523}" srcOrd="1" destOrd="0" presId="urn:microsoft.com/office/officeart/2008/layout/PictureAccentList"/>
    <dgm:cxn modelId="{F5EF0E14-D73F-47EA-879E-24B1A998B118}" type="presParOf" srcId="{EA2A6254-F8C2-4EF1-9806-2B2E97615D9F}" destId="{89E99739-5D58-46EB-8C63-B2F20BCFB240}" srcOrd="3" destOrd="0" presId="urn:microsoft.com/office/officeart/2008/layout/PictureAccentList"/>
    <dgm:cxn modelId="{5D10410F-8696-4537-A621-E57D18E41942}" type="presParOf" srcId="{89E99739-5D58-46EB-8C63-B2F20BCFB240}" destId="{5848008C-8DA0-4064-854F-775225080B60}" srcOrd="0" destOrd="0" presId="urn:microsoft.com/office/officeart/2008/layout/PictureAccentList"/>
    <dgm:cxn modelId="{751D4DCF-28E0-475D-8D6A-456D1C3D82C6}" type="presParOf" srcId="{89E99739-5D58-46EB-8C63-B2F20BCFB240}" destId="{6FF2FBF8-D053-43A5-ACA6-556C93C2C9D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F2FEC01-4D0E-4375-BE91-38C63D63C509}" type="doc">
      <dgm:prSet loTypeId="urn:microsoft.com/office/officeart/2005/8/layout/list1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UA"/>
        </a:p>
      </dgm:t>
    </dgm:pt>
    <dgm:pt modelId="{910B3BA3-FB4F-4537-A4DD-C0A094A2E067}">
      <dgm:prSet phldrT="[Текст]"/>
      <dgm:spPr/>
      <dgm:t>
        <a:bodyPr/>
        <a:lstStyle/>
        <a:p>
          <a:r>
            <a:rPr lang="uk-UA" dirty="0"/>
            <a:t>адаптація</a:t>
          </a:r>
          <a:endParaRPr lang="ru-UA" dirty="0"/>
        </a:p>
      </dgm:t>
    </dgm:pt>
    <dgm:pt modelId="{9C91A06D-8B05-48A0-8F1D-7610DE8A147B}" type="parTrans" cxnId="{881C4515-A9C7-40EE-8ECD-91F4511F54BC}">
      <dgm:prSet/>
      <dgm:spPr/>
      <dgm:t>
        <a:bodyPr/>
        <a:lstStyle/>
        <a:p>
          <a:endParaRPr lang="ru-UA"/>
        </a:p>
      </dgm:t>
    </dgm:pt>
    <dgm:pt modelId="{EFEC6ED9-626D-4A13-98EB-0532A8C2D8D0}" type="sibTrans" cxnId="{881C4515-A9C7-40EE-8ECD-91F4511F54BC}">
      <dgm:prSet/>
      <dgm:spPr/>
      <dgm:t>
        <a:bodyPr/>
        <a:lstStyle/>
        <a:p>
          <a:endParaRPr lang="ru-UA"/>
        </a:p>
      </dgm:t>
    </dgm:pt>
    <dgm:pt modelId="{094BB091-E663-4F3D-8BEA-97FFA412D321}">
      <dgm:prSet phldrT="[Текст]"/>
      <dgm:spPr/>
      <dgm:t>
        <a:bodyPr/>
        <a:lstStyle/>
        <a:p>
          <a:r>
            <a:rPr lang="uk-UA" dirty="0"/>
            <a:t>індивідуалізація</a:t>
          </a:r>
          <a:endParaRPr lang="ru-UA" dirty="0"/>
        </a:p>
      </dgm:t>
    </dgm:pt>
    <dgm:pt modelId="{B021EA5F-75C6-4698-875A-0D5F75AB18EC}" type="parTrans" cxnId="{2E85B5CF-7DDC-445F-B6A4-FC3684261AAB}">
      <dgm:prSet/>
      <dgm:spPr/>
      <dgm:t>
        <a:bodyPr/>
        <a:lstStyle/>
        <a:p>
          <a:endParaRPr lang="ru-UA"/>
        </a:p>
      </dgm:t>
    </dgm:pt>
    <dgm:pt modelId="{0E6F2FF5-EB67-4B89-BB80-917645656384}" type="sibTrans" cxnId="{2E85B5CF-7DDC-445F-B6A4-FC3684261AAB}">
      <dgm:prSet/>
      <dgm:spPr/>
      <dgm:t>
        <a:bodyPr/>
        <a:lstStyle/>
        <a:p>
          <a:endParaRPr lang="ru-UA"/>
        </a:p>
      </dgm:t>
    </dgm:pt>
    <dgm:pt modelId="{2279238E-357D-41E0-9EAB-152DEE2F586C}">
      <dgm:prSet phldrT="[Текст]"/>
      <dgm:spPr/>
      <dgm:t>
        <a:bodyPr/>
        <a:lstStyle/>
        <a:p>
          <a:r>
            <a:rPr lang="uk-UA" dirty="0"/>
            <a:t>інтеграція</a:t>
          </a:r>
          <a:endParaRPr lang="ru-UA" dirty="0"/>
        </a:p>
      </dgm:t>
    </dgm:pt>
    <dgm:pt modelId="{645CEB31-8D1B-4D44-9AC6-701D79961CE2}" type="parTrans" cxnId="{A2749A65-6777-46AE-9CB0-CF25977F7A63}">
      <dgm:prSet/>
      <dgm:spPr/>
      <dgm:t>
        <a:bodyPr/>
        <a:lstStyle/>
        <a:p>
          <a:endParaRPr lang="ru-UA"/>
        </a:p>
      </dgm:t>
    </dgm:pt>
    <dgm:pt modelId="{6BD346CD-443C-48EB-B285-6B0F347E95A1}" type="sibTrans" cxnId="{A2749A65-6777-46AE-9CB0-CF25977F7A63}">
      <dgm:prSet/>
      <dgm:spPr/>
      <dgm:t>
        <a:bodyPr/>
        <a:lstStyle/>
        <a:p>
          <a:endParaRPr lang="ru-UA"/>
        </a:p>
      </dgm:t>
    </dgm:pt>
    <dgm:pt modelId="{AF9191A4-69BA-4E76-85C9-B9239C959D92}" type="pres">
      <dgm:prSet presAssocID="{BF2FEC01-4D0E-4375-BE91-38C63D63C509}" presName="linear" presStyleCnt="0">
        <dgm:presLayoutVars>
          <dgm:dir/>
          <dgm:animLvl val="lvl"/>
          <dgm:resizeHandles val="exact"/>
        </dgm:presLayoutVars>
      </dgm:prSet>
      <dgm:spPr/>
    </dgm:pt>
    <dgm:pt modelId="{C7D08832-FA15-4534-BE2C-E9C94719F56A}" type="pres">
      <dgm:prSet presAssocID="{910B3BA3-FB4F-4537-A4DD-C0A094A2E067}" presName="parentLin" presStyleCnt="0"/>
      <dgm:spPr/>
    </dgm:pt>
    <dgm:pt modelId="{00168E8D-18F3-4366-A2A4-3B21230BD583}" type="pres">
      <dgm:prSet presAssocID="{910B3BA3-FB4F-4537-A4DD-C0A094A2E067}" presName="parentLeftMargin" presStyleLbl="node1" presStyleIdx="0" presStyleCnt="3"/>
      <dgm:spPr/>
    </dgm:pt>
    <dgm:pt modelId="{D6E68463-17AB-4007-942F-479C623F0A3D}" type="pres">
      <dgm:prSet presAssocID="{910B3BA3-FB4F-4537-A4DD-C0A094A2E06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51D25D1-7DA1-4F37-A328-575AE2E464EA}" type="pres">
      <dgm:prSet presAssocID="{910B3BA3-FB4F-4537-A4DD-C0A094A2E067}" presName="negativeSpace" presStyleCnt="0"/>
      <dgm:spPr/>
    </dgm:pt>
    <dgm:pt modelId="{561BDFD8-E201-424F-BD89-91AF4D31F4F5}" type="pres">
      <dgm:prSet presAssocID="{910B3BA3-FB4F-4537-A4DD-C0A094A2E067}" presName="childText" presStyleLbl="conFgAcc1" presStyleIdx="0" presStyleCnt="3">
        <dgm:presLayoutVars>
          <dgm:bulletEnabled val="1"/>
        </dgm:presLayoutVars>
      </dgm:prSet>
      <dgm:spPr/>
    </dgm:pt>
    <dgm:pt modelId="{FFB236C2-6507-41BD-8E51-3B92ED2D05A7}" type="pres">
      <dgm:prSet presAssocID="{EFEC6ED9-626D-4A13-98EB-0532A8C2D8D0}" presName="spaceBetweenRectangles" presStyleCnt="0"/>
      <dgm:spPr/>
    </dgm:pt>
    <dgm:pt modelId="{F33FD35B-5DB6-4C3A-97E7-B04F29FA6AFB}" type="pres">
      <dgm:prSet presAssocID="{094BB091-E663-4F3D-8BEA-97FFA412D321}" presName="parentLin" presStyleCnt="0"/>
      <dgm:spPr/>
    </dgm:pt>
    <dgm:pt modelId="{BA46EA3A-0098-413D-B3A4-C9CC06730807}" type="pres">
      <dgm:prSet presAssocID="{094BB091-E663-4F3D-8BEA-97FFA412D321}" presName="parentLeftMargin" presStyleLbl="node1" presStyleIdx="0" presStyleCnt="3"/>
      <dgm:spPr/>
    </dgm:pt>
    <dgm:pt modelId="{B9E8B555-749B-41A8-B31E-22F2B939DFEB}" type="pres">
      <dgm:prSet presAssocID="{094BB091-E663-4F3D-8BEA-97FFA412D3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2342053-B64C-4217-9095-07E1826B7F15}" type="pres">
      <dgm:prSet presAssocID="{094BB091-E663-4F3D-8BEA-97FFA412D321}" presName="negativeSpace" presStyleCnt="0"/>
      <dgm:spPr/>
    </dgm:pt>
    <dgm:pt modelId="{8426CC97-7F00-4524-9404-865445BE5039}" type="pres">
      <dgm:prSet presAssocID="{094BB091-E663-4F3D-8BEA-97FFA412D321}" presName="childText" presStyleLbl="conFgAcc1" presStyleIdx="1" presStyleCnt="3">
        <dgm:presLayoutVars>
          <dgm:bulletEnabled val="1"/>
        </dgm:presLayoutVars>
      </dgm:prSet>
      <dgm:spPr/>
    </dgm:pt>
    <dgm:pt modelId="{B5276980-C145-4FC8-BF79-1ADF9720D568}" type="pres">
      <dgm:prSet presAssocID="{0E6F2FF5-EB67-4B89-BB80-917645656384}" presName="spaceBetweenRectangles" presStyleCnt="0"/>
      <dgm:spPr/>
    </dgm:pt>
    <dgm:pt modelId="{436B5D2D-B4A1-4451-A540-D5B405B949A6}" type="pres">
      <dgm:prSet presAssocID="{2279238E-357D-41E0-9EAB-152DEE2F586C}" presName="parentLin" presStyleCnt="0"/>
      <dgm:spPr/>
    </dgm:pt>
    <dgm:pt modelId="{93EAEF3F-9307-4341-A31B-39E34DC1AA3D}" type="pres">
      <dgm:prSet presAssocID="{2279238E-357D-41E0-9EAB-152DEE2F586C}" presName="parentLeftMargin" presStyleLbl="node1" presStyleIdx="1" presStyleCnt="3"/>
      <dgm:spPr/>
    </dgm:pt>
    <dgm:pt modelId="{D092CD61-3345-421E-8A55-B8922601E9DA}" type="pres">
      <dgm:prSet presAssocID="{2279238E-357D-41E0-9EAB-152DEE2F586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6096179-8D3D-400B-B188-B25A37A7A1D1}" type="pres">
      <dgm:prSet presAssocID="{2279238E-357D-41E0-9EAB-152DEE2F586C}" presName="negativeSpace" presStyleCnt="0"/>
      <dgm:spPr/>
    </dgm:pt>
    <dgm:pt modelId="{510DA9D8-7A13-4CC5-A7BF-9A09204D88AF}" type="pres">
      <dgm:prSet presAssocID="{2279238E-357D-41E0-9EAB-152DEE2F586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81C4515-A9C7-40EE-8ECD-91F4511F54BC}" srcId="{BF2FEC01-4D0E-4375-BE91-38C63D63C509}" destId="{910B3BA3-FB4F-4537-A4DD-C0A094A2E067}" srcOrd="0" destOrd="0" parTransId="{9C91A06D-8B05-48A0-8F1D-7610DE8A147B}" sibTransId="{EFEC6ED9-626D-4A13-98EB-0532A8C2D8D0}"/>
    <dgm:cxn modelId="{65AF7920-8BBF-43F7-B736-4A2A26D8557A}" type="presOf" srcId="{094BB091-E663-4F3D-8BEA-97FFA412D321}" destId="{B9E8B555-749B-41A8-B31E-22F2B939DFEB}" srcOrd="1" destOrd="0" presId="urn:microsoft.com/office/officeart/2005/8/layout/list1"/>
    <dgm:cxn modelId="{14461F31-C25B-4939-A026-9BFF13279B64}" type="presOf" srcId="{2279238E-357D-41E0-9EAB-152DEE2F586C}" destId="{D092CD61-3345-421E-8A55-B8922601E9DA}" srcOrd="1" destOrd="0" presId="urn:microsoft.com/office/officeart/2005/8/layout/list1"/>
    <dgm:cxn modelId="{6214A561-16D4-4140-9287-B17365CB75AF}" type="presOf" srcId="{BF2FEC01-4D0E-4375-BE91-38C63D63C509}" destId="{AF9191A4-69BA-4E76-85C9-B9239C959D92}" srcOrd="0" destOrd="0" presId="urn:microsoft.com/office/officeart/2005/8/layout/list1"/>
    <dgm:cxn modelId="{A2749A65-6777-46AE-9CB0-CF25977F7A63}" srcId="{BF2FEC01-4D0E-4375-BE91-38C63D63C509}" destId="{2279238E-357D-41E0-9EAB-152DEE2F586C}" srcOrd="2" destOrd="0" parTransId="{645CEB31-8D1B-4D44-9AC6-701D79961CE2}" sibTransId="{6BD346CD-443C-48EB-B285-6B0F347E95A1}"/>
    <dgm:cxn modelId="{6D4AD365-45EC-4F41-9759-A965DBACA551}" type="presOf" srcId="{910B3BA3-FB4F-4537-A4DD-C0A094A2E067}" destId="{00168E8D-18F3-4366-A2A4-3B21230BD583}" srcOrd="0" destOrd="0" presId="urn:microsoft.com/office/officeart/2005/8/layout/list1"/>
    <dgm:cxn modelId="{6763AA4C-777B-42EE-B25D-D25873236F85}" type="presOf" srcId="{094BB091-E663-4F3D-8BEA-97FFA412D321}" destId="{BA46EA3A-0098-413D-B3A4-C9CC06730807}" srcOrd="0" destOrd="0" presId="urn:microsoft.com/office/officeart/2005/8/layout/list1"/>
    <dgm:cxn modelId="{077C3FC6-21E3-47AE-A55D-0911BAD16B55}" type="presOf" srcId="{910B3BA3-FB4F-4537-A4DD-C0A094A2E067}" destId="{D6E68463-17AB-4007-942F-479C623F0A3D}" srcOrd="1" destOrd="0" presId="urn:microsoft.com/office/officeart/2005/8/layout/list1"/>
    <dgm:cxn modelId="{2E85B5CF-7DDC-445F-B6A4-FC3684261AAB}" srcId="{BF2FEC01-4D0E-4375-BE91-38C63D63C509}" destId="{094BB091-E663-4F3D-8BEA-97FFA412D321}" srcOrd="1" destOrd="0" parTransId="{B021EA5F-75C6-4698-875A-0D5F75AB18EC}" sibTransId="{0E6F2FF5-EB67-4B89-BB80-917645656384}"/>
    <dgm:cxn modelId="{9AF08EFF-59F1-4BE7-9BBA-29BAAB96BE43}" type="presOf" srcId="{2279238E-357D-41E0-9EAB-152DEE2F586C}" destId="{93EAEF3F-9307-4341-A31B-39E34DC1AA3D}" srcOrd="0" destOrd="0" presId="urn:microsoft.com/office/officeart/2005/8/layout/list1"/>
    <dgm:cxn modelId="{FE901A90-CB54-4E3B-8EEE-905BC1B61E26}" type="presParOf" srcId="{AF9191A4-69BA-4E76-85C9-B9239C959D92}" destId="{C7D08832-FA15-4534-BE2C-E9C94719F56A}" srcOrd="0" destOrd="0" presId="urn:microsoft.com/office/officeart/2005/8/layout/list1"/>
    <dgm:cxn modelId="{C5354D6E-DBCB-45AB-A803-5E018E378362}" type="presParOf" srcId="{C7D08832-FA15-4534-BE2C-E9C94719F56A}" destId="{00168E8D-18F3-4366-A2A4-3B21230BD583}" srcOrd="0" destOrd="0" presId="urn:microsoft.com/office/officeart/2005/8/layout/list1"/>
    <dgm:cxn modelId="{F79B92A6-3064-4D16-9EC5-C0E898B55D2F}" type="presParOf" srcId="{C7D08832-FA15-4534-BE2C-E9C94719F56A}" destId="{D6E68463-17AB-4007-942F-479C623F0A3D}" srcOrd="1" destOrd="0" presId="urn:microsoft.com/office/officeart/2005/8/layout/list1"/>
    <dgm:cxn modelId="{2BB55353-48B3-4A64-AEB9-20CE541D1EB5}" type="presParOf" srcId="{AF9191A4-69BA-4E76-85C9-B9239C959D92}" destId="{951D25D1-7DA1-4F37-A328-575AE2E464EA}" srcOrd="1" destOrd="0" presId="urn:microsoft.com/office/officeart/2005/8/layout/list1"/>
    <dgm:cxn modelId="{190817C7-0D5C-4489-8CB5-2C192F122A4B}" type="presParOf" srcId="{AF9191A4-69BA-4E76-85C9-B9239C959D92}" destId="{561BDFD8-E201-424F-BD89-91AF4D31F4F5}" srcOrd="2" destOrd="0" presId="urn:microsoft.com/office/officeart/2005/8/layout/list1"/>
    <dgm:cxn modelId="{B3627036-1771-4E12-A46A-2C3F1B247CE7}" type="presParOf" srcId="{AF9191A4-69BA-4E76-85C9-B9239C959D92}" destId="{FFB236C2-6507-41BD-8E51-3B92ED2D05A7}" srcOrd="3" destOrd="0" presId="urn:microsoft.com/office/officeart/2005/8/layout/list1"/>
    <dgm:cxn modelId="{94953680-8843-4FFB-96E8-3E87A030417B}" type="presParOf" srcId="{AF9191A4-69BA-4E76-85C9-B9239C959D92}" destId="{F33FD35B-5DB6-4C3A-97E7-B04F29FA6AFB}" srcOrd="4" destOrd="0" presId="urn:microsoft.com/office/officeart/2005/8/layout/list1"/>
    <dgm:cxn modelId="{4E152A11-9E9A-4276-972E-417878D0DC9A}" type="presParOf" srcId="{F33FD35B-5DB6-4C3A-97E7-B04F29FA6AFB}" destId="{BA46EA3A-0098-413D-B3A4-C9CC06730807}" srcOrd="0" destOrd="0" presId="urn:microsoft.com/office/officeart/2005/8/layout/list1"/>
    <dgm:cxn modelId="{C00953C0-757A-478D-BAC1-5299F986AFEB}" type="presParOf" srcId="{F33FD35B-5DB6-4C3A-97E7-B04F29FA6AFB}" destId="{B9E8B555-749B-41A8-B31E-22F2B939DFEB}" srcOrd="1" destOrd="0" presId="urn:microsoft.com/office/officeart/2005/8/layout/list1"/>
    <dgm:cxn modelId="{ECAE6CEE-7F22-4D20-9B25-9ECB66E82044}" type="presParOf" srcId="{AF9191A4-69BA-4E76-85C9-B9239C959D92}" destId="{52342053-B64C-4217-9095-07E1826B7F15}" srcOrd="5" destOrd="0" presId="urn:microsoft.com/office/officeart/2005/8/layout/list1"/>
    <dgm:cxn modelId="{7E573062-E9D4-48FA-A5FB-F626D91D69EF}" type="presParOf" srcId="{AF9191A4-69BA-4E76-85C9-B9239C959D92}" destId="{8426CC97-7F00-4524-9404-865445BE5039}" srcOrd="6" destOrd="0" presId="urn:microsoft.com/office/officeart/2005/8/layout/list1"/>
    <dgm:cxn modelId="{BC1A0AB2-AB71-4256-93E9-4D3C7E1922AF}" type="presParOf" srcId="{AF9191A4-69BA-4E76-85C9-B9239C959D92}" destId="{B5276980-C145-4FC8-BF79-1ADF9720D568}" srcOrd="7" destOrd="0" presId="urn:microsoft.com/office/officeart/2005/8/layout/list1"/>
    <dgm:cxn modelId="{32578AAC-91F8-44D7-95F9-27CB8564F4E9}" type="presParOf" srcId="{AF9191A4-69BA-4E76-85C9-B9239C959D92}" destId="{436B5D2D-B4A1-4451-A540-D5B405B949A6}" srcOrd="8" destOrd="0" presId="urn:microsoft.com/office/officeart/2005/8/layout/list1"/>
    <dgm:cxn modelId="{609D9B55-42C0-4CCC-819E-917256AF3A17}" type="presParOf" srcId="{436B5D2D-B4A1-4451-A540-D5B405B949A6}" destId="{93EAEF3F-9307-4341-A31B-39E34DC1AA3D}" srcOrd="0" destOrd="0" presId="urn:microsoft.com/office/officeart/2005/8/layout/list1"/>
    <dgm:cxn modelId="{F2DF5D2A-E68B-4FF7-8DE5-E7C058DAC49A}" type="presParOf" srcId="{436B5D2D-B4A1-4451-A540-D5B405B949A6}" destId="{D092CD61-3345-421E-8A55-B8922601E9DA}" srcOrd="1" destOrd="0" presId="urn:microsoft.com/office/officeart/2005/8/layout/list1"/>
    <dgm:cxn modelId="{E9853134-8A3D-4D3D-BD57-3DBFF1502D16}" type="presParOf" srcId="{AF9191A4-69BA-4E76-85C9-B9239C959D92}" destId="{06096179-8D3D-400B-B188-B25A37A7A1D1}" srcOrd="9" destOrd="0" presId="urn:microsoft.com/office/officeart/2005/8/layout/list1"/>
    <dgm:cxn modelId="{67E19B3A-0ACF-4C57-A627-3D604F28BAC5}" type="presParOf" srcId="{AF9191A4-69BA-4E76-85C9-B9239C959D92}" destId="{510DA9D8-7A13-4CC5-A7BF-9A09204D88A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FF1192DE-965F-4119-867A-69E4EE118C9A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65AB4A1F-AF38-4F55-AAA6-F6346CCAD2C2}">
      <dgm:prSet phldrT="[Текст]"/>
      <dgm:spPr/>
      <dgm:t>
        <a:bodyPr/>
        <a:lstStyle/>
        <a:p>
          <a:r>
            <a:rPr lang="uk-UA" dirty="0"/>
            <a:t>Розумове</a:t>
          </a:r>
          <a:endParaRPr lang="ru-UA" dirty="0"/>
        </a:p>
      </dgm:t>
    </dgm:pt>
    <dgm:pt modelId="{41A6C66A-5E5A-49A5-A549-2492E154CEF4}" type="parTrans" cxnId="{7C14C950-2505-4953-8092-7E28C067204B}">
      <dgm:prSet/>
      <dgm:spPr/>
      <dgm:t>
        <a:bodyPr/>
        <a:lstStyle/>
        <a:p>
          <a:endParaRPr lang="ru-UA"/>
        </a:p>
      </dgm:t>
    </dgm:pt>
    <dgm:pt modelId="{CC2C608E-A375-4FE5-A4FB-D20CF833790E}" type="sibTrans" cxnId="{7C14C950-2505-4953-8092-7E28C067204B}">
      <dgm:prSet/>
      <dgm:spPr/>
      <dgm:t>
        <a:bodyPr/>
        <a:lstStyle/>
        <a:p>
          <a:endParaRPr lang="ru-UA"/>
        </a:p>
      </dgm:t>
    </dgm:pt>
    <dgm:pt modelId="{FF6E08BE-FCED-4940-B77E-A2599B31DC8D}">
      <dgm:prSet phldrT="[Текст]"/>
      <dgm:spPr/>
      <dgm:t>
        <a:bodyPr/>
        <a:lstStyle/>
        <a:p>
          <a:r>
            <a:rPr lang="uk-UA" dirty="0"/>
            <a:t>Гуманістичне </a:t>
          </a:r>
          <a:endParaRPr lang="ru-UA" dirty="0"/>
        </a:p>
      </dgm:t>
    </dgm:pt>
    <dgm:pt modelId="{5ABD91E7-085D-47A3-91CD-888CAB3DDEFC}" type="parTrans" cxnId="{9181CB87-5CAF-49C2-96B7-1364CCDA84BB}">
      <dgm:prSet/>
      <dgm:spPr/>
      <dgm:t>
        <a:bodyPr/>
        <a:lstStyle/>
        <a:p>
          <a:endParaRPr lang="ru-UA"/>
        </a:p>
      </dgm:t>
    </dgm:pt>
    <dgm:pt modelId="{E7303157-D479-4435-93D4-5459942CF64E}" type="sibTrans" cxnId="{9181CB87-5CAF-49C2-96B7-1364CCDA84BB}">
      <dgm:prSet/>
      <dgm:spPr/>
      <dgm:t>
        <a:bodyPr/>
        <a:lstStyle/>
        <a:p>
          <a:endParaRPr lang="ru-UA"/>
        </a:p>
      </dgm:t>
    </dgm:pt>
    <dgm:pt modelId="{A787E3CD-AF85-46F5-95D2-0EA5DB718E25}">
      <dgm:prSet phldrT="[Текст]"/>
      <dgm:spPr/>
      <dgm:t>
        <a:bodyPr/>
        <a:lstStyle/>
        <a:p>
          <a:r>
            <a:rPr lang="uk-UA" dirty="0"/>
            <a:t>Економічне </a:t>
          </a:r>
          <a:endParaRPr lang="ru-UA" dirty="0"/>
        </a:p>
      </dgm:t>
    </dgm:pt>
    <dgm:pt modelId="{26309193-BC5F-4E1E-A253-C5FD7389DBC0}" type="parTrans" cxnId="{168BC1C2-8335-4747-B2CA-25FCFE88E5F7}">
      <dgm:prSet/>
      <dgm:spPr/>
      <dgm:t>
        <a:bodyPr/>
        <a:lstStyle/>
        <a:p>
          <a:endParaRPr lang="ru-UA"/>
        </a:p>
      </dgm:t>
    </dgm:pt>
    <dgm:pt modelId="{12BD2C9D-3C70-4992-9F2A-FCC8346A9262}" type="sibTrans" cxnId="{168BC1C2-8335-4747-B2CA-25FCFE88E5F7}">
      <dgm:prSet/>
      <dgm:spPr/>
      <dgm:t>
        <a:bodyPr/>
        <a:lstStyle/>
        <a:p>
          <a:endParaRPr lang="ru-UA"/>
        </a:p>
      </dgm:t>
    </dgm:pt>
    <dgm:pt modelId="{497D80C7-2A36-43B3-891D-A13E8D4C7BC4}">
      <dgm:prSet phldrT="[Текст]"/>
      <dgm:spPr/>
      <dgm:t>
        <a:bodyPr/>
        <a:lstStyle/>
        <a:p>
          <a:r>
            <a:rPr lang="uk-UA" dirty="0"/>
            <a:t>Трудове</a:t>
          </a:r>
          <a:endParaRPr lang="ru-UA" dirty="0"/>
        </a:p>
      </dgm:t>
    </dgm:pt>
    <dgm:pt modelId="{99823A6A-35E3-4108-AD82-C01CE282BEEA}" type="parTrans" cxnId="{D32B39C3-4CA4-445F-8131-DE79CFCC3684}">
      <dgm:prSet/>
      <dgm:spPr/>
      <dgm:t>
        <a:bodyPr/>
        <a:lstStyle/>
        <a:p>
          <a:endParaRPr lang="ru-UA"/>
        </a:p>
      </dgm:t>
    </dgm:pt>
    <dgm:pt modelId="{2E698699-DE0A-47DE-992C-9AD1935AAAD2}" type="sibTrans" cxnId="{D32B39C3-4CA4-445F-8131-DE79CFCC3684}">
      <dgm:prSet/>
      <dgm:spPr/>
      <dgm:t>
        <a:bodyPr/>
        <a:lstStyle/>
        <a:p>
          <a:endParaRPr lang="ru-UA"/>
        </a:p>
      </dgm:t>
    </dgm:pt>
    <dgm:pt modelId="{2E82A8AC-041D-4A8B-8B24-7F1D51623858}">
      <dgm:prSet phldrT="[Текст]"/>
      <dgm:spPr/>
      <dgm:t>
        <a:bodyPr/>
        <a:lstStyle/>
        <a:p>
          <a:r>
            <a:rPr lang="uk-UA" dirty="0"/>
            <a:t>Фізичне</a:t>
          </a:r>
          <a:endParaRPr lang="ru-UA" dirty="0"/>
        </a:p>
      </dgm:t>
    </dgm:pt>
    <dgm:pt modelId="{8C3E699F-62B4-4E1D-B639-86C32B87BE9E}" type="parTrans" cxnId="{5F7153A7-421B-406D-8912-3ACDCC2A3ECF}">
      <dgm:prSet/>
      <dgm:spPr/>
      <dgm:t>
        <a:bodyPr/>
        <a:lstStyle/>
        <a:p>
          <a:endParaRPr lang="ru-UA"/>
        </a:p>
      </dgm:t>
    </dgm:pt>
    <dgm:pt modelId="{A44BB700-BE30-4780-8A09-EB374D24053A}" type="sibTrans" cxnId="{5F7153A7-421B-406D-8912-3ACDCC2A3ECF}">
      <dgm:prSet/>
      <dgm:spPr/>
      <dgm:t>
        <a:bodyPr/>
        <a:lstStyle/>
        <a:p>
          <a:endParaRPr lang="ru-UA"/>
        </a:p>
      </dgm:t>
    </dgm:pt>
    <dgm:pt modelId="{E1D53CE8-0CFC-4C30-845C-A8AE5D345B09}">
      <dgm:prSet phldrT="[Текст]"/>
      <dgm:spPr/>
      <dgm:t>
        <a:bodyPr/>
        <a:lstStyle/>
        <a:p>
          <a:r>
            <a:rPr lang="uk-UA" dirty="0"/>
            <a:t>Національно-патріотичне</a:t>
          </a:r>
          <a:endParaRPr lang="ru-UA" dirty="0"/>
        </a:p>
      </dgm:t>
    </dgm:pt>
    <dgm:pt modelId="{79592A2B-210C-4799-923D-14815053D541}" type="parTrans" cxnId="{DFDD2410-5A29-4673-A0FD-95001EE67C64}">
      <dgm:prSet/>
      <dgm:spPr/>
      <dgm:t>
        <a:bodyPr/>
        <a:lstStyle/>
        <a:p>
          <a:endParaRPr lang="ru-UA"/>
        </a:p>
      </dgm:t>
    </dgm:pt>
    <dgm:pt modelId="{FD8B4448-3B56-4DFC-899A-A564B633BFD7}" type="sibTrans" cxnId="{DFDD2410-5A29-4673-A0FD-95001EE67C64}">
      <dgm:prSet/>
      <dgm:spPr/>
      <dgm:t>
        <a:bodyPr/>
        <a:lstStyle/>
        <a:p>
          <a:endParaRPr lang="ru-UA"/>
        </a:p>
      </dgm:t>
    </dgm:pt>
    <dgm:pt modelId="{5761CE63-7E72-4BFC-A2BF-D053DDBF5BBF}">
      <dgm:prSet phldrT="[Текст]"/>
      <dgm:spPr/>
      <dgm:t>
        <a:bodyPr/>
        <a:lstStyle/>
        <a:p>
          <a:r>
            <a:rPr lang="uk-UA" dirty="0"/>
            <a:t>Правове </a:t>
          </a:r>
          <a:endParaRPr lang="ru-UA" dirty="0"/>
        </a:p>
      </dgm:t>
    </dgm:pt>
    <dgm:pt modelId="{08C81AF8-3218-4E76-ADF5-FBAF802A1757}" type="parTrans" cxnId="{2C81FAC1-D4DC-4824-ABCE-3266DA46EB77}">
      <dgm:prSet/>
      <dgm:spPr/>
      <dgm:t>
        <a:bodyPr/>
        <a:lstStyle/>
        <a:p>
          <a:endParaRPr lang="ru-UA"/>
        </a:p>
      </dgm:t>
    </dgm:pt>
    <dgm:pt modelId="{F11161D8-E513-4504-B426-4DBC32ECCA85}" type="sibTrans" cxnId="{2C81FAC1-D4DC-4824-ABCE-3266DA46EB77}">
      <dgm:prSet/>
      <dgm:spPr/>
      <dgm:t>
        <a:bodyPr/>
        <a:lstStyle/>
        <a:p>
          <a:endParaRPr lang="ru-UA"/>
        </a:p>
      </dgm:t>
    </dgm:pt>
    <dgm:pt modelId="{3B5D21FB-F587-445A-A32F-610C8D2CB1D5}">
      <dgm:prSet phldrT="[Текст]"/>
      <dgm:spPr/>
      <dgm:t>
        <a:bodyPr/>
        <a:lstStyle/>
        <a:p>
          <a:r>
            <a:rPr lang="uk-UA" dirty="0"/>
            <a:t>Моральне</a:t>
          </a:r>
          <a:endParaRPr lang="ru-UA" dirty="0"/>
        </a:p>
      </dgm:t>
    </dgm:pt>
    <dgm:pt modelId="{308DF6A5-AF22-4F9B-9175-7B43911BEFA8}" type="parTrans" cxnId="{264CC294-5ACC-435F-A1DF-9DAA051124C1}">
      <dgm:prSet/>
      <dgm:spPr/>
      <dgm:t>
        <a:bodyPr/>
        <a:lstStyle/>
        <a:p>
          <a:endParaRPr lang="ru-UA"/>
        </a:p>
      </dgm:t>
    </dgm:pt>
    <dgm:pt modelId="{1768A34C-6AAB-42A3-B010-FAA8E73EEE25}" type="sibTrans" cxnId="{264CC294-5ACC-435F-A1DF-9DAA051124C1}">
      <dgm:prSet/>
      <dgm:spPr/>
      <dgm:t>
        <a:bodyPr/>
        <a:lstStyle/>
        <a:p>
          <a:endParaRPr lang="ru-UA"/>
        </a:p>
      </dgm:t>
    </dgm:pt>
    <dgm:pt modelId="{0FC50297-56B4-48C8-BE86-BB01B391994F}">
      <dgm:prSet phldrT="[Текст]"/>
      <dgm:spPr/>
      <dgm:t>
        <a:bodyPr/>
        <a:lstStyle/>
        <a:p>
          <a:r>
            <a:rPr lang="uk-UA" dirty="0"/>
            <a:t>Статеве</a:t>
          </a:r>
          <a:endParaRPr lang="ru-UA" dirty="0"/>
        </a:p>
      </dgm:t>
    </dgm:pt>
    <dgm:pt modelId="{0A0BE54F-10E9-4738-B3A1-A46C4253B9C2}" type="parTrans" cxnId="{FA7D43FF-9B84-4048-8903-3FCB45E442EB}">
      <dgm:prSet/>
      <dgm:spPr/>
      <dgm:t>
        <a:bodyPr/>
        <a:lstStyle/>
        <a:p>
          <a:endParaRPr lang="ru-UA"/>
        </a:p>
      </dgm:t>
    </dgm:pt>
    <dgm:pt modelId="{8BA43965-CBDE-49A1-8F5C-16CE8E2FFF7F}" type="sibTrans" cxnId="{FA7D43FF-9B84-4048-8903-3FCB45E442EB}">
      <dgm:prSet/>
      <dgm:spPr/>
      <dgm:t>
        <a:bodyPr/>
        <a:lstStyle/>
        <a:p>
          <a:endParaRPr lang="ru-UA"/>
        </a:p>
      </dgm:t>
    </dgm:pt>
    <dgm:pt modelId="{D7608A3D-7F72-4DB9-83CF-845F6C51770F}">
      <dgm:prSet phldrT="[Текст]"/>
      <dgm:spPr/>
      <dgm:t>
        <a:bodyPr/>
        <a:lstStyle/>
        <a:p>
          <a:r>
            <a:rPr lang="uk-UA" dirty="0"/>
            <a:t>Екологічне</a:t>
          </a:r>
          <a:endParaRPr lang="ru-UA" dirty="0"/>
        </a:p>
      </dgm:t>
    </dgm:pt>
    <dgm:pt modelId="{778A0D5E-2059-4526-8C36-C3239E820B12}" type="parTrans" cxnId="{E3158F6C-D3BD-47E7-BF1C-B6C603AB01A2}">
      <dgm:prSet/>
      <dgm:spPr/>
      <dgm:t>
        <a:bodyPr/>
        <a:lstStyle/>
        <a:p>
          <a:endParaRPr lang="ru-UA"/>
        </a:p>
      </dgm:t>
    </dgm:pt>
    <dgm:pt modelId="{2436CCA0-66FF-45B3-AEEF-278F16925E06}" type="sibTrans" cxnId="{E3158F6C-D3BD-47E7-BF1C-B6C603AB01A2}">
      <dgm:prSet/>
      <dgm:spPr/>
      <dgm:t>
        <a:bodyPr/>
        <a:lstStyle/>
        <a:p>
          <a:endParaRPr lang="ru-UA"/>
        </a:p>
      </dgm:t>
    </dgm:pt>
    <dgm:pt modelId="{B701F00A-017D-4F60-9169-592C14C58819}">
      <dgm:prSet phldrT="[Текст]"/>
      <dgm:spPr/>
      <dgm:t>
        <a:bodyPr/>
        <a:lstStyle/>
        <a:p>
          <a:r>
            <a:rPr lang="uk-UA" dirty="0"/>
            <a:t>Естетичне</a:t>
          </a:r>
          <a:endParaRPr lang="ru-UA" dirty="0"/>
        </a:p>
      </dgm:t>
    </dgm:pt>
    <dgm:pt modelId="{6B7387AE-6862-46C0-AE85-2642E54C2C7A}" type="parTrans" cxnId="{536903D1-E471-4E5B-ACC6-EE03F7F2C6C7}">
      <dgm:prSet/>
      <dgm:spPr/>
      <dgm:t>
        <a:bodyPr/>
        <a:lstStyle/>
        <a:p>
          <a:endParaRPr lang="ru-UA"/>
        </a:p>
      </dgm:t>
    </dgm:pt>
    <dgm:pt modelId="{16AAB208-06A0-4A5D-A367-F6E607D8FF35}" type="sibTrans" cxnId="{536903D1-E471-4E5B-ACC6-EE03F7F2C6C7}">
      <dgm:prSet/>
      <dgm:spPr/>
      <dgm:t>
        <a:bodyPr/>
        <a:lstStyle/>
        <a:p>
          <a:endParaRPr lang="ru-UA"/>
        </a:p>
      </dgm:t>
    </dgm:pt>
    <dgm:pt modelId="{A0C91CBF-4E51-4502-B277-F70D7CA06362}">
      <dgm:prSet phldrT="[Текст]"/>
      <dgm:spPr/>
      <dgm:t>
        <a:bodyPr/>
        <a:lstStyle/>
        <a:p>
          <a:r>
            <a:rPr lang="uk-UA" dirty="0"/>
            <a:t>Санітарно-гігієнічне</a:t>
          </a:r>
          <a:endParaRPr lang="ru-UA" dirty="0"/>
        </a:p>
      </dgm:t>
    </dgm:pt>
    <dgm:pt modelId="{92CE8BC4-9BB9-41E3-BCBE-291BEBB70DB9}" type="parTrans" cxnId="{EF9493EA-2DAC-4A01-A405-5AFEBF36C84F}">
      <dgm:prSet/>
      <dgm:spPr/>
      <dgm:t>
        <a:bodyPr/>
        <a:lstStyle/>
        <a:p>
          <a:endParaRPr lang="ru-UA"/>
        </a:p>
      </dgm:t>
    </dgm:pt>
    <dgm:pt modelId="{3A83232F-8A3E-4908-A0AD-072C568E27E5}" type="sibTrans" cxnId="{EF9493EA-2DAC-4A01-A405-5AFEBF36C84F}">
      <dgm:prSet/>
      <dgm:spPr/>
      <dgm:t>
        <a:bodyPr/>
        <a:lstStyle/>
        <a:p>
          <a:endParaRPr lang="ru-UA"/>
        </a:p>
      </dgm:t>
    </dgm:pt>
    <dgm:pt modelId="{151B825A-BA0B-4DED-B38A-93B8A279C042}" type="pres">
      <dgm:prSet presAssocID="{FF1192DE-965F-4119-867A-69E4EE118C9A}" presName="diagram" presStyleCnt="0">
        <dgm:presLayoutVars>
          <dgm:dir/>
          <dgm:resizeHandles val="exact"/>
        </dgm:presLayoutVars>
      </dgm:prSet>
      <dgm:spPr/>
    </dgm:pt>
    <dgm:pt modelId="{7E241351-60E9-4270-AFC2-2CA29B8B1B16}" type="pres">
      <dgm:prSet presAssocID="{65AB4A1F-AF38-4F55-AAA6-F6346CCAD2C2}" presName="node" presStyleLbl="node1" presStyleIdx="0" presStyleCnt="12">
        <dgm:presLayoutVars>
          <dgm:bulletEnabled val="1"/>
        </dgm:presLayoutVars>
      </dgm:prSet>
      <dgm:spPr/>
    </dgm:pt>
    <dgm:pt modelId="{C2BDF6D1-6ADA-464E-ADCC-9BC2C04D810F}" type="pres">
      <dgm:prSet presAssocID="{CC2C608E-A375-4FE5-A4FB-D20CF833790E}" presName="sibTrans" presStyleCnt="0"/>
      <dgm:spPr/>
    </dgm:pt>
    <dgm:pt modelId="{579579B4-AEAF-4CE8-B31B-93DB82D1DE13}" type="pres">
      <dgm:prSet presAssocID="{FF6E08BE-FCED-4940-B77E-A2599B31DC8D}" presName="node" presStyleLbl="node1" presStyleIdx="1" presStyleCnt="12">
        <dgm:presLayoutVars>
          <dgm:bulletEnabled val="1"/>
        </dgm:presLayoutVars>
      </dgm:prSet>
      <dgm:spPr/>
    </dgm:pt>
    <dgm:pt modelId="{4D5C89C2-D9EA-44B6-958E-A63E6927736A}" type="pres">
      <dgm:prSet presAssocID="{E7303157-D479-4435-93D4-5459942CF64E}" presName="sibTrans" presStyleCnt="0"/>
      <dgm:spPr/>
    </dgm:pt>
    <dgm:pt modelId="{CE5CE597-6D4E-4B6A-A167-9B77EF370EA4}" type="pres">
      <dgm:prSet presAssocID="{A787E3CD-AF85-46F5-95D2-0EA5DB718E25}" presName="node" presStyleLbl="node1" presStyleIdx="2" presStyleCnt="12">
        <dgm:presLayoutVars>
          <dgm:bulletEnabled val="1"/>
        </dgm:presLayoutVars>
      </dgm:prSet>
      <dgm:spPr/>
    </dgm:pt>
    <dgm:pt modelId="{868F2680-B678-43F6-8E5B-87AC032B8804}" type="pres">
      <dgm:prSet presAssocID="{12BD2C9D-3C70-4992-9F2A-FCC8346A9262}" presName="sibTrans" presStyleCnt="0"/>
      <dgm:spPr/>
    </dgm:pt>
    <dgm:pt modelId="{947B39B5-FE62-49FE-BA3A-4232DDAF320E}" type="pres">
      <dgm:prSet presAssocID="{497D80C7-2A36-43B3-891D-A13E8D4C7BC4}" presName="node" presStyleLbl="node1" presStyleIdx="3" presStyleCnt="12">
        <dgm:presLayoutVars>
          <dgm:bulletEnabled val="1"/>
        </dgm:presLayoutVars>
      </dgm:prSet>
      <dgm:spPr/>
    </dgm:pt>
    <dgm:pt modelId="{49A709C4-BDAA-4E71-ACDA-9DF795A0F739}" type="pres">
      <dgm:prSet presAssocID="{2E698699-DE0A-47DE-992C-9AD1935AAAD2}" presName="sibTrans" presStyleCnt="0"/>
      <dgm:spPr/>
    </dgm:pt>
    <dgm:pt modelId="{B2ABEC36-EB43-42B1-921A-6101D85D8962}" type="pres">
      <dgm:prSet presAssocID="{E1D53CE8-0CFC-4C30-845C-A8AE5D345B09}" presName="node" presStyleLbl="node1" presStyleIdx="4" presStyleCnt="12">
        <dgm:presLayoutVars>
          <dgm:bulletEnabled val="1"/>
        </dgm:presLayoutVars>
      </dgm:prSet>
      <dgm:spPr/>
    </dgm:pt>
    <dgm:pt modelId="{8825DC96-EFDC-47D8-AF02-204F7966E5FF}" type="pres">
      <dgm:prSet presAssocID="{FD8B4448-3B56-4DFC-899A-A564B633BFD7}" presName="sibTrans" presStyleCnt="0"/>
      <dgm:spPr/>
    </dgm:pt>
    <dgm:pt modelId="{529783AD-4929-487F-9CE7-97C3BDC250C0}" type="pres">
      <dgm:prSet presAssocID="{5761CE63-7E72-4BFC-A2BF-D053DDBF5BBF}" presName="node" presStyleLbl="node1" presStyleIdx="5" presStyleCnt="12">
        <dgm:presLayoutVars>
          <dgm:bulletEnabled val="1"/>
        </dgm:presLayoutVars>
      </dgm:prSet>
      <dgm:spPr/>
    </dgm:pt>
    <dgm:pt modelId="{2AB2AA8F-177D-4F4D-A4E3-BEF583016BCD}" type="pres">
      <dgm:prSet presAssocID="{F11161D8-E513-4504-B426-4DBC32ECCA85}" presName="sibTrans" presStyleCnt="0"/>
      <dgm:spPr/>
    </dgm:pt>
    <dgm:pt modelId="{5BEC3CEB-60CF-481D-8FEC-B59F117442B5}" type="pres">
      <dgm:prSet presAssocID="{2E82A8AC-041D-4A8B-8B24-7F1D51623858}" presName="node" presStyleLbl="node1" presStyleIdx="6" presStyleCnt="12">
        <dgm:presLayoutVars>
          <dgm:bulletEnabled val="1"/>
        </dgm:presLayoutVars>
      </dgm:prSet>
      <dgm:spPr/>
    </dgm:pt>
    <dgm:pt modelId="{CED1CD63-A70C-4321-BDCA-381B1B12BCF0}" type="pres">
      <dgm:prSet presAssocID="{A44BB700-BE30-4780-8A09-EB374D24053A}" presName="sibTrans" presStyleCnt="0"/>
      <dgm:spPr/>
    </dgm:pt>
    <dgm:pt modelId="{CDA68AAD-4862-488F-8168-B7A1BFC57EBA}" type="pres">
      <dgm:prSet presAssocID="{3B5D21FB-F587-445A-A32F-610C8D2CB1D5}" presName="node" presStyleLbl="node1" presStyleIdx="7" presStyleCnt="12">
        <dgm:presLayoutVars>
          <dgm:bulletEnabled val="1"/>
        </dgm:presLayoutVars>
      </dgm:prSet>
      <dgm:spPr/>
    </dgm:pt>
    <dgm:pt modelId="{A37BA041-DFD4-45DC-B3B9-D953BFAB840E}" type="pres">
      <dgm:prSet presAssocID="{1768A34C-6AAB-42A3-B010-FAA8E73EEE25}" presName="sibTrans" presStyleCnt="0"/>
      <dgm:spPr/>
    </dgm:pt>
    <dgm:pt modelId="{3878D11B-5617-4F8C-B08D-F854F11B3167}" type="pres">
      <dgm:prSet presAssocID="{0FC50297-56B4-48C8-BE86-BB01B391994F}" presName="node" presStyleLbl="node1" presStyleIdx="8" presStyleCnt="12">
        <dgm:presLayoutVars>
          <dgm:bulletEnabled val="1"/>
        </dgm:presLayoutVars>
      </dgm:prSet>
      <dgm:spPr/>
    </dgm:pt>
    <dgm:pt modelId="{265A364B-BDDD-4170-A906-76033F11DFC9}" type="pres">
      <dgm:prSet presAssocID="{8BA43965-CBDE-49A1-8F5C-16CE8E2FFF7F}" presName="sibTrans" presStyleCnt="0"/>
      <dgm:spPr/>
    </dgm:pt>
    <dgm:pt modelId="{B27D13CF-B79A-4B77-BEA4-207C725FD669}" type="pres">
      <dgm:prSet presAssocID="{D7608A3D-7F72-4DB9-83CF-845F6C51770F}" presName="node" presStyleLbl="node1" presStyleIdx="9" presStyleCnt="12">
        <dgm:presLayoutVars>
          <dgm:bulletEnabled val="1"/>
        </dgm:presLayoutVars>
      </dgm:prSet>
      <dgm:spPr/>
    </dgm:pt>
    <dgm:pt modelId="{05D6B49D-4E6C-4BD5-B0EF-62F51850868D}" type="pres">
      <dgm:prSet presAssocID="{2436CCA0-66FF-45B3-AEEF-278F16925E06}" presName="sibTrans" presStyleCnt="0"/>
      <dgm:spPr/>
    </dgm:pt>
    <dgm:pt modelId="{6ED8532C-7FE5-487A-A78C-C419374ED373}" type="pres">
      <dgm:prSet presAssocID="{B701F00A-017D-4F60-9169-592C14C58819}" presName="node" presStyleLbl="node1" presStyleIdx="10" presStyleCnt="12">
        <dgm:presLayoutVars>
          <dgm:bulletEnabled val="1"/>
        </dgm:presLayoutVars>
      </dgm:prSet>
      <dgm:spPr/>
    </dgm:pt>
    <dgm:pt modelId="{074DC46F-40AE-4C15-9593-F2F7D2A22A83}" type="pres">
      <dgm:prSet presAssocID="{16AAB208-06A0-4A5D-A367-F6E607D8FF35}" presName="sibTrans" presStyleCnt="0"/>
      <dgm:spPr/>
    </dgm:pt>
    <dgm:pt modelId="{82D58B98-D33D-4F1E-BED3-6618CFBF79FD}" type="pres">
      <dgm:prSet presAssocID="{A0C91CBF-4E51-4502-B277-F70D7CA06362}" presName="node" presStyleLbl="node1" presStyleIdx="11" presStyleCnt="12">
        <dgm:presLayoutVars>
          <dgm:bulletEnabled val="1"/>
        </dgm:presLayoutVars>
      </dgm:prSet>
      <dgm:spPr/>
    </dgm:pt>
  </dgm:ptLst>
  <dgm:cxnLst>
    <dgm:cxn modelId="{DFDD2410-5A29-4673-A0FD-95001EE67C64}" srcId="{FF1192DE-965F-4119-867A-69E4EE118C9A}" destId="{E1D53CE8-0CFC-4C30-845C-A8AE5D345B09}" srcOrd="4" destOrd="0" parTransId="{79592A2B-210C-4799-923D-14815053D541}" sibTransId="{FD8B4448-3B56-4DFC-899A-A564B633BFD7}"/>
    <dgm:cxn modelId="{E3158F6C-D3BD-47E7-BF1C-B6C603AB01A2}" srcId="{FF1192DE-965F-4119-867A-69E4EE118C9A}" destId="{D7608A3D-7F72-4DB9-83CF-845F6C51770F}" srcOrd="9" destOrd="0" parTransId="{778A0D5E-2059-4526-8C36-C3239E820B12}" sibTransId="{2436CCA0-66FF-45B3-AEEF-278F16925E06}"/>
    <dgm:cxn modelId="{B08D776D-511F-4E04-A4EF-77B149FD834D}" type="presOf" srcId="{2E82A8AC-041D-4A8B-8B24-7F1D51623858}" destId="{5BEC3CEB-60CF-481D-8FEC-B59F117442B5}" srcOrd="0" destOrd="0" presId="urn:microsoft.com/office/officeart/2005/8/layout/default"/>
    <dgm:cxn modelId="{7C14C950-2505-4953-8092-7E28C067204B}" srcId="{FF1192DE-965F-4119-867A-69E4EE118C9A}" destId="{65AB4A1F-AF38-4F55-AAA6-F6346CCAD2C2}" srcOrd="0" destOrd="0" parTransId="{41A6C66A-5E5A-49A5-A549-2492E154CEF4}" sibTransId="{CC2C608E-A375-4FE5-A4FB-D20CF833790E}"/>
    <dgm:cxn modelId="{9E990377-82BD-48AE-942C-F6966C989387}" type="presOf" srcId="{FF1192DE-965F-4119-867A-69E4EE118C9A}" destId="{151B825A-BA0B-4DED-B38A-93B8A279C042}" srcOrd="0" destOrd="0" presId="urn:microsoft.com/office/officeart/2005/8/layout/default"/>
    <dgm:cxn modelId="{90950859-8943-436B-9118-04E904C142B2}" type="presOf" srcId="{3B5D21FB-F587-445A-A32F-610C8D2CB1D5}" destId="{CDA68AAD-4862-488F-8168-B7A1BFC57EBA}" srcOrd="0" destOrd="0" presId="urn:microsoft.com/office/officeart/2005/8/layout/default"/>
    <dgm:cxn modelId="{7CC54186-589E-4928-AE1D-63652C5F3E7F}" type="presOf" srcId="{A0C91CBF-4E51-4502-B277-F70D7CA06362}" destId="{82D58B98-D33D-4F1E-BED3-6618CFBF79FD}" srcOrd="0" destOrd="0" presId="urn:microsoft.com/office/officeart/2005/8/layout/default"/>
    <dgm:cxn modelId="{9181CB87-5CAF-49C2-96B7-1364CCDA84BB}" srcId="{FF1192DE-965F-4119-867A-69E4EE118C9A}" destId="{FF6E08BE-FCED-4940-B77E-A2599B31DC8D}" srcOrd="1" destOrd="0" parTransId="{5ABD91E7-085D-47A3-91CD-888CAB3DDEFC}" sibTransId="{E7303157-D479-4435-93D4-5459942CF64E}"/>
    <dgm:cxn modelId="{242F6C8A-CE89-47D5-9072-A558A9926AC1}" type="presOf" srcId="{B701F00A-017D-4F60-9169-592C14C58819}" destId="{6ED8532C-7FE5-487A-A78C-C419374ED373}" srcOrd="0" destOrd="0" presId="urn:microsoft.com/office/officeart/2005/8/layout/default"/>
    <dgm:cxn modelId="{DF06918F-A07A-4569-85EE-6E744186D921}" type="presOf" srcId="{FF6E08BE-FCED-4940-B77E-A2599B31DC8D}" destId="{579579B4-AEAF-4CE8-B31B-93DB82D1DE13}" srcOrd="0" destOrd="0" presId="urn:microsoft.com/office/officeart/2005/8/layout/default"/>
    <dgm:cxn modelId="{264CC294-5ACC-435F-A1DF-9DAA051124C1}" srcId="{FF1192DE-965F-4119-867A-69E4EE118C9A}" destId="{3B5D21FB-F587-445A-A32F-610C8D2CB1D5}" srcOrd="7" destOrd="0" parTransId="{308DF6A5-AF22-4F9B-9175-7B43911BEFA8}" sibTransId="{1768A34C-6AAB-42A3-B010-FAA8E73EEE25}"/>
    <dgm:cxn modelId="{57AA349A-A810-4462-9D81-6D6B57B89EDF}" type="presOf" srcId="{0FC50297-56B4-48C8-BE86-BB01B391994F}" destId="{3878D11B-5617-4F8C-B08D-F854F11B3167}" srcOrd="0" destOrd="0" presId="urn:microsoft.com/office/officeart/2005/8/layout/default"/>
    <dgm:cxn modelId="{4E08A4A2-869A-46B8-8675-9F3088D675A8}" type="presOf" srcId="{E1D53CE8-0CFC-4C30-845C-A8AE5D345B09}" destId="{B2ABEC36-EB43-42B1-921A-6101D85D8962}" srcOrd="0" destOrd="0" presId="urn:microsoft.com/office/officeart/2005/8/layout/default"/>
    <dgm:cxn modelId="{5F7153A7-421B-406D-8912-3ACDCC2A3ECF}" srcId="{FF1192DE-965F-4119-867A-69E4EE118C9A}" destId="{2E82A8AC-041D-4A8B-8B24-7F1D51623858}" srcOrd="6" destOrd="0" parTransId="{8C3E699F-62B4-4E1D-B639-86C32B87BE9E}" sibTransId="{A44BB700-BE30-4780-8A09-EB374D24053A}"/>
    <dgm:cxn modelId="{816E33AF-A294-4F21-A212-996EC6361229}" type="presOf" srcId="{65AB4A1F-AF38-4F55-AAA6-F6346CCAD2C2}" destId="{7E241351-60E9-4270-AFC2-2CA29B8B1B16}" srcOrd="0" destOrd="0" presId="urn:microsoft.com/office/officeart/2005/8/layout/default"/>
    <dgm:cxn modelId="{3399B3AF-3107-47D7-A83C-51651751CE09}" type="presOf" srcId="{D7608A3D-7F72-4DB9-83CF-845F6C51770F}" destId="{B27D13CF-B79A-4B77-BEA4-207C725FD669}" srcOrd="0" destOrd="0" presId="urn:microsoft.com/office/officeart/2005/8/layout/default"/>
    <dgm:cxn modelId="{2C81FAC1-D4DC-4824-ABCE-3266DA46EB77}" srcId="{FF1192DE-965F-4119-867A-69E4EE118C9A}" destId="{5761CE63-7E72-4BFC-A2BF-D053DDBF5BBF}" srcOrd="5" destOrd="0" parTransId="{08C81AF8-3218-4E76-ADF5-FBAF802A1757}" sibTransId="{F11161D8-E513-4504-B426-4DBC32ECCA85}"/>
    <dgm:cxn modelId="{168BC1C2-8335-4747-B2CA-25FCFE88E5F7}" srcId="{FF1192DE-965F-4119-867A-69E4EE118C9A}" destId="{A787E3CD-AF85-46F5-95D2-0EA5DB718E25}" srcOrd="2" destOrd="0" parTransId="{26309193-BC5F-4E1E-A253-C5FD7389DBC0}" sibTransId="{12BD2C9D-3C70-4992-9F2A-FCC8346A9262}"/>
    <dgm:cxn modelId="{D32B39C3-4CA4-445F-8131-DE79CFCC3684}" srcId="{FF1192DE-965F-4119-867A-69E4EE118C9A}" destId="{497D80C7-2A36-43B3-891D-A13E8D4C7BC4}" srcOrd="3" destOrd="0" parTransId="{99823A6A-35E3-4108-AD82-C01CE282BEEA}" sibTransId="{2E698699-DE0A-47DE-992C-9AD1935AAAD2}"/>
    <dgm:cxn modelId="{2718CECE-9EE0-4A77-9CDC-C3DE70CC7B8F}" type="presOf" srcId="{5761CE63-7E72-4BFC-A2BF-D053DDBF5BBF}" destId="{529783AD-4929-487F-9CE7-97C3BDC250C0}" srcOrd="0" destOrd="0" presId="urn:microsoft.com/office/officeart/2005/8/layout/default"/>
    <dgm:cxn modelId="{536903D1-E471-4E5B-ACC6-EE03F7F2C6C7}" srcId="{FF1192DE-965F-4119-867A-69E4EE118C9A}" destId="{B701F00A-017D-4F60-9169-592C14C58819}" srcOrd="10" destOrd="0" parTransId="{6B7387AE-6862-46C0-AE85-2642E54C2C7A}" sibTransId="{16AAB208-06A0-4A5D-A367-F6E607D8FF35}"/>
    <dgm:cxn modelId="{C60372E2-1BFE-426F-860F-E94022E77A85}" type="presOf" srcId="{497D80C7-2A36-43B3-891D-A13E8D4C7BC4}" destId="{947B39B5-FE62-49FE-BA3A-4232DDAF320E}" srcOrd="0" destOrd="0" presId="urn:microsoft.com/office/officeart/2005/8/layout/default"/>
    <dgm:cxn modelId="{EF9493EA-2DAC-4A01-A405-5AFEBF36C84F}" srcId="{FF1192DE-965F-4119-867A-69E4EE118C9A}" destId="{A0C91CBF-4E51-4502-B277-F70D7CA06362}" srcOrd="11" destOrd="0" parTransId="{92CE8BC4-9BB9-41E3-BCBE-291BEBB70DB9}" sibTransId="{3A83232F-8A3E-4908-A0AD-072C568E27E5}"/>
    <dgm:cxn modelId="{090B50F3-F3A4-4309-86E3-3D036B52DF9B}" type="presOf" srcId="{A787E3CD-AF85-46F5-95D2-0EA5DB718E25}" destId="{CE5CE597-6D4E-4B6A-A167-9B77EF370EA4}" srcOrd="0" destOrd="0" presId="urn:microsoft.com/office/officeart/2005/8/layout/default"/>
    <dgm:cxn modelId="{FA7D43FF-9B84-4048-8903-3FCB45E442EB}" srcId="{FF1192DE-965F-4119-867A-69E4EE118C9A}" destId="{0FC50297-56B4-48C8-BE86-BB01B391994F}" srcOrd="8" destOrd="0" parTransId="{0A0BE54F-10E9-4738-B3A1-A46C4253B9C2}" sibTransId="{8BA43965-CBDE-49A1-8F5C-16CE8E2FFF7F}"/>
    <dgm:cxn modelId="{507FD025-75A3-4A50-8E1B-A8DF57962F1F}" type="presParOf" srcId="{151B825A-BA0B-4DED-B38A-93B8A279C042}" destId="{7E241351-60E9-4270-AFC2-2CA29B8B1B16}" srcOrd="0" destOrd="0" presId="urn:microsoft.com/office/officeart/2005/8/layout/default"/>
    <dgm:cxn modelId="{6338102B-B33C-430A-A228-4C5279D13C0A}" type="presParOf" srcId="{151B825A-BA0B-4DED-B38A-93B8A279C042}" destId="{C2BDF6D1-6ADA-464E-ADCC-9BC2C04D810F}" srcOrd="1" destOrd="0" presId="urn:microsoft.com/office/officeart/2005/8/layout/default"/>
    <dgm:cxn modelId="{6005B0B6-717E-41B7-84F6-57837BF7DA88}" type="presParOf" srcId="{151B825A-BA0B-4DED-B38A-93B8A279C042}" destId="{579579B4-AEAF-4CE8-B31B-93DB82D1DE13}" srcOrd="2" destOrd="0" presId="urn:microsoft.com/office/officeart/2005/8/layout/default"/>
    <dgm:cxn modelId="{79D8E417-79A8-4477-9814-14983278E010}" type="presParOf" srcId="{151B825A-BA0B-4DED-B38A-93B8A279C042}" destId="{4D5C89C2-D9EA-44B6-958E-A63E6927736A}" srcOrd="3" destOrd="0" presId="urn:microsoft.com/office/officeart/2005/8/layout/default"/>
    <dgm:cxn modelId="{78AF4693-342C-498D-9E7E-4C08B5AF2BCC}" type="presParOf" srcId="{151B825A-BA0B-4DED-B38A-93B8A279C042}" destId="{CE5CE597-6D4E-4B6A-A167-9B77EF370EA4}" srcOrd="4" destOrd="0" presId="urn:microsoft.com/office/officeart/2005/8/layout/default"/>
    <dgm:cxn modelId="{05D383A6-634F-43A4-A6E7-B0682B8F059D}" type="presParOf" srcId="{151B825A-BA0B-4DED-B38A-93B8A279C042}" destId="{868F2680-B678-43F6-8E5B-87AC032B8804}" srcOrd="5" destOrd="0" presId="urn:microsoft.com/office/officeart/2005/8/layout/default"/>
    <dgm:cxn modelId="{FB6500E6-CE57-4417-B3C9-A1DC9DE7E329}" type="presParOf" srcId="{151B825A-BA0B-4DED-B38A-93B8A279C042}" destId="{947B39B5-FE62-49FE-BA3A-4232DDAF320E}" srcOrd="6" destOrd="0" presId="urn:microsoft.com/office/officeart/2005/8/layout/default"/>
    <dgm:cxn modelId="{B0A077D7-566C-4321-948B-430AD1233692}" type="presParOf" srcId="{151B825A-BA0B-4DED-B38A-93B8A279C042}" destId="{49A709C4-BDAA-4E71-ACDA-9DF795A0F739}" srcOrd="7" destOrd="0" presId="urn:microsoft.com/office/officeart/2005/8/layout/default"/>
    <dgm:cxn modelId="{7FA1BB56-7714-4C20-8999-BDA2DAB84478}" type="presParOf" srcId="{151B825A-BA0B-4DED-B38A-93B8A279C042}" destId="{B2ABEC36-EB43-42B1-921A-6101D85D8962}" srcOrd="8" destOrd="0" presId="urn:microsoft.com/office/officeart/2005/8/layout/default"/>
    <dgm:cxn modelId="{DCC847EC-C02E-4A65-8BEF-8B371D3F97B1}" type="presParOf" srcId="{151B825A-BA0B-4DED-B38A-93B8A279C042}" destId="{8825DC96-EFDC-47D8-AF02-204F7966E5FF}" srcOrd="9" destOrd="0" presId="urn:microsoft.com/office/officeart/2005/8/layout/default"/>
    <dgm:cxn modelId="{B0F071CA-D73B-4FFA-B24D-C5EB4745B8B6}" type="presParOf" srcId="{151B825A-BA0B-4DED-B38A-93B8A279C042}" destId="{529783AD-4929-487F-9CE7-97C3BDC250C0}" srcOrd="10" destOrd="0" presId="urn:microsoft.com/office/officeart/2005/8/layout/default"/>
    <dgm:cxn modelId="{161062FA-B3A1-4418-869B-30649916AC45}" type="presParOf" srcId="{151B825A-BA0B-4DED-B38A-93B8A279C042}" destId="{2AB2AA8F-177D-4F4D-A4E3-BEF583016BCD}" srcOrd="11" destOrd="0" presId="urn:microsoft.com/office/officeart/2005/8/layout/default"/>
    <dgm:cxn modelId="{D47468E5-FE9F-464B-8AFC-A29FF1B79CA6}" type="presParOf" srcId="{151B825A-BA0B-4DED-B38A-93B8A279C042}" destId="{5BEC3CEB-60CF-481D-8FEC-B59F117442B5}" srcOrd="12" destOrd="0" presId="urn:microsoft.com/office/officeart/2005/8/layout/default"/>
    <dgm:cxn modelId="{799484E7-781E-4370-8254-D73EB0517E6D}" type="presParOf" srcId="{151B825A-BA0B-4DED-B38A-93B8A279C042}" destId="{CED1CD63-A70C-4321-BDCA-381B1B12BCF0}" srcOrd="13" destOrd="0" presId="urn:microsoft.com/office/officeart/2005/8/layout/default"/>
    <dgm:cxn modelId="{38454B7B-02F1-4462-9B28-6CA185994114}" type="presParOf" srcId="{151B825A-BA0B-4DED-B38A-93B8A279C042}" destId="{CDA68AAD-4862-488F-8168-B7A1BFC57EBA}" srcOrd="14" destOrd="0" presId="urn:microsoft.com/office/officeart/2005/8/layout/default"/>
    <dgm:cxn modelId="{329E9456-EFFD-438A-BED3-2FA0C5C8463E}" type="presParOf" srcId="{151B825A-BA0B-4DED-B38A-93B8A279C042}" destId="{A37BA041-DFD4-45DC-B3B9-D953BFAB840E}" srcOrd="15" destOrd="0" presId="urn:microsoft.com/office/officeart/2005/8/layout/default"/>
    <dgm:cxn modelId="{E454BD10-A804-4BB4-B317-6787CF9E37C7}" type="presParOf" srcId="{151B825A-BA0B-4DED-B38A-93B8A279C042}" destId="{3878D11B-5617-4F8C-B08D-F854F11B3167}" srcOrd="16" destOrd="0" presId="urn:microsoft.com/office/officeart/2005/8/layout/default"/>
    <dgm:cxn modelId="{E2F1BE46-225B-458D-A0A4-7C2313ABDDAB}" type="presParOf" srcId="{151B825A-BA0B-4DED-B38A-93B8A279C042}" destId="{265A364B-BDDD-4170-A906-76033F11DFC9}" srcOrd="17" destOrd="0" presId="urn:microsoft.com/office/officeart/2005/8/layout/default"/>
    <dgm:cxn modelId="{E7BBA5F3-F7F8-4D80-A2D4-3915CA61F1B1}" type="presParOf" srcId="{151B825A-BA0B-4DED-B38A-93B8A279C042}" destId="{B27D13CF-B79A-4B77-BEA4-207C725FD669}" srcOrd="18" destOrd="0" presId="urn:microsoft.com/office/officeart/2005/8/layout/default"/>
    <dgm:cxn modelId="{232C4F81-AA35-4ADF-BE75-7922B6AE422B}" type="presParOf" srcId="{151B825A-BA0B-4DED-B38A-93B8A279C042}" destId="{05D6B49D-4E6C-4BD5-B0EF-62F51850868D}" srcOrd="19" destOrd="0" presId="urn:microsoft.com/office/officeart/2005/8/layout/default"/>
    <dgm:cxn modelId="{2211A190-78ED-476C-A5C8-CCFA86FB9E74}" type="presParOf" srcId="{151B825A-BA0B-4DED-B38A-93B8A279C042}" destId="{6ED8532C-7FE5-487A-A78C-C419374ED373}" srcOrd="20" destOrd="0" presId="urn:microsoft.com/office/officeart/2005/8/layout/default"/>
    <dgm:cxn modelId="{8DD56EFC-0F25-45C8-A4DD-9DE3237A3764}" type="presParOf" srcId="{151B825A-BA0B-4DED-B38A-93B8A279C042}" destId="{074DC46F-40AE-4C15-9593-F2F7D2A22A83}" srcOrd="21" destOrd="0" presId="urn:microsoft.com/office/officeart/2005/8/layout/default"/>
    <dgm:cxn modelId="{DB631829-4984-49FE-A61C-222F58A51314}" type="presParOf" srcId="{151B825A-BA0B-4DED-B38A-93B8A279C042}" destId="{82D58B98-D33D-4F1E-BED3-6618CFBF79FD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86DE7194-2AC7-4739-B030-748427B86A95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7EE89338-0F2B-43C1-A5A6-3C38E93D491C}">
      <dgm:prSet phldrT="[Текст]"/>
      <dgm:spPr/>
      <dgm:t>
        <a:bodyPr/>
        <a:lstStyle/>
        <a:p>
          <a:r>
            <a:rPr lang="uk-UA"/>
            <a:t>Переконання</a:t>
          </a:r>
          <a:endParaRPr lang="ru-UA"/>
        </a:p>
      </dgm:t>
    </dgm:pt>
    <dgm:pt modelId="{BCD13255-7175-4550-85E7-84DD5274B7A1}" type="parTrans" cxnId="{0E7394D9-8348-4460-94F2-9B119786C2D7}">
      <dgm:prSet/>
      <dgm:spPr/>
      <dgm:t>
        <a:bodyPr/>
        <a:lstStyle/>
        <a:p>
          <a:endParaRPr lang="ru-UA"/>
        </a:p>
      </dgm:t>
    </dgm:pt>
    <dgm:pt modelId="{E6558431-4BA5-410A-9209-83FAB42BF22A}" type="sibTrans" cxnId="{0E7394D9-8348-4460-94F2-9B119786C2D7}">
      <dgm:prSet/>
      <dgm:spPr/>
      <dgm:t>
        <a:bodyPr/>
        <a:lstStyle/>
        <a:p>
          <a:endParaRPr lang="ru-UA"/>
        </a:p>
      </dgm:t>
    </dgm:pt>
    <dgm:pt modelId="{A8A54B0F-4462-4A48-9D77-759433660CF8}">
      <dgm:prSet/>
      <dgm:spPr/>
      <dgm:t>
        <a:bodyPr/>
        <a:lstStyle/>
        <a:p>
          <a:r>
            <a:rPr lang="uk-UA"/>
            <a:t>Навіювання </a:t>
          </a:r>
          <a:endParaRPr lang="uk-UA" dirty="0"/>
        </a:p>
      </dgm:t>
    </dgm:pt>
    <dgm:pt modelId="{80784D4C-8ECA-473C-98CF-8DF0CCBE0089}" type="parTrans" cxnId="{891C8053-604C-4F84-B6CB-A27735366D21}">
      <dgm:prSet/>
      <dgm:spPr/>
      <dgm:t>
        <a:bodyPr/>
        <a:lstStyle/>
        <a:p>
          <a:endParaRPr lang="ru-UA"/>
        </a:p>
      </dgm:t>
    </dgm:pt>
    <dgm:pt modelId="{F82E8F0C-2FDF-46F5-A2FF-1A9324837426}" type="sibTrans" cxnId="{891C8053-604C-4F84-B6CB-A27735366D21}">
      <dgm:prSet/>
      <dgm:spPr/>
      <dgm:t>
        <a:bodyPr/>
        <a:lstStyle/>
        <a:p>
          <a:endParaRPr lang="ru-UA"/>
        </a:p>
      </dgm:t>
    </dgm:pt>
    <dgm:pt modelId="{E1E53C12-967A-4D41-AE31-6F618E566EDA}">
      <dgm:prSet/>
      <dgm:spPr/>
      <dgm:t>
        <a:bodyPr/>
        <a:lstStyle/>
        <a:p>
          <a:r>
            <a:rPr lang="uk-UA"/>
            <a:t>Наслідування</a:t>
          </a:r>
          <a:endParaRPr lang="uk-UA" dirty="0"/>
        </a:p>
      </dgm:t>
    </dgm:pt>
    <dgm:pt modelId="{FBC09598-AFE0-4471-B826-E3D944E563D5}" type="parTrans" cxnId="{DFEFA898-064C-4A02-B9EB-F11446B45394}">
      <dgm:prSet/>
      <dgm:spPr/>
      <dgm:t>
        <a:bodyPr/>
        <a:lstStyle/>
        <a:p>
          <a:endParaRPr lang="ru-UA"/>
        </a:p>
      </dgm:t>
    </dgm:pt>
    <dgm:pt modelId="{3AD17194-1F70-49B6-BB91-B3F4797B936C}" type="sibTrans" cxnId="{DFEFA898-064C-4A02-B9EB-F11446B45394}">
      <dgm:prSet/>
      <dgm:spPr/>
      <dgm:t>
        <a:bodyPr/>
        <a:lstStyle/>
        <a:p>
          <a:endParaRPr lang="ru-UA"/>
        </a:p>
      </dgm:t>
    </dgm:pt>
    <dgm:pt modelId="{7E397646-7E84-4F8B-80CA-A1888924CBA1}" type="pres">
      <dgm:prSet presAssocID="{86DE7194-2AC7-4739-B030-748427B86A95}" presName="linear" presStyleCnt="0">
        <dgm:presLayoutVars>
          <dgm:dir/>
          <dgm:animLvl val="lvl"/>
          <dgm:resizeHandles val="exact"/>
        </dgm:presLayoutVars>
      </dgm:prSet>
      <dgm:spPr/>
    </dgm:pt>
    <dgm:pt modelId="{9B5E39E1-0629-4CC8-AD6D-7A583E2C21B6}" type="pres">
      <dgm:prSet presAssocID="{7EE89338-0F2B-43C1-A5A6-3C38E93D491C}" presName="parentLin" presStyleCnt="0"/>
      <dgm:spPr/>
    </dgm:pt>
    <dgm:pt modelId="{82E236E3-A714-41CD-9282-B1D27DF8CFEB}" type="pres">
      <dgm:prSet presAssocID="{7EE89338-0F2B-43C1-A5A6-3C38E93D491C}" presName="parentLeftMargin" presStyleLbl="node1" presStyleIdx="0" presStyleCnt="3"/>
      <dgm:spPr/>
    </dgm:pt>
    <dgm:pt modelId="{1639ABB7-8DE8-4311-8A4B-67653D81C5A6}" type="pres">
      <dgm:prSet presAssocID="{7EE89338-0F2B-43C1-A5A6-3C38E93D491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B5F9718-DC10-4353-9725-5AC152485E81}" type="pres">
      <dgm:prSet presAssocID="{7EE89338-0F2B-43C1-A5A6-3C38E93D491C}" presName="negativeSpace" presStyleCnt="0"/>
      <dgm:spPr/>
    </dgm:pt>
    <dgm:pt modelId="{019580C7-58A8-48B8-98A9-51BDA65A0E78}" type="pres">
      <dgm:prSet presAssocID="{7EE89338-0F2B-43C1-A5A6-3C38E93D491C}" presName="childText" presStyleLbl="conFgAcc1" presStyleIdx="0" presStyleCnt="3">
        <dgm:presLayoutVars>
          <dgm:bulletEnabled val="1"/>
        </dgm:presLayoutVars>
      </dgm:prSet>
      <dgm:spPr/>
    </dgm:pt>
    <dgm:pt modelId="{0854DAE7-F011-487F-B2E2-8DFB715823C3}" type="pres">
      <dgm:prSet presAssocID="{E6558431-4BA5-410A-9209-83FAB42BF22A}" presName="spaceBetweenRectangles" presStyleCnt="0"/>
      <dgm:spPr/>
    </dgm:pt>
    <dgm:pt modelId="{7C158F5A-4449-49F7-8968-0F7E7ADE0243}" type="pres">
      <dgm:prSet presAssocID="{A8A54B0F-4462-4A48-9D77-759433660CF8}" presName="parentLin" presStyleCnt="0"/>
      <dgm:spPr/>
    </dgm:pt>
    <dgm:pt modelId="{9056755D-3A6C-412A-A6C1-2D97489CE594}" type="pres">
      <dgm:prSet presAssocID="{A8A54B0F-4462-4A48-9D77-759433660CF8}" presName="parentLeftMargin" presStyleLbl="node1" presStyleIdx="0" presStyleCnt="3"/>
      <dgm:spPr/>
    </dgm:pt>
    <dgm:pt modelId="{3D7C4277-AA17-41AE-9C4B-C190E4F8FD7C}" type="pres">
      <dgm:prSet presAssocID="{A8A54B0F-4462-4A48-9D77-759433660C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A92AAB2-EFA9-4244-963C-B927DD823912}" type="pres">
      <dgm:prSet presAssocID="{A8A54B0F-4462-4A48-9D77-759433660CF8}" presName="negativeSpace" presStyleCnt="0"/>
      <dgm:spPr/>
    </dgm:pt>
    <dgm:pt modelId="{2D282288-0377-427E-A252-068212A13B95}" type="pres">
      <dgm:prSet presAssocID="{A8A54B0F-4462-4A48-9D77-759433660CF8}" presName="childText" presStyleLbl="conFgAcc1" presStyleIdx="1" presStyleCnt="3">
        <dgm:presLayoutVars>
          <dgm:bulletEnabled val="1"/>
        </dgm:presLayoutVars>
      </dgm:prSet>
      <dgm:spPr/>
    </dgm:pt>
    <dgm:pt modelId="{7CF9E3D3-0859-48DE-B2FC-EEFF2DC19314}" type="pres">
      <dgm:prSet presAssocID="{F82E8F0C-2FDF-46F5-A2FF-1A9324837426}" presName="spaceBetweenRectangles" presStyleCnt="0"/>
      <dgm:spPr/>
    </dgm:pt>
    <dgm:pt modelId="{A4286E0C-A5E4-4A4C-A9F1-0B5A6B68AFB5}" type="pres">
      <dgm:prSet presAssocID="{E1E53C12-967A-4D41-AE31-6F618E566EDA}" presName="parentLin" presStyleCnt="0"/>
      <dgm:spPr/>
    </dgm:pt>
    <dgm:pt modelId="{E25F20A3-49DF-4AE8-8006-E22C69FEE5D8}" type="pres">
      <dgm:prSet presAssocID="{E1E53C12-967A-4D41-AE31-6F618E566EDA}" presName="parentLeftMargin" presStyleLbl="node1" presStyleIdx="1" presStyleCnt="3"/>
      <dgm:spPr/>
    </dgm:pt>
    <dgm:pt modelId="{1723FDEC-9C0E-4F8D-9701-D0CF9212DF5B}" type="pres">
      <dgm:prSet presAssocID="{E1E53C12-967A-4D41-AE31-6F618E566E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ABC4F8-DB7D-440B-817C-54F74589BE2B}" type="pres">
      <dgm:prSet presAssocID="{E1E53C12-967A-4D41-AE31-6F618E566EDA}" presName="negativeSpace" presStyleCnt="0"/>
      <dgm:spPr/>
    </dgm:pt>
    <dgm:pt modelId="{AB6B5747-3187-44A6-864A-898499D1E979}" type="pres">
      <dgm:prSet presAssocID="{E1E53C12-967A-4D41-AE31-6F618E566E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022990B-FB79-4312-8293-31A03DE60D4F}" type="presOf" srcId="{E1E53C12-967A-4D41-AE31-6F618E566EDA}" destId="{E25F20A3-49DF-4AE8-8006-E22C69FEE5D8}" srcOrd="0" destOrd="0" presId="urn:microsoft.com/office/officeart/2005/8/layout/list1"/>
    <dgm:cxn modelId="{02B2411F-50D9-4E20-A537-E9849BC68443}" type="presOf" srcId="{7EE89338-0F2B-43C1-A5A6-3C38E93D491C}" destId="{82E236E3-A714-41CD-9282-B1D27DF8CFEB}" srcOrd="0" destOrd="0" presId="urn:microsoft.com/office/officeart/2005/8/layout/list1"/>
    <dgm:cxn modelId="{A77C415B-5AB0-4EB1-B870-23122F4058AF}" type="presOf" srcId="{7EE89338-0F2B-43C1-A5A6-3C38E93D491C}" destId="{1639ABB7-8DE8-4311-8A4B-67653D81C5A6}" srcOrd="1" destOrd="0" presId="urn:microsoft.com/office/officeart/2005/8/layout/list1"/>
    <dgm:cxn modelId="{891C8053-604C-4F84-B6CB-A27735366D21}" srcId="{86DE7194-2AC7-4739-B030-748427B86A95}" destId="{A8A54B0F-4462-4A48-9D77-759433660CF8}" srcOrd="1" destOrd="0" parTransId="{80784D4C-8ECA-473C-98CF-8DF0CCBE0089}" sibTransId="{F82E8F0C-2FDF-46F5-A2FF-1A9324837426}"/>
    <dgm:cxn modelId="{14BC0285-EE49-45F2-8469-BA3C43FD5BF5}" type="presOf" srcId="{A8A54B0F-4462-4A48-9D77-759433660CF8}" destId="{3D7C4277-AA17-41AE-9C4B-C190E4F8FD7C}" srcOrd="1" destOrd="0" presId="urn:microsoft.com/office/officeart/2005/8/layout/list1"/>
    <dgm:cxn modelId="{DFEFA898-064C-4A02-B9EB-F11446B45394}" srcId="{86DE7194-2AC7-4739-B030-748427B86A95}" destId="{E1E53C12-967A-4D41-AE31-6F618E566EDA}" srcOrd="2" destOrd="0" parTransId="{FBC09598-AFE0-4471-B826-E3D944E563D5}" sibTransId="{3AD17194-1F70-49B6-BB91-B3F4797B936C}"/>
    <dgm:cxn modelId="{D848BBB4-7C13-4AEB-BD58-DD13F1E3571D}" type="presOf" srcId="{86DE7194-2AC7-4739-B030-748427B86A95}" destId="{7E397646-7E84-4F8B-80CA-A1888924CBA1}" srcOrd="0" destOrd="0" presId="urn:microsoft.com/office/officeart/2005/8/layout/list1"/>
    <dgm:cxn modelId="{68BD40C0-BF6C-4103-9817-CA6B82156581}" type="presOf" srcId="{E1E53C12-967A-4D41-AE31-6F618E566EDA}" destId="{1723FDEC-9C0E-4F8D-9701-D0CF9212DF5B}" srcOrd="1" destOrd="0" presId="urn:microsoft.com/office/officeart/2005/8/layout/list1"/>
    <dgm:cxn modelId="{6C5BC1D3-F194-4C5C-9BC5-BAF5A3FC6805}" type="presOf" srcId="{A8A54B0F-4462-4A48-9D77-759433660CF8}" destId="{9056755D-3A6C-412A-A6C1-2D97489CE594}" srcOrd="0" destOrd="0" presId="urn:microsoft.com/office/officeart/2005/8/layout/list1"/>
    <dgm:cxn modelId="{0E7394D9-8348-4460-94F2-9B119786C2D7}" srcId="{86DE7194-2AC7-4739-B030-748427B86A95}" destId="{7EE89338-0F2B-43C1-A5A6-3C38E93D491C}" srcOrd="0" destOrd="0" parTransId="{BCD13255-7175-4550-85E7-84DD5274B7A1}" sibTransId="{E6558431-4BA5-410A-9209-83FAB42BF22A}"/>
    <dgm:cxn modelId="{8DFD9429-2B8D-4976-8B13-BA5C25795FFE}" type="presParOf" srcId="{7E397646-7E84-4F8B-80CA-A1888924CBA1}" destId="{9B5E39E1-0629-4CC8-AD6D-7A583E2C21B6}" srcOrd="0" destOrd="0" presId="urn:microsoft.com/office/officeart/2005/8/layout/list1"/>
    <dgm:cxn modelId="{58CB06F5-E1E5-4CBB-A0BD-27D018C26200}" type="presParOf" srcId="{9B5E39E1-0629-4CC8-AD6D-7A583E2C21B6}" destId="{82E236E3-A714-41CD-9282-B1D27DF8CFEB}" srcOrd="0" destOrd="0" presId="urn:microsoft.com/office/officeart/2005/8/layout/list1"/>
    <dgm:cxn modelId="{5454A50E-03A1-4DAD-86D3-ADDC41F2687F}" type="presParOf" srcId="{9B5E39E1-0629-4CC8-AD6D-7A583E2C21B6}" destId="{1639ABB7-8DE8-4311-8A4B-67653D81C5A6}" srcOrd="1" destOrd="0" presId="urn:microsoft.com/office/officeart/2005/8/layout/list1"/>
    <dgm:cxn modelId="{1B10C45D-21ED-4308-8B48-52FCF91EB559}" type="presParOf" srcId="{7E397646-7E84-4F8B-80CA-A1888924CBA1}" destId="{AB5F9718-DC10-4353-9725-5AC152485E81}" srcOrd="1" destOrd="0" presId="urn:microsoft.com/office/officeart/2005/8/layout/list1"/>
    <dgm:cxn modelId="{D364AFB0-47C6-48D6-8350-529B2393E9A7}" type="presParOf" srcId="{7E397646-7E84-4F8B-80CA-A1888924CBA1}" destId="{019580C7-58A8-48B8-98A9-51BDA65A0E78}" srcOrd="2" destOrd="0" presId="urn:microsoft.com/office/officeart/2005/8/layout/list1"/>
    <dgm:cxn modelId="{FCDA94C8-3EFF-47D9-A5AB-2107F02407FA}" type="presParOf" srcId="{7E397646-7E84-4F8B-80CA-A1888924CBA1}" destId="{0854DAE7-F011-487F-B2E2-8DFB715823C3}" srcOrd="3" destOrd="0" presId="urn:microsoft.com/office/officeart/2005/8/layout/list1"/>
    <dgm:cxn modelId="{ABF1CE91-13AA-409F-A5CB-34F98938E440}" type="presParOf" srcId="{7E397646-7E84-4F8B-80CA-A1888924CBA1}" destId="{7C158F5A-4449-49F7-8968-0F7E7ADE0243}" srcOrd="4" destOrd="0" presId="urn:microsoft.com/office/officeart/2005/8/layout/list1"/>
    <dgm:cxn modelId="{B6FB9D5A-B3EB-4651-9D00-6524CC958C4E}" type="presParOf" srcId="{7C158F5A-4449-49F7-8968-0F7E7ADE0243}" destId="{9056755D-3A6C-412A-A6C1-2D97489CE594}" srcOrd="0" destOrd="0" presId="urn:microsoft.com/office/officeart/2005/8/layout/list1"/>
    <dgm:cxn modelId="{86BB8F51-1DEE-4D07-AA0E-B88ABEC81E23}" type="presParOf" srcId="{7C158F5A-4449-49F7-8968-0F7E7ADE0243}" destId="{3D7C4277-AA17-41AE-9C4B-C190E4F8FD7C}" srcOrd="1" destOrd="0" presId="urn:microsoft.com/office/officeart/2005/8/layout/list1"/>
    <dgm:cxn modelId="{4D57D055-4512-4893-80B2-4645D96D79EA}" type="presParOf" srcId="{7E397646-7E84-4F8B-80CA-A1888924CBA1}" destId="{DA92AAB2-EFA9-4244-963C-B927DD823912}" srcOrd="5" destOrd="0" presId="urn:microsoft.com/office/officeart/2005/8/layout/list1"/>
    <dgm:cxn modelId="{C177574A-8496-4474-91C2-DECCA16635DB}" type="presParOf" srcId="{7E397646-7E84-4F8B-80CA-A1888924CBA1}" destId="{2D282288-0377-427E-A252-068212A13B95}" srcOrd="6" destOrd="0" presId="urn:microsoft.com/office/officeart/2005/8/layout/list1"/>
    <dgm:cxn modelId="{D235C0BE-724B-4172-A1E6-64FB3B26C1D3}" type="presParOf" srcId="{7E397646-7E84-4F8B-80CA-A1888924CBA1}" destId="{7CF9E3D3-0859-48DE-B2FC-EEFF2DC19314}" srcOrd="7" destOrd="0" presId="urn:microsoft.com/office/officeart/2005/8/layout/list1"/>
    <dgm:cxn modelId="{3A5559A8-DFEF-4474-B608-3FCD8F1F1D7A}" type="presParOf" srcId="{7E397646-7E84-4F8B-80CA-A1888924CBA1}" destId="{A4286E0C-A5E4-4A4C-A9F1-0B5A6B68AFB5}" srcOrd="8" destOrd="0" presId="urn:microsoft.com/office/officeart/2005/8/layout/list1"/>
    <dgm:cxn modelId="{B47EB144-BF06-4AED-85EC-8B8FF710E47E}" type="presParOf" srcId="{A4286E0C-A5E4-4A4C-A9F1-0B5A6B68AFB5}" destId="{E25F20A3-49DF-4AE8-8006-E22C69FEE5D8}" srcOrd="0" destOrd="0" presId="urn:microsoft.com/office/officeart/2005/8/layout/list1"/>
    <dgm:cxn modelId="{5822D0BC-CEC2-493B-B691-D8DFD752C157}" type="presParOf" srcId="{A4286E0C-A5E4-4A4C-A9F1-0B5A6B68AFB5}" destId="{1723FDEC-9C0E-4F8D-9701-D0CF9212DF5B}" srcOrd="1" destOrd="0" presId="urn:microsoft.com/office/officeart/2005/8/layout/list1"/>
    <dgm:cxn modelId="{B5284186-8539-4E66-8046-CDA5BB7EBAE6}" type="presParOf" srcId="{7E397646-7E84-4F8B-80CA-A1888924CBA1}" destId="{6FABC4F8-DB7D-440B-817C-54F74589BE2B}" srcOrd="9" destOrd="0" presId="urn:microsoft.com/office/officeart/2005/8/layout/list1"/>
    <dgm:cxn modelId="{CA11D3F5-EA02-43D1-8F26-5264A6B79EEB}" type="presParOf" srcId="{7E397646-7E84-4F8B-80CA-A1888924CBA1}" destId="{AB6B5747-3187-44A6-864A-898499D1E97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722D65F9-C99A-467A-9C70-24A0BCC7482F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F2A2982F-E9A0-4B66-8320-512BA7EA06E2}">
      <dgm:prSet phldrT="[Текст]"/>
      <dgm:spPr/>
      <dgm:t>
        <a:bodyPr/>
        <a:lstStyle/>
        <a:p>
          <a:r>
            <a:rPr lang="ru-RU" dirty="0"/>
            <a:t>Теорія </a:t>
          </a:r>
          <a:r>
            <a:rPr lang="ru-RU" dirty="0" err="1"/>
            <a:t>класичного</a:t>
          </a:r>
          <a:r>
            <a:rPr lang="ru-RU" dirty="0"/>
            <a:t>  </a:t>
          </a:r>
          <a:r>
            <a:rPr lang="ru-RU" dirty="0" err="1"/>
            <a:t>зумовлювання</a:t>
          </a:r>
          <a:endParaRPr lang="ru-UA" dirty="0"/>
        </a:p>
      </dgm:t>
    </dgm:pt>
    <dgm:pt modelId="{4D5037BE-EC10-4D36-9935-5B9A9AB9CCD0}" type="parTrans" cxnId="{465BDFF3-EA4C-420B-ACEE-36A1432914D2}">
      <dgm:prSet/>
      <dgm:spPr/>
      <dgm:t>
        <a:bodyPr/>
        <a:lstStyle/>
        <a:p>
          <a:endParaRPr lang="ru-UA"/>
        </a:p>
      </dgm:t>
    </dgm:pt>
    <dgm:pt modelId="{69BAD230-601E-4EC9-BE38-B62FADDEA0AF}" type="sibTrans" cxnId="{465BDFF3-EA4C-420B-ACEE-36A1432914D2}">
      <dgm:prSet/>
      <dgm:spPr/>
      <dgm:t>
        <a:bodyPr/>
        <a:lstStyle/>
        <a:p>
          <a:endParaRPr lang="ru-UA"/>
        </a:p>
      </dgm:t>
    </dgm:pt>
    <dgm:pt modelId="{4548C4C4-43DC-4ED5-8111-9006610B033B}">
      <dgm:prSet phldrT="[Текст]"/>
      <dgm:spPr/>
      <dgm:t>
        <a:bodyPr/>
        <a:lstStyle/>
        <a:p>
          <a:r>
            <a:rPr lang="ru-RU" dirty="0"/>
            <a:t>Теорія оперантного (</a:t>
          </a:r>
          <a:r>
            <a:rPr lang="ru-RU" dirty="0" err="1"/>
            <a:t>інструментального</a:t>
          </a:r>
          <a:r>
            <a:rPr lang="ru-RU" dirty="0"/>
            <a:t>) </a:t>
          </a:r>
          <a:r>
            <a:rPr lang="ru-RU" dirty="0" err="1"/>
            <a:t>зумовлювання</a:t>
          </a:r>
          <a:endParaRPr lang="ru-UA" dirty="0"/>
        </a:p>
      </dgm:t>
    </dgm:pt>
    <dgm:pt modelId="{EBFF1E12-6777-450C-BC6F-C365859FDAFC}" type="parTrans" cxnId="{FE8681D1-AB9F-4BCB-8E94-184C862BE8DB}">
      <dgm:prSet/>
      <dgm:spPr/>
      <dgm:t>
        <a:bodyPr/>
        <a:lstStyle/>
        <a:p>
          <a:endParaRPr lang="ru-UA"/>
        </a:p>
      </dgm:t>
    </dgm:pt>
    <dgm:pt modelId="{C928BCBC-CE48-40F6-8B4F-0E287C3BF222}" type="sibTrans" cxnId="{FE8681D1-AB9F-4BCB-8E94-184C862BE8DB}">
      <dgm:prSet/>
      <dgm:spPr/>
      <dgm:t>
        <a:bodyPr/>
        <a:lstStyle/>
        <a:p>
          <a:endParaRPr lang="ru-UA"/>
        </a:p>
      </dgm:t>
    </dgm:pt>
    <dgm:pt modelId="{C3F7AB72-DE13-4523-9E01-0D5311BD26BD}">
      <dgm:prSet phldrT="[Текст]"/>
      <dgm:spPr/>
      <dgm:t>
        <a:bodyPr/>
        <a:lstStyle/>
        <a:p>
          <a:r>
            <a:rPr lang="ru-RU" dirty="0" err="1"/>
            <a:t>Теорією</a:t>
          </a:r>
          <a:r>
            <a:rPr lang="ru-RU" dirty="0"/>
            <a:t> </a:t>
          </a:r>
          <a:r>
            <a:rPr lang="ru-RU" dirty="0" err="1"/>
            <a:t>соціального</a:t>
          </a:r>
          <a:r>
            <a:rPr lang="ru-RU" dirty="0"/>
            <a:t> </a:t>
          </a:r>
          <a:r>
            <a:rPr lang="ru-RU" dirty="0" err="1"/>
            <a:t>порівняння</a:t>
          </a:r>
          <a:endParaRPr lang="ru-UA" dirty="0"/>
        </a:p>
      </dgm:t>
    </dgm:pt>
    <dgm:pt modelId="{94B41C72-DFBF-4D30-B1AC-1FFE09DA8629}" type="parTrans" cxnId="{5655968A-031B-44A3-852F-B0A74FB82C01}">
      <dgm:prSet/>
      <dgm:spPr/>
      <dgm:t>
        <a:bodyPr/>
        <a:lstStyle/>
        <a:p>
          <a:endParaRPr lang="ru-UA"/>
        </a:p>
      </dgm:t>
    </dgm:pt>
    <dgm:pt modelId="{AEF8A2EF-41C3-4E19-B994-33F2643AA299}" type="sibTrans" cxnId="{5655968A-031B-44A3-852F-B0A74FB82C01}">
      <dgm:prSet/>
      <dgm:spPr/>
      <dgm:t>
        <a:bodyPr/>
        <a:lstStyle/>
        <a:p>
          <a:endParaRPr lang="ru-UA"/>
        </a:p>
      </dgm:t>
    </dgm:pt>
    <dgm:pt modelId="{9B74F942-37B5-4E4A-9781-9FAE4F155170}" type="pres">
      <dgm:prSet presAssocID="{722D65F9-C99A-467A-9C70-24A0BCC7482F}" presName="linear" presStyleCnt="0">
        <dgm:presLayoutVars>
          <dgm:dir/>
          <dgm:animLvl val="lvl"/>
          <dgm:resizeHandles val="exact"/>
        </dgm:presLayoutVars>
      </dgm:prSet>
      <dgm:spPr/>
    </dgm:pt>
    <dgm:pt modelId="{0A76FB8F-ACD5-46AC-935F-9CCAE8F603FD}" type="pres">
      <dgm:prSet presAssocID="{F2A2982F-E9A0-4B66-8320-512BA7EA06E2}" presName="parentLin" presStyleCnt="0"/>
      <dgm:spPr/>
    </dgm:pt>
    <dgm:pt modelId="{F63AE7FA-A492-4BFB-885B-5CBF1BF2C163}" type="pres">
      <dgm:prSet presAssocID="{F2A2982F-E9A0-4B66-8320-512BA7EA06E2}" presName="parentLeftMargin" presStyleLbl="node1" presStyleIdx="0" presStyleCnt="3"/>
      <dgm:spPr/>
    </dgm:pt>
    <dgm:pt modelId="{8D3493F7-EC1B-474E-BC65-BAB5EEC0DFFC}" type="pres">
      <dgm:prSet presAssocID="{F2A2982F-E9A0-4B66-8320-512BA7EA06E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3585906-F4B1-47F9-AFAB-4689AE55F66F}" type="pres">
      <dgm:prSet presAssocID="{F2A2982F-E9A0-4B66-8320-512BA7EA06E2}" presName="negativeSpace" presStyleCnt="0"/>
      <dgm:spPr/>
    </dgm:pt>
    <dgm:pt modelId="{CACDEC1B-DC20-49ED-A7CD-E044AB2032A8}" type="pres">
      <dgm:prSet presAssocID="{F2A2982F-E9A0-4B66-8320-512BA7EA06E2}" presName="childText" presStyleLbl="conFgAcc1" presStyleIdx="0" presStyleCnt="3">
        <dgm:presLayoutVars>
          <dgm:bulletEnabled val="1"/>
        </dgm:presLayoutVars>
      </dgm:prSet>
      <dgm:spPr/>
    </dgm:pt>
    <dgm:pt modelId="{03D3103F-393C-470C-9519-173190EB6905}" type="pres">
      <dgm:prSet presAssocID="{69BAD230-601E-4EC9-BE38-B62FADDEA0AF}" presName="spaceBetweenRectangles" presStyleCnt="0"/>
      <dgm:spPr/>
    </dgm:pt>
    <dgm:pt modelId="{31550580-3ED8-4259-B1D0-4583C01B367B}" type="pres">
      <dgm:prSet presAssocID="{4548C4C4-43DC-4ED5-8111-9006610B033B}" presName="parentLin" presStyleCnt="0"/>
      <dgm:spPr/>
    </dgm:pt>
    <dgm:pt modelId="{D0A6A132-8C1B-40DE-8F1F-747549CABA4B}" type="pres">
      <dgm:prSet presAssocID="{4548C4C4-43DC-4ED5-8111-9006610B033B}" presName="parentLeftMargin" presStyleLbl="node1" presStyleIdx="0" presStyleCnt="3"/>
      <dgm:spPr/>
    </dgm:pt>
    <dgm:pt modelId="{ED8BD483-E727-46CD-9D28-F2FDD97A45D4}" type="pres">
      <dgm:prSet presAssocID="{4548C4C4-43DC-4ED5-8111-9006610B03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EB421DF-EDE3-4C17-864A-0655E0912FA5}" type="pres">
      <dgm:prSet presAssocID="{4548C4C4-43DC-4ED5-8111-9006610B033B}" presName="negativeSpace" presStyleCnt="0"/>
      <dgm:spPr/>
    </dgm:pt>
    <dgm:pt modelId="{F1108A77-F61B-4EC5-BD69-4C7759D32410}" type="pres">
      <dgm:prSet presAssocID="{4548C4C4-43DC-4ED5-8111-9006610B033B}" presName="childText" presStyleLbl="conFgAcc1" presStyleIdx="1" presStyleCnt="3">
        <dgm:presLayoutVars>
          <dgm:bulletEnabled val="1"/>
        </dgm:presLayoutVars>
      </dgm:prSet>
      <dgm:spPr/>
    </dgm:pt>
    <dgm:pt modelId="{66AE1E8F-2DD3-4A7E-B186-67D357CF77CE}" type="pres">
      <dgm:prSet presAssocID="{C928BCBC-CE48-40F6-8B4F-0E287C3BF222}" presName="spaceBetweenRectangles" presStyleCnt="0"/>
      <dgm:spPr/>
    </dgm:pt>
    <dgm:pt modelId="{6FD2BE09-2983-497C-9C11-A6FEBEC228D5}" type="pres">
      <dgm:prSet presAssocID="{C3F7AB72-DE13-4523-9E01-0D5311BD26BD}" presName="parentLin" presStyleCnt="0"/>
      <dgm:spPr/>
    </dgm:pt>
    <dgm:pt modelId="{3A602824-F83A-4ED4-AC85-DCAFE763779C}" type="pres">
      <dgm:prSet presAssocID="{C3F7AB72-DE13-4523-9E01-0D5311BD26BD}" presName="parentLeftMargin" presStyleLbl="node1" presStyleIdx="1" presStyleCnt="3"/>
      <dgm:spPr/>
    </dgm:pt>
    <dgm:pt modelId="{CFD3ABA5-EBFD-4103-BC8A-FD52CBA4CA00}" type="pres">
      <dgm:prSet presAssocID="{C3F7AB72-DE13-4523-9E01-0D5311BD26B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3754616-12E5-4FAD-97A4-3820C76485EC}" type="pres">
      <dgm:prSet presAssocID="{C3F7AB72-DE13-4523-9E01-0D5311BD26BD}" presName="negativeSpace" presStyleCnt="0"/>
      <dgm:spPr/>
    </dgm:pt>
    <dgm:pt modelId="{447128F6-F556-4308-A36D-0DBB8294B1D1}" type="pres">
      <dgm:prSet presAssocID="{C3F7AB72-DE13-4523-9E01-0D5311BD26B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2684E0D-1AEE-42EB-9758-D105F8EA6FA7}" type="presOf" srcId="{F2A2982F-E9A0-4B66-8320-512BA7EA06E2}" destId="{8D3493F7-EC1B-474E-BC65-BAB5EEC0DFFC}" srcOrd="1" destOrd="0" presId="urn:microsoft.com/office/officeart/2005/8/layout/list1"/>
    <dgm:cxn modelId="{D596AD38-DA6E-4627-9FA3-1EFFA66B97F9}" type="presOf" srcId="{4548C4C4-43DC-4ED5-8111-9006610B033B}" destId="{D0A6A132-8C1B-40DE-8F1F-747549CABA4B}" srcOrd="0" destOrd="0" presId="urn:microsoft.com/office/officeart/2005/8/layout/list1"/>
    <dgm:cxn modelId="{4F9EA844-A60B-493A-8595-0B63C5509DC5}" type="presOf" srcId="{C3F7AB72-DE13-4523-9E01-0D5311BD26BD}" destId="{3A602824-F83A-4ED4-AC85-DCAFE763779C}" srcOrd="0" destOrd="0" presId="urn:microsoft.com/office/officeart/2005/8/layout/list1"/>
    <dgm:cxn modelId="{2F53997B-B478-431D-8499-28F2C4E3BCF3}" type="presOf" srcId="{722D65F9-C99A-467A-9C70-24A0BCC7482F}" destId="{9B74F942-37B5-4E4A-9781-9FAE4F155170}" srcOrd="0" destOrd="0" presId="urn:microsoft.com/office/officeart/2005/8/layout/list1"/>
    <dgm:cxn modelId="{6D14B988-13BF-4143-836E-494D954CD187}" type="presOf" srcId="{C3F7AB72-DE13-4523-9E01-0D5311BD26BD}" destId="{CFD3ABA5-EBFD-4103-BC8A-FD52CBA4CA00}" srcOrd="1" destOrd="0" presId="urn:microsoft.com/office/officeart/2005/8/layout/list1"/>
    <dgm:cxn modelId="{5655968A-031B-44A3-852F-B0A74FB82C01}" srcId="{722D65F9-C99A-467A-9C70-24A0BCC7482F}" destId="{C3F7AB72-DE13-4523-9E01-0D5311BD26BD}" srcOrd="2" destOrd="0" parTransId="{94B41C72-DFBF-4D30-B1AC-1FFE09DA8629}" sibTransId="{AEF8A2EF-41C3-4E19-B994-33F2643AA299}"/>
    <dgm:cxn modelId="{229342A5-205A-44CE-9A0B-D83B4108091A}" type="presOf" srcId="{F2A2982F-E9A0-4B66-8320-512BA7EA06E2}" destId="{F63AE7FA-A492-4BFB-885B-5CBF1BF2C163}" srcOrd="0" destOrd="0" presId="urn:microsoft.com/office/officeart/2005/8/layout/list1"/>
    <dgm:cxn modelId="{D177B0C4-2AF1-4E6B-8045-A2BFCE195DF0}" type="presOf" srcId="{4548C4C4-43DC-4ED5-8111-9006610B033B}" destId="{ED8BD483-E727-46CD-9D28-F2FDD97A45D4}" srcOrd="1" destOrd="0" presId="urn:microsoft.com/office/officeart/2005/8/layout/list1"/>
    <dgm:cxn modelId="{FE8681D1-AB9F-4BCB-8E94-184C862BE8DB}" srcId="{722D65F9-C99A-467A-9C70-24A0BCC7482F}" destId="{4548C4C4-43DC-4ED5-8111-9006610B033B}" srcOrd="1" destOrd="0" parTransId="{EBFF1E12-6777-450C-BC6F-C365859FDAFC}" sibTransId="{C928BCBC-CE48-40F6-8B4F-0E287C3BF222}"/>
    <dgm:cxn modelId="{465BDFF3-EA4C-420B-ACEE-36A1432914D2}" srcId="{722D65F9-C99A-467A-9C70-24A0BCC7482F}" destId="{F2A2982F-E9A0-4B66-8320-512BA7EA06E2}" srcOrd="0" destOrd="0" parTransId="{4D5037BE-EC10-4D36-9935-5B9A9AB9CCD0}" sibTransId="{69BAD230-601E-4EC9-BE38-B62FADDEA0AF}"/>
    <dgm:cxn modelId="{0FFCB777-3515-4233-BDA0-8AD2FE6E932D}" type="presParOf" srcId="{9B74F942-37B5-4E4A-9781-9FAE4F155170}" destId="{0A76FB8F-ACD5-46AC-935F-9CCAE8F603FD}" srcOrd="0" destOrd="0" presId="urn:microsoft.com/office/officeart/2005/8/layout/list1"/>
    <dgm:cxn modelId="{167B72C4-D3F0-44B8-A5C2-195A2CFF86EA}" type="presParOf" srcId="{0A76FB8F-ACD5-46AC-935F-9CCAE8F603FD}" destId="{F63AE7FA-A492-4BFB-885B-5CBF1BF2C163}" srcOrd="0" destOrd="0" presId="urn:microsoft.com/office/officeart/2005/8/layout/list1"/>
    <dgm:cxn modelId="{9D215C28-578C-4A63-A361-2DF41C571E7B}" type="presParOf" srcId="{0A76FB8F-ACD5-46AC-935F-9CCAE8F603FD}" destId="{8D3493F7-EC1B-474E-BC65-BAB5EEC0DFFC}" srcOrd="1" destOrd="0" presId="urn:microsoft.com/office/officeart/2005/8/layout/list1"/>
    <dgm:cxn modelId="{976E4C29-B8F8-41BD-BEDD-9AF83C530ED8}" type="presParOf" srcId="{9B74F942-37B5-4E4A-9781-9FAE4F155170}" destId="{83585906-F4B1-47F9-AFAB-4689AE55F66F}" srcOrd="1" destOrd="0" presId="urn:microsoft.com/office/officeart/2005/8/layout/list1"/>
    <dgm:cxn modelId="{A80BA393-49F8-4AFE-866C-942186D478B6}" type="presParOf" srcId="{9B74F942-37B5-4E4A-9781-9FAE4F155170}" destId="{CACDEC1B-DC20-49ED-A7CD-E044AB2032A8}" srcOrd="2" destOrd="0" presId="urn:microsoft.com/office/officeart/2005/8/layout/list1"/>
    <dgm:cxn modelId="{4A5240E2-D1AC-4345-9212-EEC20C2D15C0}" type="presParOf" srcId="{9B74F942-37B5-4E4A-9781-9FAE4F155170}" destId="{03D3103F-393C-470C-9519-173190EB6905}" srcOrd="3" destOrd="0" presId="urn:microsoft.com/office/officeart/2005/8/layout/list1"/>
    <dgm:cxn modelId="{75D19231-644A-417F-96E7-B3045E246722}" type="presParOf" srcId="{9B74F942-37B5-4E4A-9781-9FAE4F155170}" destId="{31550580-3ED8-4259-B1D0-4583C01B367B}" srcOrd="4" destOrd="0" presId="urn:microsoft.com/office/officeart/2005/8/layout/list1"/>
    <dgm:cxn modelId="{878B642E-FCAA-4FED-985F-6BA88B58D8BE}" type="presParOf" srcId="{31550580-3ED8-4259-B1D0-4583C01B367B}" destId="{D0A6A132-8C1B-40DE-8F1F-747549CABA4B}" srcOrd="0" destOrd="0" presId="urn:microsoft.com/office/officeart/2005/8/layout/list1"/>
    <dgm:cxn modelId="{774481B9-826F-4970-8B34-136FD88A6E40}" type="presParOf" srcId="{31550580-3ED8-4259-B1D0-4583C01B367B}" destId="{ED8BD483-E727-46CD-9D28-F2FDD97A45D4}" srcOrd="1" destOrd="0" presId="urn:microsoft.com/office/officeart/2005/8/layout/list1"/>
    <dgm:cxn modelId="{22DBEF8A-1598-43EF-AFF8-FDBEF7668C58}" type="presParOf" srcId="{9B74F942-37B5-4E4A-9781-9FAE4F155170}" destId="{2EB421DF-EDE3-4C17-864A-0655E0912FA5}" srcOrd="5" destOrd="0" presId="urn:microsoft.com/office/officeart/2005/8/layout/list1"/>
    <dgm:cxn modelId="{50EF5651-1942-43BD-B0C6-096E71884EBB}" type="presParOf" srcId="{9B74F942-37B5-4E4A-9781-9FAE4F155170}" destId="{F1108A77-F61B-4EC5-BD69-4C7759D32410}" srcOrd="6" destOrd="0" presId="urn:microsoft.com/office/officeart/2005/8/layout/list1"/>
    <dgm:cxn modelId="{6662B578-4ED2-4192-BA1C-D1D8777FA1CE}" type="presParOf" srcId="{9B74F942-37B5-4E4A-9781-9FAE4F155170}" destId="{66AE1E8F-2DD3-4A7E-B186-67D357CF77CE}" srcOrd="7" destOrd="0" presId="urn:microsoft.com/office/officeart/2005/8/layout/list1"/>
    <dgm:cxn modelId="{43B24E8E-9BC0-4CEE-8A0A-44C5724EA3FC}" type="presParOf" srcId="{9B74F942-37B5-4E4A-9781-9FAE4F155170}" destId="{6FD2BE09-2983-497C-9C11-A6FEBEC228D5}" srcOrd="8" destOrd="0" presId="urn:microsoft.com/office/officeart/2005/8/layout/list1"/>
    <dgm:cxn modelId="{F40A32A0-1EF8-4D66-8D91-9431BFAEF0DF}" type="presParOf" srcId="{6FD2BE09-2983-497C-9C11-A6FEBEC228D5}" destId="{3A602824-F83A-4ED4-AC85-DCAFE763779C}" srcOrd="0" destOrd="0" presId="urn:microsoft.com/office/officeart/2005/8/layout/list1"/>
    <dgm:cxn modelId="{5967660C-1724-41F5-9E43-400CEBC76916}" type="presParOf" srcId="{6FD2BE09-2983-497C-9C11-A6FEBEC228D5}" destId="{CFD3ABA5-EBFD-4103-BC8A-FD52CBA4CA00}" srcOrd="1" destOrd="0" presId="urn:microsoft.com/office/officeart/2005/8/layout/list1"/>
    <dgm:cxn modelId="{8FA90077-54C0-4746-AB6E-35076E453372}" type="presParOf" srcId="{9B74F942-37B5-4E4A-9781-9FAE4F155170}" destId="{D3754616-12E5-4FAD-97A4-3820C76485EC}" srcOrd="9" destOrd="0" presId="urn:microsoft.com/office/officeart/2005/8/layout/list1"/>
    <dgm:cxn modelId="{247DE307-4FCF-4AC5-9CC1-BF356722C3F3}" type="presParOf" srcId="{9B74F942-37B5-4E4A-9781-9FAE4F155170}" destId="{447128F6-F556-4308-A36D-0DBB8294B1D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C89C473D-6725-4EF9-B644-020619AA725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F3ACD12A-30CB-496B-8251-CB69613D8F48}">
      <dgm:prSet phldrT="[Текст]"/>
      <dgm:spPr/>
      <dgm:t>
        <a:bodyPr/>
        <a:lstStyle/>
        <a:p>
          <a:r>
            <a:rPr lang="ru-RU" dirty="0"/>
            <a:t>когнітивний</a:t>
          </a:r>
          <a:endParaRPr lang="ru-UA" dirty="0"/>
        </a:p>
      </dgm:t>
    </dgm:pt>
    <dgm:pt modelId="{5DBBF31F-9C39-42F3-A0DC-EAD4AE236853}" type="parTrans" cxnId="{1FEA4D94-CDED-4551-8CDE-1626F370D064}">
      <dgm:prSet/>
      <dgm:spPr/>
      <dgm:t>
        <a:bodyPr/>
        <a:lstStyle/>
        <a:p>
          <a:endParaRPr lang="ru-UA"/>
        </a:p>
      </dgm:t>
    </dgm:pt>
    <dgm:pt modelId="{6221468E-4CD9-44CA-9159-20AE290F8016}" type="sibTrans" cxnId="{1FEA4D94-CDED-4551-8CDE-1626F370D064}">
      <dgm:prSet/>
      <dgm:spPr/>
      <dgm:t>
        <a:bodyPr/>
        <a:lstStyle/>
        <a:p>
          <a:endParaRPr lang="ru-UA"/>
        </a:p>
      </dgm:t>
    </dgm:pt>
    <dgm:pt modelId="{149E66E9-C130-4C35-A007-615F1911A759}">
      <dgm:prSet/>
      <dgm:spPr/>
      <dgm:t>
        <a:bodyPr/>
        <a:lstStyle/>
        <a:p>
          <a:r>
            <a:rPr lang="ru-RU" dirty="0" err="1"/>
            <a:t>афективний</a:t>
          </a:r>
          <a:endParaRPr lang="ru-RU" dirty="0"/>
        </a:p>
      </dgm:t>
    </dgm:pt>
    <dgm:pt modelId="{25EFC7D7-FB57-48A7-8F05-478C7E5F5D8A}" type="parTrans" cxnId="{D6AAB0B9-7562-4871-B9EC-444F50A2B2FB}">
      <dgm:prSet/>
      <dgm:spPr/>
      <dgm:t>
        <a:bodyPr/>
        <a:lstStyle/>
        <a:p>
          <a:endParaRPr lang="ru-UA"/>
        </a:p>
      </dgm:t>
    </dgm:pt>
    <dgm:pt modelId="{E37F53BD-2AB8-4B91-8211-C6A74FDC06CF}" type="sibTrans" cxnId="{D6AAB0B9-7562-4871-B9EC-444F50A2B2FB}">
      <dgm:prSet/>
      <dgm:spPr/>
      <dgm:t>
        <a:bodyPr/>
        <a:lstStyle/>
        <a:p>
          <a:endParaRPr lang="ru-UA"/>
        </a:p>
      </dgm:t>
    </dgm:pt>
    <dgm:pt modelId="{75D571BA-3899-4B08-B05C-0A8F207FF442}">
      <dgm:prSet/>
      <dgm:spPr/>
      <dgm:t>
        <a:bodyPr/>
        <a:lstStyle/>
        <a:p>
          <a:r>
            <a:rPr lang="ru-RU" dirty="0" err="1"/>
            <a:t>конативний</a:t>
          </a:r>
          <a:endParaRPr lang="ru-RU" dirty="0"/>
        </a:p>
      </dgm:t>
    </dgm:pt>
    <dgm:pt modelId="{A01FB713-3E0F-4635-B747-7F806101D7A0}" type="parTrans" cxnId="{740F6124-1ABF-454A-BE89-D7FD08D601CE}">
      <dgm:prSet/>
      <dgm:spPr/>
      <dgm:t>
        <a:bodyPr/>
        <a:lstStyle/>
        <a:p>
          <a:endParaRPr lang="ru-UA"/>
        </a:p>
      </dgm:t>
    </dgm:pt>
    <dgm:pt modelId="{CBAE83A3-887C-43A5-B170-5EC0F1136F13}" type="sibTrans" cxnId="{740F6124-1ABF-454A-BE89-D7FD08D601CE}">
      <dgm:prSet/>
      <dgm:spPr/>
      <dgm:t>
        <a:bodyPr/>
        <a:lstStyle/>
        <a:p>
          <a:endParaRPr lang="ru-UA"/>
        </a:p>
      </dgm:t>
    </dgm:pt>
    <dgm:pt modelId="{43CA69D7-5F9C-4003-AFD8-994F8B4200A9}">
      <dgm:prSet phldrT="[Текст]"/>
      <dgm:spPr/>
      <dgm:t>
        <a:bodyPr/>
        <a:lstStyle/>
        <a:p>
          <a:r>
            <a:rPr lang="ru-RU" dirty="0" err="1"/>
            <a:t>знання</a:t>
          </a:r>
          <a:r>
            <a:rPr lang="ru-RU" dirty="0"/>
            <a:t> про </a:t>
          </a:r>
          <a:r>
            <a:rPr lang="ru-RU" dirty="0" err="1"/>
            <a:t>об'єкт</a:t>
          </a:r>
          <a:r>
            <a:rPr lang="ru-RU" dirty="0"/>
            <a:t> установки</a:t>
          </a:r>
          <a:endParaRPr lang="ru-UA" dirty="0"/>
        </a:p>
      </dgm:t>
    </dgm:pt>
    <dgm:pt modelId="{81B0A892-E68B-4755-BCEF-B42F689D8D4D}" type="parTrans" cxnId="{498D6731-3C9D-4288-81D9-3938598ECE55}">
      <dgm:prSet/>
      <dgm:spPr/>
      <dgm:t>
        <a:bodyPr/>
        <a:lstStyle/>
        <a:p>
          <a:endParaRPr lang="ru-UA"/>
        </a:p>
      </dgm:t>
    </dgm:pt>
    <dgm:pt modelId="{FE758F4A-37F3-4B88-AF77-99B8DE95760D}" type="sibTrans" cxnId="{498D6731-3C9D-4288-81D9-3938598ECE55}">
      <dgm:prSet/>
      <dgm:spPr/>
      <dgm:t>
        <a:bodyPr/>
        <a:lstStyle/>
        <a:p>
          <a:endParaRPr lang="ru-UA"/>
        </a:p>
      </dgm:t>
    </dgm:pt>
    <dgm:pt modelId="{60F54883-610D-45C3-9184-5A8D4F7B1E35}">
      <dgm:prSet/>
      <dgm:spPr/>
      <dgm:t>
        <a:bodyPr/>
        <a:lstStyle/>
        <a:p>
          <a:r>
            <a:rPr lang="ru-RU" dirty="0" err="1"/>
            <a:t>емоційна</a:t>
          </a:r>
          <a:r>
            <a:rPr lang="ru-RU" dirty="0"/>
            <a:t> </a:t>
          </a:r>
          <a:r>
            <a:rPr lang="ru-RU" dirty="0" err="1"/>
            <a:t>оцінка</a:t>
          </a:r>
          <a:r>
            <a:rPr lang="ru-RU" dirty="0"/>
            <a:t> об'єкта</a:t>
          </a:r>
        </a:p>
      </dgm:t>
    </dgm:pt>
    <dgm:pt modelId="{3E9DB25B-8E05-494A-906E-3640DC81E6E2}" type="parTrans" cxnId="{4A2823AE-97ED-4CC7-84BE-FDC9DDE6D70C}">
      <dgm:prSet/>
      <dgm:spPr/>
      <dgm:t>
        <a:bodyPr/>
        <a:lstStyle/>
        <a:p>
          <a:endParaRPr lang="ru-UA"/>
        </a:p>
      </dgm:t>
    </dgm:pt>
    <dgm:pt modelId="{627B60B1-7D3D-4B31-BA78-0447650F8BB7}" type="sibTrans" cxnId="{4A2823AE-97ED-4CC7-84BE-FDC9DDE6D70C}">
      <dgm:prSet/>
      <dgm:spPr/>
      <dgm:t>
        <a:bodyPr/>
        <a:lstStyle/>
        <a:p>
          <a:endParaRPr lang="ru-UA"/>
        </a:p>
      </dgm:t>
    </dgm:pt>
    <dgm:pt modelId="{A66E002C-BA4F-4C12-BC05-378EACE62384}">
      <dgm:prSet/>
      <dgm:spPr/>
      <dgm:t>
        <a:bodyPr/>
        <a:lstStyle/>
        <a:p>
          <a:r>
            <a:rPr lang="ru-RU" dirty="0" err="1"/>
            <a:t>поведінковий</a:t>
          </a:r>
          <a:r>
            <a:rPr lang="ru-RU" dirty="0"/>
            <a:t> компонент (</a:t>
          </a:r>
          <a:r>
            <a:rPr lang="ru-RU" dirty="0" err="1"/>
            <a:t>цілеспрямовані</a:t>
          </a:r>
          <a:r>
            <a:rPr lang="ru-RU" dirty="0"/>
            <a:t> </a:t>
          </a:r>
          <a:r>
            <a:rPr lang="ru-RU" dirty="0" err="1"/>
            <a:t>дії</a:t>
          </a:r>
          <a:r>
            <a:rPr lang="ru-RU" dirty="0"/>
            <a:t> по </a:t>
          </a:r>
          <a:r>
            <a:rPr lang="ru-RU" dirty="0" err="1"/>
            <a:t>відношенню</a:t>
          </a:r>
          <a:r>
            <a:rPr lang="ru-RU" dirty="0"/>
            <a:t> до об'єкта)</a:t>
          </a:r>
        </a:p>
      </dgm:t>
    </dgm:pt>
    <dgm:pt modelId="{5AB9C2BD-A636-46C7-B3D7-D35DA57FD786}" type="parTrans" cxnId="{16A8205D-B069-4FC9-A0C5-588A99566AEA}">
      <dgm:prSet/>
      <dgm:spPr/>
      <dgm:t>
        <a:bodyPr/>
        <a:lstStyle/>
        <a:p>
          <a:endParaRPr lang="ru-UA"/>
        </a:p>
      </dgm:t>
    </dgm:pt>
    <dgm:pt modelId="{C07C3D2D-DC9A-42E8-8C95-C7A1DC47DBBC}" type="sibTrans" cxnId="{16A8205D-B069-4FC9-A0C5-588A99566AEA}">
      <dgm:prSet/>
      <dgm:spPr/>
      <dgm:t>
        <a:bodyPr/>
        <a:lstStyle/>
        <a:p>
          <a:endParaRPr lang="ru-UA"/>
        </a:p>
      </dgm:t>
    </dgm:pt>
    <dgm:pt modelId="{AFCAEAEB-101E-48C1-BF36-9412A27315C6}" type="pres">
      <dgm:prSet presAssocID="{C89C473D-6725-4EF9-B644-020619AA725A}" presName="Name0" presStyleCnt="0">
        <dgm:presLayoutVars>
          <dgm:dir/>
          <dgm:animLvl val="lvl"/>
          <dgm:resizeHandles val="exact"/>
        </dgm:presLayoutVars>
      </dgm:prSet>
      <dgm:spPr/>
    </dgm:pt>
    <dgm:pt modelId="{C3B66793-A3C1-4218-8268-C1D65B122DA5}" type="pres">
      <dgm:prSet presAssocID="{F3ACD12A-30CB-496B-8251-CB69613D8F48}" presName="linNode" presStyleCnt="0"/>
      <dgm:spPr/>
    </dgm:pt>
    <dgm:pt modelId="{0FA9AF39-3AF9-4477-8CB4-8DD77853E0B7}" type="pres">
      <dgm:prSet presAssocID="{F3ACD12A-30CB-496B-8251-CB69613D8F4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5C768B0-CFF1-4CAD-BD54-8F0D649E2B6B}" type="pres">
      <dgm:prSet presAssocID="{F3ACD12A-30CB-496B-8251-CB69613D8F48}" presName="descendantText" presStyleLbl="alignAccFollowNode1" presStyleIdx="0" presStyleCnt="3">
        <dgm:presLayoutVars>
          <dgm:bulletEnabled val="1"/>
        </dgm:presLayoutVars>
      </dgm:prSet>
      <dgm:spPr/>
    </dgm:pt>
    <dgm:pt modelId="{C9E2CFFD-28D9-4982-8E70-66243339E64C}" type="pres">
      <dgm:prSet presAssocID="{6221468E-4CD9-44CA-9159-20AE290F8016}" presName="sp" presStyleCnt="0"/>
      <dgm:spPr/>
    </dgm:pt>
    <dgm:pt modelId="{3412C806-19BF-40F2-82F6-64AB3D3094FA}" type="pres">
      <dgm:prSet presAssocID="{149E66E9-C130-4C35-A007-615F1911A759}" presName="linNode" presStyleCnt="0"/>
      <dgm:spPr/>
    </dgm:pt>
    <dgm:pt modelId="{4229593B-6D6B-43C8-8211-559B65124947}" type="pres">
      <dgm:prSet presAssocID="{149E66E9-C130-4C35-A007-615F1911A759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D6B783E8-71D1-4A41-BE02-17B21BF3FF48}" type="pres">
      <dgm:prSet presAssocID="{149E66E9-C130-4C35-A007-615F1911A759}" presName="descendantText" presStyleLbl="alignAccFollowNode1" presStyleIdx="1" presStyleCnt="3">
        <dgm:presLayoutVars>
          <dgm:bulletEnabled val="1"/>
        </dgm:presLayoutVars>
      </dgm:prSet>
      <dgm:spPr/>
    </dgm:pt>
    <dgm:pt modelId="{C0B21133-74D5-4B90-9F26-B1DADD3E607B}" type="pres">
      <dgm:prSet presAssocID="{E37F53BD-2AB8-4B91-8211-C6A74FDC06CF}" presName="sp" presStyleCnt="0"/>
      <dgm:spPr/>
    </dgm:pt>
    <dgm:pt modelId="{D60D0402-3334-474E-9FEC-6C12EF4068EE}" type="pres">
      <dgm:prSet presAssocID="{75D571BA-3899-4B08-B05C-0A8F207FF442}" presName="linNode" presStyleCnt="0"/>
      <dgm:spPr/>
    </dgm:pt>
    <dgm:pt modelId="{C49D08C8-8976-44DD-BEE3-B3A03227172B}" type="pres">
      <dgm:prSet presAssocID="{75D571BA-3899-4B08-B05C-0A8F207FF442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D09699F2-6186-4A8B-A6A2-44F1AC166D18}" type="pres">
      <dgm:prSet presAssocID="{75D571BA-3899-4B08-B05C-0A8F207FF442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3E2CCE1D-1A0D-40F0-96E8-6DD18E83F211}" type="presOf" srcId="{A66E002C-BA4F-4C12-BC05-378EACE62384}" destId="{D09699F2-6186-4A8B-A6A2-44F1AC166D18}" srcOrd="0" destOrd="0" presId="urn:microsoft.com/office/officeart/2005/8/layout/vList5"/>
    <dgm:cxn modelId="{740F6124-1ABF-454A-BE89-D7FD08D601CE}" srcId="{C89C473D-6725-4EF9-B644-020619AA725A}" destId="{75D571BA-3899-4B08-B05C-0A8F207FF442}" srcOrd="2" destOrd="0" parTransId="{A01FB713-3E0F-4635-B747-7F806101D7A0}" sibTransId="{CBAE83A3-887C-43A5-B170-5EC0F1136F13}"/>
    <dgm:cxn modelId="{498D6731-3C9D-4288-81D9-3938598ECE55}" srcId="{F3ACD12A-30CB-496B-8251-CB69613D8F48}" destId="{43CA69D7-5F9C-4003-AFD8-994F8B4200A9}" srcOrd="0" destOrd="0" parTransId="{81B0A892-E68B-4755-BCEF-B42F689D8D4D}" sibTransId="{FE758F4A-37F3-4B88-AF77-99B8DE95760D}"/>
    <dgm:cxn modelId="{16A8205D-B069-4FC9-A0C5-588A99566AEA}" srcId="{75D571BA-3899-4B08-B05C-0A8F207FF442}" destId="{A66E002C-BA4F-4C12-BC05-378EACE62384}" srcOrd="0" destOrd="0" parTransId="{5AB9C2BD-A636-46C7-B3D7-D35DA57FD786}" sibTransId="{C07C3D2D-DC9A-42E8-8C95-C7A1DC47DBBC}"/>
    <dgm:cxn modelId="{8A491273-F49B-47CD-8A99-C190F470A770}" type="presOf" srcId="{C89C473D-6725-4EF9-B644-020619AA725A}" destId="{AFCAEAEB-101E-48C1-BF36-9412A27315C6}" srcOrd="0" destOrd="0" presId="urn:microsoft.com/office/officeart/2005/8/layout/vList5"/>
    <dgm:cxn modelId="{39833F59-2DF7-4226-8BBA-74FAC05A052A}" type="presOf" srcId="{149E66E9-C130-4C35-A007-615F1911A759}" destId="{4229593B-6D6B-43C8-8211-559B65124947}" srcOrd="0" destOrd="0" presId="urn:microsoft.com/office/officeart/2005/8/layout/vList5"/>
    <dgm:cxn modelId="{038D1482-CFB7-4CBD-8235-2DCE9E543810}" type="presOf" srcId="{43CA69D7-5F9C-4003-AFD8-994F8B4200A9}" destId="{65C768B0-CFF1-4CAD-BD54-8F0D649E2B6B}" srcOrd="0" destOrd="0" presId="urn:microsoft.com/office/officeart/2005/8/layout/vList5"/>
    <dgm:cxn modelId="{1FEA4D94-CDED-4551-8CDE-1626F370D064}" srcId="{C89C473D-6725-4EF9-B644-020619AA725A}" destId="{F3ACD12A-30CB-496B-8251-CB69613D8F48}" srcOrd="0" destOrd="0" parTransId="{5DBBF31F-9C39-42F3-A0DC-EAD4AE236853}" sibTransId="{6221468E-4CD9-44CA-9159-20AE290F8016}"/>
    <dgm:cxn modelId="{6A19539B-3D6E-4EA1-A63B-C21F842E92DD}" type="presOf" srcId="{F3ACD12A-30CB-496B-8251-CB69613D8F48}" destId="{0FA9AF39-3AF9-4477-8CB4-8DD77853E0B7}" srcOrd="0" destOrd="0" presId="urn:microsoft.com/office/officeart/2005/8/layout/vList5"/>
    <dgm:cxn modelId="{4A2823AE-97ED-4CC7-84BE-FDC9DDE6D70C}" srcId="{149E66E9-C130-4C35-A007-615F1911A759}" destId="{60F54883-610D-45C3-9184-5A8D4F7B1E35}" srcOrd="0" destOrd="0" parTransId="{3E9DB25B-8E05-494A-906E-3640DC81E6E2}" sibTransId="{627B60B1-7D3D-4B31-BA78-0447650F8BB7}"/>
    <dgm:cxn modelId="{58D99BB0-121A-4B4E-8B1E-FBCFA65F6A74}" type="presOf" srcId="{75D571BA-3899-4B08-B05C-0A8F207FF442}" destId="{C49D08C8-8976-44DD-BEE3-B3A03227172B}" srcOrd="0" destOrd="0" presId="urn:microsoft.com/office/officeart/2005/8/layout/vList5"/>
    <dgm:cxn modelId="{D6AAB0B9-7562-4871-B9EC-444F50A2B2FB}" srcId="{C89C473D-6725-4EF9-B644-020619AA725A}" destId="{149E66E9-C130-4C35-A007-615F1911A759}" srcOrd="1" destOrd="0" parTransId="{25EFC7D7-FB57-48A7-8F05-478C7E5F5D8A}" sibTransId="{E37F53BD-2AB8-4B91-8211-C6A74FDC06CF}"/>
    <dgm:cxn modelId="{C4DAF1C9-23BA-4C57-B40A-F28F193EB03D}" type="presOf" srcId="{60F54883-610D-45C3-9184-5A8D4F7B1E35}" destId="{D6B783E8-71D1-4A41-BE02-17B21BF3FF48}" srcOrd="0" destOrd="0" presId="urn:microsoft.com/office/officeart/2005/8/layout/vList5"/>
    <dgm:cxn modelId="{CFB90661-75B6-4F2D-B079-BD6114CEBA0C}" type="presParOf" srcId="{AFCAEAEB-101E-48C1-BF36-9412A27315C6}" destId="{C3B66793-A3C1-4218-8268-C1D65B122DA5}" srcOrd="0" destOrd="0" presId="urn:microsoft.com/office/officeart/2005/8/layout/vList5"/>
    <dgm:cxn modelId="{7E8C9D99-5C0C-4AF2-ACA6-3F611D6200A6}" type="presParOf" srcId="{C3B66793-A3C1-4218-8268-C1D65B122DA5}" destId="{0FA9AF39-3AF9-4477-8CB4-8DD77853E0B7}" srcOrd="0" destOrd="0" presId="urn:microsoft.com/office/officeart/2005/8/layout/vList5"/>
    <dgm:cxn modelId="{B4CE1872-C4A2-4ECA-B8C7-E22B23AF73D9}" type="presParOf" srcId="{C3B66793-A3C1-4218-8268-C1D65B122DA5}" destId="{65C768B0-CFF1-4CAD-BD54-8F0D649E2B6B}" srcOrd="1" destOrd="0" presId="urn:microsoft.com/office/officeart/2005/8/layout/vList5"/>
    <dgm:cxn modelId="{6BCC512B-CE98-41D3-83A8-E8F336F5A0DC}" type="presParOf" srcId="{AFCAEAEB-101E-48C1-BF36-9412A27315C6}" destId="{C9E2CFFD-28D9-4982-8E70-66243339E64C}" srcOrd="1" destOrd="0" presId="urn:microsoft.com/office/officeart/2005/8/layout/vList5"/>
    <dgm:cxn modelId="{E98690B2-D653-4F3D-A4AC-1D12447697E4}" type="presParOf" srcId="{AFCAEAEB-101E-48C1-BF36-9412A27315C6}" destId="{3412C806-19BF-40F2-82F6-64AB3D3094FA}" srcOrd="2" destOrd="0" presId="urn:microsoft.com/office/officeart/2005/8/layout/vList5"/>
    <dgm:cxn modelId="{FB7D3E9B-F75D-4F78-BC66-19CBEF4BF804}" type="presParOf" srcId="{3412C806-19BF-40F2-82F6-64AB3D3094FA}" destId="{4229593B-6D6B-43C8-8211-559B65124947}" srcOrd="0" destOrd="0" presId="urn:microsoft.com/office/officeart/2005/8/layout/vList5"/>
    <dgm:cxn modelId="{7152DF30-BF63-4C59-9684-DEC802B9A381}" type="presParOf" srcId="{3412C806-19BF-40F2-82F6-64AB3D3094FA}" destId="{D6B783E8-71D1-4A41-BE02-17B21BF3FF48}" srcOrd="1" destOrd="0" presId="urn:microsoft.com/office/officeart/2005/8/layout/vList5"/>
    <dgm:cxn modelId="{E2BE7758-50A8-4F22-9627-A70622DB56FF}" type="presParOf" srcId="{AFCAEAEB-101E-48C1-BF36-9412A27315C6}" destId="{C0B21133-74D5-4B90-9F26-B1DADD3E607B}" srcOrd="3" destOrd="0" presId="urn:microsoft.com/office/officeart/2005/8/layout/vList5"/>
    <dgm:cxn modelId="{1B5824BC-1E8C-432A-9C57-B207914EDD14}" type="presParOf" srcId="{AFCAEAEB-101E-48C1-BF36-9412A27315C6}" destId="{D60D0402-3334-474E-9FEC-6C12EF4068EE}" srcOrd="4" destOrd="0" presId="urn:microsoft.com/office/officeart/2005/8/layout/vList5"/>
    <dgm:cxn modelId="{57396E5C-4F9E-4A8B-BF41-06BA23F9F1AE}" type="presParOf" srcId="{D60D0402-3334-474E-9FEC-6C12EF4068EE}" destId="{C49D08C8-8976-44DD-BEE3-B3A03227172B}" srcOrd="0" destOrd="0" presId="urn:microsoft.com/office/officeart/2005/8/layout/vList5"/>
    <dgm:cxn modelId="{BF2D6C31-82F0-4D02-8F6C-B37D7BD8436F}" type="presParOf" srcId="{D60D0402-3334-474E-9FEC-6C12EF4068EE}" destId="{D09699F2-6186-4A8B-A6A2-44F1AC166D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AB0DB8-85EF-459C-BDEB-194A2DFE5D24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UA"/>
        </a:p>
      </dgm:t>
    </dgm:pt>
    <dgm:pt modelId="{FEAE8F3A-B4F3-4991-8DBA-0513DBE62244}">
      <dgm:prSet phldrT="[Текст]"/>
      <dgm:spPr/>
      <dgm:t>
        <a:bodyPr/>
        <a:lstStyle/>
        <a:p>
          <a:r>
            <a:rPr lang="uk-UA" dirty="0"/>
            <a:t>1) психологія навчання</a:t>
          </a:r>
          <a:endParaRPr lang="ru-UA" dirty="0"/>
        </a:p>
      </dgm:t>
    </dgm:pt>
    <dgm:pt modelId="{F7C4E8CB-3DC6-4B96-8ED7-A7FB6D3FD091}" type="parTrans" cxnId="{070BA283-18C0-41D0-AE6C-2BAEB2AF0B26}">
      <dgm:prSet/>
      <dgm:spPr/>
      <dgm:t>
        <a:bodyPr/>
        <a:lstStyle/>
        <a:p>
          <a:endParaRPr lang="ru-UA"/>
        </a:p>
      </dgm:t>
    </dgm:pt>
    <dgm:pt modelId="{C86D178A-600F-4A5A-88DB-CE90A1184160}" type="sibTrans" cxnId="{070BA283-18C0-41D0-AE6C-2BAEB2AF0B26}">
      <dgm:prSet/>
      <dgm:spPr/>
      <dgm:t>
        <a:bodyPr/>
        <a:lstStyle/>
        <a:p>
          <a:endParaRPr lang="ru-UA"/>
        </a:p>
      </dgm:t>
    </dgm:pt>
    <dgm:pt modelId="{642B9AB9-7AED-4F0A-B1BA-16B469DBE28B}">
      <dgm:prSet phldrT="[Текст]"/>
      <dgm:spPr/>
      <dgm:t>
        <a:bodyPr/>
        <a:lstStyle/>
        <a:p>
          <a:r>
            <a:rPr lang="uk-UA" dirty="0"/>
            <a:t>2) психологія виховання</a:t>
          </a:r>
          <a:endParaRPr lang="ru-UA" dirty="0"/>
        </a:p>
      </dgm:t>
    </dgm:pt>
    <dgm:pt modelId="{81418543-8A2D-4E75-90D6-18086A586328}" type="parTrans" cxnId="{D79A7867-2B57-4FC7-871E-FBF720D966C6}">
      <dgm:prSet/>
      <dgm:spPr/>
      <dgm:t>
        <a:bodyPr/>
        <a:lstStyle/>
        <a:p>
          <a:endParaRPr lang="ru-UA"/>
        </a:p>
      </dgm:t>
    </dgm:pt>
    <dgm:pt modelId="{8CFC2F57-53D0-4F3A-9C92-7D4DEDF7F286}" type="sibTrans" cxnId="{D79A7867-2B57-4FC7-871E-FBF720D966C6}">
      <dgm:prSet/>
      <dgm:spPr/>
      <dgm:t>
        <a:bodyPr/>
        <a:lstStyle/>
        <a:p>
          <a:endParaRPr lang="ru-UA"/>
        </a:p>
      </dgm:t>
    </dgm:pt>
    <dgm:pt modelId="{2DDA32D5-8AA0-4AC2-8817-80A61ADA915F}">
      <dgm:prSet phldrT="[Текст]"/>
      <dgm:spPr/>
      <dgm:t>
        <a:bodyPr/>
        <a:lstStyle/>
        <a:p>
          <a:r>
            <a:rPr lang="uk-UA"/>
            <a:t>3) психологія педагогічної діяльності та особистості вчителя</a:t>
          </a:r>
          <a:endParaRPr lang="ru-UA" dirty="0"/>
        </a:p>
      </dgm:t>
    </dgm:pt>
    <dgm:pt modelId="{8002045F-5AE6-4B9B-8319-E8021B00F0C7}" type="parTrans" cxnId="{F81A0E13-BEB5-4503-8267-A81324C69247}">
      <dgm:prSet/>
      <dgm:spPr/>
      <dgm:t>
        <a:bodyPr/>
        <a:lstStyle/>
        <a:p>
          <a:endParaRPr lang="ru-UA"/>
        </a:p>
      </dgm:t>
    </dgm:pt>
    <dgm:pt modelId="{1845C6BC-E29A-4745-875D-1176CF97618B}" type="sibTrans" cxnId="{F81A0E13-BEB5-4503-8267-A81324C69247}">
      <dgm:prSet/>
      <dgm:spPr/>
      <dgm:t>
        <a:bodyPr/>
        <a:lstStyle/>
        <a:p>
          <a:endParaRPr lang="ru-UA"/>
        </a:p>
      </dgm:t>
    </dgm:pt>
    <dgm:pt modelId="{6ECDF354-186C-4BA3-84F9-E0EC93FF106B}" type="pres">
      <dgm:prSet presAssocID="{4FAB0DB8-85EF-459C-BDEB-194A2DFE5D24}" presName="linear" presStyleCnt="0">
        <dgm:presLayoutVars>
          <dgm:dir/>
          <dgm:animLvl val="lvl"/>
          <dgm:resizeHandles val="exact"/>
        </dgm:presLayoutVars>
      </dgm:prSet>
      <dgm:spPr/>
    </dgm:pt>
    <dgm:pt modelId="{839FAAB1-7BB5-44B0-8AFB-0489EAF05C37}" type="pres">
      <dgm:prSet presAssocID="{FEAE8F3A-B4F3-4991-8DBA-0513DBE62244}" presName="parentLin" presStyleCnt="0"/>
      <dgm:spPr/>
    </dgm:pt>
    <dgm:pt modelId="{527EEC5F-5D44-4761-A1CC-80B6F1F4656E}" type="pres">
      <dgm:prSet presAssocID="{FEAE8F3A-B4F3-4991-8DBA-0513DBE62244}" presName="parentLeftMargin" presStyleLbl="node1" presStyleIdx="0" presStyleCnt="3"/>
      <dgm:spPr/>
    </dgm:pt>
    <dgm:pt modelId="{BE94ED43-D6B0-4671-86B2-8D7D34726540}" type="pres">
      <dgm:prSet presAssocID="{FEAE8F3A-B4F3-4991-8DBA-0513DBE6224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9B96826-2E25-4FA1-9188-808EB2A3AED1}" type="pres">
      <dgm:prSet presAssocID="{FEAE8F3A-B4F3-4991-8DBA-0513DBE62244}" presName="negativeSpace" presStyleCnt="0"/>
      <dgm:spPr/>
    </dgm:pt>
    <dgm:pt modelId="{85E58AF6-A274-46B4-B55E-78EC7101572F}" type="pres">
      <dgm:prSet presAssocID="{FEAE8F3A-B4F3-4991-8DBA-0513DBE62244}" presName="childText" presStyleLbl="conFgAcc1" presStyleIdx="0" presStyleCnt="3">
        <dgm:presLayoutVars>
          <dgm:bulletEnabled val="1"/>
        </dgm:presLayoutVars>
      </dgm:prSet>
      <dgm:spPr/>
    </dgm:pt>
    <dgm:pt modelId="{D2B36624-5D93-4DAF-9214-B588E4BF1F18}" type="pres">
      <dgm:prSet presAssocID="{C86D178A-600F-4A5A-88DB-CE90A1184160}" presName="spaceBetweenRectangles" presStyleCnt="0"/>
      <dgm:spPr/>
    </dgm:pt>
    <dgm:pt modelId="{6D5DCACF-DF3F-4745-92BA-DD37C42E90A7}" type="pres">
      <dgm:prSet presAssocID="{642B9AB9-7AED-4F0A-B1BA-16B469DBE28B}" presName="parentLin" presStyleCnt="0"/>
      <dgm:spPr/>
    </dgm:pt>
    <dgm:pt modelId="{1EF654AF-98DC-48B4-B10D-9A8158C0B0BA}" type="pres">
      <dgm:prSet presAssocID="{642B9AB9-7AED-4F0A-B1BA-16B469DBE28B}" presName="parentLeftMargin" presStyleLbl="node1" presStyleIdx="0" presStyleCnt="3"/>
      <dgm:spPr/>
    </dgm:pt>
    <dgm:pt modelId="{35CE8C96-785F-4689-8262-54FAD487611B}" type="pres">
      <dgm:prSet presAssocID="{642B9AB9-7AED-4F0A-B1BA-16B469DBE28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A0F1D9B-DFD0-43B9-ABC5-D4156D920560}" type="pres">
      <dgm:prSet presAssocID="{642B9AB9-7AED-4F0A-B1BA-16B469DBE28B}" presName="negativeSpace" presStyleCnt="0"/>
      <dgm:spPr/>
    </dgm:pt>
    <dgm:pt modelId="{D37AB481-9B0E-4AF0-AE01-C84CB9E1B936}" type="pres">
      <dgm:prSet presAssocID="{642B9AB9-7AED-4F0A-B1BA-16B469DBE28B}" presName="childText" presStyleLbl="conFgAcc1" presStyleIdx="1" presStyleCnt="3">
        <dgm:presLayoutVars>
          <dgm:bulletEnabled val="1"/>
        </dgm:presLayoutVars>
      </dgm:prSet>
      <dgm:spPr/>
    </dgm:pt>
    <dgm:pt modelId="{BC4ED5E8-526B-46B3-B1DE-AC11326AA441}" type="pres">
      <dgm:prSet presAssocID="{8CFC2F57-53D0-4F3A-9C92-7D4DEDF7F286}" presName="spaceBetweenRectangles" presStyleCnt="0"/>
      <dgm:spPr/>
    </dgm:pt>
    <dgm:pt modelId="{D6A6615B-3E0C-4693-A7FB-8C62E19074E3}" type="pres">
      <dgm:prSet presAssocID="{2DDA32D5-8AA0-4AC2-8817-80A61ADA915F}" presName="parentLin" presStyleCnt="0"/>
      <dgm:spPr/>
    </dgm:pt>
    <dgm:pt modelId="{3A22E61C-369D-4C62-BC45-A8C182B783CF}" type="pres">
      <dgm:prSet presAssocID="{2DDA32D5-8AA0-4AC2-8817-80A61ADA915F}" presName="parentLeftMargin" presStyleLbl="node1" presStyleIdx="1" presStyleCnt="3"/>
      <dgm:spPr/>
    </dgm:pt>
    <dgm:pt modelId="{D7E61636-A690-4245-951E-E8572199BDDC}" type="pres">
      <dgm:prSet presAssocID="{2DDA32D5-8AA0-4AC2-8817-80A61ADA915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2AE19F3-94D9-4D5D-B962-2DF856814747}" type="pres">
      <dgm:prSet presAssocID="{2DDA32D5-8AA0-4AC2-8817-80A61ADA915F}" presName="negativeSpace" presStyleCnt="0"/>
      <dgm:spPr/>
    </dgm:pt>
    <dgm:pt modelId="{96F3FE25-9466-44E3-9159-D13B1FC1F141}" type="pres">
      <dgm:prSet presAssocID="{2DDA32D5-8AA0-4AC2-8817-80A61ADA915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81A0E13-BEB5-4503-8267-A81324C69247}" srcId="{4FAB0DB8-85EF-459C-BDEB-194A2DFE5D24}" destId="{2DDA32D5-8AA0-4AC2-8817-80A61ADA915F}" srcOrd="2" destOrd="0" parTransId="{8002045F-5AE6-4B9B-8319-E8021B00F0C7}" sibTransId="{1845C6BC-E29A-4745-875D-1176CF97618B}"/>
    <dgm:cxn modelId="{B5FADA19-6E96-494F-ACB0-215622F2F525}" type="presOf" srcId="{2DDA32D5-8AA0-4AC2-8817-80A61ADA915F}" destId="{3A22E61C-369D-4C62-BC45-A8C182B783CF}" srcOrd="0" destOrd="0" presId="urn:microsoft.com/office/officeart/2005/8/layout/list1"/>
    <dgm:cxn modelId="{B9E54D28-FC54-490A-89CF-63E4653EAEA9}" type="presOf" srcId="{FEAE8F3A-B4F3-4991-8DBA-0513DBE62244}" destId="{527EEC5F-5D44-4761-A1CC-80B6F1F4656E}" srcOrd="0" destOrd="0" presId="urn:microsoft.com/office/officeart/2005/8/layout/list1"/>
    <dgm:cxn modelId="{D39B6735-8B6F-491F-AC6E-D5971BE57DF1}" type="presOf" srcId="{FEAE8F3A-B4F3-4991-8DBA-0513DBE62244}" destId="{BE94ED43-D6B0-4671-86B2-8D7D34726540}" srcOrd="1" destOrd="0" presId="urn:microsoft.com/office/officeart/2005/8/layout/list1"/>
    <dgm:cxn modelId="{D79A7867-2B57-4FC7-871E-FBF720D966C6}" srcId="{4FAB0DB8-85EF-459C-BDEB-194A2DFE5D24}" destId="{642B9AB9-7AED-4F0A-B1BA-16B469DBE28B}" srcOrd="1" destOrd="0" parTransId="{81418543-8A2D-4E75-90D6-18086A586328}" sibTransId="{8CFC2F57-53D0-4F3A-9C92-7D4DEDF7F286}"/>
    <dgm:cxn modelId="{9D171D68-3A42-4848-950D-B0BB89FE4D60}" type="presOf" srcId="{642B9AB9-7AED-4F0A-B1BA-16B469DBE28B}" destId="{35CE8C96-785F-4689-8262-54FAD487611B}" srcOrd="1" destOrd="0" presId="urn:microsoft.com/office/officeart/2005/8/layout/list1"/>
    <dgm:cxn modelId="{070BA283-18C0-41D0-AE6C-2BAEB2AF0B26}" srcId="{4FAB0DB8-85EF-459C-BDEB-194A2DFE5D24}" destId="{FEAE8F3A-B4F3-4991-8DBA-0513DBE62244}" srcOrd="0" destOrd="0" parTransId="{F7C4E8CB-3DC6-4B96-8ED7-A7FB6D3FD091}" sibTransId="{C86D178A-600F-4A5A-88DB-CE90A1184160}"/>
    <dgm:cxn modelId="{6063F6AF-FDCE-4CF6-9F3F-8A16AC6B3126}" type="presOf" srcId="{2DDA32D5-8AA0-4AC2-8817-80A61ADA915F}" destId="{D7E61636-A690-4245-951E-E8572199BDDC}" srcOrd="1" destOrd="0" presId="urn:microsoft.com/office/officeart/2005/8/layout/list1"/>
    <dgm:cxn modelId="{0FFC28BC-70A7-4F21-8899-F709EE2D7503}" type="presOf" srcId="{4FAB0DB8-85EF-459C-BDEB-194A2DFE5D24}" destId="{6ECDF354-186C-4BA3-84F9-E0EC93FF106B}" srcOrd="0" destOrd="0" presId="urn:microsoft.com/office/officeart/2005/8/layout/list1"/>
    <dgm:cxn modelId="{CFBE75C5-D0B9-491A-A6B7-070ED164E74B}" type="presOf" srcId="{642B9AB9-7AED-4F0A-B1BA-16B469DBE28B}" destId="{1EF654AF-98DC-48B4-B10D-9A8158C0B0BA}" srcOrd="0" destOrd="0" presId="urn:microsoft.com/office/officeart/2005/8/layout/list1"/>
    <dgm:cxn modelId="{40B042B1-9FB1-45D1-969C-217DFBF2F06F}" type="presParOf" srcId="{6ECDF354-186C-4BA3-84F9-E0EC93FF106B}" destId="{839FAAB1-7BB5-44B0-8AFB-0489EAF05C37}" srcOrd="0" destOrd="0" presId="urn:microsoft.com/office/officeart/2005/8/layout/list1"/>
    <dgm:cxn modelId="{E50E6706-F6B3-4A7D-BD1C-5348F967ED37}" type="presParOf" srcId="{839FAAB1-7BB5-44B0-8AFB-0489EAF05C37}" destId="{527EEC5F-5D44-4761-A1CC-80B6F1F4656E}" srcOrd="0" destOrd="0" presId="urn:microsoft.com/office/officeart/2005/8/layout/list1"/>
    <dgm:cxn modelId="{87095E4F-7032-43E0-BA8E-692427CBFE56}" type="presParOf" srcId="{839FAAB1-7BB5-44B0-8AFB-0489EAF05C37}" destId="{BE94ED43-D6B0-4671-86B2-8D7D34726540}" srcOrd="1" destOrd="0" presId="urn:microsoft.com/office/officeart/2005/8/layout/list1"/>
    <dgm:cxn modelId="{A5A5209C-1E0B-4297-B821-56232669D7CB}" type="presParOf" srcId="{6ECDF354-186C-4BA3-84F9-E0EC93FF106B}" destId="{E9B96826-2E25-4FA1-9188-808EB2A3AED1}" srcOrd="1" destOrd="0" presId="urn:microsoft.com/office/officeart/2005/8/layout/list1"/>
    <dgm:cxn modelId="{880EF9DB-B218-45AD-99F6-58CA778C2C71}" type="presParOf" srcId="{6ECDF354-186C-4BA3-84F9-E0EC93FF106B}" destId="{85E58AF6-A274-46B4-B55E-78EC7101572F}" srcOrd="2" destOrd="0" presId="urn:microsoft.com/office/officeart/2005/8/layout/list1"/>
    <dgm:cxn modelId="{91684453-573E-427A-92AC-D4F1E7A99929}" type="presParOf" srcId="{6ECDF354-186C-4BA3-84F9-E0EC93FF106B}" destId="{D2B36624-5D93-4DAF-9214-B588E4BF1F18}" srcOrd="3" destOrd="0" presId="urn:microsoft.com/office/officeart/2005/8/layout/list1"/>
    <dgm:cxn modelId="{47A10D01-1DBB-4FFE-A27F-7F659469C199}" type="presParOf" srcId="{6ECDF354-186C-4BA3-84F9-E0EC93FF106B}" destId="{6D5DCACF-DF3F-4745-92BA-DD37C42E90A7}" srcOrd="4" destOrd="0" presId="urn:microsoft.com/office/officeart/2005/8/layout/list1"/>
    <dgm:cxn modelId="{86A9FC79-DEEF-41D1-832C-489FC54EE0E2}" type="presParOf" srcId="{6D5DCACF-DF3F-4745-92BA-DD37C42E90A7}" destId="{1EF654AF-98DC-48B4-B10D-9A8158C0B0BA}" srcOrd="0" destOrd="0" presId="urn:microsoft.com/office/officeart/2005/8/layout/list1"/>
    <dgm:cxn modelId="{D3C4EA53-98AA-4DBC-A82E-AE07F23CEE78}" type="presParOf" srcId="{6D5DCACF-DF3F-4745-92BA-DD37C42E90A7}" destId="{35CE8C96-785F-4689-8262-54FAD487611B}" srcOrd="1" destOrd="0" presId="urn:microsoft.com/office/officeart/2005/8/layout/list1"/>
    <dgm:cxn modelId="{95C8D5A9-E1F5-458B-861A-283692910AC3}" type="presParOf" srcId="{6ECDF354-186C-4BA3-84F9-E0EC93FF106B}" destId="{0A0F1D9B-DFD0-43B9-ABC5-D4156D920560}" srcOrd="5" destOrd="0" presId="urn:microsoft.com/office/officeart/2005/8/layout/list1"/>
    <dgm:cxn modelId="{C57358E5-3E9C-4AA0-A1C3-AFA741BD19CC}" type="presParOf" srcId="{6ECDF354-186C-4BA3-84F9-E0EC93FF106B}" destId="{D37AB481-9B0E-4AF0-AE01-C84CB9E1B936}" srcOrd="6" destOrd="0" presId="urn:microsoft.com/office/officeart/2005/8/layout/list1"/>
    <dgm:cxn modelId="{78535F61-0776-4482-83F1-888CA5BDDBF9}" type="presParOf" srcId="{6ECDF354-186C-4BA3-84F9-E0EC93FF106B}" destId="{BC4ED5E8-526B-46B3-B1DE-AC11326AA441}" srcOrd="7" destOrd="0" presId="urn:microsoft.com/office/officeart/2005/8/layout/list1"/>
    <dgm:cxn modelId="{55519BA4-C691-4725-A8E4-20B97D9A112B}" type="presParOf" srcId="{6ECDF354-186C-4BA3-84F9-E0EC93FF106B}" destId="{D6A6615B-3E0C-4693-A7FB-8C62E19074E3}" srcOrd="8" destOrd="0" presId="urn:microsoft.com/office/officeart/2005/8/layout/list1"/>
    <dgm:cxn modelId="{2CAD7249-7319-4DE3-A380-330D38318AAE}" type="presParOf" srcId="{D6A6615B-3E0C-4693-A7FB-8C62E19074E3}" destId="{3A22E61C-369D-4C62-BC45-A8C182B783CF}" srcOrd="0" destOrd="0" presId="urn:microsoft.com/office/officeart/2005/8/layout/list1"/>
    <dgm:cxn modelId="{73FA79BE-03F5-4F5B-BEB2-637D4AB85D97}" type="presParOf" srcId="{D6A6615B-3E0C-4693-A7FB-8C62E19074E3}" destId="{D7E61636-A690-4245-951E-E8572199BDDC}" srcOrd="1" destOrd="0" presId="urn:microsoft.com/office/officeart/2005/8/layout/list1"/>
    <dgm:cxn modelId="{C084A339-FD4A-4039-8876-F6684DA63299}" type="presParOf" srcId="{6ECDF354-186C-4BA3-84F9-E0EC93FF106B}" destId="{D2AE19F3-94D9-4D5D-B962-2DF856814747}" srcOrd="9" destOrd="0" presId="urn:microsoft.com/office/officeart/2005/8/layout/list1"/>
    <dgm:cxn modelId="{17724023-963F-4726-84FE-CF8B8ACF8950}" type="presParOf" srcId="{6ECDF354-186C-4BA3-84F9-E0EC93FF106B}" destId="{96F3FE25-9466-44E3-9159-D13B1FC1F14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C3FD31EC-E65A-41BD-9D66-23F620F4514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06EDF87-D1B8-4D92-8900-3CE57A5B6905}">
      <dgm:prSet phldrT="[Текст]"/>
      <dgm:spPr/>
      <dgm:t>
        <a:bodyPr/>
        <a:lstStyle/>
        <a:p>
          <a:r>
            <a:rPr lang="ru-RU" dirty="0"/>
            <a:t>Зовнішня характеристика </a:t>
          </a:r>
          <a:r>
            <a:rPr lang="ru-RU" dirty="0" err="1"/>
            <a:t>діяльності</a:t>
          </a:r>
          <a:endParaRPr lang="ru-UA" dirty="0"/>
        </a:p>
      </dgm:t>
    </dgm:pt>
    <dgm:pt modelId="{9DC96394-9F74-41E0-9DA3-B1C1F87F206A}" type="parTrans" cxnId="{7C18414C-739F-4A10-9A96-958D7993CF74}">
      <dgm:prSet/>
      <dgm:spPr/>
      <dgm:t>
        <a:bodyPr/>
        <a:lstStyle/>
        <a:p>
          <a:endParaRPr lang="ru-UA"/>
        </a:p>
      </dgm:t>
    </dgm:pt>
    <dgm:pt modelId="{72D7A158-707E-442F-8930-94B839B1717E}" type="sibTrans" cxnId="{7C18414C-739F-4A10-9A96-958D7993CF74}">
      <dgm:prSet/>
      <dgm:spPr/>
      <dgm:t>
        <a:bodyPr/>
        <a:lstStyle/>
        <a:p>
          <a:endParaRPr lang="ru-UA"/>
        </a:p>
      </dgm:t>
    </dgm:pt>
    <dgm:pt modelId="{1A96AD8D-37B1-48E5-ADA2-B2C1FBBEB03B}">
      <dgm:prSet phldrT="[Текст]"/>
      <dgm:spPr/>
      <dgm:t>
        <a:bodyPr/>
        <a:lstStyle/>
        <a:p>
          <a:r>
            <a:rPr lang="ru-RU" dirty="0"/>
            <a:t>здійснюється через </a:t>
          </a:r>
          <a:r>
            <a:rPr lang="ru-RU" dirty="0" err="1"/>
            <a:t>поняття</a:t>
          </a:r>
          <a:r>
            <a:rPr lang="ru-RU" dirty="0"/>
            <a:t> </a:t>
          </a:r>
          <a:r>
            <a:rPr lang="ru-RU" dirty="0" err="1"/>
            <a:t>суб'єкта</a:t>
          </a:r>
          <a:r>
            <a:rPr lang="ru-RU" dirty="0"/>
            <a:t> і об'єкта </a:t>
          </a:r>
          <a:r>
            <a:rPr lang="ru-RU" dirty="0" err="1"/>
            <a:t>праці</a:t>
          </a:r>
          <a:r>
            <a:rPr lang="ru-RU" dirty="0"/>
            <a:t>, предмета, умов і </a:t>
          </a:r>
          <a:r>
            <a:rPr lang="ru-RU" dirty="0" err="1"/>
            <a:t>засобів</a:t>
          </a:r>
          <a:r>
            <a:rPr lang="ru-RU" dirty="0"/>
            <a:t> </a:t>
          </a:r>
          <a:r>
            <a:rPr lang="ru-RU" dirty="0" err="1"/>
            <a:t>діяльності</a:t>
          </a:r>
          <a:endParaRPr lang="ru-UA" dirty="0"/>
        </a:p>
      </dgm:t>
    </dgm:pt>
    <dgm:pt modelId="{8F11B876-6271-4F6D-AE46-B4018382DB2E}" type="parTrans" cxnId="{E338A7E4-04EB-4435-9257-6982988CC034}">
      <dgm:prSet/>
      <dgm:spPr/>
      <dgm:t>
        <a:bodyPr/>
        <a:lstStyle/>
        <a:p>
          <a:endParaRPr lang="ru-UA"/>
        </a:p>
      </dgm:t>
    </dgm:pt>
    <dgm:pt modelId="{7D28860F-C592-415C-A152-581F828ED116}" type="sibTrans" cxnId="{E338A7E4-04EB-4435-9257-6982988CC034}">
      <dgm:prSet/>
      <dgm:spPr/>
      <dgm:t>
        <a:bodyPr/>
        <a:lstStyle/>
        <a:p>
          <a:endParaRPr lang="ru-UA"/>
        </a:p>
      </dgm:t>
    </dgm:pt>
    <dgm:pt modelId="{8659D878-DCEB-4886-8274-038D70A647AF}">
      <dgm:prSet phldrT="[Текст]"/>
      <dgm:spPr/>
      <dgm:t>
        <a:bodyPr/>
        <a:lstStyle/>
        <a:p>
          <a:r>
            <a:rPr lang="ru-RU" dirty="0"/>
            <a:t>Внутрішня </a:t>
          </a:r>
          <a:r>
            <a:rPr lang="ru-RU"/>
            <a:t>характеристика діяльності</a:t>
          </a:r>
          <a:endParaRPr lang="ru-UA" dirty="0"/>
        </a:p>
      </dgm:t>
    </dgm:pt>
    <dgm:pt modelId="{1A3AB5C3-E099-4C33-BB31-7926EE82BD4B}" type="parTrans" cxnId="{967B189A-7B50-47D1-A319-CE1E15696ACC}">
      <dgm:prSet/>
      <dgm:spPr/>
      <dgm:t>
        <a:bodyPr/>
        <a:lstStyle/>
        <a:p>
          <a:endParaRPr lang="ru-UA"/>
        </a:p>
      </dgm:t>
    </dgm:pt>
    <dgm:pt modelId="{1FC334D0-6E17-4248-9986-8574AEA45D90}" type="sibTrans" cxnId="{967B189A-7B50-47D1-A319-CE1E15696ACC}">
      <dgm:prSet/>
      <dgm:spPr/>
      <dgm:t>
        <a:bodyPr/>
        <a:lstStyle/>
        <a:p>
          <a:endParaRPr lang="ru-UA"/>
        </a:p>
      </dgm:t>
    </dgm:pt>
    <dgm:pt modelId="{67338AED-FC37-4C25-9732-5DBBEC819325}">
      <dgm:prSet phldrT="[Текст]"/>
      <dgm:spPr/>
      <dgm:t>
        <a:bodyPr/>
        <a:lstStyle/>
        <a:p>
          <a:r>
            <a:rPr lang="ru-RU" dirty="0" err="1"/>
            <a:t>припускає</a:t>
          </a:r>
          <a:r>
            <a:rPr lang="ru-RU" dirty="0"/>
            <a:t> </a:t>
          </a:r>
          <a:r>
            <a:rPr lang="ru-RU" dirty="0" err="1"/>
            <a:t>опис</a:t>
          </a:r>
          <a:r>
            <a:rPr lang="ru-RU" dirty="0"/>
            <a:t> </a:t>
          </a:r>
          <a:r>
            <a:rPr lang="ru-RU" dirty="0" err="1"/>
            <a:t>процесів</a:t>
          </a:r>
          <a:r>
            <a:rPr lang="ru-RU" dirty="0"/>
            <a:t> і </a:t>
          </a:r>
          <a:r>
            <a:rPr lang="ru-RU" dirty="0" err="1"/>
            <a:t>механізмів</a:t>
          </a:r>
          <a:r>
            <a:rPr lang="ru-RU" dirty="0"/>
            <a:t> </a:t>
          </a:r>
          <a:r>
            <a:rPr lang="ru-RU" dirty="0" err="1"/>
            <a:t>її</a:t>
          </a:r>
          <a:r>
            <a:rPr lang="ru-RU" dirty="0"/>
            <a:t> </a:t>
          </a:r>
          <a:r>
            <a:rPr lang="ru-RU" dirty="0" err="1"/>
            <a:t>психічної</a:t>
          </a:r>
          <a:r>
            <a:rPr lang="ru-RU" dirty="0"/>
            <a:t> </a:t>
          </a:r>
          <a:r>
            <a:rPr lang="ru-RU" dirty="0" err="1"/>
            <a:t>регуляції</a:t>
          </a:r>
          <a:r>
            <a:rPr lang="ru-RU" dirty="0"/>
            <a:t>, </a:t>
          </a:r>
          <a:r>
            <a:rPr lang="ru-RU" dirty="0" err="1"/>
            <a:t>її</a:t>
          </a:r>
          <a:r>
            <a:rPr lang="ru-RU" dirty="0"/>
            <a:t> </a:t>
          </a:r>
          <a:r>
            <a:rPr lang="ru-RU" dirty="0" err="1"/>
            <a:t>структури</a:t>
          </a:r>
          <a:r>
            <a:rPr lang="ru-RU" dirty="0"/>
            <a:t> і </a:t>
          </a:r>
          <a:r>
            <a:rPr lang="ru-RU" dirty="0" err="1"/>
            <a:t>змісту</a:t>
          </a:r>
          <a:r>
            <a:rPr lang="ru-RU" dirty="0"/>
            <a:t>, а </a:t>
          </a:r>
          <a:r>
            <a:rPr lang="ru-RU" dirty="0" err="1"/>
            <a:t>також</a:t>
          </a:r>
          <a:r>
            <a:rPr lang="ru-RU" dirty="0"/>
            <a:t> </a:t>
          </a:r>
          <a:r>
            <a:rPr lang="ru-RU" dirty="0" err="1"/>
            <a:t>операційних</a:t>
          </a:r>
          <a:r>
            <a:rPr lang="ru-RU" dirty="0"/>
            <a:t> </a:t>
          </a:r>
          <a:r>
            <a:rPr lang="ru-RU" dirty="0" err="1"/>
            <a:t>засобів</a:t>
          </a:r>
          <a:r>
            <a:rPr lang="ru-RU" dirty="0"/>
            <a:t> </a:t>
          </a:r>
          <a:r>
            <a:rPr lang="ru-RU" dirty="0" err="1"/>
            <a:t>її</a:t>
          </a:r>
          <a:r>
            <a:rPr lang="ru-RU" dirty="0"/>
            <a:t> </a:t>
          </a:r>
          <a:r>
            <a:rPr lang="ru-RU" dirty="0" err="1"/>
            <a:t>реалізації</a:t>
          </a:r>
          <a:endParaRPr lang="ru-UA" dirty="0"/>
        </a:p>
      </dgm:t>
    </dgm:pt>
    <dgm:pt modelId="{2EA4AEA1-7781-42CE-9603-AED6B4C6C8F4}" type="parTrans" cxnId="{D55B6DB5-C316-436D-8159-2B7E92D1F67E}">
      <dgm:prSet/>
      <dgm:spPr/>
      <dgm:t>
        <a:bodyPr/>
        <a:lstStyle/>
        <a:p>
          <a:endParaRPr lang="ru-UA"/>
        </a:p>
      </dgm:t>
    </dgm:pt>
    <dgm:pt modelId="{C128D030-E371-42C4-9D36-E288544CCEC6}" type="sibTrans" cxnId="{D55B6DB5-C316-436D-8159-2B7E92D1F67E}">
      <dgm:prSet/>
      <dgm:spPr/>
      <dgm:t>
        <a:bodyPr/>
        <a:lstStyle/>
        <a:p>
          <a:endParaRPr lang="ru-UA"/>
        </a:p>
      </dgm:t>
    </dgm:pt>
    <dgm:pt modelId="{D234295A-DD97-4E81-8444-30F752AEA6D6}" type="pres">
      <dgm:prSet presAssocID="{C3FD31EC-E65A-41BD-9D66-23F620F4514E}" presName="Name0" presStyleCnt="0">
        <dgm:presLayoutVars>
          <dgm:dir/>
          <dgm:animLvl val="lvl"/>
          <dgm:resizeHandles val="exact"/>
        </dgm:presLayoutVars>
      </dgm:prSet>
      <dgm:spPr/>
    </dgm:pt>
    <dgm:pt modelId="{38926DAC-A956-45A1-ABB7-3DDB59E33FBF}" type="pres">
      <dgm:prSet presAssocID="{306EDF87-D1B8-4D92-8900-3CE57A5B6905}" presName="composite" presStyleCnt="0"/>
      <dgm:spPr/>
    </dgm:pt>
    <dgm:pt modelId="{8C4A217D-0B16-4165-9BF1-D497EFA00FC6}" type="pres">
      <dgm:prSet presAssocID="{306EDF87-D1B8-4D92-8900-3CE57A5B690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BBE9723-37AB-4E4A-8CCD-0C9BC22E4782}" type="pres">
      <dgm:prSet presAssocID="{306EDF87-D1B8-4D92-8900-3CE57A5B6905}" presName="desTx" presStyleLbl="alignAccFollowNode1" presStyleIdx="0" presStyleCnt="2">
        <dgm:presLayoutVars>
          <dgm:bulletEnabled val="1"/>
        </dgm:presLayoutVars>
      </dgm:prSet>
      <dgm:spPr/>
    </dgm:pt>
    <dgm:pt modelId="{1AB2BCA6-A24C-4C44-B9AD-07C829225BCE}" type="pres">
      <dgm:prSet presAssocID="{72D7A158-707E-442F-8930-94B839B1717E}" presName="space" presStyleCnt="0"/>
      <dgm:spPr/>
    </dgm:pt>
    <dgm:pt modelId="{AA0380D5-DAAE-4E81-86C7-65FC60AE7839}" type="pres">
      <dgm:prSet presAssocID="{8659D878-DCEB-4886-8274-038D70A647AF}" presName="composite" presStyleCnt="0"/>
      <dgm:spPr/>
    </dgm:pt>
    <dgm:pt modelId="{DF545635-0772-42B4-B26F-D88BA626E824}" type="pres">
      <dgm:prSet presAssocID="{8659D878-DCEB-4886-8274-038D70A647A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1C1841D-DAA2-4CB7-A78F-30E216E69353}" type="pres">
      <dgm:prSet presAssocID="{8659D878-DCEB-4886-8274-038D70A647AF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A13D1812-D0A9-4897-9253-7C817F61ADBC}" type="presOf" srcId="{C3FD31EC-E65A-41BD-9D66-23F620F4514E}" destId="{D234295A-DD97-4E81-8444-30F752AEA6D6}" srcOrd="0" destOrd="0" presId="urn:microsoft.com/office/officeart/2005/8/layout/hList1"/>
    <dgm:cxn modelId="{7C18414C-739F-4A10-9A96-958D7993CF74}" srcId="{C3FD31EC-E65A-41BD-9D66-23F620F4514E}" destId="{306EDF87-D1B8-4D92-8900-3CE57A5B6905}" srcOrd="0" destOrd="0" parTransId="{9DC96394-9F74-41E0-9DA3-B1C1F87F206A}" sibTransId="{72D7A158-707E-442F-8930-94B839B1717E}"/>
    <dgm:cxn modelId="{C6265E6E-BE48-4D13-B7D8-05F92DE0741F}" type="presOf" srcId="{67338AED-FC37-4C25-9732-5DBBEC819325}" destId="{D1C1841D-DAA2-4CB7-A78F-30E216E69353}" srcOrd="0" destOrd="0" presId="urn:microsoft.com/office/officeart/2005/8/layout/hList1"/>
    <dgm:cxn modelId="{46F89D8A-CD99-45ED-9D83-A5E626E32607}" type="presOf" srcId="{8659D878-DCEB-4886-8274-038D70A647AF}" destId="{DF545635-0772-42B4-B26F-D88BA626E824}" srcOrd="0" destOrd="0" presId="urn:microsoft.com/office/officeart/2005/8/layout/hList1"/>
    <dgm:cxn modelId="{967B189A-7B50-47D1-A319-CE1E15696ACC}" srcId="{C3FD31EC-E65A-41BD-9D66-23F620F4514E}" destId="{8659D878-DCEB-4886-8274-038D70A647AF}" srcOrd="1" destOrd="0" parTransId="{1A3AB5C3-E099-4C33-BB31-7926EE82BD4B}" sibTransId="{1FC334D0-6E17-4248-9986-8574AEA45D90}"/>
    <dgm:cxn modelId="{D55B6DB5-C316-436D-8159-2B7E92D1F67E}" srcId="{8659D878-DCEB-4886-8274-038D70A647AF}" destId="{67338AED-FC37-4C25-9732-5DBBEC819325}" srcOrd="0" destOrd="0" parTransId="{2EA4AEA1-7781-42CE-9603-AED6B4C6C8F4}" sibTransId="{C128D030-E371-42C4-9D36-E288544CCEC6}"/>
    <dgm:cxn modelId="{DCA4B7C0-766A-4B2B-8D15-9D1DC8899378}" type="presOf" srcId="{1A96AD8D-37B1-48E5-ADA2-B2C1FBBEB03B}" destId="{BBBE9723-37AB-4E4A-8CCD-0C9BC22E4782}" srcOrd="0" destOrd="0" presId="urn:microsoft.com/office/officeart/2005/8/layout/hList1"/>
    <dgm:cxn modelId="{E338A7E4-04EB-4435-9257-6982988CC034}" srcId="{306EDF87-D1B8-4D92-8900-3CE57A5B6905}" destId="{1A96AD8D-37B1-48E5-ADA2-B2C1FBBEB03B}" srcOrd="0" destOrd="0" parTransId="{8F11B876-6271-4F6D-AE46-B4018382DB2E}" sibTransId="{7D28860F-C592-415C-A152-581F828ED116}"/>
    <dgm:cxn modelId="{1FDAA0FB-5539-4B21-B4DC-CC7F8E91E9A8}" type="presOf" srcId="{306EDF87-D1B8-4D92-8900-3CE57A5B6905}" destId="{8C4A217D-0B16-4165-9BF1-D497EFA00FC6}" srcOrd="0" destOrd="0" presId="urn:microsoft.com/office/officeart/2005/8/layout/hList1"/>
    <dgm:cxn modelId="{4D5DCB8E-EF47-4693-9D3A-0D64C2398577}" type="presParOf" srcId="{D234295A-DD97-4E81-8444-30F752AEA6D6}" destId="{38926DAC-A956-45A1-ABB7-3DDB59E33FBF}" srcOrd="0" destOrd="0" presId="urn:microsoft.com/office/officeart/2005/8/layout/hList1"/>
    <dgm:cxn modelId="{4557F4FB-AFF1-401E-8F86-B9B2A6A408FF}" type="presParOf" srcId="{38926DAC-A956-45A1-ABB7-3DDB59E33FBF}" destId="{8C4A217D-0B16-4165-9BF1-D497EFA00FC6}" srcOrd="0" destOrd="0" presId="urn:microsoft.com/office/officeart/2005/8/layout/hList1"/>
    <dgm:cxn modelId="{20224577-C98F-4888-881B-79F5A751135B}" type="presParOf" srcId="{38926DAC-A956-45A1-ABB7-3DDB59E33FBF}" destId="{BBBE9723-37AB-4E4A-8CCD-0C9BC22E4782}" srcOrd="1" destOrd="0" presId="urn:microsoft.com/office/officeart/2005/8/layout/hList1"/>
    <dgm:cxn modelId="{7978C041-CD26-40C5-AF95-CAD9A1CA17D3}" type="presParOf" srcId="{D234295A-DD97-4E81-8444-30F752AEA6D6}" destId="{1AB2BCA6-A24C-4C44-B9AD-07C829225BCE}" srcOrd="1" destOrd="0" presId="urn:microsoft.com/office/officeart/2005/8/layout/hList1"/>
    <dgm:cxn modelId="{44B9657A-FCD4-4183-85BD-CE9CC3560745}" type="presParOf" srcId="{D234295A-DD97-4E81-8444-30F752AEA6D6}" destId="{AA0380D5-DAAE-4E81-86C7-65FC60AE7839}" srcOrd="2" destOrd="0" presId="urn:microsoft.com/office/officeart/2005/8/layout/hList1"/>
    <dgm:cxn modelId="{710D5610-5AB6-4761-ACBD-DEB36E7FCEBF}" type="presParOf" srcId="{AA0380D5-DAAE-4E81-86C7-65FC60AE7839}" destId="{DF545635-0772-42B4-B26F-D88BA626E824}" srcOrd="0" destOrd="0" presId="urn:microsoft.com/office/officeart/2005/8/layout/hList1"/>
    <dgm:cxn modelId="{AF878745-0BCB-4BF1-BA4A-0B1720BA0DEB}" type="presParOf" srcId="{AA0380D5-DAAE-4E81-86C7-65FC60AE7839}" destId="{D1C1841D-DAA2-4CB7-A78F-30E216E693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AB0DB8-85EF-459C-BDEB-194A2DFE5D24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UA"/>
        </a:p>
      </dgm:t>
    </dgm:pt>
    <dgm:pt modelId="{CB5F334B-B1F7-4C2D-90A0-64A4D8838FCB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uk-UA" dirty="0"/>
            <a:t>I. Методологія психології праці</a:t>
          </a:r>
          <a:endParaRPr lang="ru-UA" dirty="0"/>
        </a:p>
      </dgm:t>
    </dgm:pt>
    <dgm:pt modelId="{D5660C29-4969-46D2-B244-C7B9FD423142}" type="parTrans" cxnId="{7D0A333E-ABB9-4763-B0D4-F524B8BCCB95}">
      <dgm:prSet/>
      <dgm:spPr/>
      <dgm:t>
        <a:bodyPr/>
        <a:lstStyle/>
        <a:p>
          <a:endParaRPr lang="ru-UA"/>
        </a:p>
      </dgm:t>
    </dgm:pt>
    <dgm:pt modelId="{8754C24C-3AAE-422A-8A2F-6137FD48037B}" type="sibTrans" cxnId="{7D0A333E-ABB9-4763-B0D4-F524B8BCCB95}">
      <dgm:prSet/>
      <dgm:spPr/>
      <dgm:t>
        <a:bodyPr/>
        <a:lstStyle/>
        <a:p>
          <a:endParaRPr lang="ru-UA"/>
        </a:p>
      </dgm:t>
    </dgm:pt>
    <dgm:pt modelId="{AA80E31F-7219-4DA6-A7A5-ED42F25BC5F2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uk-UA" dirty="0"/>
            <a:t>II. Психологічна </a:t>
          </a:r>
          <a:r>
            <a:rPr lang="uk-UA" dirty="0" err="1"/>
            <a:t>професіографія</a:t>
          </a:r>
          <a:endParaRPr lang="ru-UA" dirty="0"/>
        </a:p>
      </dgm:t>
    </dgm:pt>
    <dgm:pt modelId="{8341A0AB-5482-4772-B15F-54D26A784A16}" type="parTrans" cxnId="{F4DF503E-D793-4005-94B5-4A21287D386A}">
      <dgm:prSet/>
      <dgm:spPr/>
      <dgm:t>
        <a:bodyPr/>
        <a:lstStyle/>
        <a:p>
          <a:endParaRPr lang="ru-UA"/>
        </a:p>
      </dgm:t>
    </dgm:pt>
    <dgm:pt modelId="{036A4386-890D-4A9B-B3CA-28FF67E9788B}" type="sibTrans" cxnId="{F4DF503E-D793-4005-94B5-4A21287D386A}">
      <dgm:prSet/>
      <dgm:spPr/>
      <dgm:t>
        <a:bodyPr/>
        <a:lstStyle/>
        <a:p>
          <a:endParaRPr lang="ru-UA"/>
        </a:p>
      </dgm:t>
    </dgm:pt>
    <dgm:pt modelId="{CBA4D4BB-1D3B-4638-9ADF-68E6343486A3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uk-UA" dirty="0"/>
            <a:t>III. Історія професійної психології</a:t>
          </a:r>
          <a:endParaRPr lang="ru-UA" dirty="0"/>
        </a:p>
      </dgm:t>
    </dgm:pt>
    <dgm:pt modelId="{4A59E3AF-615F-4A9D-B2EC-029A19FB0965}" type="parTrans" cxnId="{D53D39FA-793C-42B0-A2B6-B961BA5E8E70}">
      <dgm:prSet/>
      <dgm:spPr/>
      <dgm:t>
        <a:bodyPr/>
        <a:lstStyle/>
        <a:p>
          <a:endParaRPr lang="ru-UA"/>
        </a:p>
      </dgm:t>
    </dgm:pt>
    <dgm:pt modelId="{5502D927-6B0E-4FF3-B610-A8F18E5295AE}" type="sibTrans" cxnId="{D53D39FA-793C-42B0-A2B6-B961BA5E8E70}">
      <dgm:prSet/>
      <dgm:spPr/>
      <dgm:t>
        <a:bodyPr/>
        <a:lstStyle/>
        <a:p>
          <a:endParaRPr lang="ru-UA"/>
        </a:p>
      </dgm:t>
    </dgm:pt>
    <dgm:pt modelId="{4A157B97-EE7C-44F9-988C-E49141D69AEE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uk-UA" dirty="0"/>
            <a:t>IV. Психологічна раціоналізація підбору кадрів</a:t>
          </a:r>
          <a:endParaRPr lang="ru-UA" dirty="0"/>
        </a:p>
      </dgm:t>
    </dgm:pt>
    <dgm:pt modelId="{6EA9F673-B11F-4E55-B5F5-EC7F9DC33F26}" type="parTrans" cxnId="{1699BA9C-7523-416D-9190-B657CD1D925C}">
      <dgm:prSet/>
      <dgm:spPr/>
      <dgm:t>
        <a:bodyPr/>
        <a:lstStyle/>
        <a:p>
          <a:endParaRPr lang="ru-UA"/>
        </a:p>
      </dgm:t>
    </dgm:pt>
    <dgm:pt modelId="{0783713F-CDEC-42F9-9E70-02C561684847}" type="sibTrans" cxnId="{1699BA9C-7523-416D-9190-B657CD1D925C}">
      <dgm:prSet/>
      <dgm:spPr/>
      <dgm:t>
        <a:bodyPr/>
        <a:lstStyle/>
        <a:p>
          <a:endParaRPr lang="ru-UA"/>
        </a:p>
      </dgm:t>
    </dgm:pt>
    <dgm:pt modelId="{44CF4B03-D27B-4AC5-9F6F-BEF6965A6A05}">
      <dgm:prSet/>
      <dgm:spPr/>
      <dgm:t>
        <a:bodyPr/>
        <a:lstStyle/>
        <a:p>
          <a:r>
            <a:rPr lang="uk-UA" dirty="0"/>
            <a:t>1. Професійна орієнтація:  професійне навчання, професійна консультація, професійна адаптація</a:t>
          </a:r>
          <a:endParaRPr lang="ru-UA" dirty="0"/>
        </a:p>
      </dgm:t>
    </dgm:pt>
    <dgm:pt modelId="{0F6D01D0-AE18-456A-80EF-1A0270D43DDA}" type="parTrans" cxnId="{099729AD-4CC0-468C-939A-388DB593F6A9}">
      <dgm:prSet/>
      <dgm:spPr/>
      <dgm:t>
        <a:bodyPr/>
        <a:lstStyle/>
        <a:p>
          <a:endParaRPr lang="ru-UA"/>
        </a:p>
      </dgm:t>
    </dgm:pt>
    <dgm:pt modelId="{2989DB21-22AB-4259-A095-10E56FA399FF}" type="sibTrans" cxnId="{099729AD-4CC0-468C-939A-388DB593F6A9}">
      <dgm:prSet/>
      <dgm:spPr/>
      <dgm:t>
        <a:bodyPr/>
        <a:lstStyle/>
        <a:p>
          <a:endParaRPr lang="ru-UA"/>
        </a:p>
      </dgm:t>
    </dgm:pt>
    <dgm:pt modelId="{247D86CB-7F52-44F1-B1B5-47E6FF455061}">
      <dgm:prSet/>
      <dgm:spPr/>
      <dgm:t>
        <a:bodyPr/>
        <a:lstStyle/>
        <a:p>
          <a:r>
            <a:rPr lang="uk-UA" dirty="0"/>
            <a:t>2. Психологічний професійний відбір та підбір</a:t>
          </a:r>
          <a:endParaRPr lang="ru-UA" dirty="0"/>
        </a:p>
      </dgm:t>
    </dgm:pt>
    <dgm:pt modelId="{7BE11BE5-5D93-4BE0-990E-4CB4C7621B32}" type="parTrans" cxnId="{B8541865-41AD-4F46-9290-8C919865BE79}">
      <dgm:prSet/>
      <dgm:spPr/>
      <dgm:t>
        <a:bodyPr/>
        <a:lstStyle/>
        <a:p>
          <a:endParaRPr lang="ru-UA"/>
        </a:p>
      </dgm:t>
    </dgm:pt>
    <dgm:pt modelId="{F17DE74F-6B71-4A91-AFA2-D063DBA1BFE4}" type="sibTrans" cxnId="{B8541865-41AD-4F46-9290-8C919865BE79}">
      <dgm:prSet/>
      <dgm:spPr/>
      <dgm:t>
        <a:bodyPr/>
        <a:lstStyle/>
        <a:p>
          <a:endParaRPr lang="ru-UA"/>
        </a:p>
      </dgm:t>
    </dgm:pt>
    <dgm:pt modelId="{2BE09152-30F3-4473-8639-569A84DF01E1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uk-UA" dirty="0"/>
            <a:t>V. Психологічна раціоналізація професійно-технічної освіти</a:t>
          </a:r>
          <a:endParaRPr lang="ru-UA" dirty="0"/>
        </a:p>
      </dgm:t>
    </dgm:pt>
    <dgm:pt modelId="{78E96815-AE7D-44C0-B2DA-D9680CD8D184}" type="parTrans" cxnId="{0CF5C7F7-06C2-4D4A-93ED-913FC013D7CA}">
      <dgm:prSet/>
      <dgm:spPr/>
      <dgm:t>
        <a:bodyPr/>
        <a:lstStyle/>
        <a:p>
          <a:endParaRPr lang="ru-UA"/>
        </a:p>
      </dgm:t>
    </dgm:pt>
    <dgm:pt modelId="{D6EAE999-EC34-455F-B8AE-6F23DA440ED0}" type="sibTrans" cxnId="{0CF5C7F7-06C2-4D4A-93ED-913FC013D7CA}">
      <dgm:prSet/>
      <dgm:spPr/>
      <dgm:t>
        <a:bodyPr/>
        <a:lstStyle/>
        <a:p>
          <a:endParaRPr lang="ru-UA"/>
        </a:p>
      </dgm:t>
    </dgm:pt>
    <dgm:pt modelId="{76FEA2BB-DF68-4B00-96E3-E4CBC3CD893E}">
      <dgm:prSet/>
      <dgm:spPr/>
      <dgm:t>
        <a:bodyPr/>
        <a:lstStyle/>
        <a:p>
          <a:r>
            <a:rPr lang="uk-UA" dirty="0"/>
            <a:t>1. Психологія трудового виховання і навчання</a:t>
          </a:r>
          <a:endParaRPr lang="ru-UA" dirty="0"/>
        </a:p>
      </dgm:t>
    </dgm:pt>
    <dgm:pt modelId="{09C788A2-D0BD-4D92-B58A-EC35716DD0D2}" type="parTrans" cxnId="{A89B0D93-F3CC-4048-9348-07EFA131F611}">
      <dgm:prSet/>
      <dgm:spPr/>
      <dgm:t>
        <a:bodyPr/>
        <a:lstStyle/>
        <a:p>
          <a:endParaRPr lang="ru-UA"/>
        </a:p>
      </dgm:t>
    </dgm:pt>
    <dgm:pt modelId="{B0F09B9E-74F4-42D2-9D7E-4187D9E7ACA7}" type="sibTrans" cxnId="{A89B0D93-F3CC-4048-9348-07EFA131F611}">
      <dgm:prSet/>
      <dgm:spPr/>
      <dgm:t>
        <a:bodyPr/>
        <a:lstStyle/>
        <a:p>
          <a:endParaRPr lang="ru-UA"/>
        </a:p>
      </dgm:t>
    </dgm:pt>
    <dgm:pt modelId="{5353DBCE-118C-4A25-8CD4-2D186AD072C1}">
      <dgm:prSet/>
      <dgm:spPr/>
      <dgm:t>
        <a:bodyPr/>
        <a:lstStyle/>
        <a:p>
          <a:r>
            <a:rPr lang="uk-UA" dirty="0"/>
            <a:t>2. Психологія тренувань і тренажерів</a:t>
          </a:r>
          <a:endParaRPr lang="ru-UA" dirty="0"/>
        </a:p>
      </dgm:t>
    </dgm:pt>
    <dgm:pt modelId="{3D5E90DF-3635-44D1-B10E-0287850DF106}" type="parTrans" cxnId="{CB59EDD2-2D54-48E3-949B-74A3B323CE2E}">
      <dgm:prSet/>
      <dgm:spPr/>
      <dgm:t>
        <a:bodyPr/>
        <a:lstStyle/>
        <a:p>
          <a:endParaRPr lang="ru-UA"/>
        </a:p>
      </dgm:t>
    </dgm:pt>
    <dgm:pt modelId="{38C6911E-D87E-4A7A-9657-8FF99F1FBA04}" type="sibTrans" cxnId="{CB59EDD2-2D54-48E3-949B-74A3B323CE2E}">
      <dgm:prSet/>
      <dgm:spPr/>
      <dgm:t>
        <a:bodyPr/>
        <a:lstStyle/>
        <a:p>
          <a:endParaRPr lang="ru-UA"/>
        </a:p>
      </dgm:t>
    </dgm:pt>
    <dgm:pt modelId="{75C975DA-AE44-475C-8368-104A4BCC84C9}">
      <dgm:prSet/>
      <dgm:spPr/>
      <dgm:t>
        <a:bodyPr/>
        <a:lstStyle/>
        <a:p>
          <a:r>
            <a:rPr lang="uk-UA" dirty="0"/>
            <a:t>3. Психологічна підготовка та мобілізація до різних видів праці</a:t>
          </a:r>
          <a:endParaRPr lang="ru-UA" dirty="0"/>
        </a:p>
      </dgm:t>
    </dgm:pt>
    <dgm:pt modelId="{D99632D7-8BD1-4B2F-8528-C95AB96A8317}" type="parTrans" cxnId="{52B8672B-7268-49BB-B114-4C807F28E330}">
      <dgm:prSet/>
      <dgm:spPr/>
      <dgm:t>
        <a:bodyPr/>
        <a:lstStyle/>
        <a:p>
          <a:endParaRPr lang="ru-UA"/>
        </a:p>
      </dgm:t>
    </dgm:pt>
    <dgm:pt modelId="{1EEB919D-5338-4AAC-B1DB-B7916EC48917}" type="sibTrans" cxnId="{52B8672B-7268-49BB-B114-4C807F28E330}">
      <dgm:prSet/>
      <dgm:spPr/>
      <dgm:t>
        <a:bodyPr/>
        <a:lstStyle/>
        <a:p>
          <a:endParaRPr lang="ru-UA"/>
        </a:p>
      </dgm:t>
    </dgm:pt>
    <dgm:pt modelId="{7CFCDDAF-7585-4772-AB14-7F47BFE9B145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uk-UA" dirty="0"/>
            <a:t>VI. Психологія організації праці</a:t>
          </a:r>
          <a:endParaRPr lang="ru-UA" dirty="0"/>
        </a:p>
      </dgm:t>
    </dgm:pt>
    <dgm:pt modelId="{0E60A971-7CC9-4DB4-B119-DD3E3795E838}" type="parTrans" cxnId="{D3B64F69-F626-4984-9A9F-0165637EC845}">
      <dgm:prSet/>
      <dgm:spPr/>
      <dgm:t>
        <a:bodyPr/>
        <a:lstStyle/>
        <a:p>
          <a:endParaRPr lang="ru-UA"/>
        </a:p>
      </dgm:t>
    </dgm:pt>
    <dgm:pt modelId="{FB137141-FA07-491A-B431-C650DC3BA753}" type="sibTrans" cxnId="{D3B64F69-F626-4984-9A9F-0165637EC845}">
      <dgm:prSet/>
      <dgm:spPr/>
      <dgm:t>
        <a:bodyPr/>
        <a:lstStyle/>
        <a:p>
          <a:endParaRPr lang="ru-UA"/>
        </a:p>
      </dgm:t>
    </dgm:pt>
    <dgm:pt modelId="{FA48C7C3-14AB-43EC-8590-327A17DDE532}">
      <dgm:prSet/>
      <dgm:spPr/>
      <dgm:t>
        <a:bodyPr/>
        <a:lstStyle/>
        <a:p>
          <a:r>
            <a:rPr lang="uk-UA" dirty="0"/>
            <a:t>1. Раціоналізація робочого місця і виробничих </a:t>
          </a:r>
          <a:r>
            <a:rPr lang="uk-UA" dirty="0" err="1"/>
            <a:t>міжфункціональних</a:t>
          </a:r>
          <a:r>
            <a:rPr lang="uk-UA" dirty="0"/>
            <a:t> </a:t>
          </a:r>
          <a:r>
            <a:rPr lang="uk-UA" dirty="0" err="1"/>
            <a:t>зв'язків</a:t>
          </a:r>
          <a:endParaRPr lang="ru-UA" dirty="0"/>
        </a:p>
      </dgm:t>
    </dgm:pt>
    <dgm:pt modelId="{7C208BF9-9668-4FA0-8FE8-AAE5C3A5F888}" type="parTrans" cxnId="{A63730F7-B1A7-4151-A987-7C7B183AD152}">
      <dgm:prSet/>
      <dgm:spPr/>
      <dgm:t>
        <a:bodyPr/>
        <a:lstStyle/>
        <a:p>
          <a:endParaRPr lang="ru-UA"/>
        </a:p>
      </dgm:t>
    </dgm:pt>
    <dgm:pt modelId="{E132C558-3341-4766-8B87-C0512A43CFFA}" type="sibTrans" cxnId="{A63730F7-B1A7-4151-A987-7C7B183AD152}">
      <dgm:prSet/>
      <dgm:spPr/>
      <dgm:t>
        <a:bodyPr/>
        <a:lstStyle/>
        <a:p>
          <a:endParaRPr lang="ru-UA"/>
        </a:p>
      </dgm:t>
    </dgm:pt>
    <dgm:pt modelId="{9855A44A-4F81-4B0A-ABF2-0253DBC9A75C}">
      <dgm:prSet/>
      <dgm:spPr/>
      <dgm:t>
        <a:bodyPr/>
        <a:lstStyle/>
        <a:p>
          <a:r>
            <a:rPr lang="uk-UA" dirty="0"/>
            <a:t>2. Режим праці і відпочинку</a:t>
          </a:r>
          <a:endParaRPr lang="ru-UA" dirty="0"/>
        </a:p>
      </dgm:t>
    </dgm:pt>
    <dgm:pt modelId="{E07DF853-4F81-4173-9765-8C80BD158A46}" type="parTrans" cxnId="{14FF01A1-D6B2-431B-B686-1873E458CAF2}">
      <dgm:prSet/>
      <dgm:spPr/>
      <dgm:t>
        <a:bodyPr/>
        <a:lstStyle/>
        <a:p>
          <a:endParaRPr lang="ru-UA"/>
        </a:p>
      </dgm:t>
    </dgm:pt>
    <dgm:pt modelId="{9404EC6C-2EDC-4A28-99F6-5EFE44D8FF1D}" type="sibTrans" cxnId="{14FF01A1-D6B2-431B-B686-1873E458CAF2}">
      <dgm:prSet/>
      <dgm:spPr/>
      <dgm:t>
        <a:bodyPr/>
        <a:lstStyle/>
        <a:p>
          <a:endParaRPr lang="ru-UA"/>
        </a:p>
      </dgm:t>
    </dgm:pt>
    <dgm:pt modelId="{14E49D9E-07D7-46C6-AFC5-7FB96C51D635}">
      <dgm:prSet/>
      <dgm:spPr/>
      <dgm:t>
        <a:bodyPr/>
        <a:lstStyle/>
        <a:p>
          <a:r>
            <a:rPr lang="uk-UA" dirty="0"/>
            <a:t>3. Управління міжособистісними відносинами і соціально-психологічним кліматом</a:t>
          </a:r>
          <a:endParaRPr lang="ru-UA" dirty="0"/>
        </a:p>
      </dgm:t>
    </dgm:pt>
    <dgm:pt modelId="{74905FD6-3E9E-4BC7-921D-8626590B31DB}" type="parTrans" cxnId="{60B73554-E88A-4314-9513-F9EB502B95CE}">
      <dgm:prSet/>
      <dgm:spPr/>
      <dgm:t>
        <a:bodyPr/>
        <a:lstStyle/>
        <a:p>
          <a:endParaRPr lang="ru-UA"/>
        </a:p>
      </dgm:t>
    </dgm:pt>
    <dgm:pt modelId="{1817E741-FD0A-4E35-88E8-15BD7220E99E}" type="sibTrans" cxnId="{60B73554-E88A-4314-9513-F9EB502B95CE}">
      <dgm:prSet/>
      <dgm:spPr/>
      <dgm:t>
        <a:bodyPr/>
        <a:lstStyle/>
        <a:p>
          <a:endParaRPr lang="ru-UA"/>
        </a:p>
      </dgm:t>
    </dgm:pt>
    <dgm:pt modelId="{70520447-38B6-440A-B9CE-267FA14BF0F8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uk-UA" dirty="0"/>
            <a:t>VII. Інженерна психологія (пристосування знарядь праці і техніки до особистості, психологічні проблеми технічної естетики)</a:t>
          </a:r>
          <a:endParaRPr lang="ru-UA" dirty="0"/>
        </a:p>
      </dgm:t>
    </dgm:pt>
    <dgm:pt modelId="{3A0BD525-8968-4DAA-9C4E-7604498D741B}" type="parTrans" cxnId="{77205C93-845F-465D-8206-5A78EB42050E}">
      <dgm:prSet/>
      <dgm:spPr/>
      <dgm:t>
        <a:bodyPr/>
        <a:lstStyle/>
        <a:p>
          <a:endParaRPr lang="ru-UA"/>
        </a:p>
      </dgm:t>
    </dgm:pt>
    <dgm:pt modelId="{D802C6B3-F247-4ABD-8764-D9151B5610EA}" type="sibTrans" cxnId="{77205C93-845F-465D-8206-5A78EB42050E}">
      <dgm:prSet/>
      <dgm:spPr/>
      <dgm:t>
        <a:bodyPr/>
        <a:lstStyle/>
        <a:p>
          <a:endParaRPr lang="ru-UA"/>
        </a:p>
      </dgm:t>
    </dgm:pt>
    <dgm:pt modelId="{11A86850-E5C5-4897-9826-3065BF9AD743}" type="pres">
      <dgm:prSet presAssocID="{4FAB0DB8-85EF-459C-BDEB-194A2DFE5D24}" presName="linear" presStyleCnt="0">
        <dgm:presLayoutVars>
          <dgm:animLvl val="lvl"/>
          <dgm:resizeHandles val="exact"/>
        </dgm:presLayoutVars>
      </dgm:prSet>
      <dgm:spPr/>
    </dgm:pt>
    <dgm:pt modelId="{DFCA720E-8DA0-4E99-8B81-E3D1164FD183}" type="pres">
      <dgm:prSet presAssocID="{CB5F334B-B1F7-4C2D-90A0-64A4D8838FC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EA96960-E5D9-4330-AD62-5792FC5665E3}" type="pres">
      <dgm:prSet presAssocID="{8754C24C-3AAE-422A-8A2F-6137FD48037B}" presName="spacer" presStyleCnt="0"/>
      <dgm:spPr/>
    </dgm:pt>
    <dgm:pt modelId="{170FAC0B-CFED-4759-A3AA-3981CC01D2C7}" type="pres">
      <dgm:prSet presAssocID="{AA80E31F-7219-4DA6-A7A5-ED42F25BC5F2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2935A66-877C-4898-AF68-85D24076F024}" type="pres">
      <dgm:prSet presAssocID="{036A4386-890D-4A9B-B3CA-28FF67E9788B}" presName="spacer" presStyleCnt="0"/>
      <dgm:spPr/>
    </dgm:pt>
    <dgm:pt modelId="{D8FAD13C-6C79-4462-A37F-04D4BE021FBF}" type="pres">
      <dgm:prSet presAssocID="{CBA4D4BB-1D3B-4638-9ADF-68E6343486A3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873FF20-7730-4C63-96CD-A1720F328CAD}" type="pres">
      <dgm:prSet presAssocID="{5502D927-6B0E-4FF3-B610-A8F18E5295AE}" presName="spacer" presStyleCnt="0"/>
      <dgm:spPr/>
    </dgm:pt>
    <dgm:pt modelId="{9546998C-FF08-4E2C-B673-BE30B60EACE6}" type="pres">
      <dgm:prSet presAssocID="{4A157B97-EE7C-44F9-988C-E49141D69AE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A94A3EE-8F04-4854-BC59-A5D6FFEF28EB}" type="pres">
      <dgm:prSet presAssocID="{4A157B97-EE7C-44F9-988C-E49141D69AEE}" presName="childText" presStyleLbl="revTx" presStyleIdx="0" presStyleCnt="3">
        <dgm:presLayoutVars>
          <dgm:bulletEnabled val="1"/>
        </dgm:presLayoutVars>
      </dgm:prSet>
      <dgm:spPr/>
    </dgm:pt>
    <dgm:pt modelId="{382C15EE-F0E5-4101-8F77-9D730054757E}" type="pres">
      <dgm:prSet presAssocID="{2BE09152-30F3-4473-8639-569A84DF01E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F020730-E802-4505-83B1-63B55A6221A4}" type="pres">
      <dgm:prSet presAssocID="{2BE09152-30F3-4473-8639-569A84DF01E1}" presName="childText" presStyleLbl="revTx" presStyleIdx="1" presStyleCnt="3">
        <dgm:presLayoutVars>
          <dgm:bulletEnabled val="1"/>
        </dgm:presLayoutVars>
      </dgm:prSet>
      <dgm:spPr/>
    </dgm:pt>
    <dgm:pt modelId="{9C39FDC7-4DE1-4BD7-92B1-9165C4FAB9DC}" type="pres">
      <dgm:prSet presAssocID="{7CFCDDAF-7585-4772-AB14-7F47BFE9B145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A932073-8068-46D8-AA60-6A2F4FA3A254}" type="pres">
      <dgm:prSet presAssocID="{7CFCDDAF-7585-4772-AB14-7F47BFE9B145}" presName="childText" presStyleLbl="revTx" presStyleIdx="2" presStyleCnt="3">
        <dgm:presLayoutVars>
          <dgm:bulletEnabled val="1"/>
        </dgm:presLayoutVars>
      </dgm:prSet>
      <dgm:spPr/>
    </dgm:pt>
    <dgm:pt modelId="{440E4729-3DF1-4B8D-8FDA-8F6EA756BC18}" type="pres">
      <dgm:prSet presAssocID="{70520447-38B6-440A-B9CE-267FA14BF0F8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0AEA017-0CA8-4CD8-85B6-1CFE8D87CA12}" type="presOf" srcId="{CB5F334B-B1F7-4C2D-90A0-64A4D8838FCB}" destId="{DFCA720E-8DA0-4E99-8B81-E3D1164FD183}" srcOrd="0" destOrd="0" presId="urn:microsoft.com/office/officeart/2005/8/layout/vList2"/>
    <dgm:cxn modelId="{696B0422-73F8-451A-9EDC-3D834883D52D}" type="presOf" srcId="{AA80E31F-7219-4DA6-A7A5-ED42F25BC5F2}" destId="{170FAC0B-CFED-4759-A3AA-3981CC01D2C7}" srcOrd="0" destOrd="0" presId="urn:microsoft.com/office/officeart/2005/8/layout/vList2"/>
    <dgm:cxn modelId="{52B8672B-7268-49BB-B114-4C807F28E330}" srcId="{2BE09152-30F3-4473-8639-569A84DF01E1}" destId="{75C975DA-AE44-475C-8368-104A4BCC84C9}" srcOrd="2" destOrd="0" parTransId="{D99632D7-8BD1-4B2F-8528-C95AB96A8317}" sibTransId="{1EEB919D-5338-4AAC-B1DB-B7916EC48917}"/>
    <dgm:cxn modelId="{217F0232-DCE2-42B7-9EAA-63413B01D6F1}" type="presOf" srcId="{70520447-38B6-440A-B9CE-267FA14BF0F8}" destId="{440E4729-3DF1-4B8D-8FDA-8F6EA756BC18}" srcOrd="0" destOrd="0" presId="urn:microsoft.com/office/officeart/2005/8/layout/vList2"/>
    <dgm:cxn modelId="{7D0A333E-ABB9-4763-B0D4-F524B8BCCB95}" srcId="{4FAB0DB8-85EF-459C-BDEB-194A2DFE5D24}" destId="{CB5F334B-B1F7-4C2D-90A0-64A4D8838FCB}" srcOrd="0" destOrd="0" parTransId="{D5660C29-4969-46D2-B244-C7B9FD423142}" sibTransId="{8754C24C-3AAE-422A-8A2F-6137FD48037B}"/>
    <dgm:cxn modelId="{F4DF503E-D793-4005-94B5-4A21287D386A}" srcId="{4FAB0DB8-85EF-459C-BDEB-194A2DFE5D24}" destId="{AA80E31F-7219-4DA6-A7A5-ED42F25BC5F2}" srcOrd="1" destOrd="0" parTransId="{8341A0AB-5482-4772-B15F-54D26A784A16}" sibTransId="{036A4386-890D-4A9B-B3CA-28FF67E9788B}"/>
    <dgm:cxn modelId="{9265795C-5AA3-4404-A091-C5EF740C684F}" type="presOf" srcId="{247D86CB-7F52-44F1-B1B5-47E6FF455061}" destId="{5A94A3EE-8F04-4854-BC59-A5D6FFEF28EB}" srcOrd="0" destOrd="1" presId="urn:microsoft.com/office/officeart/2005/8/layout/vList2"/>
    <dgm:cxn modelId="{B8541865-41AD-4F46-9290-8C919865BE79}" srcId="{4A157B97-EE7C-44F9-988C-E49141D69AEE}" destId="{247D86CB-7F52-44F1-B1B5-47E6FF455061}" srcOrd="1" destOrd="0" parTransId="{7BE11BE5-5D93-4BE0-990E-4CB4C7621B32}" sibTransId="{F17DE74F-6B71-4A91-AFA2-D063DBA1BFE4}"/>
    <dgm:cxn modelId="{D3B64F69-F626-4984-9A9F-0165637EC845}" srcId="{4FAB0DB8-85EF-459C-BDEB-194A2DFE5D24}" destId="{7CFCDDAF-7585-4772-AB14-7F47BFE9B145}" srcOrd="5" destOrd="0" parTransId="{0E60A971-7CC9-4DB4-B119-DD3E3795E838}" sibTransId="{FB137141-FA07-491A-B431-C650DC3BA753}"/>
    <dgm:cxn modelId="{8F9FBA72-17ED-43AF-A1F6-07D587C5ACA5}" type="presOf" srcId="{75C975DA-AE44-475C-8368-104A4BCC84C9}" destId="{3F020730-E802-4505-83B1-63B55A6221A4}" srcOrd="0" destOrd="2" presId="urn:microsoft.com/office/officeart/2005/8/layout/vList2"/>
    <dgm:cxn modelId="{60B73554-E88A-4314-9513-F9EB502B95CE}" srcId="{7CFCDDAF-7585-4772-AB14-7F47BFE9B145}" destId="{14E49D9E-07D7-46C6-AFC5-7FB96C51D635}" srcOrd="2" destOrd="0" parTransId="{74905FD6-3E9E-4BC7-921D-8626590B31DB}" sibTransId="{1817E741-FD0A-4E35-88E8-15BD7220E99E}"/>
    <dgm:cxn modelId="{2BAFAB55-A6A6-4AEB-AA10-2254E98D6B4D}" type="presOf" srcId="{5353DBCE-118C-4A25-8CD4-2D186AD072C1}" destId="{3F020730-E802-4505-83B1-63B55A6221A4}" srcOrd="0" destOrd="1" presId="urn:microsoft.com/office/officeart/2005/8/layout/vList2"/>
    <dgm:cxn modelId="{51EEC57A-F74F-411E-9E16-D1909392ABA7}" type="presOf" srcId="{7CFCDDAF-7585-4772-AB14-7F47BFE9B145}" destId="{9C39FDC7-4DE1-4BD7-92B1-9165C4FAB9DC}" srcOrd="0" destOrd="0" presId="urn:microsoft.com/office/officeart/2005/8/layout/vList2"/>
    <dgm:cxn modelId="{57169587-9FCC-4184-970B-3770DE53A97C}" type="presOf" srcId="{44CF4B03-D27B-4AC5-9F6F-BEF6965A6A05}" destId="{5A94A3EE-8F04-4854-BC59-A5D6FFEF28EB}" srcOrd="0" destOrd="0" presId="urn:microsoft.com/office/officeart/2005/8/layout/vList2"/>
    <dgm:cxn modelId="{A89B0D93-F3CC-4048-9348-07EFA131F611}" srcId="{2BE09152-30F3-4473-8639-569A84DF01E1}" destId="{76FEA2BB-DF68-4B00-96E3-E4CBC3CD893E}" srcOrd="0" destOrd="0" parTransId="{09C788A2-D0BD-4D92-B58A-EC35716DD0D2}" sibTransId="{B0F09B9E-74F4-42D2-9D7E-4187D9E7ACA7}"/>
    <dgm:cxn modelId="{77205C93-845F-465D-8206-5A78EB42050E}" srcId="{4FAB0DB8-85EF-459C-BDEB-194A2DFE5D24}" destId="{70520447-38B6-440A-B9CE-267FA14BF0F8}" srcOrd="6" destOrd="0" parTransId="{3A0BD525-8968-4DAA-9C4E-7604498D741B}" sibTransId="{D802C6B3-F247-4ABD-8764-D9151B5610EA}"/>
    <dgm:cxn modelId="{1699BA9C-7523-416D-9190-B657CD1D925C}" srcId="{4FAB0DB8-85EF-459C-BDEB-194A2DFE5D24}" destId="{4A157B97-EE7C-44F9-988C-E49141D69AEE}" srcOrd="3" destOrd="0" parTransId="{6EA9F673-B11F-4E55-B5F5-EC7F9DC33F26}" sibTransId="{0783713F-CDEC-42F9-9E70-02C561684847}"/>
    <dgm:cxn modelId="{14FF01A1-D6B2-431B-B686-1873E458CAF2}" srcId="{7CFCDDAF-7585-4772-AB14-7F47BFE9B145}" destId="{9855A44A-4F81-4B0A-ABF2-0253DBC9A75C}" srcOrd="1" destOrd="0" parTransId="{E07DF853-4F81-4173-9765-8C80BD158A46}" sibTransId="{9404EC6C-2EDC-4A28-99F6-5EFE44D8FF1D}"/>
    <dgm:cxn modelId="{099729AD-4CC0-468C-939A-388DB593F6A9}" srcId="{4A157B97-EE7C-44F9-988C-E49141D69AEE}" destId="{44CF4B03-D27B-4AC5-9F6F-BEF6965A6A05}" srcOrd="0" destOrd="0" parTransId="{0F6D01D0-AE18-456A-80EF-1A0270D43DDA}" sibTransId="{2989DB21-22AB-4259-A095-10E56FA399FF}"/>
    <dgm:cxn modelId="{CEF419B9-46E1-4D35-8FA1-0D2C2D07F465}" type="presOf" srcId="{14E49D9E-07D7-46C6-AFC5-7FB96C51D635}" destId="{3A932073-8068-46D8-AA60-6A2F4FA3A254}" srcOrd="0" destOrd="2" presId="urn:microsoft.com/office/officeart/2005/8/layout/vList2"/>
    <dgm:cxn modelId="{A06A4FBC-12C7-432D-9F69-A8395AB44ACF}" type="presOf" srcId="{4FAB0DB8-85EF-459C-BDEB-194A2DFE5D24}" destId="{11A86850-E5C5-4897-9826-3065BF9AD743}" srcOrd="0" destOrd="0" presId="urn:microsoft.com/office/officeart/2005/8/layout/vList2"/>
    <dgm:cxn modelId="{CB59EDD2-2D54-48E3-949B-74A3B323CE2E}" srcId="{2BE09152-30F3-4473-8639-569A84DF01E1}" destId="{5353DBCE-118C-4A25-8CD4-2D186AD072C1}" srcOrd="1" destOrd="0" parTransId="{3D5E90DF-3635-44D1-B10E-0287850DF106}" sibTransId="{38C6911E-D87E-4A7A-9657-8FF99F1FBA04}"/>
    <dgm:cxn modelId="{484505D6-DA3E-4144-AD7D-0385CFD75991}" type="presOf" srcId="{76FEA2BB-DF68-4B00-96E3-E4CBC3CD893E}" destId="{3F020730-E802-4505-83B1-63B55A6221A4}" srcOrd="0" destOrd="0" presId="urn:microsoft.com/office/officeart/2005/8/layout/vList2"/>
    <dgm:cxn modelId="{22DA77DB-AD0E-46C4-8B17-5A5135C826DC}" type="presOf" srcId="{FA48C7C3-14AB-43EC-8590-327A17DDE532}" destId="{3A932073-8068-46D8-AA60-6A2F4FA3A254}" srcOrd="0" destOrd="0" presId="urn:microsoft.com/office/officeart/2005/8/layout/vList2"/>
    <dgm:cxn modelId="{67A3AEDE-C0E2-4B1D-BDD9-AFD39373FB20}" type="presOf" srcId="{4A157B97-EE7C-44F9-988C-E49141D69AEE}" destId="{9546998C-FF08-4E2C-B673-BE30B60EACE6}" srcOrd="0" destOrd="0" presId="urn:microsoft.com/office/officeart/2005/8/layout/vList2"/>
    <dgm:cxn modelId="{BC9129EE-62FB-4636-99DF-EDBF3569D830}" type="presOf" srcId="{9855A44A-4F81-4B0A-ABF2-0253DBC9A75C}" destId="{3A932073-8068-46D8-AA60-6A2F4FA3A254}" srcOrd="0" destOrd="1" presId="urn:microsoft.com/office/officeart/2005/8/layout/vList2"/>
    <dgm:cxn modelId="{005C3CEE-8981-42DA-9546-4663C7802126}" type="presOf" srcId="{CBA4D4BB-1D3B-4638-9ADF-68E6343486A3}" destId="{D8FAD13C-6C79-4462-A37F-04D4BE021FBF}" srcOrd="0" destOrd="0" presId="urn:microsoft.com/office/officeart/2005/8/layout/vList2"/>
    <dgm:cxn modelId="{94D298F6-CDDF-4273-9AA7-71E6EDAC2578}" type="presOf" srcId="{2BE09152-30F3-4473-8639-569A84DF01E1}" destId="{382C15EE-F0E5-4101-8F77-9D730054757E}" srcOrd="0" destOrd="0" presId="urn:microsoft.com/office/officeart/2005/8/layout/vList2"/>
    <dgm:cxn modelId="{A63730F7-B1A7-4151-A987-7C7B183AD152}" srcId="{7CFCDDAF-7585-4772-AB14-7F47BFE9B145}" destId="{FA48C7C3-14AB-43EC-8590-327A17DDE532}" srcOrd="0" destOrd="0" parTransId="{7C208BF9-9668-4FA0-8FE8-AAE5C3A5F888}" sibTransId="{E132C558-3341-4766-8B87-C0512A43CFFA}"/>
    <dgm:cxn modelId="{0CF5C7F7-06C2-4D4A-93ED-913FC013D7CA}" srcId="{4FAB0DB8-85EF-459C-BDEB-194A2DFE5D24}" destId="{2BE09152-30F3-4473-8639-569A84DF01E1}" srcOrd="4" destOrd="0" parTransId="{78E96815-AE7D-44C0-B2DA-D9680CD8D184}" sibTransId="{D6EAE999-EC34-455F-B8AE-6F23DA440ED0}"/>
    <dgm:cxn modelId="{D53D39FA-793C-42B0-A2B6-B961BA5E8E70}" srcId="{4FAB0DB8-85EF-459C-BDEB-194A2DFE5D24}" destId="{CBA4D4BB-1D3B-4638-9ADF-68E6343486A3}" srcOrd="2" destOrd="0" parTransId="{4A59E3AF-615F-4A9D-B2EC-029A19FB0965}" sibTransId="{5502D927-6B0E-4FF3-B610-A8F18E5295AE}"/>
    <dgm:cxn modelId="{DB5CE372-5D65-4F80-ACA7-B8F79E7647E7}" type="presParOf" srcId="{11A86850-E5C5-4897-9826-3065BF9AD743}" destId="{DFCA720E-8DA0-4E99-8B81-E3D1164FD183}" srcOrd="0" destOrd="0" presId="urn:microsoft.com/office/officeart/2005/8/layout/vList2"/>
    <dgm:cxn modelId="{A2491155-25DF-4346-B350-E976E1F0582F}" type="presParOf" srcId="{11A86850-E5C5-4897-9826-3065BF9AD743}" destId="{8EA96960-E5D9-4330-AD62-5792FC5665E3}" srcOrd="1" destOrd="0" presId="urn:microsoft.com/office/officeart/2005/8/layout/vList2"/>
    <dgm:cxn modelId="{FA56FE30-5320-45F4-AD59-12EA0E33462A}" type="presParOf" srcId="{11A86850-E5C5-4897-9826-3065BF9AD743}" destId="{170FAC0B-CFED-4759-A3AA-3981CC01D2C7}" srcOrd="2" destOrd="0" presId="urn:microsoft.com/office/officeart/2005/8/layout/vList2"/>
    <dgm:cxn modelId="{5CE05C42-5AFA-40FE-BB61-C7E4FE3784B5}" type="presParOf" srcId="{11A86850-E5C5-4897-9826-3065BF9AD743}" destId="{D2935A66-877C-4898-AF68-85D24076F024}" srcOrd="3" destOrd="0" presId="urn:microsoft.com/office/officeart/2005/8/layout/vList2"/>
    <dgm:cxn modelId="{08A6358D-639A-473F-9039-EDFAA5D4FBAE}" type="presParOf" srcId="{11A86850-E5C5-4897-9826-3065BF9AD743}" destId="{D8FAD13C-6C79-4462-A37F-04D4BE021FBF}" srcOrd="4" destOrd="0" presId="urn:microsoft.com/office/officeart/2005/8/layout/vList2"/>
    <dgm:cxn modelId="{EFF37439-2CCA-4785-A900-D644285D7477}" type="presParOf" srcId="{11A86850-E5C5-4897-9826-3065BF9AD743}" destId="{5873FF20-7730-4C63-96CD-A1720F328CAD}" srcOrd="5" destOrd="0" presId="urn:microsoft.com/office/officeart/2005/8/layout/vList2"/>
    <dgm:cxn modelId="{E851CB3C-31B8-47BC-AC95-1C9D1B99B8ED}" type="presParOf" srcId="{11A86850-E5C5-4897-9826-3065BF9AD743}" destId="{9546998C-FF08-4E2C-B673-BE30B60EACE6}" srcOrd="6" destOrd="0" presId="urn:microsoft.com/office/officeart/2005/8/layout/vList2"/>
    <dgm:cxn modelId="{92351D10-6782-4B48-83A1-769934BD9C49}" type="presParOf" srcId="{11A86850-E5C5-4897-9826-3065BF9AD743}" destId="{5A94A3EE-8F04-4854-BC59-A5D6FFEF28EB}" srcOrd="7" destOrd="0" presId="urn:microsoft.com/office/officeart/2005/8/layout/vList2"/>
    <dgm:cxn modelId="{0901FB50-1341-4F86-96DD-0C3ACF1EB495}" type="presParOf" srcId="{11A86850-E5C5-4897-9826-3065BF9AD743}" destId="{382C15EE-F0E5-4101-8F77-9D730054757E}" srcOrd="8" destOrd="0" presId="urn:microsoft.com/office/officeart/2005/8/layout/vList2"/>
    <dgm:cxn modelId="{30223302-A06B-4336-AECB-8B65D683CA05}" type="presParOf" srcId="{11A86850-E5C5-4897-9826-3065BF9AD743}" destId="{3F020730-E802-4505-83B1-63B55A6221A4}" srcOrd="9" destOrd="0" presId="urn:microsoft.com/office/officeart/2005/8/layout/vList2"/>
    <dgm:cxn modelId="{03231CA2-A345-4220-A6B4-9CD7D5364E0A}" type="presParOf" srcId="{11A86850-E5C5-4897-9826-3065BF9AD743}" destId="{9C39FDC7-4DE1-4BD7-92B1-9165C4FAB9DC}" srcOrd="10" destOrd="0" presId="urn:microsoft.com/office/officeart/2005/8/layout/vList2"/>
    <dgm:cxn modelId="{FB3F37B5-59E1-4C9C-ACC2-915BFB239FB4}" type="presParOf" srcId="{11A86850-E5C5-4897-9826-3065BF9AD743}" destId="{3A932073-8068-46D8-AA60-6A2F4FA3A254}" srcOrd="11" destOrd="0" presId="urn:microsoft.com/office/officeart/2005/8/layout/vList2"/>
    <dgm:cxn modelId="{46BA9236-533C-49C4-9644-80B32296C717}" type="presParOf" srcId="{11A86850-E5C5-4897-9826-3065BF9AD743}" destId="{440E4729-3DF1-4B8D-8FDA-8F6EA756BC1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22445A-9CDB-4EE5-A27F-6C061421A7DD}" type="doc">
      <dgm:prSet loTypeId="urn:microsoft.com/office/officeart/2005/8/layout/vList2" loCatId="list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ru-UA"/>
        </a:p>
      </dgm:t>
    </dgm:pt>
    <dgm:pt modelId="{0E181587-F80A-4D0F-A41A-AC6A759D7928}">
      <dgm:prSet phldrT="[Текст]"/>
      <dgm:spPr/>
      <dgm:t>
        <a:bodyPr/>
        <a:lstStyle/>
        <a:p>
          <a:r>
            <a:rPr lang="uk-UA" u="sng" dirty="0"/>
            <a:t>1. Загально-філософські </a:t>
          </a:r>
          <a:endParaRPr lang="ru-UA" dirty="0"/>
        </a:p>
      </dgm:t>
    </dgm:pt>
    <dgm:pt modelId="{6F40598D-8524-4191-BFA8-1BE5B9083168}" type="parTrans" cxnId="{EAEAFB55-46DC-457B-9A6F-6D71C1D25C3D}">
      <dgm:prSet/>
      <dgm:spPr/>
      <dgm:t>
        <a:bodyPr/>
        <a:lstStyle/>
        <a:p>
          <a:endParaRPr lang="ru-UA"/>
        </a:p>
      </dgm:t>
    </dgm:pt>
    <dgm:pt modelId="{CDD3BF75-CDA7-435E-8CB2-E3633CD7E42B}" type="sibTrans" cxnId="{EAEAFB55-46DC-457B-9A6F-6D71C1D25C3D}">
      <dgm:prSet/>
      <dgm:spPr/>
      <dgm:t>
        <a:bodyPr/>
        <a:lstStyle/>
        <a:p>
          <a:endParaRPr lang="ru-UA"/>
        </a:p>
      </dgm:t>
    </dgm:pt>
    <dgm:pt modelId="{005F5DCA-36FA-4C30-95CD-7E258C5A009C}">
      <dgm:prSet/>
      <dgm:spPr/>
      <dgm:t>
        <a:bodyPr/>
        <a:lstStyle/>
        <a:p>
          <a:r>
            <a:rPr lang="uk-UA" u="sng" dirty="0"/>
            <a:t>2. Загально-психологічні</a:t>
          </a:r>
        </a:p>
      </dgm:t>
    </dgm:pt>
    <dgm:pt modelId="{A43A28D3-0696-4714-B591-8EE11D099B3F}" type="parTrans" cxnId="{C42BB0E2-D652-4D2A-A9E3-B0F4B84D98A8}">
      <dgm:prSet/>
      <dgm:spPr/>
      <dgm:t>
        <a:bodyPr/>
        <a:lstStyle/>
        <a:p>
          <a:endParaRPr lang="ru-UA"/>
        </a:p>
      </dgm:t>
    </dgm:pt>
    <dgm:pt modelId="{1B8EF089-FE6A-46FE-BCF3-F775FC089CC2}" type="sibTrans" cxnId="{C42BB0E2-D652-4D2A-A9E3-B0F4B84D98A8}">
      <dgm:prSet/>
      <dgm:spPr/>
      <dgm:t>
        <a:bodyPr/>
        <a:lstStyle/>
        <a:p>
          <a:endParaRPr lang="ru-UA"/>
        </a:p>
      </dgm:t>
    </dgm:pt>
    <dgm:pt modelId="{63706DF5-E9BA-43D1-BAA9-48B8BE47F088}">
      <dgm:prSet/>
      <dgm:spPr/>
      <dgm:t>
        <a:bodyPr/>
        <a:lstStyle/>
        <a:p>
          <a:r>
            <a:rPr lang="uk-UA" u="sng" dirty="0"/>
            <a:t>3. Спеціальні</a:t>
          </a:r>
        </a:p>
      </dgm:t>
    </dgm:pt>
    <dgm:pt modelId="{65828F7A-168D-4526-9D62-5FEF9C8C9D75}" type="parTrans" cxnId="{3227BD02-4F71-4547-A9E0-C09E08718867}">
      <dgm:prSet/>
      <dgm:spPr/>
      <dgm:t>
        <a:bodyPr/>
        <a:lstStyle/>
        <a:p>
          <a:endParaRPr lang="ru-UA"/>
        </a:p>
      </dgm:t>
    </dgm:pt>
    <dgm:pt modelId="{BCCCFEF2-7972-4C48-AF51-3F119F280D09}" type="sibTrans" cxnId="{3227BD02-4F71-4547-A9E0-C09E08718867}">
      <dgm:prSet/>
      <dgm:spPr/>
      <dgm:t>
        <a:bodyPr/>
        <a:lstStyle/>
        <a:p>
          <a:endParaRPr lang="ru-UA"/>
        </a:p>
      </dgm:t>
    </dgm:pt>
    <dgm:pt modelId="{74FC77F0-48BB-4423-8B2B-47ED3A94A508}" type="pres">
      <dgm:prSet presAssocID="{D722445A-9CDB-4EE5-A27F-6C061421A7DD}" presName="linear" presStyleCnt="0">
        <dgm:presLayoutVars>
          <dgm:animLvl val="lvl"/>
          <dgm:resizeHandles val="exact"/>
        </dgm:presLayoutVars>
      </dgm:prSet>
      <dgm:spPr/>
    </dgm:pt>
    <dgm:pt modelId="{1E5E9248-1B58-4A3C-905B-E4116756077B}" type="pres">
      <dgm:prSet presAssocID="{0E181587-F80A-4D0F-A41A-AC6A759D792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E1A70A4-FDB8-408E-B860-3C32EFC8AC93}" type="pres">
      <dgm:prSet presAssocID="{CDD3BF75-CDA7-435E-8CB2-E3633CD7E42B}" presName="spacer" presStyleCnt="0"/>
      <dgm:spPr/>
    </dgm:pt>
    <dgm:pt modelId="{2718D635-EF62-469D-AAED-ADBC79165692}" type="pres">
      <dgm:prSet presAssocID="{005F5DCA-36FA-4C30-95CD-7E258C5A009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3197313-06E0-4CE5-ACA9-95788B4665DD}" type="pres">
      <dgm:prSet presAssocID="{1B8EF089-FE6A-46FE-BCF3-F775FC089CC2}" presName="spacer" presStyleCnt="0"/>
      <dgm:spPr/>
    </dgm:pt>
    <dgm:pt modelId="{201877A9-878B-4CE3-AFC1-8A5AE718DE2A}" type="pres">
      <dgm:prSet presAssocID="{63706DF5-E9BA-43D1-BAA9-48B8BE47F08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227BD02-4F71-4547-A9E0-C09E08718867}" srcId="{D722445A-9CDB-4EE5-A27F-6C061421A7DD}" destId="{63706DF5-E9BA-43D1-BAA9-48B8BE47F088}" srcOrd="2" destOrd="0" parTransId="{65828F7A-168D-4526-9D62-5FEF9C8C9D75}" sibTransId="{BCCCFEF2-7972-4C48-AF51-3F119F280D09}"/>
    <dgm:cxn modelId="{147C614B-9C8B-4AB3-A38F-1358EC73D545}" type="presOf" srcId="{0E181587-F80A-4D0F-A41A-AC6A759D7928}" destId="{1E5E9248-1B58-4A3C-905B-E4116756077B}" srcOrd="0" destOrd="0" presId="urn:microsoft.com/office/officeart/2005/8/layout/vList2"/>
    <dgm:cxn modelId="{EAEAFB55-46DC-457B-9A6F-6D71C1D25C3D}" srcId="{D722445A-9CDB-4EE5-A27F-6C061421A7DD}" destId="{0E181587-F80A-4D0F-A41A-AC6A759D7928}" srcOrd="0" destOrd="0" parTransId="{6F40598D-8524-4191-BFA8-1BE5B9083168}" sibTransId="{CDD3BF75-CDA7-435E-8CB2-E3633CD7E42B}"/>
    <dgm:cxn modelId="{13744598-D0F1-4729-BA4C-A8017B3B85C5}" type="presOf" srcId="{005F5DCA-36FA-4C30-95CD-7E258C5A009C}" destId="{2718D635-EF62-469D-AAED-ADBC79165692}" srcOrd="0" destOrd="0" presId="urn:microsoft.com/office/officeart/2005/8/layout/vList2"/>
    <dgm:cxn modelId="{99BE9BB0-07DF-47BD-8517-EA780CDFA055}" type="presOf" srcId="{63706DF5-E9BA-43D1-BAA9-48B8BE47F088}" destId="{201877A9-878B-4CE3-AFC1-8A5AE718DE2A}" srcOrd="0" destOrd="0" presId="urn:microsoft.com/office/officeart/2005/8/layout/vList2"/>
    <dgm:cxn modelId="{AF0B16C0-D5A3-400F-A2E1-190C19E8AB8E}" type="presOf" srcId="{D722445A-9CDB-4EE5-A27F-6C061421A7DD}" destId="{74FC77F0-48BB-4423-8B2B-47ED3A94A508}" srcOrd="0" destOrd="0" presId="urn:microsoft.com/office/officeart/2005/8/layout/vList2"/>
    <dgm:cxn modelId="{C42BB0E2-D652-4D2A-A9E3-B0F4B84D98A8}" srcId="{D722445A-9CDB-4EE5-A27F-6C061421A7DD}" destId="{005F5DCA-36FA-4C30-95CD-7E258C5A009C}" srcOrd="1" destOrd="0" parTransId="{A43A28D3-0696-4714-B591-8EE11D099B3F}" sibTransId="{1B8EF089-FE6A-46FE-BCF3-F775FC089CC2}"/>
    <dgm:cxn modelId="{20C5ECAF-2CCC-4ED9-BAC6-A88041279F86}" type="presParOf" srcId="{74FC77F0-48BB-4423-8B2B-47ED3A94A508}" destId="{1E5E9248-1B58-4A3C-905B-E4116756077B}" srcOrd="0" destOrd="0" presId="urn:microsoft.com/office/officeart/2005/8/layout/vList2"/>
    <dgm:cxn modelId="{E93E8002-9E0E-4CDF-A778-FD845649E309}" type="presParOf" srcId="{74FC77F0-48BB-4423-8B2B-47ED3A94A508}" destId="{AE1A70A4-FDB8-408E-B860-3C32EFC8AC93}" srcOrd="1" destOrd="0" presId="urn:microsoft.com/office/officeart/2005/8/layout/vList2"/>
    <dgm:cxn modelId="{87D0D8F7-54A7-40BB-82B0-A28FE2E05D4F}" type="presParOf" srcId="{74FC77F0-48BB-4423-8B2B-47ED3A94A508}" destId="{2718D635-EF62-469D-AAED-ADBC79165692}" srcOrd="2" destOrd="0" presId="urn:microsoft.com/office/officeart/2005/8/layout/vList2"/>
    <dgm:cxn modelId="{C978FA2E-09FB-4F47-9970-84F2A213CFAE}" type="presParOf" srcId="{74FC77F0-48BB-4423-8B2B-47ED3A94A508}" destId="{13197313-06E0-4CE5-ACA9-95788B4665DD}" srcOrd="3" destOrd="0" presId="urn:microsoft.com/office/officeart/2005/8/layout/vList2"/>
    <dgm:cxn modelId="{D89ACEF1-C47C-4F77-8EAF-59D0159DDC63}" type="presParOf" srcId="{74FC77F0-48BB-4423-8B2B-47ED3A94A508}" destId="{201877A9-878B-4CE3-AFC1-8A5AE718DE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722445A-9CDB-4EE5-A27F-6C061421A7DD}" type="doc">
      <dgm:prSet loTypeId="urn:microsoft.com/office/officeart/2005/8/layout/vList2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ru-UA"/>
        </a:p>
      </dgm:t>
    </dgm:pt>
    <dgm:pt modelId="{0E181587-F80A-4D0F-A41A-AC6A759D7928}">
      <dgm:prSet phldrT="[Текст]"/>
      <dgm:spPr/>
      <dgm:t>
        <a:bodyPr/>
        <a:lstStyle/>
        <a:p>
          <a:r>
            <a:rPr lang="uk-UA" u="sng" dirty="0"/>
            <a:t>1. Загально-філософські </a:t>
          </a:r>
          <a:endParaRPr lang="ru-UA" dirty="0"/>
        </a:p>
      </dgm:t>
    </dgm:pt>
    <dgm:pt modelId="{6F40598D-8524-4191-BFA8-1BE5B9083168}" type="parTrans" cxnId="{EAEAFB55-46DC-457B-9A6F-6D71C1D25C3D}">
      <dgm:prSet/>
      <dgm:spPr/>
      <dgm:t>
        <a:bodyPr/>
        <a:lstStyle/>
        <a:p>
          <a:endParaRPr lang="ru-UA"/>
        </a:p>
      </dgm:t>
    </dgm:pt>
    <dgm:pt modelId="{CDD3BF75-CDA7-435E-8CB2-E3633CD7E42B}" type="sibTrans" cxnId="{EAEAFB55-46DC-457B-9A6F-6D71C1D25C3D}">
      <dgm:prSet/>
      <dgm:spPr/>
      <dgm:t>
        <a:bodyPr/>
        <a:lstStyle/>
        <a:p>
          <a:endParaRPr lang="ru-UA"/>
        </a:p>
      </dgm:t>
    </dgm:pt>
    <dgm:pt modelId="{CAD519BE-5F9E-4E11-9169-D8786FD765CC}">
      <dgm:prSet phldrT="[Текст]"/>
      <dgm:spPr/>
      <dgm:t>
        <a:bodyPr/>
        <a:lstStyle/>
        <a:p>
          <a:r>
            <a:rPr lang="uk-UA" dirty="0"/>
            <a:t> загального зв'язку (розгляд явища як системи та складника інших систем);</a:t>
          </a:r>
          <a:endParaRPr lang="ru-UA" dirty="0"/>
        </a:p>
      </dgm:t>
    </dgm:pt>
    <dgm:pt modelId="{BDCE4350-0A96-4CA8-BB0B-0BF95A2BE055}" type="parTrans" cxnId="{FAD76C59-DFB2-4491-BDB5-5FB819204D31}">
      <dgm:prSet/>
      <dgm:spPr/>
      <dgm:t>
        <a:bodyPr/>
        <a:lstStyle/>
        <a:p>
          <a:endParaRPr lang="ru-UA"/>
        </a:p>
      </dgm:t>
    </dgm:pt>
    <dgm:pt modelId="{DDA2CE2C-1498-46D9-9173-AE7A7E7199FA}" type="sibTrans" cxnId="{FAD76C59-DFB2-4491-BDB5-5FB819204D31}">
      <dgm:prSet/>
      <dgm:spPr/>
      <dgm:t>
        <a:bodyPr/>
        <a:lstStyle/>
        <a:p>
          <a:endParaRPr lang="ru-UA"/>
        </a:p>
      </dgm:t>
    </dgm:pt>
    <dgm:pt modelId="{FC9C6E98-D255-4620-8D2C-35A6B36EC8F8}">
      <dgm:prSet/>
      <dgm:spPr/>
      <dgm:t>
        <a:bodyPr/>
        <a:lstStyle/>
        <a:p>
          <a:r>
            <a:rPr lang="uk-UA" dirty="0"/>
            <a:t> єдності теорії та практики - відсутність теорії "заради теорії" (або "книжкової мудрості"), фундаментальність і прагматизм теоретичних наукових уявлень;</a:t>
          </a:r>
          <a:endParaRPr lang="ru-UA" dirty="0"/>
        </a:p>
      </dgm:t>
    </dgm:pt>
    <dgm:pt modelId="{F5478534-7A87-4604-899C-A7DBE63D3A5F}" type="parTrans" cxnId="{AFA617AB-6780-4875-8324-2A64513F0B3C}">
      <dgm:prSet/>
      <dgm:spPr/>
      <dgm:t>
        <a:bodyPr/>
        <a:lstStyle/>
        <a:p>
          <a:endParaRPr lang="ru-UA"/>
        </a:p>
      </dgm:t>
    </dgm:pt>
    <dgm:pt modelId="{5A657737-2788-4A3F-876A-696784BA48D4}" type="sibTrans" cxnId="{AFA617AB-6780-4875-8324-2A64513F0B3C}">
      <dgm:prSet/>
      <dgm:spPr/>
      <dgm:t>
        <a:bodyPr/>
        <a:lstStyle/>
        <a:p>
          <a:endParaRPr lang="ru-UA"/>
        </a:p>
      </dgm:t>
    </dgm:pt>
    <dgm:pt modelId="{7A5EDC0E-32EA-4D13-8099-99A1D70459B6}">
      <dgm:prSet/>
      <dgm:spPr/>
      <dgm:t>
        <a:bodyPr/>
        <a:lstStyle/>
        <a:p>
          <a:r>
            <a:rPr lang="uk-UA" dirty="0"/>
            <a:t>управління процесом розвитку - урахування внутрішніх і зовнішніх закономірностей, властивих певним явищам.</a:t>
          </a:r>
          <a:endParaRPr lang="ru-UA" dirty="0"/>
        </a:p>
      </dgm:t>
    </dgm:pt>
    <dgm:pt modelId="{1487E71D-5121-4356-85EE-755BE441D5E6}" type="parTrans" cxnId="{FA3E7CE3-A0DE-4BC7-B526-9BF0E0A2F79A}">
      <dgm:prSet/>
      <dgm:spPr/>
      <dgm:t>
        <a:bodyPr/>
        <a:lstStyle/>
        <a:p>
          <a:endParaRPr lang="ru-UA"/>
        </a:p>
      </dgm:t>
    </dgm:pt>
    <dgm:pt modelId="{733B9C12-6A2B-4408-882B-2712920CB331}" type="sibTrans" cxnId="{FA3E7CE3-A0DE-4BC7-B526-9BF0E0A2F79A}">
      <dgm:prSet/>
      <dgm:spPr/>
      <dgm:t>
        <a:bodyPr/>
        <a:lstStyle/>
        <a:p>
          <a:endParaRPr lang="ru-UA"/>
        </a:p>
      </dgm:t>
    </dgm:pt>
    <dgm:pt modelId="{F1ABDB5B-60B1-4103-A00C-D443B13332A3}">
      <dgm:prSet phldrT="[Текст]"/>
      <dgm:spPr/>
      <dgm:t>
        <a:bodyPr/>
        <a:lstStyle/>
        <a:p>
          <a:r>
            <a:rPr lang="uk-UA"/>
            <a:t> розвитку (penta rei - все тече) - особливості перебігу явища (динаміка, мінливість, типове і нетипове);</a:t>
          </a:r>
          <a:endParaRPr lang="ru-UA" dirty="0"/>
        </a:p>
      </dgm:t>
    </dgm:pt>
    <dgm:pt modelId="{A8DE8F46-FEA3-4229-B8FE-77FF0DB0211A}" type="parTrans" cxnId="{9EBE50F1-473E-4154-90E8-7CC422976F86}">
      <dgm:prSet/>
      <dgm:spPr/>
      <dgm:t>
        <a:bodyPr/>
        <a:lstStyle/>
        <a:p>
          <a:endParaRPr lang="ru-UA"/>
        </a:p>
      </dgm:t>
    </dgm:pt>
    <dgm:pt modelId="{5853C6B7-072F-4A85-83EC-84ECD594821B}" type="sibTrans" cxnId="{9EBE50F1-473E-4154-90E8-7CC422976F86}">
      <dgm:prSet/>
      <dgm:spPr/>
      <dgm:t>
        <a:bodyPr/>
        <a:lstStyle/>
        <a:p>
          <a:endParaRPr lang="ru-UA"/>
        </a:p>
      </dgm:t>
    </dgm:pt>
    <dgm:pt modelId="{74FC77F0-48BB-4423-8B2B-47ED3A94A508}" type="pres">
      <dgm:prSet presAssocID="{D722445A-9CDB-4EE5-A27F-6C061421A7DD}" presName="linear" presStyleCnt="0">
        <dgm:presLayoutVars>
          <dgm:animLvl val="lvl"/>
          <dgm:resizeHandles val="exact"/>
        </dgm:presLayoutVars>
      </dgm:prSet>
      <dgm:spPr/>
    </dgm:pt>
    <dgm:pt modelId="{1E5E9248-1B58-4A3C-905B-E4116756077B}" type="pres">
      <dgm:prSet presAssocID="{0E181587-F80A-4D0F-A41A-AC6A759D792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5A2DCFC-D58D-4D87-A2A8-BA1DFEE4E75E}" type="pres">
      <dgm:prSet presAssocID="{CDD3BF75-CDA7-435E-8CB2-E3633CD7E42B}" presName="spacer" presStyleCnt="0"/>
      <dgm:spPr/>
    </dgm:pt>
    <dgm:pt modelId="{63071249-8264-42D7-94C7-BFD7333EAB40}" type="pres">
      <dgm:prSet presAssocID="{CAD519BE-5F9E-4E11-9169-D8786FD765C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F8E7372-1F61-4378-BAF9-D64413FF88E7}" type="pres">
      <dgm:prSet presAssocID="{DDA2CE2C-1498-46D9-9173-AE7A7E7199FA}" presName="spacer" presStyleCnt="0"/>
      <dgm:spPr/>
    </dgm:pt>
    <dgm:pt modelId="{E30B5695-1F71-439B-9D69-53993889F32D}" type="pres">
      <dgm:prSet presAssocID="{F1ABDB5B-60B1-4103-A00C-D443B13332A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F05A735-9DD2-4492-91C7-97293C6FAF2A}" type="pres">
      <dgm:prSet presAssocID="{5853C6B7-072F-4A85-83EC-84ECD594821B}" presName="spacer" presStyleCnt="0"/>
      <dgm:spPr/>
    </dgm:pt>
    <dgm:pt modelId="{AB4DD139-E8C7-48A6-8DB3-40A2A7E59CEE}" type="pres">
      <dgm:prSet presAssocID="{FC9C6E98-D255-4620-8D2C-35A6B36EC8F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F3D0E9F-B526-4166-B94A-69A6E7D290E4}" type="pres">
      <dgm:prSet presAssocID="{5A657737-2788-4A3F-876A-696784BA48D4}" presName="spacer" presStyleCnt="0"/>
      <dgm:spPr/>
    </dgm:pt>
    <dgm:pt modelId="{AD3029FD-5BF1-4010-853C-FA7A6AC3EB29}" type="pres">
      <dgm:prSet presAssocID="{7A5EDC0E-32EA-4D13-8099-99A1D70459B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FEE6C14-1AE8-44F1-8678-E279E03BD5D1}" type="presOf" srcId="{FC9C6E98-D255-4620-8D2C-35A6B36EC8F8}" destId="{AB4DD139-E8C7-48A6-8DB3-40A2A7E59CEE}" srcOrd="0" destOrd="0" presId="urn:microsoft.com/office/officeart/2005/8/layout/vList2"/>
    <dgm:cxn modelId="{68A69C40-462B-4BA9-B54C-80059771DAA1}" type="presOf" srcId="{7A5EDC0E-32EA-4D13-8099-99A1D70459B6}" destId="{AD3029FD-5BF1-4010-853C-FA7A6AC3EB29}" srcOrd="0" destOrd="0" presId="urn:microsoft.com/office/officeart/2005/8/layout/vList2"/>
    <dgm:cxn modelId="{147C614B-9C8B-4AB3-A38F-1358EC73D545}" type="presOf" srcId="{0E181587-F80A-4D0F-A41A-AC6A759D7928}" destId="{1E5E9248-1B58-4A3C-905B-E4116756077B}" srcOrd="0" destOrd="0" presId="urn:microsoft.com/office/officeart/2005/8/layout/vList2"/>
    <dgm:cxn modelId="{EAEAFB55-46DC-457B-9A6F-6D71C1D25C3D}" srcId="{D722445A-9CDB-4EE5-A27F-6C061421A7DD}" destId="{0E181587-F80A-4D0F-A41A-AC6A759D7928}" srcOrd="0" destOrd="0" parTransId="{6F40598D-8524-4191-BFA8-1BE5B9083168}" sibTransId="{CDD3BF75-CDA7-435E-8CB2-E3633CD7E42B}"/>
    <dgm:cxn modelId="{FAD76C59-DFB2-4491-BDB5-5FB819204D31}" srcId="{D722445A-9CDB-4EE5-A27F-6C061421A7DD}" destId="{CAD519BE-5F9E-4E11-9169-D8786FD765CC}" srcOrd="1" destOrd="0" parTransId="{BDCE4350-0A96-4CA8-BB0B-0BF95A2BE055}" sibTransId="{DDA2CE2C-1498-46D9-9173-AE7A7E7199FA}"/>
    <dgm:cxn modelId="{9180C9A1-A0B6-4073-8209-A856383303D5}" type="presOf" srcId="{F1ABDB5B-60B1-4103-A00C-D443B13332A3}" destId="{E30B5695-1F71-439B-9D69-53993889F32D}" srcOrd="0" destOrd="0" presId="urn:microsoft.com/office/officeart/2005/8/layout/vList2"/>
    <dgm:cxn modelId="{AFA617AB-6780-4875-8324-2A64513F0B3C}" srcId="{D722445A-9CDB-4EE5-A27F-6C061421A7DD}" destId="{FC9C6E98-D255-4620-8D2C-35A6B36EC8F8}" srcOrd="3" destOrd="0" parTransId="{F5478534-7A87-4604-899C-A7DBE63D3A5F}" sibTransId="{5A657737-2788-4A3F-876A-696784BA48D4}"/>
    <dgm:cxn modelId="{AF0B16C0-D5A3-400F-A2E1-190C19E8AB8E}" type="presOf" srcId="{D722445A-9CDB-4EE5-A27F-6C061421A7DD}" destId="{74FC77F0-48BB-4423-8B2B-47ED3A94A508}" srcOrd="0" destOrd="0" presId="urn:microsoft.com/office/officeart/2005/8/layout/vList2"/>
    <dgm:cxn modelId="{886FB3D3-AAD4-40B6-894B-2DFBDCBCB48F}" type="presOf" srcId="{CAD519BE-5F9E-4E11-9169-D8786FD765CC}" destId="{63071249-8264-42D7-94C7-BFD7333EAB40}" srcOrd="0" destOrd="0" presId="urn:microsoft.com/office/officeart/2005/8/layout/vList2"/>
    <dgm:cxn modelId="{FA3E7CE3-A0DE-4BC7-B526-9BF0E0A2F79A}" srcId="{D722445A-9CDB-4EE5-A27F-6C061421A7DD}" destId="{7A5EDC0E-32EA-4D13-8099-99A1D70459B6}" srcOrd="4" destOrd="0" parTransId="{1487E71D-5121-4356-85EE-755BE441D5E6}" sibTransId="{733B9C12-6A2B-4408-882B-2712920CB331}"/>
    <dgm:cxn modelId="{9EBE50F1-473E-4154-90E8-7CC422976F86}" srcId="{D722445A-9CDB-4EE5-A27F-6C061421A7DD}" destId="{F1ABDB5B-60B1-4103-A00C-D443B13332A3}" srcOrd="2" destOrd="0" parTransId="{A8DE8F46-FEA3-4229-B8FE-77FF0DB0211A}" sibTransId="{5853C6B7-072F-4A85-83EC-84ECD594821B}"/>
    <dgm:cxn modelId="{20C5ECAF-2CCC-4ED9-BAC6-A88041279F86}" type="presParOf" srcId="{74FC77F0-48BB-4423-8B2B-47ED3A94A508}" destId="{1E5E9248-1B58-4A3C-905B-E4116756077B}" srcOrd="0" destOrd="0" presId="urn:microsoft.com/office/officeart/2005/8/layout/vList2"/>
    <dgm:cxn modelId="{F915581E-C8DD-4E77-9CB5-141F07FC2ECF}" type="presParOf" srcId="{74FC77F0-48BB-4423-8B2B-47ED3A94A508}" destId="{45A2DCFC-D58D-4D87-A2A8-BA1DFEE4E75E}" srcOrd="1" destOrd="0" presId="urn:microsoft.com/office/officeart/2005/8/layout/vList2"/>
    <dgm:cxn modelId="{CA73E707-4166-44F7-9B62-991E48D1B3CD}" type="presParOf" srcId="{74FC77F0-48BB-4423-8B2B-47ED3A94A508}" destId="{63071249-8264-42D7-94C7-BFD7333EAB40}" srcOrd="2" destOrd="0" presId="urn:microsoft.com/office/officeart/2005/8/layout/vList2"/>
    <dgm:cxn modelId="{2BF4EADE-1761-4B85-A672-F469F149548E}" type="presParOf" srcId="{74FC77F0-48BB-4423-8B2B-47ED3A94A508}" destId="{CF8E7372-1F61-4378-BAF9-D64413FF88E7}" srcOrd="3" destOrd="0" presId="urn:microsoft.com/office/officeart/2005/8/layout/vList2"/>
    <dgm:cxn modelId="{7F4F87F0-7750-436D-96FC-4F32C03FC0E6}" type="presParOf" srcId="{74FC77F0-48BB-4423-8B2B-47ED3A94A508}" destId="{E30B5695-1F71-439B-9D69-53993889F32D}" srcOrd="4" destOrd="0" presId="urn:microsoft.com/office/officeart/2005/8/layout/vList2"/>
    <dgm:cxn modelId="{A54AAB23-CB78-46DE-A5D1-6123B4EF7395}" type="presParOf" srcId="{74FC77F0-48BB-4423-8B2B-47ED3A94A508}" destId="{BF05A735-9DD2-4492-91C7-97293C6FAF2A}" srcOrd="5" destOrd="0" presId="urn:microsoft.com/office/officeart/2005/8/layout/vList2"/>
    <dgm:cxn modelId="{4938B008-E0F3-4570-BE53-F82AEA042F2C}" type="presParOf" srcId="{74FC77F0-48BB-4423-8B2B-47ED3A94A508}" destId="{AB4DD139-E8C7-48A6-8DB3-40A2A7E59CEE}" srcOrd="6" destOrd="0" presId="urn:microsoft.com/office/officeart/2005/8/layout/vList2"/>
    <dgm:cxn modelId="{52972821-F3AD-42B6-8765-B0627C607D43}" type="presParOf" srcId="{74FC77F0-48BB-4423-8B2B-47ED3A94A508}" destId="{6F3D0E9F-B526-4166-B94A-69A6E7D290E4}" srcOrd="7" destOrd="0" presId="urn:microsoft.com/office/officeart/2005/8/layout/vList2"/>
    <dgm:cxn modelId="{34C5CE32-95B3-44C6-8E48-BBFEEE48BDDD}" type="presParOf" srcId="{74FC77F0-48BB-4423-8B2B-47ED3A94A508}" destId="{AD3029FD-5BF1-4010-853C-FA7A6AC3EB2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7D9FC3-6829-4E40-9C40-B4E36F223012}">
      <dsp:nvSpPr>
        <dsp:cNvPr id="0" name=""/>
        <dsp:cNvSpPr/>
      </dsp:nvSpPr>
      <dsp:spPr>
        <a:xfrm>
          <a:off x="3286" y="219903"/>
          <a:ext cx="3203971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Перший ступінь</a:t>
          </a:r>
          <a:endParaRPr lang="ru-UA" sz="2100" kern="1200" dirty="0"/>
        </a:p>
      </dsp:txBody>
      <dsp:txXfrm>
        <a:off x="3286" y="219903"/>
        <a:ext cx="3203971" cy="604800"/>
      </dsp:txXfrm>
    </dsp:sp>
    <dsp:sp modelId="{812529C9-123D-4F0F-B17A-723BDE997C0D}">
      <dsp:nvSpPr>
        <dsp:cNvPr id="0" name=""/>
        <dsp:cNvSpPr/>
      </dsp:nvSpPr>
      <dsp:spPr>
        <a:xfrm>
          <a:off x="3286" y="824703"/>
          <a:ext cx="3203971" cy="29543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kern="1200" dirty="0"/>
            <a:t>філософія, економіка, соціологія праці, фізіологія праці, гігієна праці, медицина, професійна педагогіка, педагогіка трудового навчання і виховання</a:t>
          </a:r>
          <a:endParaRPr lang="ru-UA" sz="2100" kern="1200" dirty="0"/>
        </a:p>
      </dsp:txBody>
      <dsp:txXfrm>
        <a:off x="3286" y="824703"/>
        <a:ext cx="3203971" cy="2954306"/>
      </dsp:txXfrm>
    </dsp:sp>
    <dsp:sp modelId="{696057ED-75CA-435F-ABD8-4990FF8DA3C1}">
      <dsp:nvSpPr>
        <dsp:cNvPr id="0" name=""/>
        <dsp:cNvSpPr/>
      </dsp:nvSpPr>
      <dsp:spPr>
        <a:xfrm>
          <a:off x="3655814" y="219903"/>
          <a:ext cx="3203971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Другий ступінь</a:t>
          </a:r>
          <a:endParaRPr lang="ru-UA" sz="2100" kern="1200" dirty="0"/>
        </a:p>
      </dsp:txBody>
      <dsp:txXfrm>
        <a:off x="3655814" y="219903"/>
        <a:ext cx="3203971" cy="604800"/>
      </dsp:txXfrm>
    </dsp:sp>
    <dsp:sp modelId="{E5B9EFB0-B720-4726-9BFB-A2C043FF76D2}">
      <dsp:nvSpPr>
        <dsp:cNvPr id="0" name=""/>
        <dsp:cNvSpPr/>
      </dsp:nvSpPr>
      <dsp:spPr>
        <a:xfrm>
          <a:off x="3655814" y="824703"/>
          <a:ext cx="3203971" cy="29543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kern="1200" dirty="0"/>
            <a:t> теорія, розрахунок і конструювання машин та приладів, технічна естетика, художнє конструювання</a:t>
          </a:r>
          <a:endParaRPr lang="ru-UA" sz="2100" kern="1200" dirty="0"/>
        </a:p>
      </dsp:txBody>
      <dsp:txXfrm>
        <a:off x="3655814" y="824703"/>
        <a:ext cx="3203971" cy="2954306"/>
      </dsp:txXfrm>
    </dsp:sp>
    <dsp:sp modelId="{D362BF16-49DE-4987-999D-A35BA89BE85C}">
      <dsp:nvSpPr>
        <dsp:cNvPr id="0" name=""/>
        <dsp:cNvSpPr/>
      </dsp:nvSpPr>
      <dsp:spPr>
        <a:xfrm>
          <a:off x="7308342" y="219903"/>
          <a:ext cx="3203971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Третій ступінь</a:t>
          </a:r>
          <a:endParaRPr lang="ru-UA" sz="2100" kern="1200" dirty="0"/>
        </a:p>
      </dsp:txBody>
      <dsp:txXfrm>
        <a:off x="7308342" y="219903"/>
        <a:ext cx="3203971" cy="604800"/>
      </dsp:txXfrm>
    </dsp:sp>
    <dsp:sp modelId="{34924F32-076E-4337-9EEA-D0F9802841F1}">
      <dsp:nvSpPr>
        <dsp:cNvPr id="0" name=""/>
        <dsp:cNvSpPr/>
      </dsp:nvSpPr>
      <dsp:spPr>
        <a:xfrm>
          <a:off x="7308342" y="824703"/>
          <a:ext cx="3203971" cy="29543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100" kern="1200" dirty="0"/>
            <a:t>біологічні і технічні системи, неживі природні системи, соціальні, соціально-історичні, соціально-економічні процеси, знакові системи, явища і процеси художнього відображення</a:t>
          </a:r>
          <a:endParaRPr lang="ru-UA" sz="2100" kern="1200" dirty="0"/>
        </a:p>
      </dsp:txBody>
      <dsp:txXfrm>
        <a:off x="7308342" y="824703"/>
        <a:ext cx="3203971" cy="29543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E9248-1B58-4A3C-905B-E4116756077B}">
      <dsp:nvSpPr>
        <dsp:cNvPr id="0" name=""/>
        <dsp:cNvSpPr/>
      </dsp:nvSpPr>
      <dsp:spPr>
        <a:xfrm>
          <a:off x="0" y="17558"/>
          <a:ext cx="7893050" cy="5405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u="sng" kern="1200" dirty="0"/>
            <a:t>2. Загально-психологічні принципи:</a:t>
          </a:r>
          <a:endParaRPr lang="ru-UA" sz="2200" kern="1200" dirty="0"/>
        </a:p>
      </dsp:txBody>
      <dsp:txXfrm>
        <a:off x="26387" y="43945"/>
        <a:ext cx="7840276" cy="487766"/>
      </dsp:txXfrm>
    </dsp:sp>
    <dsp:sp modelId="{E5294621-BF35-4FC2-90C9-EBB69A5CB122}">
      <dsp:nvSpPr>
        <dsp:cNvPr id="0" name=""/>
        <dsp:cNvSpPr/>
      </dsp:nvSpPr>
      <dsp:spPr>
        <a:xfrm>
          <a:off x="0" y="621458"/>
          <a:ext cx="7893050" cy="5405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детермінізму</a:t>
          </a:r>
          <a:endParaRPr lang="ru-UA" sz="2200" kern="1200" dirty="0"/>
        </a:p>
      </dsp:txBody>
      <dsp:txXfrm>
        <a:off x="26387" y="647845"/>
        <a:ext cx="7840276" cy="487766"/>
      </dsp:txXfrm>
    </dsp:sp>
    <dsp:sp modelId="{AA78F566-F644-4159-AFE8-FB2597B4694C}">
      <dsp:nvSpPr>
        <dsp:cNvPr id="0" name=""/>
        <dsp:cNvSpPr/>
      </dsp:nvSpPr>
      <dsp:spPr>
        <a:xfrm>
          <a:off x="0" y="1225358"/>
          <a:ext cx="7893050" cy="5405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розвитку в діяльності</a:t>
          </a:r>
          <a:endParaRPr lang="ru-UA" sz="2200" kern="1200" dirty="0"/>
        </a:p>
      </dsp:txBody>
      <dsp:txXfrm>
        <a:off x="26387" y="1251745"/>
        <a:ext cx="7840276" cy="487766"/>
      </dsp:txXfrm>
    </dsp:sp>
    <dsp:sp modelId="{8C671F1B-162D-4448-A060-324AD380D8D5}">
      <dsp:nvSpPr>
        <dsp:cNvPr id="0" name=""/>
        <dsp:cNvSpPr/>
      </dsp:nvSpPr>
      <dsp:spPr>
        <a:xfrm>
          <a:off x="0" y="1829258"/>
          <a:ext cx="7893050" cy="5405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єдності свідомості та діяльності</a:t>
          </a:r>
          <a:endParaRPr lang="ru-UA" sz="2200" kern="1200" dirty="0"/>
        </a:p>
      </dsp:txBody>
      <dsp:txXfrm>
        <a:off x="26387" y="1855645"/>
        <a:ext cx="7840276" cy="487766"/>
      </dsp:txXfrm>
    </dsp:sp>
    <dsp:sp modelId="{240BE6D3-6135-4A85-AF7F-E8FFFCCA5D5F}">
      <dsp:nvSpPr>
        <dsp:cNvPr id="0" name=""/>
        <dsp:cNvSpPr/>
      </dsp:nvSpPr>
      <dsp:spPr>
        <a:xfrm>
          <a:off x="0" y="2433159"/>
          <a:ext cx="7893050" cy="5405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системності аналізу природи психічних явищ</a:t>
          </a:r>
          <a:endParaRPr lang="ru-UA" sz="2200" kern="1200" dirty="0"/>
        </a:p>
      </dsp:txBody>
      <dsp:txXfrm>
        <a:off x="26387" y="2459546"/>
        <a:ext cx="7840276" cy="487766"/>
      </dsp:txXfrm>
    </dsp:sp>
    <dsp:sp modelId="{0C2AC7C8-FF47-43C9-9A85-7A955A2DF0F9}">
      <dsp:nvSpPr>
        <dsp:cNvPr id="0" name=""/>
        <dsp:cNvSpPr/>
      </dsp:nvSpPr>
      <dsp:spPr>
        <a:xfrm>
          <a:off x="0" y="3037059"/>
          <a:ext cx="7893050" cy="540540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суб'єктності</a:t>
          </a:r>
          <a:endParaRPr lang="ru-UA" sz="2200" kern="1200" dirty="0"/>
        </a:p>
      </dsp:txBody>
      <dsp:txXfrm>
        <a:off x="26387" y="3063446"/>
        <a:ext cx="7840276" cy="4877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E9248-1B58-4A3C-905B-E4116756077B}">
      <dsp:nvSpPr>
        <dsp:cNvPr id="0" name=""/>
        <dsp:cNvSpPr/>
      </dsp:nvSpPr>
      <dsp:spPr>
        <a:xfrm>
          <a:off x="0" y="976"/>
          <a:ext cx="8150225" cy="857113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u="sng" kern="1200" dirty="0"/>
            <a:t>3. Спеціальні принципи:</a:t>
          </a:r>
          <a:endParaRPr lang="ru-UA" sz="1600" kern="1200" dirty="0"/>
        </a:p>
      </dsp:txBody>
      <dsp:txXfrm>
        <a:off x="41841" y="42817"/>
        <a:ext cx="8066543" cy="773431"/>
      </dsp:txXfrm>
    </dsp:sp>
    <dsp:sp modelId="{714CBD61-62E1-4EE7-BBAF-E2B5CA6103ED}">
      <dsp:nvSpPr>
        <dsp:cNvPr id="0" name=""/>
        <dsp:cNvSpPr/>
      </dsp:nvSpPr>
      <dsp:spPr>
        <a:xfrm>
          <a:off x="0" y="871814"/>
          <a:ext cx="8150225" cy="857113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соціальної доцільності (створення освітніх систем, які сприяють вихованню самостійної, самодостатньої, творчої особистості)</a:t>
          </a:r>
          <a:endParaRPr lang="ru-UA" sz="1600" kern="1200" dirty="0"/>
        </a:p>
      </dsp:txBody>
      <dsp:txXfrm>
        <a:off x="41841" y="913655"/>
        <a:ext cx="8066543" cy="773431"/>
      </dsp:txXfrm>
    </dsp:sp>
    <dsp:sp modelId="{8D9993A5-B0CE-4B9E-96FD-7E3CC430214F}">
      <dsp:nvSpPr>
        <dsp:cNvPr id="0" name=""/>
        <dsp:cNvSpPr/>
      </dsp:nvSpPr>
      <dsp:spPr>
        <a:xfrm>
          <a:off x="0" y="1742652"/>
          <a:ext cx="8150225" cy="857113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індивідуального консультування та прогнозування становлення особистості в умовах організуючих та дезорганізуючих чинників соціального впливу (реалізація диференційованого підходу з метою забезпечення розвитку психічного здоров'я)</a:t>
          </a:r>
          <a:endParaRPr lang="ru-UA" sz="1600" kern="1200" dirty="0"/>
        </a:p>
      </dsp:txBody>
      <dsp:txXfrm>
        <a:off x="41841" y="1784493"/>
        <a:ext cx="8066543" cy="773431"/>
      </dsp:txXfrm>
    </dsp:sp>
    <dsp:sp modelId="{0FD5AA1C-AB31-4A86-86FA-2DCEBF20F421}">
      <dsp:nvSpPr>
        <dsp:cNvPr id="0" name=""/>
        <dsp:cNvSpPr/>
      </dsp:nvSpPr>
      <dsp:spPr>
        <a:xfrm>
          <a:off x="0" y="2613491"/>
          <a:ext cx="8150225" cy="857113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обґрунтованого застосування методів навчання і виховання</a:t>
          </a:r>
          <a:endParaRPr lang="ru-UA" sz="1600" kern="1200" dirty="0"/>
        </a:p>
      </dsp:txBody>
      <dsp:txXfrm>
        <a:off x="41841" y="2655332"/>
        <a:ext cx="8066543" cy="773431"/>
      </dsp:txXfrm>
    </dsp:sp>
    <dsp:sp modelId="{0D952289-53DD-4415-830B-251774F13CBA}">
      <dsp:nvSpPr>
        <dsp:cNvPr id="0" name=""/>
        <dsp:cNvSpPr/>
      </dsp:nvSpPr>
      <dsp:spPr>
        <a:xfrm>
          <a:off x="0" y="3484329"/>
          <a:ext cx="8150225" cy="857113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рівноправності та різнопланової взаємодії суб'єктів освітнього процесу</a:t>
          </a:r>
          <a:endParaRPr lang="ru-UA" sz="1600" kern="1200" dirty="0"/>
        </a:p>
      </dsp:txBody>
      <dsp:txXfrm>
        <a:off x="41841" y="3526170"/>
        <a:ext cx="8066543" cy="77343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2F03E-9DED-4575-8CB2-77C96B6B246F}">
      <dsp:nvSpPr>
        <dsp:cNvPr id="0" name=""/>
        <dsp:cNvSpPr/>
      </dsp:nvSpPr>
      <dsp:spPr>
        <a:xfrm>
          <a:off x="0" y="454849"/>
          <a:ext cx="10515600" cy="730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3FD36E-7B4F-4822-91DE-FF36829833C5}">
      <dsp:nvSpPr>
        <dsp:cNvPr id="0" name=""/>
        <dsp:cNvSpPr/>
      </dsp:nvSpPr>
      <dsp:spPr>
        <a:xfrm>
          <a:off x="525780" y="26809"/>
          <a:ext cx="7360920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kern="1200" dirty="0"/>
            <a:t>Спостереження</a:t>
          </a:r>
          <a:endParaRPr lang="ru-UA" sz="2900" kern="1200" dirty="0"/>
        </a:p>
      </dsp:txBody>
      <dsp:txXfrm>
        <a:off x="567570" y="68599"/>
        <a:ext cx="7277340" cy="772500"/>
      </dsp:txXfrm>
    </dsp:sp>
    <dsp:sp modelId="{87121B8C-CC24-4191-831D-16DDA306E127}">
      <dsp:nvSpPr>
        <dsp:cNvPr id="0" name=""/>
        <dsp:cNvSpPr/>
      </dsp:nvSpPr>
      <dsp:spPr>
        <a:xfrm>
          <a:off x="0" y="1770289"/>
          <a:ext cx="10515600" cy="730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DC67A-8A2F-45FD-B4CF-318566246E20}">
      <dsp:nvSpPr>
        <dsp:cNvPr id="0" name=""/>
        <dsp:cNvSpPr/>
      </dsp:nvSpPr>
      <dsp:spPr>
        <a:xfrm>
          <a:off x="525780" y="1342249"/>
          <a:ext cx="7360920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kern="1200" dirty="0"/>
            <a:t>Бесіда, опитування, інтерв’ю</a:t>
          </a:r>
        </a:p>
      </dsp:txBody>
      <dsp:txXfrm>
        <a:off x="567570" y="1384039"/>
        <a:ext cx="7277340" cy="772500"/>
      </dsp:txXfrm>
    </dsp:sp>
    <dsp:sp modelId="{E4AADEBD-5DAC-48FF-8E9D-860F1FC83004}">
      <dsp:nvSpPr>
        <dsp:cNvPr id="0" name=""/>
        <dsp:cNvSpPr/>
      </dsp:nvSpPr>
      <dsp:spPr>
        <a:xfrm>
          <a:off x="0" y="3085729"/>
          <a:ext cx="10515600" cy="730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4AF96-751D-48EF-A329-44DD1EC96FA5}">
      <dsp:nvSpPr>
        <dsp:cNvPr id="0" name=""/>
        <dsp:cNvSpPr/>
      </dsp:nvSpPr>
      <dsp:spPr>
        <a:xfrm>
          <a:off x="525780" y="2657689"/>
          <a:ext cx="7360920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kern="1200" dirty="0"/>
            <a:t>Експеримент</a:t>
          </a:r>
          <a:endParaRPr lang="ru-UA" sz="2900" kern="1200" dirty="0"/>
        </a:p>
      </dsp:txBody>
      <dsp:txXfrm>
        <a:off x="567570" y="2699479"/>
        <a:ext cx="7277340" cy="7725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7C15A-5FAA-4FEB-A252-34E9BF77306E}">
      <dsp:nvSpPr>
        <dsp:cNvPr id="0" name=""/>
        <dsp:cNvSpPr/>
      </dsp:nvSpPr>
      <dsp:spPr>
        <a:xfrm>
          <a:off x="3286" y="51290"/>
          <a:ext cx="3203971" cy="8365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i="1" kern="1200" dirty="0"/>
            <a:t>Мета професійної діяльності</a:t>
          </a:r>
          <a:endParaRPr lang="ru-UA" sz="2300" kern="1200" dirty="0"/>
        </a:p>
      </dsp:txBody>
      <dsp:txXfrm>
        <a:off x="3286" y="51290"/>
        <a:ext cx="3203971" cy="836546"/>
      </dsp:txXfrm>
    </dsp:sp>
    <dsp:sp modelId="{CF75286D-D93B-47E9-8931-56A884A881EB}">
      <dsp:nvSpPr>
        <dsp:cNvPr id="0" name=""/>
        <dsp:cNvSpPr/>
      </dsp:nvSpPr>
      <dsp:spPr>
        <a:xfrm>
          <a:off x="3286" y="887837"/>
          <a:ext cx="3203971" cy="29042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полягає у передбаченні результату, що забезпечує особистісний розвиток працівника і його життєдіяльність.</a:t>
          </a:r>
          <a:endParaRPr lang="ru-UA" sz="2300" kern="1200" dirty="0"/>
        </a:p>
      </dsp:txBody>
      <dsp:txXfrm>
        <a:off x="3286" y="887837"/>
        <a:ext cx="3203971" cy="2904209"/>
      </dsp:txXfrm>
    </dsp:sp>
    <dsp:sp modelId="{90AED019-DA3B-4E2D-BC59-6B37641BD7FD}">
      <dsp:nvSpPr>
        <dsp:cNvPr id="0" name=""/>
        <dsp:cNvSpPr/>
      </dsp:nvSpPr>
      <dsp:spPr>
        <a:xfrm>
          <a:off x="3655814" y="51290"/>
          <a:ext cx="3203971" cy="8365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i="1" kern="1200" dirty="0"/>
            <a:t>Завдання професійної діяльності</a:t>
          </a:r>
          <a:endParaRPr lang="ru-UA" sz="2300" kern="1200" dirty="0"/>
        </a:p>
      </dsp:txBody>
      <dsp:txXfrm>
        <a:off x="3655814" y="51290"/>
        <a:ext cx="3203971" cy="836546"/>
      </dsp:txXfrm>
    </dsp:sp>
    <dsp:sp modelId="{FBA00F09-5C36-407C-BF56-F83292E3662C}">
      <dsp:nvSpPr>
        <dsp:cNvPr id="0" name=""/>
        <dsp:cNvSpPr/>
      </dsp:nvSpPr>
      <dsp:spPr>
        <a:xfrm>
          <a:off x="3655814" y="887837"/>
          <a:ext cx="3203971" cy="29042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виконання всіх етапів досягнення мети.</a:t>
          </a:r>
          <a:endParaRPr lang="ru-UA" sz="2300" kern="1200" dirty="0"/>
        </a:p>
      </dsp:txBody>
      <dsp:txXfrm>
        <a:off x="3655814" y="887837"/>
        <a:ext cx="3203971" cy="2904209"/>
      </dsp:txXfrm>
    </dsp:sp>
    <dsp:sp modelId="{3C577A88-A68E-4A2F-9ECB-EDDAFADBA225}">
      <dsp:nvSpPr>
        <dsp:cNvPr id="0" name=""/>
        <dsp:cNvSpPr/>
      </dsp:nvSpPr>
      <dsp:spPr>
        <a:xfrm>
          <a:off x="7308342" y="51290"/>
          <a:ext cx="3203971" cy="8365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i="1" kern="1200" dirty="0"/>
            <a:t>Функції професійної діяльності</a:t>
          </a:r>
          <a:endParaRPr lang="ru-UA" sz="2300" kern="1200" dirty="0"/>
        </a:p>
      </dsp:txBody>
      <dsp:txXfrm>
        <a:off x="7308342" y="51290"/>
        <a:ext cx="3203971" cy="836546"/>
      </dsp:txXfrm>
    </dsp:sp>
    <dsp:sp modelId="{DFA88391-28EC-4324-8301-55D829C8B022}">
      <dsp:nvSpPr>
        <dsp:cNvPr id="0" name=""/>
        <dsp:cNvSpPr/>
      </dsp:nvSpPr>
      <dsp:spPr>
        <a:xfrm>
          <a:off x="7308342" y="887837"/>
          <a:ext cx="3203971" cy="29042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 створення матеріальних і духовних цінностей; отримання засобів для життя; сприяння загальному і </a:t>
          </a:r>
          <a:r>
            <a:rPr lang="uk-UA" sz="2300" kern="1200"/>
            <a:t>професійному розвитку</a:t>
          </a:r>
          <a:endParaRPr lang="ru-UA" sz="2300" kern="1200" dirty="0"/>
        </a:p>
      </dsp:txBody>
      <dsp:txXfrm>
        <a:off x="7308342" y="887837"/>
        <a:ext cx="3203971" cy="290420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7C15A-5FAA-4FEB-A252-34E9BF77306E}">
      <dsp:nvSpPr>
        <dsp:cNvPr id="0" name=""/>
        <dsp:cNvSpPr/>
      </dsp:nvSpPr>
      <dsp:spPr>
        <a:xfrm>
          <a:off x="3286" y="51290"/>
          <a:ext cx="3203971" cy="8365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i="1" kern="1200" dirty="0"/>
            <a:t>Мета професійної діяльності</a:t>
          </a:r>
          <a:endParaRPr lang="ru-UA" sz="2300" kern="1200" dirty="0"/>
        </a:p>
      </dsp:txBody>
      <dsp:txXfrm>
        <a:off x="3286" y="51290"/>
        <a:ext cx="3203971" cy="836546"/>
      </dsp:txXfrm>
    </dsp:sp>
    <dsp:sp modelId="{CF75286D-D93B-47E9-8931-56A884A881EB}">
      <dsp:nvSpPr>
        <dsp:cNvPr id="0" name=""/>
        <dsp:cNvSpPr/>
      </dsp:nvSpPr>
      <dsp:spPr>
        <a:xfrm>
          <a:off x="3286" y="887837"/>
          <a:ext cx="3203971" cy="29042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полягає у передбаченні результату, що забезпечує особистісний розвиток працівника і його життєдіяльність.</a:t>
          </a:r>
          <a:endParaRPr lang="ru-UA" sz="2300" kern="1200" dirty="0"/>
        </a:p>
      </dsp:txBody>
      <dsp:txXfrm>
        <a:off x="3286" y="887837"/>
        <a:ext cx="3203971" cy="2904209"/>
      </dsp:txXfrm>
    </dsp:sp>
    <dsp:sp modelId="{90AED019-DA3B-4E2D-BC59-6B37641BD7FD}">
      <dsp:nvSpPr>
        <dsp:cNvPr id="0" name=""/>
        <dsp:cNvSpPr/>
      </dsp:nvSpPr>
      <dsp:spPr>
        <a:xfrm>
          <a:off x="3655814" y="51290"/>
          <a:ext cx="3203971" cy="8365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i="1" kern="1200" dirty="0"/>
            <a:t>Завдання професійної діяльності</a:t>
          </a:r>
          <a:endParaRPr lang="ru-UA" sz="2300" kern="1200" dirty="0"/>
        </a:p>
      </dsp:txBody>
      <dsp:txXfrm>
        <a:off x="3655814" y="51290"/>
        <a:ext cx="3203971" cy="836546"/>
      </dsp:txXfrm>
    </dsp:sp>
    <dsp:sp modelId="{FBA00F09-5C36-407C-BF56-F83292E3662C}">
      <dsp:nvSpPr>
        <dsp:cNvPr id="0" name=""/>
        <dsp:cNvSpPr/>
      </dsp:nvSpPr>
      <dsp:spPr>
        <a:xfrm>
          <a:off x="3655814" y="887837"/>
          <a:ext cx="3203971" cy="29042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виконання всіх етапів досягнення мети.</a:t>
          </a:r>
          <a:endParaRPr lang="ru-UA" sz="2300" kern="1200" dirty="0"/>
        </a:p>
      </dsp:txBody>
      <dsp:txXfrm>
        <a:off x="3655814" y="887837"/>
        <a:ext cx="3203971" cy="2904209"/>
      </dsp:txXfrm>
    </dsp:sp>
    <dsp:sp modelId="{3C577A88-A68E-4A2F-9ECB-EDDAFADBA225}">
      <dsp:nvSpPr>
        <dsp:cNvPr id="0" name=""/>
        <dsp:cNvSpPr/>
      </dsp:nvSpPr>
      <dsp:spPr>
        <a:xfrm>
          <a:off x="7308342" y="51290"/>
          <a:ext cx="3203971" cy="8365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i="1" kern="1200" dirty="0"/>
            <a:t>Функції професійної діяльності</a:t>
          </a:r>
          <a:endParaRPr lang="ru-UA" sz="2300" kern="1200" dirty="0"/>
        </a:p>
      </dsp:txBody>
      <dsp:txXfrm>
        <a:off x="7308342" y="51290"/>
        <a:ext cx="3203971" cy="836546"/>
      </dsp:txXfrm>
    </dsp:sp>
    <dsp:sp modelId="{DFA88391-28EC-4324-8301-55D829C8B022}">
      <dsp:nvSpPr>
        <dsp:cNvPr id="0" name=""/>
        <dsp:cNvSpPr/>
      </dsp:nvSpPr>
      <dsp:spPr>
        <a:xfrm>
          <a:off x="7308342" y="887837"/>
          <a:ext cx="3203971" cy="29042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300" kern="1200" dirty="0"/>
            <a:t> створення матеріальних і духовних цінностей; отримання засобів для життя; сприяння загальному і </a:t>
          </a:r>
          <a:r>
            <a:rPr lang="uk-UA" sz="2300" kern="1200"/>
            <a:t>професійному розвитку</a:t>
          </a:r>
          <a:endParaRPr lang="ru-UA" sz="2300" kern="1200" dirty="0"/>
        </a:p>
      </dsp:txBody>
      <dsp:txXfrm>
        <a:off x="7308342" y="887837"/>
        <a:ext cx="3203971" cy="29042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18E6D-EBA0-4C8E-9F65-10B1B19A4B6E}">
      <dsp:nvSpPr>
        <dsp:cNvPr id="0" name=""/>
        <dsp:cNvSpPr/>
      </dsp:nvSpPr>
      <dsp:spPr>
        <a:xfrm>
          <a:off x="659138" y="913"/>
          <a:ext cx="688927" cy="688927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FA55DF8-7AF8-4522-83E4-B2892779E1DC}">
      <dsp:nvSpPr>
        <dsp:cNvPr id="0" name=""/>
        <dsp:cNvSpPr/>
      </dsp:nvSpPr>
      <dsp:spPr>
        <a:xfrm>
          <a:off x="1003602" y="913"/>
          <a:ext cx="3675678" cy="688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♦ Людина – жива природа; </a:t>
          </a:r>
          <a:endParaRPr lang="ru-UA" sz="2200" kern="1200"/>
        </a:p>
      </dsp:txBody>
      <dsp:txXfrm>
        <a:off x="1003602" y="913"/>
        <a:ext cx="3675678" cy="688927"/>
      </dsp:txXfrm>
    </dsp:sp>
    <dsp:sp modelId="{E27E2953-D85B-4773-8F05-E43138296953}">
      <dsp:nvSpPr>
        <dsp:cNvPr id="0" name=""/>
        <dsp:cNvSpPr/>
      </dsp:nvSpPr>
      <dsp:spPr>
        <a:xfrm>
          <a:off x="659138" y="689840"/>
          <a:ext cx="688927" cy="688927"/>
        </a:xfrm>
        <a:prstGeom prst="ellipse">
          <a:avLst/>
        </a:prstGeom>
        <a:solidFill>
          <a:schemeClr val="accent2">
            <a:shade val="80000"/>
            <a:alpha val="50000"/>
            <a:hueOff val="-15"/>
            <a:satOff val="3868"/>
            <a:lumOff val="1458"/>
            <a:alphaOff val="-7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3468CDF-31BB-484B-9DD4-D122FD54EA25}">
      <dsp:nvSpPr>
        <dsp:cNvPr id="0" name=""/>
        <dsp:cNvSpPr/>
      </dsp:nvSpPr>
      <dsp:spPr>
        <a:xfrm>
          <a:off x="1003602" y="689840"/>
          <a:ext cx="3675678" cy="688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♦ Людина – людина; </a:t>
          </a:r>
          <a:endParaRPr lang="ru-UA" sz="2200" kern="1200"/>
        </a:p>
      </dsp:txBody>
      <dsp:txXfrm>
        <a:off x="1003602" y="689840"/>
        <a:ext cx="3675678" cy="688927"/>
      </dsp:txXfrm>
    </dsp:sp>
    <dsp:sp modelId="{8CC0E3EB-164E-4F50-AAF6-D535FDA3B10B}">
      <dsp:nvSpPr>
        <dsp:cNvPr id="0" name=""/>
        <dsp:cNvSpPr/>
      </dsp:nvSpPr>
      <dsp:spPr>
        <a:xfrm>
          <a:off x="659138" y="1378767"/>
          <a:ext cx="688927" cy="688927"/>
        </a:xfrm>
        <a:prstGeom prst="ellipse">
          <a:avLst/>
        </a:prstGeom>
        <a:solidFill>
          <a:schemeClr val="accent2">
            <a:shade val="80000"/>
            <a:alpha val="50000"/>
            <a:hueOff val="-29"/>
            <a:satOff val="7735"/>
            <a:lumOff val="2916"/>
            <a:alphaOff val="-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60F82E9-D762-42F4-BD93-5060674884C6}">
      <dsp:nvSpPr>
        <dsp:cNvPr id="0" name=""/>
        <dsp:cNvSpPr/>
      </dsp:nvSpPr>
      <dsp:spPr>
        <a:xfrm>
          <a:off x="1003602" y="1378767"/>
          <a:ext cx="3675678" cy="688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♦ Людина – знакова система;</a:t>
          </a:r>
          <a:endParaRPr lang="ru-UA" sz="2200" kern="1200"/>
        </a:p>
      </dsp:txBody>
      <dsp:txXfrm>
        <a:off x="1003602" y="1378767"/>
        <a:ext cx="3675678" cy="688927"/>
      </dsp:txXfrm>
    </dsp:sp>
    <dsp:sp modelId="{FC7B917A-988F-40B6-97C8-1489F8C2DF69}">
      <dsp:nvSpPr>
        <dsp:cNvPr id="0" name=""/>
        <dsp:cNvSpPr/>
      </dsp:nvSpPr>
      <dsp:spPr>
        <a:xfrm>
          <a:off x="659138" y="2067695"/>
          <a:ext cx="688927" cy="688927"/>
        </a:xfrm>
        <a:prstGeom prst="ellipse">
          <a:avLst/>
        </a:prstGeom>
        <a:solidFill>
          <a:schemeClr val="accent2">
            <a:shade val="80000"/>
            <a:alpha val="50000"/>
            <a:hueOff val="-44"/>
            <a:satOff val="11603"/>
            <a:lumOff val="4375"/>
            <a:alphaOff val="-225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2EA498-247F-4F84-814A-166673E7FE30}">
      <dsp:nvSpPr>
        <dsp:cNvPr id="0" name=""/>
        <dsp:cNvSpPr/>
      </dsp:nvSpPr>
      <dsp:spPr>
        <a:xfrm>
          <a:off x="1003602" y="2067695"/>
          <a:ext cx="3675678" cy="688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♦ Людина – техніка; </a:t>
          </a:r>
          <a:endParaRPr lang="ru-UA" sz="2200" kern="1200"/>
        </a:p>
      </dsp:txBody>
      <dsp:txXfrm>
        <a:off x="1003602" y="2067695"/>
        <a:ext cx="3675678" cy="688927"/>
      </dsp:txXfrm>
    </dsp:sp>
    <dsp:sp modelId="{70DFDE3B-4B62-410A-A1AF-904FB178EB9C}">
      <dsp:nvSpPr>
        <dsp:cNvPr id="0" name=""/>
        <dsp:cNvSpPr/>
      </dsp:nvSpPr>
      <dsp:spPr>
        <a:xfrm>
          <a:off x="659138" y="2756622"/>
          <a:ext cx="688927" cy="688927"/>
        </a:xfrm>
        <a:prstGeom prst="ellipse">
          <a:avLst/>
        </a:prstGeom>
        <a:solidFill>
          <a:schemeClr val="accent2">
            <a:shade val="80000"/>
            <a:alpha val="50000"/>
            <a:hueOff val="-59"/>
            <a:satOff val="15470"/>
            <a:lumOff val="5833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8DE8C0-0733-4A43-82A6-3DB076F9B064}">
      <dsp:nvSpPr>
        <dsp:cNvPr id="0" name=""/>
        <dsp:cNvSpPr/>
      </dsp:nvSpPr>
      <dsp:spPr>
        <a:xfrm>
          <a:off x="1003602" y="2756622"/>
          <a:ext cx="3675678" cy="688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7940" rIns="0" bIns="2794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/>
            <a:t>♦ Людина – художній образ; </a:t>
          </a:r>
          <a:endParaRPr lang="ru-UA" sz="2200" kern="1200"/>
        </a:p>
      </dsp:txBody>
      <dsp:txXfrm>
        <a:off x="1003602" y="2756622"/>
        <a:ext cx="3675678" cy="68892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2FD19-3769-44C1-B18B-178B60B643EE}">
      <dsp:nvSpPr>
        <dsp:cNvPr id="0" name=""/>
        <dsp:cNvSpPr/>
      </dsp:nvSpPr>
      <dsp:spPr>
        <a:xfrm>
          <a:off x="222877" y="448167"/>
          <a:ext cx="850042" cy="85004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F09588F-5379-4E08-B87F-755E56F3D0B4}">
      <dsp:nvSpPr>
        <dsp:cNvPr id="0" name=""/>
        <dsp:cNvSpPr/>
      </dsp:nvSpPr>
      <dsp:spPr>
        <a:xfrm>
          <a:off x="647898" y="448167"/>
          <a:ext cx="4535289" cy="850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9530" rIns="0" bIns="4953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kern="1200" dirty="0"/>
            <a:t>♦ гностичні; </a:t>
          </a:r>
          <a:endParaRPr lang="ru-UA" sz="3900" kern="1200" dirty="0"/>
        </a:p>
      </dsp:txBody>
      <dsp:txXfrm>
        <a:off x="647898" y="448167"/>
        <a:ext cx="4535289" cy="850042"/>
      </dsp:txXfrm>
    </dsp:sp>
    <dsp:sp modelId="{18184C10-A945-46FA-AAD1-8996A38FA3BE}">
      <dsp:nvSpPr>
        <dsp:cNvPr id="0" name=""/>
        <dsp:cNvSpPr/>
      </dsp:nvSpPr>
      <dsp:spPr>
        <a:xfrm>
          <a:off x="222877" y="1298210"/>
          <a:ext cx="850042" cy="85004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8DC74A2-28C7-4B0F-835B-1A727AE615A1}">
      <dsp:nvSpPr>
        <dsp:cNvPr id="0" name=""/>
        <dsp:cNvSpPr/>
      </dsp:nvSpPr>
      <dsp:spPr>
        <a:xfrm>
          <a:off x="647898" y="1298210"/>
          <a:ext cx="4535289" cy="850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9530" rIns="0" bIns="4953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kern="1200"/>
            <a:t>♦ перетворювальні; </a:t>
          </a:r>
          <a:endParaRPr lang="ru-UA" sz="3900" kern="1200" dirty="0"/>
        </a:p>
      </dsp:txBody>
      <dsp:txXfrm>
        <a:off x="647898" y="1298210"/>
        <a:ext cx="4535289" cy="850042"/>
      </dsp:txXfrm>
    </dsp:sp>
    <dsp:sp modelId="{3E37E8D3-13E9-4F5F-8290-534B54DBADBB}">
      <dsp:nvSpPr>
        <dsp:cNvPr id="0" name=""/>
        <dsp:cNvSpPr/>
      </dsp:nvSpPr>
      <dsp:spPr>
        <a:xfrm>
          <a:off x="222877" y="2148252"/>
          <a:ext cx="850042" cy="85004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BB29F2F-2CD1-4CAB-AF2C-51A4434A7021}">
      <dsp:nvSpPr>
        <dsp:cNvPr id="0" name=""/>
        <dsp:cNvSpPr/>
      </dsp:nvSpPr>
      <dsp:spPr>
        <a:xfrm>
          <a:off x="647898" y="2148252"/>
          <a:ext cx="4535289" cy="850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9530" rIns="0" bIns="4953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kern="1200"/>
            <a:t>♦ пошукові</a:t>
          </a:r>
          <a:endParaRPr lang="ru-UA" sz="3900" kern="1200" dirty="0"/>
        </a:p>
      </dsp:txBody>
      <dsp:txXfrm>
        <a:off x="647898" y="2148252"/>
        <a:ext cx="4535289" cy="85004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595AE-E76F-44EC-88E6-F62CCE2EF816}">
      <dsp:nvSpPr>
        <dsp:cNvPr id="0" name=""/>
        <dsp:cNvSpPr/>
      </dsp:nvSpPr>
      <dsp:spPr>
        <a:xfrm>
          <a:off x="221784" y="454415"/>
          <a:ext cx="845877" cy="845877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87804CF-54CA-49C5-8E4F-36DA6973743E}">
      <dsp:nvSpPr>
        <dsp:cNvPr id="0" name=""/>
        <dsp:cNvSpPr/>
      </dsp:nvSpPr>
      <dsp:spPr>
        <a:xfrm>
          <a:off x="644723" y="454415"/>
          <a:ext cx="4513063" cy="845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♦ професії ручної праці</a:t>
          </a:r>
          <a:endParaRPr lang="ru-UA" sz="2100" kern="1200" dirty="0"/>
        </a:p>
      </dsp:txBody>
      <dsp:txXfrm>
        <a:off x="644723" y="454415"/>
        <a:ext cx="4513063" cy="845877"/>
      </dsp:txXfrm>
    </dsp:sp>
    <dsp:sp modelId="{FAA7D82A-0316-4D63-8F01-A4E4145AA268}">
      <dsp:nvSpPr>
        <dsp:cNvPr id="0" name=""/>
        <dsp:cNvSpPr/>
      </dsp:nvSpPr>
      <dsp:spPr>
        <a:xfrm>
          <a:off x="221784" y="1300292"/>
          <a:ext cx="845877" cy="845877"/>
        </a:xfrm>
        <a:prstGeom prst="ellipse">
          <a:avLst/>
        </a:prstGeom>
        <a:solidFill>
          <a:schemeClr val="accent2">
            <a:shade val="80000"/>
            <a:alpha val="50000"/>
            <a:hueOff val="-29"/>
            <a:satOff val="7735"/>
            <a:lumOff val="2916"/>
            <a:alphaOff val="-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919DFE-2CEB-4D31-AFC6-9173C04AC5B7}">
      <dsp:nvSpPr>
        <dsp:cNvPr id="0" name=""/>
        <dsp:cNvSpPr/>
      </dsp:nvSpPr>
      <dsp:spPr>
        <a:xfrm>
          <a:off x="644723" y="1300292"/>
          <a:ext cx="4513063" cy="845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♦ професії машинно-ручної праці</a:t>
          </a:r>
          <a:endParaRPr lang="ru-UA" sz="2100" kern="1200" dirty="0"/>
        </a:p>
      </dsp:txBody>
      <dsp:txXfrm>
        <a:off x="644723" y="1300292"/>
        <a:ext cx="4513063" cy="845877"/>
      </dsp:txXfrm>
    </dsp:sp>
    <dsp:sp modelId="{0E1452AB-E15C-426B-BD7F-18DEA5434EFC}">
      <dsp:nvSpPr>
        <dsp:cNvPr id="0" name=""/>
        <dsp:cNvSpPr/>
      </dsp:nvSpPr>
      <dsp:spPr>
        <a:xfrm>
          <a:off x="221784" y="2146170"/>
          <a:ext cx="845877" cy="845877"/>
        </a:xfrm>
        <a:prstGeom prst="ellipse">
          <a:avLst/>
        </a:prstGeom>
        <a:solidFill>
          <a:schemeClr val="accent2">
            <a:shade val="80000"/>
            <a:alpha val="50000"/>
            <a:hueOff val="-59"/>
            <a:satOff val="15470"/>
            <a:lumOff val="5833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4531902-984F-42A7-9F6C-1E587AA41BAB}">
      <dsp:nvSpPr>
        <dsp:cNvPr id="0" name=""/>
        <dsp:cNvSpPr/>
      </dsp:nvSpPr>
      <dsp:spPr>
        <a:xfrm>
          <a:off x="644723" y="2146170"/>
          <a:ext cx="4513063" cy="8458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♦ професії, пов’язані з застосуванням автоматизованих систем </a:t>
          </a:r>
          <a:endParaRPr lang="ru-UA" sz="2100" kern="1200" dirty="0"/>
        </a:p>
      </dsp:txBody>
      <dsp:txXfrm>
        <a:off x="644723" y="2146170"/>
        <a:ext cx="4513063" cy="84587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B5907-6EC7-47A2-A157-8348799BBA9A}">
      <dsp:nvSpPr>
        <dsp:cNvPr id="0" name=""/>
        <dsp:cNvSpPr/>
      </dsp:nvSpPr>
      <dsp:spPr>
        <a:xfrm>
          <a:off x="671637" y="732"/>
          <a:ext cx="688999" cy="68899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48601F7-A22F-4982-807F-C6700E5C3E07}">
      <dsp:nvSpPr>
        <dsp:cNvPr id="0" name=""/>
        <dsp:cNvSpPr/>
      </dsp:nvSpPr>
      <dsp:spPr>
        <a:xfrm>
          <a:off x="1016137" y="732"/>
          <a:ext cx="3676064" cy="688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♦ близькі до комфортних</a:t>
          </a:r>
          <a:endParaRPr lang="ru-UA" sz="1400" kern="1200" dirty="0"/>
        </a:p>
      </dsp:txBody>
      <dsp:txXfrm>
        <a:off x="1016137" y="732"/>
        <a:ext cx="3676064" cy="688999"/>
      </dsp:txXfrm>
    </dsp:sp>
    <dsp:sp modelId="{492ECBD6-BFE2-4ECF-9E69-D56F72B576EA}">
      <dsp:nvSpPr>
        <dsp:cNvPr id="0" name=""/>
        <dsp:cNvSpPr/>
      </dsp:nvSpPr>
      <dsp:spPr>
        <a:xfrm>
          <a:off x="671637" y="689732"/>
          <a:ext cx="688999" cy="68899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75787AB-925F-4B34-97AA-4FB2C3F4D41E}">
      <dsp:nvSpPr>
        <dsp:cNvPr id="0" name=""/>
        <dsp:cNvSpPr/>
      </dsp:nvSpPr>
      <dsp:spPr>
        <a:xfrm>
          <a:off x="1016137" y="689732"/>
          <a:ext cx="3676064" cy="688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♦ просто неба за будь-якої погоди</a:t>
          </a:r>
          <a:endParaRPr lang="ru-UA" sz="1400" kern="1200" dirty="0"/>
        </a:p>
      </dsp:txBody>
      <dsp:txXfrm>
        <a:off x="1016137" y="689732"/>
        <a:ext cx="3676064" cy="688999"/>
      </dsp:txXfrm>
    </dsp:sp>
    <dsp:sp modelId="{2514CEA4-22F9-4874-A96D-29BCCA0D5B8C}">
      <dsp:nvSpPr>
        <dsp:cNvPr id="0" name=""/>
        <dsp:cNvSpPr/>
      </dsp:nvSpPr>
      <dsp:spPr>
        <a:xfrm>
          <a:off x="671637" y="1378731"/>
          <a:ext cx="688999" cy="68899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2FA3B57-4688-4545-B16A-6313228692C4}">
      <dsp:nvSpPr>
        <dsp:cNvPr id="0" name=""/>
        <dsp:cNvSpPr/>
      </dsp:nvSpPr>
      <dsp:spPr>
        <a:xfrm>
          <a:off x="1016137" y="1378731"/>
          <a:ext cx="3676064" cy="688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♦ професії, пов’язані з роботою в надзвичайних умовах</a:t>
          </a:r>
          <a:endParaRPr lang="ru-UA" sz="1400" kern="1200" dirty="0"/>
        </a:p>
      </dsp:txBody>
      <dsp:txXfrm>
        <a:off x="1016137" y="1378731"/>
        <a:ext cx="3676064" cy="688999"/>
      </dsp:txXfrm>
    </dsp:sp>
    <dsp:sp modelId="{2CFD3B5B-51DE-4892-93F7-C2B72298E32C}">
      <dsp:nvSpPr>
        <dsp:cNvPr id="0" name=""/>
        <dsp:cNvSpPr/>
      </dsp:nvSpPr>
      <dsp:spPr>
        <a:xfrm>
          <a:off x="671637" y="2067731"/>
          <a:ext cx="688999" cy="68899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1B8C41-1100-4910-95FB-FC28B2F41FE3}">
      <dsp:nvSpPr>
        <dsp:cNvPr id="0" name=""/>
        <dsp:cNvSpPr/>
      </dsp:nvSpPr>
      <dsp:spPr>
        <a:xfrm>
          <a:off x="1016137" y="2067731"/>
          <a:ext cx="3676064" cy="688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♦ в умовах підвищеної відповідальності за життя і здоров’я людей</a:t>
          </a:r>
          <a:endParaRPr lang="ru-UA" sz="1400" kern="1200" dirty="0"/>
        </a:p>
      </dsp:txBody>
      <dsp:txXfrm>
        <a:off x="1016137" y="2067731"/>
        <a:ext cx="3676064" cy="688999"/>
      </dsp:txXfrm>
    </dsp:sp>
    <dsp:sp modelId="{B339EDE5-4242-4EBE-97CF-6F15A7D4E44A}">
      <dsp:nvSpPr>
        <dsp:cNvPr id="0" name=""/>
        <dsp:cNvSpPr/>
      </dsp:nvSpPr>
      <dsp:spPr>
        <a:xfrm>
          <a:off x="671637" y="2756730"/>
          <a:ext cx="688999" cy="68899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69DD0BE-4920-435F-AF33-045D3B72FCD5}">
      <dsp:nvSpPr>
        <dsp:cNvPr id="0" name=""/>
        <dsp:cNvSpPr/>
      </dsp:nvSpPr>
      <dsp:spPr>
        <a:xfrm>
          <a:off x="1016137" y="2756730"/>
          <a:ext cx="3676064" cy="688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♦ в екстремальних ситуаціях або повторюваними монотонними умовами праці</a:t>
          </a:r>
          <a:endParaRPr lang="ru-UA" sz="1400" kern="1200" dirty="0"/>
        </a:p>
      </dsp:txBody>
      <dsp:txXfrm>
        <a:off x="1016137" y="2756730"/>
        <a:ext cx="3676064" cy="68899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9B9A0-B66D-41C9-B607-0D50E0D10AF1}">
      <dsp:nvSpPr>
        <dsp:cNvPr id="0" name=""/>
        <dsp:cNvSpPr/>
      </dsp:nvSpPr>
      <dsp:spPr>
        <a:xfrm>
          <a:off x="-4520697" y="-693213"/>
          <a:ext cx="5385339" cy="5385339"/>
        </a:xfrm>
        <a:prstGeom prst="blockArc">
          <a:avLst>
            <a:gd name="adj1" fmla="val 18900000"/>
            <a:gd name="adj2" fmla="val 2700000"/>
            <a:gd name="adj3" fmla="val 401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03CF03-A6F2-44BD-B9E9-741D2B0A37B8}">
      <dsp:nvSpPr>
        <dsp:cNvPr id="0" name=""/>
        <dsp:cNvSpPr/>
      </dsp:nvSpPr>
      <dsp:spPr>
        <a:xfrm>
          <a:off x="378523" y="249852"/>
          <a:ext cx="10082917" cy="5000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8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♦ </a:t>
          </a:r>
          <a:r>
            <a:rPr lang="uk-UA" sz="2400" b="0" kern="1200" dirty="0"/>
            <a:t>інформаційна</a:t>
          </a:r>
          <a:endParaRPr lang="ru-UA" sz="2400" kern="1200" dirty="0"/>
        </a:p>
      </dsp:txBody>
      <dsp:txXfrm>
        <a:off x="378523" y="249852"/>
        <a:ext cx="10082917" cy="500024"/>
      </dsp:txXfrm>
    </dsp:sp>
    <dsp:sp modelId="{B06729DB-30E7-40E7-BD2A-B60AC8888C3B}">
      <dsp:nvSpPr>
        <dsp:cNvPr id="0" name=""/>
        <dsp:cNvSpPr/>
      </dsp:nvSpPr>
      <dsp:spPr>
        <a:xfrm>
          <a:off x="66008" y="187349"/>
          <a:ext cx="625030" cy="625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39DCB-59B4-4180-A265-E96E0252D600}">
      <dsp:nvSpPr>
        <dsp:cNvPr id="0" name=""/>
        <dsp:cNvSpPr/>
      </dsp:nvSpPr>
      <dsp:spPr>
        <a:xfrm>
          <a:off x="736826" y="999648"/>
          <a:ext cx="9724615" cy="500024"/>
        </a:xfrm>
        <a:prstGeom prst="rect">
          <a:avLst/>
        </a:prstGeom>
        <a:solidFill>
          <a:schemeClr val="accent4">
            <a:hueOff val="86532"/>
            <a:satOff val="19813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8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♦ </a:t>
          </a:r>
          <a:r>
            <a:rPr lang="uk-UA" sz="2400" b="0" kern="1200" dirty="0"/>
            <a:t>розвивальна</a:t>
          </a:r>
          <a:endParaRPr lang="ru-UA" sz="2400" kern="1200" dirty="0"/>
        </a:p>
      </dsp:txBody>
      <dsp:txXfrm>
        <a:off x="736826" y="999648"/>
        <a:ext cx="9724615" cy="500024"/>
      </dsp:txXfrm>
    </dsp:sp>
    <dsp:sp modelId="{3ABEC65E-066E-4FBE-AA58-18500932BF96}">
      <dsp:nvSpPr>
        <dsp:cNvPr id="0" name=""/>
        <dsp:cNvSpPr/>
      </dsp:nvSpPr>
      <dsp:spPr>
        <a:xfrm>
          <a:off x="424311" y="937145"/>
          <a:ext cx="625030" cy="625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86532"/>
              <a:satOff val="19813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D62945-8A09-4E36-96D4-3FA571A9D7A3}">
      <dsp:nvSpPr>
        <dsp:cNvPr id="0" name=""/>
        <dsp:cNvSpPr/>
      </dsp:nvSpPr>
      <dsp:spPr>
        <a:xfrm>
          <a:off x="846796" y="1749444"/>
          <a:ext cx="9614644" cy="500024"/>
        </a:xfrm>
        <a:prstGeom prst="rect">
          <a:avLst/>
        </a:prstGeom>
        <a:solidFill>
          <a:schemeClr val="accent4">
            <a:hueOff val="173064"/>
            <a:satOff val="39626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8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♦ </a:t>
          </a:r>
          <a:r>
            <a:rPr lang="uk-UA" sz="2400" b="0" kern="1200" dirty="0" err="1"/>
            <a:t>орієнтаційна</a:t>
          </a:r>
          <a:endParaRPr lang="ru-UA" sz="2400" kern="1200" dirty="0"/>
        </a:p>
      </dsp:txBody>
      <dsp:txXfrm>
        <a:off x="846796" y="1749444"/>
        <a:ext cx="9614644" cy="500024"/>
      </dsp:txXfrm>
    </dsp:sp>
    <dsp:sp modelId="{C2F19672-CFD6-48F1-A62D-B469C5857299}">
      <dsp:nvSpPr>
        <dsp:cNvPr id="0" name=""/>
        <dsp:cNvSpPr/>
      </dsp:nvSpPr>
      <dsp:spPr>
        <a:xfrm>
          <a:off x="534281" y="1686941"/>
          <a:ext cx="625030" cy="625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73064"/>
              <a:satOff val="39626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D8CB12-BD9C-4A4A-8B28-B59BEFC53209}">
      <dsp:nvSpPr>
        <dsp:cNvPr id="0" name=""/>
        <dsp:cNvSpPr/>
      </dsp:nvSpPr>
      <dsp:spPr>
        <a:xfrm>
          <a:off x="736826" y="2499240"/>
          <a:ext cx="9724615" cy="500024"/>
        </a:xfrm>
        <a:prstGeom prst="rect">
          <a:avLst/>
        </a:prstGeom>
        <a:solidFill>
          <a:schemeClr val="accent4">
            <a:hueOff val="259597"/>
            <a:satOff val="59440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8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♦ </a:t>
          </a:r>
          <a:r>
            <a:rPr lang="uk-UA" sz="2400" b="0" kern="1200" dirty="0"/>
            <a:t>організаторська</a:t>
          </a:r>
          <a:endParaRPr lang="ru-UA" sz="2400" kern="1200" dirty="0"/>
        </a:p>
      </dsp:txBody>
      <dsp:txXfrm>
        <a:off x="736826" y="2499240"/>
        <a:ext cx="9724615" cy="500024"/>
      </dsp:txXfrm>
    </dsp:sp>
    <dsp:sp modelId="{7401C102-1A1D-4FC1-865B-DCEFEB8811CF}">
      <dsp:nvSpPr>
        <dsp:cNvPr id="0" name=""/>
        <dsp:cNvSpPr/>
      </dsp:nvSpPr>
      <dsp:spPr>
        <a:xfrm>
          <a:off x="424311" y="2436737"/>
          <a:ext cx="625030" cy="625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9597"/>
              <a:satOff val="59440"/>
              <a:lumOff val="-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819D87-806B-4AF3-BC75-10CC97F3A55F}">
      <dsp:nvSpPr>
        <dsp:cNvPr id="0" name=""/>
        <dsp:cNvSpPr/>
      </dsp:nvSpPr>
      <dsp:spPr>
        <a:xfrm>
          <a:off x="378523" y="3249036"/>
          <a:ext cx="10082917" cy="500024"/>
        </a:xfrm>
        <a:prstGeom prst="rect">
          <a:avLst/>
        </a:prstGeom>
        <a:solidFill>
          <a:schemeClr val="accent4">
            <a:hueOff val="346129"/>
            <a:satOff val="79253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8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♦ комунікативна</a:t>
          </a:r>
          <a:endParaRPr lang="ru-UA" sz="2400" kern="1200"/>
        </a:p>
      </dsp:txBody>
      <dsp:txXfrm>
        <a:off x="378523" y="3249036"/>
        <a:ext cx="10082917" cy="500024"/>
      </dsp:txXfrm>
    </dsp:sp>
    <dsp:sp modelId="{4373D918-9958-49D9-AC10-3C7A95858A16}">
      <dsp:nvSpPr>
        <dsp:cNvPr id="0" name=""/>
        <dsp:cNvSpPr/>
      </dsp:nvSpPr>
      <dsp:spPr>
        <a:xfrm>
          <a:off x="66008" y="3186533"/>
          <a:ext cx="625030" cy="625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129"/>
              <a:satOff val="79253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A15CE-8761-4A7D-B32A-E2F809801927}">
      <dsp:nvSpPr>
        <dsp:cNvPr id="0" name=""/>
        <dsp:cNvSpPr/>
      </dsp:nvSpPr>
      <dsp:spPr>
        <a:xfrm>
          <a:off x="1254188" y="1114"/>
          <a:ext cx="2649410" cy="15896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Об’єкт: </a:t>
          </a:r>
          <a:r>
            <a:rPr lang="ru-RU" sz="1800" kern="1200" dirty="0" err="1"/>
            <a:t>процеси</a:t>
          </a:r>
          <a:r>
            <a:rPr lang="ru-RU" sz="1800" kern="1200" dirty="0"/>
            <a:t> навчання/</a:t>
          </a:r>
          <a:r>
            <a:rPr lang="ru-RU" sz="1800" kern="1200" dirty="0" err="1"/>
            <a:t>учіння</a:t>
          </a:r>
          <a:r>
            <a:rPr lang="ru-RU" sz="1800" kern="1200" dirty="0"/>
            <a:t> і </a:t>
          </a:r>
          <a:r>
            <a:rPr lang="ru-RU" sz="1800" kern="1200" dirty="0" err="1"/>
            <a:t>виховання</a:t>
          </a:r>
          <a:endParaRPr lang="ru-UA" sz="1800" kern="1200" dirty="0"/>
        </a:p>
      </dsp:txBody>
      <dsp:txXfrm>
        <a:off x="1254188" y="1114"/>
        <a:ext cx="2649410" cy="1589646"/>
      </dsp:txXfrm>
    </dsp:sp>
    <dsp:sp modelId="{E3D84A70-FB85-44D4-886C-FD7100A8DCD0}">
      <dsp:nvSpPr>
        <dsp:cNvPr id="0" name=""/>
        <dsp:cNvSpPr/>
      </dsp:nvSpPr>
      <dsp:spPr>
        <a:xfrm>
          <a:off x="1254188" y="1855702"/>
          <a:ext cx="2649410" cy="158964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Предмет: механізми, </a:t>
          </a:r>
          <a:r>
            <a:rPr lang="ru-RU" sz="1800" kern="1200" dirty="0" err="1"/>
            <a:t>закономірності</a:t>
          </a:r>
          <a:r>
            <a:rPr lang="ru-RU" sz="1800" kern="1200" dirty="0"/>
            <a:t> та </a:t>
          </a:r>
          <a:r>
            <a:rPr lang="ru-RU" sz="1800" kern="1200" dirty="0" err="1"/>
            <a:t>умови</a:t>
          </a:r>
          <a:r>
            <a:rPr lang="ru-RU" sz="1800" kern="1200" dirty="0"/>
            <a:t>, </a:t>
          </a:r>
          <a:r>
            <a:rPr lang="ru-RU" sz="1800" kern="1200" dirty="0" err="1"/>
            <a:t>які</a:t>
          </a:r>
          <a:r>
            <a:rPr lang="ru-RU" sz="1800" kern="1200" dirty="0"/>
            <a:t> </a:t>
          </a:r>
          <a:r>
            <a:rPr lang="ru-RU" sz="1800" kern="1200" dirty="0" err="1"/>
            <a:t>забезпечують</a:t>
          </a:r>
          <a:r>
            <a:rPr lang="ru-RU" sz="1800" kern="1200" dirty="0"/>
            <a:t> </a:t>
          </a:r>
          <a:r>
            <a:rPr lang="ru-RU" sz="1800" kern="1200" dirty="0" err="1"/>
            <a:t>процес</a:t>
          </a:r>
          <a:r>
            <a:rPr lang="ru-RU" sz="1800" kern="1200" dirty="0"/>
            <a:t> </a:t>
          </a:r>
          <a:r>
            <a:rPr lang="ru-RU" sz="1800" kern="1200" dirty="0" err="1"/>
            <a:t>формування</a:t>
          </a:r>
          <a:r>
            <a:rPr lang="ru-RU" sz="1800" kern="1200" dirty="0"/>
            <a:t> </a:t>
          </a:r>
          <a:r>
            <a:rPr lang="ru-RU" sz="1800" kern="1200" dirty="0" err="1"/>
            <a:t>особистості</a:t>
          </a:r>
          <a:r>
            <a:rPr lang="ru-RU" sz="1800" kern="1200" dirty="0"/>
            <a:t> у </a:t>
          </a:r>
          <a:r>
            <a:rPr lang="ru-RU" sz="1800" kern="1200" dirty="0" err="1"/>
            <a:t>навчальній</a:t>
          </a:r>
          <a:r>
            <a:rPr lang="ru-RU" sz="1800" kern="1200" dirty="0"/>
            <a:t> </a:t>
          </a:r>
          <a:r>
            <a:rPr lang="ru-RU" sz="1800" kern="1200" dirty="0" err="1"/>
            <a:t>діяльності</a:t>
          </a:r>
          <a:endParaRPr lang="ru-UA" sz="1800" kern="1200" dirty="0"/>
        </a:p>
      </dsp:txBody>
      <dsp:txXfrm>
        <a:off x="1254188" y="1855702"/>
        <a:ext cx="2649410" cy="158964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F9B9A0-B66D-41C9-B607-0D50E0D10AF1}">
      <dsp:nvSpPr>
        <dsp:cNvPr id="0" name=""/>
        <dsp:cNvSpPr/>
      </dsp:nvSpPr>
      <dsp:spPr>
        <a:xfrm>
          <a:off x="-4520697" y="-693213"/>
          <a:ext cx="5385339" cy="5385339"/>
        </a:xfrm>
        <a:prstGeom prst="blockArc">
          <a:avLst>
            <a:gd name="adj1" fmla="val 18900000"/>
            <a:gd name="adj2" fmla="val 2700000"/>
            <a:gd name="adj3" fmla="val 401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1BB52C-DE7F-41BF-B2A6-F5EFE4F5C88B}">
      <dsp:nvSpPr>
        <dsp:cNvPr id="0" name=""/>
        <dsp:cNvSpPr/>
      </dsp:nvSpPr>
      <dsp:spPr>
        <a:xfrm>
          <a:off x="378523" y="249852"/>
          <a:ext cx="10082917" cy="50002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8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♦ суб’єкт</a:t>
          </a:r>
          <a:endParaRPr lang="ru-UA" sz="2400" kern="1200" dirty="0"/>
        </a:p>
      </dsp:txBody>
      <dsp:txXfrm>
        <a:off x="378523" y="249852"/>
        <a:ext cx="10082917" cy="500024"/>
      </dsp:txXfrm>
    </dsp:sp>
    <dsp:sp modelId="{B8FD75AB-2A84-4BD4-BC02-BCC007D51AE5}">
      <dsp:nvSpPr>
        <dsp:cNvPr id="0" name=""/>
        <dsp:cNvSpPr/>
      </dsp:nvSpPr>
      <dsp:spPr>
        <a:xfrm>
          <a:off x="66008" y="187349"/>
          <a:ext cx="625030" cy="625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27249-FF6B-41A5-B8B8-BD077DF7E5BA}">
      <dsp:nvSpPr>
        <dsp:cNvPr id="0" name=""/>
        <dsp:cNvSpPr/>
      </dsp:nvSpPr>
      <dsp:spPr>
        <a:xfrm>
          <a:off x="736826" y="999648"/>
          <a:ext cx="9724615" cy="50002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8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♦ об’єкт</a:t>
          </a:r>
          <a:endParaRPr lang="ru-UA" sz="2400" kern="1200" dirty="0"/>
        </a:p>
      </dsp:txBody>
      <dsp:txXfrm>
        <a:off x="736826" y="999648"/>
        <a:ext cx="9724615" cy="500024"/>
      </dsp:txXfrm>
    </dsp:sp>
    <dsp:sp modelId="{819313F8-FEA8-499E-A09D-590ACC000828}">
      <dsp:nvSpPr>
        <dsp:cNvPr id="0" name=""/>
        <dsp:cNvSpPr/>
      </dsp:nvSpPr>
      <dsp:spPr>
        <a:xfrm>
          <a:off x="424311" y="937145"/>
          <a:ext cx="625030" cy="625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3B930-BE94-4302-ABC0-E003F3C9A857}">
      <dsp:nvSpPr>
        <dsp:cNvPr id="0" name=""/>
        <dsp:cNvSpPr/>
      </dsp:nvSpPr>
      <dsp:spPr>
        <a:xfrm>
          <a:off x="846796" y="1749444"/>
          <a:ext cx="9614644" cy="50002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8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♦ мета</a:t>
          </a:r>
          <a:endParaRPr lang="ru-UA" sz="2400" kern="1200" dirty="0"/>
        </a:p>
      </dsp:txBody>
      <dsp:txXfrm>
        <a:off x="846796" y="1749444"/>
        <a:ext cx="9614644" cy="500024"/>
      </dsp:txXfrm>
    </dsp:sp>
    <dsp:sp modelId="{D073FBA6-C118-45BA-8112-3EA351BDECB9}">
      <dsp:nvSpPr>
        <dsp:cNvPr id="0" name=""/>
        <dsp:cNvSpPr/>
      </dsp:nvSpPr>
      <dsp:spPr>
        <a:xfrm>
          <a:off x="534281" y="1686941"/>
          <a:ext cx="625030" cy="625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E9B1A-99D0-4BBE-BD58-7FB83E7A1196}">
      <dsp:nvSpPr>
        <dsp:cNvPr id="0" name=""/>
        <dsp:cNvSpPr/>
      </dsp:nvSpPr>
      <dsp:spPr>
        <a:xfrm>
          <a:off x="736826" y="2499240"/>
          <a:ext cx="9724615" cy="50002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8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♦ функції</a:t>
          </a:r>
          <a:endParaRPr lang="ru-UA" sz="2400" kern="1200" dirty="0"/>
        </a:p>
      </dsp:txBody>
      <dsp:txXfrm>
        <a:off x="736826" y="2499240"/>
        <a:ext cx="9724615" cy="500024"/>
      </dsp:txXfrm>
    </dsp:sp>
    <dsp:sp modelId="{2ED56A26-5939-4CFF-A9E9-8E13CA636739}">
      <dsp:nvSpPr>
        <dsp:cNvPr id="0" name=""/>
        <dsp:cNvSpPr/>
      </dsp:nvSpPr>
      <dsp:spPr>
        <a:xfrm>
          <a:off x="424311" y="2436737"/>
          <a:ext cx="625030" cy="625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2B9DFA-984D-4250-8EAF-3E7819AA202E}">
      <dsp:nvSpPr>
        <dsp:cNvPr id="0" name=""/>
        <dsp:cNvSpPr/>
      </dsp:nvSpPr>
      <dsp:spPr>
        <a:xfrm>
          <a:off x="378523" y="3249036"/>
          <a:ext cx="10082917" cy="50002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894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♦ засоби</a:t>
          </a:r>
          <a:endParaRPr lang="ru-UA" sz="2400" kern="1200" dirty="0"/>
        </a:p>
      </dsp:txBody>
      <dsp:txXfrm>
        <a:off x="378523" y="3249036"/>
        <a:ext cx="10082917" cy="500024"/>
      </dsp:txXfrm>
    </dsp:sp>
    <dsp:sp modelId="{7E5BBD77-8114-4BCB-B2FE-5A169EDC0CE5}">
      <dsp:nvSpPr>
        <dsp:cNvPr id="0" name=""/>
        <dsp:cNvSpPr/>
      </dsp:nvSpPr>
      <dsp:spPr>
        <a:xfrm>
          <a:off x="66008" y="3186533"/>
          <a:ext cx="625030" cy="625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AAA25-93E1-4E60-A2CF-F80F126F5886}">
      <dsp:nvSpPr>
        <dsp:cNvPr id="0" name=""/>
        <dsp:cNvSpPr/>
      </dsp:nvSpPr>
      <dsp:spPr>
        <a:xfrm>
          <a:off x="7291" y="0"/>
          <a:ext cx="1535236" cy="3998913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♦ задані цілі, уявлення про результат праці</a:t>
          </a:r>
          <a:endParaRPr lang="ru-UA" sz="1800" kern="1200" dirty="0"/>
        </a:p>
      </dsp:txBody>
      <dsp:txXfrm>
        <a:off x="52257" y="44966"/>
        <a:ext cx="1445304" cy="3908981"/>
      </dsp:txXfrm>
    </dsp:sp>
    <dsp:sp modelId="{D103F4FF-BCAE-4432-8399-A98F09476C1E}">
      <dsp:nvSpPr>
        <dsp:cNvPr id="0" name=""/>
        <dsp:cNvSpPr/>
      </dsp:nvSpPr>
      <dsp:spPr>
        <a:xfrm>
          <a:off x="1800447" y="0"/>
          <a:ext cx="1535236" cy="3998913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♦ заданий предмет</a:t>
          </a:r>
          <a:endParaRPr lang="ru-UA" sz="1800" kern="1200" dirty="0"/>
        </a:p>
      </dsp:txBody>
      <dsp:txXfrm>
        <a:off x="1845413" y="44966"/>
        <a:ext cx="1445304" cy="3908981"/>
      </dsp:txXfrm>
    </dsp:sp>
    <dsp:sp modelId="{9F4AB80C-C514-4CEE-84B3-8CA1AF96EF62}">
      <dsp:nvSpPr>
        <dsp:cNvPr id="0" name=""/>
        <dsp:cNvSpPr/>
      </dsp:nvSpPr>
      <dsp:spPr>
        <a:xfrm>
          <a:off x="3593603" y="0"/>
          <a:ext cx="1535236" cy="3998913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♦ система засобів праці</a:t>
          </a:r>
          <a:endParaRPr lang="ru-UA" sz="1800" kern="1200" dirty="0"/>
        </a:p>
      </dsp:txBody>
      <dsp:txXfrm>
        <a:off x="3638569" y="44966"/>
        <a:ext cx="1445304" cy="3908981"/>
      </dsp:txXfrm>
    </dsp:sp>
    <dsp:sp modelId="{4D41A527-E5C2-4F94-9682-1FC50A5D84E1}">
      <dsp:nvSpPr>
        <dsp:cNvPr id="0" name=""/>
        <dsp:cNvSpPr/>
      </dsp:nvSpPr>
      <dsp:spPr>
        <a:xfrm>
          <a:off x="5386759" y="0"/>
          <a:ext cx="1535236" cy="3998913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♦ система професійних службових обов’язків</a:t>
          </a:r>
          <a:endParaRPr lang="ru-UA" sz="1800" kern="1200" dirty="0"/>
        </a:p>
      </dsp:txBody>
      <dsp:txXfrm>
        <a:off x="5431725" y="44966"/>
        <a:ext cx="1445304" cy="3908981"/>
      </dsp:txXfrm>
    </dsp:sp>
    <dsp:sp modelId="{C6A68916-423B-421A-9795-4AFB128D1458}">
      <dsp:nvSpPr>
        <dsp:cNvPr id="0" name=""/>
        <dsp:cNvSpPr/>
      </dsp:nvSpPr>
      <dsp:spPr>
        <a:xfrm>
          <a:off x="7179916" y="0"/>
          <a:ext cx="1535236" cy="3998913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♦ система прав</a:t>
          </a:r>
          <a:endParaRPr lang="ru-UA" sz="1800" kern="1200" dirty="0"/>
        </a:p>
      </dsp:txBody>
      <dsp:txXfrm>
        <a:off x="7224882" y="44966"/>
        <a:ext cx="1445304" cy="3908981"/>
      </dsp:txXfrm>
    </dsp:sp>
    <dsp:sp modelId="{90620436-12C0-4AC1-AF4A-D70623048F42}">
      <dsp:nvSpPr>
        <dsp:cNvPr id="0" name=""/>
        <dsp:cNvSpPr/>
      </dsp:nvSpPr>
      <dsp:spPr>
        <a:xfrm>
          <a:off x="8973072" y="0"/>
          <a:ext cx="1535236" cy="3998913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♦ виробниче середовище, предметні та соціальні умови праці</a:t>
          </a:r>
          <a:endParaRPr lang="ru-UA" sz="1800" kern="1200" dirty="0"/>
        </a:p>
      </dsp:txBody>
      <dsp:txXfrm>
        <a:off x="9018038" y="44966"/>
        <a:ext cx="1445304" cy="390898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D886D-4D39-429E-8764-185696199303}">
      <dsp:nvSpPr>
        <dsp:cNvPr id="0" name=""/>
        <dsp:cNvSpPr/>
      </dsp:nvSpPr>
      <dsp:spPr>
        <a:xfrm>
          <a:off x="3594" y="53454"/>
          <a:ext cx="1946002" cy="1167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різні форми </a:t>
          </a:r>
          <a:r>
            <a:rPr lang="ru-RU" sz="1300" kern="1200" dirty="0" err="1"/>
            <a:t>життєдіяльності</a:t>
          </a:r>
          <a:r>
            <a:rPr lang="ru-RU" sz="1300" kern="1200" dirty="0"/>
            <a:t> </a:t>
          </a:r>
          <a:endParaRPr lang="ru-UA" sz="1300" kern="1200" dirty="0"/>
        </a:p>
      </dsp:txBody>
      <dsp:txXfrm>
        <a:off x="3594" y="53454"/>
        <a:ext cx="1946002" cy="1167601"/>
      </dsp:txXfrm>
    </dsp:sp>
    <dsp:sp modelId="{92BF9BA8-C6E0-410C-9239-411CC8778406}">
      <dsp:nvSpPr>
        <dsp:cNvPr id="0" name=""/>
        <dsp:cNvSpPr/>
      </dsp:nvSpPr>
      <dsp:spPr>
        <a:xfrm>
          <a:off x="2144196" y="53454"/>
          <a:ext cx="1946002" cy="1167601"/>
        </a:xfrm>
        <a:prstGeom prst="rect">
          <a:avLst/>
        </a:prstGeom>
        <a:solidFill>
          <a:schemeClr val="accent2">
            <a:hueOff val="-30765"/>
            <a:satOff val="-3722"/>
            <a:lumOff val="-17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активна </a:t>
          </a:r>
          <a:r>
            <a:rPr lang="ru-RU" sz="1300" kern="1200" dirty="0" err="1"/>
            <a:t>суб’єктна</a:t>
          </a:r>
          <a:r>
            <a:rPr lang="ru-RU" sz="1300" kern="1200" dirty="0"/>
            <a:t> </a:t>
          </a:r>
          <a:r>
            <a:rPr lang="ru-RU" sz="1300" kern="1200" dirty="0" err="1"/>
            <a:t>позиція</a:t>
          </a:r>
          <a:endParaRPr lang="ru-RU" sz="1300" kern="1200" dirty="0"/>
        </a:p>
      </dsp:txBody>
      <dsp:txXfrm>
        <a:off x="2144196" y="53454"/>
        <a:ext cx="1946002" cy="1167601"/>
      </dsp:txXfrm>
    </dsp:sp>
    <dsp:sp modelId="{6FFE29C3-E2D5-492A-9C3E-B014C58D7613}">
      <dsp:nvSpPr>
        <dsp:cNvPr id="0" name=""/>
        <dsp:cNvSpPr/>
      </dsp:nvSpPr>
      <dsp:spPr>
        <a:xfrm>
          <a:off x="4284798" y="53454"/>
          <a:ext cx="1946002" cy="1167601"/>
        </a:xfrm>
        <a:prstGeom prst="rect">
          <a:avLst/>
        </a:prstGeom>
        <a:solidFill>
          <a:schemeClr val="accent2">
            <a:hueOff val="-61530"/>
            <a:satOff val="-7444"/>
            <a:lumOff val="-35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 err="1"/>
            <a:t>міжособистісна</a:t>
          </a:r>
          <a:r>
            <a:rPr lang="ru-RU" sz="1300" kern="1200" dirty="0"/>
            <a:t> </a:t>
          </a:r>
          <a:r>
            <a:rPr lang="ru-RU" sz="1300" kern="1200" dirty="0" err="1"/>
            <a:t>взаємодія</a:t>
          </a:r>
          <a:r>
            <a:rPr lang="ru-RU" sz="1300" kern="1200" dirty="0"/>
            <a:t>, різні форми</a:t>
          </a:r>
        </a:p>
      </dsp:txBody>
      <dsp:txXfrm>
        <a:off x="4284798" y="53454"/>
        <a:ext cx="1946002" cy="1167601"/>
      </dsp:txXfrm>
    </dsp:sp>
    <dsp:sp modelId="{0941032D-6134-48A6-BAD3-F2B1C5AC62E4}">
      <dsp:nvSpPr>
        <dsp:cNvPr id="0" name=""/>
        <dsp:cNvSpPr/>
      </dsp:nvSpPr>
      <dsp:spPr>
        <a:xfrm>
          <a:off x="6425401" y="53454"/>
          <a:ext cx="1946002" cy="1167601"/>
        </a:xfrm>
        <a:prstGeom prst="rect">
          <a:avLst/>
        </a:prstGeom>
        <a:solidFill>
          <a:schemeClr val="accent2">
            <a:hueOff val="-92295"/>
            <a:satOff val="-11166"/>
            <a:lumOff val="-53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/>
            <a:t>різноманітність професійних практичних ситуацій</a:t>
          </a:r>
          <a:endParaRPr lang="ru-RU" sz="1300" kern="1200" dirty="0"/>
        </a:p>
      </dsp:txBody>
      <dsp:txXfrm>
        <a:off x="6425401" y="53454"/>
        <a:ext cx="1946002" cy="1167601"/>
      </dsp:txXfrm>
    </dsp:sp>
    <dsp:sp modelId="{67680E62-0D93-4DD3-ADE2-7F1FA356CEC3}">
      <dsp:nvSpPr>
        <dsp:cNvPr id="0" name=""/>
        <dsp:cNvSpPr/>
      </dsp:nvSpPr>
      <dsp:spPr>
        <a:xfrm>
          <a:off x="8566003" y="53454"/>
          <a:ext cx="1946002" cy="1167601"/>
        </a:xfrm>
        <a:prstGeom prst="rect">
          <a:avLst/>
        </a:prstGeom>
        <a:solidFill>
          <a:schemeClr val="accent2">
            <a:hueOff val="-123060"/>
            <a:satOff val="-14888"/>
            <a:lumOff val="-71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 err="1"/>
            <a:t>підтримка</a:t>
          </a:r>
          <a:r>
            <a:rPr lang="ru-RU" sz="1300" kern="1200" dirty="0"/>
            <a:t> </a:t>
          </a:r>
          <a:r>
            <a:rPr lang="ru-RU" sz="1300" kern="1200" dirty="0" err="1"/>
            <a:t>позитивних</a:t>
          </a:r>
          <a:r>
            <a:rPr lang="ru-RU" sz="1300" kern="1200" dirty="0"/>
            <a:t> </a:t>
          </a:r>
          <a:r>
            <a:rPr lang="ru-RU" sz="1300" kern="1200" dirty="0" err="1"/>
            <a:t>почуттів</a:t>
          </a:r>
          <a:endParaRPr lang="ru-RU" sz="1300" kern="1200" dirty="0"/>
        </a:p>
      </dsp:txBody>
      <dsp:txXfrm>
        <a:off x="8566003" y="53454"/>
        <a:ext cx="1946002" cy="1167601"/>
      </dsp:txXfrm>
    </dsp:sp>
    <dsp:sp modelId="{34A7BC76-C6A7-4BA6-8D32-6E4009B4F448}">
      <dsp:nvSpPr>
        <dsp:cNvPr id="0" name=""/>
        <dsp:cNvSpPr/>
      </dsp:nvSpPr>
      <dsp:spPr>
        <a:xfrm>
          <a:off x="3594" y="1415655"/>
          <a:ext cx="1946002" cy="1167601"/>
        </a:xfrm>
        <a:prstGeom prst="rect">
          <a:avLst/>
        </a:prstGeom>
        <a:solidFill>
          <a:schemeClr val="accent2">
            <a:hueOff val="-153825"/>
            <a:satOff val="-18610"/>
            <a:lumOff val="-88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 err="1"/>
            <a:t>наявність</a:t>
          </a:r>
          <a:r>
            <a:rPr lang="ru-RU" sz="1300" kern="1200" dirty="0"/>
            <a:t> </a:t>
          </a:r>
          <a:r>
            <a:rPr lang="ru-RU" sz="1300" kern="1200" dirty="0" err="1"/>
            <a:t>вибору</a:t>
          </a:r>
          <a:r>
            <a:rPr lang="ru-RU" sz="1300" kern="1200" dirty="0"/>
            <a:t> методики для </a:t>
          </a:r>
          <a:r>
            <a:rPr lang="ru-RU" sz="1300" kern="1200" dirty="0" err="1"/>
            <a:t>розв’язання</a:t>
          </a:r>
          <a:r>
            <a:rPr lang="ru-RU" sz="1300" kern="1200" dirty="0"/>
            <a:t> </a:t>
          </a:r>
          <a:r>
            <a:rPr lang="ru-RU" sz="1300" kern="1200" dirty="0" err="1"/>
            <a:t>значущих</a:t>
          </a:r>
          <a:r>
            <a:rPr lang="ru-RU" sz="1300" kern="1200" dirty="0"/>
            <a:t> </a:t>
          </a:r>
          <a:r>
            <a:rPr lang="ru-RU" sz="1300" kern="1200" dirty="0" err="1"/>
            <a:t>завдань</a:t>
          </a:r>
          <a:endParaRPr lang="ru-RU" sz="1300" kern="1200" dirty="0"/>
        </a:p>
      </dsp:txBody>
      <dsp:txXfrm>
        <a:off x="3594" y="1415655"/>
        <a:ext cx="1946002" cy="1167601"/>
      </dsp:txXfrm>
    </dsp:sp>
    <dsp:sp modelId="{D41FF587-2ACD-48BB-B415-DFAC96E7239B}">
      <dsp:nvSpPr>
        <dsp:cNvPr id="0" name=""/>
        <dsp:cNvSpPr/>
      </dsp:nvSpPr>
      <dsp:spPr>
        <a:xfrm>
          <a:off x="2144196" y="1415655"/>
          <a:ext cx="1946002" cy="1167601"/>
        </a:xfrm>
        <a:prstGeom prst="rect">
          <a:avLst/>
        </a:prstGeom>
        <a:solidFill>
          <a:schemeClr val="accent2">
            <a:hueOff val="-184590"/>
            <a:satOff val="-22332"/>
            <a:lumOff val="-106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 err="1"/>
            <a:t>рівноправні</a:t>
          </a:r>
          <a:r>
            <a:rPr lang="ru-RU" sz="1300" kern="1200" dirty="0"/>
            <a:t> </a:t>
          </a:r>
          <a:r>
            <a:rPr lang="ru-RU" sz="1300" kern="1200" dirty="0" err="1"/>
            <a:t>можливості</a:t>
          </a:r>
          <a:r>
            <a:rPr lang="ru-RU" sz="1300" kern="1200" dirty="0"/>
            <a:t> для </a:t>
          </a:r>
          <a:r>
            <a:rPr lang="ru-RU" sz="1300" kern="1200" dirty="0" err="1"/>
            <a:t>вияву</a:t>
          </a:r>
          <a:r>
            <a:rPr lang="ru-RU" sz="1300" kern="1200" dirty="0"/>
            <a:t> </a:t>
          </a:r>
          <a:r>
            <a:rPr lang="ru-RU" sz="1300" kern="1200" dirty="0" err="1"/>
            <a:t>активності</a:t>
          </a:r>
          <a:r>
            <a:rPr lang="ru-RU" sz="1300" kern="1200" dirty="0"/>
            <a:t>, </a:t>
          </a:r>
          <a:r>
            <a:rPr lang="ru-RU" sz="1300" kern="1200" dirty="0" err="1"/>
            <a:t>усвідомлення</a:t>
          </a:r>
          <a:r>
            <a:rPr lang="ru-RU" sz="1300" kern="1200" dirty="0"/>
            <a:t> </a:t>
          </a:r>
          <a:r>
            <a:rPr lang="ru-RU" sz="1300" kern="1200" dirty="0" err="1"/>
            <a:t>власної</a:t>
          </a:r>
          <a:r>
            <a:rPr lang="ru-RU" sz="1300" kern="1200" dirty="0"/>
            <a:t> </a:t>
          </a:r>
          <a:r>
            <a:rPr lang="ru-RU" sz="1300" kern="1200" dirty="0" err="1"/>
            <a:t>значущості</a:t>
          </a:r>
          <a:r>
            <a:rPr lang="ru-RU" sz="1300" kern="1200" dirty="0"/>
            <a:t> </a:t>
          </a:r>
        </a:p>
      </dsp:txBody>
      <dsp:txXfrm>
        <a:off x="2144196" y="1415655"/>
        <a:ext cx="1946002" cy="1167601"/>
      </dsp:txXfrm>
    </dsp:sp>
    <dsp:sp modelId="{303299E0-0E9A-43DA-B269-DA5D294C0CDB}">
      <dsp:nvSpPr>
        <dsp:cNvPr id="0" name=""/>
        <dsp:cNvSpPr/>
      </dsp:nvSpPr>
      <dsp:spPr>
        <a:xfrm>
          <a:off x="4284798" y="1415655"/>
          <a:ext cx="1946002" cy="1167601"/>
        </a:xfrm>
        <a:prstGeom prst="rect">
          <a:avLst/>
        </a:prstGeom>
        <a:solidFill>
          <a:schemeClr val="accent2">
            <a:hueOff val="-215355"/>
            <a:satOff val="-26053"/>
            <a:lumOff val="-12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 err="1"/>
            <a:t>стимулювання</a:t>
          </a:r>
          <a:r>
            <a:rPr lang="ru-RU" sz="1300" kern="1200" dirty="0"/>
            <a:t> </a:t>
          </a:r>
          <a:r>
            <a:rPr lang="ru-RU" sz="1300" kern="1200" dirty="0" err="1"/>
            <a:t>індивідуального</a:t>
          </a:r>
          <a:r>
            <a:rPr lang="ru-RU" sz="1300" kern="1200" dirty="0"/>
            <a:t> </a:t>
          </a:r>
          <a:r>
            <a:rPr lang="ru-RU" sz="1300" kern="1200" dirty="0" err="1"/>
            <a:t>міркування</a:t>
          </a:r>
          <a:r>
            <a:rPr lang="ru-RU" sz="1300" kern="1200" dirty="0"/>
            <a:t>, </a:t>
          </a:r>
          <a:r>
            <a:rPr lang="ru-RU" sz="1300" kern="1200" dirty="0" err="1"/>
            <a:t>самостійного</a:t>
          </a:r>
          <a:r>
            <a:rPr lang="ru-RU" sz="1300" kern="1200" dirty="0"/>
            <a:t> </a:t>
          </a:r>
          <a:r>
            <a:rPr lang="ru-RU" sz="1300" kern="1200" dirty="0" err="1"/>
            <a:t>творення</a:t>
          </a:r>
          <a:r>
            <a:rPr lang="ru-RU" sz="1300" kern="1200" dirty="0"/>
            <a:t> </a:t>
          </a:r>
          <a:r>
            <a:rPr lang="ru-RU" sz="1300" kern="1200" dirty="0" err="1"/>
            <a:t>знань</a:t>
          </a:r>
          <a:endParaRPr lang="ru-UA" sz="1300" kern="1200" dirty="0"/>
        </a:p>
      </dsp:txBody>
      <dsp:txXfrm>
        <a:off x="4284798" y="1415655"/>
        <a:ext cx="1946002" cy="1167601"/>
      </dsp:txXfrm>
    </dsp:sp>
    <dsp:sp modelId="{E565DA93-4BCA-49C7-9BD0-F2F0AB7B6F1F}">
      <dsp:nvSpPr>
        <dsp:cNvPr id="0" name=""/>
        <dsp:cNvSpPr/>
      </dsp:nvSpPr>
      <dsp:spPr>
        <a:xfrm>
          <a:off x="6425401" y="1415655"/>
          <a:ext cx="1946002" cy="1167601"/>
        </a:xfrm>
        <a:prstGeom prst="rect">
          <a:avLst/>
        </a:prstGeom>
        <a:solidFill>
          <a:schemeClr val="accent2">
            <a:hueOff val="-246120"/>
            <a:satOff val="-29775"/>
            <a:lumOff val="-142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дослідження </a:t>
          </a:r>
          <a:r>
            <a:rPr lang="ru-RU" sz="1300" kern="1200" dirty="0" err="1"/>
            <a:t>значущих</a:t>
          </a:r>
          <a:r>
            <a:rPr lang="ru-RU" sz="1300" kern="1200" dirty="0"/>
            <a:t> проблем</a:t>
          </a:r>
          <a:endParaRPr lang="ru-UA" sz="1300" kern="1200" dirty="0"/>
        </a:p>
      </dsp:txBody>
      <dsp:txXfrm>
        <a:off x="6425401" y="1415655"/>
        <a:ext cx="1946002" cy="1167601"/>
      </dsp:txXfrm>
    </dsp:sp>
    <dsp:sp modelId="{20065DDA-8D67-4555-A517-53E04C299AD9}">
      <dsp:nvSpPr>
        <dsp:cNvPr id="0" name=""/>
        <dsp:cNvSpPr/>
      </dsp:nvSpPr>
      <dsp:spPr>
        <a:xfrm>
          <a:off x="8566003" y="1415655"/>
          <a:ext cx="1946002" cy="1167601"/>
        </a:xfrm>
        <a:prstGeom prst="rect">
          <a:avLst/>
        </a:prstGeom>
        <a:solidFill>
          <a:schemeClr val="accent2">
            <a:hueOff val="-276885"/>
            <a:satOff val="-33497"/>
            <a:lumOff val="-160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 err="1"/>
            <a:t>нестандартні</a:t>
          </a:r>
          <a:r>
            <a:rPr lang="ru-RU" sz="1300" kern="1200" dirty="0"/>
            <a:t> </a:t>
          </a:r>
          <a:r>
            <a:rPr lang="ru-RU" sz="1300" kern="1200" dirty="0" err="1"/>
            <a:t>практичні</a:t>
          </a:r>
          <a:r>
            <a:rPr lang="ru-RU" sz="1300" kern="1200" dirty="0"/>
            <a:t> </a:t>
          </a:r>
          <a:r>
            <a:rPr lang="ru-RU" sz="1300" kern="1200" dirty="0" err="1"/>
            <a:t>завдання</a:t>
          </a:r>
          <a:r>
            <a:rPr lang="ru-RU" sz="1300" kern="1200" dirty="0"/>
            <a:t>, </a:t>
          </a:r>
          <a:r>
            <a:rPr lang="ru-RU" sz="1300" kern="1200" dirty="0" err="1"/>
            <a:t>пошук</a:t>
          </a:r>
          <a:r>
            <a:rPr lang="ru-RU" sz="1300" kern="1200" dirty="0"/>
            <a:t> </a:t>
          </a:r>
          <a:r>
            <a:rPr lang="ru-RU" sz="1300" kern="1200" dirty="0" err="1"/>
            <a:t>нестандартних</a:t>
          </a:r>
          <a:r>
            <a:rPr lang="ru-RU" sz="1300" kern="1200" dirty="0"/>
            <a:t> </a:t>
          </a:r>
          <a:r>
            <a:rPr lang="ru-RU" sz="1300" kern="1200" dirty="0" err="1"/>
            <a:t>рішень</a:t>
          </a:r>
          <a:endParaRPr lang="ru-RU" sz="1300" kern="1200" dirty="0"/>
        </a:p>
      </dsp:txBody>
      <dsp:txXfrm>
        <a:off x="8566003" y="1415655"/>
        <a:ext cx="1946002" cy="1167601"/>
      </dsp:txXfrm>
    </dsp:sp>
    <dsp:sp modelId="{EB43A672-AB2F-4E27-BBC9-2CC7D587D520}">
      <dsp:nvSpPr>
        <dsp:cNvPr id="0" name=""/>
        <dsp:cNvSpPr/>
      </dsp:nvSpPr>
      <dsp:spPr>
        <a:xfrm>
          <a:off x="1073895" y="2777857"/>
          <a:ext cx="1946002" cy="1167601"/>
        </a:xfrm>
        <a:prstGeom prst="rect">
          <a:avLst/>
        </a:prstGeom>
        <a:solidFill>
          <a:schemeClr val="accent2">
            <a:hueOff val="-307650"/>
            <a:satOff val="-37219"/>
            <a:lumOff val="-177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 err="1"/>
            <a:t>різноманітність</a:t>
          </a:r>
          <a:r>
            <a:rPr lang="ru-RU" sz="1300" kern="1200" dirty="0"/>
            <a:t> </a:t>
          </a:r>
          <a:r>
            <a:rPr lang="ru-RU" sz="1300" kern="1200" dirty="0" err="1"/>
            <a:t>наукової</a:t>
          </a:r>
          <a:r>
            <a:rPr lang="ru-RU" sz="1300" kern="1200" dirty="0"/>
            <a:t>, </a:t>
          </a:r>
          <a:r>
            <a:rPr lang="ru-RU" sz="1300" kern="1200" dirty="0" err="1"/>
            <a:t>професійної</a:t>
          </a:r>
          <a:r>
            <a:rPr lang="ru-RU" sz="1300" kern="1200" dirty="0"/>
            <a:t>, </a:t>
          </a:r>
          <a:r>
            <a:rPr lang="ru-RU" sz="1300" kern="1200" dirty="0" err="1"/>
            <a:t>громадської</a:t>
          </a:r>
          <a:r>
            <a:rPr lang="ru-RU" sz="1300" kern="1200" dirty="0"/>
            <a:t> </a:t>
          </a:r>
          <a:r>
            <a:rPr lang="ru-RU" sz="1300" kern="1200" dirty="0" err="1"/>
            <a:t>діяльності</a:t>
          </a:r>
          <a:r>
            <a:rPr lang="ru-RU" sz="1300" kern="1200" dirty="0"/>
            <a:t>, що </a:t>
          </a:r>
          <a:r>
            <a:rPr lang="ru-RU" sz="1300" kern="1200" dirty="0" err="1"/>
            <a:t>відповідає</a:t>
          </a:r>
          <a:r>
            <a:rPr lang="ru-RU" sz="1300" kern="1200" dirty="0"/>
            <a:t> </a:t>
          </a:r>
          <a:r>
            <a:rPr lang="ru-RU" sz="1300" kern="1200" dirty="0" err="1"/>
            <a:t>особистим</a:t>
          </a:r>
          <a:r>
            <a:rPr lang="ru-RU" sz="1300" kern="1200" dirty="0"/>
            <a:t> </a:t>
          </a:r>
          <a:r>
            <a:rPr lang="ru-RU" sz="1300" kern="1200" dirty="0" err="1"/>
            <a:t>інтересам</a:t>
          </a:r>
          <a:r>
            <a:rPr lang="ru-RU" sz="1300" kern="1200" dirty="0"/>
            <a:t>, є </a:t>
          </a:r>
          <a:r>
            <a:rPr lang="ru-RU" sz="1300" kern="1200" dirty="0" err="1"/>
            <a:t>соціально</a:t>
          </a:r>
          <a:r>
            <a:rPr lang="ru-RU" sz="1300" kern="1200" dirty="0"/>
            <a:t> </a:t>
          </a:r>
          <a:r>
            <a:rPr lang="ru-RU" sz="1300" kern="1200" dirty="0" err="1"/>
            <a:t>значущою</a:t>
          </a:r>
          <a:endParaRPr lang="ru-RU" sz="1300" kern="1200" dirty="0"/>
        </a:p>
      </dsp:txBody>
      <dsp:txXfrm>
        <a:off x="1073895" y="2777857"/>
        <a:ext cx="1946002" cy="1167601"/>
      </dsp:txXfrm>
    </dsp:sp>
    <dsp:sp modelId="{4F5780E1-4E95-4784-B34C-097002A83D6C}">
      <dsp:nvSpPr>
        <dsp:cNvPr id="0" name=""/>
        <dsp:cNvSpPr/>
      </dsp:nvSpPr>
      <dsp:spPr>
        <a:xfrm>
          <a:off x="3214497" y="2777857"/>
          <a:ext cx="1946002" cy="1167601"/>
        </a:xfrm>
        <a:prstGeom prst="rect">
          <a:avLst/>
        </a:prstGeom>
        <a:solidFill>
          <a:schemeClr val="accent2">
            <a:hueOff val="-338415"/>
            <a:satOff val="-40941"/>
            <a:lumOff val="-195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 err="1"/>
            <a:t>самостійний</a:t>
          </a:r>
          <a:r>
            <a:rPr lang="ru-RU" sz="1300" kern="1200" dirty="0"/>
            <a:t> </a:t>
          </a:r>
          <a:r>
            <a:rPr lang="ru-RU" sz="1300" kern="1200" dirty="0" err="1"/>
            <a:t>вибір</a:t>
          </a:r>
          <a:r>
            <a:rPr lang="ru-RU" sz="1300" kern="1200" dirty="0"/>
            <a:t> </a:t>
          </a:r>
          <a:r>
            <a:rPr lang="ru-RU" sz="1300" kern="1200" dirty="0" err="1"/>
            <a:t>необхідної</a:t>
          </a:r>
          <a:r>
            <a:rPr lang="ru-RU" sz="1300" kern="1200" dirty="0"/>
            <a:t> </a:t>
          </a:r>
          <a:r>
            <a:rPr lang="ru-RU" sz="1300" kern="1200" dirty="0" err="1"/>
            <a:t>інформації</a:t>
          </a:r>
          <a:r>
            <a:rPr lang="ru-RU" sz="1300" kern="1200" dirty="0"/>
            <a:t>, </a:t>
          </a:r>
          <a:r>
            <a:rPr lang="ru-RU" sz="1300" kern="1200" dirty="0" err="1"/>
            <a:t>розв’язків</a:t>
          </a:r>
          <a:r>
            <a:rPr lang="ru-RU" sz="1300" kern="1200" dirty="0"/>
            <a:t> </a:t>
          </a:r>
          <a:r>
            <a:rPr lang="ru-RU" sz="1300" kern="1200" dirty="0" err="1"/>
            <a:t>проблеми</a:t>
          </a:r>
          <a:r>
            <a:rPr lang="ru-RU" sz="1300" kern="1200" dirty="0"/>
            <a:t>, </a:t>
          </a:r>
          <a:r>
            <a:rPr lang="ru-RU" sz="1300" kern="1200" dirty="0" err="1"/>
            <a:t>засобів</a:t>
          </a:r>
          <a:r>
            <a:rPr lang="ru-RU" sz="1300" kern="1200" dirty="0"/>
            <a:t> й </a:t>
          </a:r>
          <a:r>
            <a:rPr lang="ru-RU" sz="1300" kern="1200" dirty="0" err="1"/>
            <a:t>способів</a:t>
          </a:r>
          <a:r>
            <a:rPr lang="ru-RU" sz="1300" kern="1200" dirty="0"/>
            <a:t> </a:t>
          </a:r>
          <a:r>
            <a:rPr lang="ru-RU" sz="1300" kern="1200" dirty="0" err="1"/>
            <a:t>виконання</a:t>
          </a:r>
          <a:r>
            <a:rPr lang="ru-RU" sz="1300" kern="1200" dirty="0"/>
            <a:t> </a:t>
          </a:r>
          <a:r>
            <a:rPr lang="ru-RU" sz="1300" kern="1200" dirty="0" err="1"/>
            <a:t>завдань</a:t>
          </a:r>
          <a:endParaRPr lang="ru-RU" sz="1300" kern="1200" dirty="0"/>
        </a:p>
      </dsp:txBody>
      <dsp:txXfrm>
        <a:off x="3214497" y="2777857"/>
        <a:ext cx="1946002" cy="1167601"/>
      </dsp:txXfrm>
    </dsp:sp>
    <dsp:sp modelId="{EAA6BD4C-93A2-4C75-8305-67C62B999988}">
      <dsp:nvSpPr>
        <dsp:cNvPr id="0" name=""/>
        <dsp:cNvSpPr/>
      </dsp:nvSpPr>
      <dsp:spPr>
        <a:xfrm>
          <a:off x="5355100" y="2777857"/>
          <a:ext cx="1946002" cy="1167601"/>
        </a:xfrm>
        <a:prstGeom prst="rect">
          <a:avLst/>
        </a:prstGeom>
        <a:solidFill>
          <a:schemeClr val="accent2">
            <a:hueOff val="-369180"/>
            <a:satOff val="-44663"/>
            <a:lumOff val="-213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 err="1"/>
            <a:t>спільні</a:t>
          </a:r>
          <a:r>
            <a:rPr lang="ru-RU" sz="1300" kern="1200" dirty="0"/>
            <a:t> </a:t>
          </a:r>
          <a:r>
            <a:rPr lang="ru-RU" sz="1300" kern="1200" dirty="0" err="1"/>
            <a:t>рішення</a:t>
          </a:r>
          <a:endParaRPr lang="ru-RU" sz="1300" kern="1200" dirty="0"/>
        </a:p>
      </dsp:txBody>
      <dsp:txXfrm>
        <a:off x="5355100" y="2777857"/>
        <a:ext cx="1946002" cy="1167601"/>
      </dsp:txXfrm>
    </dsp:sp>
    <dsp:sp modelId="{F925584D-2489-4181-A5FE-26956B7FF8E5}">
      <dsp:nvSpPr>
        <dsp:cNvPr id="0" name=""/>
        <dsp:cNvSpPr/>
      </dsp:nvSpPr>
      <dsp:spPr>
        <a:xfrm>
          <a:off x="7495702" y="2777857"/>
          <a:ext cx="1946002" cy="1167601"/>
        </a:xfrm>
        <a:prstGeom prst="rect">
          <a:avLst/>
        </a:prstGeom>
        <a:solidFill>
          <a:schemeClr val="accent2">
            <a:hueOff val="-399945"/>
            <a:satOff val="-48385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 err="1"/>
            <a:t>налагодження</a:t>
          </a:r>
          <a:r>
            <a:rPr lang="ru-RU" sz="1300" kern="1200" dirty="0"/>
            <a:t> </a:t>
          </a:r>
          <a:r>
            <a:rPr lang="ru-RU" sz="1300" kern="1200" dirty="0" err="1"/>
            <a:t>зворотного</a:t>
          </a:r>
          <a:r>
            <a:rPr lang="ru-RU" sz="1300" kern="1200" dirty="0"/>
            <a:t> </a:t>
          </a:r>
          <a:r>
            <a:rPr lang="ru-RU" sz="1300" kern="1200" dirty="0" err="1"/>
            <a:t>зв’язку</a:t>
          </a:r>
          <a:r>
            <a:rPr lang="ru-RU" sz="1300" kern="1200" dirty="0"/>
            <a:t> </a:t>
          </a:r>
          <a:endParaRPr lang="ru-UA" sz="1300" kern="1200" dirty="0"/>
        </a:p>
      </dsp:txBody>
      <dsp:txXfrm>
        <a:off x="7495702" y="2777857"/>
        <a:ext cx="1946002" cy="116760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F69F3-C649-4FAA-82FE-64E56566DC76}">
      <dsp:nvSpPr>
        <dsp:cNvPr id="0" name=""/>
        <dsp:cNvSpPr/>
      </dsp:nvSpPr>
      <dsp:spPr>
        <a:xfrm>
          <a:off x="0" y="1013618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Стрес (англ. - </a:t>
          </a:r>
          <a:r>
            <a:rPr lang="en-US" sz="1600" kern="1200" dirty="0"/>
            <a:t>stress, </a:t>
          </a:r>
          <a:r>
            <a:rPr lang="ru-RU" sz="1600" kern="1200" dirty="0" err="1"/>
            <a:t>напруження</a:t>
          </a:r>
          <a:r>
            <a:rPr lang="ru-RU" sz="1600" kern="1200" dirty="0"/>
            <a:t>, </a:t>
          </a:r>
          <a:r>
            <a:rPr lang="ru-RU" sz="1600" kern="1200" dirty="0" err="1"/>
            <a:t>тиск</a:t>
          </a:r>
          <a:r>
            <a:rPr lang="ru-RU" sz="1600" kern="1200" dirty="0"/>
            <a:t>) - </a:t>
          </a:r>
          <a:r>
            <a:rPr lang="ru-RU" sz="1600" kern="1200" dirty="0" err="1"/>
            <a:t>це</a:t>
          </a:r>
          <a:r>
            <a:rPr lang="ru-RU" sz="1600" kern="1200" dirty="0"/>
            <a:t> </a:t>
          </a:r>
          <a:r>
            <a:rPr lang="ru-RU" sz="1600" kern="1200" dirty="0" err="1"/>
            <a:t>неспецифічна</a:t>
          </a:r>
          <a:r>
            <a:rPr lang="ru-RU" sz="1600" kern="1200" dirty="0"/>
            <a:t> (</a:t>
          </a:r>
          <a:r>
            <a:rPr lang="ru-RU" sz="1600" kern="1200" dirty="0" err="1"/>
            <a:t>тобто</a:t>
          </a:r>
          <a:r>
            <a:rPr lang="ru-RU" sz="1600" kern="1200" dirty="0"/>
            <a:t> одна і та сама на різні </a:t>
          </a:r>
          <a:r>
            <a:rPr lang="ru-RU" sz="1600" kern="1200" dirty="0" err="1"/>
            <a:t>подразники</a:t>
          </a:r>
          <a:r>
            <a:rPr lang="ru-RU" sz="1600" kern="1200" dirty="0"/>
            <a:t>) </a:t>
          </a:r>
          <a:r>
            <a:rPr lang="ru-RU" sz="1600" kern="1200" dirty="0" err="1"/>
            <a:t>реакція</a:t>
          </a:r>
          <a:r>
            <a:rPr lang="ru-RU" sz="1600" kern="1200" dirty="0"/>
            <a:t> </a:t>
          </a:r>
          <a:r>
            <a:rPr lang="ru-RU" sz="1600" kern="1200" dirty="0" err="1"/>
            <a:t>організму</a:t>
          </a:r>
          <a:r>
            <a:rPr lang="ru-RU" sz="1600" kern="1200" dirty="0"/>
            <a:t> на будь-яку </a:t>
          </a:r>
          <a:r>
            <a:rPr lang="ru-RU" sz="1600" kern="1200" dirty="0" err="1"/>
            <a:t>висунуту</a:t>
          </a:r>
          <a:r>
            <a:rPr lang="ru-RU" sz="1600" kern="1200" dirty="0"/>
            <a:t> до </a:t>
          </a:r>
          <a:r>
            <a:rPr lang="ru-RU" sz="1600" kern="1200" dirty="0" err="1"/>
            <a:t>нього</a:t>
          </a:r>
          <a:r>
            <a:rPr lang="ru-RU" sz="1600" kern="1200" dirty="0"/>
            <a:t> </a:t>
          </a:r>
          <a:r>
            <a:rPr lang="ru-RU" sz="1600" kern="1200" dirty="0" err="1"/>
            <a:t>вимогу</a:t>
          </a:r>
          <a:endParaRPr lang="ru-UA" sz="1600" kern="1200" dirty="0"/>
        </a:p>
      </dsp:txBody>
      <dsp:txXfrm>
        <a:off x="0" y="1013618"/>
        <a:ext cx="3286125" cy="1971675"/>
      </dsp:txXfrm>
    </dsp:sp>
    <dsp:sp modelId="{5B843A46-4D85-4F06-890A-BA5D9230DE87}">
      <dsp:nvSpPr>
        <dsp:cNvPr id="0" name=""/>
        <dsp:cNvSpPr/>
      </dsp:nvSpPr>
      <dsp:spPr>
        <a:xfrm>
          <a:off x="3614737" y="1013618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2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Стресори - різноманітні екстремальні впливи, котрі викликають небажані функціональні стани - стреси</a:t>
          </a:r>
          <a:endParaRPr lang="ru-RU" sz="1600" kern="1200" dirty="0"/>
        </a:p>
      </dsp:txBody>
      <dsp:txXfrm>
        <a:off x="3614737" y="1013618"/>
        <a:ext cx="3286125" cy="1971675"/>
      </dsp:txXfrm>
    </dsp:sp>
    <dsp:sp modelId="{CF6F00BA-2F82-4D53-A49D-146865C9E398}">
      <dsp:nvSpPr>
        <dsp:cNvPr id="0" name=""/>
        <dsp:cNvSpPr/>
      </dsp:nvSpPr>
      <dsp:spPr>
        <a:xfrm>
          <a:off x="7229475" y="1013618"/>
          <a:ext cx="3286125" cy="1971675"/>
        </a:xfrm>
        <a:prstGeom prst="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Професійний стрес - емоційний стан людини, який викликається несподіваною та напруженою ситуацією у трудовому колективі, конфліктними взаємовідносинами, інтелектуальним і емоційним перевантаженням</a:t>
          </a:r>
          <a:endParaRPr lang="ru-UA" sz="1600" kern="1200" dirty="0"/>
        </a:p>
      </dsp:txBody>
      <dsp:txXfrm>
        <a:off x="7229475" y="1013618"/>
        <a:ext cx="3286125" cy="197167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4C867-87F9-4EFE-8611-0373A118E8FC}">
      <dsp:nvSpPr>
        <dsp:cNvPr id="0" name=""/>
        <dsp:cNvSpPr/>
      </dsp:nvSpPr>
      <dsp:spPr>
        <a:xfrm>
          <a:off x="3080" y="410820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необхідність</a:t>
          </a:r>
          <a:r>
            <a:rPr lang="ru-RU" sz="2200" kern="1200" dirty="0"/>
            <a:t> </a:t>
          </a:r>
          <a:r>
            <a:rPr lang="ru-RU" sz="2200" kern="1200" dirty="0" err="1"/>
            <a:t>прискорення</a:t>
          </a:r>
          <a:r>
            <a:rPr lang="ru-RU" sz="2200" kern="1200" dirty="0"/>
            <a:t> </a:t>
          </a:r>
          <a:r>
            <a:rPr lang="ru-RU" sz="2200" kern="1200" dirty="0" err="1"/>
            <a:t>переробки</a:t>
          </a:r>
          <a:r>
            <a:rPr lang="ru-RU" sz="2200" kern="1200" dirty="0"/>
            <a:t> </a:t>
          </a:r>
          <a:r>
            <a:rPr lang="ru-RU" sz="2200" kern="1200" dirty="0" err="1"/>
            <a:t>інформації</a:t>
          </a:r>
          <a:endParaRPr lang="ru-UA" sz="2200" kern="1200" dirty="0"/>
        </a:p>
      </dsp:txBody>
      <dsp:txXfrm>
        <a:off x="3080" y="410820"/>
        <a:ext cx="2444055" cy="1466433"/>
      </dsp:txXfrm>
    </dsp:sp>
    <dsp:sp modelId="{C9BF3C64-EB04-41DF-8749-5042E0B2F99A}">
      <dsp:nvSpPr>
        <dsp:cNvPr id="0" name=""/>
        <dsp:cNvSpPr/>
      </dsp:nvSpPr>
      <dsp:spPr>
        <a:xfrm>
          <a:off x="2691541" y="410820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5714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5714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5714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шкідливе</a:t>
          </a:r>
          <a:r>
            <a:rPr lang="ru-RU" sz="2200" kern="1200" dirty="0"/>
            <a:t> </a:t>
          </a:r>
          <a:r>
            <a:rPr lang="ru-RU" sz="2200" kern="1200" dirty="0" err="1"/>
            <a:t>оточення</a:t>
          </a:r>
          <a:endParaRPr lang="ru-RU" sz="2200" kern="1200" dirty="0"/>
        </a:p>
      </dsp:txBody>
      <dsp:txXfrm>
        <a:off x="2691541" y="410820"/>
        <a:ext cx="2444055" cy="1466433"/>
      </dsp:txXfrm>
    </dsp:sp>
    <dsp:sp modelId="{E3C1D6E6-EDEA-4CE4-BA52-4C3DBE88CE1E}">
      <dsp:nvSpPr>
        <dsp:cNvPr id="0" name=""/>
        <dsp:cNvSpPr/>
      </dsp:nvSpPr>
      <dsp:spPr>
        <a:xfrm>
          <a:off x="5380002" y="410820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1429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1429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1429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усвідомлена</a:t>
          </a:r>
          <a:r>
            <a:rPr lang="ru-RU" sz="2200" kern="1200" dirty="0"/>
            <a:t> </a:t>
          </a:r>
          <a:r>
            <a:rPr lang="ru-RU" sz="2200" kern="1200" dirty="0" err="1"/>
            <a:t>загроза</a:t>
          </a:r>
          <a:endParaRPr lang="ru-RU" sz="2200" kern="1200" dirty="0"/>
        </a:p>
      </dsp:txBody>
      <dsp:txXfrm>
        <a:off x="5380002" y="410820"/>
        <a:ext cx="2444055" cy="1466433"/>
      </dsp:txXfrm>
    </dsp:sp>
    <dsp:sp modelId="{0AA66595-744C-4F87-841C-F883A049F5C9}">
      <dsp:nvSpPr>
        <dsp:cNvPr id="0" name=""/>
        <dsp:cNvSpPr/>
      </dsp:nvSpPr>
      <dsp:spPr>
        <a:xfrm>
          <a:off x="8068463" y="410820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7143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7143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714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порушення</a:t>
          </a:r>
          <a:r>
            <a:rPr lang="ru-RU" sz="2200" kern="1200" dirty="0"/>
            <a:t> </a:t>
          </a:r>
          <a:r>
            <a:rPr lang="ru-RU" sz="2200" kern="1200" dirty="0" err="1"/>
            <a:t>фізіологічних</a:t>
          </a:r>
          <a:r>
            <a:rPr lang="ru-RU" sz="2200" kern="1200" dirty="0"/>
            <a:t> </a:t>
          </a:r>
          <a:r>
            <a:rPr lang="ru-RU" sz="2200" kern="1200" dirty="0" err="1"/>
            <a:t>функцій</a:t>
          </a:r>
          <a:r>
            <a:rPr lang="ru-RU" sz="2200" kern="1200" dirty="0"/>
            <a:t>, у т.ч. і хвороба</a:t>
          </a:r>
        </a:p>
      </dsp:txBody>
      <dsp:txXfrm>
        <a:off x="8068463" y="410820"/>
        <a:ext cx="2444055" cy="1466433"/>
      </dsp:txXfrm>
    </dsp:sp>
    <dsp:sp modelId="{B6892F32-A663-4862-B4E9-371AD4A35005}">
      <dsp:nvSpPr>
        <dsp:cNvPr id="0" name=""/>
        <dsp:cNvSpPr/>
      </dsp:nvSpPr>
      <dsp:spPr>
        <a:xfrm>
          <a:off x="3080" y="2121659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2857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2857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285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ізоляція</a:t>
          </a:r>
          <a:endParaRPr lang="ru-RU" sz="2200" kern="1200" dirty="0"/>
        </a:p>
      </dsp:txBody>
      <dsp:txXfrm>
        <a:off x="3080" y="2121659"/>
        <a:ext cx="2444055" cy="1466433"/>
      </dsp:txXfrm>
    </dsp:sp>
    <dsp:sp modelId="{0AAD5ADC-A16A-4A41-A361-FC9D874CFD6A}">
      <dsp:nvSpPr>
        <dsp:cNvPr id="0" name=""/>
        <dsp:cNvSpPr/>
      </dsp:nvSpPr>
      <dsp:spPr>
        <a:xfrm>
          <a:off x="2691541" y="2121659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8571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8571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8571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ув'язнення</a:t>
          </a:r>
          <a:endParaRPr lang="ru-RU" sz="2200" kern="1200" dirty="0"/>
        </a:p>
      </dsp:txBody>
      <dsp:txXfrm>
        <a:off x="2691541" y="2121659"/>
        <a:ext cx="2444055" cy="1466433"/>
      </dsp:txXfrm>
    </dsp:sp>
    <dsp:sp modelId="{04730C56-37C5-45C0-B48B-1CC1D2E3A994}">
      <dsp:nvSpPr>
        <dsp:cNvPr id="0" name=""/>
        <dsp:cNvSpPr/>
      </dsp:nvSpPr>
      <dsp:spPr>
        <a:xfrm>
          <a:off x="5380002" y="2121659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4286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4286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4286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остракізм</a:t>
          </a:r>
          <a:r>
            <a:rPr lang="ru-RU" sz="2200" kern="1200" dirty="0"/>
            <a:t> (</a:t>
          </a:r>
          <a:r>
            <a:rPr lang="ru-RU" sz="2200" kern="1200" dirty="0" err="1"/>
            <a:t>вигнання</a:t>
          </a:r>
          <a:r>
            <a:rPr lang="ru-RU" sz="2200" kern="1200" dirty="0"/>
            <a:t> і </a:t>
          </a:r>
          <a:r>
            <a:rPr lang="ru-RU" sz="2200" kern="1200" dirty="0" err="1"/>
            <a:t>переслідування</a:t>
          </a:r>
          <a:r>
            <a:rPr lang="ru-RU" sz="2200" kern="1200" dirty="0"/>
            <a:t>)</a:t>
          </a:r>
        </a:p>
      </dsp:txBody>
      <dsp:txXfrm>
        <a:off x="5380002" y="2121659"/>
        <a:ext cx="2444055" cy="1466433"/>
      </dsp:txXfrm>
    </dsp:sp>
    <dsp:sp modelId="{B48F49B8-92EE-4A10-B613-D68FFA54315A}">
      <dsp:nvSpPr>
        <dsp:cNvPr id="0" name=""/>
        <dsp:cNvSpPr/>
      </dsp:nvSpPr>
      <dsp:spPr>
        <a:xfrm>
          <a:off x="8068463" y="2121659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</a:t>
          </a:r>
          <a:r>
            <a:rPr lang="ru-RU" sz="2200" kern="1200" dirty="0" err="1"/>
            <a:t>груповий</a:t>
          </a:r>
          <a:r>
            <a:rPr lang="ru-RU" sz="2200" kern="1200" dirty="0"/>
            <a:t> </a:t>
          </a:r>
          <a:r>
            <a:rPr lang="ru-RU" sz="2200" kern="1200" dirty="0" err="1"/>
            <a:t>тиск</a:t>
          </a:r>
          <a:endParaRPr lang="ru-RU" sz="2200" kern="1200" dirty="0"/>
        </a:p>
      </dsp:txBody>
      <dsp:txXfrm>
        <a:off x="8068463" y="2121659"/>
        <a:ext cx="2444055" cy="146643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F49B8-92EE-4A10-B613-D68FFA54315A}">
      <dsp:nvSpPr>
        <dsp:cNvPr id="0" name=""/>
        <dsp:cNvSpPr/>
      </dsp:nvSpPr>
      <dsp:spPr>
        <a:xfrm>
          <a:off x="1283" y="497594"/>
          <a:ext cx="5006206" cy="3003723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 err="1"/>
            <a:t>Загальні</a:t>
          </a:r>
          <a:endParaRPr lang="ru-RU" sz="6500" kern="1200" dirty="0"/>
        </a:p>
      </dsp:txBody>
      <dsp:txXfrm>
        <a:off x="1283" y="497594"/>
        <a:ext cx="5006206" cy="3003723"/>
      </dsp:txXfrm>
    </dsp:sp>
    <dsp:sp modelId="{AE716D9E-9925-4767-9D9F-A0F0896D4E62}">
      <dsp:nvSpPr>
        <dsp:cNvPr id="0" name=""/>
        <dsp:cNvSpPr/>
      </dsp:nvSpPr>
      <dsp:spPr>
        <a:xfrm>
          <a:off x="5508110" y="497594"/>
          <a:ext cx="5006206" cy="3003723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500" kern="1200" dirty="0" err="1"/>
            <a:t>Специфічні</a:t>
          </a:r>
          <a:endParaRPr lang="ru-RU" sz="6500" kern="1200" dirty="0"/>
        </a:p>
      </dsp:txBody>
      <dsp:txXfrm>
        <a:off x="5508110" y="497594"/>
        <a:ext cx="5006206" cy="3003723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F49B8-92EE-4A10-B613-D68FFA54315A}">
      <dsp:nvSpPr>
        <dsp:cNvPr id="0" name=""/>
        <dsp:cNvSpPr/>
      </dsp:nvSpPr>
      <dsp:spPr>
        <a:xfrm>
          <a:off x="336827" y="311"/>
          <a:ext cx="3075607" cy="1845364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 err="1"/>
            <a:t>Відсутність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наукового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підходу</a:t>
          </a:r>
          <a:r>
            <a:rPr lang="ru-RU" sz="1800" b="0" i="0" kern="1200" dirty="0"/>
            <a:t> до </a:t>
          </a:r>
          <a:r>
            <a:rPr lang="ru-RU" sz="1800" b="0" i="0" kern="1200" dirty="0" err="1"/>
            <a:t>організації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сумісної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діяльності</a:t>
          </a:r>
          <a:r>
            <a:rPr lang="ru-RU" sz="1800" b="0" i="0" kern="1200" dirty="0"/>
            <a:t> (</a:t>
          </a:r>
          <a:r>
            <a:rPr lang="ru-RU" sz="1800" b="0" i="0" kern="1200" dirty="0" err="1"/>
            <a:t>безвідповідальність</a:t>
          </a:r>
          <a:r>
            <a:rPr lang="ru-RU" sz="1800" b="0" i="0" kern="1200" dirty="0"/>
            <a:t>, </a:t>
          </a:r>
          <a:r>
            <a:rPr lang="ru-RU" sz="1800" b="0" i="0" kern="1200" dirty="0" err="1"/>
            <a:t>неритмічність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або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відсутність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системи</a:t>
          </a:r>
          <a:r>
            <a:rPr lang="ru-RU" sz="1800" b="0" i="0" kern="1200" dirty="0"/>
            <a:t> в </a:t>
          </a:r>
          <a:r>
            <a:rPr lang="ru-RU" sz="1800" b="0" i="0" kern="1200" dirty="0" err="1"/>
            <a:t>роботі</a:t>
          </a:r>
          <a:r>
            <a:rPr lang="ru-RU" sz="1800" b="0" i="0" kern="1200" dirty="0"/>
            <a:t>). </a:t>
          </a:r>
          <a:endParaRPr lang="ru-RU" sz="1800" kern="1200" dirty="0"/>
        </a:p>
      </dsp:txBody>
      <dsp:txXfrm>
        <a:off x="336827" y="311"/>
        <a:ext cx="3075607" cy="1845364"/>
      </dsp:txXfrm>
    </dsp:sp>
    <dsp:sp modelId="{7D9B30E0-B2B5-48E7-BDD5-337B0CA2C23F}">
      <dsp:nvSpPr>
        <dsp:cNvPr id="0" name=""/>
        <dsp:cNvSpPr/>
      </dsp:nvSpPr>
      <dsp:spPr>
        <a:xfrm>
          <a:off x="3719996" y="311"/>
          <a:ext cx="3075607" cy="1845364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8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 err="1"/>
            <a:t>Недостатня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кількість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співробітників</a:t>
          </a:r>
          <a:r>
            <a:rPr lang="ru-RU" sz="1800" b="0" i="0" kern="1200" dirty="0"/>
            <a:t>. </a:t>
          </a:r>
          <a:r>
            <a:rPr lang="ru-RU" sz="1800" b="0" i="0" kern="1200" dirty="0" err="1"/>
            <a:t>Обсяг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роботи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дуже</a:t>
          </a:r>
          <a:r>
            <a:rPr lang="ru-RU" sz="1800" b="0" i="0" kern="1200" dirty="0"/>
            <a:t> великий</a:t>
          </a:r>
          <a:endParaRPr lang="ru-RU" sz="1800" kern="1200" dirty="0"/>
        </a:p>
      </dsp:txBody>
      <dsp:txXfrm>
        <a:off x="3719996" y="311"/>
        <a:ext cx="3075607" cy="1845364"/>
      </dsp:txXfrm>
    </dsp:sp>
    <dsp:sp modelId="{21F1F8DA-1427-4A14-85F0-52D3EC6DECC6}">
      <dsp:nvSpPr>
        <dsp:cNvPr id="0" name=""/>
        <dsp:cNvSpPr/>
      </dsp:nvSpPr>
      <dsp:spPr>
        <a:xfrm>
          <a:off x="7103164" y="311"/>
          <a:ext cx="3075607" cy="1845364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6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 err="1"/>
            <a:t>Порушення</a:t>
          </a:r>
          <a:r>
            <a:rPr lang="ru-RU" sz="1800" b="0" i="0" kern="1200" dirty="0"/>
            <a:t> режиму </a:t>
          </a:r>
          <a:r>
            <a:rPr lang="ru-RU" sz="1800" b="0" i="0" kern="1200" dirty="0" err="1"/>
            <a:t>робочого</a:t>
          </a:r>
          <a:r>
            <a:rPr lang="ru-RU" sz="1800" b="0" i="0" kern="1200" dirty="0"/>
            <a:t> часу</a:t>
          </a:r>
          <a:endParaRPr lang="ru-RU" sz="1800" kern="1200" dirty="0"/>
        </a:p>
      </dsp:txBody>
      <dsp:txXfrm>
        <a:off x="7103164" y="311"/>
        <a:ext cx="3075607" cy="1845364"/>
      </dsp:txXfrm>
    </dsp:sp>
    <dsp:sp modelId="{A973D5B9-234D-4FA1-878D-E189445872A9}">
      <dsp:nvSpPr>
        <dsp:cNvPr id="0" name=""/>
        <dsp:cNvSpPr/>
      </dsp:nvSpPr>
      <dsp:spPr>
        <a:xfrm>
          <a:off x="336827" y="2153236"/>
          <a:ext cx="3075607" cy="1845364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4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800" b="0" i="0" kern="1200" dirty="0" err="1"/>
            <a:t>Статусні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проблеми</a:t>
          </a:r>
          <a:r>
            <a:rPr lang="ru-RU" sz="1800" b="0" i="0" kern="1200" dirty="0"/>
            <a:t> (</a:t>
          </a:r>
          <a:r>
            <a:rPr lang="ru-RU" sz="1800" b="0" i="0" kern="1200" dirty="0" err="1"/>
            <a:t>низький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службовий</a:t>
          </a:r>
          <a:r>
            <a:rPr lang="ru-RU" sz="1800" b="0" i="0" kern="1200" dirty="0"/>
            <a:t> статус,  </a:t>
          </a:r>
          <a:r>
            <a:rPr lang="ru-RU" sz="1800" b="0" i="0" kern="1200" dirty="0" err="1"/>
            <a:t>заробітня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платня</a:t>
          </a:r>
          <a:r>
            <a:rPr lang="ru-RU" sz="1800" b="0" i="0" kern="1200" dirty="0"/>
            <a:t>, </a:t>
          </a:r>
          <a:r>
            <a:rPr lang="ru-RU" sz="1800" b="0" i="0" kern="1200" dirty="0" err="1"/>
            <a:t>перспективи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кар'єрного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зростання</a:t>
          </a:r>
          <a:r>
            <a:rPr lang="ru-RU" sz="1800" b="0" i="0" kern="1200" dirty="0"/>
            <a:t>)</a:t>
          </a:r>
        </a:p>
      </dsp:txBody>
      <dsp:txXfrm>
        <a:off x="336827" y="2153236"/>
        <a:ext cx="3075607" cy="1845364"/>
      </dsp:txXfrm>
    </dsp:sp>
    <dsp:sp modelId="{F966A9E7-D8B7-42D4-993A-B64FE6702F00}">
      <dsp:nvSpPr>
        <dsp:cNvPr id="0" name=""/>
        <dsp:cNvSpPr/>
      </dsp:nvSpPr>
      <dsp:spPr>
        <a:xfrm>
          <a:off x="3719996" y="2153236"/>
          <a:ext cx="3075607" cy="1845364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2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800" b="0" i="0" kern="1200" dirty="0" err="1"/>
            <a:t>Заорганізованість</a:t>
          </a:r>
          <a:r>
            <a:rPr lang="ru-RU" sz="1800" b="0" i="0" kern="1200" dirty="0"/>
            <a:t> і </a:t>
          </a:r>
          <a:r>
            <a:rPr lang="ru-RU" sz="1800" b="0" i="0" kern="1200" dirty="0" err="1"/>
            <a:t>формалізм</a:t>
          </a:r>
          <a:r>
            <a:rPr lang="ru-RU" sz="1800" b="0" i="0" kern="1200" dirty="0"/>
            <a:t> (велика </a:t>
          </a:r>
          <a:r>
            <a:rPr lang="ru-RU" sz="1800" b="0" i="0" kern="1200" dirty="0" err="1"/>
            <a:t>кількість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нарад</a:t>
          </a:r>
          <a:r>
            <a:rPr lang="ru-RU" sz="1800" b="0" i="0" kern="1200" dirty="0"/>
            <a:t>, </a:t>
          </a:r>
          <a:r>
            <a:rPr lang="ru-RU" sz="1800" b="0" i="0" kern="1200" dirty="0" err="1"/>
            <a:t>засідань</a:t>
          </a:r>
          <a:r>
            <a:rPr lang="ru-RU" sz="1800" b="0" i="0" kern="1200" dirty="0"/>
            <a:t>, "</a:t>
          </a:r>
          <a:r>
            <a:rPr lang="ru-RU" sz="1800" b="0" i="0" kern="1200" dirty="0" err="1"/>
            <a:t>паперова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творчість</a:t>
          </a:r>
          <a:r>
            <a:rPr lang="ru-RU" sz="1800" b="0" i="0" kern="1200" dirty="0"/>
            <a:t>", велика </a:t>
          </a:r>
          <a:r>
            <a:rPr lang="ru-RU" sz="1800" b="0" i="0" kern="1200" dirty="0" err="1"/>
            <a:t>кількість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планів</a:t>
          </a:r>
          <a:r>
            <a:rPr lang="ru-RU" sz="1800" b="0" i="0" kern="1200" dirty="0"/>
            <a:t> і </a:t>
          </a:r>
          <a:r>
            <a:rPr lang="ru-RU" sz="1800" b="0" i="0" kern="1200" dirty="0" err="1"/>
            <a:t>звітів</a:t>
          </a:r>
          <a:r>
            <a:rPr lang="ru-RU" sz="1800" b="0" i="0" kern="1200" dirty="0"/>
            <a:t>)</a:t>
          </a:r>
        </a:p>
      </dsp:txBody>
      <dsp:txXfrm>
        <a:off x="3719996" y="2153236"/>
        <a:ext cx="3075607" cy="1845364"/>
      </dsp:txXfrm>
    </dsp:sp>
    <dsp:sp modelId="{0BE2F950-15B3-49FD-AB7F-3D3CE6ED21E7}">
      <dsp:nvSpPr>
        <dsp:cNvPr id="0" name=""/>
        <dsp:cNvSpPr/>
      </dsp:nvSpPr>
      <dsp:spPr>
        <a:xfrm>
          <a:off x="7103164" y="2153236"/>
          <a:ext cx="3075607" cy="1845364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800" b="0" i="0" kern="1200" dirty="0" err="1"/>
            <a:t>Невизначеність</a:t>
          </a:r>
          <a:r>
            <a:rPr lang="ru-RU" sz="1800" b="0" i="0" kern="1200" dirty="0"/>
            <a:t> і </a:t>
          </a:r>
          <a:r>
            <a:rPr lang="ru-RU" sz="1800" b="0" i="0" kern="1200" dirty="0" err="1"/>
            <a:t>непередбачуваність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розвитку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подій</a:t>
          </a:r>
          <a:r>
            <a:rPr lang="ru-RU" sz="1800" b="0" i="0" kern="1200" dirty="0"/>
            <a:t> в </a:t>
          </a:r>
          <a:r>
            <a:rPr lang="ru-RU" sz="1800" b="0" i="0" kern="1200" dirty="0" err="1"/>
            <a:t>організації</a:t>
          </a:r>
          <a:endParaRPr lang="ru-RU" sz="1800" b="0" i="0" kern="1200" dirty="0"/>
        </a:p>
      </dsp:txBody>
      <dsp:txXfrm>
        <a:off x="7103164" y="2153236"/>
        <a:ext cx="3075607" cy="184536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9B2227-00E3-43FA-98C4-E5B87D4EC468}">
      <dsp:nvSpPr>
        <dsp:cNvPr id="0" name=""/>
        <dsp:cNvSpPr/>
      </dsp:nvSpPr>
      <dsp:spPr>
        <a:xfrm>
          <a:off x="336827" y="311"/>
          <a:ext cx="3075607" cy="1845364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700" b="0" i="0" kern="1200" dirty="0" err="1"/>
            <a:t>Нечіткі</a:t>
          </a:r>
          <a:r>
            <a:rPr lang="ru-RU" sz="1700" b="0" i="0" kern="1200" dirty="0"/>
            <a:t> </a:t>
          </a:r>
          <a:r>
            <a:rPr lang="ru-RU" sz="1700" b="0" i="0" kern="1200" dirty="0" err="1"/>
            <a:t>функціональні</a:t>
          </a:r>
          <a:r>
            <a:rPr lang="ru-RU" sz="1700" b="0" i="0" kern="1200" dirty="0"/>
            <a:t> </a:t>
          </a:r>
          <a:r>
            <a:rPr lang="ru-RU" sz="1700" b="0" i="0" kern="1200" dirty="0" err="1"/>
            <a:t>обов'язки</a:t>
          </a:r>
          <a:r>
            <a:rPr lang="ru-RU" sz="1700" b="0" i="0" kern="1200" dirty="0"/>
            <a:t> </a:t>
          </a:r>
        </a:p>
      </dsp:txBody>
      <dsp:txXfrm>
        <a:off x="336827" y="311"/>
        <a:ext cx="3075607" cy="1845364"/>
      </dsp:txXfrm>
    </dsp:sp>
    <dsp:sp modelId="{F1BE250E-4395-43B5-ACE0-61E0AC611AFB}">
      <dsp:nvSpPr>
        <dsp:cNvPr id="0" name=""/>
        <dsp:cNvSpPr/>
      </dsp:nvSpPr>
      <dsp:spPr>
        <a:xfrm>
          <a:off x="3719996" y="311"/>
          <a:ext cx="3075607" cy="1845364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700" b="0" i="0" kern="1200" dirty="0" err="1"/>
            <a:t>Нереалістично</a:t>
          </a:r>
          <a:r>
            <a:rPr lang="ru-RU" sz="1700" b="0" i="0" kern="1200" dirty="0"/>
            <a:t> </a:t>
          </a:r>
          <a:r>
            <a:rPr lang="ru-RU" sz="1700" b="0" i="0" kern="1200" dirty="0" err="1"/>
            <a:t>високі</a:t>
          </a:r>
          <a:r>
            <a:rPr lang="ru-RU" sz="1700" b="0" i="0" kern="1200" dirty="0"/>
            <a:t> </a:t>
          </a:r>
          <a:r>
            <a:rPr lang="ru-RU" sz="1700" b="0" i="0" kern="1200" dirty="0" err="1"/>
            <a:t>домагання</a:t>
          </a:r>
          <a:endParaRPr lang="ru-RU" sz="1700" b="0" i="0" kern="1200" dirty="0"/>
        </a:p>
      </dsp:txBody>
      <dsp:txXfrm>
        <a:off x="3719996" y="311"/>
        <a:ext cx="3075607" cy="1845364"/>
      </dsp:txXfrm>
    </dsp:sp>
    <dsp:sp modelId="{58877874-DBE9-45F1-AF71-2FC4363D4601}">
      <dsp:nvSpPr>
        <dsp:cNvPr id="0" name=""/>
        <dsp:cNvSpPr/>
      </dsp:nvSpPr>
      <dsp:spPr>
        <a:xfrm>
          <a:off x="7103164" y="311"/>
          <a:ext cx="3075607" cy="1845364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700" b="0" i="0" kern="1200" dirty="0" err="1"/>
            <a:t>Ігнорування</a:t>
          </a:r>
          <a:r>
            <a:rPr lang="ru-RU" sz="1700" b="0" i="0" kern="1200" dirty="0"/>
            <a:t> </a:t>
          </a:r>
          <a:r>
            <a:rPr lang="ru-RU" sz="1700" b="0" i="0" kern="1200" dirty="0" err="1"/>
            <a:t>керівником</a:t>
          </a:r>
          <a:r>
            <a:rPr lang="ru-RU" sz="1700" b="0" i="0" kern="1200" dirty="0"/>
            <a:t> думок </a:t>
          </a:r>
          <a:r>
            <a:rPr lang="ru-RU" sz="1700" b="0" i="0" kern="1200" dirty="0" err="1"/>
            <a:t>підлеглого</a:t>
          </a:r>
          <a:r>
            <a:rPr lang="ru-RU" sz="1700" b="0" i="0" kern="1200" dirty="0"/>
            <a:t>. </a:t>
          </a:r>
        </a:p>
      </dsp:txBody>
      <dsp:txXfrm>
        <a:off x="7103164" y="311"/>
        <a:ext cx="3075607" cy="1845364"/>
      </dsp:txXfrm>
    </dsp:sp>
    <dsp:sp modelId="{4AB99AA5-C4C8-439D-846A-EB519E17337D}">
      <dsp:nvSpPr>
        <dsp:cNvPr id="0" name=""/>
        <dsp:cNvSpPr/>
      </dsp:nvSpPr>
      <dsp:spPr>
        <a:xfrm>
          <a:off x="3719996" y="2153236"/>
          <a:ext cx="3075607" cy="1845364"/>
        </a:xfrm>
        <a:prstGeom prst="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700" b="0" i="0" kern="1200" dirty="0" err="1"/>
            <a:t>Психологічна</a:t>
          </a:r>
          <a:r>
            <a:rPr lang="ru-RU" sz="1700" b="0" i="0" kern="1200" dirty="0"/>
            <a:t> </a:t>
          </a:r>
          <a:r>
            <a:rPr lang="ru-RU" sz="1700" b="0" i="0" kern="1200" dirty="0" err="1"/>
            <a:t>несумісність</a:t>
          </a:r>
          <a:r>
            <a:rPr lang="ru-RU" sz="1700" b="0" i="0" kern="1200" dirty="0"/>
            <a:t> у </a:t>
          </a:r>
          <a:r>
            <a:rPr lang="ru-RU" sz="1700" b="0" i="0" kern="1200" dirty="0" err="1"/>
            <a:t>співробітників</a:t>
          </a:r>
          <a:r>
            <a:rPr lang="ru-RU" sz="1700" b="0" i="0" kern="1200" dirty="0"/>
            <a:t>, </a:t>
          </a:r>
          <a:r>
            <a:rPr lang="ru-RU" sz="1700" b="0" i="0" kern="1200" dirty="0" err="1"/>
            <a:t>наявність</a:t>
          </a:r>
          <a:r>
            <a:rPr lang="ru-RU" sz="1700" b="0" i="0" kern="1200" dirty="0"/>
            <a:t> </a:t>
          </a:r>
          <a:r>
            <a:rPr lang="ru-RU" sz="1700" b="0" i="0" kern="1200" dirty="0" err="1"/>
            <a:t>яскраво</a:t>
          </a:r>
          <a:r>
            <a:rPr lang="ru-RU" sz="1700" b="0" i="0" kern="1200" dirty="0"/>
            <a:t> </a:t>
          </a:r>
          <a:r>
            <a:rPr lang="ru-RU" sz="1700" b="0" i="0" kern="1200" dirty="0" err="1"/>
            <a:t>виражених</a:t>
          </a:r>
          <a:r>
            <a:rPr lang="ru-RU" sz="1700" b="0" i="0" kern="1200" dirty="0"/>
            <a:t> </a:t>
          </a:r>
          <a:r>
            <a:rPr lang="ru-RU" sz="1700" b="0" i="0" kern="1200" dirty="0" err="1"/>
            <a:t>акцентуацій</a:t>
          </a:r>
          <a:r>
            <a:rPr lang="ru-RU" sz="1700" b="0" i="0" kern="1200" dirty="0"/>
            <a:t>, </a:t>
          </a:r>
          <a:r>
            <a:rPr lang="ru-RU" sz="1700" b="0" i="0" kern="1200" dirty="0" err="1"/>
            <a:t>різних</a:t>
          </a:r>
          <a:r>
            <a:rPr lang="ru-RU" sz="1700" b="0" i="0" kern="1200" dirty="0"/>
            <a:t> </a:t>
          </a:r>
          <a:r>
            <a:rPr lang="ru-RU" sz="1700" b="0" i="0" kern="1200" dirty="0" err="1"/>
            <a:t>поглядів</a:t>
          </a:r>
          <a:r>
            <a:rPr lang="ru-RU" sz="1700" b="0" i="0" kern="1200" dirty="0"/>
            <a:t> на </a:t>
          </a:r>
          <a:r>
            <a:rPr lang="ru-RU" sz="1700" b="0" i="0" kern="1200" dirty="0" err="1"/>
            <a:t>стратегію</a:t>
          </a:r>
          <a:r>
            <a:rPr lang="ru-RU" sz="1700" b="0" i="0" kern="1200" dirty="0"/>
            <a:t> </a:t>
          </a:r>
          <a:r>
            <a:rPr lang="ru-RU" sz="1700" b="0" i="0" kern="1200" dirty="0" err="1"/>
            <a:t>навчального</a:t>
          </a:r>
          <a:r>
            <a:rPr lang="ru-RU" sz="1700" b="0" i="0" kern="1200" dirty="0"/>
            <a:t> </a:t>
          </a:r>
          <a:r>
            <a:rPr lang="ru-RU" sz="1700" b="0" i="0" kern="1200" dirty="0" err="1"/>
            <a:t>підрозділу</a:t>
          </a:r>
          <a:r>
            <a:rPr lang="ru-RU" sz="1700" b="0" i="0" kern="1200" dirty="0"/>
            <a:t> </a:t>
          </a:r>
          <a:r>
            <a:rPr lang="ru-RU" sz="1700" b="0" i="0" kern="1200" dirty="0" err="1"/>
            <a:t>чи</a:t>
          </a:r>
          <a:r>
            <a:rPr lang="ru-RU" sz="1700" b="0" i="0" kern="1200" dirty="0"/>
            <a:t> </a:t>
          </a:r>
          <a:r>
            <a:rPr lang="ru-RU" sz="1700" b="0" i="0" kern="1200" dirty="0" err="1"/>
            <a:t>навчального</a:t>
          </a:r>
          <a:r>
            <a:rPr lang="ru-RU" sz="1700" b="0" i="0" kern="1200" dirty="0"/>
            <a:t> закладу в </a:t>
          </a:r>
          <a:r>
            <a:rPr lang="ru-RU" sz="1700" b="0" i="0" kern="1200" dirty="0" err="1"/>
            <a:t>цілому</a:t>
          </a:r>
          <a:endParaRPr lang="ru-RU" sz="1700" b="0" i="0" kern="1200" dirty="0"/>
        </a:p>
      </dsp:txBody>
      <dsp:txXfrm>
        <a:off x="3719996" y="2153236"/>
        <a:ext cx="3075607" cy="1845364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5013C-8CDA-490A-997C-19ECA7EB46C6}">
      <dsp:nvSpPr>
        <dsp:cNvPr id="0" name=""/>
        <dsp:cNvSpPr/>
      </dsp:nvSpPr>
      <dsp:spPr>
        <a:xfrm rot="5400000">
          <a:off x="6724580" y="-2937225"/>
          <a:ext cx="580020" cy="660196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uk-UA" sz="1100" kern="1200" dirty="0"/>
            <a:t>Вихованні особистості в гармонії із собою, соціумом і природою, залученні людини до цінностей культури. Урахування призначення особистості - творення і самовизначення особистості в культурі, утвердження людини в людині</a:t>
          </a:r>
          <a:endParaRPr lang="ru-UA" sz="1100" kern="1200" dirty="0"/>
        </a:p>
      </dsp:txBody>
      <dsp:txXfrm rot="-5400000">
        <a:off x="3713606" y="102063"/>
        <a:ext cx="6573654" cy="523392"/>
      </dsp:txXfrm>
    </dsp:sp>
    <dsp:sp modelId="{ACA7A6D6-72F1-4612-B3F9-FD8621146029}">
      <dsp:nvSpPr>
        <dsp:cNvPr id="0" name=""/>
        <dsp:cNvSpPr/>
      </dsp:nvSpPr>
      <dsp:spPr>
        <a:xfrm>
          <a:off x="0" y="1245"/>
          <a:ext cx="3713607" cy="7250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000" b="1" kern="1200" dirty="0"/>
            <a:t> Мета професійної педагогічної діяльності</a:t>
          </a:r>
          <a:endParaRPr lang="ru-UA" sz="2000" kern="1200" dirty="0"/>
        </a:p>
      </dsp:txBody>
      <dsp:txXfrm>
        <a:off x="35393" y="36638"/>
        <a:ext cx="3642821" cy="654239"/>
      </dsp:txXfrm>
    </dsp:sp>
    <dsp:sp modelId="{DC1352CE-DAA0-4AED-97E7-AEC6CAAC3B62}">
      <dsp:nvSpPr>
        <dsp:cNvPr id="0" name=""/>
        <dsp:cNvSpPr/>
      </dsp:nvSpPr>
      <dsp:spPr>
        <a:xfrm rot="5400000">
          <a:off x="6724580" y="-2175949"/>
          <a:ext cx="580020" cy="6601968"/>
        </a:xfrm>
        <a:prstGeom prst="round2SameRect">
          <a:avLst/>
        </a:prstGeom>
        <a:solidFill>
          <a:schemeClr val="accent4">
            <a:tint val="40000"/>
            <a:alpha val="90000"/>
            <a:hueOff val="40302"/>
            <a:satOff val="16378"/>
            <a:lumOff val="32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40302"/>
              <a:satOff val="16378"/>
              <a:lumOff val="32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uk-UA" sz="1100" kern="1200" dirty="0"/>
            <a:t>Процес організації навчальної діяльності здобувачів освіти; процес організації власної діяльності</a:t>
          </a:r>
          <a:endParaRPr lang="ru-UA" sz="1100" kern="1200" dirty="0"/>
        </a:p>
      </dsp:txBody>
      <dsp:txXfrm rot="-5400000">
        <a:off x="3713606" y="863339"/>
        <a:ext cx="6573654" cy="523392"/>
      </dsp:txXfrm>
    </dsp:sp>
    <dsp:sp modelId="{FBCC5E97-C597-477E-881C-F0EAE0712A93}">
      <dsp:nvSpPr>
        <dsp:cNvPr id="0" name=""/>
        <dsp:cNvSpPr/>
      </dsp:nvSpPr>
      <dsp:spPr>
        <a:xfrm>
          <a:off x="0" y="762522"/>
          <a:ext cx="3713607" cy="725025"/>
        </a:xfrm>
        <a:prstGeom prst="roundRect">
          <a:avLst/>
        </a:prstGeom>
        <a:solidFill>
          <a:schemeClr val="accent4">
            <a:hueOff val="69226"/>
            <a:satOff val="15851"/>
            <a:lumOff val="-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000" b="1" kern="1200" dirty="0"/>
            <a:t>Зміст викладацької діяльності</a:t>
          </a:r>
          <a:r>
            <a:rPr lang="uk-UA" sz="2000" kern="1200" dirty="0"/>
            <a:t> </a:t>
          </a:r>
          <a:endParaRPr lang="ru-UA" sz="2000" kern="1200" dirty="0"/>
        </a:p>
      </dsp:txBody>
      <dsp:txXfrm>
        <a:off x="35393" y="797915"/>
        <a:ext cx="3642821" cy="654239"/>
      </dsp:txXfrm>
    </dsp:sp>
    <dsp:sp modelId="{F04AF031-8986-47A8-B28B-7AB877BD6184}">
      <dsp:nvSpPr>
        <dsp:cNvPr id="0" name=""/>
        <dsp:cNvSpPr/>
      </dsp:nvSpPr>
      <dsp:spPr>
        <a:xfrm rot="5400000">
          <a:off x="6724580" y="-1414672"/>
          <a:ext cx="580020" cy="6601968"/>
        </a:xfrm>
        <a:prstGeom prst="round2SameRect">
          <a:avLst/>
        </a:prstGeom>
        <a:solidFill>
          <a:schemeClr val="accent4">
            <a:tint val="40000"/>
            <a:alpha val="90000"/>
            <a:hueOff val="80603"/>
            <a:satOff val="32756"/>
            <a:lumOff val="65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80603"/>
              <a:satOff val="32756"/>
              <a:lumOff val="65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uk-UA" sz="1100" kern="1200" dirty="0"/>
            <a:t>Наукові (теоретичні та емпіричні) знання; тексти підручників і результати самостійних спостережень учнів як носії знань; допоміжні засоби </a:t>
          </a:r>
          <a:endParaRPr lang="ru-UA" sz="1100" kern="1200" dirty="0"/>
        </a:p>
      </dsp:txBody>
      <dsp:txXfrm rot="-5400000">
        <a:off x="3713606" y="1624616"/>
        <a:ext cx="6573654" cy="523392"/>
      </dsp:txXfrm>
    </dsp:sp>
    <dsp:sp modelId="{E55CC5B2-9DA4-444C-8934-132B273E6D2A}">
      <dsp:nvSpPr>
        <dsp:cNvPr id="0" name=""/>
        <dsp:cNvSpPr/>
      </dsp:nvSpPr>
      <dsp:spPr>
        <a:xfrm>
          <a:off x="0" y="1523798"/>
          <a:ext cx="3713607" cy="725025"/>
        </a:xfrm>
        <a:prstGeom prst="roundRect">
          <a:avLst/>
        </a:prstGeom>
        <a:solidFill>
          <a:schemeClr val="accent4">
            <a:hueOff val="138452"/>
            <a:satOff val="31701"/>
            <a:lumOff val="-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000" b="1" kern="1200" dirty="0"/>
            <a:t>Засоби діяльності педагога</a:t>
          </a:r>
          <a:endParaRPr lang="ru-UA" sz="2000" kern="1200" dirty="0"/>
        </a:p>
      </dsp:txBody>
      <dsp:txXfrm>
        <a:off x="35393" y="1559191"/>
        <a:ext cx="3642821" cy="654239"/>
      </dsp:txXfrm>
    </dsp:sp>
    <dsp:sp modelId="{FFA99DB8-F845-4E8A-BCD1-7FF24FDE2FC2}">
      <dsp:nvSpPr>
        <dsp:cNvPr id="0" name=""/>
        <dsp:cNvSpPr/>
      </dsp:nvSpPr>
      <dsp:spPr>
        <a:xfrm rot="5400000">
          <a:off x="6724580" y="-653395"/>
          <a:ext cx="580020" cy="6601968"/>
        </a:xfrm>
        <a:prstGeom prst="round2SameRect">
          <a:avLst/>
        </a:prstGeom>
        <a:solidFill>
          <a:schemeClr val="accent4">
            <a:tint val="40000"/>
            <a:alpha val="90000"/>
            <a:hueOff val="120905"/>
            <a:satOff val="49134"/>
            <a:lumOff val="97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20905"/>
              <a:satOff val="49134"/>
              <a:lumOff val="9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uk-UA" sz="1100" kern="1200" dirty="0"/>
            <a:t>Розвиток здобувача освіти, його особистісне, інтелектуальне удосконалення, становлення його як особистості, суб'єкта навчальної діяльності</a:t>
          </a:r>
          <a:endParaRPr lang="ru-UA" sz="1100" kern="1200" dirty="0"/>
        </a:p>
      </dsp:txBody>
      <dsp:txXfrm rot="-5400000">
        <a:off x="3713606" y="2385893"/>
        <a:ext cx="6573654" cy="523392"/>
      </dsp:txXfrm>
    </dsp:sp>
    <dsp:sp modelId="{09304F7A-235D-4BE7-95CF-C8C0209F951E}">
      <dsp:nvSpPr>
        <dsp:cNvPr id="0" name=""/>
        <dsp:cNvSpPr/>
      </dsp:nvSpPr>
      <dsp:spPr>
        <a:xfrm>
          <a:off x="0" y="2285075"/>
          <a:ext cx="3713607" cy="725025"/>
        </a:xfrm>
        <a:prstGeom prst="roundRect">
          <a:avLst/>
        </a:prstGeom>
        <a:solidFill>
          <a:schemeClr val="accent4">
            <a:hueOff val="207677"/>
            <a:satOff val="47552"/>
            <a:lumOff val="-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000" b="1" kern="1200" dirty="0"/>
            <a:t>Результат викладацької діяльності</a:t>
          </a:r>
          <a:endParaRPr lang="ru-UA" sz="2000" kern="1200" dirty="0"/>
        </a:p>
      </dsp:txBody>
      <dsp:txXfrm>
        <a:off x="35393" y="2320468"/>
        <a:ext cx="3642821" cy="654239"/>
      </dsp:txXfrm>
    </dsp:sp>
    <dsp:sp modelId="{F2E1E67D-D92F-4EEC-B6AE-293A0C3A3998}">
      <dsp:nvSpPr>
        <dsp:cNvPr id="0" name=""/>
        <dsp:cNvSpPr/>
      </dsp:nvSpPr>
      <dsp:spPr>
        <a:xfrm rot="5400000">
          <a:off x="6724580" y="107881"/>
          <a:ext cx="580020" cy="6601968"/>
        </a:xfrm>
        <a:prstGeom prst="round2SameRect">
          <a:avLst/>
        </a:prstGeom>
        <a:solidFill>
          <a:schemeClr val="accent4">
            <a:tint val="40000"/>
            <a:alpha val="90000"/>
            <a:hueOff val="161206"/>
            <a:satOff val="65512"/>
            <a:lumOff val="129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61206"/>
              <a:satOff val="65512"/>
              <a:lumOff val="12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uk-UA" sz="1100" kern="1200" dirty="0"/>
            <a:t>Викладач, інструменти впливу якого - його особистість, знання, уміння, почуття, воля</a:t>
          </a:r>
          <a:endParaRPr lang="ru-UA" sz="1100" kern="1200" dirty="0"/>
        </a:p>
      </dsp:txBody>
      <dsp:txXfrm rot="-5400000">
        <a:off x="3713606" y="3147169"/>
        <a:ext cx="6573654" cy="523392"/>
      </dsp:txXfrm>
    </dsp:sp>
    <dsp:sp modelId="{C95BA14C-1657-4984-9B6D-2399BFFFB446}">
      <dsp:nvSpPr>
        <dsp:cNvPr id="0" name=""/>
        <dsp:cNvSpPr/>
      </dsp:nvSpPr>
      <dsp:spPr>
        <a:xfrm>
          <a:off x="0" y="3046352"/>
          <a:ext cx="3713607" cy="725025"/>
        </a:xfrm>
        <a:prstGeom prst="roundRect">
          <a:avLst/>
        </a:prstGeom>
        <a:solidFill>
          <a:schemeClr val="accent4">
            <a:hueOff val="276903"/>
            <a:satOff val="63402"/>
            <a:lumOff val="-6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000" b="1" kern="1200" dirty="0"/>
            <a:t>Суб'єкт педагогічної діяльності</a:t>
          </a:r>
          <a:endParaRPr lang="ru-UA" sz="2000" kern="1200" dirty="0"/>
        </a:p>
      </dsp:txBody>
      <dsp:txXfrm>
        <a:off x="35393" y="3081745"/>
        <a:ext cx="3642821" cy="654239"/>
      </dsp:txXfrm>
    </dsp:sp>
    <dsp:sp modelId="{BF3088CF-5E08-45E7-9C7C-A3506EDD0122}">
      <dsp:nvSpPr>
        <dsp:cNvPr id="0" name=""/>
        <dsp:cNvSpPr/>
      </dsp:nvSpPr>
      <dsp:spPr>
        <a:xfrm rot="5400000">
          <a:off x="6724580" y="869157"/>
          <a:ext cx="580020" cy="6601968"/>
        </a:xfrm>
        <a:prstGeom prst="round2SameRect">
          <a:avLst/>
        </a:prstGeom>
        <a:solidFill>
          <a:schemeClr val="accent4">
            <a:tint val="40000"/>
            <a:alpha val="90000"/>
            <a:hueOff val="201508"/>
            <a:satOff val="81890"/>
            <a:lumOff val="162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201508"/>
              <a:satOff val="81890"/>
              <a:lumOff val="16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anose="05050102010706020507" pitchFamily="18" charset="2"/>
            <a:buChar char=""/>
          </a:pPr>
          <a:r>
            <a:rPr lang="uk-UA" sz="1100" kern="1200" dirty="0"/>
            <a:t>Здобувач освіти є одночасно об'єктом і суб'єктом</a:t>
          </a:r>
          <a:endParaRPr lang="ru-UA" sz="1100" kern="1200" dirty="0"/>
        </a:p>
      </dsp:txBody>
      <dsp:txXfrm rot="-5400000">
        <a:off x="3713606" y="3908445"/>
        <a:ext cx="6573654" cy="523392"/>
      </dsp:txXfrm>
    </dsp:sp>
    <dsp:sp modelId="{FD89F556-7814-4A03-9D80-2771FEB5E87F}">
      <dsp:nvSpPr>
        <dsp:cNvPr id="0" name=""/>
        <dsp:cNvSpPr/>
      </dsp:nvSpPr>
      <dsp:spPr>
        <a:xfrm>
          <a:off x="0" y="3807629"/>
          <a:ext cx="3713607" cy="725025"/>
        </a:xfrm>
        <a:prstGeom prst="roundRect">
          <a:avLst/>
        </a:prstGeom>
        <a:solidFill>
          <a:schemeClr val="accent4">
            <a:hueOff val="346129"/>
            <a:satOff val="79253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000" b="1" kern="1200" dirty="0"/>
            <a:t>Об'єкт педагогічної діяльності</a:t>
          </a:r>
          <a:endParaRPr lang="ru-UA" sz="2000" kern="1200" dirty="0"/>
        </a:p>
      </dsp:txBody>
      <dsp:txXfrm>
        <a:off x="35393" y="3843022"/>
        <a:ext cx="3642821" cy="65423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0B26A4-EDB3-4DB1-93FB-B33BB30AEC98}">
      <dsp:nvSpPr>
        <dsp:cNvPr id="0" name=""/>
        <dsp:cNvSpPr/>
      </dsp:nvSpPr>
      <dsp:spPr>
        <a:xfrm>
          <a:off x="788669" y="0"/>
          <a:ext cx="8938260" cy="399891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405767-38CF-4D29-B254-CCBA643C8637}">
      <dsp:nvSpPr>
        <dsp:cNvPr id="0" name=""/>
        <dsp:cNvSpPr/>
      </dsp:nvSpPr>
      <dsp:spPr>
        <a:xfrm>
          <a:off x="11296" y="1199673"/>
          <a:ext cx="3384708" cy="1599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визначення педагогічних цілей і завдань</a:t>
          </a:r>
          <a:endParaRPr lang="ru-UA" sz="1800" kern="1200" dirty="0"/>
        </a:p>
      </dsp:txBody>
      <dsp:txXfrm>
        <a:off x="89380" y="1277757"/>
        <a:ext cx="3228540" cy="1443397"/>
      </dsp:txXfrm>
    </dsp:sp>
    <dsp:sp modelId="{65F58769-8306-49B7-A553-25E5A4F7B29E}">
      <dsp:nvSpPr>
        <dsp:cNvPr id="0" name=""/>
        <dsp:cNvSpPr/>
      </dsp:nvSpPr>
      <dsp:spPr>
        <a:xfrm>
          <a:off x="3565445" y="1199673"/>
          <a:ext cx="3384708" cy="1599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вибір засобів і способів розв'язання поставлених завдань (кого вчити? кому вчити? що вчити? як учити?)</a:t>
          </a:r>
          <a:endParaRPr lang="ru-UA" sz="1800" kern="1200" dirty="0"/>
        </a:p>
      </dsp:txBody>
      <dsp:txXfrm>
        <a:off x="3643529" y="1277757"/>
        <a:ext cx="3228540" cy="1443397"/>
      </dsp:txXfrm>
    </dsp:sp>
    <dsp:sp modelId="{682F2826-673D-4AE0-ABF4-12283A91FADA}">
      <dsp:nvSpPr>
        <dsp:cNvPr id="0" name=""/>
        <dsp:cNvSpPr/>
      </dsp:nvSpPr>
      <dsp:spPr>
        <a:xfrm>
          <a:off x="7119595" y="1199673"/>
          <a:ext cx="3384708" cy="15995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аналіз і оцінювання педагогічної діяльності (порівняльний аналіз запланованого і реалізованого в діяльності педагога)</a:t>
          </a:r>
          <a:endParaRPr lang="ru-UA" sz="1800" kern="1200" dirty="0"/>
        </a:p>
      </dsp:txBody>
      <dsp:txXfrm>
        <a:off x="7197679" y="1277757"/>
        <a:ext cx="3228540" cy="14433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F285D-E671-4B19-9755-9AAE3F4CE851}">
      <dsp:nvSpPr>
        <dsp:cNvPr id="0" name=""/>
        <dsp:cNvSpPr/>
      </dsp:nvSpPr>
      <dsp:spPr>
        <a:xfrm>
          <a:off x="1267957" y="2504"/>
          <a:ext cx="2647272" cy="158836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solidFill>
                <a:schemeClr val="tx1"/>
              </a:solidFill>
            </a:rPr>
            <a:t>Об’єктом є професійна діяльність людини, яка виступає в якості соціальної активності особистості</a:t>
          </a:r>
          <a:endParaRPr lang="ru-UA" sz="1400" kern="1200" dirty="0">
            <a:solidFill>
              <a:schemeClr val="tx1"/>
            </a:solidFill>
          </a:endParaRPr>
        </a:p>
      </dsp:txBody>
      <dsp:txXfrm>
        <a:off x="1267957" y="2504"/>
        <a:ext cx="2647272" cy="1588363"/>
      </dsp:txXfrm>
    </dsp:sp>
    <dsp:sp modelId="{0D3D55E6-DD4C-4920-B2E7-B07902262653}">
      <dsp:nvSpPr>
        <dsp:cNvPr id="0" name=""/>
        <dsp:cNvSpPr/>
      </dsp:nvSpPr>
      <dsp:spPr>
        <a:xfrm>
          <a:off x="1267957" y="1855595"/>
          <a:ext cx="2647272" cy="1588363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>
              <a:solidFill>
                <a:schemeClr val="tx1"/>
              </a:solidFill>
            </a:rPr>
            <a:t>Предметом є психічні процеси, властивості, стани, формування, розвиток та функціонування яких здійснюється під час здійснення людиною професійної діяльності</a:t>
          </a:r>
          <a:endParaRPr lang="ru-UA" sz="1400" kern="1200" dirty="0">
            <a:solidFill>
              <a:schemeClr val="tx1"/>
            </a:solidFill>
          </a:endParaRPr>
        </a:p>
      </dsp:txBody>
      <dsp:txXfrm>
        <a:off x="1267957" y="1855595"/>
        <a:ext cx="2647272" cy="1588363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F86C3-6DB2-4068-9EFB-F63D7B8757C8}">
      <dsp:nvSpPr>
        <dsp:cNvPr id="0" name=""/>
        <dsp:cNvSpPr/>
      </dsp:nvSpPr>
      <dsp:spPr>
        <a:xfrm>
          <a:off x="2486" y="0"/>
          <a:ext cx="2440378" cy="370522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400" b="1" kern="1200" dirty="0"/>
            <a:t>Конструктивний</a:t>
          </a:r>
          <a:endParaRPr lang="ru-UA" sz="2400" b="1" kern="1200" dirty="0"/>
        </a:p>
      </dsp:txBody>
      <dsp:txXfrm>
        <a:off x="2486" y="0"/>
        <a:ext cx="2440378" cy="1111567"/>
      </dsp:txXfrm>
    </dsp:sp>
    <dsp:sp modelId="{82ADECC8-092B-4BF9-A881-0B5F93E07ED5}">
      <dsp:nvSpPr>
        <dsp:cNvPr id="0" name=""/>
        <dsp:cNvSpPr/>
      </dsp:nvSpPr>
      <dsp:spPr>
        <a:xfrm>
          <a:off x="246524" y="1111567"/>
          <a:ext cx="1952303" cy="24083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структурування курсів; підбір навчального матеріалу до теми; вибір методів, форм, прийомів; планування навчальної, виховної й дослідницької роботи. </a:t>
          </a:r>
          <a:endParaRPr lang="ru-UA" sz="1400" kern="1200" dirty="0"/>
        </a:p>
      </dsp:txBody>
      <dsp:txXfrm>
        <a:off x="303705" y="1168748"/>
        <a:ext cx="1837941" cy="2294034"/>
      </dsp:txXfrm>
    </dsp:sp>
    <dsp:sp modelId="{34C18430-F564-43DB-A6CA-68B4B2F24148}">
      <dsp:nvSpPr>
        <dsp:cNvPr id="0" name=""/>
        <dsp:cNvSpPr/>
      </dsp:nvSpPr>
      <dsp:spPr>
        <a:xfrm>
          <a:off x="2625894" y="0"/>
          <a:ext cx="2440378" cy="370522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Гностичний</a:t>
          </a:r>
          <a:endParaRPr lang="ru-UA" sz="2400" kern="1200" dirty="0"/>
        </a:p>
      </dsp:txBody>
      <dsp:txXfrm>
        <a:off x="2625894" y="0"/>
        <a:ext cx="2440378" cy="1111567"/>
      </dsp:txXfrm>
    </dsp:sp>
    <dsp:sp modelId="{BB46BDDE-B6BE-4ECF-9854-11F4ADCBC5B3}">
      <dsp:nvSpPr>
        <dsp:cNvPr id="0" name=""/>
        <dsp:cNvSpPr/>
      </dsp:nvSpPr>
      <dsp:spPr>
        <a:xfrm>
          <a:off x="2869932" y="1111567"/>
          <a:ext cx="1952303" cy="2408396"/>
        </a:xfrm>
        <a:prstGeom prst="roundRect">
          <a:avLst>
            <a:gd name="adj" fmla="val 10000"/>
          </a:avLst>
        </a:prstGeom>
        <a:solidFill>
          <a:schemeClr val="accent4">
            <a:hueOff val="115376"/>
            <a:satOff val="26418"/>
            <a:lumOff val="-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передбачає систему знань та умінь викладача, спрямовані на реалізацію пізнавальної, дослідницької діяльності, що є основою його професійної діяльності</a:t>
          </a:r>
          <a:endParaRPr lang="ru-UA" sz="1400" kern="1200" dirty="0"/>
        </a:p>
      </dsp:txBody>
      <dsp:txXfrm>
        <a:off x="2927113" y="1168748"/>
        <a:ext cx="1837941" cy="2294034"/>
      </dsp:txXfrm>
    </dsp:sp>
    <dsp:sp modelId="{FE8D74DC-953B-4717-A3FB-3F2FC65294C6}">
      <dsp:nvSpPr>
        <dsp:cNvPr id="0" name=""/>
        <dsp:cNvSpPr/>
      </dsp:nvSpPr>
      <dsp:spPr>
        <a:xfrm>
          <a:off x="5249301" y="0"/>
          <a:ext cx="2440378" cy="370522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400" b="1" kern="1200" dirty="0"/>
            <a:t>Організаційний</a:t>
          </a:r>
          <a:endParaRPr lang="ru-UA" sz="2400" b="1" kern="1200" dirty="0"/>
        </a:p>
      </dsp:txBody>
      <dsp:txXfrm>
        <a:off x="5249301" y="0"/>
        <a:ext cx="2440378" cy="1111567"/>
      </dsp:txXfrm>
    </dsp:sp>
    <dsp:sp modelId="{0CFDF845-6263-4A0F-A3E5-5356C8134B83}">
      <dsp:nvSpPr>
        <dsp:cNvPr id="0" name=""/>
        <dsp:cNvSpPr/>
      </dsp:nvSpPr>
      <dsp:spPr>
        <a:xfrm>
          <a:off x="5493339" y="1111567"/>
          <a:ext cx="1952303" cy="2408396"/>
        </a:xfrm>
        <a:prstGeom prst="roundRect">
          <a:avLst>
            <a:gd name="adj" fmla="val 10000"/>
          </a:avLst>
        </a:prstGeom>
        <a:solidFill>
          <a:schemeClr val="accent4">
            <a:hueOff val="230753"/>
            <a:satOff val="52835"/>
            <a:lumOff val="-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слугує упорядкуванню, самоорганізації власної педагогічної діяльності, процесу навчання й виховання студентів</a:t>
          </a:r>
          <a:endParaRPr lang="ru-UA" sz="1400" kern="1200" dirty="0"/>
        </a:p>
      </dsp:txBody>
      <dsp:txXfrm>
        <a:off x="5550520" y="1168748"/>
        <a:ext cx="1837941" cy="2294034"/>
      </dsp:txXfrm>
    </dsp:sp>
    <dsp:sp modelId="{AAFCB8CF-39F2-4C61-9C9A-B3FEEBBB3FAE}">
      <dsp:nvSpPr>
        <dsp:cNvPr id="0" name=""/>
        <dsp:cNvSpPr/>
      </dsp:nvSpPr>
      <dsp:spPr>
        <a:xfrm>
          <a:off x="7872709" y="0"/>
          <a:ext cx="2440378" cy="370522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400" b="1" kern="1200" dirty="0"/>
            <a:t>Комунікативний</a:t>
          </a:r>
          <a:endParaRPr lang="ru-UA" sz="2400" b="1" kern="1200" dirty="0"/>
        </a:p>
      </dsp:txBody>
      <dsp:txXfrm>
        <a:off x="7872709" y="0"/>
        <a:ext cx="2440378" cy="1111567"/>
      </dsp:txXfrm>
    </dsp:sp>
    <dsp:sp modelId="{6D33FDBE-E32F-4DC2-AE8F-28E29B5F3312}">
      <dsp:nvSpPr>
        <dsp:cNvPr id="0" name=""/>
        <dsp:cNvSpPr/>
      </dsp:nvSpPr>
      <dsp:spPr>
        <a:xfrm>
          <a:off x="8116746" y="1111567"/>
          <a:ext cx="1952303" cy="2408396"/>
        </a:xfrm>
        <a:prstGeom prst="roundRect">
          <a:avLst>
            <a:gd name="adj" fmla="val 10000"/>
          </a:avLst>
        </a:prstGeom>
        <a:solidFill>
          <a:schemeClr val="accent4">
            <a:hueOff val="346129"/>
            <a:satOff val="79253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забезпечує здійснення всіх видів педагогічної діяльності викладача вищої школи</a:t>
          </a:r>
          <a:endParaRPr lang="ru-UA" sz="1400" b="1" kern="1200" dirty="0"/>
        </a:p>
      </dsp:txBody>
      <dsp:txXfrm>
        <a:off x="8173927" y="1168748"/>
        <a:ext cx="1837941" cy="2294034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F86C3-6DB2-4068-9EFB-F63D7B8757C8}">
      <dsp:nvSpPr>
        <dsp:cNvPr id="0" name=""/>
        <dsp:cNvSpPr/>
      </dsp:nvSpPr>
      <dsp:spPr>
        <a:xfrm>
          <a:off x="2486" y="0"/>
          <a:ext cx="2440378" cy="370522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400" b="1" kern="1200" dirty="0"/>
            <a:t>Конструктивний</a:t>
          </a:r>
          <a:endParaRPr lang="ru-UA" sz="2400" b="1" kern="1200" dirty="0"/>
        </a:p>
      </dsp:txBody>
      <dsp:txXfrm>
        <a:off x="2486" y="0"/>
        <a:ext cx="2440378" cy="1111567"/>
      </dsp:txXfrm>
    </dsp:sp>
    <dsp:sp modelId="{82ADECC8-092B-4BF9-A881-0B5F93E07ED5}">
      <dsp:nvSpPr>
        <dsp:cNvPr id="0" name=""/>
        <dsp:cNvSpPr/>
      </dsp:nvSpPr>
      <dsp:spPr>
        <a:xfrm>
          <a:off x="246524" y="1111567"/>
          <a:ext cx="1952303" cy="240839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конструювання інформації </a:t>
          </a:r>
          <a:endParaRPr lang="ru-UA" sz="1900" kern="1200" dirty="0"/>
        </a:p>
      </dsp:txBody>
      <dsp:txXfrm>
        <a:off x="303705" y="1168748"/>
        <a:ext cx="1837941" cy="2294034"/>
      </dsp:txXfrm>
    </dsp:sp>
    <dsp:sp modelId="{34C18430-F564-43DB-A6CA-68B4B2F24148}">
      <dsp:nvSpPr>
        <dsp:cNvPr id="0" name=""/>
        <dsp:cNvSpPr/>
      </dsp:nvSpPr>
      <dsp:spPr>
        <a:xfrm>
          <a:off x="2625894" y="0"/>
          <a:ext cx="2440378" cy="370522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Гностичний</a:t>
          </a:r>
          <a:endParaRPr lang="ru-UA" sz="2400" kern="1200" dirty="0"/>
        </a:p>
      </dsp:txBody>
      <dsp:txXfrm>
        <a:off x="2625894" y="0"/>
        <a:ext cx="2440378" cy="1111567"/>
      </dsp:txXfrm>
    </dsp:sp>
    <dsp:sp modelId="{35229DB6-0DB4-40AF-A2EF-2ABF78D27B31}">
      <dsp:nvSpPr>
        <dsp:cNvPr id="0" name=""/>
        <dsp:cNvSpPr/>
      </dsp:nvSpPr>
      <dsp:spPr>
        <a:xfrm>
          <a:off x="2869932" y="1111567"/>
          <a:ext cx="1952303" cy="2408396"/>
        </a:xfrm>
        <a:prstGeom prst="roundRect">
          <a:avLst>
            <a:gd name="adj" fmla="val 10000"/>
          </a:avLst>
        </a:prstGeom>
        <a:solidFill>
          <a:schemeClr val="accent4">
            <a:hueOff val="115376"/>
            <a:satOff val="26418"/>
            <a:lumOff val="-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проведення досліджень</a:t>
          </a:r>
          <a:endParaRPr lang="ru-UA" sz="1900" kern="1200" dirty="0"/>
        </a:p>
      </dsp:txBody>
      <dsp:txXfrm>
        <a:off x="2927113" y="1168748"/>
        <a:ext cx="1837941" cy="2294034"/>
      </dsp:txXfrm>
    </dsp:sp>
    <dsp:sp modelId="{FE8D74DC-953B-4717-A3FB-3F2FC65294C6}">
      <dsp:nvSpPr>
        <dsp:cNvPr id="0" name=""/>
        <dsp:cNvSpPr/>
      </dsp:nvSpPr>
      <dsp:spPr>
        <a:xfrm>
          <a:off x="5249301" y="0"/>
          <a:ext cx="2440378" cy="370522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400" b="1" kern="1200" dirty="0"/>
            <a:t>Організаційний</a:t>
          </a:r>
          <a:endParaRPr lang="ru-UA" sz="2400" b="1" kern="1200" dirty="0"/>
        </a:p>
      </dsp:txBody>
      <dsp:txXfrm>
        <a:off x="5249301" y="0"/>
        <a:ext cx="2440378" cy="1111567"/>
      </dsp:txXfrm>
    </dsp:sp>
    <dsp:sp modelId="{0CFDF845-6263-4A0F-A3E5-5356C8134B83}">
      <dsp:nvSpPr>
        <dsp:cNvPr id="0" name=""/>
        <dsp:cNvSpPr/>
      </dsp:nvSpPr>
      <dsp:spPr>
        <a:xfrm>
          <a:off x="5493339" y="1111567"/>
          <a:ext cx="1952303" cy="2408396"/>
        </a:xfrm>
        <a:prstGeom prst="roundRect">
          <a:avLst>
            <a:gd name="adj" fmla="val 10000"/>
          </a:avLst>
        </a:prstGeom>
        <a:solidFill>
          <a:schemeClr val="accent4">
            <a:hueOff val="230753"/>
            <a:satOff val="52835"/>
            <a:lumOff val="-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залучення тих, хто навчається до корисного для них виду діяльності </a:t>
          </a:r>
          <a:endParaRPr lang="ru-UA" sz="1900" kern="1200" dirty="0"/>
        </a:p>
      </dsp:txBody>
      <dsp:txXfrm>
        <a:off x="5550520" y="1168748"/>
        <a:ext cx="1837941" cy="2294034"/>
      </dsp:txXfrm>
    </dsp:sp>
    <dsp:sp modelId="{AAFCB8CF-39F2-4C61-9C9A-B3FEEBBB3FAE}">
      <dsp:nvSpPr>
        <dsp:cNvPr id="0" name=""/>
        <dsp:cNvSpPr/>
      </dsp:nvSpPr>
      <dsp:spPr>
        <a:xfrm>
          <a:off x="7872709" y="0"/>
          <a:ext cx="2440378" cy="3705225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2400" b="1" kern="1200" dirty="0"/>
            <a:t>Комунікативний</a:t>
          </a:r>
          <a:endParaRPr lang="ru-UA" sz="2400" b="1" kern="1200" dirty="0"/>
        </a:p>
      </dsp:txBody>
      <dsp:txXfrm>
        <a:off x="7872709" y="0"/>
        <a:ext cx="2440378" cy="1111567"/>
      </dsp:txXfrm>
    </dsp:sp>
    <dsp:sp modelId="{8A642B1C-73E5-433F-AEB8-87C1DEA712A9}">
      <dsp:nvSpPr>
        <dsp:cNvPr id="0" name=""/>
        <dsp:cNvSpPr/>
      </dsp:nvSpPr>
      <dsp:spPr>
        <a:xfrm>
          <a:off x="8116746" y="1111567"/>
          <a:ext cx="1952303" cy="2408396"/>
        </a:xfrm>
        <a:prstGeom prst="roundRect">
          <a:avLst>
            <a:gd name="adj" fmla="val 10000"/>
          </a:avLst>
        </a:prstGeom>
        <a:solidFill>
          <a:schemeClr val="accent4">
            <a:hueOff val="346129"/>
            <a:satOff val="79253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1900" kern="1200" dirty="0"/>
            <a:t>створення здорового мікроклімату в навчальному процесі, здійснення </a:t>
          </a:r>
          <a:r>
            <a:rPr lang="uk-UA" sz="1900" kern="1200" dirty="0" err="1"/>
            <a:t>зворотнього</a:t>
          </a:r>
          <a:r>
            <a:rPr lang="uk-UA" sz="1900" kern="1200" dirty="0"/>
            <a:t> зв’язку  </a:t>
          </a:r>
          <a:endParaRPr lang="ru-UA" sz="1900" b="1" kern="1200" dirty="0"/>
        </a:p>
      </dsp:txBody>
      <dsp:txXfrm>
        <a:off x="8173927" y="1168748"/>
        <a:ext cx="1837941" cy="229403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D8DA8-9B8D-4086-BFA4-8B8945094015}">
      <dsp:nvSpPr>
        <dsp:cNvPr id="0" name=""/>
        <dsp:cNvSpPr/>
      </dsp:nvSpPr>
      <dsp:spPr>
        <a:xfrm>
          <a:off x="503187" y="1503"/>
          <a:ext cx="9509224" cy="9040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b="1" i="1" kern="1200" dirty="0"/>
            <a:t>зміни у свідомості здобувача освіти</a:t>
          </a:r>
          <a:endParaRPr lang="ru-UA" sz="4400" kern="1200" dirty="0"/>
        </a:p>
      </dsp:txBody>
      <dsp:txXfrm>
        <a:off x="529666" y="27982"/>
        <a:ext cx="9456266" cy="851093"/>
      </dsp:txXfrm>
    </dsp:sp>
    <dsp:sp modelId="{811D2671-BBFD-48CB-AE49-DD275E014648}">
      <dsp:nvSpPr>
        <dsp:cNvPr id="0" name=""/>
        <dsp:cNvSpPr/>
      </dsp:nvSpPr>
      <dsp:spPr>
        <a:xfrm>
          <a:off x="503187" y="1068283"/>
          <a:ext cx="904051" cy="90405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917D3-25D9-4427-8F0F-1643C7BDC601}">
      <dsp:nvSpPr>
        <dsp:cNvPr id="0" name=""/>
        <dsp:cNvSpPr/>
      </dsp:nvSpPr>
      <dsp:spPr>
        <a:xfrm>
          <a:off x="1461482" y="1068283"/>
          <a:ext cx="8550930" cy="904051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професійні потреби (самовизначення) </a:t>
          </a:r>
          <a:endParaRPr lang="ru-UA" sz="2800" kern="1200" dirty="0"/>
        </a:p>
      </dsp:txBody>
      <dsp:txXfrm>
        <a:off x="1505622" y="1112423"/>
        <a:ext cx="8462650" cy="815771"/>
      </dsp:txXfrm>
    </dsp:sp>
    <dsp:sp modelId="{244223AE-E33C-410A-B01B-F75FCB1580D0}">
      <dsp:nvSpPr>
        <dsp:cNvPr id="0" name=""/>
        <dsp:cNvSpPr/>
      </dsp:nvSpPr>
      <dsp:spPr>
        <a:xfrm>
          <a:off x="503187" y="2080821"/>
          <a:ext cx="904051" cy="90405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358AA3-8A2D-4051-B81A-D203EDDB03F9}">
      <dsp:nvSpPr>
        <dsp:cNvPr id="0" name=""/>
        <dsp:cNvSpPr/>
      </dsp:nvSpPr>
      <dsp:spPr>
        <a:xfrm>
          <a:off x="1461482" y="2080821"/>
          <a:ext cx="8550930" cy="904051"/>
        </a:xfrm>
        <a:prstGeom prst="roundRect">
          <a:avLst>
            <a:gd name="adj" fmla="val 16670"/>
          </a:avLst>
        </a:prstGeom>
        <a:solidFill>
          <a:schemeClr val="accent4">
            <a:hueOff val="173064"/>
            <a:satOff val="39626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професійні норми (критерії діяльності) </a:t>
          </a:r>
          <a:endParaRPr lang="ru-UA" sz="2800" kern="1200" dirty="0"/>
        </a:p>
      </dsp:txBody>
      <dsp:txXfrm>
        <a:off x="1505622" y="2124961"/>
        <a:ext cx="8462650" cy="815771"/>
      </dsp:txXfrm>
    </dsp:sp>
    <dsp:sp modelId="{3F0B750F-544D-4FE1-8A9B-D41F0F3409D5}">
      <dsp:nvSpPr>
        <dsp:cNvPr id="0" name=""/>
        <dsp:cNvSpPr/>
      </dsp:nvSpPr>
      <dsp:spPr>
        <a:xfrm>
          <a:off x="503187" y="3093358"/>
          <a:ext cx="904051" cy="90405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1CDFA-60B1-4708-888D-54EB958345DC}">
      <dsp:nvSpPr>
        <dsp:cNvPr id="0" name=""/>
        <dsp:cNvSpPr/>
      </dsp:nvSpPr>
      <dsp:spPr>
        <a:xfrm>
          <a:off x="1461482" y="3093358"/>
          <a:ext cx="8550930" cy="904051"/>
        </a:xfrm>
        <a:prstGeom prst="roundRect">
          <a:avLst>
            <a:gd name="adj" fmla="val 16670"/>
          </a:avLst>
        </a:prstGeom>
        <a:solidFill>
          <a:schemeClr val="accent4">
            <a:hueOff val="346129"/>
            <a:satOff val="79253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професійні здібності (засоби діяльності) </a:t>
          </a:r>
          <a:endParaRPr lang="ru-UA" sz="2800" kern="1200" dirty="0"/>
        </a:p>
      </dsp:txBody>
      <dsp:txXfrm>
        <a:off x="1505622" y="3137498"/>
        <a:ext cx="8462650" cy="81577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145F5-4819-4B11-8DB4-274EEB856215}">
      <dsp:nvSpPr>
        <dsp:cNvPr id="0" name=""/>
        <dsp:cNvSpPr/>
      </dsp:nvSpPr>
      <dsp:spPr>
        <a:xfrm>
          <a:off x="4929" y="984487"/>
          <a:ext cx="1889521" cy="55342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організаторська</a:t>
          </a:r>
          <a:endParaRPr lang="ru-UA" sz="1500" kern="1200" dirty="0"/>
        </a:p>
      </dsp:txBody>
      <dsp:txXfrm>
        <a:off x="4929" y="984487"/>
        <a:ext cx="1889521" cy="553428"/>
      </dsp:txXfrm>
    </dsp:sp>
    <dsp:sp modelId="{D41AAB21-8B53-4ACD-A212-15E54F53921D}">
      <dsp:nvSpPr>
        <dsp:cNvPr id="0" name=""/>
        <dsp:cNvSpPr/>
      </dsp:nvSpPr>
      <dsp:spPr>
        <a:xfrm>
          <a:off x="4929" y="1537915"/>
          <a:ext cx="1889521" cy="147650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керівник, провідник у лабіринті знань, умінь, навичок</a:t>
          </a:r>
          <a:endParaRPr lang="ru-UA" sz="1500" kern="1200" dirty="0"/>
        </a:p>
      </dsp:txBody>
      <dsp:txXfrm>
        <a:off x="4929" y="1537915"/>
        <a:ext cx="1889521" cy="1476509"/>
      </dsp:txXfrm>
    </dsp:sp>
    <dsp:sp modelId="{A7F2242B-E818-49CD-91D6-0C6B9774D872}">
      <dsp:nvSpPr>
        <dsp:cNvPr id="0" name=""/>
        <dsp:cNvSpPr/>
      </dsp:nvSpPr>
      <dsp:spPr>
        <a:xfrm>
          <a:off x="2158984" y="984487"/>
          <a:ext cx="1889521" cy="553428"/>
        </a:xfrm>
        <a:prstGeom prst="rect">
          <a:avLst/>
        </a:prstGeom>
        <a:gradFill rotWithShape="0">
          <a:gsLst>
            <a:gs pos="0">
              <a:schemeClr val="accent4">
                <a:hueOff val="86532"/>
                <a:satOff val="19813"/>
                <a:lumOff val="-1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6532"/>
                <a:satOff val="19813"/>
                <a:lumOff val="-1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6532"/>
                <a:satOff val="19813"/>
                <a:lumOff val="-1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6532"/>
              <a:satOff val="19813"/>
              <a:lumOff val="-1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інформаційна</a:t>
          </a:r>
          <a:endParaRPr lang="ru-UA" sz="1500" kern="1200" dirty="0"/>
        </a:p>
      </dsp:txBody>
      <dsp:txXfrm>
        <a:off x="2158984" y="984487"/>
        <a:ext cx="1889521" cy="553428"/>
      </dsp:txXfrm>
    </dsp:sp>
    <dsp:sp modelId="{43B3DE00-39E6-4D8C-A4D4-4D5C81F02D97}">
      <dsp:nvSpPr>
        <dsp:cNvPr id="0" name=""/>
        <dsp:cNvSpPr/>
      </dsp:nvSpPr>
      <dsp:spPr>
        <a:xfrm>
          <a:off x="2158984" y="1537915"/>
          <a:ext cx="1889521" cy="1476509"/>
        </a:xfrm>
        <a:prstGeom prst="rect">
          <a:avLst/>
        </a:prstGeom>
        <a:solidFill>
          <a:schemeClr val="accent4">
            <a:tint val="40000"/>
            <a:alpha val="90000"/>
            <a:hueOff val="50377"/>
            <a:satOff val="20472"/>
            <a:lumOff val="406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0377"/>
              <a:satOff val="20472"/>
              <a:lumOff val="4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носій найновішої інформації, новітніх технологій</a:t>
          </a:r>
          <a:endParaRPr lang="ru-UA" sz="1500" kern="1200" dirty="0"/>
        </a:p>
      </dsp:txBody>
      <dsp:txXfrm>
        <a:off x="2158984" y="1537915"/>
        <a:ext cx="1889521" cy="1476509"/>
      </dsp:txXfrm>
    </dsp:sp>
    <dsp:sp modelId="{FB3D4D10-B7FF-40AE-B954-1340C6AD65B3}">
      <dsp:nvSpPr>
        <dsp:cNvPr id="0" name=""/>
        <dsp:cNvSpPr/>
      </dsp:nvSpPr>
      <dsp:spPr>
        <a:xfrm>
          <a:off x="4313039" y="984487"/>
          <a:ext cx="1889521" cy="553428"/>
        </a:xfrm>
        <a:prstGeom prst="rect">
          <a:avLst/>
        </a:prstGeom>
        <a:gradFill rotWithShape="0">
          <a:gsLst>
            <a:gs pos="0">
              <a:schemeClr val="accent4">
                <a:hueOff val="173064"/>
                <a:satOff val="39626"/>
                <a:lumOff val="-39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3064"/>
                <a:satOff val="39626"/>
                <a:lumOff val="-39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3064"/>
                <a:satOff val="39626"/>
                <a:lumOff val="-39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73064"/>
              <a:satOff val="39626"/>
              <a:lumOff val="-3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трансформаційна</a:t>
          </a:r>
          <a:endParaRPr lang="ru-UA" sz="1500" kern="1200" dirty="0"/>
        </a:p>
      </dsp:txBody>
      <dsp:txXfrm>
        <a:off x="4313039" y="984487"/>
        <a:ext cx="1889521" cy="553428"/>
      </dsp:txXfrm>
    </dsp:sp>
    <dsp:sp modelId="{FABED81F-62BC-4308-8427-A5F312D2E4D4}">
      <dsp:nvSpPr>
        <dsp:cNvPr id="0" name=""/>
        <dsp:cNvSpPr/>
      </dsp:nvSpPr>
      <dsp:spPr>
        <a:xfrm>
          <a:off x="4313039" y="1537915"/>
          <a:ext cx="1889521" cy="1476509"/>
        </a:xfrm>
        <a:prstGeom prst="rect">
          <a:avLst/>
        </a:prstGeom>
        <a:solidFill>
          <a:schemeClr val="accent4">
            <a:tint val="40000"/>
            <a:alpha val="90000"/>
            <a:hueOff val="100754"/>
            <a:satOff val="40945"/>
            <a:lumOff val="812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0754"/>
              <a:satOff val="40945"/>
              <a:lumOff val="8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перетворення суспільно значущого змісту знань в акт індивідуального пізнання</a:t>
          </a:r>
          <a:endParaRPr lang="ru-UA" sz="1500" kern="1200" dirty="0"/>
        </a:p>
      </dsp:txBody>
      <dsp:txXfrm>
        <a:off x="4313039" y="1537915"/>
        <a:ext cx="1889521" cy="1476509"/>
      </dsp:txXfrm>
    </dsp:sp>
    <dsp:sp modelId="{C6D368E0-9444-48B4-AF69-9E8889A8933C}">
      <dsp:nvSpPr>
        <dsp:cNvPr id="0" name=""/>
        <dsp:cNvSpPr/>
      </dsp:nvSpPr>
      <dsp:spPr>
        <a:xfrm>
          <a:off x="6467094" y="984487"/>
          <a:ext cx="1889521" cy="553428"/>
        </a:xfrm>
        <a:prstGeom prst="rect">
          <a:avLst/>
        </a:prstGeom>
        <a:gradFill rotWithShape="0">
          <a:gsLst>
            <a:gs pos="0">
              <a:schemeClr val="accent4">
                <a:hueOff val="259597"/>
                <a:satOff val="59440"/>
                <a:lumOff val="-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59597"/>
                <a:satOff val="59440"/>
                <a:lumOff val="-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59597"/>
                <a:satOff val="59440"/>
                <a:lumOff val="-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59597"/>
              <a:satOff val="59440"/>
              <a:lumOff val="-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орієнтовно-регулятивна</a:t>
          </a:r>
          <a:endParaRPr lang="ru-UA" sz="1500" kern="1200" dirty="0"/>
        </a:p>
      </dsp:txBody>
      <dsp:txXfrm>
        <a:off x="6467094" y="984487"/>
        <a:ext cx="1889521" cy="553428"/>
      </dsp:txXfrm>
    </dsp:sp>
    <dsp:sp modelId="{0D8E8B0C-BE0E-4AB9-88B0-33D63884DFDD}">
      <dsp:nvSpPr>
        <dsp:cNvPr id="0" name=""/>
        <dsp:cNvSpPr/>
      </dsp:nvSpPr>
      <dsp:spPr>
        <a:xfrm>
          <a:off x="6467094" y="1537915"/>
          <a:ext cx="1889521" cy="1476509"/>
        </a:xfrm>
        <a:prstGeom prst="rect">
          <a:avLst/>
        </a:prstGeom>
        <a:solidFill>
          <a:schemeClr val="accent4">
            <a:tint val="40000"/>
            <a:alpha val="90000"/>
            <a:hueOff val="151131"/>
            <a:satOff val="61417"/>
            <a:lumOff val="1218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51131"/>
              <a:satOff val="61417"/>
              <a:lumOff val="1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структура знань викладача визначає структуру знань студента</a:t>
          </a:r>
          <a:endParaRPr lang="ru-UA" sz="1500" kern="1200" dirty="0"/>
        </a:p>
      </dsp:txBody>
      <dsp:txXfrm>
        <a:off x="6467094" y="1537915"/>
        <a:ext cx="1889521" cy="1476509"/>
      </dsp:txXfrm>
    </dsp:sp>
    <dsp:sp modelId="{93E85D32-052C-44C4-B86C-85810B95551B}">
      <dsp:nvSpPr>
        <dsp:cNvPr id="0" name=""/>
        <dsp:cNvSpPr/>
      </dsp:nvSpPr>
      <dsp:spPr>
        <a:xfrm>
          <a:off x="8621148" y="984487"/>
          <a:ext cx="1889521" cy="553428"/>
        </a:xfrm>
        <a:prstGeom prst="rect">
          <a:avLst/>
        </a:prstGeom>
        <a:gradFill rotWithShape="0">
          <a:gsLst>
            <a:gs pos="0">
              <a:schemeClr val="accent4">
                <a:hueOff val="346129"/>
                <a:satOff val="79253"/>
                <a:lumOff val="-7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129"/>
                <a:satOff val="79253"/>
                <a:lumOff val="-7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129"/>
                <a:satOff val="79253"/>
                <a:lumOff val="-7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46129"/>
              <a:satOff val="79253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мобілізуюча</a:t>
          </a:r>
          <a:endParaRPr lang="ru-UA" sz="1500" kern="1200" dirty="0"/>
        </a:p>
      </dsp:txBody>
      <dsp:txXfrm>
        <a:off x="8621148" y="984487"/>
        <a:ext cx="1889521" cy="553428"/>
      </dsp:txXfrm>
    </dsp:sp>
    <dsp:sp modelId="{2F44598A-5F52-45A6-AAFE-9C40E152EE2C}">
      <dsp:nvSpPr>
        <dsp:cNvPr id="0" name=""/>
        <dsp:cNvSpPr/>
      </dsp:nvSpPr>
      <dsp:spPr>
        <a:xfrm>
          <a:off x="8621148" y="1537915"/>
          <a:ext cx="1889521" cy="1476509"/>
        </a:xfrm>
        <a:prstGeom prst="rect">
          <a:avLst/>
        </a:prstGeom>
        <a:solidFill>
          <a:schemeClr val="accent4">
            <a:tint val="40000"/>
            <a:alpha val="90000"/>
            <a:hueOff val="201508"/>
            <a:satOff val="81890"/>
            <a:lumOff val="1624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201508"/>
              <a:satOff val="81890"/>
              <a:lumOff val="16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kern="1200" dirty="0"/>
            <a:t>переведення об’єкту виховання в суб’єкт, самовиховання, саморух, самоствердження</a:t>
          </a:r>
          <a:endParaRPr lang="ru-UA" sz="1500" kern="1200" dirty="0"/>
        </a:p>
      </dsp:txBody>
      <dsp:txXfrm>
        <a:off x="8621148" y="1537915"/>
        <a:ext cx="1889521" cy="147650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9CF818-1195-43F8-B798-7F074482A8BA}">
      <dsp:nvSpPr>
        <dsp:cNvPr id="0" name=""/>
        <dsp:cNvSpPr/>
      </dsp:nvSpPr>
      <dsp:spPr>
        <a:xfrm>
          <a:off x="0" y="3433677"/>
          <a:ext cx="10515600" cy="5633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/>
            <a:t>рефлексія </a:t>
          </a:r>
          <a:endParaRPr lang="ru-UA" sz="1900" kern="1200" dirty="0"/>
        </a:p>
      </dsp:txBody>
      <dsp:txXfrm>
        <a:off x="0" y="3433677"/>
        <a:ext cx="10515600" cy="563323"/>
      </dsp:txXfrm>
    </dsp:sp>
    <dsp:sp modelId="{C4EFA369-D032-47DF-BC5E-B3CFC5913219}">
      <dsp:nvSpPr>
        <dsp:cNvPr id="0" name=""/>
        <dsp:cNvSpPr/>
      </dsp:nvSpPr>
      <dsp:spPr>
        <a:xfrm rot="10800000">
          <a:off x="0" y="2575736"/>
          <a:ext cx="10515600" cy="866391"/>
        </a:xfrm>
        <a:prstGeom prst="upArrowCallout">
          <a:avLst/>
        </a:prstGeom>
        <a:solidFill>
          <a:schemeClr val="accent2">
            <a:hueOff val="-99986"/>
            <a:satOff val="-12096"/>
            <a:lumOff val="-5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соціально-психологічне регулювання</a:t>
          </a:r>
          <a:endParaRPr lang="ru-UA" sz="1900" kern="1200" dirty="0"/>
        </a:p>
      </dsp:txBody>
      <dsp:txXfrm rot="10800000">
        <a:off x="0" y="2575736"/>
        <a:ext cx="10515600" cy="562955"/>
      </dsp:txXfrm>
    </dsp:sp>
    <dsp:sp modelId="{B461DCEF-EEC5-4194-B219-7177E8EEACC4}">
      <dsp:nvSpPr>
        <dsp:cNvPr id="0" name=""/>
        <dsp:cNvSpPr/>
      </dsp:nvSpPr>
      <dsp:spPr>
        <a:xfrm rot="10800000">
          <a:off x="0" y="1717794"/>
          <a:ext cx="10515600" cy="866391"/>
        </a:xfrm>
        <a:prstGeom prst="upArrowCallout">
          <a:avLst/>
        </a:prstGeom>
        <a:solidFill>
          <a:schemeClr val="accent2">
            <a:hueOff val="-199973"/>
            <a:satOff val="-24193"/>
            <a:lumOff val="-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 організація</a:t>
          </a:r>
          <a:endParaRPr lang="ru-UA" sz="1900" kern="1200" dirty="0"/>
        </a:p>
      </dsp:txBody>
      <dsp:txXfrm rot="10800000">
        <a:off x="0" y="1717794"/>
        <a:ext cx="10515600" cy="562955"/>
      </dsp:txXfrm>
    </dsp:sp>
    <dsp:sp modelId="{5E1ABAA0-847B-41C7-97AF-1288847BF2A4}">
      <dsp:nvSpPr>
        <dsp:cNvPr id="0" name=""/>
        <dsp:cNvSpPr/>
      </dsp:nvSpPr>
      <dsp:spPr>
        <a:xfrm rot="10800000">
          <a:off x="0" y="859853"/>
          <a:ext cx="10515600" cy="866391"/>
        </a:xfrm>
        <a:prstGeom prst="upArrowCallout">
          <a:avLst/>
        </a:prstGeom>
        <a:solidFill>
          <a:schemeClr val="accent2">
            <a:hueOff val="-299959"/>
            <a:satOff val="-36289"/>
            <a:lumOff val="-1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конструювання</a:t>
          </a:r>
          <a:endParaRPr lang="ru-UA" sz="1900" kern="1200" dirty="0"/>
        </a:p>
      </dsp:txBody>
      <dsp:txXfrm rot="10800000">
        <a:off x="0" y="859853"/>
        <a:ext cx="10515600" cy="562955"/>
      </dsp:txXfrm>
    </dsp:sp>
    <dsp:sp modelId="{C53A74D1-D01C-4278-BD08-3DD38715622F}">
      <dsp:nvSpPr>
        <dsp:cNvPr id="0" name=""/>
        <dsp:cNvSpPr/>
      </dsp:nvSpPr>
      <dsp:spPr>
        <a:xfrm rot="10800000">
          <a:off x="0" y="1911"/>
          <a:ext cx="10515600" cy="866391"/>
        </a:xfrm>
        <a:prstGeom prst="upArrowCallout">
          <a:avLst/>
        </a:prstGeom>
        <a:solidFill>
          <a:schemeClr val="accent2">
            <a:hueOff val="-399945"/>
            <a:satOff val="-48385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 проектування</a:t>
          </a:r>
          <a:endParaRPr lang="ru-UA" sz="1900" kern="1200" dirty="0"/>
        </a:p>
      </dsp:txBody>
      <dsp:txXfrm rot="10800000">
        <a:off x="0" y="1911"/>
        <a:ext cx="10515600" cy="562955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916916-00A3-47BD-BE6F-5B8B23228BA8}">
      <dsp:nvSpPr>
        <dsp:cNvPr id="0" name=""/>
        <dsp:cNvSpPr/>
      </dsp:nvSpPr>
      <dsp:spPr>
        <a:xfrm>
          <a:off x="963502" y="2108"/>
          <a:ext cx="1997347" cy="11984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Поглиблення </a:t>
          </a:r>
          <a:r>
            <a:rPr lang="ru-RU" sz="1700" kern="1200" dirty="0" err="1"/>
            <a:t>наукових</a:t>
          </a:r>
          <a:r>
            <a:rPr lang="ru-RU" sz="1700" kern="1200" dirty="0"/>
            <a:t> </a:t>
          </a:r>
          <a:r>
            <a:rPr lang="ru-RU" sz="1700" kern="1200" dirty="0" err="1"/>
            <a:t>знань</a:t>
          </a:r>
          <a:endParaRPr lang="ru-UA" sz="1700" kern="1200" dirty="0"/>
        </a:p>
      </dsp:txBody>
      <dsp:txXfrm>
        <a:off x="963502" y="2108"/>
        <a:ext cx="1997347" cy="1198408"/>
      </dsp:txXfrm>
    </dsp:sp>
    <dsp:sp modelId="{C055636E-8DA0-4328-8450-888F7DDF0123}">
      <dsp:nvSpPr>
        <dsp:cNvPr id="0" name=""/>
        <dsp:cNvSpPr/>
      </dsp:nvSpPr>
      <dsp:spPr>
        <a:xfrm>
          <a:off x="3160584" y="2108"/>
          <a:ext cx="1997347" cy="1198408"/>
        </a:xfrm>
        <a:prstGeom prst="rect">
          <a:avLst/>
        </a:prstGeom>
        <a:solidFill>
          <a:schemeClr val="accent4">
            <a:hueOff val="43266"/>
            <a:satOff val="9907"/>
            <a:lumOff val="-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Підвищення психолого-педагогічного рівня підготовки</a:t>
          </a:r>
          <a:endParaRPr lang="ru-RU" sz="1700" kern="1200" dirty="0"/>
        </a:p>
      </dsp:txBody>
      <dsp:txXfrm>
        <a:off x="3160584" y="2108"/>
        <a:ext cx="1997347" cy="1198408"/>
      </dsp:txXfrm>
    </dsp:sp>
    <dsp:sp modelId="{455EF341-8048-4AE1-B272-5C82D0775195}">
      <dsp:nvSpPr>
        <dsp:cNvPr id="0" name=""/>
        <dsp:cNvSpPr/>
      </dsp:nvSpPr>
      <dsp:spPr>
        <a:xfrm>
          <a:off x="5357667" y="2108"/>
          <a:ext cx="1997347" cy="1198408"/>
        </a:xfrm>
        <a:prstGeom prst="rect">
          <a:avLst/>
        </a:prstGeom>
        <a:solidFill>
          <a:schemeClr val="accent4">
            <a:hueOff val="86532"/>
            <a:satOff val="19813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Підвищення науково-методичного рівня</a:t>
          </a:r>
          <a:endParaRPr lang="ru-RU" sz="1700" kern="1200" dirty="0"/>
        </a:p>
      </dsp:txBody>
      <dsp:txXfrm>
        <a:off x="5357667" y="2108"/>
        <a:ext cx="1997347" cy="1198408"/>
      </dsp:txXfrm>
    </dsp:sp>
    <dsp:sp modelId="{872078F7-BC46-45C2-A069-3C6E30C74910}">
      <dsp:nvSpPr>
        <dsp:cNvPr id="0" name=""/>
        <dsp:cNvSpPr/>
      </dsp:nvSpPr>
      <dsp:spPr>
        <a:xfrm>
          <a:off x="7554750" y="2108"/>
          <a:ext cx="1997347" cy="1198408"/>
        </a:xfrm>
        <a:prstGeom prst="rect">
          <a:avLst/>
        </a:prstGeom>
        <a:solidFill>
          <a:schemeClr val="accent4">
            <a:hueOff val="129798"/>
            <a:satOff val="29720"/>
            <a:lumOff val="-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Формування професійно значущих умінь і навичок</a:t>
          </a:r>
          <a:endParaRPr lang="ru-RU" sz="1700" kern="1200" dirty="0"/>
        </a:p>
      </dsp:txBody>
      <dsp:txXfrm>
        <a:off x="7554750" y="2108"/>
        <a:ext cx="1997347" cy="1198408"/>
      </dsp:txXfrm>
    </dsp:sp>
    <dsp:sp modelId="{D2D52B5B-A42C-4EAC-A9B9-47A623775DB8}">
      <dsp:nvSpPr>
        <dsp:cNvPr id="0" name=""/>
        <dsp:cNvSpPr/>
      </dsp:nvSpPr>
      <dsp:spPr>
        <a:xfrm>
          <a:off x="963502" y="1400252"/>
          <a:ext cx="1997347" cy="1198408"/>
        </a:xfrm>
        <a:prstGeom prst="rect">
          <a:avLst/>
        </a:prstGeom>
        <a:solidFill>
          <a:schemeClr val="accent4">
            <a:hueOff val="173064"/>
            <a:satOff val="39626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Освоєння культури педагогічного спілкування</a:t>
          </a:r>
          <a:endParaRPr lang="ru-RU" sz="1700" kern="1200" dirty="0"/>
        </a:p>
      </dsp:txBody>
      <dsp:txXfrm>
        <a:off x="963502" y="1400252"/>
        <a:ext cx="1997347" cy="1198408"/>
      </dsp:txXfrm>
    </dsp:sp>
    <dsp:sp modelId="{B8D42E44-0B14-4A23-A6E1-63A9F643B9FE}">
      <dsp:nvSpPr>
        <dsp:cNvPr id="0" name=""/>
        <dsp:cNvSpPr/>
      </dsp:nvSpPr>
      <dsp:spPr>
        <a:xfrm>
          <a:off x="3160584" y="1400252"/>
          <a:ext cx="1997347" cy="1198408"/>
        </a:xfrm>
        <a:prstGeom prst="rect">
          <a:avLst/>
        </a:prstGeom>
        <a:solidFill>
          <a:schemeClr val="accent4">
            <a:hueOff val="216331"/>
            <a:satOff val="49533"/>
            <a:lumOff val="-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Розвиток </a:t>
          </a:r>
          <a:r>
            <a:rPr lang="ru-RU" sz="1700" kern="1200" dirty="0" err="1"/>
            <a:t>здібностей</a:t>
          </a:r>
          <a:r>
            <a:rPr lang="ru-RU" sz="1700" kern="1200" dirty="0"/>
            <a:t> </a:t>
          </a:r>
          <a:r>
            <a:rPr lang="ru-RU" sz="1700" kern="1200" dirty="0" err="1"/>
            <a:t>працювати</a:t>
          </a:r>
          <a:r>
            <a:rPr lang="ru-RU" sz="1700" kern="1200" dirty="0"/>
            <a:t> в </a:t>
          </a:r>
          <a:r>
            <a:rPr lang="ru-RU" sz="1700" kern="1200" dirty="0" err="1"/>
            <a:t>колективі</a:t>
          </a:r>
          <a:endParaRPr lang="ru-UA" sz="1700" kern="1200" dirty="0"/>
        </a:p>
      </dsp:txBody>
      <dsp:txXfrm>
        <a:off x="3160584" y="1400252"/>
        <a:ext cx="1997347" cy="1198408"/>
      </dsp:txXfrm>
    </dsp:sp>
    <dsp:sp modelId="{D0CCEC6C-EAD7-47AC-8C9B-12B8F5C005CF}">
      <dsp:nvSpPr>
        <dsp:cNvPr id="0" name=""/>
        <dsp:cNvSpPr/>
      </dsp:nvSpPr>
      <dsp:spPr>
        <a:xfrm>
          <a:off x="5357667" y="1400252"/>
          <a:ext cx="1997347" cy="1198408"/>
        </a:xfrm>
        <a:prstGeom prst="rect">
          <a:avLst/>
        </a:prstGeom>
        <a:solidFill>
          <a:schemeClr val="accent4">
            <a:hueOff val="259597"/>
            <a:satOff val="59440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Освоєння корпоративних норм поведінки</a:t>
          </a:r>
          <a:endParaRPr lang="ru-RU" sz="1700" kern="1200" dirty="0"/>
        </a:p>
      </dsp:txBody>
      <dsp:txXfrm>
        <a:off x="5357667" y="1400252"/>
        <a:ext cx="1997347" cy="1198408"/>
      </dsp:txXfrm>
    </dsp:sp>
    <dsp:sp modelId="{7F0A6575-2B3E-4358-BF4F-28EBF531B8FE}">
      <dsp:nvSpPr>
        <dsp:cNvPr id="0" name=""/>
        <dsp:cNvSpPr/>
      </dsp:nvSpPr>
      <dsp:spPr>
        <a:xfrm>
          <a:off x="7554750" y="1400252"/>
          <a:ext cx="1997347" cy="1198408"/>
        </a:xfrm>
        <a:prstGeom prst="rect">
          <a:avLst/>
        </a:prstGeom>
        <a:solidFill>
          <a:schemeClr val="accent4">
            <a:hueOff val="302863"/>
            <a:satOff val="69346"/>
            <a:lumOff val="-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Оволодіння науковим стилем мовлення</a:t>
          </a:r>
          <a:endParaRPr lang="ru-RU" sz="1700" kern="1200" dirty="0"/>
        </a:p>
      </dsp:txBody>
      <dsp:txXfrm>
        <a:off x="7554750" y="1400252"/>
        <a:ext cx="1997347" cy="1198408"/>
      </dsp:txXfrm>
    </dsp:sp>
    <dsp:sp modelId="{D21B5AEC-E852-4593-835D-B78A2F800EFB}">
      <dsp:nvSpPr>
        <dsp:cNvPr id="0" name=""/>
        <dsp:cNvSpPr/>
      </dsp:nvSpPr>
      <dsp:spPr>
        <a:xfrm>
          <a:off x="4259126" y="2798395"/>
          <a:ext cx="1997347" cy="1198408"/>
        </a:xfrm>
        <a:prstGeom prst="rect">
          <a:avLst/>
        </a:prstGeom>
        <a:solidFill>
          <a:schemeClr val="accent4">
            <a:hueOff val="346129"/>
            <a:satOff val="79253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Освоєння методики науково-дослідницької діяльності</a:t>
          </a:r>
          <a:endParaRPr lang="ru-UA" sz="1700" kern="1200" dirty="0"/>
        </a:p>
      </dsp:txBody>
      <dsp:txXfrm>
        <a:off x="4259126" y="2798395"/>
        <a:ext cx="1997347" cy="1198408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E611D-7CAF-4F2C-B7CA-7592458FA867}">
      <dsp:nvSpPr>
        <dsp:cNvPr id="0" name=""/>
        <dsp:cNvSpPr/>
      </dsp:nvSpPr>
      <dsp:spPr>
        <a:xfrm rot="5400000">
          <a:off x="6635123" y="-2718683"/>
          <a:ext cx="1030969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 err="1"/>
            <a:t>формування</a:t>
          </a:r>
          <a:r>
            <a:rPr lang="ru-RU" sz="2000" kern="1200" dirty="0"/>
            <a:t> </a:t>
          </a:r>
          <a:r>
            <a:rPr lang="ru-RU" sz="2000" kern="1200" dirty="0" err="1"/>
            <a:t>спільного</a:t>
          </a:r>
          <a:r>
            <a:rPr lang="ru-RU" sz="2000" kern="1200" dirty="0"/>
            <a:t> поля партнерів, що </a:t>
          </a:r>
          <a:r>
            <a:rPr lang="ru-RU" sz="2000" kern="1200" dirty="0" err="1"/>
            <a:t>об’єднує</a:t>
          </a:r>
          <a:r>
            <a:rPr lang="ru-RU" sz="2000" kern="1200" dirty="0"/>
            <a:t> </a:t>
          </a:r>
          <a:r>
            <a:rPr lang="ru-RU" sz="2000" kern="1200" dirty="0" err="1"/>
            <a:t>їхні</a:t>
          </a:r>
          <a:r>
            <a:rPr lang="ru-RU" sz="2000" kern="1200" dirty="0"/>
            <a:t> інтереси, </a:t>
          </a:r>
          <a:r>
            <a:rPr lang="ru-RU" sz="2000" kern="1200" dirty="0" err="1"/>
            <a:t>дає</a:t>
          </a:r>
          <a:r>
            <a:rPr lang="ru-RU" sz="2000" kern="1200" dirty="0"/>
            <a:t> </a:t>
          </a:r>
          <a:r>
            <a:rPr lang="ru-RU" sz="2000" kern="1200" dirty="0" err="1"/>
            <a:t>змогу</a:t>
          </a:r>
          <a:r>
            <a:rPr lang="ru-RU" sz="2000" kern="1200" dirty="0"/>
            <a:t> </a:t>
          </a:r>
          <a:r>
            <a:rPr lang="ru-RU" sz="2000" kern="1200" dirty="0" err="1"/>
            <a:t>подібно</a:t>
          </a:r>
          <a:r>
            <a:rPr lang="ru-RU" sz="2000" kern="1200" dirty="0"/>
            <a:t> </a:t>
          </a:r>
          <a:r>
            <a:rPr lang="ru-RU" sz="2000" kern="1200" dirty="0" err="1"/>
            <a:t>розглядати</a:t>
          </a:r>
          <a:r>
            <a:rPr lang="ru-RU" sz="2000" kern="1200" dirty="0"/>
            <a:t> </a:t>
          </a:r>
          <a:r>
            <a:rPr lang="ru-RU" sz="2000" kern="1200" dirty="0" err="1"/>
            <a:t>проблеми</a:t>
          </a:r>
          <a:r>
            <a:rPr lang="ru-RU" sz="2000" kern="1200" dirty="0"/>
            <a:t> в </a:t>
          </a:r>
          <a:r>
            <a:rPr lang="ru-RU" sz="2000" kern="1200" dirty="0" err="1"/>
            <a:t>конкретній</a:t>
          </a:r>
          <a:r>
            <a:rPr lang="ru-RU" sz="2000" kern="1200" dirty="0"/>
            <a:t> </a:t>
          </a:r>
          <a:r>
            <a:rPr lang="ru-RU" sz="2000" kern="1200" dirty="0" err="1"/>
            <a:t>ситуації</a:t>
          </a:r>
          <a:r>
            <a:rPr lang="ru-RU" sz="2000" kern="1200" dirty="0"/>
            <a:t>; </a:t>
          </a:r>
          <a:endParaRPr lang="ru-UA" sz="2000" kern="1200" dirty="0"/>
        </a:p>
      </dsp:txBody>
      <dsp:txXfrm rot="-5400000">
        <a:off x="3785616" y="181152"/>
        <a:ext cx="6679656" cy="930313"/>
      </dsp:txXfrm>
    </dsp:sp>
    <dsp:sp modelId="{996FB219-78BA-452E-ACE2-359F86792DF4}">
      <dsp:nvSpPr>
        <dsp:cNvPr id="0" name=""/>
        <dsp:cNvSpPr/>
      </dsp:nvSpPr>
      <dsp:spPr>
        <a:xfrm>
          <a:off x="0" y="1952"/>
          <a:ext cx="3785616" cy="12887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/>
            <a:t>взаєморозуміння</a:t>
          </a:r>
          <a:endParaRPr lang="ru-UA" sz="3300" kern="1200" dirty="0"/>
        </a:p>
      </dsp:txBody>
      <dsp:txXfrm>
        <a:off x="62910" y="64862"/>
        <a:ext cx="3659796" cy="1162892"/>
      </dsp:txXfrm>
    </dsp:sp>
    <dsp:sp modelId="{487DD1B8-3A30-4F41-8A0E-573F53AD9874}">
      <dsp:nvSpPr>
        <dsp:cNvPr id="0" name=""/>
        <dsp:cNvSpPr/>
      </dsp:nvSpPr>
      <dsp:spPr>
        <a:xfrm rot="5400000">
          <a:off x="6635123" y="-1365535"/>
          <a:ext cx="1030969" cy="6729984"/>
        </a:xfrm>
        <a:prstGeom prst="round2SameRect">
          <a:avLst/>
        </a:prstGeom>
        <a:solidFill>
          <a:schemeClr val="accent2">
            <a:tint val="40000"/>
            <a:alpha val="90000"/>
            <a:hueOff val="-149832"/>
            <a:satOff val="-28917"/>
            <a:lumOff val="-312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49832"/>
              <a:satOff val="-28917"/>
              <a:lumOff val="-31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 err="1"/>
            <a:t>погодженість</a:t>
          </a:r>
          <a:r>
            <a:rPr lang="ru-RU" sz="2000" kern="1200" dirty="0"/>
            <a:t>, </a:t>
          </a:r>
          <a:r>
            <a:rPr lang="ru-RU" sz="2000" kern="1200" dirty="0" err="1"/>
            <a:t>єдність</a:t>
          </a:r>
          <a:r>
            <a:rPr lang="ru-RU" sz="2000" kern="1200" dirty="0"/>
            <a:t> </a:t>
          </a:r>
          <a:r>
            <a:rPr lang="ru-RU" sz="2000" kern="1200" dirty="0" err="1"/>
            <a:t>дій</a:t>
          </a:r>
          <a:r>
            <a:rPr lang="ru-RU" sz="2000" kern="1200" dirty="0"/>
            <a:t>, </a:t>
          </a:r>
          <a:r>
            <a:rPr lang="ru-RU" sz="2000" kern="1200" dirty="0" err="1"/>
            <a:t>зусиль</a:t>
          </a:r>
          <a:r>
            <a:rPr lang="ru-RU" sz="2000" kern="1200" dirty="0"/>
            <a:t> </a:t>
          </a:r>
          <a:endParaRPr lang="ru-UA" sz="2000" kern="1200" dirty="0"/>
        </a:p>
      </dsp:txBody>
      <dsp:txXfrm rot="-5400000">
        <a:off x="3785616" y="1534300"/>
        <a:ext cx="6679656" cy="930313"/>
      </dsp:txXfrm>
    </dsp:sp>
    <dsp:sp modelId="{451C4439-A936-4A04-868D-306E010064FF}">
      <dsp:nvSpPr>
        <dsp:cNvPr id="0" name=""/>
        <dsp:cNvSpPr/>
      </dsp:nvSpPr>
      <dsp:spPr>
        <a:xfrm>
          <a:off x="0" y="1355100"/>
          <a:ext cx="3785616" cy="1288712"/>
        </a:xfrm>
        <a:prstGeom prst="roundRect">
          <a:avLst/>
        </a:prstGeom>
        <a:solidFill>
          <a:schemeClr val="accent2">
            <a:hueOff val="-199973"/>
            <a:satOff val="-24193"/>
            <a:lumOff val="-1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 err="1"/>
            <a:t>координація</a:t>
          </a:r>
          <a:endParaRPr lang="ru-UA" sz="3300" kern="1200" dirty="0"/>
        </a:p>
      </dsp:txBody>
      <dsp:txXfrm>
        <a:off x="62910" y="1418010"/>
        <a:ext cx="3659796" cy="1162892"/>
      </dsp:txXfrm>
    </dsp:sp>
    <dsp:sp modelId="{48C2AFD3-2F50-4D7A-A6B7-05769599A29C}">
      <dsp:nvSpPr>
        <dsp:cNvPr id="0" name=""/>
        <dsp:cNvSpPr/>
      </dsp:nvSpPr>
      <dsp:spPr>
        <a:xfrm rot="5400000">
          <a:off x="6635123" y="-12387"/>
          <a:ext cx="1030969" cy="6729984"/>
        </a:xfrm>
        <a:prstGeom prst="round2SameRect">
          <a:avLst/>
        </a:prstGeom>
        <a:solidFill>
          <a:schemeClr val="accent2">
            <a:tint val="40000"/>
            <a:alpha val="90000"/>
            <a:hueOff val="-299664"/>
            <a:satOff val="-57833"/>
            <a:lumOff val="-625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99664"/>
              <a:satOff val="-57833"/>
              <a:lumOff val="-62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kern="1200" dirty="0" err="1"/>
            <a:t>формування</a:t>
          </a:r>
          <a:r>
            <a:rPr lang="ru-RU" sz="2000" kern="1200" dirty="0"/>
            <a:t> </a:t>
          </a:r>
          <a:r>
            <a:rPr lang="ru-RU" sz="2000" kern="1200" dirty="0" err="1"/>
            <a:t>спільної</a:t>
          </a:r>
          <a:r>
            <a:rPr lang="ru-RU" sz="2000" kern="1200" dirty="0"/>
            <a:t> мети, </a:t>
          </a:r>
          <a:r>
            <a:rPr lang="ru-RU" sz="2000" kern="1200" dirty="0" err="1"/>
            <a:t>намірів</a:t>
          </a:r>
          <a:r>
            <a:rPr lang="ru-RU" sz="2000" kern="1200" dirty="0"/>
            <a:t>, </a:t>
          </a:r>
          <a:r>
            <a:rPr lang="ru-RU" sz="2000" kern="1200" dirty="0" err="1"/>
            <a:t>мотивації</a:t>
          </a:r>
          <a:r>
            <a:rPr lang="ru-RU" sz="2000" kern="1200" dirty="0"/>
            <a:t> </a:t>
          </a:r>
          <a:r>
            <a:rPr lang="ru-RU" sz="2000" kern="1200" dirty="0" err="1"/>
            <a:t>спілкування</a:t>
          </a:r>
          <a:r>
            <a:rPr lang="ru-RU" sz="2000" kern="1200" dirty="0"/>
            <a:t> партнерів</a:t>
          </a:r>
          <a:endParaRPr lang="ru-UA" sz="2000" kern="1200" dirty="0"/>
        </a:p>
      </dsp:txBody>
      <dsp:txXfrm rot="-5400000">
        <a:off x="3785616" y="2887448"/>
        <a:ext cx="6679656" cy="930313"/>
      </dsp:txXfrm>
    </dsp:sp>
    <dsp:sp modelId="{40334171-DFE9-495F-A839-D2B70524B64F}">
      <dsp:nvSpPr>
        <dsp:cNvPr id="0" name=""/>
        <dsp:cNvSpPr/>
      </dsp:nvSpPr>
      <dsp:spPr>
        <a:xfrm>
          <a:off x="0" y="2708248"/>
          <a:ext cx="3785616" cy="1288712"/>
        </a:xfrm>
        <a:prstGeom prst="roundRect">
          <a:avLst/>
        </a:prstGeom>
        <a:solidFill>
          <a:schemeClr val="accent2">
            <a:hueOff val="-399945"/>
            <a:satOff val="-48385"/>
            <a:lumOff val="-2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 dirty="0" err="1"/>
            <a:t>узгодження</a:t>
          </a:r>
          <a:endParaRPr lang="ru-UA" sz="3300" kern="1200" dirty="0"/>
        </a:p>
      </dsp:txBody>
      <dsp:txXfrm>
        <a:off x="62910" y="2771158"/>
        <a:ext cx="3659796" cy="1162892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1BA4E-1252-4BDD-87C7-4E3A099D9D0B}">
      <dsp:nvSpPr>
        <dsp:cNvPr id="0" name=""/>
        <dsp:cNvSpPr/>
      </dsp:nvSpPr>
      <dsp:spPr>
        <a:xfrm>
          <a:off x="0" y="387736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7A3A0-6F68-42C6-875C-1E6DC65033FF}">
      <dsp:nvSpPr>
        <dsp:cNvPr id="0" name=""/>
        <dsp:cNvSpPr/>
      </dsp:nvSpPr>
      <dsp:spPr>
        <a:xfrm>
          <a:off x="525780" y="63016"/>
          <a:ext cx="7360920" cy="649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емоційно-імпровізаційний</a:t>
          </a:r>
          <a:endParaRPr lang="ru-UA" sz="2200" kern="1200" dirty="0"/>
        </a:p>
      </dsp:txBody>
      <dsp:txXfrm>
        <a:off x="557483" y="94719"/>
        <a:ext cx="7297514" cy="586034"/>
      </dsp:txXfrm>
    </dsp:sp>
    <dsp:sp modelId="{C27C4F67-A635-426E-8A20-9CBFB23AE595}">
      <dsp:nvSpPr>
        <dsp:cNvPr id="0" name=""/>
        <dsp:cNvSpPr/>
      </dsp:nvSpPr>
      <dsp:spPr>
        <a:xfrm>
          <a:off x="0" y="1385656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15376"/>
              <a:satOff val="26418"/>
              <a:lumOff val="-2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E9114-1C9A-4DA2-A76D-CB4F721DDDA7}">
      <dsp:nvSpPr>
        <dsp:cNvPr id="0" name=""/>
        <dsp:cNvSpPr/>
      </dsp:nvSpPr>
      <dsp:spPr>
        <a:xfrm>
          <a:off x="525780" y="1060936"/>
          <a:ext cx="7360920" cy="649440"/>
        </a:xfrm>
        <a:prstGeom prst="roundRect">
          <a:avLst/>
        </a:prstGeom>
        <a:gradFill rotWithShape="0">
          <a:gsLst>
            <a:gs pos="0">
              <a:schemeClr val="accent4">
                <a:hueOff val="115376"/>
                <a:satOff val="26418"/>
                <a:lumOff val="-2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15376"/>
                <a:satOff val="26418"/>
                <a:lumOff val="-2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15376"/>
                <a:satOff val="26418"/>
                <a:lumOff val="-2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емоційно-методичний</a:t>
          </a:r>
          <a:endParaRPr lang="ru-RU" sz="2200" kern="1200" dirty="0"/>
        </a:p>
      </dsp:txBody>
      <dsp:txXfrm>
        <a:off x="557483" y="1092639"/>
        <a:ext cx="7297514" cy="586034"/>
      </dsp:txXfrm>
    </dsp:sp>
    <dsp:sp modelId="{6E650B95-B969-4B6E-BFD6-B9F3B4EA09F1}">
      <dsp:nvSpPr>
        <dsp:cNvPr id="0" name=""/>
        <dsp:cNvSpPr/>
      </dsp:nvSpPr>
      <dsp:spPr>
        <a:xfrm>
          <a:off x="0" y="2383576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230753"/>
              <a:satOff val="52835"/>
              <a:lumOff val="-52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D5144-4236-467D-B212-7B6E8AAF3AC0}">
      <dsp:nvSpPr>
        <dsp:cNvPr id="0" name=""/>
        <dsp:cNvSpPr/>
      </dsp:nvSpPr>
      <dsp:spPr>
        <a:xfrm>
          <a:off x="525780" y="2058856"/>
          <a:ext cx="7360920" cy="649440"/>
        </a:xfrm>
        <a:prstGeom prst="roundRect">
          <a:avLst/>
        </a:prstGeom>
        <a:gradFill rotWithShape="0">
          <a:gsLst>
            <a:gs pos="0">
              <a:schemeClr val="accent4">
                <a:hueOff val="230753"/>
                <a:satOff val="52835"/>
                <a:lumOff val="-52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30753"/>
                <a:satOff val="52835"/>
                <a:lumOff val="-52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30753"/>
                <a:satOff val="52835"/>
                <a:lumOff val="-52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міркувально-імпровізаційний </a:t>
          </a:r>
          <a:endParaRPr lang="ru-RU" sz="2200" kern="1200" dirty="0"/>
        </a:p>
      </dsp:txBody>
      <dsp:txXfrm>
        <a:off x="557483" y="2090559"/>
        <a:ext cx="7297514" cy="586034"/>
      </dsp:txXfrm>
    </dsp:sp>
    <dsp:sp modelId="{A6F5008B-65BC-4B87-B8BF-5464E96B4710}">
      <dsp:nvSpPr>
        <dsp:cNvPr id="0" name=""/>
        <dsp:cNvSpPr/>
      </dsp:nvSpPr>
      <dsp:spPr>
        <a:xfrm>
          <a:off x="0" y="3381496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129"/>
              <a:satOff val="79253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B2364-D2F2-4F1A-A017-9A5D02620B98}">
      <dsp:nvSpPr>
        <dsp:cNvPr id="0" name=""/>
        <dsp:cNvSpPr/>
      </dsp:nvSpPr>
      <dsp:spPr>
        <a:xfrm>
          <a:off x="525780" y="3056776"/>
          <a:ext cx="7360920" cy="649440"/>
        </a:xfrm>
        <a:prstGeom prst="roundRect">
          <a:avLst/>
        </a:prstGeom>
        <a:gradFill rotWithShape="0">
          <a:gsLst>
            <a:gs pos="0">
              <a:schemeClr val="accent4">
                <a:hueOff val="346129"/>
                <a:satOff val="79253"/>
                <a:lumOff val="-7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129"/>
                <a:satOff val="79253"/>
                <a:lumOff val="-7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129"/>
                <a:satOff val="79253"/>
                <a:lumOff val="-7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міркувально-методичний</a:t>
          </a:r>
          <a:endParaRPr lang="ru-UA" sz="2200" kern="1200" dirty="0"/>
        </a:p>
      </dsp:txBody>
      <dsp:txXfrm>
        <a:off x="557483" y="3088479"/>
        <a:ext cx="7297514" cy="586034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1BA4E-1252-4BDD-87C7-4E3A099D9D0B}">
      <dsp:nvSpPr>
        <dsp:cNvPr id="0" name=""/>
        <dsp:cNvSpPr/>
      </dsp:nvSpPr>
      <dsp:spPr>
        <a:xfrm>
          <a:off x="0" y="387736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37A3A0-6F68-42C6-875C-1E6DC65033FF}">
      <dsp:nvSpPr>
        <dsp:cNvPr id="0" name=""/>
        <dsp:cNvSpPr/>
      </dsp:nvSpPr>
      <dsp:spPr>
        <a:xfrm>
          <a:off x="525780" y="63016"/>
          <a:ext cx="7360920" cy="649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емоційно-імпровізаційний</a:t>
          </a:r>
          <a:endParaRPr lang="ru-UA" sz="2200" kern="1200" dirty="0"/>
        </a:p>
      </dsp:txBody>
      <dsp:txXfrm>
        <a:off x="557483" y="94719"/>
        <a:ext cx="7297514" cy="586034"/>
      </dsp:txXfrm>
    </dsp:sp>
    <dsp:sp modelId="{C27C4F67-A635-426E-8A20-9CBFB23AE595}">
      <dsp:nvSpPr>
        <dsp:cNvPr id="0" name=""/>
        <dsp:cNvSpPr/>
      </dsp:nvSpPr>
      <dsp:spPr>
        <a:xfrm>
          <a:off x="0" y="1385656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15376"/>
              <a:satOff val="26418"/>
              <a:lumOff val="-2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E9114-1C9A-4DA2-A76D-CB4F721DDDA7}">
      <dsp:nvSpPr>
        <dsp:cNvPr id="0" name=""/>
        <dsp:cNvSpPr/>
      </dsp:nvSpPr>
      <dsp:spPr>
        <a:xfrm>
          <a:off x="525780" y="1060936"/>
          <a:ext cx="7360920" cy="649440"/>
        </a:xfrm>
        <a:prstGeom prst="roundRect">
          <a:avLst/>
        </a:prstGeom>
        <a:gradFill rotWithShape="0">
          <a:gsLst>
            <a:gs pos="0">
              <a:schemeClr val="accent4">
                <a:hueOff val="115376"/>
                <a:satOff val="26418"/>
                <a:lumOff val="-2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15376"/>
                <a:satOff val="26418"/>
                <a:lumOff val="-2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15376"/>
                <a:satOff val="26418"/>
                <a:lumOff val="-2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емоційно-методичний</a:t>
          </a:r>
          <a:endParaRPr lang="ru-RU" sz="2200" kern="1200" dirty="0"/>
        </a:p>
      </dsp:txBody>
      <dsp:txXfrm>
        <a:off x="557483" y="1092639"/>
        <a:ext cx="7297514" cy="586034"/>
      </dsp:txXfrm>
    </dsp:sp>
    <dsp:sp modelId="{6E650B95-B969-4B6E-BFD6-B9F3B4EA09F1}">
      <dsp:nvSpPr>
        <dsp:cNvPr id="0" name=""/>
        <dsp:cNvSpPr/>
      </dsp:nvSpPr>
      <dsp:spPr>
        <a:xfrm>
          <a:off x="0" y="2383576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230753"/>
              <a:satOff val="52835"/>
              <a:lumOff val="-52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D5144-4236-467D-B212-7B6E8AAF3AC0}">
      <dsp:nvSpPr>
        <dsp:cNvPr id="0" name=""/>
        <dsp:cNvSpPr/>
      </dsp:nvSpPr>
      <dsp:spPr>
        <a:xfrm>
          <a:off x="525780" y="2058856"/>
          <a:ext cx="7360920" cy="649440"/>
        </a:xfrm>
        <a:prstGeom prst="roundRect">
          <a:avLst/>
        </a:prstGeom>
        <a:gradFill rotWithShape="0">
          <a:gsLst>
            <a:gs pos="0">
              <a:schemeClr val="accent4">
                <a:hueOff val="230753"/>
                <a:satOff val="52835"/>
                <a:lumOff val="-52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30753"/>
                <a:satOff val="52835"/>
                <a:lumOff val="-52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30753"/>
                <a:satOff val="52835"/>
                <a:lumOff val="-52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міркувально-імпровізаційний </a:t>
          </a:r>
          <a:endParaRPr lang="ru-RU" sz="2200" kern="1200" dirty="0"/>
        </a:p>
      </dsp:txBody>
      <dsp:txXfrm>
        <a:off x="557483" y="2090559"/>
        <a:ext cx="7297514" cy="586034"/>
      </dsp:txXfrm>
    </dsp:sp>
    <dsp:sp modelId="{A6F5008B-65BC-4B87-B8BF-5464E96B4710}">
      <dsp:nvSpPr>
        <dsp:cNvPr id="0" name=""/>
        <dsp:cNvSpPr/>
      </dsp:nvSpPr>
      <dsp:spPr>
        <a:xfrm>
          <a:off x="0" y="3381496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46129"/>
              <a:satOff val="79253"/>
              <a:lumOff val="-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B2364-D2F2-4F1A-A017-9A5D02620B98}">
      <dsp:nvSpPr>
        <dsp:cNvPr id="0" name=""/>
        <dsp:cNvSpPr/>
      </dsp:nvSpPr>
      <dsp:spPr>
        <a:xfrm>
          <a:off x="525780" y="3056776"/>
          <a:ext cx="7360920" cy="649440"/>
        </a:xfrm>
        <a:prstGeom prst="roundRect">
          <a:avLst/>
        </a:prstGeom>
        <a:gradFill rotWithShape="0">
          <a:gsLst>
            <a:gs pos="0">
              <a:schemeClr val="accent4">
                <a:hueOff val="346129"/>
                <a:satOff val="79253"/>
                <a:lumOff val="-7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129"/>
                <a:satOff val="79253"/>
                <a:lumOff val="-7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129"/>
                <a:satOff val="79253"/>
                <a:lumOff val="-7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міркувально-методичний</a:t>
          </a:r>
          <a:endParaRPr lang="ru-UA" sz="2200" kern="1200" dirty="0"/>
        </a:p>
      </dsp:txBody>
      <dsp:txXfrm>
        <a:off x="557483" y="3088479"/>
        <a:ext cx="7297514" cy="58603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40A81-DAE4-4A97-A0BD-BE9751B3B66D}">
      <dsp:nvSpPr>
        <dsp:cNvPr id="0" name=""/>
        <dsp:cNvSpPr/>
      </dsp:nvSpPr>
      <dsp:spPr>
        <a:xfrm>
          <a:off x="0" y="937276"/>
          <a:ext cx="1051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E45B7-4286-42C8-9662-9B675006F3E8}">
      <dsp:nvSpPr>
        <dsp:cNvPr id="0" name=""/>
        <dsp:cNvSpPr/>
      </dsp:nvSpPr>
      <dsp:spPr>
        <a:xfrm>
          <a:off x="525780" y="627316"/>
          <a:ext cx="736092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Рівень комунікації - цілеспрямований обмін відомостями</a:t>
          </a:r>
          <a:endParaRPr lang="ru-UA" sz="2100" kern="1200" dirty="0"/>
        </a:p>
      </dsp:txBody>
      <dsp:txXfrm>
        <a:off x="556042" y="657578"/>
        <a:ext cx="7300396" cy="559396"/>
      </dsp:txXfrm>
    </dsp:sp>
    <dsp:sp modelId="{8184A7DA-4F08-4D08-A504-483647029279}">
      <dsp:nvSpPr>
        <dsp:cNvPr id="0" name=""/>
        <dsp:cNvSpPr/>
      </dsp:nvSpPr>
      <dsp:spPr>
        <a:xfrm>
          <a:off x="0" y="1889836"/>
          <a:ext cx="1051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8C722-1B42-4D3A-99C3-2E8B322EF262}">
      <dsp:nvSpPr>
        <dsp:cNvPr id="0" name=""/>
        <dsp:cNvSpPr/>
      </dsp:nvSpPr>
      <dsp:spPr>
        <a:xfrm>
          <a:off x="525780" y="1579876"/>
          <a:ext cx="736092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Рівень спілкування – міжособистісний діалог</a:t>
          </a:r>
          <a:endParaRPr lang="ru-UA" sz="2100" kern="1200" dirty="0"/>
        </a:p>
      </dsp:txBody>
      <dsp:txXfrm>
        <a:off x="556042" y="1610138"/>
        <a:ext cx="7300396" cy="559396"/>
      </dsp:txXfrm>
    </dsp:sp>
    <dsp:sp modelId="{F8D5213D-12E7-408C-A37E-E6BE00BF6F02}">
      <dsp:nvSpPr>
        <dsp:cNvPr id="0" name=""/>
        <dsp:cNvSpPr/>
      </dsp:nvSpPr>
      <dsp:spPr>
        <a:xfrm>
          <a:off x="0" y="2842396"/>
          <a:ext cx="1051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93324-D5ED-43F7-B5A7-1D83AFEB64B4}">
      <dsp:nvSpPr>
        <dsp:cNvPr id="0" name=""/>
        <dsp:cNvSpPr/>
      </dsp:nvSpPr>
      <dsp:spPr>
        <a:xfrm>
          <a:off x="525780" y="2532436"/>
          <a:ext cx="736092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Рівень події - духовне єднання</a:t>
          </a:r>
          <a:endParaRPr lang="ru-UA" sz="2100" kern="1200" dirty="0"/>
        </a:p>
      </dsp:txBody>
      <dsp:txXfrm>
        <a:off x="556042" y="2562698"/>
        <a:ext cx="7300396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2A6F9-C2C4-4657-8077-10F76DA00653}">
      <dsp:nvSpPr>
        <dsp:cNvPr id="0" name=""/>
        <dsp:cNvSpPr/>
      </dsp:nvSpPr>
      <dsp:spPr>
        <a:xfrm>
          <a:off x="4454449" y="1008826"/>
          <a:ext cx="1292376" cy="129253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DCCCCD9-7564-4CA1-B541-A69899228B82}">
      <dsp:nvSpPr>
        <dsp:cNvPr id="0" name=""/>
        <dsp:cNvSpPr/>
      </dsp:nvSpPr>
      <dsp:spPr>
        <a:xfrm>
          <a:off x="4360213" y="0"/>
          <a:ext cx="1480847" cy="7924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загальна психологія, педагогічна психологія</a:t>
          </a:r>
          <a:endParaRPr lang="ru-UA" sz="1400" kern="1200" dirty="0"/>
        </a:p>
      </dsp:txBody>
      <dsp:txXfrm>
        <a:off x="4360213" y="0"/>
        <a:ext cx="1480847" cy="792479"/>
      </dsp:txXfrm>
    </dsp:sp>
    <dsp:sp modelId="{D59D3552-F107-4A62-ADDE-4F8524C9F63C}">
      <dsp:nvSpPr>
        <dsp:cNvPr id="0" name=""/>
        <dsp:cNvSpPr/>
      </dsp:nvSpPr>
      <dsp:spPr>
        <a:xfrm>
          <a:off x="4833546" y="1191097"/>
          <a:ext cx="1292376" cy="129253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CB99876-CCB0-400D-81AB-E1C7054FA1AB}">
      <dsp:nvSpPr>
        <dsp:cNvPr id="0" name=""/>
        <dsp:cNvSpPr/>
      </dsp:nvSpPr>
      <dsp:spPr>
        <a:xfrm>
          <a:off x="6285315" y="752855"/>
          <a:ext cx="1400074" cy="8717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соціальна психологія, інженерна психологія</a:t>
          </a:r>
          <a:endParaRPr lang="ru-UA" sz="1400" kern="1200" dirty="0"/>
        </a:p>
      </dsp:txBody>
      <dsp:txXfrm>
        <a:off x="6285315" y="752855"/>
        <a:ext cx="1400074" cy="871727"/>
      </dsp:txXfrm>
    </dsp:sp>
    <dsp:sp modelId="{2A62A049-5C06-437C-80EC-F94FBAFE2902}">
      <dsp:nvSpPr>
        <dsp:cNvPr id="0" name=""/>
        <dsp:cNvSpPr/>
      </dsp:nvSpPr>
      <dsp:spPr>
        <a:xfrm>
          <a:off x="4926705" y="1601205"/>
          <a:ext cx="1292376" cy="129253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B55747E-892E-4509-B43B-FB953C06A7DC}">
      <dsp:nvSpPr>
        <dsp:cNvPr id="0" name=""/>
        <dsp:cNvSpPr/>
      </dsp:nvSpPr>
      <dsp:spPr>
        <a:xfrm>
          <a:off x="6419938" y="1862327"/>
          <a:ext cx="1373149" cy="9311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диференціальна психологія</a:t>
          </a:r>
          <a:endParaRPr lang="ru-UA" sz="1400" kern="1200" dirty="0"/>
        </a:p>
      </dsp:txBody>
      <dsp:txXfrm>
        <a:off x="6419938" y="1862327"/>
        <a:ext cx="1373149" cy="931163"/>
      </dsp:txXfrm>
    </dsp:sp>
    <dsp:sp modelId="{78618B32-4DB5-4463-ACC7-8716F473C974}">
      <dsp:nvSpPr>
        <dsp:cNvPr id="0" name=""/>
        <dsp:cNvSpPr/>
      </dsp:nvSpPr>
      <dsp:spPr>
        <a:xfrm>
          <a:off x="4664460" y="1930084"/>
          <a:ext cx="1292376" cy="129253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C093E2-83AC-4FCF-A31A-C2A3F5D89C00}">
      <dsp:nvSpPr>
        <dsp:cNvPr id="0" name=""/>
        <dsp:cNvSpPr/>
      </dsp:nvSpPr>
      <dsp:spPr>
        <a:xfrm>
          <a:off x="5827599" y="3110483"/>
          <a:ext cx="1480847" cy="8519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організаційна психологія, психологія управління</a:t>
          </a:r>
          <a:endParaRPr lang="ru-UA" sz="1400" kern="1200" dirty="0"/>
        </a:p>
      </dsp:txBody>
      <dsp:txXfrm>
        <a:off x="5827599" y="3110483"/>
        <a:ext cx="1480847" cy="851915"/>
      </dsp:txXfrm>
    </dsp:sp>
    <dsp:sp modelId="{31CF3380-ABE3-45BF-9E2D-28F72A1A8324}">
      <dsp:nvSpPr>
        <dsp:cNvPr id="0" name=""/>
        <dsp:cNvSpPr/>
      </dsp:nvSpPr>
      <dsp:spPr>
        <a:xfrm>
          <a:off x="4244438" y="1930084"/>
          <a:ext cx="1292376" cy="129253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A424444-FCC7-40D5-A06C-B10F4D22249F}">
      <dsp:nvSpPr>
        <dsp:cNvPr id="0" name=""/>
        <dsp:cNvSpPr/>
      </dsp:nvSpPr>
      <dsp:spPr>
        <a:xfrm>
          <a:off x="2892828" y="3110483"/>
          <a:ext cx="1480847" cy="85191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психофізіологія</a:t>
          </a:r>
          <a:endParaRPr lang="ru-UA" sz="1400" kern="1200" dirty="0"/>
        </a:p>
      </dsp:txBody>
      <dsp:txXfrm>
        <a:off x="2892828" y="3110483"/>
        <a:ext cx="1480847" cy="851915"/>
      </dsp:txXfrm>
    </dsp:sp>
    <dsp:sp modelId="{6FAA2BF5-DBA1-49E0-8DE3-D46DF946A0AD}">
      <dsp:nvSpPr>
        <dsp:cNvPr id="0" name=""/>
        <dsp:cNvSpPr/>
      </dsp:nvSpPr>
      <dsp:spPr>
        <a:xfrm>
          <a:off x="3982193" y="1601205"/>
          <a:ext cx="1292376" cy="129253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03CBD8E-8D17-41E9-90C6-7ED34B2818AC}">
      <dsp:nvSpPr>
        <dsp:cNvPr id="0" name=""/>
        <dsp:cNvSpPr/>
      </dsp:nvSpPr>
      <dsp:spPr>
        <a:xfrm>
          <a:off x="2408187" y="1862327"/>
          <a:ext cx="1373149" cy="93116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психологія управління</a:t>
          </a:r>
          <a:endParaRPr lang="ru-UA" sz="1400" kern="1200" dirty="0"/>
        </a:p>
      </dsp:txBody>
      <dsp:txXfrm>
        <a:off x="2408187" y="1862327"/>
        <a:ext cx="1373149" cy="931163"/>
      </dsp:txXfrm>
    </dsp:sp>
    <dsp:sp modelId="{427B9E80-B60F-43BF-AB84-BB127FE67FEE}">
      <dsp:nvSpPr>
        <dsp:cNvPr id="0" name=""/>
        <dsp:cNvSpPr/>
      </dsp:nvSpPr>
      <dsp:spPr>
        <a:xfrm>
          <a:off x="4075352" y="1191097"/>
          <a:ext cx="1292376" cy="129253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19A8FF5-AC55-40F1-B1B0-2A0B30D61258}">
      <dsp:nvSpPr>
        <dsp:cNvPr id="0" name=""/>
        <dsp:cNvSpPr/>
      </dsp:nvSpPr>
      <dsp:spPr>
        <a:xfrm>
          <a:off x="2515885" y="752855"/>
          <a:ext cx="1400074" cy="8717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 вікова психологія, психодіагностика</a:t>
          </a:r>
          <a:endParaRPr lang="ru-UA" sz="1400" kern="1200" dirty="0"/>
        </a:p>
      </dsp:txBody>
      <dsp:txXfrm>
        <a:off x="2515885" y="752855"/>
        <a:ext cx="1400074" cy="87172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B089C-605D-4853-BA3D-0BDBC707DC26}">
      <dsp:nvSpPr>
        <dsp:cNvPr id="0" name=""/>
        <dsp:cNvSpPr/>
      </dsp:nvSpPr>
      <dsp:spPr>
        <a:xfrm>
          <a:off x="0" y="276649"/>
          <a:ext cx="10515600" cy="46683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1) </a:t>
          </a:r>
          <a:r>
            <a:rPr lang="ru-RU" sz="1900" kern="1200" dirty="0" err="1"/>
            <a:t>наявністю</a:t>
          </a:r>
          <a:r>
            <a:rPr lang="ru-RU" sz="1900" kern="1200" dirty="0"/>
            <a:t> </a:t>
          </a:r>
          <a:r>
            <a:rPr lang="ru-RU" sz="1900" kern="1200" dirty="0" err="1"/>
            <a:t>професійно</a:t>
          </a:r>
          <a:r>
            <a:rPr lang="ru-RU" sz="1900" kern="1200" dirty="0"/>
            <a:t> </a:t>
          </a:r>
          <a:r>
            <a:rPr lang="ru-RU" sz="1900" kern="1200" dirty="0" err="1"/>
            <a:t>значущих</a:t>
          </a:r>
          <a:r>
            <a:rPr lang="ru-RU" sz="1900" kern="1200" dirty="0"/>
            <a:t> </a:t>
          </a:r>
          <a:r>
            <a:rPr lang="ru-RU" sz="1900" kern="1200" dirty="0" err="1"/>
            <a:t>особистісних</a:t>
          </a:r>
          <a:r>
            <a:rPr lang="ru-RU" sz="1900" kern="1200" dirty="0"/>
            <a:t> </a:t>
          </a:r>
          <a:r>
            <a:rPr lang="ru-RU" sz="1900" kern="1200" dirty="0" err="1"/>
            <a:t>якостей</a:t>
          </a:r>
          <a:r>
            <a:rPr lang="ru-RU" sz="1900" kern="1200" dirty="0"/>
            <a:t>;</a:t>
          </a:r>
          <a:endParaRPr lang="ru-UA" sz="1900" kern="1200" dirty="0"/>
        </a:p>
      </dsp:txBody>
      <dsp:txXfrm>
        <a:off x="22789" y="299438"/>
        <a:ext cx="10470022" cy="421252"/>
      </dsp:txXfrm>
    </dsp:sp>
    <dsp:sp modelId="{484C35D8-380E-49FD-8692-A18296B47CF0}">
      <dsp:nvSpPr>
        <dsp:cNvPr id="0" name=""/>
        <dsp:cNvSpPr/>
      </dsp:nvSpPr>
      <dsp:spPr>
        <a:xfrm>
          <a:off x="0" y="798199"/>
          <a:ext cx="10515600" cy="46683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2) педагогічної та загальної ерудиції та готовністю до самовдосконалення та самоосвіти;</a:t>
          </a:r>
          <a:endParaRPr lang="ru-RU" sz="1900" kern="1200" dirty="0"/>
        </a:p>
      </dsp:txBody>
      <dsp:txXfrm>
        <a:off x="22789" y="820988"/>
        <a:ext cx="10470022" cy="421252"/>
      </dsp:txXfrm>
    </dsp:sp>
    <dsp:sp modelId="{9A197AB8-759F-49F3-90F0-E162C68B4682}">
      <dsp:nvSpPr>
        <dsp:cNvPr id="0" name=""/>
        <dsp:cNvSpPr/>
      </dsp:nvSpPr>
      <dsp:spPr>
        <a:xfrm>
          <a:off x="0" y="1319748"/>
          <a:ext cx="10515600" cy="46683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3) педагогічним свідомістю в єдності з сформованими позитивної особистісної та професійної;</a:t>
          </a:r>
          <a:endParaRPr lang="ru-RU" sz="1900" kern="1200" dirty="0"/>
        </a:p>
      </dsp:txBody>
      <dsp:txXfrm>
        <a:off x="22789" y="1342537"/>
        <a:ext cx="10470022" cy="421252"/>
      </dsp:txXfrm>
    </dsp:sp>
    <dsp:sp modelId="{D8F3E4D0-E7D7-4662-A99B-88FA18D40EE0}">
      <dsp:nvSpPr>
        <dsp:cNvPr id="0" name=""/>
        <dsp:cNvSpPr/>
      </dsp:nvSpPr>
      <dsp:spPr>
        <a:xfrm>
          <a:off x="0" y="1841299"/>
          <a:ext cx="10515600" cy="46683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4) володінням педагогічною технологією і технікою:</a:t>
          </a:r>
          <a:endParaRPr lang="ru-RU" sz="1900" kern="1200" dirty="0"/>
        </a:p>
      </dsp:txBody>
      <dsp:txXfrm>
        <a:off x="22789" y="1864088"/>
        <a:ext cx="10470022" cy="421252"/>
      </dsp:txXfrm>
    </dsp:sp>
    <dsp:sp modelId="{BF6A1E4F-4696-4355-99D8-FF9596BA91B6}">
      <dsp:nvSpPr>
        <dsp:cNvPr id="0" name=""/>
        <dsp:cNvSpPr/>
      </dsp:nvSpPr>
      <dsp:spPr>
        <a:xfrm>
          <a:off x="0" y="2308128"/>
          <a:ext cx="10515600" cy="1258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 err="1"/>
            <a:t>Сучасними</a:t>
          </a:r>
          <a:r>
            <a:rPr lang="ru-RU" sz="1500" kern="1200" dirty="0"/>
            <a:t> </a:t>
          </a:r>
          <a:r>
            <a:rPr lang="ru-RU" sz="1500" kern="1200" dirty="0" err="1"/>
            <a:t>освітніми</a:t>
          </a:r>
          <a:r>
            <a:rPr lang="ru-RU" sz="1500" kern="1200" dirty="0"/>
            <a:t> та </a:t>
          </a:r>
          <a:r>
            <a:rPr lang="ru-RU" sz="1500" kern="1200" dirty="0" err="1"/>
            <a:t>виховними</a:t>
          </a:r>
          <a:r>
            <a:rPr lang="ru-RU" sz="1500" kern="1200" dirty="0"/>
            <a:t> </a:t>
          </a:r>
          <a:r>
            <a:rPr lang="ru-RU" sz="1500" kern="1200" dirty="0" err="1"/>
            <a:t>технологіями</a:t>
          </a:r>
          <a:r>
            <a:rPr lang="ru-RU" sz="1500" kern="1200" dirty="0"/>
            <a:t>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/>
            <a:t>Методикою навчання і </a:t>
          </a:r>
          <a:r>
            <a:rPr lang="ru-RU" sz="1500" kern="1200" dirty="0" err="1"/>
            <a:t>виховання</a:t>
          </a:r>
          <a:r>
            <a:rPr lang="ru-RU" sz="1500" kern="1200" dirty="0"/>
            <a:t>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 err="1"/>
            <a:t>Технічними</a:t>
          </a:r>
          <a:r>
            <a:rPr lang="ru-RU" sz="1500" kern="1200" dirty="0"/>
            <a:t> засобами навчання і </a:t>
          </a:r>
          <a:r>
            <a:rPr lang="ru-RU" sz="1500" kern="1200" dirty="0" err="1"/>
            <a:t>сучасними</a:t>
          </a:r>
          <a:r>
            <a:rPr lang="ru-RU" sz="1500" kern="1200" dirty="0"/>
            <a:t> інформаційними </a:t>
          </a:r>
          <a:r>
            <a:rPr lang="ru-RU" sz="1500" kern="1200" dirty="0" err="1"/>
            <a:t>технологіями</a:t>
          </a:r>
          <a:r>
            <a:rPr lang="ru-RU" sz="1500" kern="1200" dirty="0"/>
            <a:t> навчання та </a:t>
          </a:r>
          <a:r>
            <a:rPr lang="ru-RU" sz="1500" kern="1200" dirty="0" err="1"/>
            <a:t>виховання</a:t>
          </a:r>
          <a:r>
            <a:rPr lang="ru-RU" sz="1500" kern="1200" dirty="0"/>
            <a:t>;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500" kern="1200" dirty="0"/>
            <a:t>- </a:t>
          </a:r>
          <a:r>
            <a:rPr lang="ru-RU" sz="1500" kern="1200" dirty="0" err="1"/>
            <a:t>Промовою</a:t>
          </a:r>
          <a:r>
            <a:rPr lang="ru-RU" sz="1500" kern="1200" dirty="0"/>
            <a:t>; а </a:t>
          </a:r>
          <a:r>
            <a:rPr lang="ru-RU" sz="1500" kern="1200" dirty="0" err="1"/>
            <a:t>також</a:t>
          </a:r>
          <a:r>
            <a:rPr lang="ru-RU" sz="1500" kern="1200" dirty="0"/>
            <a:t> </a:t>
          </a:r>
          <a:r>
            <a:rPr lang="ru-RU" sz="1500" kern="1200" dirty="0" err="1"/>
            <a:t>умінням</a:t>
          </a:r>
          <a:r>
            <a:rPr lang="ru-RU" sz="1500" kern="1200" dirty="0"/>
            <a:t>: </a:t>
          </a:r>
          <a:r>
            <a:rPr lang="ru-RU" sz="1500" kern="1200" dirty="0" err="1"/>
            <a:t>спілкуватися</a:t>
          </a:r>
          <a:r>
            <a:rPr lang="ru-RU" sz="1500" kern="1200" dirty="0"/>
            <a:t>; </a:t>
          </a:r>
          <a:r>
            <a:rPr lang="ru-RU" sz="1500" kern="1200" dirty="0" err="1"/>
            <a:t>керувати</a:t>
          </a:r>
          <a:r>
            <a:rPr lang="ru-RU" sz="1500" kern="1200" dirty="0"/>
            <a:t> </a:t>
          </a:r>
          <a:r>
            <a:rPr lang="ru-RU" sz="1500" kern="1200" dirty="0" err="1"/>
            <a:t>своєю</a:t>
          </a:r>
          <a:r>
            <a:rPr lang="ru-RU" sz="1500" kern="1200" dirty="0"/>
            <a:t> </a:t>
          </a:r>
          <a:r>
            <a:rPr lang="ru-RU" sz="1500" kern="1200" dirty="0" err="1"/>
            <a:t>поведінкою</a:t>
          </a:r>
          <a:r>
            <a:rPr lang="ru-RU" sz="1500" kern="1200" dirty="0"/>
            <a:t> і </a:t>
          </a:r>
          <a:r>
            <a:rPr lang="ru-RU" sz="1500" kern="1200" dirty="0" err="1"/>
            <a:t>своїми</a:t>
          </a:r>
          <a:r>
            <a:rPr lang="ru-RU" sz="1500" kern="1200" dirty="0"/>
            <a:t> реакціями; </a:t>
          </a:r>
          <a:r>
            <a:rPr lang="ru-RU" sz="1500" kern="1200" dirty="0" err="1"/>
            <a:t>керувати</a:t>
          </a:r>
          <a:r>
            <a:rPr lang="ru-RU" sz="1500" kern="1200" dirty="0"/>
            <a:t> собою як </a:t>
          </a:r>
          <a:r>
            <a:rPr lang="ru-RU" sz="1500" kern="1200" dirty="0" err="1"/>
            <a:t>інструментом</a:t>
          </a:r>
          <a:r>
            <a:rPr lang="ru-RU" sz="1500" kern="1200" dirty="0"/>
            <a:t> </a:t>
          </a:r>
          <a:r>
            <a:rPr lang="ru-RU" sz="1500" kern="1200" dirty="0" err="1"/>
            <a:t>педагогічного</a:t>
          </a:r>
          <a:r>
            <a:rPr lang="ru-RU" sz="1500" kern="1200" dirty="0"/>
            <a:t> </a:t>
          </a:r>
          <a:r>
            <a:rPr lang="ru-RU" sz="1500" kern="1200" dirty="0" err="1"/>
            <a:t>впливу</a:t>
          </a:r>
          <a:r>
            <a:rPr lang="ru-RU" sz="1500" kern="1200" dirty="0"/>
            <a:t> і </a:t>
          </a:r>
          <a:r>
            <a:rPr lang="ru-RU" sz="1500" kern="1200" dirty="0" err="1"/>
            <a:t>взаємодії</a:t>
          </a:r>
          <a:r>
            <a:rPr lang="ru-RU" sz="1500" kern="1200" dirty="0"/>
            <a:t>.</a:t>
          </a:r>
        </a:p>
      </dsp:txBody>
      <dsp:txXfrm>
        <a:off x="0" y="2308128"/>
        <a:ext cx="10515600" cy="1258560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6B287-B144-46B8-AB21-983AEB3B1F64}">
      <dsp:nvSpPr>
        <dsp:cNvPr id="0" name=""/>
        <dsp:cNvSpPr/>
      </dsp:nvSpPr>
      <dsp:spPr>
        <a:xfrm rot="16200000">
          <a:off x="-1002836" y="1008484"/>
          <a:ext cx="3998913" cy="198194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255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1. </a:t>
          </a:r>
          <a:r>
            <a:rPr lang="ru-RU" sz="2100" kern="1200" dirty="0" err="1"/>
            <a:t>переконання</a:t>
          </a:r>
          <a:endParaRPr lang="ru-UA" sz="2100" kern="1200" dirty="0"/>
        </a:p>
      </dsp:txBody>
      <dsp:txXfrm rot="5400000">
        <a:off x="5648" y="799783"/>
        <a:ext cx="1981944" cy="2399347"/>
      </dsp:txXfrm>
    </dsp:sp>
    <dsp:sp modelId="{F442FD37-AAA3-4B2A-9944-C5066BB9B155}">
      <dsp:nvSpPr>
        <dsp:cNvPr id="0" name=""/>
        <dsp:cNvSpPr/>
      </dsp:nvSpPr>
      <dsp:spPr>
        <a:xfrm rot="16200000">
          <a:off x="1127753" y="1008484"/>
          <a:ext cx="3998913" cy="198194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255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2. </a:t>
          </a:r>
          <a:r>
            <a:rPr lang="ru-RU" sz="2100" kern="1200" dirty="0" err="1"/>
            <a:t>вправи</a:t>
          </a:r>
          <a:r>
            <a:rPr lang="ru-RU" sz="2100" kern="1200" dirty="0"/>
            <a:t> і </a:t>
          </a:r>
          <a:r>
            <a:rPr lang="ru-RU" sz="2100" kern="1200" dirty="0" err="1"/>
            <a:t>привчання</a:t>
          </a:r>
          <a:endParaRPr lang="ru-RU" sz="2100" kern="1200" dirty="0"/>
        </a:p>
      </dsp:txBody>
      <dsp:txXfrm rot="5400000">
        <a:off x="2136237" y="799783"/>
        <a:ext cx="1981944" cy="2399347"/>
      </dsp:txXfrm>
    </dsp:sp>
    <dsp:sp modelId="{76070A12-DE4B-426A-AB67-57E4330FB770}">
      <dsp:nvSpPr>
        <dsp:cNvPr id="0" name=""/>
        <dsp:cNvSpPr/>
      </dsp:nvSpPr>
      <dsp:spPr>
        <a:xfrm rot="16200000">
          <a:off x="3258343" y="1008484"/>
          <a:ext cx="3998913" cy="198194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255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3. навчання</a:t>
          </a:r>
        </a:p>
      </dsp:txBody>
      <dsp:txXfrm rot="5400000">
        <a:off x="4266827" y="799783"/>
        <a:ext cx="1981944" cy="2399347"/>
      </dsp:txXfrm>
    </dsp:sp>
    <dsp:sp modelId="{056682BC-8908-45B0-9225-3E8D95237ABF}">
      <dsp:nvSpPr>
        <dsp:cNvPr id="0" name=""/>
        <dsp:cNvSpPr/>
      </dsp:nvSpPr>
      <dsp:spPr>
        <a:xfrm rot="16200000">
          <a:off x="5388933" y="1008484"/>
          <a:ext cx="3998913" cy="198194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255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4. </a:t>
          </a:r>
          <a:r>
            <a:rPr lang="ru-RU" sz="2100" kern="1200" dirty="0" err="1"/>
            <a:t>стимулювання</a:t>
          </a:r>
          <a:endParaRPr lang="ru-RU" sz="2100" kern="1200" dirty="0"/>
        </a:p>
      </dsp:txBody>
      <dsp:txXfrm rot="5400000">
        <a:off x="6397417" y="799783"/>
        <a:ext cx="1981944" cy="2399347"/>
      </dsp:txXfrm>
    </dsp:sp>
    <dsp:sp modelId="{476CE97B-811A-4906-A97B-23A46E3A498A}">
      <dsp:nvSpPr>
        <dsp:cNvPr id="0" name=""/>
        <dsp:cNvSpPr/>
      </dsp:nvSpPr>
      <dsp:spPr>
        <a:xfrm rot="16200000">
          <a:off x="7519523" y="1008484"/>
          <a:ext cx="3998913" cy="198194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4255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5. контроль та оцінка</a:t>
          </a:r>
          <a:endParaRPr lang="ru-RU" sz="2100" kern="1200" dirty="0"/>
        </a:p>
      </dsp:txBody>
      <dsp:txXfrm rot="5400000">
        <a:off x="8528007" y="799783"/>
        <a:ext cx="1981944" cy="2399347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EAF75F-48D4-4B56-A897-DBDCE4ACAA27}">
      <dsp:nvSpPr>
        <dsp:cNvPr id="0" name=""/>
        <dsp:cNvSpPr/>
      </dsp:nvSpPr>
      <dsp:spPr>
        <a:xfrm>
          <a:off x="0" y="387736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8082D3-8B4B-4523-8B51-CEEF52999725}">
      <dsp:nvSpPr>
        <dsp:cNvPr id="0" name=""/>
        <dsp:cNvSpPr/>
      </dsp:nvSpPr>
      <dsp:spPr>
        <a:xfrm>
          <a:off x="525780" y="63016"/>
          <a:ext cx="736092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розповідь</a:t>
          </a:r>
          <a:endParaRPr lang="ru-UA" sz="2200" kern="1200" dirty="0"/>
        </a:p>
      </dsp:txBody>
      <dsp:txXfrm>
        <a:off x="557483" y="94719"/>
        <a:ext cx="7297514" cy="586034"/>
      </dsp:txXfrm>
    </dsp:sp>
    <dsp:sp modelId="{CE82973C-9010-414A-9E09-6B598ABB3F17}">
      <dsp:nvSpPr>
        <dsp:cNvPr id="0" name=""/>
        <dsp:cNvSpPr/>
      </dsp:nvSpPr>
      <dsp:spPr>
        <a:xfrm>
          <a:off x="0" y="1385656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EAE54-E49A-47ED-9B9B-A5471A07DBA6}">
      <dsp:nvSpPr>
        <dsp:cNvPr id="0" name=""/>
        <dsp:cNvSpPr/>
      </dsp:nvSpPr>
      <dsp:spPr>
        <a:xfrm>
          <a:off x="525780" y="1060936"/>
          <a:ext cx="736092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бесіда</a:t>
          </a:r>
          <a:endParaRPr lang="ru-RU" sz="2200" kern="1200" dirty="0"/>
        </a:p>
      </dsp:txBody>
      <dsp:txXfrm>
        <a:off x="557483" y="1092639"/>
        <a:ext cx="7297514" cy="586034"/>
      </dsp:txXfrm>
    </dsp:sp>
    <dsp:sp modelId="{DA2F3887-3F1C-434D-9C63-65722B1B24F3}">
      <dsp:nvSpPr>
        <dsp:cNvPr id="0" name=""/>
        <dsp:cNvSpPr/>
      </dsp:nvSpPr>
      <dsp:spPr>
        <a:xfrm>
          <a:off x="0" y="2383576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BD3F6-D6F3-411A-8E23-4CB950364F98}">
      <dsp:nvSpPr>
        <dsp:cNvPr id="0" name=""/>
        <dsp:cNvSpPr/>
      </dsp:nvSpPr>
      <dsp:spPr>
        <a:xfrm>
          <a:off x="525780" y="2058856"/>
          <a:ext cx="736092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пояснення</a:t>
          </a:r>
          <a:endParaRPr lang="ru-RU" sz="2200" kern="1200" dirty="0"/>
        </a:p>
      </dsp:txBody>
      <dsp:txXfrm>
        <a:off x="557483" y="2090559"/>
        <a:ext cx="7297514" cy="586034"/>
      </dsp:txXfrm>
    </dsp:sp>
    <dsp:sp modelId="{24D8ACB1-0A5C-4D88-85EC-E8CC78087F2A}">
      <dsp:nvSpPr>
        <dsp:cNvPr id="0" name=""/>
        <dsp:cNvSpPr/>
      </dsp:nvSpPr>
      <dsp:spPr>
        <a:xfrm>
          <a:off x="0" y="3381496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740A3-22AA-45F8-8E6E-F490C19E1EA1}">
      <dsp:nvSpPr>
        <dsp:cNvPr id="0" name=""/>
        <dsp:cNvSpPr/>
      </dsp:nvSpPr>
      <dsp:spPr>
        <a:xfrm>
          <a:off x="525780" y="3056776"/>
          <a:ext cx="7360920" cy="6494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/>
            <a:t>диспут</a:t>
          </a:r>
          <a:endParaRPr lang="ru-UA" sz="2200" kern="1200"/>
        </a:p>
      </dsp:txBody>
      <dsp:txXfrm>
        <a:off x="557483" y="3088479"/>
        <a:ext cx="7297514" cy="58603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C7B47-52F1-472D-944C-47F4F3B2450E}">
      <dsp:nvSpPr>
        <dsp:cNvPr id="0" name=""/>
        <dsp:cNvSpPr/>
      </dsp:nvSpPr>
      <dsp:spPr>
        <a:xfrm rot="16200000">
          <a:off x="-1002836" y="1008484"/>
          <a:ext cx="3998913" cy="1981944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936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1) </a:t>
          </a:r>
          <a:r>
            <a:rPr lang="ru-RU" sz="1800" b="0" i="0" kern="1200" dirty="0" err="1"/>
            <a:t>освітній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процес</a:t>
          </a:r>
          <a:endParaRPr lang="ru-RU" sz="1800" kern="1200" dirty="0"/>
        </a:p>
      </dsp:txBody>
      <dsp:txXfrm rot="5400000">
        <a:off x="5648" y="799783"/>
        <a:ext cx="1981944" cy="2399347"/>
      </dsp:txXfrm>
    </dsp:sp>
    <dsp:sp modelId="{D613AA06-C6FC-4903-A278-7AA0B8DE2029}">
      <dsp:nvSpPr>
        <dsp:cNvPr id="0" name=""/>
        <dsp:cNvSpPr/>
      </dsp:nvSpPr>
      <dsp:spPr>
        <a:xfrm rot="16200000">
          <a:off x="1127753" y="1008484"/>
          <a:ext cx="3998913" cy="1981944"/>
        </a:xfrm>
        <a:prstGeom prst="flowChartManualOperation">
          <a:avLst/>
        </a:prstGeom>
        <a:gradFill rotWithShape="0">
          <a:gsLst>
            <a:gs pos="0">
              <a:schemeClr val="accent4">
                <a:hueOff val="86532"/>
                <a:satOff val="19813"/>
                <a:lumOff val="-1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6532"/>
                <a:satOff val="19813"/>
                <a:lumOff val="-1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6532"/>
                <a:satOff val="19813"/>
                <a:lumOff val="-1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936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2) </a:t>
          </a:r>
          <a:r>
            <a:rPr lang="ru-RU" sz="1800" b="0" i="0" kern="1200" dirty="0" err="1"/>
            <a:t>позааудиторна</a:t>
          </a:r>
          <a:r>
            <a:rPr lang="ru-RU" sz="1800" b="0" i="0" kern="1200" dirty="0"/>
            <a:t>, </a:t>
          </a:r>
          <a:r>
            <a:rPr lang="ru-RU" sz="1800" b="0" i="0" kern="1200" dirty="0" err="1"/>
            <a:t>позакласна</a:t>
          </a:r>
          <a:r>
            <a:rPr lang="ru-RU" sz="1800" b="0" i="0" kern="1200" dirty="0"/>
            <a:t> робота</a:t>
          </a:r>
        </a:p>
      </dsp:txBody>
      <dsp:txXfrm rot="5400000">
        <a:off x="2136237" y="799783"/>
        <a:ext cx="1981944" cy="2399347"/>
      </dsp:txXfrm>
    </dsp:sp>
    <dsp:sp modelId="{75D71319-3D2F-4355-B357-E1C010DB2425}">
      <dsp:nvSpPr>
        <dsp:cNvPr id="0" name=""/>
        <dsp:cNvSpPr/>
      </dsp:nvSpPr>
      <dsp:spPr>
        <a:xfrm rot="16200000">
          <a:off x="3258343" y="1008484"/>
          <a:ext cx="3998913" cy="1981944"/>
        </a:xfrm>
        <a:prstGeom prst="flowChartManualOperation">
          <a:avLst/>
        </a:prstGeom>
        <a:gradFill rotWithShape="0">
          <a:gsLst>
            <a:gs pos="0">
              <a:schemeClr val="accent4">
                <a:hueOff val="173064"/>
                <a:satOff val="39626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73064"/>
                <a:satOff val="39626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73064"/>
                <a:satOff val="39626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936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3) </a:t>
          </a:r>
          <a:r>
            <a:rPr lang="ru-RU" sz="1800" b="0" i="0" kern="1200" dirty="0" err="1"/>
            <a:t>сімейне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виховання</a:t>
          </a:r>
          <a:endParaRPr lang="ru-RU" sz="1800" b="0" i="0" kern="1200" dirty="0"/>
        </a:p>
      </dsp:txBody>
      <dsp:txXfrm rot="5400000">
        <a:off x="4266827" y="799783"/>
        <a:ext cx="1981944" cy="2399347"/>
      </dsp:txXfrm>
    </dsp:sp>
    <dsp:sp modelId="{0D205695-29C4-438B-B16A-CB68DDD94A55}">
      <dsp:nvSpPr>
        <dsp:cNvPr id="0" name=""/>
        <dsp:cNvSpPr/>
      </dsp:nvSpPr>
      <dsp:spPr>
        <a:xfrm rot="16200000">
          <a:off x="5388933" y="1008484"/>
          <a:ext cx="3998913" cy="1981944"/>
        </a:xfrm>
        <a:prstGeom prst="flowChartManualOperation">
          <a:avLst/>
        </a:prstGeom>
        <a:gradFill rotWithShape="0">
          <a:gsLst>
            <a:gs pos="0">
              <a:schemeClr val="accent4">
                <a:hueOff val="259597"/>
                <a:satOff val="59440"/>
                <a:lumOff val="-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597"/>
                <a:satOff val="59440"/>
                <a:lumOff val="-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597"/>
                <a:satOff val="59440"/>
                <a:lumOff val="-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936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4) </a:t>
          </a:r>
          <a:r>
            <a:rPr lang="ru-RU" sz="1800" b="0" i="0" kern="1200" dirty="0" err="1"/>
            <a:t>виховна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діяльність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дитячих</a:t>
          </a:r>
          <a:r>
            <a:rPr lang="ru-RU" sz="1800" b="0" i="0" kern="1200" dirty="0"/>
            <a:t> і </a:t>
          </a:r>
          <a:r>
            <a:rPr lang="ru-RU" sz="1800" b="0" i="0" kern="1200" dirty="0" err="1"/>
            <a:t>молодіжних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організацій</a:t>
          </a:r>
          <a:endParaRPr lang="ru-RU" sz="1800" b="0" i="0" kern="1200" dirty="0"/>
        </a:p>
      </dsp:txBody>
      <dsp:txXfrm rot="5400000">
        <a:off x="6397417" y="799783"/>
        <a:ext cx="1981944" cy="2399347"/>
      </dsp:txXfrm>
    </dsp:sp>
    <dsp:sp modelId="{61542B07-62F4-40DD-B7E9-0E59D5BBDF18}">
      <dsp:nvSpPr>
        <dsp:cNvPr id="0" name=""/>
        <dsp:cNvSpPr/>
      </dsp:nvSpPr>
      <dsp:spPr>
        <a:xfrm rot="16200000">
          <a:off x="7519523" y="1008484"/>
          <a:ext cx="3998913" cy="1981944"/>
        </a:xfrm>
        <a:prstGeom prst="flowChartManualOperation">
          <a:avLst/>
        </a:prstGeom>
        <a:gradFill rotWithShape="0">
          <a:gsLst>
            <a:gs pos="0">
              <a:schemeClr val="accent4">
                <a:hueOff val="346129"/>
                <a:satOff val="79253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129"/>
                <a:satOff val="79253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129"/>
                <a:satOff val="79253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936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i="0" kern="1200" dirty="0"/>
            <a:t>5) </a:t>
          </a:r>
          <a:r>
            <a:rPr lang="ru-RU" sz="1800" b="0" i="0" kern="1200" dirty="0" err="1"/>
            <a:t>виховна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діяльність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установ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культури</a:t>
          </a:r>
          <a:r>
            <a:rPr lang="ru-RU" sz="1800" b="0" i="0" kern="1200" dirty="0"/>
            <a:t>, </a:t>
          </a:r>
          <a:r>
            <a:rPr lang="ru-RU" sz="1800" b="0" i="0" kern="1200" dirty="0" err="1"/>
            <a:t>мистецтва</a:t>
          </a:r>
          <a:r>
            <a:rPr lang="ru-RU" sz="1800" b="0" i="0" kern="1200" dirty="0"/>
            <a:t> та </a:t>
          </a:r>
          <a:r>
            <a:rPr lang="ru-RU" sz="1800" b="0" i="0" kern="1200" dirty="0" err="1"/>
            <a:t>засобівмасової</a:t>
          </a:r>
          <a:r>
            <a:rPr lang="ru-RU" sz="1800" b="0" i="0" kern="1200" dirty="0"/>
            <a:t> </a:t>
          </a:r>
          <a:r>
            <a:rPr lang="ru-RU" sz="1800" b="0" i="0" kern="1200" dirty="0" err="1"/>
            <a:t>інформації</a:t>
          </a:r>
          <a:r>
            <a:rPr lang="ru-RU" sz="1800" b="0" i="0" kern="1200" dirty="0"/>
            <a:t> (в </a:t>
          </a:r>
          <a:r>
            <a:rPr lang="ru-RU" sz="1800" b="0" i="0" kern="1200" dirty="0" err="1"/>
            <a:t>тій</a:t>
          </a:r>
          <a:r>
            <a:rPr lang="ru-RU" sz="1800" b="0" i="0" kern="1200" dirty="0"/>
            <a:t> </a:t>
          </a:r>
          <a:r>
            <a:rPr lang="ru-RU" sz="1800" b="0" i="0" kern="1200" dirty="0" err="1"/>
            <a:t>мірі</a:t>
          </a:r>
          <a:r>
            <a:rPr lang="ru-RU" sz="1800" b="0" i="0" kern="1200" dirty="0"/>
            <a:t>, в </a:t>
          </a:r>
          <a:r>
            <a:rPr lang="ru-RU" sz="1800" b="0" i="0" kern="1200" dirty="0" err="1"/>
            <a:t>якій</a:t>
          </a:r>
          <a:r>
            <a:rPr lang="ru-RU" sz="1800" b="0" i="0" kern="1200" dirty="0"/>
            <a:t> вона доступна </a:t>
          </a:r>
          <a:r>
            <a:rPr lang="ru-RU" sz="1800" b="0" i="0" kern="1200" dirty="0" err="1"/>
            <a:t>вихованцям</a:t>
          </a:r>
          <a:r>
            <a:rPr lang="ru-RU" sz="1800" b="0" i="0" kern="1200" dirty="0"/>
            <a:t>)</a:t>
          </a:r>
        </a:p>
      </dsp:txBody>
      <dsp:txXfrm rot="5400000">
        <a:off x="8528007" y="799783"/>
        <a:ext cx="1981944" cy="2399347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32843-4C65-4A66-B621-1F7ED95B7183}">
      <dsp:nvSpPr>
        <dsp:cNvPr id="0" name=""/>
        <dsp:cNvSpPr/>
      </dsp:nvSpPr>
      <dsp:spPr>
        <a:xfrm>
          <a:off x="1763898" y="2344"/>
          <a:ext cx="3372882" cy="202372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b="1" kern="1200" dirty="0" err="1"/>
            <a:t>Гра</a:t>
          </a:r>
          <a:endParaRPr lang="ru-UA" sz="4700" b="1" kern="1200" dirty="0"/>
        </a:p>
      </dsp:txBody>
      <dsp:txXfrm>
        <a:off x="1763898" y="2344"/>
        <a:ext cx="3372882" cy="2023729"/>
      </dsp:txXfrm>
    </dsp:sp>
    <dsp:sp modelId="{2DFEA635-054C-4900-8FF9-A18461E82EE8}">
      <dsp:nvSpPr>
        <dsp:cNvPr id="0" name=""/>
        <dsp:cNvSpPr/>
      </dsp:nvSpPr>
      <dsp:spPr>
        <a:xfrm>
          <a:off x="5474069" y="2344"/>
          <a:ext cx="3372882" cy="202372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3473"/>
                <a:satOff val="3173"/>
                <a:lumOff val="788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3473"/>
                <a:satOff val="3173"/>
                <a:lumOff val="788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3473"/>
                <a:satOff val="3173"/>
                <a:lumOff val="788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b="1" kern="1200" dirty="0" err="1"/>
            <a:t>Схвалення</a:t>
          </a:r>
          <a:r>
            <a:rPr lang="ru-RU" sz="4700" b="1" kern="1200" dirty="0"/>
            <a:t>, </a:t>
          </a:r>
          <a:r>
            <a:rPr lang="ru-RU" sz="4700" b="1" kern="1200" dirty="0" err="1"/>
            <a:t>заохочення</a:t>
          </a:r>
          <a:r>
            <a:rPr lang="ru-RU" sz="4700" b="1" kern="1200" dirty="0"/>
            <a:t> </a:t>
          </a:r>
        </a:p>
      </dsp:txBody>
      <dsp:txXfrm>
        <a:off x="5474069" y="2344"/>
        <a:ext cx="3372882" cy="2023729"/>
      </dsp:txXfrm>
    </dsp:sp>
    <dsp:sp modelId="{6308E66B-46D6-420B-A6FF-46124FBB8DB9}">
      <dsp:nvSpPr>
        <dsp:cNvPr id="0" name=""/>
        <dsp:cNvSpPr/>
      </dsp:nvSpPr>
      <dsp:spPr>
        <a:xfrm>
          <a:off x="1763898" y="2363362"/>
          <a:ext cx="3372882" cy="202372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6946"/>
                <a:satOff val="6345"/>
                <a:lumOff val="1577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6946"/>
                <a:satOff val="6345"/>
                <a:lumOff val="1577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6946"/>
                <a:satOff val="6345"/>
                <a:lumOff val="1577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b="1" kern="1200" baseline="0" dirty="0"/>
            <a:t> </a:t>
          </a:r>
          <a:r>
            <a:rPr lang="ru-RU" sz="4700" b="1" kern="1200" dirty="0" err="1"/>
            <a:t>Змагання</a:t>
          </a:r>
          <a:endParaRPr lang="ru-RU" sz="4700" b="1" kern="1200" dirty="0"/>
        </a:p>
      </dsp:txBody>
      <dsp:txXfrm>
        <a:off x="1763898" y="2363362"/>
        <a:ext cx="3372882" cy="2023729"/>
      </dsp:txXfrm>
    </dsp:sp>
    <dsp:sp modelId="{2F1DA094-1FC5-4440-B2FE-016E725F191C}">
      <dsp:nvSpPr>
        <dsp:cNvPr id="0" name=""/>
        <dsp:cNvSpPr/>
      </dsp:nvSpPr>
      <dsp:spPr>
        <a:xfrm>
          <a:off x="5474069" y="2363362"/>
          <a:ext cx="3372882" cy="2023729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0419"/>
                <a:satOff val="9518"/>
                <a:lumOff val="2366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10419"/>
                <a:satOff val="9518"/>
                <a:lumOff val="2366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10419"/>
                <a:satOff val="9518"/>
                <a:lumOff val="2366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b="1" kern="1200" dirty="0" err="1"/>
            <a:t>Покарання</a:t>
          </a:r>
          <a:endParaRPr lang="ru-RU" sz="4700" b="1" kern="1200" dirty="0"/>
        </a:p>
      </dsp:txBody>
      <dsp:txXfrm>
        <a:off x="5474069" y="2363362"/>
        <a:ext cx="3372882" cy="2023729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F92BA-7B77-4148-AD75-B6C2CAD4F041}">
      <dsp:nvSpPr>
        <dsp:cNvPr id="0" name=""/>
        <dsp:cNvSpPr/>
      </dsp:nvSpPr>
      <dsp:spPr>
        <a:xfrm>
          <a:off x="3080" y="410820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1</a:t>
          </a:r>
          <a:r>
            <a:rPr lang="ru-RU" sz="2000" b="1" kern="1200" dirty="0"/>
            <a:t>. Метод </a:t>
          </a:r>
          <a:r>
            <a:rPr lang="ru-RU" sz="2000" b="1" kern="1200" dirty="0" err="1"/>
            <a:t>створення</a:t>
          </a:r>
          <a:r>
            <a:rPr lang="ru-RU" sz="2000" b="1" kern="1200" dirty="0"/>
            <a:t> </a:t>
          </a:r>
          <a:r>
            <a:rPr lang="ru-RU" sz="2000" b="1" kern="1200" dirty="0" err="1"/>
            <a:t>ситуації</a:t>
          </a:r>
          <a:r>
            <a:rPr lang="ru-RU" sz="2000" b="1" kern="1200" dirty="0"/>
            <a:t> </a:t>
          </a:r>
          <a:r>
            <a:rPr lang="ru-RU" sz="2000" b="1" kern="1200" dirty="0" err="1"/>
            <a:t>новизни</a:t>
          </a:r>
          <a:r>
            <a:rPr lang="ru-RU" sz="2000" b="1" kern="1200" dirty="0"/>
            <a:t> </a:t>
          </a:r>
          <a:r>
            <a:rPr lang="ru-RU" sz="2000" b="1" kern="1200" dirty="0" err="1"/>
            <a:t>навчального</a:t>
          </a:r>
          <a:r>
            <a:rPr lang="ru-RU" sz="2000" b="1" kern="1200" dirty="0"/>
            <a:t> </a:t>
          </a:r>
          <a:r>
            <a:rPr lang="ru-RU" sz="2000" b="1" kern="1200" dirty="0" err="1"/>
            <a:t>матеріалу</a:t>
          </a:r>
          <a:endParaRPr lang="ru-UA" sz="2000" kern="1200" dirty="0"/>
        </a:p>
      </dsp:txBody>
      <dsp:txXfrm>
        <a:off x="3080" y="410820"/>
        <a:ext cx="2444055" cy="1466433"/>
      </dsp:txXfrm>
    </dsp:sp>
    <dsp:sp modelId="{A4A73571-581E-494C-A40F-6EB12EAC059D}">
      <dsp:nvSpPr>
        <dsp:cNvPr id="0" name=""/>
        <dsp:cNvSpPr/>
      </dsp:nvSpPr>
      <dsp:spPr>
        <a:xfrm>
          <a:off x="2691541" y="410820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736"/>
                <a:satOff val="1586"/>
                <a:lumOff val="394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1736"/>
                <a:satOff val="1586"/>
                <a:lumOff val="394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1736"/>
                <a:satOff val="1586"/>
                <a:lumOff val="394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2. </a:t>
          </a:r>
          <a:r>
            <a:rPr lang="ru-RU" sz="2000" b="1" kern="1200"/>
            <a:t>Метод опори на життєвий досвід учнів</a:t>
          </a:r>
          <a:endParaRPr lang="ru-RU" sz="2000" kern="1200" dirty="0"/>
        </a:p>
      </dsp:txBody>
      <dsp:txXfrm>
        <a:off x="2691541" y="410820"/>
        <a:ext cx="2444055" cy="1466433"/>
      </dsp:txXfrm>
    </dsp:sp>
    <dsp:sp modelId="{D4A3B041-5633-4247-9A7C-9D10B2175C46}">
      <dsp:nvSpPr>
        <dsp:cNvPr id="0" name=""/>
        <dsp:cNvSpPr/>
      </dsp:nvSpPr>
      <dsp:spPr>
        <a:xfrm>
          <a:off x="5380002" y="410820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3473"/>
                <a:satOff val="3173"/>
                <a:lumOff val="788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3473"/>
                <a:satOff val="3173"/>
                <a:lumOff val="788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3473"/>
                <a:satOff val="3173"/>
                <a:lumOff val="788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3.</a:t>
          </a:r>
          <a:r>
            <a:rPr lang="ru-RU" sz="2000" b="1" kern="1200"/>
            <a:t>Метод емоційно-морального стимулювання</a:t>
          </a:r>
          <a:endParaRPr lang="ru-RU" sz="2000" kern="1200" dirty="0"/>
        </a:p>
      </dsp:txBody>
      <dsp:txXfrm>
        <a:off x="5380002" y="410820"/>
        <a:ext cx="2444055" cy="1466433"/>
      </dsp:txXfrm>
    </dsp:sp>
    <dsp:sp modelId="{FA1B35FD-BE26-4AFD-A513-2695CF44B92B}">
      <dsp:nvSpPr>
        <dsp:cNvPr id="0" name=""/>
        <dsp:cNvSpPr/>
      </dsp:nvSpPr>
      <dsp:spPr>
        <a:xfrm>
          <a:off x="8068463" y="410820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5209"/>
                <a:satOff val="4759"/>
                <a:lumOff val="1183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5209"/>
                <a:satOff val="4759"/>
                <a:lumOff val="1183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5209"/>
                <a:satOff val="4759"/>
                <a:lumOff val="1183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4.</a:t>
          </a:r>
          <a:r>
            <a:rPr lang="ru-RU" sz="2000" b="1" kern="1200"/>
            <a:t>Метод зацікавлення</a:t>
          </a:r>
          <a:endParaRPr lang="ru-RU" sz="2000" kern="1200" dirty="0"/>
        </a:p>
      </dsp:txBody>
      <dsp:txXfrm>
        <a:off x="8068463" y="410820"/>
        <a:ext cx="2444055" cy="1466433"/>
      </dsp:txXfrm>
    </dsp:sp>
    <dsp:sp modelId="{078EC18A-EC0B-48F7-95DD-E93D2CB331B8}">
      <dsp:nvSpPr>
        <dsp:cNvPr id="0" name=""/>
        <dsp:cNvSpPr/>
      </dsp:nvSpPr>
      <dsp:spPr>
        <a:xfrm>
          <a:off x="1347311" y="2121659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6946"/>
                <a:satOff val="6345"/>
                <a:lumOff val="1577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6946"/>
                <a:satOff val="6345"/>
                <a:lumOff val="1577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6946"/>
                <a:satOff val="6345"/>
                <a:lumOff val="1577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5</a:t>
          </a:r>
          <a:r>
            <a:rPr lang="ru-RU" sz="2000" b="1" kern="1200"/>
            <a:t>.Метод емоційного сплеску та заохочення</a:t>
          </a:r>
          <a:endParaRPr lang="ru-RU" sz="2000" kern="1200" dirty="0"/>
        </a:p>
      </dsp:txBody>
      <dsp:txXfrm>
        <a:off x="1347311" y="2121659"/>
        <a:ext cx="2444055" cy="1466433"/>
      </dsp:txXfrm>
    </dsp:sp>
    <dsp:sp modelId="{2CA55F58-0B89-4989-BBAC-680B7926DFB3}">
      <dsp:nvSpPr>
        <dsp:cNvPr id="0" name=""/>
        <dsp:cNvSpPr/>
      </dsp:nvSpPr>
      <dsp:spPr>
        <a:xfrm>
          <a:off x="4035772" y="2121659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8682"/>
                <a:satOff val="7932"/>
                <a:lumOff val="1972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8682"/>
                <a:satOff val="7932"/>
                <a:lumOff val="1972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8682"/>
                <a:satOff val="7932"/>
                <a:lumOff val="1972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6.</a:t>
          </a:r>
          <a:r>
            <a:rPr lang="ru-RU" sz="2000" b="1" kern="1200" dirty="0"/>
            <a:t>Метод </a:t>
          </a:r>
          <a:r>
            <a:rPr lang="ru-RU" sz="2000" b="1" kern="1200" dirty="0" err="1"/>
            <a:t>пізнавальних</a:t>
          </a:r>
          <a:r>
            <a:rPr lang="ru-RU" sz="2000" b="1" kern="1200" dirty="0"/>
            <a:t> </a:t>
          </a:r>
          <a:r>
            <a:rPr lang="ru-RU" sz="2000" b="1" kern="1200" dirty="0" err="1"/>
            <a:t>ігор</a:t>
          </a:r>
          <a:endParaRPr lang="ru-RU" sz="2000" kern="1200" dirty="0"/>
        </a:p>
      </dsp:txBody>
      <dsp:txXfrm>
        <a:off x="4035772" y="2121659"/>
        <a:ext cx="2444055" cy="1466433"/>
      </dsp:txXfrm>
    </dsp:sp>
    <dsp:sp modelId="{01807219-EACD-417D-A990-D49DCEDC29B9}">
      <dsp:nvSpPr>
        <dsp:cNvPr id="0" name=""/>
        <dsp:cNvSpPr/>
      </dsp:nvSpPr>
      <dsp:spPr>
        <a:xfrm>
          <a:off x="6724233" y="2121659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0419"/>
                <a:satOff val="9518"/>
                <a:lumOff val="2366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10419"/>
                <a:satOff val="9518"/>
                <a:lumOff val="2366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10419"/>
                <a:satOff val="9518"/>
                <a:lumOff val="2366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7. Метод </a:t>
          </a:r>
          <a:r>
            <a:rPr lang="ru-RU" sz="2000" b="1" kern="1200" dirty="0" err="1"/>
            <a:t>створення</a:t>
          </a:r>
          <a:r>
            <a:rPr lang="ru-RU" sz="2000" b="1" kern="1200" dirty="0"/>
            <a:t> </a:t>
          </a:r>
          <a:r>
            <a:rPr lang="ru-RU" sz="2000" b="1" kern="1200" dirty="0" err="1"/>
            <a:t>ситуації</a:t>
          </a:r>
          <a:r>
            <a:rPr lang="ru-RU" sz="2000" b="1" kern="1200" dirty="0"/>
            <a:t> </a:t>
          </a:r>
          <a:r>
            <a:rPr lang="ru-RU" sz="2000" b="1" kern="1200" dirty="0" err="1"/>
            <a:t>успіху</a:t>
          </a:r>
          <a:endParaRPr lang="ru-RU" sz="2000" b="1" kern="1200" dirty="0"/>
        </a:p>
      </dsp:txBody>
      <dsp:txXfrm>
        <a:off x="6724233" y="2121659"/>
        <a:ext cx="2444055" cy="1466433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312BC-BF7B-4464-AC62-B1E6B0A825B4}">
      <dsp:nvSpPr>
        <dsp:cNvPr id="0" name=""/>
        <dsp:cNvSpPr/>
      </dsp:nvSpPr>
      <dsp:spPr>
        <a:xfrm>
          <a:off x="336827" y="311"/>
          <a:ext cx="3075607" cy="18453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0" i="0" kern="1200" dirty="0" err="1"/>
            <a:t>спостереження</a:t>
          </a:r>
          <a:r>
            <a:rPr lang="ru-RU" sz="3400" b="0" i="0" kern="1200" dirty="0"/>
            <a:t> за </a:t>
          </a:r>
          <a:r>
            <a:rPr lang="ru-RU" sz="3400" b="0" i="0" kern="1200" dirty="0" err="1"/>
            <a:t>навчальною</a:t>
          </a:r>
          <a:r>
            <a:rPr lang="ru-RU" sz="3400" b="0" i="0" kern="1200" dirty="0"/>
            <a:t> </a:t>
          </a:r>
          <a:r>
            <a:rPr lang="ru-RU" sz="3400" b="0" i="0" kern="1200" dirty="0" err="1"/>
            <a:t>діяльністю</a:t>
          </a:r>
          <a:endParaRPr lang="ru-UA" sz="3400" kern="1200" dirty="0"/>
        </a:p>
      </dsp:txBody>
      <dsp:txXfrm>
        <a:off x="336827" y="311"/>
        <a:ext cx="3075607" cy="1845364"/>
      </dsp:txXfrm>
    </dsp:sp>
    <dsp:sp modelId="{F0DC5B25-B91F-4B2B-AA8B-D8A00CD9A7FF}">
      <dsp:nvSpPr>
        <dsp:cNvPr id="0" name=""/>
        <dsp:cNvSpPr/>
      </dsp:nvSpPr>
      <dsp:spPr>
        <a:xfrm>
          <a:off x="3719996" y="311"/>
          <a:ext cx="3075607" cy="1845364"/>
        </a:xfrm>
        <a:prstGeom prst="rect">
          <a:avLst/>
        </a:prstGeom>
        <a:gradFill rotWithShape="0">
          <a:gsLst>
            <a:gs pos="0">
              <a:schemeClr val="accent4">
                <a:hueOff val="69226"/>
                <a:satOff val="15851"/>
                <a:lumOff val="-15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226"/>
                <a:satOff val="15851"/>
                <a:lumOff val="-15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226"/>
                <a:satOff val="15851"/>
                <a:lumOff val="-15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0" i="0" kern="1200" dirty="0"/>
            <a:t> </a:t>
          </a:r>
          <a:r>
            <a:rPr lang="ru-RU" sz="3400" b="0" i="0" kern="1200" dirty="0" err="1"/>
            <a:t>усне</a:t>
          </a:r>
          <a:r>
            <a:rPr lang="ru-RU" sz="3400" b="0" i="0" kern="1200" dirty="0"/>
            <a:t> </a:t>
          </a:r>
          <a:r>
            <a:rPr lang="ru-RU" sz="3400" b="0" i="0" kern="1200" dirty="0" err="1"/>
            <a:t>опитування</a:t>
          </a:r>
          <a:endParaRPr lang="ru-UA" sz="3400" kern="1200" dirty="0"/>
        </a:p>
      </dsp:txBody>
      <dsp:txXfrm>
        <a:off x="3719996" y="311"/>
        <a:ext cx="3075607" cy="1845364"/>
      </dsp:txXfrm>
    </dsp:sp>
    <dsp:sp modelId="{D626CDC6-E4D4-4E62-8C74-21AE626AB17C}">
      <dsp:nvSpPr>
        <dsp:cNvPr id="0" name=""/>
        <dsp:cNvSpPr/>
      </dsp:nvSpPr>
      <dsp:spPr>
        <a:xfrm>
          <a:off x="7103164" y="311"/>
          <a:ext cx="3075607" cy="1845364"/>
        </a:xfrm>
        <a:prstGeom prst="rect">
          <a:avLst/>
        </a:prstGeom>
        <a:gradFill rotWithShape="0">
          <a:gsLst>
            <a:gs pos="0">
              <a:schemeClr val="accent4">
                <a:hueOff val="138452"/>
                <a:satOff val="31701"/>
                <a:lumOff val="-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38452"/>
                <a:satOff val="31701"/>
                <a:lumOff val="-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38452"/>
                <a:satOff val="31701"/>
                <a:lumOff val="-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0" i="0" kern="1200" dirty="0" err="1"/>
            <a:t>письмовий</a:t>
          </a:r>
          <a:r>
            <a:rPr lang="ru-RU" sz="3400" b="0" i="0" kern="1200" dirty="0"/>
            <a:t> контроль</a:t>
          </a:r>
          <a:endParaRPr lang="ru-UA" sz="3400" kern="1200" dirty="0"/>
        </a:p>
      </dsp:txBody>
      <dsp:txXfrm>
        <a:off x="7103164" y="311"/>
        <a:ext cx="3075607" cy="1845364"/>
      </dsp:txXfrm>
    </dsp:sp>
    <dsp:sp modelId="{32CCEC54-1253-4AEC-B249-B95D06A6817E}">
      <dsp:nvSpPr>
        <dsp:cNvPr id="0" name=""/>
        <dsp:cNvSpPr/>
      </dsp:nvSpPr>
      <dsp:spPr>
        <a:xfrm>
          <a:off x="336827" y="2153236"/>
          <a:ext cx="3075607" cy="1845364"/>
        </a:xfrm>
        <a:prstGeom prst="rect">
          <a:avLst/>
        </a:prstGeom>
        <a:gradFill rotWithShape="0">
          <a:gsLst>
            <a:gs pos="0">
              <a:schemeClr val="accent4">
                <a:hueOff val="207677"/>
                <a:satOff val="47552"/>
                <a:lumOff val="-47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07677"/>
                <a:satOff val="47552"/>
                <a:lumOff val="-47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07677"/>
                <a:satOff val="47552"/>
                <a:lumOff val="-47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0" i="0" kern="1200" dirty="0" err="1"/>
            <a:t>графічна</a:t>
          </a:r>
          <a:r>
            <a:rPr lang="ru-RU" sz="3400" b="0" i="0" kern="1200" dirty="0"/>
            <a:t> </a:t>
          </a:r>
          <a:r>
            <a:rPr lang="ru-RU" sz="3400" b="0" i="0" kern="1200" dirty="0" err="1"/>
            <a:t>перевірка</a:t>
          </a:r>
          <a:endParaRPr lang="ru-UA" sz="3400" kern="1200" dirty="0"/>
        </a:p>
      </dsp:txBody>
      <dsp:txXfrm>
        <a:off x="336827" y="2153236"/>
        <a:ext cx="3075607" cy="1845364"/>
      </dsp:txXfrm>
    </dsp:sp>
    <dsp:sp modelId="{4B1D2B5F-EE06-4208-AB77-92077EA85EF9}">
      <dsp:nvSpPr>
        <dsp:cNvPr id="0" name=""/>
        <dsp:cNvSpPr/>
      </dsp:nvSpPr>
      <dsp:spPr>
        <a:xfrm>
          <a:off x="3719996" y="2153236"/>
          <a:ext cx="3075607" cy="1845364"/>
        </a:xfrm>
        <a:prstGeom prst="rect">
          <a:avLst/>
        </a:prstGeom>
        <a:gradFill rotWithShape="0">
          <a:gsLst>
            <a:gs pos="0">
              <a:schemeClr val="accent4">
                <a:hueOff val="276903"/>
                <a:satOff val="63402"/>
                <a:lumOff val="-6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76903"/>
                <a:satOff val="63402"/>
                <a:lumOff val="-6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76903"/>
                <a:satOff val="63402"/>
                <a:lumOff val="-6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0" i="0" kern="1200" dirty="0" err="1"/>
            <a:t>практичний</a:t>
          </a:r>
          <a:r>
            <a:rPr lang="ru-RU" sz="3400" b="0" i="0" kern="1200" dirty="0"/>
            <a:t> контроль</a:t>
          </a:r>
          <a:endParaRPr lang="ru-UA" sz="3400" kern="1200" dirty="0"/>
        </a:p>
      </dsp:txBody>
      <dsp:txXfrm>
        <a:off x="3719996" y="2153236"/>
        <a:ext cx="3075607" cy="1845364"/>
      </dsp:txXfrm>
    </dsp:sp>
    <dsp:sp modelId="{AD6BCE71-6F89-4BDD-89F7-FBD950D8CB4B}">
      <dsp:nvSpPr>
        <dsp:cNvPr id="0" name=""/>
        <dsp:cNvSpPr/>
      </dsp:nvSpPr>
      <dsp:spPr>
        <a:xfrm>
          <a:off x="7103164" y="2153236"/>
          <a:ext cx="3075607" cy="1845364"/>
        </a:xfrm>
        <a:prstGeom prst="rect">
          <a:avLst/>
        </a:prstGeom>
        <a:gradFill rotWithShape="0">
          <a:gsLst>
            <a:gs pos="0">
              <a:schemeClr val="accent4">
                <a:hueOff val="346129"/>
                <a:satOff val="79253"/>
                <a:lumOff val="-7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129"/>
                <a:satOff val="79253"/>
                <a:lumOff val="-7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129"/>
                <a:satOff val="79253"/>
                <a:lumOff val="-7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0" i="0" kern="1200" dirty="0"/>
            <a:t> </a:t>
          </a:r>
          <a:r>
            <a:rPr lang="ru-RU" sz="3400" b="0" i="0" kern="1200" dirty="0" err="1"/>
            <a:t>тестовий</a:t>
          </a:r>
          <a:r>
            <a:rPr lang="ru-RU" sz="3400" b="0" i="0" kern="1200" dirty="0"/>
            <a:t> контроль</a:t>
          </a:r>
          <a:endParaRPr lang="ru-UA" sz="3400" kern="1200" dirty="0"/>
        </a:p>
      </dsp:txBody>
      <dsp:txXfrm>
        <a:off x="7103164" y="2153236"/>
        <a:ext cx="3075607" cy="1845364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312BC-BF7B-4464-AC62-B1E6B0A825B4}">
      <dsp:nvSpPr>
        <dsp:cNvPr id="0" name=""/>
        <dsp:cNvSpPr/>
      </dsp:nvSpPr>
      <dsp:spPr>
        <a:xfrm>
          <a:off x="0" y="1013618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i="0" kern="1200" dirty="0" err="1"/>
            <a:t>взаємоконтроль</a:t>
          </a:r>
          <a:endParaRPr lang="ru-UA" sz="3300" kern="1200" dirty="0"/>
        </a:p>
      </dsp:txBody>
      <dsp:txXfrm>
        <a:off x="0" y="1013618"/>
        <a:ext cx="3286125" cy="1971675"/>
      </dsp:txXfrm>
    </dsp:sp>
    <dsp:sp modelId="{6361F92B-4709-45B5-BBD7-644933416B9B}">
      <dsp:nvSpPr>
        <dsp:cNvPr id="0" name=""/>
        <dsp:cNvSpPr/>
      </dsp:nvSpPr>
      <dsp:spPr>
        <a:xfrm>
          <a:off x="3614737" y="1013618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173064"/>
                <a:satOff val="39626"/>
                <a:lumOff val="-39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73064"/>
                <a:satOff val="39626"/>
                <a:lumOff val="-39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73064"/>
                <a:satOff val="39626"/>
                <a:lumOff val="-39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i="0" kern="1200" dirty="0"/>
            <a:t>самоконтроль</a:t>
          </a:r>
          <a:endParaRPr lang="ru-UA" sz="3300" kern="1200" dirty="0"/>
        </a:p>
      </dsp:txBody>
      <dsp:txXfrm>
        <a:off x="3614737" y="1013618"/>
        <a:ext cx="3286125" cy="1971675"/>
      </dsp:txXfrm>
    </dsp:sp>
    <dsp:sp modelId="{93F67AF4-6153-4233-8970-6F5D5CFD93A7}">
      <dsp:nvSpPr>
        <dsp:cNvPr id="0" name=""/>
        <dsp:cNvSpPr/>
      </dsp:nvSpPr>
      <dsp:spPr>
        <a:xfrm>
          <a:off x="7229475" y="1013618"/>
          <a:ext cx="3286125" cy="1971675"/>
        </a:xfrm>
        <a:prstGeom prst="rect">
          <a:avLst/>
        </a:prstGeom>
        <a:gradFill rotWithShape="0">
          <a:gsLst>
            <a:gs pos="0">
              <a:schemeClr val="accent4">
                <a:hueOff val="346129"/>
                <a:satOff val="79253"/>
                <a:lumOff val="-7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129"/>
                <a:satOff val="79253"/>
                <a:lumOff val="-7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129"/>
                <a:satOff val="79253"/>
                <a:lumOff val="-7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i="0" kern="1200" dirty="0" err="1"/>
            <a:t>самокорекція</a:t>
          </a:r>
          <a:endParaRPr lang="ru-UA" sz="3300" kern="1200" dirty="0"/>
        </a:p>
      </dsp:txBody>
      <dsp:txXfrm>
        <a:off x="7229475" y="1013618"/>
        <a:ext cx="3286125" cy="1971675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344BD-C8CD-493E-9F4E-F8CACC59E77E}">
      <dsp:nvSpPr>
        <dsp:cNvPr id="0" name=""/>
        <dsp:cNvSpPr/>
      </dsp:nvSpPr>
      <dsp:spPr>
        <a:xfrm>
          <a:off x="963502" y="2108"/>
          <a:ext cx="1997347" cy="119840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Оцінювання за </a:t>
          </a:r>
          <a:r>
            <a:rPr lang="ru-RU" sz="1800" kern="1200" dirty="0" err="1"/>
            <a:t>рівнем</a:t>
          </a:r>
          <a:r>
            <a:rPr lang="ru-RU" sz="1800" kern="1200" dirty="0"/>
            <a:t> </a:t>
          </a:r>
          <a:r>
            <a:rPr lang="ru-RU" sz="1800" kern="1200" dirty="0" err="1"/>
            <a:t>досягнення</a:t>
          </a:r>
          <a:r>
            <a:rPr lang="ru-RU" sz="1800" kern="1200" dirty="0"/>
            <a:t> </a:t>
          </a:r>
          <a:r>
            <a:rPr lang="ru-RU" sz="1800" kern="1200" dirty="0" err="1"/>
            <a:t>цілей</a:t>
          </a:r>
          <a:endParaRPr lang="ru-UA" sz="1800" kern="1200" dirty="0"/>
        </a:p>
      </dsp:txBody>
      <dsp:txXfrm>
        <a:off x="963502" y="2108"/>
        <a:ext cx="1997347" cy="1198408"/>
      </dsp:txXfrm>
    </dsp:sp>
    <dsp:sp modelId="{986C0514-2438-42D5-B747-187F2A810956}">
      <dsp:nvSpPr>
        <dsp:cNvPr id="0" name=""/>
        <dsp:cNvSpPr/>
      </dsp:nvSpPr>
      <dsp:spPr>
        <a:xfrm>
          <a:off x="3160584" y="2108"/>
          <a:ext cx="1997347" cy="119840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2428"/>
                <a:satOff val="3047"/>
                <a:lumOff val="871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2428"/>
                <a:satOff val="3047"/>
                <a:lumOff val="871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2428"/>
                <a:satOff val="3047"/>
                <a:lumOff val="871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Самооцінювання</a:t>
          </a:r>
          <a:endParaRPr lang="ru-RU" sz="1800" kern="1200" dirty="0"/>
        </a:p>
      </dsp:txBody>
      <dsp:txXfrm>
        <a:off x="3160584" y="2108"/>
        <a:ext cx="1997347" cy="1198408"/>
      </dsp:txXfrm>
    </dsp:sp>
    <dsp:sp modelId="{FA367814-724C-436A-9192-1B1CC42D9EAF}">
      <dsp:nvSpPr>
        <dsp:cNvPr id="0" name=""/>
        <dsp:cNvSpPr/>
      </dsp:nvSpPr>
      <dsp:spPr>
        <a:xfrm>
          <a:off x="5357667" y="2108"/>
          <a:ext cx="1997347" cy="119840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4856"/>
                <a:satOff val="6094"/>
                <a:lumOff val="1742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4856"/>
                <a:satOff val="6094"/>
                <a:lumOff val="1742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4856"/>
                <a:satOff val="6094"/>
                <a:lumOff val="1742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Оцінювання за зразками робіт</a:t>
          </a:r>
          <a:endParaRPr lang="ru-RU" sz="1800" kern="1200" dirty="0"/>
        </a:p>
      </dsp:txBody>
      <dsp:txXfrm>
        <a:off x="5357667" y="2108"/>
        <a:ext cx="1997347" cy="1198408"/>
      </dsp:txXfrm>
    </dsp:sp>
    <dsp:sp modelId="{3A94847D-5461-4930-B2F1-4EC12626AC4A}">
      <dsp:nvSpPr>
        <dsp:cNvPr id="0" name=""/>
        <dsp:cNvSpPr/>
      </dsp:nvSpPr>
      <dsp:spPr>
        <a:xfrm>
          <a:off x="7554750" y="2108"/>
          <a:ext cx="1997347" cy="119840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7284"/>
                <a:satOff val="9141"/>
                <a:lumOff val="261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7284"/>
                <a:satOff val="9141"/>
                <a:lumOff val="261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7284"/>
                <a:satOff val="9141"/>
                <a:lumOff val="261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Оцінювання порівнянням з іншими учнями</a:t>
          </a:r>
          <a:endParaRPr lang="ru-RU" sz="1800" kern="1200" dirty="0"/>
        </a:p>
      </dsp:txBody>
      <dsp:txXfrm>
        <a:off x="7554750" y="2108"/>
        <a:ext cx="1997347" cy="1198408"/>
      </dsp:txXfrm>
    </dsp:sp>
    <dsp:sp modelId="{BA70652C-DB6C-40D5-93D7-7209BC8F2B7B}">
      <dsp:nvSpPr>
        <dsp:cNvPr id="0" name=""/>
        <dsp:cNvSpPr/>
      </dsp:nvSpPr>
      <dsp:spPr>
        <a:xfrm>
          <a:off x="963502" y="1400252"/>
          <a:ext cx="1997347" cy="119840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9712"/>
                <a:satOff val="12188"/>
                <a:lumOff val="3484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9712"/>
                <a:satOff val="12188"/>
                <a:lumOff val="3484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9712"/>
                <a:satOff val="12188"/>
                <a:lumOff val="3484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Оцінювання за допомогою портфоліо</a:t>
          </a:r>
          <a:endParaRPr lang="ru-RU" sz="1800" kern="1200" dirty="0"/>
        </a:p>
      </dsp:txBody>
      <dsp:txXfrm>
        <a:off x="963502" y="1400252"/>
        <a:ext cx="1997347" cy="1198408"/>
      </dsp:txXfrm>
    </dsp:sp>
    <dsp:sp modelId="{60946C31-43E5-4F36-A999-16A63890843A}">
      <dsp:nvSpPr>
        <dsp:cNvPr id="0" name=""/>
        <dsp:cNvSpPr/>
      </dsp:nvSpPr>
      <dsp:spPr>
        <a:xfrm>
          <a:off x="3160584" y="1400252"/>
          <a:ext cx="1997347" cy="119840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12140"/>
                <a:satOff val="15235"/>
                <a:lumOff val="4355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12140"/>
                <a:satOff val="15235"/>
                <a:lumOff val="4355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12140"/>
                <a:satOff val="15235"/>
                <a:lumOff val="4355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Оцінювання за допомогою рефлексії</a:t>
          </a:r>
          <a:endParaRPr lang="ru-RU" sz="1800" kern="1200" dirty="0"/>
        </a:p>
      </dsp:txBody>
      <dsp:txXfrm>
        <a:off x="3160584" y="1400252"/>
        <a:ext cx="1997347" cy="1198408"/>
      </dsp:txXfrm>
    </dsp:sp>
    <dsp:sp modelId="{485DF813-9232-43DF-8100-57504AB73B55}">
      <dsp:nvSpPr>
        <dsp:cNvPr id="0" name=""/>
        <dsp:cNvSpPr/>
      </dsp:nvSpPr>
      <dsp:spPr>
        <a:xfrm>
          <a:off x="5357667" y="1400252"/>
          <a:ext cx="1997347" cy="119840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9712"/>
                <a:satOff val="12188"/>
                <a:lumOff val="3484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9712"/>
                <a:satOff val="12188"/>
                <a:lumOff val="3484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9712"/>
                <a:satOff val="12188"/>
                <a:lumOff val="3484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Оцінювання за допомогою тестів</a:t>
          </a:r>
          <a:endParaRPr lang="ru-RU" sz="1800" kern="1200" dirty="0"/>
        </a:p>
      </dsp:txBody>
      <dsp:txXfrm>
        <a:off x="5357667" y="1400252"/>
        <a:ext cx="1997347" cy="1198408"/>
      </dsp:txXfrm>
    </dsp:sp>
    <dsp:sp modelId="{3B4DBBF6-111C-4491-8690-39623DC60168}">
      <dsp:nvSpPr>
        <dsp:cNvPr id="0" name=""/>
        <dsp:cNvSpPr/>
      </dsp:nvSpPr>
      <dsp:spPr>
        <a:xfrm>
          <a:off x="7554750" y="1400252"/>
          <a:ext cx="1997347" cy="119840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7284"/>
                <a:satOff val="9141"/>
                <a:lumOff val="261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7284"/>
                <a:satOff val="9141"/>
                <a:lumOff val="261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7284"/>
                <a:satOff val="9141"/>
                <a:lumOff val="261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Оцінювання за допомогою асоціацій</a:t>
          </a:r>
          <a:endParaRPr lang="ru-RU" sz="1800" kern="1200" dirty="0"/>
        </a:p>
      </dsp:txBody>
      <dsp:txXfrm>
        <a:off x="7554750" y="1400252"/>
        <a:ext cx="1997347" cy="1198408"/>
      </dsp:txXfrm>
    </dsp:sp>
    <dsp:sp modelId="{6130370E-88E0-489C-AD63-73B16EE70FB4}">
      <dsp:nvSpPr>
        <dsp:cNvPr id="0" name=""/>
        <dsp:cNvSpPr/>
      </dsp:nvSpPr>
      <dsp:spPr>
        <a:xfrm>
          <a:off x="3160584" y="2798395"/>
          <a:ext cx="1997347" cy="119840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4856"/>
                <a:satOff val="6094"/>
                <a:lumOff val="1742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4856"/>
                <a:satOff val="6094"/>
                <a:lumOff val="1742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4856"/>
                <a:satOff val="6094"/>
                <a:lumOff val="1742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Оцінювання за допомогою інтерактивних методів</a:t>
          </a:r>
          <a:endParaRPr lang="ru-RU" sz="1800" kern="1200" dirty="0"/>
        </a:p>
      </dsp:txBody>
      <dsp:txXfrm>
        <a:off x="3160584" y="2798395"/>
        <a:ext cx="1997347" cy="1198408"/>
      </dsp:txXfrm>
    </dsp:sp>
    <dsp:sp modelId="{0E9A9BA3-AEAE-4346-A1DB-B079D0E60B5C}">
      <dsp:nvSpPr>
        <dsp:cNvPr id="0" name=""/>
        <dsp:cNvSpPr/>
      </dsp:nvSpPr>
      <dsp:spPr>
        <a:xfrm>
          <a:off x="5357667" y="2798395"/>
          <a:ext cx="1997347" cy="1198408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2428"/>
                <a:satOff val="3047"/>
                <a:lumOff val="871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50000"/>
                <a:hueOff val="2428"/>
                <a:satOff val="3047"/>
                <a:lumOff val="871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50000"/>
                <a:hueOff val="2428"/>
                <a:satOff val="3047"/>
                <a:lumOff val="871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Оцінювання за </a:t>
          </a:r>
          <a:r>
            <a:rPr lang="ru-RU" sz="1800" kern="1200" dirty="0" err="1"/>
            <a:t>допомогою</a:t>
          </a:r>
          <a:r>
            <a:rPr lang="ru-RU" sz="1800" kern="1200" dirty="0"/>
            <a:t> </a:t>
          </a:r>
          <a:r>
            <a:rPr lang="ru-RU" sz="1800" kern="1200" dirty="0" err="1"/>
            <a:t>проєктів</a:t>
          </a:r>
          <a:endParaRPr lang="ru-RU" sz="1800" kern="1200" dirty="0"/>
        </a:p>
      </dsp:txBody>
      <dsp:txXfrm>
        <a:off x="5357667" y="2798395"/>
        <a:ext cx="1997347" cy="1198408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E3C09-BA21-41F6-899E-4F35C833B7E1}">
      <dsp:nvSpPr>
        <dsp:cNvPr id="0" name=""/>
        <dsp:cNvSpPr/>
      </dsp:nvSpPr>
      <dsp:spPr>
        <a:xfrm>
          <a:off x="3594" y="53454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Шкала</a:t>
          </a:r>
          <a:endParaRPr lang="ru-UA" sz="1800" kern="1200" dirty="0"/>
        </a:p>
      </dsp:txBody>
      <dsp:txXfrm>
        <a:off x="3594" y="53454"/>
        <a:ext cx="1946002" cy="1167601"/>
      </dsp:txXfrm>
    </dsp:sp>
    <dsp:sp modelId="{8CA8F12A-CAD7-4783-A232-4A6F875267C9}">
      <dsp:nvSpPr>
        <dsp:cNvPr id="0" name=""/>
        <dsp:cNvSpPr/>
      </dsp:nvSpPr>
      <dsp:spPr>
        <a:xfrm>
          <a:off x="2144196" y="53454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744"/>
                <a:satOff val="680"/>
                <a:lumOff val="169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744"/>
                <a:satOff val="680"/>
                <a:lumOff val="169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744"/>
                <a:satOff val="680"/>
                <a:lumOff val="169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Картки</a:t>
          </a:r>
          <a:endParaRPr lang="ru-RU" sz="1800" kern="1200" dirty="0"/>
        </a:p>
      </dsp:txBody>
      <dsp:txXfrm>
        <a:off x="2144196" y="53454"/>
        <a:ext cx="1946002" cy="1167601"/>
      </dsp:txXfrm>
    </dsp:sp>
    <dsp:sp modelId="{C6D0CE6A-EFF4-4E5C-9A18-4881FC27BC9A}">
      <dsp:nvSpPr>
        <dsp:cNvPr id="0" name=""/>
        <dsp:cNvSpPr/>
      </dsp:nvSpPr>
      <dsp:spPr>
        <a:xfrm>
          <a:off x="4284798" y="53454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488"/>
                <a:satOff val="1360"/>
                <a:lumOff val="33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1488"/>
                <a:satOff val="1360"/>
                <a:lumOff val="33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1488"/>
                <a:satOff val="1360"/>
                <a:lumOff val="33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Спостереження</a:t>
          </a:r>
          <a:r>
            <a:rPr lang="ru-RU" sz="1800" b="1" kern="1200" dirty="0"/>
            <a:t> за </a:t>
          </a:r>
          <a:r>
            <a:rPr lang="ru-RU" sz="1800" b="1" kern="1200" dirty="0" err="1"/>
            <a:t>роботою</a:t>
          </a:r>
          <a:r>
            <a:rPr lang="ru-RU" sz="1800" b="1" kern="1200" dirty="0"/>
            <a:t> в </a:t>
          </a:r>
          <a:r>
            <a:rPr lang="ru-RU" sz="1800" b="1" kern="1200" dirty="0" err="1"/>
            <a:t>групах</a:t>
          </a:r>
          <a:r>
            <a:rPr lang="ru-RU" sz="1800" b="1" kern="1200" dirty="0"/>
            <a:t> і парах</a:t>
          </a:r>
          <a:endParaRPr lang="ru-RU" sz="1800" kern="1200" dirty="0"/>
        </a:p>
      </dsp:txBody>
      <dsp:txXfrm>
        <a:off x="4284798" y="53454"/>
        <a:ext cx="1946002" cy="1167601"/>
      </dsp:txXfrm>
    </dsp:sp>
    <dsp:sp modelId="{DA82D134-0A2A-477F-818B-148F0383CCCB}">
      <dsp:nvSpPr>
        <dsp:cNvPr id="0" name=""/>
        <dsp:cNvSpPr/>
      </dsp:nvSpPr>
      <dsp:spPr>
        <a:xfrm>
          <a:off x="6425401" y="53454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2233"/>
                <a:satOff val="2040"/>
                <a:lumOff val="507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2233"/>
                <a:satOff val="2040"/>
                <a:lumOff val="507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2233"/>
                <a:satOff val="2040"/>
                <a:lumOff val="507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Самооцінювання</a:t>
          </a:r>
          <a:endParaRPr lang="ru-RU" sz="1800" kern="1200" dirty="0"/>
        </a:p>
      </dsp:txBody>
      <dsp:txXfrm>
        <a:off x="6425401" y="53454"/>
        <a:ext cx="1946002" cy="1167601"/>
      </dsp:txXfrm>
    </dsp:sp>
    <dsp:sp modelId="{C4782D05-1847-4852-B8BF-D09BDD2B5E18}">
      <dsp:nvSpPr>
        <dsp:cNvPr id="0" name=""/>
        <dsp:cNvSpPr/>
      </dsp:nvSpPr>
      <dsp:spPr>
        <a:xfrm>
          <a:off x="8566003" y="53454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2977"/>
                <a:satOff val="2719"/>
                <a:lumOff val="67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2977"/>
                <a:satOff val="2719"/>
                <a:lumOff val="67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2977"/>
                <a:satOff val="2719"/>
                <a:lumOff val="67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Вихідний</a:t>
          </a:r>
          <a:r>
            <a:rPr lang="ru-RU" sz="1800" b="1" kern="1200" dirty="0"/>
            <a:t> квиток</a:t>
          </a:r>
          <a:endParaRPr lang="ru-RU" sz="1800" kern="1200" dirty="0"/>
        </a:p>
      </dsp:txBody>
      <dsp:txXfrm>
        <a:off x="8566003" y="53454"/>
        <a:ext cx="1946002" cy="1167601"/>
      </dsp:txXfrm>
    </dsp:sp>
    <dsp:sp modelId="{FD039605-CD88-4F7F-A1B0-77B6B65ED3F6}">
      <dsp:nvSpPr>
        <dsp:cNvPr id="0" name=""/>
        <dsp:cNvSpPr/>
      </dsp:nvSpPr>
      <dsp:spPr>
        <a:xfrm>
          <a:off x="3594" y="1415655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3721"/>
                <a:satOff val="3399"/>
                <a:lumOff val="84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3721"/>
                <a:satOff val="3399"/>
                <a:lumOff val="84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3721"/>
                <a:satOff val="3399"/>
                <a:lumOff val="84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Тест</a:t>
          </a:r>
          <a:endParaRPr lang="ru-RU" sz="1800" kern="1200" dirty="0"/>
        </a:p>
      </dsp:txBody>
      <dsp:txXfrm>
        <a:off x="3594" y="1415655"/>
        <a:ext cx="1946002" cy="1167601"/>
      </dsp:txXfrm>
    </dsp:sp>
    <dsp:sp modelId="{1CD9441C-B734-49A3-80A9-BEF3EA72C309}">
      <dsp:nvSpPr>
        <dsp:cNvPr id="0" name=""/>
        <dsp:cNvSpPr/>
      </dsp:nvSpPr>
      <dsp:spPr>
        <a:xfrm>
          <a:off x="2144196" y="1415655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4465"/>
                <a:satOff val="4079"/>
                <a:lumOff val="101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4465"/>
                <a:satOff val="4079"/>
                <a:lumOff val="101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4465"/>
                <a:satOff val="4079"/>
                <a:lumOff val="101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Сигнали</a:t>
          </a:r>
          <a:r>
            <a:rPr lang="ru-RU" sz="1800" b="1" kern="1200" dirty="0"/>
            <a:t> руками</a:t>
          </a:r>
          <a:endParaRPr lang="ru-RU" sz="1800" kern="1200" dirty="0"/>
        </a:p>
      </dsp:txBody>
      <dsp:txXfrm>
        <a:off x="2144196" y="1415655"/>
        <a:ext cx="1946002" cy="1167601"/>
      </dsp:txXfrm>
    </dsp:sp>
    <dsp:sp modelId="{9001804D-8264-46CE-88C7-DAA8E2CC7C14}">
      <dsp:nvSpPr>
        <dsp:cNvPr id="0" name=""/>
        <dsp:cNvSpPr/>
      </dsp:nvSpPr>
      <dsp:spPr>
        <a:xfrm>
          <a:off x="4284798" y="1415655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5209"/>
                <a:satOff val="4759"/>
                <a:lumOff val="1183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5209"/>
                <a:satOff val="4759"/>
                <a:lumOff val="1183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5209"/>
                <a:satOff val="4759"/>
                <a:lumOff val="1183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Різнокольорові</a:t>
          </a:r>
          <a:r>
            <a:rPr lang="ru-RU" sz="1800" b="1" kern="1200" dirty="0"/>
            <a:t> </a:t>
          </a:r>
          <a:r>
            <a:rPr lang="ru-RU" sz="1800" b="1" kern="1200" dirty="0" err="1"/>
            <a:t>картки</a:t>
          </a:r>
          <a:endParaRPr lang="ru-RU" sz="1800" kern="1200" dirty="0"/>
        </a:p>
      </dsp:txBody>
      <dsp:txXfrm>
        <a:off x="4284798" y="1415655"/>
        <a:ext cx="1946002" cy="1167601"/>
      </dsp:txXfrm>
    </dsp:sp>
    <dsp:sp modelId="{37333910-FB13-49A3-B6DE-5FDAADEE8AB4}">
      <dsp:nvSpPr>
        <dsp:cNvPr id="0" name=""/>
        <dsp:cNvSpPr/>
      </dsp:nvSpPr>
      <dsp:spPr>
        <a:xfrm>
          <a:off x="6425401" y="1415655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5954"/>
                <a:satOff val="5439"/>
                <a:lumOff val="135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5954"/>
                <a:satOff val="5439"/>
                <a:lumOff val="135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5954"/>
                <a:satOff val="5439"/>
                <a:lumOff val="135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Пишемо</a:t>
          </a:r>
          <a:r>
            <a:rPr lang="ru-RU" sz="1800" b="1" kern="1200" dirty="0"/>
            <a:t> 2 </a:t>
          </a:r>
          <a:r>
            <a:rPr lang="ru-RU" sz="1800" b="1" kern="1200" dirty="0" err="1"/>
            <a:t>хвилини</a:t>
          </a:r>
          <a:endParaRPr lang="ru-RU" sz="1800" kern="1200" dirty="0"/>
        </a:p>
      </dsp:txBody>
      <dsp:txXfrm>
        <a:off x="6425401" y="1415655"/>
        <a:ext cx="1946002" cy="1167601"/>
      </dsp:txXfrm>
    </dsp:sp>
    <dsp:sp modelId="{E513C1CD-7E8E-47EE-B4AE-F0CCACEB6DE7}">
      <dsp:nvSpPr>
        <dsp:cNvPr id="0" name=""/>
        <dsp:cNvSpPr/>
      </dsp:nvSpPr>
      <dsp:spPr>
        <a:xfrm>
          <a:off x="8566003" y="1415655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6698"/>
                <a:satOff val="6119"/>
                <a:lumOff val="152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6698"/>
                <a:satOff val="6119"/>
                <a:lumOff val="152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6698"/>
                <a:satOff val="6119"/>
                <a:lumOff val="152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Інтелект</a:t>
          </a:r>
          <a:r>
            <a:rPr lang="ru-RU" sz="1800" b="1" kern="1200" dirty="0"/>
            <a:t>-карта</a:t>
          </a:r>
          <a:endParaRPr lang="ru-RU" sz="1800" kern="1200" dirty="0"/>
        </a:p>
      </dsp:txBody>
      <dsp:txXfrm>
        <a:off x="8566003" y="1415655"/>
        <a:ext cx="1946002" cy="1167601"/>
      </dsp:txXfrm>
    </dsp:sp>
    <dsp:sp modelId="{230894DD-8C06-420F-9764-10C030CDDB80}">
      <dsp:nvSpPr>
        <dsp:cNvPr id="0" name=""/>
        <dsp:cNvSpPr/>
      </dsp:nvSpPr>
      <dsp:spPr>
        <a:xfrm>
          <a:off x="3594" y="2777857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7442"/>
                <a:satOff val="6799"/>
                <a:lumOff val="169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7442"/>
                <a:satOff val="6799"/>
                <a:lumOff val="169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7442"/>
                <a:satOff val="6799"/>
                <a:lumOff val="169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Часті</a:t>
          </a:r>
          <a:r>
            <a:rPr lang="ru-RU" sz="1800" b="1" kern="1200" dirty="0"/>
            <a:t> </a:t>
          </a:r>
          <a:r>
            <a:rPr lang="ru-RU" sz="1800" b="1" kern="1200" dirty="0" err="1"/>
            <a:t>помилки</a:t>
          </a:r>
          <a:endParaRPr lang="ru-RU" sz="1800" kern="1200" dirty="0"/>
        </a:p>
      </dsp:txBody>
      <dsp:txXfrm>
        <a:off x="3594" y="2777857"/>
        <a:ext cx="1946002" cy="1167601"/>
      </dsp:txXfrm>
    </dsp:sp>
    <dsp:sp modelId="{25D7B274-F191-48F4-90DF-6A02F2164F2C}">
      <dsp:nvSpPr>
        <dsp:cNvPr id="0" name=""/>
        <dsp:cNvSpPr/>
      </dsp:nvSpPr>
      <dsp:spPr>
        <a:xfrm>
          <a:off x="2144196" y="2777857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8186"/>
                <a:satOff val="7478"/>
                <a:lumOff val="185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8186"/>
                <a:satOff val="7478"/>
                <a:lumOff val="185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8186"/>
                <a:satOff val="7478"/>
                <a:lumOff val="185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Блог</a:t>
          </a:r>
          <a:endParaRPr lang="ru-RU" sz="1800" kern="1200" dirty="0"/>
        </a:p>
      </dsp:txBody>
      <dsp:txXfrm>
        <a:off x="2144196" y="2777857"/>
        <a:ext cx="1946002" cy="1167601"/>
      </dsp:txXfrm>
    </dsp:sp>
    <dsp:sp modelId="{77D5678D-02A4-45D8-A41A-9BBD0394DCBA}">
      <dsp:nvSpPr>
        <dsp:cNvPr id="0" name=""/>
        <dsp:cNvSpPr/>
      </dsp:nvSpPr>
      <dsp:spPr>
        <a:xfrm>
          <a:off x="4284798" y="2777857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8930"/>
                <a:satOff val="8158"/>
                <a:lumOff val="202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8930"/>
                <a:satOff val="8158"/>
                <a:lumOff val="202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8930"/>
                <a:satOff val="8158"/>
                <a:lumOff val="202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Картки</a:t>
          </a:r>
          <a:r>
            <a:rPr lang="ru-RU" sz="1800" b="1" kern="1200" dirty="0"/>
            <a:t> з </a:t>
          </a:r>
          <a:r>
            <a:rPr lang="ru-RU" sz="1800" b="1" kern="1200" dirty="0" err="1"/>
            <a:t>відповідями</a:t>
          </a:r>
          <a:endParaRPr lang="ru-RU" sz="1800" kern="1200" dirty="0"/>
        </a:p>
      </dsp:txBody>
      <dsp:txXfrm>
        <a:off x="4284798" y="2777857"/>
        <a:ext cx="1946002" cy="1167601"/>
      </dsp:txXfrm>
    </dsp:sp>
    <dsp:sp modelId="{D27BECA6-35D1-4021-B4EE-E89B23C6DE85}">
      <dsp:nvSpPr>
        <dsp:cNvPr id="0" name=""/>
        <dsp:cNvSpPr/>
      </dsp:nvSpPr>
      <dsp:spPr>
        <a:xfrm>
          <a:off x="6425401" y="2777857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9675"/>
                <a:satOff val="8838"/>
                <a:lumOff val="219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9675"/>
                <a:satOff val="8838"/>
                <a:lumOff val="219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9675"/>
                <a:satOff val="8838"/>
                <a:lumOff val="219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Перевірити</a:t>
          </a:r>
          <a:r>
            <a:rPr lang="ru-RU" sz="1800" b="1" kern="1200" dirty="0"/>
            <a:t> один одного</a:t>
          </a:r>
          <a:endParaRPr lang="ru-RU" sz="1800" kern="1200" dirty="0"/>
        </a:p>
      </dsp:txBody>
      <dsp:txXfrm>
        <a:off x="6425401" y="2777857"/>
        <a:ext cx="1946002" cy="1167601"/>
      </dsp:txXfrm>
    </dsp:sp>
    <dsp:sp modelId="{E5A246E9-C418-4E9E-B62D-B5A52E027F4D}">
      <dsp:nvSpPr>
        <dsp:cNvPr id="0" name=""/>
        <dsp:cNvSpPr/>
      </dsp:nvSpPr>
      <dsp:spPr>
        <a:xfrm>
          <a:off x="8566003" y="2777857"/>
          <a:ext cx="1946002" cy="1167601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10419"/>
                <a:satOff val="9518"/>
                <a:lumOff val="2366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10419"/>
                <a:satOff val="9518"/>
                <a:lumOff val="2366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10419"/>
                <a:satOff val="9518"/>
                <a:lumOff val="2366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err="1"/>
            <a:t>Онлайнові</a:t>
          </a:r>
          <a:r>
            <a:rPr lang="ru-RU" sz="1800" b="1" kern="1200" dirty="0"/>
            <a:t> </a:t>
          </a:r>
          <a:r>
            <a:rPr lang="ru-RU" sz="1800" b="1" kern="1200" dirty="0" err="1"/>
            <a:t>вікторини</a:t>
          </a:r>
          <a:r>
            <a:rPr lang="ru-RU" sz="1800" b="1" kern="1200" dirty="0"/>
            <a:t>, тести </a:t>
          </a:r>
          <a:r>
            <a:rPr lang="ru-RU" sz="1800" b="1" kern="1200"/>
            <a:t>та анкети</a:t>
          </a:r>
          <a:endParaRPr lang="ru-RU" sz="1800" kern="1200" dirty="0"/>
        </a:p>
      </dsp:txBody>
      <dsp:txXfrm>
        <a:off x="8566003" y="2777857"/>
        <a:ext cx="1946002" cy="11676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9631A-7D2C-4C1B-9921-F2E0B1B6959F}">
      <dsp:nvSpPr>
        <dsp:cNvPr id="0" name=""/>
        <dsp:cNvSpPr/>
      </dsp:nvSpPr>
      <dsp:spPr>
        <a:xfrm>
          <a:off x="4929" y="216112"/>
          <a:ext cx="1889521" cy="755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теоретико-пізнавальної</a:t>
          </a:r>
          <a:endParaRPr lang="ru-UA" sz="1600" kern="1200" dirty="0"/>
        </a:p>
      </dsp:txBody>
      <dsp:txXfrm>
        <a:off x="4929" y="216112"/>
        <a:ext cx="1889521" cy="755808"/>
      </dsp:txXfrm>
    </dsp:sp>
    <dsp:sp modelId="{7A848893-7591-4F8C-BBAB-31776937B9CE}">
      <dsp:nvSpPr>
        <dsp:cNvPr id="0" name=""/>
        <dsp:cNvSpPr/>
      </dsp:nvSpPr>
      <dsp:spPr>
        <a:xfrm>
          <a:off x="4929" y="971920"/>
          <a:ext cx="1889521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/>
            <a:t>з'ясування методологічних засад закономірностей, чинників, умов навчально-виховного процесу, педагогічної діяльності</a:t>
          </a:r>
          <a:endParaRPr lang="ru-UA" sz="1600" kern="1200" dirty="0"/>
        </a:p>
      </dsp:txBody>
      <dsp:txXfrm>
        <a:off x="4929" y="971920"/>
        <a:ext cx="1889521" cy="2810880"/>
      </dsp:txXfrm>
    </dsp:sp>
    <dsp:sp modelId="{2DAFF67E-2ADA-48DD-9BC9-2033C95890DC}">
      <dsp:nvSpPr>
        <dsp:cNvPr id="0" name=""/>
        <dsp:cNvSpPr/>
      </dsp:nvSpPr>
      <dsp:spPr>
        <a:xfrm>
          <a:off x="2158984" y="216112"/>
          <a:ext cx="1889521" cy="755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прогностичної  </a:t>
          </a:r>
          <a:endParaRPr lang="ru-UA" sz="1600" kern="1200" dirty="0"/>
        </a:p>
      </dsp:txBody>
      <dsp:txXfrm>
        <a:off x="2158984" y="216112"/>
        <a:ext cx="1889521" cy="755808"/>
      </dsp:txXfrm>
    </dsp:sp>
    <dsp:sp modelId="{905244BE-7F8D-42A9-8ABB-A9281AE45177}">
      <dsp:nvSpPr>
        <dsp:cNvPr id="0" name=""/>
        <dsp:cNvSpPr/>
      </dsp:nvSpPr>
      <dsp:spPr>
        <a:xfrm>
          <a:off x="2158984" y="971920"/>
          <a:ext cx="1889521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/>
            <a:t>формування конструктивності навчання і виховання, способів управління процесом становлення особистості</a:t>
          </a:r>
          <a:endParaRPr lang="ru-UA" sz="1600" kern="1200" dirty="0"/>
        </a:p>
      </dsp:txBody>
      <dsp:txXfrm>
        <a:off x="2158984" y="971920"/>
        <a:ext cx="1889521" cy="2810880"/>
      </dsp:txXfrm>
    </dsp:sp>
    <dsp:sp modelId="{50F99AA2-3F76-4B0B-ACFE-D8B3F4BB735F}">
      <dsp:nvSpPr>
        <dsp:cNvPr id="0" name=""/>
        <dsp:cNvSpPr/>
      </dsp:nvSpPr>
      <dsp:spPr>
        <a:xfrm>
          <a:off x="4313039" y="216112"/>
          <a:ext cx="1889521" cy="755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прикладної </a:t>
          </a:r>
          <a:endParaRPr lang="ru-UA" sz="1600" kern="1200" dirty="0"/>
        </a:p>
      </dsp:txBody>
      <dsp:txXfrm>
        <a:off x="4313039" y="216112"/>
        <a:ext cx="1889521" cy="755808"/>
      </dsp:txXfrm>
    </dsp:sp>
    <dsp:sp modelId="{39351E74-3BB3-451D-BABF-BA8596517319}">
      <dsp:nvSpPr>
        <dsp:cNvPr id="0" name=""/>
        <dsp:cNvSpPr/>
      </dsp:nvSpPr>
      <dsp:spPr>
        <a:xfrm>
          <a:off x="4313039" y="971920"/>
          <a:ext cx="1889521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/>
            <a:t>вироблення практичних рекомендацій для реалізації педагогічного впливу на розвиток особистості</a:t>
          </a:r>
          <a:endParaRPr lang="ru-UA" sz="1600" kern="1200" dirty="0"/>
        </a:p>
      </dsp:txBody>
      <dsp:txXfrm>
        <a:off x="4313039" y="971920"/>
        <a:ext cx="1889521" cy="2810880"/>
      </dsp:txXfrm>
    </dsp:sp>
    <dsp:sp modelId="{29FC2945-7F61-4337-951C-203ACD5B7DD7}">
      <dsp:nvSpPr>
        <dsp:cNvPr id="0" name=""/>
        <dsp:cNvSpPr/>
      </dsp:nvSpPr>
      <dsp:spPr>
        <a:xfrm>
          <a:off x="6467094" y="216112"/>
          <a:ext cx="1889521" cy="755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контрольної </a:t>
          </a:r>
          <a:endParaRPr lang="ru-UA" sz="1600" kern="1200" dirty="0"/>
        </a:p>
      </dsp:txBody>
      <dsp:txXfrm>
        <a:off x="6467094" y="216112"/>
        <a:ext cx="1889521" cy="755808"/>
      </dsp:txXfrm>
    </dsp:sp>
    <dsp:sp modelId="{141D7E85-FD3F-4348-94EF-4F6D67E09190}">
      <dsp:nvSpPr>
        <dsp:cNvPr id="0" name=""/>
        <dsp:cNvSpPr/>
      </dsp:nvSpPr>
      <dsp:spPr>
        <a:xfrm>
          <a:off x="6467094" y="971920"/>
          <a:ext cx="1889521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/>
            <a:t>співвіднесення особистісно зорієнтованої парадигми з практикою педагогічної діяльності</a:t>
          </a:r>
          <a:endParaRPr lang="ru-UA" sz="1600" kern="1200" dirty="0"/>
        </a:p>
      </dsp:txBody>
      <dsp:txXfrm>
        <a:off x="6467094" y="971920"/>
        <a:ext cx="1889521" cy="2810880"/>
      </dsp:txXfrm>
    </dsp:sp>
    <dsp:sp modelId="{F375784E-C77C-4EC0-A94A-764AF25154F5}">
      <dsp:nvSpPr>
        <dsp:cNvPr id="0" name=""/>
        <dsp:cNvSpPr/>
      </dsp:nvSpPr>
      <dsp:spPr>
        <a:xfrm>
          <a:off x="8621148" y="216112"/>
          <a:ext cx="1889521" cy="7558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Синтезуючої</a:t>
          </a:r>
          <a:endParaRPr lang="ru-UA" sz="1600" kern="1200" dirty="0"/>
        </a:p>
      </dsp:txBody>
      <dsp:txXfrm>
        <a:off x="8621148" y="216112"/>
        <a:ext cx="1889521" cy="755808"/>
      </dsp:txXfrm>
    </dsp:sp>
    <dsp:sp modelId="{AAC3F6CE-BA87-4EFD-A75B-36C87A9A17CB}">
      <dsp:nvSpPr>
        <dsp:cNvPr id="0" name=""/>
        <dsp:cNvSpPr/>
      </dsp:nvSpPr>
      <dsp:spPr>
        <a:xfrm>
          <a:off x="8621148" y="971920"/>
          <a:ext cx="1889521" cy="28108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600" kern="1200" dirty="0"/>
            <a:t>систематизація знань інших наук про становлення особистості та галузей психології з метою реалізації диференційованого підходу до суб'єктів навчання і виховання</a:t>
          </a:r>
          <a:endParaRPr lang="ru-UA" sz="1600" kern="1200" dirty="0"/>
        </a:p>
      </dsp:txBody>
      <dsp:txXfrm>
        <a:off x="8621148" y="971920"/>
        <a:ext cx="1889521" cy="2810880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21510-A4FA-4E76-AA4F-08A04573E837}">
      <dsp:nvSpPr>
        <dsp:cNvPr id="0" name=""/>
        <dsp:cNvSpPr/>
      </dsp:nvSpPr>
      <dsp:spPr>
        <a:xfrm>
          <a:off x="503187" y="1503"/>
          <a:ext cx="9509224" cy="904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5100" kern="1200" dirty="0"/>
            <a:t>за </a:t>
          </a:r>
          <a:r>
            <a:rPr lang="ru-RU" sz="5100" kern="1200" dirty="0" err="1"/>
            <a:t>смисловим</a:t>
          </a:r>
          <a:r>
            <a:rPr lang="ru-RU" sz="5100" kern="1200" dirty="0"/>
            <a:t> </a:t>
          </a:r>
          <a:r>
            <a:rPr lang="ru-RU" sz="5100" kern="1200" dirty="0" err="1"/>
            <a:t>змістом</a:t>
          </a:r>
          <a:endParaRPr lang="ru-UA" sz="5100" kern="1200" dirty="0"/>
        </a:p>
      </dsp:txBody>
      <dsp:txXfrm>
        <a:off x="529666" y="27982"/>
        <a:ext cx="9456266" cy="851093"/>
      </dsp:txXfrm>
    </dsp:sp>
    <dsp:sp modelId="{44461ADB-480B-4D3B-A261-BD29375EFFE7}">
      <dsp:nvSpPr>
        <dsp:cNvPr id="0" name=""/>
        <dsp:cNvSpPr/>
      </dsp:nvSpPr>
      <dsp:spPr>
        <a:xfrm>
          <a:off x="503187" y="1068283"/>
          <a:ext cx="904051" cy="90405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09923A-27F7-46D7-B272-83EB7642FCE6}">
      <dsp:nvSpPr>
        <dsp:cNvPr id="0" name=""/>
        <dsp:cNvSpPr/>
      </dsp:nvSpPr>
      <dsp:spPr>
        <a:xfrm>
          <a:off x="1461482" y="1068283"/>
          <a:ext cx="8550930" cy="90405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i="1" kern="1200" dirty="0"/>
            <a:t>Текст </a:t>
          </a:r>
          <a:endParaRPr lang="ru-UA" sz="2800" kern="1200" dirty="0"/>
        </a:p>
      </dsp:txBody>
      <dsp:txXfrm>
        <a:off x="1505622" y="1112423"/>
        <a:ext cx="8462650" cy="815771"/>
      </dsp:txXfrm>
    </dsp:sp>
    <dsp:sp modelId="{00F0A3D2-E35F-452F-AB64-C0593DA705F8}">
      <dsp:nvSpPr>
        <dsp:cNvPr id="0" name=""/>
        <dsp:cNvSpPr/>
      </dsp:nvSpPr>
      <dsp:spPr>
        <a:xfrm>
          <a:off x="503187" y="2080821"/>
          <a:ext cx="904051" cy="90405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208F12-A3A6-4E55-9468-9B6E910D5995}">
      <dsp:nvSpPr>
        <dsp:cNvPr id="0" name=""/>
        <dsp:cNvSpPr/>
      </dsp:nvSpPr>
      <dsp:spPr>
        <a:xfrm>
          <a:off x="1461482" y="2080821"/>
          <a:ext cx="8550930" cy="90405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i="1" kern="1200" dirty="0"/>
            <a:t>Контекст </a:t>
          </a:r>
        </a:p>
      </dsp:txBody>
      <dsp:txXfrm>
        <a:off x="1505622" y="2124961"/>
        <a:ext cx="8462650" cy="815771"/>
      </dsp:txXfrm>
    </dsp:sp>
    <dsp:sp modelId="{CAAD4C48-C472-484D-A193-3745AA651E54}">
      <dsp:nvSpPr>
        <dsp:cNvPr id="0" name=""/>
        <dsp:cNvSpPr/>
      </dsp:nvSpPr>
      <dsp:spPr>
        <a:xfrm>
          <a:off x="503187" y="3093358"/>
          <a:ext cx="904051" cy="90405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27FB89-541F-4A69-8FA8-7BACDF75166C}">
      <dsp:nvSpPr>
        <dsp:cNvPr id="0" name=""/>
        <dsp:cNvSpPr/>
      </dsp:nvSpPr>
      <dsp:spPr>
        <a:xfrm>
          <a:off x="1461482" y="3093358"/>
          <a:ext cx="8550930" cy="90405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i="1" kern="1200" dirty="0"/>
            <a:t>Підтекст</a:t>
          </a:r>
          <a:endParaRPr lang="ru-RU" sz="2800" kern="1200" dirty="0"/>
        </a:p>
      </dsp:txBody>
      <dsp:txXfrm>
        <a:off x="1505622" y="3137498"/>
        <a:ext cx="8462650" cy="815771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21510-A4FA-4E76-AA4F-08A04573E837}">
      <dsp:nvSpPr>
        <dsp:cNvPr id="0" name=""/>
        <dsp:cNvSpPr/>
      </dsp:nvSpPr>
      <dsp:spPr>
        <a:xfrm>
          <a:off x="503187" y="1503"/>
          <a:ext cx="9509224" cy="904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i="0" kern="1200" dirty="0"/>
            <a:t>За </a:t>
          </a:r>
          <a:r>
            <a:rPr lang="ru-RU" sz="2900" b="1" i="0" kern="1200" dirty="0" err="1"/>
            <a:t>ступенем</a:t>
          </a:r>
          <a:r>
            <a:rPr lang="ru-RU" sz="2900" b="1" i="0" kern="1200" dirty="0"/>
            <a:t> </a:t>
          </a:r>
          <a:r>
            <a:rPr lang="ru-RU" sz="2900" b="1" i="0" kern="1200" dirty="0" err="1"/>
            <a:t>стимуляції</a:t>
          </a:r>
          <a:r>
            <a:rPr lang="ru-RU" sz="2900" b="1" i="0" kern="1200" dirty="0"/>
            <a:t> </a:t>
          </a:r>
          <a:r>
            <a:rPr lang="ru-RU" sz="2900" b="1" i="0" kern="1200" dirty="0" err="1"/>
            <a:t>різних</a:t>
          </a:r>
          <a:r>
            <a:rPr lang="ru-RU" sz="2900" b="1" i="0" kern="1200" dirty="0"/>
            <a:t> </a:t>
          </a:r>
          <a:r>
            <a:rPr lang="ru-RU" sz="2900" b="1" i="0" kern="1200" dirty="0" err="1"/>
            <a:t>типів</a:t>
          </a:r>
          <a:r>
            <a:rPr lang="ru-RU" sz="2900" b="1" i="0" kern="1200" dirty="0"/>
            <a:t> </a:t>
          </a:r>
          <a:r>
            <a:rPr lang="ru-RU" sz="2900" b="1" i="0" kern="1200" dirty="0" err="1"/>
            <a:t>психічної</a:t>
          </a:r>
          <a:r>
            <a:rPr lang="ru-RU" sz="2900" b="1" i="0" kern="1200" dirty="0"/>
            <a:t> </a:t>
          </a:r>
          <a:r>
            <a:rPr lang="ru-RU" sz="2900" b="1" i="0" kern="1200" dirty="0" err="1"/>
            <a:t>активності</a:t>
          </a:r>
          <a:endParaRPr lang="ru-UA" sz="2900" kern="1200" dirty="0"/>
        </a:p>
      </dsp:txBody>
      <dsp:txXfrm>
        <a:off x="529666" y="27982"/>
        <a:ext cx="9456266" cy="851093"/>
      </dsp:txXfrm>
    </dsp:sp>
    <dsp:sp modelId="{44461ADB-480B-4D3B-A261-BD29375EFFE7}">
      <dsp:nvSpPr>
        <dsp:cNvPr id="0" name=""/>
        <dsp:cNvSpPr/>
      </dsp:nvSpPr>
      <dsp:spPr>
        <a:xfrm>
          <a:off x="503187" y="1068283"/>
          <a:ext cx="904051" cy="90405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09923A-27F7-46D7-B272-83EB7642FCE6}">
      <dsp:nvSpPr>
        <dsp:cNvPr id="0" name=""/>
        <dsp:cNvSpPr/>
      </dsp:nvSpPr>
      <dsp:spPr>
        <a:xfrm>
          <a:off x="1461482" y="1068283"/>
          <a:ext cx="8550930" cy="90405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i="1" kern="1200" dirty="0" err="1"/>
            <a:t>Інтелектуальні</a:t>
          </a:r>
          <a:endParaRPr lang="ru-UA" sz="2800" kern="1200" dirty="0"/>
        </a:p>
      </dsp:txBody>
      <dsp:txXfrm>
        <a:off x="1505622" y="1112423"/>
        <a:ext cx="8462650" cy="815771"/>
      </dsp:txXfrm>
    </dsp:sp>
    <dsp:sp modelId="{00F0A3D2-E35F-452F-AB64-C0593DA705F8}">
      <dsp:nvSpPr>
        <dsp:cNvPr id="0" name=""/>
        <dsp:cNvSpPr/>
      </dsp:nvSpPr>
      <dsp:spPr>
        <a:xfrm>
          <a:off x="503187" y="2080821"/>
          <a:ext cx="904051" cy="90405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208F12-A3A6-4E55-9468-9B6E910D5995}">
      <dsp:nvSpPr>
        <dsp:cNvPr id="0" name=""/>
        <dsp:cNvSpPr/>
      </dsp:nvSpPr>
      <dsp:spPr>
        <a:xfrm>
          <a:off x="1461482" y="2080821"/>
          <a:ext cx="8550930" cy="90405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i="1" kern="1200" dirty="0" err="1"/>
            <a:t>Емоційні</a:t>
          </a:r>
          <a:endParaRPr lang="ru-RU" sz="2800" i="1" kern="1200" dirty="0"/>
        </a:p>
      </dsp:txBody>
      <dsp:txXfrm>
        <a:off x="1505622" y="2124961"/>
        <a:ext cx="8462650" cy="815771"/>
      </dsp:txXfrm>
    </dsp:sp>
    <dsp:sp modelId="{CAAD4C48-C472-484D-A193-3745AA651E54}">
      <dsp:nvSpPr>
        <dsp:cNvPr id="0" name=""/>
        <dsp:cNvSpPr/>
      </dsp:nvSpPr>
      <dsp:spPr>
        <a:xfrm>
          <a:off x="503187" y="3093358"/>
          <a:ext cx="904051" cy="90405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27FB89-541F-4A69-8FA8-7BACDF75166C}">
      <dsp:nvSpPr>
        <dsp:cNvPr id="0" name=""/>
        <dsp:cNvSpPr/>
      </dsp:nvSpPr>
      <dsp:spPr>
        <a:xfrm>
          <a:off x="1461482" y="3093358"/>
          <a:ext cx="8550930" cy="90405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Вольові</a:t>
          </a:r>
          <a:endParaRPr lang="ru-RU" sz="2800" kern="1200" dirty="0"/>
        </a:p>
      </dsp:txBody>
      <dsp:txXfrm>
        <a:off x="1505622" y="3137498"/>
        <a:ext cx="8462650" cy="815771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21510-A4FA-4E76-AA4F-08A04573E837}">
      <dsp:nvSpPr>
        <dsp:cNvPr id="0" name=""/>
        <dsp:cNvSpPr/>
      </dsp:nvSpPr>
      <dsp:spPr>
        <a:xfrm>
          <a:off x="0" y="349904"/>
          <a:ext cx="10515599" cy="9997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i="0" kern="1200" dirty="0"/>
            <a:t>За </a:t>
          </a:r>
          <a:r>
            <a:rPr lang="ru-RU" sz="3400" b="1" i="0" kern="1200" dirty="0" err="1"/>
            <a:t>психічними</a:t>
          </a:r>
          <a:r>
            <a:rPr lang="ru-RU" sz="3400" b="1" i="0" kern="1200" dirty="0"/>
            <a:t> станами, </a:t>
          </a:r>
          <a:r>
            <a:rPr lang="ru-RU" sz="3400" b="0" i="0" kern="1200" dirty="0" err="1"/>
            <a:t>які</a:t>
          </a:r>
          <a:r>
            <a:rPr lang="ru-RU" sz="3400" b="0" i="0" kern="1200" dirty="0"/>
            <a:t> </a:t>
          </a:r>
          <a:r>
            <a:rPr lang="ru-RU" sz="3400" b="0" i="0" kern="1200" dirty="0" err="1"/>
            <a:t>викликаються</a:t>
          </a:r>
          <a:r>
            <a:rPr lang="ru-RU" sz="3400" b="0" i="0" kern="1200" dirty="0"/>
            <a:t> у </a:t>
          </a:r>
          <a:r>
            <a:rPr lang="ru-RU" sz="3400" b="0" i="0" kern="1200" dirty="0" err="1"/>
            <a:t>вихованця</a:t>
          </a:r>
          <a:endParaRPr lang="ru-UA" sz="3400" kern="1200" dirty="0"/>
        </a:p>
      </dsp:txBody>
      <dsp:txXfrm>
        <a:off x="29281" y="379185"/>
        <a:ext cx="10457037" cy="941166"/>
      </dsp:txXfrm>
    </dsp:sp>
    <dsp:sp modelId="{00F0A3D2-E35F-452F-AB64-C0593DA705F8}">
      <dsp:nvSpPr>
        <dsp:cNvPr id="0" name=""/>
        <dsp:cNvSpPr/>
      </dsp:nvSpPr>
      <dsp:spPr>
        <a:xfrm>
          <a:off x="0" y="1529584"/>
          <a:ext cx="999728" cy="99972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208F12-A3A6-4E55-9468-9B6E910D5995}">
      <dsp:nvSpPr>
        <dsp:cNvPr id="0" name=""/>
        <dsp:cNvSpPr/>
      </dsp:nvSpPr>
      <dsp:spPr>
        <a:xfrm>
          <a:off x="1059711" y="1529584"/>
          <a:ext cx="9455888" cy="99972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i="1" kern="1200" dirty="0" err="1"/>
            <a:t>Фасилітуючий</a:t>
          </a:r>
          <a:endParaRPr lang="ru-RU" sz="3100" i="1" kern="1200" dirty="0"/>
        </a:p>
      </dsp:txBody>
      <dsp:txXfrm>
        <a:off x="1108522" y="1578395"/>
        <a:ext cx="9358266" cy="902106"/>
      </dsp:txXfrm>
    </dsp:sp>
    <dsp:sp modelId="{CAAD4C48-C472-484D-A193-3745AA651E54}">
      <dsp:nvSpPr>
        <dsp:cNvPr id="0" name=""/>
        <dsp:cNvSpPr/>
      </dsp:nvSpPr>
      <dsp:spPr>
        <a:xfrm>
          <a:off x="0" y="2649279"/>
          <a:ext cx="999728" cy="999728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27FB89-541F-4A69-8FA8-7BACDF75166C}">
      <dsp:nvSpPr>
        <dsp:cNvPr id="0" name=""/>
        <dsp:cNvSpPr/>
      </dsp:nvSpPr>
      <dsp:spPr>
        <a:xfrm>
          <a:off x="1059711" y="2649279"/>
          <a:ext cx="9455888" cy="99972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 err="1"/>
            <a:t>Інгібіційний</a:t>
          </a:r>
          <a:endParaRPr lang="ru-RU" sz="3100" kern="1200" dirty="0"/>
        </a:p>
      </dsp:txBody>
      <dsp:txXfrm>
        <a:off x="1108522" y="2698090"/>
        <a:ext cx="9358266" cy="902106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21510-A4FA-4E76-AA4F-08A04573E837}">
      <dsp:nvSpPr>
        <dsp:cNvPr id="0" name=""/>
        <dsp:cNvSpPr/>
      </dsp:nvSpPr>
      <dsp:spPr>
        <a:xfrm>
          <a:off x="503187" y="1503"/>
          <a:ext cx="9509224" cy="9040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900" b="1" i="0" kern="1200" dirty="0"/>
            <a:t>За формою </a:t>
          </a:r>
          <a:r>
            <a:rPr lang="ru-RU" sz="3900" b="1" i="0" kern="1200" dirty="0" err="1"/>
            <a:t>організації</a:t>
          </a:r>
          <a:r>
            <a:rPr lang="ru-RU" sz="3900" b="1" i="0" kern="1200" dirty="0"/>
            <a:t> </a:t>
          </a:r>
          <a:r>
            <a:rPr lang="ru-RU" sz="3900" b="1" i="0" kern="1200" dirty="0" err="1"/>
            <a:t>виховного</a:t>
          </a:r>
          <a:r>
            <a:rPr lang="ru-RU" sz="3900" b="1" i="0" kern="1200" dirty="0"/>
            <a:t> </a:t>
          </a:r>
          <a:r>
            <a:rPr lang="ru-RU" sz="3900" b="1" i="0" kern="1200" dirty="0" err="1"/>
            <a:t>процесу</a:t>
          </a:r>
          <a:endParaRPr lang="ru-UA" sz="3900" kern="1200" dirty="0"/>
        </a:p>
      </dsp:txBody>
      <dsp:txXfrm>
        <a:off x="529666" y="27982"/>
        <a:ext cx="9456266" cy="851093"/>
      </dsp:txXfrm>
    </dsp:sp>
    <dsp:sp modelId="{00F0A3D2-E35F-452F-AB64-C0593DA705F8}">
      <dsp:nvSpPr>
        <dsp:cNvPr id="0" name=""/>
        <dsp:cNvSpPr/>
      </dsp:nvSpPr>
      <dsp:spPr>
        <a:xfrm>
          <a:off x="503187" y="1068283"/>
          <a:ext cx="904051" cy="90405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208F12-A3A6-4E55-9468-9B6E910D5995}">
      <dsp:nvSpPr>
        <dsp:cNvPr id="0" name=""/>
        <dsp:cNvSpPr/>
      </dsp:nvSpPr>
      <dsp:spPr>
        <a:xfrm>
          <a:off x="1461482" y="1068283"/>
          <a:ext cx="8550930" cy="90405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i="1" kern="1200" dirty="0" err="1"/>
            <a:t>Індивідуальні</a:t>
          </a:r>
          <a:endParaRPr lang="ru-RU" sz="2800" i="1" kern="1200" dirty="0"/>
        </a:p>
      </dsp:txBody>
      <dsp:txXfrm>
        <a:off x="1505622" y="1112423"/>
        <a:ext cx="8462650" cy="815771"/>
      </dsp:txXfrm>
    </dsp:sp>
    <dsp:sp modelId="{CAAD4C48-C472-484D-A193-3745AA651E54}">
      <dsp:nvSpPr>
        <dsp:cNvPr id="0" name=""/>
        <dsp:cNvSpPr/>
      </dsp:nvSpPr>
      <dsp:spPr>
        <a:xfrm>
          <a:off x="503187" y="2080821"/>
          <a:ext cx="904051" cy="90405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27FB89-541F-4A69-8FA8-7BACDF75166C}">
      <dsp:nvSpPr>
        <dsp:cNvPr id="0" name=""/>
        <dsp:cNvSpPr/>
      </dsp:nvSpPr>
      <dsp:spPr>
        <a:xfrm>
          <a:off x="1461482" y="2080821"/>
          <a:ext cx="8550930" cy="90405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Групові</a:t>
          </a:r>
          <a:endParaRPr lang="ru-RU" sz="2800" kern="1200" dirty="0"/>
        </a:p>
      </dsp:txBody>
      <dsp:txXfrm>
        <a:off x="1505622" y="2124961"/>
        <a:ext cx="8462650" cy="815771"/>
      </dsp:txXfrm>
    </dsp:sp>
    <dsp:sp modelId="{FA6DBB46-C571-489F-BEBA-55A23FB97164}">
      <dsp:nvSpPr>
        <dsp:cNvPr id="0" name=""/>
        <dsp:cNvSpPr/>
      </dsp:nvSpPr>
      <dsp:spPr>
        <a:xfrm>
          <a:off x="503187" y="3093358"/>
          <a:ext cx="904051" cy="904051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FA58D0-2FB4-4DAC-83F1-F2E85B8C2523}">
      <dsp:nvSpPr>
        <dsp:cNvPr id="0" name=""/>
        <dsp:cNvSpPr/>
      </dsp:nvSpPr>
      <dsp:spPr>
        <a:xfrm>
          <a:off x="1461482" y="3093358"/>
          <a:ext cx="8550930" cy="90405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 err="1"/>
            <a:t>Масові</a:t>
          </a:r>
          <a:endParaRPr lang="ru-RU" sz="2800" kern="1200" dirty="0"/>
        </a:p>
      </dsp:txBody>
      <dsp:txXfrm>
        <a:off x="1505622" y="3137498"/>
        <a:ext cx="8462650" cy="81577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21510-A4FA-4E76-AA4F-08A04573E837}">
      <dsp:nvSpPr>
        <dsp:cNvPr id="0" name=""/>
        <dsp:cNvSpPr/>
      </dsp:nvSpPr>
      <dsp:spPr>
        <a:xfrm>
          <a:off x="1463352" y="947"/>
          <a:ext cx="7588894" cy="721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i="0" kern="1200" dirty="0"/>
            <a:t>За </a:t>
          </a:r>
          <a:r>
            <a:rPr lang="ru-RU" sz="4000" b="1" i="0" kern="1200" dirty="0" err="1"/>
            <a:t>ступенем</a:t>
          </a:r>
          <a:r>
            <a:rPr lang="ru-RU" sz="4000" b="1" i="0" kern="1200" dirty="0"/>
            <a:t> </a:t>
          </a:r>
          <a:r>
            <a:rPr lang="ru-RU" sz="4000" b="1" i="0" kern="1200" dirty="0" err="1"/>
            <a:t>об’єднання</a:t>
          </a:r>
          <a:endParaRPr lang="ru-UA" sz="4000" kern="1200" dirty="0"/>
        </a:p>
      </dsp:txBody>
      <dsp:txXfrm>
        <a:off x="1484484" y="22079"/>
        <a:ext cx="7546630" cy="679219"/>
      </dsp:txXfrm>
    </dsp:sp>
    <dsp:sp modelId="{00F0A3D2-E35F-452F-AB64-C0593DA705F8}">
      <dsp:nvSpPr>
        <dsp:cNvPr id="0" name=""/>
        <dsp:cNvSpPr/>
      </dsp:nvSpPr>
      <dsp:spPr>
        <a:xfrm>
          <a:off x="1463352" y="852297"/>
          <a:ext cx="721483" cy="72148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208F12-A3A6-4E55-9468-9B6E910D5995}">
      <dsp:nvSpPr>
        <dsp:cNvPr id="0" name=""/>
        <dsp:cNvSpPr/>
      </dsp:nvSpPr>
      <dsp:spPr>
        <a:xfrm>
          <a:off x="2228125" y="852297"/>
          <a:ext cx="6824122" cy="72148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i="1" kern="1200" dirty="0" err="1"/>
            <a:t>Дифузна</a:t>
          </a:r>
          <a:r>
            <a:rPr lang="ru-RU" sz="2300" i="1" kern="1200" dirty="0"/>
            <a:t> </a:t>
          </a:r>
          <a:r>
            <a:rPr lang="ru-RU" sz="2300" i="1" kern="1200" dirty="0" err="1"/>
            <a:t>група</a:t>
          </a:r>
          <a:endParaRPr lang="ru-RU" sz="2300" i="1" kern="1200" dirty="0"/>
        </a:p>
      </dsp:txBody>
      <dsp:txXfrm>
        <a:off x="2263351" y="887523"/>
        <a:ext cx="6753670" cy="651031"/>
      </dsp:txXfrm>
    </dsp:sp>
    <dsp:sp modelId="{CAAD4C48-C472-484D-A193-3745AA651E54}">
      <dsp:nvSpPr>
        <dsp:cNvPr id="0" name=""/>
        <dsp:cNvSpPr/>
      </dsp:nvSpPr>
      <dsp:spPr>
        <a:xfrm>
          <a:off x="1463352" y="1660359"/>
          <a:ext cx="721483" cy="72148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627FB89-541F-4A69-8FA8-7BACDF75166C}">
      <dsp:nvSpPr>
        <dsp:cNvPr id="0" name=""/>
        <dsp:cNvSpPr/>
      </dsp:nvSpPr>
      <dsp:spPr>
        <a:xfrm>
          <a:off x="2228125" y="1660359"/>
          <a:ext cx="6824122" cy="72148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/>
            <a:t>Асоціація</a:t>
          </a:r>
          <a:r>
            <a:rPr lang="ru-RU" sz="2300" kern="1200" dirty="0"/>
            <a:t> </a:t>
          </a:r>
        </a:p>
      </dsp:txBody>
      <dsp:txXfrm>
        <a:off x="2263351" y="1695585"/>
        <a:ext cx="6753670" cy="651031"/>
      </dsp:txXfrm>
    </dsp:sp>
    <dsp:sp modelId="{FA6DBB46-C571-489F-BEBA-55A23FB97164}">
      <dsp:nvSpPr>
        <dsp:cNvPr id="0" name=""/>
        <dsp:cNvSpPr/>
      </dsp:nvSpPr>
      <dsp:spPr>
        <a:xfrm>
          <a:off x="1463352" y="2468420"/>
          <a:ext cx="721483" cy="72148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FA58D0-2FB4-4DAC-83F1-F2E85B8C2523}">
      <dsp:nvSpPr>
        <dsp:cNvPr id="0" name=""/>
        <dsp:cNvSpPr/>
      </dsp:nvSpPr>
      <dsp:spPr>
        <a:xfrm>
          <a:off x="2228125" y="2468420"/>
          <a:ext cx="6824122" cy="72148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/>
            <a:t>Кооперація</a:t>
          </a:r>
          <a:endParaRPr lang="ru-RU" sz="2300" kern="1200" dirty="0"/>
        </a:p>
      </dsp:txBody>
      <dsp:txXfrm>
        <a:off x="2263351" y="2503646"/>
        <a:ext cx="6753670" cy="651031"/>
      </dsp:txXfrm>
    </dsp:sp>
    <dsp:sp modelId="{5848008C-8DA0-4064-854F-775225080B60}">
      <dsp:nvSpPr>
        <dsp:cNvPr id="0" name=""/>
        <dsp:cNvSpPr/>
      </dsp:nvSpPr>
      <dsp:spPr>
        <a:xfrm>
          <a:off x="1463352" y="3276482"/>
          <a:ext cx="721483" cy="721483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F2FBF8-D053-43A5-ACA6-556C93C2C9DD}">
      <dsp:nvSpPr>
        <dsp:cNvPr id="0" name=""/>
        <dsp:cNvSpPr/>
      </dsp:nvSpPr>
      <dsp:spPr>
        <a:xfrm>
          <a:off x="2228125" y="3276482"/>
          <a:ext cx="6824122" cy="72148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 err="1"/>
            <a:t>Колектив</a:t>
          </a:r>
          <a:r>
            <a:rPr lang="ru-RU" sz="2300" kern="1200" dirty="0"/>
            <a:t> </a:t>
          </a:r>
        </a:p>
      </dsp:txBody>
      <dsp:txXfrm>
        <a:off x="2263351" y="3311708"/>
        <a:ext cx="6753670" cy="651031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BDFD8-E201-424F-BD89-91AF4D31F4F5}">
      <dsp:nvSpPr>
        <dsp:cNvPr id="0" name=""/>
        <dsp:cNvSpPr/>
      </dsp:nvSpPr>
      <dsp:spPr>
        <a:xfrm>
          <a:off x="0" y="482056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68463-17AB-4007-942F-479C623F0A3D}">
      <dsp:nvSpPr>
        <dsp:cNvPr id="0" name=""/>
        <dsp:cNvSpPr/>
      </dsp:nvSpPr>
      <dsp:spPr>
        <a:xfrm>
          <a:off x="525780" y="39256"/>
          <a:ext cx="7360920" cy="8856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адаптація</a:t>
          </a:r>
          <a:endParaRPr lang="ru-UA" sz="3000" kern="1200" dirty="0"/>
        </a:p>
      </dsp:txBody>
      <dsp:txXfrm>
        <a:off x="569011" y="82487"/>
        <a:ext cx="7274458" cy="799138"/>
      </dsp:txXfrm>
    </dsp:sp>
    <dsp:sp modelId="{8426CC97-7F00-4524-9404-865445BE5039}">
      <dsp:nvSpPr>
        <dsp:cNvPr id="0" name=""/>
        <dsp:cNvSpPr/>
      </dsp:nvSpPr>
      <dsp:spPr>
        <a:xfrm>
          <a:off x="0" y="1842856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5209"/>
              <a:satOff val="4759"/>
              <a:lumOff val="118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8B555-749B-41A8-B31E-22F2B939DFEB}">
      <dsp:nvSpPr>
        <dsp:cNvPr id="0" name=""/>
        <dsp:cNvSpPr/>
      </dsp:nvSpPr>
      <dsp:spPr>
        <a:xfrm>
          <a:off x="525780" y="1400056"/>
          <a:ext cx="7360920" cy="8856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5209"/>
                <a:satOff val="4759"/>
                <a:lumOff val="1183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5209"/>
                <a:satOff val="4759"/>
                <a:lumOff val="1183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5209"/>
                <a:satOff val="4759"/>
                <a:lumOff val="1183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індивідуалізація</a:t>
          </a:r>
          <a:endParaRPr lang="ru-UA" sz="3000" kern="1200" dirty="0"/>
        </a:p>
      </dsp:txBody>
      <dsp:txXfrm>
        <a:off x="569011" y="1443287"/>
        <a:ext cx="7274458" cy="799138"/>
      </dsp:txXfrm>
    </dsp:sp>
    <dsp:sp modelId="{510DA9D8-7A13-4CC5-A7BF-9A09204D88AF}">
      <dsp:nvSpPr>
        <dsp:cNvPr id="0" name=""/>
        <dsp:cNvSpPr/>
      </dsp:nvSpPr>
      <dsp:spPr>
        <a:xfrm>
          <a:off x="0" y="3203656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shade val="80000"/>
              <a:hueOff val="10419"/>
              <a:satOff val="9518"/>
              <a:lumOff val="2366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2CD61-3345-421E-8A55-B8922601E9DA}">
      <dsp:nvSpPr>
        <dsp:cNvPr id="0" name=""/>
        <dsp:cNvSpPr/>
      </dsp:nvSpPr>
      <dsp:spPr>
        <a:xfrm>
          <a:off x="525780" y="2760856"/>
          <a:ext cx="7360920" cy="8856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0419"/>
                <a:satOff val="9518"/>
                <a:lumOff val="2366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shade val="80000"/>
                <a:hueOff val="10419"/>
                <a:satOff val="9518"/>
                <a:lumOff val="2366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shade val="80000"/>
                <a:hueOff val="10419"/>
                <a:satOff val="9518"/>
                <a:lumOff val="2366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інтеграція</a:t>
          </a:r>
          <a:endParaRPr lang="ru-UA" sz="3000" kern="1200" dirty="0"/>
        </a:p>
      </dsp:txBody>
      <dsp:txXfrm>
        <a:off x="569011" y="2804087"/>
        <a:ext cx="7274458" cy="799138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41351-60E9-4270-AFC2-2CA29B8B1B16}">
      <dsp:nvSpPr>
        <dsp:cNvPr id="0" name=""/>
        <dsp:cNvSpPr/>
      </dsp:nvSpPr>
      <dsp:spPr>
        <a:xfrm>
          <a:off x="963502" y="2108"/>
          <a:ext cx="1997347" cy="11984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Розумове</a:t>
          </a:r>
          <a:endParaRPr lang="ru-UA" sz="2400" kern="1200" dirty="0"/>
        </a:p>
      </dsp:txBody>
      <dsp:txXfrm>
        <a:off x="963502" y="2108"/>
        <a:ext cx="1997347" cy="1198408"/>
      </dsp:txXfrm>
    </dsp:sp>
    <dsp:sp modelId="{579579B4-AEAF-4CE8-B31B-93DB82D1DE13}">
      <dsp:nvSpPr>
        <dsp:cNvPr id="0" name=""/>
        <dsp:cNvSpPr/>
      </dsp:nvSpPr>
      <dsp:spPr>
        <a:xfrm>
          <a:off x="3160584" y="2108"/>
          <a:ext cx="1997347" cy="11984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Гуманістичне </a:t>
          </a:r>
          <a:endParaRPr lang="ru-UA" sz="2400" kern="1200" dirty="0"/>
        </a:p>
      </dsp:txBody>
      <dsp:txXfrm>
        <a:off x="3160584" y="2108"/>
        <a:ext cx="1997347" cy="1198408"/>
      </dsp:txXfrm>
    </dsp:sp>
    <dsp:sp modelId="{CE5CE597-6D4E-4B6A-A167-9B77EF370EA4}">
      <dsp:nvSpPr>
        <dsp:cNvPr id="0" name=""/>
        <dsp:cNvSpPr/>
      </dsp:nvSpPr>
      <dsp:spPr>
        <a:xfrm>
          <a:off x="5357667" y="2108"/>
          <a:ext cx="1997347" cy="11984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Економічне </a:t>
          </a:r>
          <a:endParaRPr lang="ru-UA" sz="2400" kern="1200" dirty="0"/>
        </a:p>
      </dsp:txBody>
      <dsp:txXfrm>
        <a:off x="5357667" y="2108"/>
        <a:ext cx="1997347" cy="1198408"/>
      </dsp:txXfrm>
    </dsp:sp>
    <dsp:sp modelId="{947B39B5-FE62-49FE-BA3A-4232DDAF320E}">
      <dsp:nvSpPr>
        <dsp:cNvPr id="0" name=""/>
        <dsp:cNvSpPr/>
      </dsp:nvSpPr>
      <dsp:spPr>
        <a:xfrm>
          <a:off x="7554750" y="2108"/>
          <a:ext cx="1997347" cy="11984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Трудове</a:t>
          </a:r>
          <a:endParaRPr lang="ru-UA" sz="2400" kern="1200" dirty="0"/>
        </a:p>
      </dsp:txBody>
      <dsp:txXfrm>
        <a:off x="7554750" y="2108"/>
        <a:ext cx="1997347" cy="1198408"/>
      </dsp:txXfrm>
    </dsp:sp>
    <dsp:sp modelId="{B2ABEC36-EB43-42B1-921A-6101D85D8962}">
      <dsp:nvSpPr>
        <dsp:cNvPr id="0" name=""/>
        <dsp:cNvSpPr/>
      </dsp:nvSpPr>
      <dsp:spPr>
        <a:xfrm>
          <a:off x="963502" y="1400252"/>
          <a:ext cx="1997347" cy="11984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Національно-патріотичне</a:t>
          </a:r>
          <a:endParaRPr lang="ru-UA" sz="2400" kern="1200" dirty="0"/>
        </a:p>
      </dsp:txBody>
      <dsp:txXfrm>
        <a:off x="963502" y="1400252"/>
        <a:ext cx="1997347" cy="1198408"/>
      </dsp:txXfrm>
    </dsp:sp>
    <dsp:sp modelId="{529783AD-4929-487F-9CE7-97C3BDC250C0}">
      <dsp:nvSpPr>
        <dsp:cNvPr id="0" name=""/>
        <dsp:cNvSpPr/>
      </dsp:nvSpPr>
      <dsp:spPr>
        <a:xfrm>
          <a:off x="3160584" y="1400252"/>
          <a:ext cx="1997347" cy="11984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Правове </a:t>
          </a:r>
          <a:endParaRPr lang="ru-UA" sz="2400" kern="1200" dirty="0"/>
        </a:p>
      </dsp:txBody>
      <dsp:txXfrm>
        <a:off x="3160584" y="1400252"/>
        <a:ext cx="1997347" cy="1198408"/>
      </dsp:txXfrm>
    </dsp:sp>
    <dsp:sp modelId="{5BEC3CEB-60CF-481D-8FEC-B59F117442B5}">
      <dsp:nvSpPr>
        <dsp:cNvPr id="0" name=""/>
        <dsp:cNvSpPr/>
      </dsp:nvSpPr>
      <dsp:spPr>
        <a:xfrm>
          <a:off x="5357667" y="1400252"/>
          <a:ext cx="1997347" cy="11984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Фізичне</a:t>
          </a:r>
          <a:endParaRPr lang="ru-UA" sz="2400" kern="1200" dirty="0"/>
        </a:p>
      </dsp:txBody>
      <dsp:txXfrm>
        <a:off x="5357667" y="1400252"/>
        <a:ext cx="1997347" cy="1198408"/>
      </dsp:txXfrm>
    </dsp:sp>
    <dsp:sp modelId="{CDA68AAD-4862-488F-8168-B7A1BFC57EBA}">
      <dsp:nvSpPr>
        <dsp:cNvPr id="0" name=""/>
        <dsp:cNvSpPr/>
      </dsp:nvSpPr>
      <dsp:spPr>
        <a:xfrm>
          <a:off x="7554750" y="1400252"/>
          <a:ext cx="1997347" cy="11984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Моральне</a:t>
          </a:r>
          <a:endParaRPr lang="ru-UA" sz="2400" kern="1200" dirty="0"/>
        </a:p>
      </dsp:txBody>
      <dsp:txXfrm>
        <a:off x="7554750" y="1400252"/>
        <a:ext cx="1997347" cy="1198408"/>
      </dsp:txXfrm>
    </dsp:sp>
    <dsp:sp modelId="{3878D11B-5617-4F8C-B08D-F854F11B3167}">
      <dsp:nvSpPr>
        <dsp:cNvPr id="0" name=""/>
        <dsp:cNvSpPr/>
      </dsp:nvSpPr>
      <dsp:spPr>
        <a:xfrm>
          <a:off x="963502" y="2798395"/>
          <a:ext cx="1997347" cy="11984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Статеве</a:t>
          </a:r>
          <a:endParaRPr lang="ru-UA" sz="2400" kern="1200" dirty="0"/>
        </a:p>
      </dsp:txBody>
      <dsp:txXfrm>
        <a:off x="963502" y="2798395"/>
        <a:ext cx="1997347" cy="1198408"/>
      </dsp:txXfrm>
    </dsp:sp>
    <dsp:sp modelId="{B27D13CF-B79A-4B77-BEA4-207C725FD669}">
      <dsp:nvSpPr>
        <dsp:cNvPr id="0" name=""/>
        <dsp:cNvSpPr/>
      </dsp:nvSpPr>
      <dsp:spPr>
        <a:xfrm>
          <a:off x="3160584" y="2798395"/>
          <a:ext cx="1997347" cy="11984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Екологічне</a:t>
          </a:r>
          <a:endParaRPr lang="ru-UA" sz="2400" kern="1200" dirty="0"/>
        </a:p>
      </dsp:txBody>
      <dsp:txXfrm>
        <a:off x="3160584" y="2798395"/>
        <a:ext cx="1997347" cy="1198408"/>
      </dsp:txXfrm>
    </dsp:sp>
    <dsp:sp modelId="{6ED8532C-7FE5-487A-A78C-C419374ED373}">
      <dsp:nvSpPr>
        <dsp:cNvPr id="0" name=""/>
        <dsp:cNvSpPr/>
      </dsp:nvSpPr>
      <dsp:spPr>
        <a:xfrm>
          <a:off x="5357667" y="2798395"/>
          <a:ext cx="1997347" cy="11984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Естетичне</a:t>
          </a:r>
          <a:endParaRPr lang="ru-UA" sz="2400" kern="1200" dirty="0"/>
        </a:p>
      </dsp:txBody>
      <dsp:txXfrm>
        <a:off x="5357667" y="2798395"/>
        <a:ext cx="1997347" cy="1198408"/>
      </dsp:txXfrm>
    </dsp:sp>
    <dsp:sp modelId="{82D58B98-D33D-4F1E-BED3-6618CFBF79FD}">
      <dsp:nvSpPr>
        <dsp:cNvPr id="0" name=""/>
        <dsp:cNvSpPr/>
      </dsp:nvSpPr>
      <dsp:spPr>
        <a:xfrm>
          <a:off x="7554750" y="2798395"/>
          <a:ext cx="1997347" cy="119840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Санітарно-гігієнічне</a:t>
          </a:r>
          <a:endParaRPr lang="ru-UA" sz="2400" kern="1200" dirty="0"/>
        </a:p>
      </dsp:txBody>
      <dsp:txXfrm>
        <a:off x="7554750" y="2798395"/>
        <a:ext cx="1997347" cy="1198408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580C7-58A8-48B8-98A9-51BDA65A0E78}">
      <dsp:nvSpPr>
        <dsp:cNvPr id="0" name=""/>
        <dsp:cNvSpPr/>
      </dsp:nvSpPr>
      <dsp:spPr>
        <a:xfrm>
          <a:off x="0" y="482056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9ABB7-8DE8-4311-8A4B-67653D81C5A6}">
      <dsp:nvSpPr>
        <dsp:cNvPr id="0" name=""/>
        <dsp:cNvSpPr/>
      </dsp:nvSpPr>
      <dsp:spPr>
        <a:xfrm>
          <a:off x="525780" y="39256"/>
          <a:ext cx="7360920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Переконання</a:t>
          </a:r>
          <a:endParaRPr lang="ru-UA" sz="3000" kern="1200"/>
        </a:p>
      </dsp:txBody>
      <dsp:txXfrm>
        <a:off x="569011" y="82487"/>
        <a:ext cx="7274458" cy="799138"/>
      </dsp:txXfrm>
    </dsp:sp>
    <dsp:sp modelId="{2D282288-0377-427E-A252-068212A13B95}">
      <dsp:nvSpPr>
        <dsp:cNvPr id="0" name=""/>
        <dsp:cNvSpPr/>
      </dsp:nvSpPr>
      <dsp:spPr>
        <a:xfrm>
          <a:off x="0" y="1842856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C4277-AA17-41AE-9C4B-C190E4F8FD7C}">
      <dsp:nvSpPr>
        <dsp:cNvPr id="0" name=""/>
        <dsp:cNvSpPr/>
      </dsp:nvSpPr>
      <dsp:spPr>
        <a:xfrm>
          <a:off x="525780" y="1400056"/>
          <a:ext cx="7360920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Навіювання </a:t>
          </a:r>
          <a:endParaRPr lang="uk-UA" sz="3000" kern="1200" dirty="0"/>
        </a:p>
      </dsp:txBody>
      <dsp:txXfrm>
        <a:off x="569011" y="1443287"/>
        <a:ext cx="7274458" cy="799138"/>
      </dsp:txXfrm>
    </dsp:sp>
    <dsp:sp modelId="{AB6B5747-3187-44A6-864A-898499D1E979}">
      <dsp:nvSpPr>
        <dsp:cNvPr id="0" name=""/>
        <dsp:cNvSpPr/>
      </dsp:nvSpPr>
      <dsp:spPr>
        <a:xfrm>
          <a:off x="0" y="3203656"/>
          <a:ext cx="10515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3FDEC-9C0E-4F8D-9701-D0CF9212DF5B}">
      <dsp:nvSpPr>
        <dsp:cNvPr id="0" name=""/>
        <dsp:cNvSpPr/>
      </dsp:nvSpPr>
      <dsp:spPr>
        <a:xfrm>
          <a:off x="525780" y="2760856"/>
          <a:ext cx="7360920" cy="885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/>
            <a:t>Наслідування</a:t>
          </a:r>
          <a:endParaRPr lang="uk-UA" sz="3000" kern="1200" dirty="0"/>
        </a:p>
      </dsp:txBody>
      <dsp:txXfrm>
        <a:off x="569011" y="2804087"/>
        <a:ext cx="7274458" cy="79913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DEC1B-DC20-49ED-A7CD-E044AB2032A8}">
      <dsp:nvSpPr>
        <dsp:cNvPr id="0" name=""/>
        <dsp:cNvSpPr/>
      </dsp:nvSpPr>
      <dsp:spPr>
        <a:xfrm>
          <a:off x="0" y="886696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493F7-EC1B-474E-BC65-BAB5EEC0DFFC}">
      <dsp:nvSpPr>
        <dsp:cNvPr id="0" name=""/>
        <dsp:cNvSpPr/>
      </dsp:nvSpPr>
      <dsp:spPr>
        <a:xfrm>
          <a:off x="525780" y="561976"/>
          <a:ext cx="7360920" cy="649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Теорія </a:t>
          </a:r>
          <a:r>
            <a:rPr lang="ru-RU" sz="2200" kern="1200" dirty="0" err="1"/>
            <a:t>класичного</a:t>
          </a:r>
          <a:r>
            <a:rPr lang="ru-RU" sz="2200" kern="1200" dirty="0"/>
            <a:t>  </a:t>
          </a:r>
          <a:r>
            <a:rPr lang="ru-RU" sz="2200" kern="1200" dirty="0" err="1"/>
            <a:t>зумовлювання</a:t>
          </a:r>
          <a:endParaRPr lang="ru-UA" sz="2200" kern="1200" dirty="0"/>
        </a:p>
      </dsp:txBody>
      <dsp:txXfrm>
        <a:off x="557483" y="593679"/>
        <a:ext cx="7297514" cy="586034"/>
      </dsp:txXfrm>
    </dsp:sp>
    <dsp:sp modelId="{F1108A77-F61B-4EC5-BD69-4C7759D32410}">
      <dsp:nvSpPr>
        <dsp:cNvPr id="0" name=""/>
        <dsp:cNvSpPr/>
      </dsp:nvSpPr>
      <dsp:spPr>
        <a:xfrm>
          <a:off x="0" y="1884616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8BD483-E727-46CD-9D28-F2FDD97A45D4}">
      <dsp:nvSpPr>
        <dsp:cNvPr id="0" name=""/>
        <dsp:cNvSpPr/>
      </dsp:nvSpPr>
      <dsp:spPr>
        <a:xfrm>
          <a:off x="525780" y="1559896"/>
          <a:ext cx="7360920" cy="6494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Теорія оперантного (</a:t>
          </a:r>
          <a:r>
            <a:rPr lang="ru-RU" sz="2200" kern="1200" dirty="0" err="1"/>
            <a:t>інструментального</a:t>
          </a:r>
          <a:r>
            <a:rPr lang="ru-RU" sz="2200" kern="1200" dirty="0"/>
            <a:t>) </a:t>
          </a:r>
          <a:r>
            <a:rPr lang="ru-RU" sz="2200" kern="1200" dirty="0" err="1"/>
            <a:t>зумовлювання</a:t>
          </a:r>
          <a:endParaRPr lang="ru-UA" sz="2200" kern="1200" dirty="0"/>
        </a:p>
      </dsp:txBody>
      <dsp:txXfrm>
        <a:off x="557483" y="1591599"/>
        <a:ext cx="7297514" cy="586034"/>
      </dsp:txXfrm>
    </dsp:sp>
    <dsp:sp modelId="{447128F6-F556-4308-A36D-0DBB8294B1D1}">
      <dsp:nvSpPr>
        <dsp:cNvPr id="0" name=""/>
        <dsp:cNvSpPr/>
      </dsp:nvSpPr>
      <dsp:spPr>
        <a:xfrm>
          <a:off x="0" y="2882536"/>
          <a:ext cx="10515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3ABA5-EBFD-4103-BC8A-FD52CBA4CA00}">
      <dsp:nvSpPr>
        <dsp:cNvPr id="0" name=""/>
        <dsp:cNvSpPr/>
      </dsp:nvSpPr>
      <dsp:spPr>
        <a:xfrm>
          <a:off x="525780" y="2557816"/>
          <a:ext cx="7360920" cy="649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 err="1"/>
            <a:t>Теорією</a:t>
          </a:r>
          <a:r>
            <a:rPr lang="ru-RU" sz="2200" kern="1200" dirty="0"/>
            <a:t> </a:t>
          </a:r>
          <a:r>
            <a:rPr lang="ru-RU" sz="2200" kern="1200" dirty="0" err="1"/>
            <a:t>соціального</a:t>
          </a:r>
          <a:r>
            <a:rPr lang="ru-RU" sz="2200" kern="1200" dirty="0"/>
            <a:t> </a:t>
          </a:r>
          <a:r>
            <a:rPr lang="ru-RU" sz="2200" kern="1200" dirty="0" err="1"/>
            <a:t>порівняння</a:t>
          </a:r>
          <a:endParaRPr lang="ru-UA" sz="2200" kern="1200" dirty="0"/>
        </a:p>
      </dsp:txBody>
      <dsp:txXfrm>
        <a:off x="557483" y="2589519"/>
        <a:ext cx="7297514" cy="586034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768B0-CFF1-4CAD-BD54-8F0D649E2B6B}">
      <dsp:nvSpPr>
        <dsp:cNvPr id="0" name=""/>
        <dsp:cNvSpPr/>
      </dsp:nvSpPr>
      <dsp:spPr>
        <a:xfrm rot="5400000">
          <a:off x="6635123" y="-2718683"/>
          <a:ext cx="1030969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 err="1"/>
            <a:t>знання</a:t>
          </a:r>
          <a:r>
            <a:rPr lang="ru-RU" sz="2700" kern="1200" dirty="0"/>
            <a:t> про </a:t>
          </a:r>
          <a:r>
            <a:rPr lang="ru-RU" sz="2700" kern="1200" dirty="0" err="1"/>
            <a:t>об'єкт</a:t>
          </a:r>
          <a:r>
            <a:rPr lang="ru-RU" sz="2700" kern="1200" dirty="0"/>
            <a:t> установки</a:t>
          </a:r>
          <a:endParaRPr lang="ru-UA" sz="2700" kern="1200" dirty="0"/>
        </a:p>
      </dsp:txBody>
      <dsp:txXfrm rot="-5400000">
        <a:off x="3785616" y="181152"/>
        <a:ext cx="6679656" cy="930313"/>
      </dsp:txXfrm>
    </dsp:sp>
    <dsp:sp modelId="{0FA9AF39-3AF9-4477-8CB4-8DD77853E0B7}">
      <dsp:nvSpPr>
        <dsp:cNvPr id="0" name=""/>
        <dsp:cNvSpPr/>
      </dsp:nvSpPr>
      <dsp:spPr>
        <a:xfrm>
          <a:off x="0" y="1952"/>
          <a:ext cx="3785616" cy="12887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/>
            <a:t>когнітивний</a:t>
          </a:r>
          <a:endParaRPr lang="ru-UA" sz="4700" kern="1200" dirty="0"/>
        </a:p>
      </dsp:txBody>
      <dsp:txXfrm>
        <a:off x="62910" y="64862"/>
        <a:ext cx="3659796" cy="1162892"/>
      </dsp:txXfrm>
    </dsp:sp>
    <dsp:sp modelId="{D6B783E8-71D1-4A41-BE02-17B21BF3FF48}">
      <dsp:nvSpPr>
        <dsp:cNvPr id="0" name=""/>
        <dsp:cNvSpPr/>
      </dsp:nvSpPr>
      <dsp:spPr>
        <a:xfrm rot="5400000">
          <a:off x="6635123" y="-1365535"/>
          <a:ext cx="1030969" cy="672998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 err="1"/>
            <a:t>емоційна</a:t>
          </a:r>
          <a:r>
            <a:rPr lang="ru-RU" sz="2700" kern="1200" dirty="0"/>
            <a:t> </a:t>
          </a:r>
          <a:r>
            <a:rPr lang="ru-RU" sz="2700" kern="1200" dirty="0" err="1"/>
            <a:t>оцінка</a:t>
          </a:r>
          <a:r>
            <a:rPr lang="ru-RU" sz="2700" kern="1200" dirty="0"/>
            <a:t> об'єкта</a:t>
          </a:r>
        </a:p>
      </dsp:txBody>
      <dsp:txXfrm rot="-5400000">
        <a:off x="3785616" y="1534300"/>
        <a:ext cx="6679656" cy="930313"/>
      </dsp:txXfrm>
    </dsp:sp>
    <dsp:sp modelId="{4229593B-6D6B-43C8-8211-559B65124947}">
      <dsp:nvSpPr>
        <dsp:cNvPr id="0" name=""/>
        <dsp:cNvSpPr/>
      </dsp:nvSpPr>
      <dsp:spPr>
        <a:xfrm>
          <a:off x="0" y="1355100"/>
          <a:ext cx="3785616" cy="128871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 err="1"/>
            <a:t>афективний</a:t>
          </a:r>
          <a:endParaRPr lang="ru-RU" sz="4700" kern="1200" dirty="0"/>
        </a:p>
      </dsp:txBody>
      <dsp:txXfrm>
        <a:off x="62910" y="1418010"/>
        <a:ext cx="3659796" cy="1162892"/>
      </dsp:txXfrm>
    </dsp:sp>
    <dsp:sp modelId="{D09699F2-6186-4A8B-A6A2-44F1AC166D18}">
      <dsp:nvSpPr>
        <dsp:cNvPr id="0" name=""/>
        <dsp:cNvSpPr/>
      </dsp:nvSpPr>
      <dsp:spPr>
        <a:xfrm rot="5400000">
          <a:off x="6635123" y="-12387"/>
          <a:ext cx="1030969" cy="6729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700" kern="1200" dirty="0" err="1"/>
            <a:t>поведінковий</a:t>
          </a:r>
          <a:r>
            <a:rPr lang="ru-RU" sz="2700" kern="1200" dirty="0"/>
            <a:t> компонент (</a:t>
          </a:r>
          <a:r>
            <a:rPr lang="ru-RU" sz="2700" kern="1200" dirty="0" err="1"/>
            <a:t>цілеспрямовані</a:t>
          </a:r>
          <a:r>
            <a:rPr lang="ru-RU" sz="2700" kern="1200" dirty="0"/>
            <a:t> </a:t>
          </a:r>
          <a:r>
            <a:rPr lang="ru-RU" sz="2700" kern="1200" dirty="0" err="1"/>
            <a:t>дії</a:t>
          </a:r>
          <a:r>
            <a:rPr lang="ru-RU" sz="2700" kern="1200" dirty="0"/>
            <a:t> по </a:t>
          </a:r>
          <a:r>
            <a:rPr lang="ru-RU" sz="2700" kern="1200" dirty="0" err="1"/>
            <a:t>відношенню</a:t>
          </a:r>
          <a:r>
            <a:rPr lang="ru-RU" sz="2700" kern="1200" dirty="0"/>
            <a:t> до об'єкта)</a:t>
          </a:r>
        </a:p>
      </dsp:txBody>
      <dsp:txXfrm rot="-5400000">
        <a:off x="3785616" y="2887448"/>
        <a:ext cx="6679656" cy="930313"/>
      </dsp:txXfrm>
    </dsp:sp>
    <dsp:sp modelId="{C49D08C8-8976-44DD-BEE3-B3A03227172B}">
      <dsp:nvSpPr>
        <dsp:cNvPr id="0" name=""/>
        <dsp:cNvSpPr/>
      </dsp:nvSpPr>
      <dsp:spPr>
        <a:xfrm>
          <a:off x="0" y="2708248"/>
          <a:ext cx="3785616" cy="128871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kern="1200" dirty="0" err="1"/>
            <a:t>конативний</a:t>
          </a:r>
          <a:endParaRPr lang="ru-RU" sz="4700" kern="1200" dirty="0"/>
        </a:p>
      </dsp:txBody>
      <dsp:txXfrm>
        <a:off x="62910" y="2771158"/>
        <a:ext cx="3659796" cy="11628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E58AF6-A274-46B4-B55E-78EC7101572F}">
      <dsp:nvSpPr>
        <dsp:cNvPr id="0" name=""/>
        <dsp:cNvSpPr/>
      </dsp:nvSpPr>
      <dsp:spPr>
        <a:xfrm>
          <a:off x="0" y="910069"/>
          <a:ext cx="10515600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94ED43-D6B0-4671-86B2-8D7D34726540}">
      <dsp:nvSpPr>
        <dsp:cNvPr id="0" name=""/>
        <dsp:cNvSpPr/>
      </dsp:nvSpPr>
      <dsp:spPr>
        <a:xfrm>
          <a:off x="525780" y="614868"/>
          <a:ext cx="736092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1) психологія навчання</a:t>
          </a:r>
          <a:endParaRPr lang="ru-UA" sz="2000" kern="1200" dirty="0"/>
        </a:p>
      </dsp:txBody>
      <dsp:txXfrm>
        <a:off x="554601" y="643689"/>
        <a:ext cx="7303278" cy="532758"/>
      </dsp:txXfrm>
    </dsp:sp>
    <dsp:sp modelId="{D37AB481-9B0E-4AF0-AE01-C84CB9E1B936}">
      <dsp:nvSpPr>
        <dsp:cNvPr id="0" name=""/>
        <dsp:cNvSpPr/>
      </dsp:nvSpPr>
      <dsp:spPr>
        <a:xfrm>
          <a:off x="0" y="1817269"/>
          <a:ext cx="10515600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E8C96-785F-4689-8262-54FAD487611B}">
      <dsp:nvSpPr>
        <dsp:cNvPr id="0" name=""/>
        <dsp:cNvSpPr/>
      </dsp:nvSpPr>
      <dsp:spPr>
        <a:xfrm>
          <a:off x="525780" y="1522069"/>
          <a:ext cx="736092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2) психологія виховання</a:t>
          </a:r>
          <a:endParaRPr lang="ru-UA" sz="2000" kern="1200" dirty="0"/>
        </a:p>
      </dsp:txBody>
      <dsp:txXfrm>
        <a:off x="554601" y="1550890"/>
        <a:ext cx="7303278" cy="532758"/>
      </dsp:txXfrm>
    </dsp:sp>
    <dsp:sp modelId="{96F3FE25-9466-44E3-9159-D13B1FC1F141}">
      <dsp:nvSpPr>
        <dsp:cNvPr id="0" name=""/>
        <dsp:cNvSpPr/>
      </dsp:nvSpPr>
      <dsp:spPr>
        <a:xfrm>
          <a:off x="0" y="2724469"/>
          <a:ext cx="10515600" cy="504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61636-A690-4245-951E-E8572199BDDC}">
      <dsp:nvSpPr>
        <dsp:cNvPr id="0" name=""/>
        <dsp:cNvSpPr/>
      </dsp:nvSpPr>
      <dsp:spPr>
        <a:xfrm>
          <a:off x="525780" y="2429269"/>
          <a:ext cx="736092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3) психологія педагогічної діяльності та особистості вчителя</a:t>
          </a:r>
          <a:endParaRPr lang="ru-UA" sz="2000" kern="1200" dirty="0"/>
        </a:p>
      </dsp:txBody>
      <dsp:txXfrm>
        <a:off x="554601" y="2458090"/>
        <a:ext cx="7303278" cy="53275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4A217D-0B16-4165-9BF1-D497EFA00FC6}">
      <dsp:nvSpPr>
        <dsp:cNvPr id="0" name=""/>
        <dsp:cNvSpPr/>
      </dsp:nvSpPr>
      <dsp:spPr>
        <a:xfrm>
          <a:off x="25" y="514786"/>
          <a:ext cx="2421284" cy="968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Зовнішня характеристика </a:t>
          </a:r>
          <a:r>
            <a:rPr lang="ru-RU" sz="1900" kern="1200" dirty="0" err="1"/>
            <a:t>діяльності</a:t>
          </a:r>
          <a:endParaRPr lang="ru-UA" sz="1900" kern="1200" dirty="0"/>
        </a:p>
      </dsp:txBody>
      <dsp:txXfrm>
        <a:off x="25" y="514786"/>
        <a:ext cx="2421284" cy="968513"/>
      </dsp:txXfrm>
    </dsp:sp>
    <dsp:sp modelId="{BBBE9723-37AB-4E4A-8CCD-0C9BC22E4782}">
      <dsp:nvSpPr>
        <dsp:cNvPr id="0" name=""/>
        <dsp:cNvSpPr/>
      </dsp:nvSpPr>
      <dsp:spPr>
        <a:xfrm>
          <a:off x="25" y="1483300"/>
          <a:ext cx="2421284" cy="24358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здійснюється через </a:t>
          </a:r>
          <a:r>
            <a:rPr lang="ru-RU" sz="1900" kern="1200" dirty="0" err="1"/>
            <a:t>поняття</a:t>
          </a:r>
          <a:r>
            <a:rPr lang="ru-RU" sz="1900" kern="1200" dirty="0"/>
            <a:t> </a:t>
          </a:r>
          <a:r>
            <a:rPr lang="ru-RU" sz="1900" kern="1200" dirty="0" err="1"/>
            <a:t>суб'єкта</a:t>
          </a:r>
          <a:r>
            <a:rPr lang="ru-RU" sz="1900" kern="1200" dirty="0"/>
            <a:t> і об'єкта </a:t>
          </a:r>
          <a:r>
            <a:rPr lang="ru-RU" sz="1900" kern="1200" dirty="0" err="1"/>
            <a:t>праці</a:t>
          </a:r>
          <a:r>
            <a:rPr lang="ru-RU" sz="1900" kern="1200" dirty="0"/>
            <a:t>, предмета, умов і </a:t>
          </a:r>
          <a:r>
            <a:rPr lang="ru-RU" sz="1900" kern="1200" dirty="0" err="1"/>
            <a:t>засобів</a:t>
          </a:r>
          <a:r>
            <a:rPr lang="ru-RU" sz="1900" kern="1200" dirty="0"/>
            <a:t> </a:t>
          </a:r>
          <a:r>
            <a:rPr lang="ru-RU" sz="1900" kern="1200" dirty="0" err="1"/>
            <a:t>діяльності</a:t>
          </a:r>
          <a:endParaRPr lang="ru-UA" sz="1900" kern="1200" dirty="0"/>
        </a:p>
      </dsp:txBody>
      <dsp:txXfrm>
        <a:off x="25" y="1483300"/>
        <a:ext cx="2421284" cy="2435801"/>
      </dsp:txXfrm>
    </dsp:sp>
    <dsp:sp modelId="{DF545635-0772-42B4-B26F-D88BA626E824}">
      <dsp:nvSpPr>
        <dsp:cNvPr id="0" name=""/>
        <dsp:cNvSpPr/>
      </dsp:nvSpPr>
      <dsp:spPr>
        <a:xfrm>
          <a:off x="2760289" y="514786"/>
          <a:ext cx="2421284" cy="9685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Внутрішня </a:t>
          </a:r>
          <a:r>
            <a:rPr lang="ru-RU" sz="1900" kern="1200"/>
            <a:t>характеристика діяльності</a:t>
          </a:r>
          <a:endParaRPr lang="ru-UA" sz="1900" kern="1200" dirty="0"/>
        </a:p>
      </dsp:txBody>
      <dsp:txXfrm>
        <a:off x="2760289" y="514786"/>
        <a:ext cx="2421284" cy="968513"/>
      </dsp:txXfrm>
    </dsp:sp>
    <dsp:sp modelId="{D1C1841D-DAA2-4CB7-A78F-30E216E69353}">
      <dsp:nvSpPr>
        <dsp:cNvPr id="0" name=""/>
        <dsp:cNvSpPr/>
      </dsp:nvSpPr>
      <dsp:spPr>
        <a:xfrm>
          <a:off x="2760289" y="1483300"/>
          <a:ext cx="2421284" cy="243580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 err="1"/>
            <a:t>припускає</a:t>
          </a:r>
          <a:r>
            <a:rPr lang="ru-RU" sz="1900" kern="1200" dirty="0"/>
            <a:t> </a:t>
          </a:r>
          <a:r>
            <a:rPr lang="ru-RU" sz="1900" kern="1200" dirty="0" err="1"/>
            <a:t>опис</a:t>
          </a:r>
          <a:r>
            <a:rPr lang="ru-RU" sz="1900" kern="1200" dirty="0"/>
            <a:t> </a:t>
          </a:r>
          <a:r>
            <a:rPr lang="ru-RU" sz="1900" kern="1200" dirty="0" err="1"/>
            <a:t>процесів</a:t>
          </a:r>
          <a:r>
            <a:rPr lang="ru-RU" sz="1900" kern="1200" dirty="0"/>
            <a:t> і </a:t>
          </a:r>
          <a:r>
            <a:rPr lang="ru-RU" sz="1900" kern="1200" dirty="0" err="1"/>
            <a:t>механізмів</a:t>
          </a:r>
          <a:r>
            <a:rPr lang="ru-RU" sz="1900" kern="1200" dirty="0"/>
            <a:t> </a:t>
          </a:r>
          <a:r>
            <a:rPr lang="ru-RU" sz="1900" kern="1200" dirty="0" err="1"/>
            <a:t>її</a:t>
          </a:r>
          <a:r>
            <a:rPr lang="ru-RU" sz="1900" kern="1200" dirty="0"/>
            <a:t> </a:t>
          </a:r>
          <a:r>
            <a:rPr lang="ru-RU" sz="1900" kern="1200" dirty="0" err="1"/>
            <a:t>психічної</a:t>
          </a:r>
          <a:r>
            <a:rPr lang="ru-RU" sz="1900" kern="1200" dirty="0"/>
            <a:t> </a:t>
          </a:r>
          <a:r>
            <a:rPr lang="ru-RU" sz="1900" kern="1200" dirty="0" err="1"/>
            <a:t>регуляції</a:t>
          </a:r>
          <a:r>
            <a:rPr lang="ru-RU" sz="1900" kern="1200" dirty="0"/>
            <a:t>, </a:t>
          </a:r>
          <a:r>
            <a:rPr lang="ru-RU" sz="1900" kern="1200" dirty="0" err="1"/>
            <a:t>її</a:t>
          </a:r>
          <a:r>
            <a:rPr lang="ru-RU" sz="1900" kern="1200" dirty="0"/>
            <a:t> </a:t>
          </a:r>
          <a:r>
            <a:rPr lang="ru-RU" sz="1900" kern="1200" dirty="0" err="1"/>
            <a:t>структури</a:t>
          </a:r>
          <a:r>
            <a:rPr lang="ru-RU" sz="1900" kern="1200" dirty="0"/>
            <a:t> і </a:t>
          </a:r>
          <a:r>
            <a:rPr lang="ru-RU" sz="1900" kern="1200" dirty="0" err="1"/>
            <a:t>змісту</a:t>
          </a:r>
          <a:r>
            <a:rPr lang="ru-RU" sz="1900" kern="1200" dirty="0"/>
            <a:t>, а </a:t>
          </a:r>
          <a:r>
            <a:rPr lang="ru-RU" sz="1900" kern="1200" dirty="0" err="1"/>
            <a:t>також</a:t>
          </a:r>
          <a:r>
            <a:rPr lang="ru-RU" sz="1900" kern="1200" dirty="0"/>
            <a:t> </a:t>
          </a:r>
          <a:r>
            <a:rPr lang="ru-RU" sz="1900" kern="1200" dirty="0" err="1"/>
            <a:t>операційних</a:t>
          </a:r>
          <a:r>
            <a:rPr lang="ru-RU" sz="1900" kern="1200" dirty="0"/>
            <a:t> </a:t>
          </a:r>
          <a:r>
            <a:rPr lang="ru-RU" sz="1900" kern="1200" dirty="0" err="1"/>
            <a:t>засобів</a:t>
          </a:r>
          <a:r>
            <a:rPr lang="ru-RU" sz="1900" kern="1200" dirty="0"/>
            <a:t> </a:t>
          </a:r>
          <a:r>
            <a:rPr lang="ru-RU" sz="1900" kern="1200" dirty="0" err="1"/>
            <a:t>її</a:t>
          </a:r>
          <a:r>
            <a:rPr lang="ru-RU" sz="1900" kern="1200" dirty="0"/>
            <a:t> </a:t>
          </a:r>
          <a:r>
            <a:rPr lang="ru-RU" sz="1900" kern="1200" dirty="0" err="1"/>
            <a:t>реалізації</a:t>
          </a:r>
          <a:endParaRPr lang="ru-UA" sz="1900" kern="1200" dirty="0"/>
        </a:p>
      </dsp:txBody>
      <dsp:txXfrm>
        <a:off x="2760289" y="1483300"/>
        <a:ext cx="2421284" cy="24358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A720E-8DA0-4E99-8B81-E3D1164FD183}">
      <dsp:nvSpPr>
        <dsp:cNvPr id="0" name=""/>
        <dsp:cNvSpPr/>
      </dsp:nvSpPr>
      <dsp:spPr>
        <a:xfrm>
          <a:off x="0" y="403504"/>
          <a:ext cx="10515600" cy="36854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I. Методологія психології праці</a:t>
          </a:r>
          <a:endParaRPr lang="ru-UA" sz="1500" kern="1200" dirty="0"/>
        </a:p>
      </dsp:txBody>
      <dsp:txXfrm>
        <a:off x="17991" y="421495"/>
        <a:ext cx="10479618" cy="332567"/>
      </dsp:txXfrm>
    </dsp:sp>
    <dsp:sp modelId="{170FAC0B-CFED-4759-A3AA-3981CC01D2C7}">
      <dsp:nvSpPr>
        <dsp:cNvPr id="0" name=""/>
        <dsp:cNvSpPr/>
      </dsp:nvSpPr>
      <dsp:spPr>
        <a:xfrm>
          <a:off x="0" y="815254"/>
          <a:ext cx="10515600" cy="36854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II. Психологічна </a:t>
          </a:r>
          <a:r>
            <a:rPr lang="uk-UA" sz="1500" kern="1200" dirty="0" err="1"/>
            <a:t>професіографія</a:t>
          </a:r>
          <a:endParaRPr lang="ru-UA" sz="1500" kern="1200" dirty="0"/>
        </a:p>
      </dsp:txBody>
      <dsp:txXfrm>
        <a:off x="17991" y="833245"/>
        <a:ext cx="10479618" cy="332567"/>
      </dsp:txXfrm>
    </dsp:sp>
    <dsp:sp modelId="{D8FAD13C-6C79-4462-A37F-04D4BE021FBF}">
      <dsp:nvSpPr>
        <dsp:cNvPr id="0" name=""/>
        <dsp:cNvSpPr/>
      </dsp:nvSpPr>
      <dsp:spPr>
        <a:xfrm>
          <a:off x="0" y="1227003"/>
          <a:ext cx="10515600" cy="36854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III. Історія професійної психології</a:t>
          </a:r>
          <a:endParaRPr lang="ru-UA" sz="1500" kern="1200" dirty="0"/>
        </a:p>
      </dsp:txBody>
      <dsp:txXfrm>
        <a:off x="17991" y="1244994"/>
        <a:ext cx="10479618" cy="332567"/>
      </dsp:txXfrm>
    </dsp:sp>
    <dsp:sp modelId="{9546998C-FF08-4E2C-B673-BE30B60EACE6}">
      <dsp:nvSpPr>
        <dsp:cNvPr id="0" name=""/>
        <dsp:cNvSpPr/>
      </dsp:nvSpPr>
      <dsp:spPr>
        <a:xfrm>
          <a:off x="0" y="1638754"/>
          <a:ext cx="10515600" cy="36854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IV. Психологічна раціоналізація підбору кадрів</a:t>
          </a:r>
          <a:endParaRPr lang="ru-UA" sz="1500" kern="1200" dirty="0"/>
        </a:p>
      </dsp:txBody>
      <dsp:txXfrm>
        <a:off x="17991" y="1656745"/>
        <a:ext cx="10479618" cy="332567"/>
      </dsp:txXfrm>
    </dsp:sp>
    <dsp:sp modelId="{5A94A3EE-8F04-4854-BC59-A5D6FFEF28EB}">
      <dsp:nvSpPr>
        <dsp:cNvPr id="0" name=""/>
        <dsp:cNvSpPr/>
      </dsp:nvSpPr>
      <dsp:spPr>
        <a:xfrm>
          <a:off x="0" y="2007304"/>
          <a:ext cx="10515600" cy="419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kern="1200" dirty="0"/>
            <a:t>1. Професійна орієнтація:  професійне навчання, професійна консультація, професійна адаптація</a:t>
          </a:r>
          <a:endParaRPr lang="ru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kern="1200" dirty="0"/>
            <a:t>2. Психологічний професійний відбір та підбір</a:t>
          </a:r>
          <a:endParaRPr lang="ru-UA" sz="1200" kern="1200" dirty="0"/>
        </a:p>
      </dsp:txBody>
      <dsp:txXfrm>
        <a:off x="0" y="2007304"/>
        <a:ext cx="10515600" cy="419175"/>
      </dsp:txXfrm>
    </dsp:sp>
    <dsp:sp modelId="{382C15EE-F0E5-4101-8F77-9D730054757E}">
      <dsp:nvSpPr>
        <dsp:cNvPr id="0" name=""/>
        <dsp:cNvSpPr/>
      </dsp:nvSpPr>
      <dsp:spPr>
        <a:xfrm>
          <a:off x="0" y="2426478"/>
          <a:ext cx="10515600" cy="36854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V. Психологічна раціоналізація професійно-технічної освіти</a:t>
          </a:r>
          <a:endParaRPr lang="ru-UA" sz="1500" kern="1200" dirty="0"/>
        </a:p>
      </dsp:txBody>
      <dsp:txXfrm>
        <a:off x="17991" y="2444469"/>
        <a:ext cx="10479618" cy="332567"/>
      </dsp:txXfrm>
    </dsp:sp>
    <dsp:sp modelId="{3F020730-E802-4505-83B1-63B55A6221A4}">
      <dsp:nvSpPr>
        <dsp:cNvPr id="0" name=""/>
        <dsp:cNvSpPr/>
      </dsp:nvSpPr>
      <dsp:spPr>
        <a:xfrm>
          <a:off x="0" y="2795029"/>
          <a:ext cx="10515600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kern="1200" dirty="0"/>
            <a:t>1. Психологія трудового виховання і навчання</a:t>
          </a:r>
          <a:endParaRPr lang="ru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kern="1200" dirty="0"/>
            <a:t>2. Психологія тренувань і тренажерів</a:t>
          </a:r>
          <a:endParaRPr lang="ru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kern="1200" dirty="0"/>
            <a:t>3. Психологічна підготовка та мобілізація до різних видів праці</a:t>
          </a:r>
          <a:endParaRPr lang="ru-UA" sz="1200" kern="1200" dirty="0"/>
        </a:p>
      </dsp:txBody>
      <dsp:txXfrm>
        <a:off x="0" y="2795029"/>
        <a:ext cx="10515600" cy="621000"/>
      </dsp:txXfrm>
    </dsp:sp>
    <dsp:sp modelId="{9C39FDC7-4DE1-4BD7-92B1-9165C4FAB9DC}">
      <dsp:nvSpPr>
        <dsp:cNvPr id="0" name=""/>
        <dsp:cNvSpPr/>
      </dsp:nvSpPr>
      <dsp:spPr>
        <a:xfrm>
          <a:off x="0" y="3416029"/>
          <a:ext cx="10515600" cy="36854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VI. Психологія організації праці</a:t>
          </a:r>
          <a:endParaRPr lang="ru-UA" sz="1500" kern="1200" dirty="0"/>
        </a:p>
      </dsp:txBody>
      <dsp:txXfrm>
        <a:off x="17991" y="3434020"/>
        <a:ext cx="10479618" cy="332567"/>
      </dsp:txXfrm>
    </dsp:sp>
    <dsp:sp modelId="{3A932073-8068-46D8-AA60-6A2F4FA3A254}">
      <dsp:nvSpPr>
        <dsp:cNvPr id="0" name=""/>
        <dsp:cNvSpPr/>
      </dsp:nvSpPr>
      <dsp:spPr>
        <a:xfrm>
          <a:off x="0" y="3784578"/>
          <a:ext cx="10515600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kern="1200" dirty="0"/>
            <a:t>1. Раціоналізація робочого місця і виробничих </a:t>
          </a:r>
          <a:r>
            <a:rPr lang="uk-UA" sz="1200" kern="1200" dirty="0" err="1"/>
            <a:t>міжфункціональних</a:t>
          </a:r>
          <a:r>
            <a:rPr lang="uk-UA" sz="1200" kern="1200" dirty="0"/>
            <a:t> </a:t>
          </a:r>
          <a:r>
            <a:rPr lang="uk-UA" sz="1200" kern="1200" dirty="0" err="1"/>
            <a:t>зв'язків</a:t>
          </a:r>
          <a:endParaRPr lang="ru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kern="1200" dirty="0"/>
            <a:t>2. Режим праці і відпочинку</a:t>
          </a:r>
          <a:endParaRPr lang="ru-U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1200" kern="1200" dirty="0"/>
            <a:t>3. Управління міжособистісними відносинами і соціально-психологічним кліматом</a:t>
          </a:r>
          <a:endParaRPr lang="ru-UA" sz="1200" kern="1200" dirty="0"/>
        </a:p>
      </dsp:txBody>
      <dsp:txXfrm>
        <a:off x="0" y="3784578"/>
        <a:ext cx="10515600" cy="621000"/>
      </dsp:txXfrm>
    </dsp:sp>
    <dsp:sp modelId="{440E4729-3DF1-4B8D-8FDA-8F6EA756BC18}">
      <dsp:nvSpPr>
        <dsp:cNvPr id="0" name=""/>
        <dsp:cNvSpPr/>
      </dsp:nvSpPr>
      <dsp:spPr>
        <a:xfrm>
          <a:off x="0" y="4405578"/>
          <a:ext cx="10515600" cy="368549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500" kern="1200" dirty="0"/>
            <a:t>VII. Інженерна психологія (пристосування знарядь праці і техніки до особистості, психологічні проблеми технічної естетики)</a:t>
          </a:r>
          <a:endParaRPr lang="ru-UA" sz="1500" kern="1200" dirty="0"/>
        </a:p>
      </dsp:txBody>
      <dsp:txXfrm>
        <a:off x="17991" y="4423569"/>
        <a:ext cx="10479618" cy="3325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E9248-1B58-4A3C-905B-E4116756077B}">
      <dsp:nvSpPr>
        <dsp:cNvPr id="0" name=""/>
        <dsp:cNvSpPr/>
      </dsp:nvSpPr>
      <dsp:spPr>
        <a:xfrm>
          <a:off x="0" y="9503"/>
          <a:ext cx="7893050" cy="11056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500" u="sng" kern="1200" dirty="0"/>
            <a:t>1. Загально-філософські </a:t>
          </a:r>
          <a:endParaRPr lang="ru-UA" sz="4500" kern="1200" dirty="0"/>
        </a:p>
      </dsp:txBody>
      <dsp:txXfrm>
        <a:off x="53973" y="63476"/>
        <a:ext cx="7785104" cy="997704"/>
      </dsp:txXfrm>
    </dsp:sp>
    <dsp:sp modelId="{2718D635-EF62-469D-AAED-ADBC79165692}">
      <dsp:nvSpPr>
        <dsp:cNvPr id="0" name=""/>
        <dsp:cNvSpPr/>
      </dsp:nvSpPr>
      <dsp:spPr>
        <a:xfrm>
          <a:off x="0" y="1244753"/>
          <a:ext cx="7893050" cy="11056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500" u="sng" kern="1200" dirty="0"/>
            <a:t>2. Загально-психологічні</a:t>
          </a:r>
        </a:p>
      </dsp:txBody>
      <dsp:txXfrm>
        <a:off x="53973" y="1298726"/>
        <a:ext cx="7785104" cy="997704"/>
      </dsp:txXfrm>
    </dsp:sp>
    <dsp:sp modelId="{201877A9-878B-4CE3-AFC1-8A5AE718DE2A}">
      <dsp:nvSpPr>
        <dsp:cNvPr id="0" name=""/>
        <dsp:cNvSpPr/>
      </dsp:nvSpPr>
      <dsp:spPr>
        <a:xfrm>
          <a:off x="0" y="2480004"/>
          <a:ext cx="7893050" cy="11056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500" u="sng" kern="1200" dirty="0"/>
            <a:t>3. Спеціальні</a:t>
          </a:r>
        </a:p>
      </dsp:txBody>
      <dsp:txXfrm>
        <a:off x="53973" y="2533977"/>
        <a:ext cx="7785104" cy="99770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5E9248-1B58-4A3C-905B-E4116756077B}">
      <dsp:nvSpPr>
        <dsp:cNvPr id="0" name=""/>
        <dsp:cNvSpPr/>
      </dsp:nvSpPr>
      <dsp:spPr>
        <a:xfrm>
          <a:off x="0" y="2793"/>
          <a:ext cx="7893050" cy="67874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u="sng" kern="1200" dirty="0"/>
            <a:t>1. Загально-філософські </a:t>
          </a:r>
          <a:endParaRPr lang="ru-UA" sz="1700" kern="1200" dirty="0"/>
        </a:p>
      </dsp:txBody>
      <dsp:txXfrm>
        <a:off x="33134" y="35927"/>
        <a:ext cx="7826782" cy="612478"/>
      </dsp:txXfrm>
    </dsp:sp>
    <dsp:sp modelId="{63071249-8264-42D7-94C7-BFD7333EAB40}">
      <dsp:nvSpPr>
        <dsp:cNvPr id="0" name=""/>
        <dsp:cNvSpPr/>
      </dsp:nvSpPr>
      <dsp:spPr>
        <a:xfrm>
          <a:off x="0" y="730499"/>
          <a:ext cx="7893050" cy="67874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 загального зв'язку (розгляд явища як системи та складника інших систем);</a:t>
          </a:r>
          <a:endParaRPr lang="ru-UA" sz="1700" kern="1200" dirty="0"/>
        </a:p>
      </dsp:txBody>
      <dsp:txXfrm>
        <a:off x="33134" y="763633"/>
        <a:ext cx="7826782" cy="612478"/>
      </dsp:txXfrm>
    </dsp:sp>
    <dsp:sp modelId="{E30B5695-1F71-439B-9D69-53993889F32D}">
      <dsp:nvSpPr>
        <dsp:cNvPr id="0" name=""/>
        <dsp:cNvSpPr/>
      </dsp:nvSpPr>
      <dsp:spPr>
        <a:xfrm>
          <a:off x="0" y="1458205"/>
          <a:ext cx="7893050" cy="67874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 розвитку (penta rei - все тече) - особливості перебігу явища (динаміка, мінливість, типове і нетипове);</a:t>
          </a:r>
          <a:endParaRPr lang="ru-UA" sz="1700" kern="1200" dirty="0"/>
        </a:p>
      </dsp:txBody>
      <dsp:txXfrm>
        <a:off x="33134" y="1491339"/>
        <a:ext cx="7826782" cy="612478"/>
      </dsp:txXfrm>
    </dsp:sp>
    <dsp:sp modelId="{AB4DD139-E8C7-48A6-8DB3-40A2A7E59CEE}">
      <dsp:nvSpPr>
        <dsp:cNvPr id="0" name=""/>
        <dsp:cNvSpPr/>
      </dsp:nvSpPr>
      <dsp:spPr>
        <a:xfrm>
          <a:off x="0" y="2185912"/>
          <a:ext cx="7893050" cy="67874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 єдності теорії та практики - відсутність теорії "заради теорії" (або "книжкової мудрості"), фундаментальність і прагматизм теоретичних наукових уявлень;</a:t>
          </a:r>
          <a:endParaRPr lang="ru-UA" sz="1700" kern="1200" dirty="0"/>
        </a:p>
      </dsp:txBody>
      <dsp:txXfrm>
        <a:off x="33134" y="2219046"/>
        <a:ext cx="7826782" cy="612478"/>
      </dsp:txXfrm>
    </dsp:sp>
    <dsp:sp modelId="{AD3029FD-5BF1-4010-853C-FA7A6AC3EB29}">
      <dsp:nvSpPr>
        <dsp:cNvPr id="0" name=""/>
        <dsp:cNvSpPr/>
      </dsp:nvSpPr>
      <dsp:spPr>
        <a:xfrm>
          <a:off x="0" y="2913618"/>
          <a:ext cx="7893050" cy="678746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 dirty="0"/>
            <a:t>управління процесом розвитку - урахування внутрішніх і зовнішніх закономірностей, властивих певним явищам.</a:t>
          </a:r>
          <a:endParaRPr lang="ru-UA" sz="1700" kern="1200" dirty="0"/>
        </a:p>
      </dsp:txBody>
      <dsp:txXfrm>
        <a:off x="33134" y="2946752"/>
        <a:ext cx="7826782" cy="612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C9AF6-8E2B-4644-A8E3-2826266DBFDF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8C6BF-A777-410C-9644-AE1042D86CB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150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Шкала.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Напишіть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3-5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тверджень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є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правильними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помилковими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і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попросіть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оцінити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шкалою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до 5, де 1 – не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згоден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5 –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повністю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згоден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Якщо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працюють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парах,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попросіть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порівняти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обговорити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Картки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Після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вивчення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нової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теми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роздайте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учням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невеликі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щільні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картки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Попросіть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одного боку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написати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що вони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зрозуміли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думку, 2-3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пропозиції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з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іншого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що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залишилося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незрозумілим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Зберіть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картки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проаналізуйте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відповіді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За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певних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умов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картки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підписувати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Спостереження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роботою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групах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парах.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Спостерігайте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роботою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учнів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групах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парах,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складіть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список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найпопулярніших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помилок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труднощів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обговоріть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кінці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заняття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усім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класом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Самооцінювання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Попросіть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учнів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самим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оцінити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наскільки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добре вони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засвоїли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матеріал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Ви можете провести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усне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опитування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попросити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написати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відповідь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спеціальних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картках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запропонувати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учням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оцінити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свої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успіхи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шкалою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до 5.</a:t>
            </a:r>
          </a:p>
          <a:p>
            <a:pPr fontAlgn="base"/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Молодші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школярі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можуть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намалювати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великому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аркуші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веселий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сумний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смайлик, і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підняти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над головою лист з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малюнком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Вихідний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квиток.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Після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вивчення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нового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матеріалу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задаєте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кілька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пропонуючи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вибір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кілька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правильних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відповідей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можуть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відповідати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допомогою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карток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номерами (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піднімають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картку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номером 1,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якщо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правильний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перший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варіант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картку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номером 2,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якщо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правильний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варіант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і так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хто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відповість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правильно на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пересідають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кінець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і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виконують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наступне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завдання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хто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відповів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неправильно,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сідають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ближче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вас.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Після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чого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пояснюєте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складні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моменти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і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знову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задаєте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хто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відповів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правильно –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пересідають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кінець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Решта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пересуваються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ближче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вас, і так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 не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засвоять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тему.</a:t>
            </a:r>
          </a:p>
          <a:p>
            <a:pPr fontAlgn="base"/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Тест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провести як «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паперовий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так і онлайн,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комбінуючи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різних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типів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Сигнали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руками.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Домовтеся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умовні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сигнали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Наприклад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піднімають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великі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пальці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вгору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якщо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добре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зрозуміли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тему,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опускають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великі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пальці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вниз,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якщо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зрозуміли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махають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руками,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якщо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принципі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все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зрозуміло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але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залишилися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невеликі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Різнокольорові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картки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якості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альтернативи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сигналів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руками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використовувати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різнокольорові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картки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Наприклад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червона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картка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означати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що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зрозуміли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матеріал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зелена – що добре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зрозуміли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жовта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що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хотів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задати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уточнюючі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Пишемо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хвилини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Роздайте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учням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картки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задайте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вивченій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і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попросіть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протягом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2-х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хвилин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написати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відповідь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Інтелект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-карта.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Напишіть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терміни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що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відносяться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теми, що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вивчається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і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попросіть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учнів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скласти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інтелект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-карту, яка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показує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взаємозв’язок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один з одним. Карту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скласти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як на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аркуші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паперу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так і в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електронному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вигляді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використовуючи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один з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численних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безкоштовних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онлайн-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інструментів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Часті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помилки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Напишіть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список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частих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помилок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що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стосуються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тієї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іншої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теми, і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обговоріть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учнями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Блог.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ведуть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індивідуальні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групові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блоги, в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яких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роблять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невеликі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записи, що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стосуються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того, що вони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дізналися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занятті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що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зацікавило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що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залишилося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незрозумілим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що вони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хотіли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повторити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уточнити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Картки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відповідями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Кожному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учню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необхідно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набір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карток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номерами,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зазвичай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1,2,3,4. Ви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зачитуєте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варіанти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відповіді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номерами,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піднімають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картку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номером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відповіді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яку вони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вважають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правильною.</a:t>
            </a:r>
          </a:p>
          <a:p>
            <a:pPr fontAlgn="base"/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Перевірити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один одного.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працюють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парах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або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групах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черзі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відповідаючи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складені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вчителем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Вчитель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спостерігає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їх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роботою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при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необхідності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виправляє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і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допомагає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Питання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що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викликали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найбільші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труднощі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можна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кінці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заняття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ще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обговорити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усім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класом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fontAlgn="base"/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Онлайнові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вікторини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тести та </a:t>
            </a:r>
            <a:r>
              <a:rPr lang="ru-RU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анкети</a:t>
            </a:r>
            <a:r>
              <a:rPr lang="ru-RU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8C6BF-A777-410C-9644-AE1042D86CBE}" type="slidenum">
              <a:rPr lang="ru-UA" smtClean="0"/>
              <a:t>156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6604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 txBox="1">
            <a:spLocks noGrp="1"/>
          </p:cNvSpPr>
          <p:nvPr>
            <p:ph type="body" idx="1"/>
          </p:nvPr>
        </p:nvSpPr>
        <p:spPr>
          <a:xfrm>
            <a:off x="681037" y="4665662"/>
            <a:ext cx="5453062" cy="442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2" name="Google Shape;2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350" y="736600"/>
            <a:ext cx="6550025" cy="3684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4:notes"/>
          <p:cNvSpPr txBox="1">
            <a:spLocks noGrp="1"/>
          </p:cNvSpPr>
          <p:nvPr>
            <p:ph type="body" idx="1"/>
          </p:nvPr>
        </p:nvSpPr>
        <p:spPr>
          <a:xfrm>
            <a:off x="681037" y="4665662"/>
            <a:ext cx="5453062" cy="442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9" name="Google Shape;2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350" y="736600"/>
            <a:ext cx="6550025" cy="3684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5:notes"/>
          <p:cNvSpPr txBox="1">
            <a:spLocks noGrp="1"/>
          </p:cNvSpPr>
          <p:nvPr>
            <p:ph type="body" idx="1"/>
          </p:nvPr>
        </p:nvSpPr>
        <p:spPr>
          <a:xfrm>
            <a:off x="681037" y="4665662"/>
            <a:ext cx="5453062" cy="442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6" name="Google Shape;2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350" y="736600"/>
            <a:ext cx="6550025" cy="3684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:notes"/>
          <p:cNvSpPr txBox="1">
            <a:spLocks noGrp="1"/>
          </p:cNvSpPr>
          <p:nvPr>
            <p:ph type="body" idx="1"/>
          </p:nvPr>
        </p:nvSpPr>
        <p:spPr>
          <a:xfrm>
            <a:off x="681037" y="4665662"/>
            <a:ext cx="5453062" cy="442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3" name="Google Shape;2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350" y="736600"/>
            <a:ext cx="6550025" cy="3684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6:notes"/>
          <p:cNvSpPr txBox="1">
            <a:spLocks noGrp="1"/>
          </p:cNvSpPr>
          <p:nvPr>
            <p:ph type="body" idx="1"/>
          </p:nvPr>
        </p:nvSpPr>
        <p:spPr>
          <a:xfrm>
            <a:off x="681037" y="4665662"/>
            <a:ext cx="5453062" cy="442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7" name="Google Shape;28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350" y="736600"/>
            <a:ext cx="6550025" cy="3684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:notes"/>
          <p:cNvSpPr txBox="1">
            <a:spLocks noGrp="1"/>
          </p:cNvSpPr>
          <p:nvPr>
            <p:ph type="body" idx="1"/>
          </p:nvPr>
        </p:nvSpPr>
        <p:spPr>
          <a:xfrm>
            <a:off x="681037" y="4665662"/>
            <a:ext cx="5453062" cy="442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4" name="Google Shape;29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350" y="736600"/>
            <a:ext cx="6550025" cy="3684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:notes"/>
          <p:cNvSpPr txBox="1">
            <a:spLocks noGrp="1"/>
          </p:cNvSpPr>
          <p:nvPr>
            <p:ph type="body" idx="1"/>
          </p:nvPr>
        </p:nvSpPr>
        <p:spPr>
          <a:xfrm>
            <a:off x="681037" y="4665662"/>
            <a:ext cx="5453062" cy="4421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0" name="Google Shape;30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350" y="736600"/>
            <a:ext cx="6550025" cy="36845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E36C-C8C3-4684-B81E-8A9D9F9BDF57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109E-5025-4CCF-AAA9-7B60A2BAD89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254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E36C-C8C3-4684-B81E-8A9D9F9BDF57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109E-5025-4CCF-AAA9-7B60A2BAD89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7406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E36C-C8C3-4684-B81E-8A9D9F9BDF57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109E-5025-4CCF-AAA9-7B60A2BAD89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9822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объект" type="txAndObj">
  <p:cSld name="Заголовок, текст и объект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4"/>
          <p:cNvSpPr txBox="1">
            <a:spLocks noGrp="1"/>
          </p:cNvSpPr>
          <p:nvPr>
            <p:ph type="title"/>
          </p:nvPr>
        </p:nvSpPr>
        <p:spPr>
          <a:xfrm>
            <a:off x="1826684" y="301625"/>
            <a:ext cx="9751483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4"/>
          <p:cNvSpPr txBox="1">
            <a:spLocks noGrp="1"/>
          </p:cNvSpPr>
          <p:nvPr>
            <p:ph type="body" idx="1"/>
          </p:nvPr>
        </p:nvSpPr>
        <p:spPr>
          <a:xfrm>
            <a:off x="1826684" y="1827213"/>
            <a:ext cx="4773083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1pPr>
            <a:lvl2pPr marL="914400" lvl="1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170"/>
              <a:buChar char="⚪"/>
              <a:defRPr/>
            </a:lvl3pPr>
            <a:lvl4pPr marL="1828800" lvl="3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marL="2286000" lvl="4" indent="-297179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5pPr>
            <a:lvl6pPr marL="2743200" lvl="5" indent="-29717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6pPr>
            <a:lvl7pPr marL="3200400" lvl="6" indent="-29717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29717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8pPr>
            <a:lvl9pPr marL="4114800" lvl="8" indent="-29717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9pPr>
          </a:lstStyle>
          <a:p>
            <a:endParaRPr/>
          </a:p>
        </p:txBody>
      </p:sp>
      <p:sp>
        <p:nvSpPr>
          <p:cNvPr id="37" name="Google Shape;37;p94"/>
          <p:cNvSpPr txBox="1">
            <a:spLocks noGrp="1"/>
          </p:cNvSpPr>
          <p:nvPr>
            <p:ph type="body" idx="2"/>
          </p:nvPr>
        </p:nvSpPr>
        <p:spPr>
          <a:xfrm>
            <a:off x="6802967" y="1827213"/>
            <a:ext cx="477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⚪"/>
              <a:defRPr/>
            </a:lvl1pPr>
            <a:lvl2pPr marL="914400" lvl="1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2pPr>
            <a:lvl3pPr marL="1371600" lvl="2" indent="-302894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170"/>
              <a:buChar char="⚪"/>
              <a:defRPr/>
            </a:lvl3pPr>
            <a:lvl4pPr marL="1828800" lvl="3" indent="-30861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4pPr>
            <a:lvl5pPr marL="2286000" lvl="4" indent="-297179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5pPr>
            <a:lvl6pPr marL="2743200" lvl="5" indent="-29717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6pPr>
            <a:lvl7pPr marL="3200400" lvl="6" indent="-29717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29717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8pPr>
            <a:lvl9pPr marL="4114800" lvl="8" indent="-297179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9pPr>
          </a:lstStyle>
          <a:p>
            <a:endParaRPr/>
          </a:p>
        </p:txBody>
      </p:sp>
      <p:sp>
        <p:nvSpPr>
          <p:cNvPr id="38" name="Google Shape;38;p94"/>
          <p:cNvSpPr txBox="1">
            <a:spLocks noGrp="1"/>
          </p:cNvSpPr>
          <p:nvPr>
            <p:ph type="dt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4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4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437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E36C-C8C3-4684-B81E-8A9D9F9BDF57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109E-5025-4CCF-AAA9-7B60A2BAD89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8605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E36C-C8C3-4684-B81E-8A9D9F9BDF57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109E-5025-4CCF-AAA9-7B60A2BAD89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478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E36C-C8C3-4684-B81E-8A9D9F9BDF57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109E-5025-4CCF-AAA9-7B60A2BAD89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874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E36C-C8C3-4684-B81E-8A9D9F9BDF57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109E-5025-4CCF-AAA9-7B60A2BAD89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862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E36C-C8C3-4684-B81E-8A9D9F9BDF57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109E-5025-4CCF-AAA9-7B60A2BAD89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2526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E36C-C8C3-4684-B81E-8A9D9F9BDF57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109E-5025-4CCF-AAA9-7B60A2BAD89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2990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E36C-C8C3-4684-B81E-8A9D9F9BDF57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109E-5025-4CCF-AAA9-7B60A2BAD89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640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9E36C-C8C3-4684-B81E-8A9D9F9BDF57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7109E-5025-4CCF-AAA9-7B60A2BAD89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3802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3E39E36C-C8C3-4684-B81E-8A9D9F9BDF57}" type="datetimeFigureOut">
              <a:rPr lang="ru-UA" smtClean="0"/>
              <a:t>02.02.2024</a:t>
            </a:fld>
            <a:endParaRPr lang="ru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D837109E-5025-4CCF-AAA9-7B60A2BAD89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17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0.xml"/><Relationship Id="rId7" Type="http://schemas.microsoft.com/office/2007/relationships/diagramDrawing" Target="../diagrams/drawing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0.xml"/><Relationship Id="rId5" Type="http://schemas.openxmlformats.org/officeDocument/2006/relationships/diagramQuickStyle" Target="../diagrams/quickStyle40.xml"/><Relationship Id="rId4" Type="http://schemas.openxmlformats.org/officeDocument/2006/relationships/diagramLayout" Target="../diagrams/layout40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hyperlink" Target="http://osvita.ua/legislation/law/8493/" TargetMode="External"/><Relationship Id="rId2" Type="http://schemas.openxmlformats.org/officeDocument/2006/relationships/hyperlink" Target="http://zakon5.rada.gov.ua/laws/show/789-12" TargetMode="Externa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8" Type="http://schemas.openxmlformats.org/officeDocument/2006/relationships/hyperlink" Target="http://parusconsultant.com/?doc=00YY028F86" TargetMode="External"/><Relationship Id="rId3" Type="http://schemas.openxmlformats.org/officeDocument/2006/relationships/hyperlink" Target="https://osvita.ua/legislation/Ser_osv/2611/" TargetMode="External"/><Relationship Id="rId7" Type="http://schemas.openxmlformats.org/officeDocument/2006/relationships/hyperlink" Target="http://zakon3.rada.gov.ua/laws/show/2402-14/ed20120601" TargetMode="External"/><Relationship Id="rId2" Type="http://schemas.openxmlformats.org/officeDocument/2006/relationships/hyperlink" Target="http://osvita.ua/legislation/Ser_osv/2456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on.rada.gov.ua/laws/show/789-12#Text" TargetMode="External"/><Relationship Id="rId5" Type="http://schemas.openxmlformats.org/officeDocument/2006/relationships/hyperlink" Target="https://mon.gov.ua/ua/npa/pro-zabezpechennya-psihologichnogo-suprovodu-uchasnikiv-osvitnogo-procesu-v-umovah-voyennogo-stanu-v-ukrayini" TargetMode="External"/><Relationship Id="rId10" Type="http://schemas.openxmlformats.org/officeDocument/2006/relationships/hyperlink" Target="https://mon.gov.ua/ua/npa/shodo-zapobigannya-ta-protidiyi-seksualnomu-nasilstvu-povyazanomu-zi-zbrojnoyu-agresiyeyu-rosijskoyi-federaciyi-na-teritoriyi-ukrayini" TargetMode="External"/><Relationship Id="rId4" Type="http://schemas.openxmlformats.org/officeDocument/2006/relationships/hyperlink" Target="https://mon.gov.ua/ua/npa/pro-zdijsnennya-preventivnih-zahodiv-sered-ditej-ta-molodi-v-umovah-voyennogo-stanu-v-ukrayini" TargetMode="External"/><Relationship Id="rId9" Type="http://schemas.openxmlformats.org/officeDocument/2006/relationships/hyperlink" Target="https://zakon.rada.gov.ua/laws/show/2789-14#Text" TargetMode="Externa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1668-2020-%D1%80#Text" TargetMode="External"/><Relationship Id="rId7" Type="http://schemas.openxmlformats.org/officeDocument/2006/relationships/hyperlink" Target="http://www.soippo.edu.ua/images/%D0%9D%D0%BE%D0%B2%D0%B8%D0%BD%D0%B8/2019/02/04/novost2/1_11-881%201.pdf" TargetMode="External"/><Relationship Id="rId2" Type="http://schemas.openxmlformats.org/officeDocument/2006/relationships/hyperlink" Target="https://osvita.ua/legislation/Ser_osv/7384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kon.rada.gov.ua/laws/show/2657-19#Text" TargetMode="External"/><Relationship Id="rId5" Type="http://schemas.openxmlformats.org/officeDocument/2006/relationships/hyperlink" Target="http://search.ligazakon.ua/l_doc2.nsf/link1/RE34394Z.html" TargetMode="External"/><Relationship Id="rId4" Type="http://schemas.openxmlformats.org/officeDocument/2006/relationships/hyperlink" Target="http://scfs.multycourse.com.ua/ua/" TargetMode="Externa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hyperlink" Target="http://shkola.ostriv.in.ua/publication/code-148b3b2021c2c" TargetMode="External"/><Relationship Id="rId2" Type="http://schemas.openxmlformats.org/officeDocument/2006/relationships/hyperlink" Target="http://ua.textreferat.com/referat-13054-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ua/url?sa=t&amp;rct=j&amp;q=&amp;esrc=s&amp;source=web&amp;cd=1&amp;ved=0CB0QFjAA&amp;url=http%3A%2F%2Fprofosvitakm.at.ua%2FPsisholog%2F5.7.doc&amp;ei=Fq_CU-iKG4b9ywOz5oFg&amp;usg=AFQjCNH4X-50V2c8_dEVL0jst_9AsEILSw&amp;bvm=bv.70810081,d.bGQ&amp;cad=rja" TargetMode="External"/><Relationship Id="rId5" Type="http://schemas.openxmlformats.org/officeDocument/2006/relationships/hyperlink" Target="https://www.google.com.ua/url?sa=t&amp;rct=j&amp;q=&amp;esrc=s&amp;source=web&amp;cd=1&amp;ved=0CBsQFjAA&amp;url=http%3A%2F%2Fschool84.edu.kh.ua%2FFiles%2Fdownloads%2F%25D0%259A%25D0%25BE%25D0%25BD%25D1%2586%25D0%25B5%25D0%25BF%25D1%2586%25D1%2596%25D1%258F%2520%25D0%25B3%25D1%2580%25D0%25BE%25D0%25BC%25D0%25B0%25D0%25B4%25D1%258F%25D0%25BD%25D1%2581%25D1%258C%25D0%25BA%25D0%25BE%25D0%25B3%25D0%25BE%2520%25D0%25B2%25D0%25B8%25D1%2585%25D0%25BE%25D0%25B2%25D0%25B0%25D0%25BD%25D0%25BD%25D1%258F%2520%25D0%25BE%25D1%2581%25D0%25BE%25D0%25B1%25D0%25B8%25D1%2581%25D1%2582%25D0%25BE%25D1%2581%25D1%2582%25D1%2596%2520%25D0%25B2%2520%25D1%2583%25D0%25BC%25D0%25BE%25D0%25B2%25D0%25B0%25D1%2585%2520%25D1%2580%25D0%25BE%25D0%25B7%25D0%25B2%25D0%25B8%25D1%2582%25D0%25BA%25D1%2583%2520%25D1%2583%25D0%25BA%25D1%2580%25D0%25B0%25D1%2597%25D0%25BD%25D1%2581%25D1%258C%25D0%25BA%25D0%25BE%25D1%2597%2520%25D0%25B4%25D0%25B5%25D1%2580%25D0%25B6%25D0%25B0%25D0%25B2%25D0%25BD%25D0%25BE%25D1%2581%25D1%2582%25D1%2596.doc&amp;ei=E7jCU_LVNKj_ygOYyIDAAg&amp;usg=AFQjCNE-SedJrM6OZy8eZOaiak8k2lUCRQ&amp;bvm=bv.70810081,d.bGQ&amp;cad=rja" TargetMode="External"/><Relationship Id="rId4" Type="http://schemas.openxmlformats.org/officeDocument/2006/relationships/hyperlink" Target="http://tetiiv4school.com.ua/chrome-extension:/gbkeegbaiigmenfmjfclcdgdpimamgkj/views/app.html" TargetMode="Externa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hyperlink" Target="https://ipv.org.ua/wp-content/uploads/2018/09/%D0%BF%D1%80%D0%BE%D0%B3%D1%80%D0%B0%D0%BC%D0%B0-02-08-2018_%D0%86%D0%9F%D0%92-%D0%9D%D0%90%D0%9F%D0%9D.docx" TargetMode="Externa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alenahau/padlet-8s2hlcchpnuggsd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7" Type="http://schemas.openxmlformats.org/officeDocument/2006/relationships/image" Target="../media/image1.jpeg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1.jpe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1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7" Type="http://schemas.openxmlformats.org/officeDocument/2006/relationships/image" Target="../media/image1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openxmlformats.org/officeDocument/2006/relationships/image" Target="../media/image1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7" Type="http://schemas.openxmlformats.org/officeDocument/2006/relationships/image" Target="../media/image1.jpe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1.jpe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7" Type="http://schemas.openxmlformats.org/officeDocument/2006/relationships/image" Target="../media/image1.jpeg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7" Type="http://schemas.openxmlformats.org/officeDocument/2006/relationships/image" Target="../media/image1.jpeg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7" Type="http://schemas.openxmlformats.org/officeDocument/2006/relationships/image" Target="../media/image1.jpeg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7" Type="http://schemas.openxmlformats.org/officeDocument/2006/relationships/image" Target="../media/image1.jpeg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DA36A-9088-458B-BC23-593A331A32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Педагогічна та професійна психологія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4D373E-6874-4DB1-927C-38892BA757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Лектор: </a:t>
            </a:r>
            <a:r>
              <a:rPr lang="uk-UA" dirty="0" err="1"/>
              <a:t>Хаустова</a:t>
            </a:r>
            <a:r>
              <a:rPr lang="uk-UA" dirty="0"/>
              <a:t> Олена Валеріївна, </a:t>
            </a:r>
            <a:r>
              <a:rPr lang="uk-UA" dirty="0" err="1"/>
              <a:t>к.п.н</a:t>
            </a:r>
            <a:r>
              <a:rPr lang="uk-UA" dirty="0"/>
              <a:t>.,  доцент, доцент кафедри педагогіки та психології освітньої діяльності </a:t>
            </a:r>
          </a:p>
          <a:p>
            <a:r>
              <a:rPr lang="uk-UA" dirty="0"/>
              <a:t>ЗНУ - 2024</a:t>
            </a:r>
            <a:endParaRPr lang="ru-UA" dirty="0"/>
          </a:p>
        </p:txBody>
      </p:sp>
      <p:pic>
        <p:nvPicPr>
          <p:cNvPr id="16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BF0E9889-63B5-4C96-A1E1-A09469991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ЗНУ – серед кращих вишів за кількістю студентів – переможців олімпіад |  Запорозька Січ">
            <a:extLst>
              <a:ext uri="{FF2B5EF4-FFF2-40B4-BE49-F238E27FC236}">
                <a16:creationId xmlns:a16="http://schemas.microsoft.com/office/drawing/2014/main" id="{3349EF93-D37A-4E0A-A77F-3CDC9BFAE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199" y="35598"/>
            <a:ext cx="1400550" cy="1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68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054BDD-84D1-4D92-A789-34C86963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Педагогічна та професійна психологія пов’язана з такими галузями наукових знань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369885-D6AE-4622-ABEE-25267EFD2C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28600" indent="0">
              <a:buNone/>
            </a:pPr>
            <a:r>
              <a:rPr lang="uk-UA" dirty="0"/>
              <a:t>.</a:t>
            </a:r>
            <a:endParaRPr lang="ru-UA" dirty="0"/>
          </a:p>
          <a:p>
            <a:r>
              <a:rPr lang="uk-UA" dirty="0"/>
              <a:t> </a:t>
            </a:r>
            <a:endParaRPr lang="ru-UA" dirty="0"/>
          </a:p>
          <a:p>
            <a:endParaRPr lang="ru-UA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AD720B7-CCC9-41E7-AD71-3295C203494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51219749"/>
              </p:ext>
            </p:extLst>
          </p:nvPr>
        </p:nvGraphicFramePr>
        <p:xfrm>
          <a:off x="1152525" y="2057401"/>
          <a:ext cx="10201275" cy="3962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99285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13D02-EF78-429F-BA1F-ED6454391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Стилі професійного педагогічного спілкування за </a:t>
            </a:r>
            <a:r>
              <a:rPr lang="uk-UA" dirty="0" err="1"/>
              <a:t>М.Таленом</a:t>
            </a:r>
            <a:endParaRPr lang="ru-UA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A2F3B0A-C4B5-4A67-AE41-3999D7844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743416"/>
              </p:ext>
            </p:extLst>
          </p:nvPr>
        </p:nvGraphicFramePr>
        <p:xfrm>
          <a:off x="838200" y="1901825"/>
          <a:ext cx="105156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53313972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582719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9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«Менеджер» </a:t>
                      </a:r>
                    </a:p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/>
                        <a:t>поширений</a:t>
                      </a:r>
                      <a:r>
                        <a:rPr lang="ru-RU" dirty="0"/>
                        <a:t> у радикально </a:t>
                      </a:r>
                      <a:r>
                        <a:rPr lang="ru-RU" dirty="0" err="1"/>
                        <a:t>орієнтованих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навчальних</a:t>
                      </a:r>
                      <a:r>
                        <a:rPr lang="ru-RU" dirty="0"/>
                        <a:t> закладах і </a:t>
                      </a:r>
                      <a:r>
                        <a:rPr lang="ru-RU" dirty="0" err="1"/>
                        <a:t>пов’язаний</a:t>
                      </a:r>
                      <a:r>
                        <a:rPr lang="ru-RU" dirty="0"/>
                        <a:t> з атмосферою </a:t>
                      </a:r>
                      <a:r>
                        <a:rPr lang="ru-RU" dirty="0" err="1"/>
                        <a:t>ефективної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діяльності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групи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заохоченням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ініціативи</a:t>
                      </a:r>
                      <a:r>
                        <a:rPr lang="ru-RU" dirty="0"/>
                        <a:t> й </a:t>
                      </a:r>
                      <a:r>
                        <a:rPr lang="ru-RU" dirty="0" err="1"/>
                        <a:t>самостійності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студентів</a:t>
                      </a:r>
                      <a:r>
                        <a:rPr lang="ru-RU" dirty="0"/>
                        <a:t>. Педагог </a:t>
                      </a:r>
                      <a:r>
                        <a:rPr lang="ru-RU" dirty="0" err="1"/>
                        <a:t>прагне</a:t>
                      </a:r>
                      <a:r>
                        <a:rPr lang="ru-RU" dirty="0"/>
                        <a:t> до </a:t>
                      </a:r>
                      <a:r>
                        <a:rPr lang="ru-RU" dirty="0" err="1"/>
                        <a:t>обговорення</a:t>
                      </a:r>
                      <a:r>
                        <a:rPr lang="ru-RU" dirty="0"/>
                        <a:t> з </a:t>
                      </a:r>
                      <a:r>
                        <a:rPr lang="ru-RU" dirty="0" err="1"/>
                        <a:t>кожним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змісту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завдання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якісного</a:t>
                      </a:r>
                      <a:r>
                        <a:rPr lang="ru-RU" dirty="0"/>
                        <a:t> контролю та </a:t>
                      </a:r>
                      <a:r>
                        <a:rPr lang="ru-RU" dirty="0" err="1"/>
                        <a:t>оцінки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кінцевого</a:t>
                      </a:r>
                      <a:r>
                        <a:rPr lang="ru-RU" dirty="0"/>
                        <a:t> результату;</a:t>
                      </a:r>
                    </a:p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631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– «Тренер» </a:t>
                      </a:r>
                    </a:p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– атмосфера </a:t>
                      </a:r>
                      <a:r>
                        <a:rPr lang="ru-RU" dirty="0" err="1"/>
                        <a:t>спілкування</a:t>
                      </a:r>
                      <a:r>
                        <a:rPr lang="ru-RU" dirty="0"/>
                        <a:t> пронизана духом </a:t>
                      </a:r>
                      <a:r>
                        <a:rPr lang="ru-RU" dirty="0" err="1"/>
                        <a:t>корпоративності</a:t>
                      </a:r>
                      <a:r>
                        <a:rPr lang="ru-RU" dirty="0"/>
                        <a:t>. </a:t>
                      </a:r>
                      <a:r>
                        <a:rPr lang="ru-RU" dirty="0" err="1"/>
                        <a:t>Студенти</a:t>
                      </a:r>
                      <a:r>
                        <a:rPr lang="ru-RU" dirty="0"/>
                        <a:t> при </a:t>
                      </a:r>
                      <a:r>
                        <a:rPr lang="ru-RU" dirty="0" err="1"/>
                        <a:t>цьому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виступають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гравцями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однієї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команди</a:t>
                      </a:r>
                      <a:r>
                        <a:rPr lang="ru-RU" dirty="0"/>
                        <a:t>, де </a:t>
                      </a:r>
                      <a:r>
                        <a:rPr lang="ru-RU" dirty="0" err="1"/>
                        <a:t>кожний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зокрема</a:t>
                      </a:r>
                      <a:r>
                        <a:rPr lang="ru-RU" dirty="0"/>
                        <a:t> не </a:t>
                      </a:r>
                      <a:r>
                        <a:rPr lang="ru-RU" dirty="0" err="1"/>
                        <a:t>важливий</a:t>
                      </a:r>
                      <a:r>
                        <a:rPr lang="ru-RU" dirty="0"/>
                        <a:t> як </a:t>
                      </a:r>
                      <a:r>
                        <a:rPr lang="ru-RU" dirty="0" err="1"/>
                        <a:t>індивідуальність</a:t>
                      </a:r>
                      <a:r>
                        <a:rPr lang="ru-RU" dirty="0"/>
                        <a:t>, а </a:t>
                      </a:r>
                      <a:r>
                        <a:rPr lang="ru-RU" dirty="0" err="1"/>
                        <a:t>всі</a:t>
                      </a:r>
                      <a:r>
                        <a:rPr lang="ru-RU" dirty="0"/>
                        <a:t> разом </a:t>
                      </a:r>
                      <a:r>
                        <a:rPr lang="ru-RU" dirty="0" err="1"/>
                        <a:t>становлять</a:t>
                      </a:r>
                      <a:r>
                        <a:rPr lang="ru-RU" dirty="0"/>
                        <a:t> силу. Педагогу </a:t>
                      </a:r>
                      <a:r>
                        <a:rPr lang="ru-RU" dirty="0" err="1"/>
                        <a:t>відводиться</a:t>
                      </a:r>
                      <a:r>
                        <a:rPr lang="ru-RU" dirty="0"/>
                        <a:t> роль </a:t>
                      </a:r>
                      <a:r>
                        <a:rPr lang="ru-RU" dirty="0" err="1"/>
                        <a:t>натхненника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групових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зусиль</a:t>
                      </a:r>
                      <a:r>
                        <a:rPr lang="ru-RU" dirty="0"/>
                        <a:t>, для </a:t>
                      </a:r>
                      <a:r>
                        <a:rPr lang="ru-RU" dirty="0" err="1"/>
                        <a:t>якого</a:t>
                      </a:r>
                      <a:r>
                        <a:rPr lang="ru-RU" dirty="0"/>
                        <a:t> головне – </a:t>
                      </a:r>
                      <a:r>
                        <a:rPr lang="ru-RU" dirty="0" err="1"/>
                        <a:t>кінцевий</a:t>
                      </a:r>
                      <a:r>
                        <a:rPr lang="ru-RU" dirty="0"/>
                        <a:t> результат, </a:t>
                      </a:r>
                      <a:r>
                        <a:rPr lang="ru-RU" dirty="0" err="1"/>
                        <a:t>блискучий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успіх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перемога</a:t>
                      </a:r>
                      <a:r>
                        <a:rPr lang="ru-RU" dirty="0"/>
                        <a:t>;</a:t>
                      </a:r>
                    </a:p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51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37824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13D02-EF78-429F-BA1F-ED6454391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Стилі професійного педагогічного спілкування за </a:t>
            </a:r>
            <a:r>
              <a:rPr lang="uk-UA" dirty="0" err="1"/>
              <a:t>М.Таленом</a:t>
            </a:r>
            <a:endParaRPr lang="ru-UA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A2F3B0A-C4B5-4A67-AE41-3999D7844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788489"/>
              </p:ext>
            </p:extLst>
          </p:nvPr>
        </p:nvGraphicFramePr>
        <p:xfrm>
          <a:off x="838200" y="1901825"/>
          <a:ext cx="105156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53313972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582719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9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«</a:t>
                      </a:r>
                      <a:r>
                        <a:rPr lang="ru-RU" dirty="0" err="1"/>
                        <a:t>Гід</a:t>
                      </a:r>
                      <a:r>
                        <a:rPr lang="ru-RU" dirty="0"/>
                        <a:t>»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– </a:t>
                      </a:r>
                      <a:r>
                        <a:rPr lang="ru-RU" dirty="0" err="1"/>
                        <a:t>втілений</a:t>
                      </a:r>
                      <a:r>
                        <a:rPr lang="ru-RU" dirty="0"/>
                        <a:t> образ «</a:t>
                      </a:r>
                      <a:r>
                        <a:rPr lang="ru-RU" dirty="0" err="1"/>
                        <a:t>ходячої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енциклопедії</a:t>
                      </a:r>
                      <a:r>
                        <a:rPr lang="ru-RU" dirty="0"/>
                        <a:t>». </a:t>
                      </a:r>
                      <a:r>
                        <a:rPr lang="ru-RU" dirty="0" err="1"/>
                        <a:t>Лаконічний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точний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стриманий</a:t>
                      </a:r>
                      <a:r>
                        <a:rPr lang="ru-RU" dirty="0"/>
                        <a:t>. </a:t>
                      </a:r>
                      <a:r>
                        <a:rPr lang="ru-RU" dirty="0" err="1"/>
                        <a:t>Відповіді</a:t>
                      </a:r>
                      <a:r>
                        <a:rPr lang="ru-RU" dirty="0"/>
                        <a:t> на </a:t>
                      </a:r>
                      <a:r>
                        <a:rPr lang="ru-RU" dirty="0" err="1"/>
                        <a:t>всі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запитання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йому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відомі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завчасно</a:t>
                      </a:r>
                      <a:r>
                        <a:rPr lang="ru-RU" dirty="0"/>
                        <a:t>, як і </a:t>
                      </a:r>
                      <a:r>
                        <a:rPr lang="ru-RU" dirty="0" err="1"/>
                        <a:t>самі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запитання</a:t>
                      </a:r>
                      <a:r>
                        <a:rPr lang="ru-RU" dirty="0"/>
                        <a:t>. </a:t>
                      </a:r>
                      <a:r>
                        <a:rPr lang="ru-RU" dirty="0" err="1"/>
                        <a:t>Технічно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бездоганний</a:t>
                      </a:r>
                      <a:r>
                        <a:rPr lang="ru-RU" dirty="0"/>
                        <a:t>, і </a:t>
                      </a:r>
                      <a:r>
                        <a:rPr lang="ru-RU" dirty="0" err="1"/>
                        <a:t>саме</a:t>
                      </a:r>
                      <a:r>
                        <a:rPr lang="ru-RU" dirty="0"/>
                        <a:t> тому часто </a:t>
                      </a:r>
                      <a:r>
                        <a:rPr lang="ru-RU" dirty="0" err="1"/>
                        <a:t>відверто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нудний</a:t>
                      </a:r>
                      <a:r>
                        <a:rPr lang="ru-RU" dirty="0"/>
                        <a:t>.</a:t>
                      </a:r>
                    </a:p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772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36190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6AFA8-514D-4EDE-A7CF-03427ADAF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Стилі професійного педагогічного спілкування за </a:t>
            </a:r>
            <a:r>
              <a:rPr lang="uk-UA" dirty="0" err="1"/>
              <a:t>М.Таленом</a:t>
            </a:r>
            <a:endParaRPr lang="ru-UA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8F5B50B-7E33-4CED-98ED-A6386457C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834150"/>
              </p:ext>
            </p:extLst>
          </p:nvPr>
        </p:nvGraphicFramePr>
        <p:xfrm>
          <a:off x="838200" y="2178050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7309672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278506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Стиль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Самооцінка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011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Сократ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9813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Керівник групової дискусії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0996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Майстер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93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Генерал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73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Менеджер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62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Тренер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012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Гід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058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205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33740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EE361-4532-4A01-B384-C1041937E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Педагогічному</a:t>
            </a:r>
            <a:r>
              <a:rPr lang="ru-RU" dirty="0"/>
              <a:t> </a:t>
            </a:r>
            <a:r>
              <a:rPr lang="ru-RU" dirty="0" err="1"/>
              <a:t>спілкуванню</a:t>
            </a:r>
            <a:r>
              <a:rPr lang="ru-RU" dirty="0"/>
              <a:t> </a:t>
            </a:r>
            <a:r>
              <a:rPr lang="ru-RU" dirty="0" err="1"/>
              <a:t>властиві</a:t>
            </a:r>
            <a:r>
              <a:rPr lang="ru-RU" dirty="0"/>
              <a:t> </a:t>
            </a:r>
            <a:r>
              <a:rPr lang="ru-RU" dirty="0" err="1"/>
              <a:t>такі</a:t>
            </a:r>
            <a:r>
              <a:rPr lang="ru-RU" dirty="0"/>
              <a:t> </a:t>
            </a:r>
            <a:r>
              <a:rPr lang="ru-RU" dirty="0" err="1"/>
              <a:t>функції</a:t>
            </a:r>
            <a:r>
              <a:rPr lang="ru-RU" dirty="0"/>
              <a:t>: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BFD92E-B635-4315-A03F-270A7F667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пізнання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; </a:t>
            </a:r>
          </a:p>
          <a:p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; </a:t>
            </a:r>
          </a:p>
          <a:p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 </a:t>
            </a:r>
          </a:p>
          <a:p>
            <a:r>
              <a:rPr lang="ru-RU" dirty="0" err="1"/>
              <a:t>обмін</a:t>
            </a:r>
            <a:r>
              <a:rPr lang="ru-RU" dirty="0"/>
              <a:t> ролями; </a:t>
            </a:r>
          </a:p>
          <a:p>
            <a:r>
              <a:rPr lang="ru-RU" dirty="0" err="1"/>
              <a:t>співпереживання</a:t>
            </a:r>
            <a:r>
              <a:rPr lang="ru-RU" dirty="0"/>
              <a:t>; </a:t>
            </a:r>
          </a:p>
          <a:p>
            <a:r>
              <a:rPr lang="ru-RU" dirty="0" err="1"/>
              <a:t>самоутвердження</a:t>
            </a:r>
            <a:r>
              <a:rPr lang="ru-RU" dirty="0"/>
              <a:t>; </a:t>
            </a:r>
          </a:p>
          <a:p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спільної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 </a:t>
            </a:r>
          </a:p>
          <a:p>
            <a:r>
              <a:rPr lang="ru-RU" dirty="0" err="1"/>
              <a:t>спонукання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до </a:t>
            </a:r>
            <a:r>
              <a:rPr lang="ru-RU" dirty="0" err="1"/>
              <a:t>дії</a:t>
            </a:r>
            <a:r>
              <a:rPr lang="ru-RU" dirty="0"/>
              <a:t> та </a:t>
            </a:r>
            <a:r>
              <a:rPr lang="ru-RU" dirty="0" err="1"/>
              <a:t>взаємодії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0667125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BED5C0-9E11-45AD-80F0-FC619E97C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Етапи педагогічного спілкування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BB7CA5-ADDA-4327-A384-39D1B3877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1. </a:t>
            </a:r>
            <a:r>
              <a:rPr lang="ru-RU" b="1" dirty="0" err="1"/>
              <a:t>Моделювання</a:t>
            </a:r>
            <a:r>
              <a:rPr lang="ru-RU" b="1" dirty="0"/>
              <a:t> </a:t>
            </a:r>
            <a:r>
              <a:rPr lang="ru-RU" b="1" dirty="0" err="1"/>
              <a:t>очікуваного</a:t>
            </a:r>
            <a:r>
              <a:rPr lang="ru-RU" b="1" dirty="0"/>
              <a:t> </a:t>
            </a:r>
            <a:r>
              <a:rPr lang="ru-RU" b="1" dirty="0" err="1"/>
              <a:t>спілкування</a:t>
            </a:r>
            <a:r>
              <a:rPr lang="ru-RU" b="1" dirty="0"/>
              <a:t> </a:t>
            </a:r>
            <a:r>
              <a:rPr lang="ru-RU" dirty="0"/>
              <a:t>з </a:t>
            </a:r>
            <a:r>
              <a:rPr lang="ru-RU" dirty="0" err="1"/>
              <a:t>окремими</a:t>
            </a:r>
            <a:r>
              <a:rPr lang="ru-RU" dirty="0"/>
              <a:t> </a:t>
            </a:r>
            <a:r>
              <a:rPr lang="ru-RU" dirty="0" err="1"/>
              <a:t>вихо­ванцями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дитячим</a:t>
            </a:r>
            <a:r>
              <a:rPr lang="ru-RU" dirty="0"/>
              <a:t> </a:t>
            </a:r>
            <a:r>
              <a:rPr lang="ru-RU" dirty="0" err="1"/>
              <a:t>колективом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здійснюється педаго­гом </a:t>
            </a:r>
            <a:r>
              <a:rPr lang="ru-RU" dirty="0" err="1"/>
              <a:t>завчасно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і </a:t>
            </a:r>
            <a:r>
              <a:rPr lang="ru-RU" dirty="0" err="1"/>
              <a:t>со­ціально-психічного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вихованця</a:t>
            </a:r>
            <a:r>
              <a:rPr lang="ru-RU" dirty="0"/>
              <a:t>,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прояву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характеру, </a:t>
            </a:r>
            <a:r>
              <a:rPr lang="ru-RU" dirty="0" err="1"/>
              <a:t>обізнаності</a:t>
            </a:r>
            <a:r>
              <a:rPr lang="ru-RU" dirty="0"/>
              <a:t> з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роз­витку</a:t>
            </a:r>
            <a:r>
              <a:rPr lang="ru-RU" dirty="0"/>
              <a:t> </a:t>
            </a:r>
            <a:r>
              <a:rPr lang="ru-RU" dirty="0" err="1"/>
              <a:t>колективу</a:t>
            </a:r>
            <a:r>
              <a:rPr lang="ru-RU" dirty="0"/>
              <a:t>, </a:t>
            </a:r>
            <a:r>
              <a:rPr lang="ru-RU" dirty="0" err="1"/>
              <a:t>передбачення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зустрічних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окре­мого</a:t>
            </a:r>
            <a:r>
              <a:rPr lang="ru-RU" dirty="0"/>
              <a:t> </a:t>
            </a:r>
            <a:r>
              <a:rPr lang="ru-RU" dirty="0" err="1"/>
              <a:t>вихованця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колективу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dirty="0" err="1"/>
              <a:t>прогностичним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b="1" dirty="0" err="1"/>
              <a:t>Організація</a:t>
            </a:r>
            <a:r>
              <a:rPr lang="ru-RU" b="1" dirty="0"/>
              <a:t> початкового </a:t>
            </a:r>
            <a:r>
              <a:rPr lang="ru-RU" b="1" dirty="0" err="1"/>
              <a:t>етапу</a:t>
            </a:r>
            <a:r>
              <a:rPr lang="ru-RU" b="1" dirty="0"/>
              <a:t> </a:t>
            </a:r>
            <a:r>
              <a:rPr lang="ru-RU" b="1" dirty="0" err="1"/>
              <a:t>спілкування</a:t>
            </a:r>
            <a:r>
              <a:rPr lang="ru-RU" b="1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швид</a:t>
            </a:r>
            <a:r>
              <a:rPr lang="ru-RU" dirty="0"/>
              <a:t>­ кого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вихованця</a:t>
            </a:r>
            <a:r>
              <a:rPr lang="ru-RU" dirty="0"/>
              <a:t>, а особливо </a:t>
            </a:r>
            <a:r>
              <a:rPr lang="ru-RU" dirty="0" err="1"/>
              <a:t>дитячого</a:t>
            </a:r>
            <a:r>
              <a:rPr lang="ru-RU" dirty="0"/>
              <a:t> </a:t>
            </a:r>
            <a:r>
              <a:rPr lang="ru-RU" dirty="0" err="1"/>
              <a:t>колективу</a:t>
            </a:r>
            <a:r>
              <a:rPr lang="ru-RU" dirty="0"/>
              <a:t>, до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безпосередньої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. </a:t>
            </a:r>
            <a:r>
              <a:rPr lang="ru-RU" dirty="0" err="1"/>
              <a:t>Інколи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"</a:t>
            </a:r>
            <a:r>
              <a:rPr lang="ru-RU" dirty="0" err="1"/>
              <a:t>комунікативною</a:t>
            </a:r>
            <a:r>
              <a:rPr lang="ru-RU" dirty="0"/>
              <a:t> атакою". Головне,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здійсню</a:t>
            </a:r>
            <a:r>
              <a:rPr lang="ru-RU" dirty="0"/>
              <a:t>­ </a:t>
            </a:r>
            <a:r>
              <a:rPr lang="ru-RU" dirty="0" err="1"/>
              <a:t>валась</a:t>
            </a:r>
            <a:r>
              <a:rPr lang="ru-RU" dirty="0"/>
              <a:t> шляхом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і </a:t>
            </a:r>
            <a:r>
              <a:rPr lang="ru-RU" dirty="0" err="1"/>
              <a:t>спрямовувалась</a:t>
            </a:r>
            <a:r>
              <a:rPr lang="ru-RU" dirty="0"/>
              <a:t> на </a:t>
            </a:r>
            <a:r>
              <a:rPr lang="ru-RU" dirty="0" err="1"/>
              <a:t>діяль</a:t>
            </a:r>
            <a:r>
              <a:rPr lang="ru-RU" dirty="0"/>
              <a:t>­ </a:t>
            </a:r>
            <a:r>
              <a:rPr lang="ru-RU" dirty="0" err="1"/>
              <a:t>ність</a:t>
            </a:r>
            <a:r>
              <a:rPr lang="ru-RU" dirty="0"/>
              <a:t>, та </a:t>
            </a:r>
            <a:r>
              <a:rPr lang="ru-RU" dirty="0" err="1"/>
              <a:t>ще</a:t>
            </a:r>
            <a:r>
              <a:rPr lang="ru-RU" dirty="0"/>
              <a:t> й </a:t>
            </a:r>
            <a:r>
              <a:rPr lang="ru-RU" dirty="0" err="1"/>
              <a:t>таку</a:t>
            </a:r>
            <a:r>
              <a:rPr lang="ru-RU" dirty="0"/>
              <a:t>, яка </a:t>
            </a:r>
            <a:r>
              <a:rPr lang="ru-RU" dirty="0" err="1"/>
              <a:t>викликає</a:t>
            </a:r>
            <a:r>
              <a:rPr lang="ru-RU" dirty="0"/>
              <a:t> в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інтерес</a:t>
            </a:r>
            <a:r>
              <a:rPr lang="ru-RU" dirty="0"/>
              <a:t>.</a:t>
            </a:r>
          </a:p>
          <a:p>
            <a:r>
              <a:rPr lang="ru-RU" dirty="0"/>
              <a:t>3</a:t>
            </a:r>
            <a:r>
              <a:rPr lang="ru-RU" b="1" dirty="0"/>
              <a:t>.Керівництво </a:t>
            </a:r>
            <a:r>
              <a:rPr lang="ru-RU" b="1" dirty="0" err="1"/>
              <a:t>спілкуванням</a:t>
            </a:r>
            <a:r>
              <a:rPr lang="ru-RU" b="1" dirty="0"/>
              <a:t> </a:t>
            </a:r>
            <a:r>
              <a:rPr lang="ru-RU" dirty="0"/>
              <a:t>у </a:t>
            </a:r>
            <a:r>
              <a:rPr lang="ru-RU" dirty="0" err="1"/>
              <a:t>педагогічному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пе</a:t>
            </a:r>
            <a:r>
              <a:rPr lang="ru-RU" dirty="0"/>
              <a:t>­ </a:t>
            </a:r>
            <a:r>
              <a:rPr lang="ru-RU" dirty="0" err="1"/>
              <a:t>редбачає</a:t>
            </a:r>
            <a:r>
              <a:rPr lang="ru-RU" dirty="0"/>
              <a:t>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ініціативи</a:t>
            </a:r>
            <a:r>
              <a:rPr lang="ru-RU" dirty="0"/>
              <a:t> </a:t>
            </a:r>
            <a:r>
              <a:rPr lang="ru-RU" dirty="0" err="1"/>
              <a:t>вихованців</a:t>
            </a:r>
            <a:r>
              <a:rPr lang="ru-RU" dirty="0"/>
              <a:t> у </a:t>
            </a:r>
            <a:r>
              <a:rPr lang="ru-RU" dirty="0" err="1"/>
              <a:t>спілкуванні</a:t>
            </a:r>
            <a:r>
              <a:rPr lang="ru-RU" dirty="0"/>
              <a:t>, вне­ </a:t>
            </a:r>
            <a:r>
              <a:rPr lang="ru-RU" dirty="0" err="1"/>
              <a:t>сення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коректив</a:t>
            </a:r>
            <a:r>
              <a:rPr lang="ru-RU" dirty="0"/>
              <a:t>, </a:t>
            </a:r>
            <a:r>
              <a:rPr lang="ru-RU" dirty="0" err="1"/>
              <a:t>врахування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умов, </a:t>
            </a:r>
            <a:r>
              <a:rPr lang="ru-RU" dirty="0" err="1"/>
              <a:t>віку</a:t>
            </a:r>
            <a:r>
              <a:rPr lang="ru-RU" dirty="0"/>
              <a:t> </a:t>
            </a:r>
            <a:r>
              <a:rPr lang="ru-RU" dirty="0" err="1"/>
              <a:t>вихованців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, </a:t>
            </a:r>
            <a:r>
              <a:rPr lang="ru-RU" dirty="0" err="1"/>
              <a:t>заохочення</a:t>
            </a:r>
            <a:r>
              <a:rPr lang="ru-RU" dirty="0"/>
              <a:t> до </a:t>
            </a:r>
            <a:r>
              <a:rPr lang="ru-RU" dirty="0" err="1"/>
              <a:t>ак­</a:t>
            </a:r>
            <a:r>
              <a:rPr lang="ru-RU" dirty="0"/>
              <a:t> </a:t>
            </a:r>
            <a:r>
              <a:rPr lang="ru-RU" dirty="0" err="1"/>
              <a:t>тивного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.</a:t>
            </a:r>
          </a:p>
          <a:p>
            <a:r>
              <a:rPr lang="ru-RU" dirty="0"/>
              <a:t>4</a:t>
            </a:r>
            <a:r>
              <a:rPr lang="ru-RU" b="1" dirty="0"/>
              <a:t>. </a:t>
            </a:r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b="1" dirty="0" err="1"/>
              <a:t>результатів</a:t>
            </a:r>
            <a:r>
              <a:rPr lang="ru-RU" b="1" dirty="0"/>
              <a:t> </a:t>
            </a:r>
            <a:r>
              <a:rPr lang="ru-RU" b="1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спрямований</a:t>
            </a:r>
            <a:r>
              <a:rPr lang="ru-RU" dirty="0"/>
              <a:t> на </a:t>
            </a:r>
            <a:r>
              <a:rPr lang="ru-RU" dirty="0" err="1"/>
              <a:t>зіставлення</a:t>
            </a:r>
            <a:r>
              <a:rPr lang="ru-RU" dirty="0"/>
              <a:t> </a:t>
            </a:r>
            <a:r>
              <a:rPr lang="ru-RU" dirty="0" err="1"/>
              <a:t>проведеної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визначеними</a:t>
            </a:r>
            <a:r>
              <a:rPr lang="ru-RU" dirty="0"/>
              <a:t> </a:t>
            </a:r>
            <a:r>
              <a:rPr lang="ru-RU" dirty="0" err="1"/>
              <a:t>завдан</a:t>
            </a:r>
            <a:r>
              <a:rPr lang="ru-RU" dirty="0"/>
              <a:t>­ </a:t>
            </a:r>
            <a:r>
              <a:rPr lang="ru-RU" dirty="0" err="1"/>
              <a:t>нями</a:t>
            </a:r>
            <a:r>
              <a:rPr lang="ru-RU" dirty="0"/>
              <a:t>, </a:t>
            </a:r>
            <a:r>
              <a:rPr lang="ru-RU" dirty="0" err="1"/>
              <a:t>виділення</a:t>
            </a:r>
            <a:r>
              <a:rPr lang="ru-RU" dirty="0"/>
              <a:t> і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допущених</a:t>
            </a:r>
            <a:r>
              <a:rPr lang="ru-RU" dirty="0"/>
              <a:t> </a:t>
            </a:r>
            <a:r>
              <a:rPr lang="ru-RU" dirty="0" err="1"/>
              <a:t>помилок</a:t>
            </a:r>
            <a:r>
              <a:rPr lang="ru-RU" dirty="0"/>
              <a:t>, </a:t>
            </a:r>
            <a:r>
              <a:rPr lang="ru-RU" dirty="0" err="1"/>
              <a:t>обдумування</a:t>
            </a:r>
            <a:r>
              <a:rPr lang="ru-RU" dirty="0"/>
              <a:t> шля­ </a:t>
            </a:r>
            <a:r>
              <a:rPr lang="ru-RU" dirty="0" err="1"/>
              <a:t>хів</a:t>
            </a:r>
            <a:r>
              <a:rPr lang="ru-RU" dirty="0"/>
              <a:t> і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виявлених</a:t>
            </a:r>
            <a:r>
              <a:rPr lang="ru-RU" dirty="0"/>
              <a:t> </a:t>
            </a:r>
            <a:r>
              <a:rPr lang="ru-RU" dirty="0" err="1"/>
              <a:t>помилок</a:t>
            </a:r>
            <a:r>
              <a:rPr lang="ru-RU" dirty="0"/>
              <a:t> у </a:t>
            </a:r>
            <a:r>
              <a:rPr lang="ru-RU" dirty="0" err="1"/>
              <a:t>майбутньому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0957410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ABD1E-4E5B-4044-8E73-F96544699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Рівні спілкування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4BABE-585C-4F1C-B526-8686A39FC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err="1"/>
              <a:t>Конвенційний</a:t>
            </a:r>
            <a:r>
              <a:rPr lang="ru-RU" b="1" dirty="0"/>
              <a:t> </a:t>
            </a:r>
            <a:r>
              <a:rPr lang="ru-RU" dirty="0"/>
              <a:t>(лат. </a:t>
            </a:r>
            <a:r>
              <a:rPr lang="en-US" i="1" dirty="0" err="1"/>
              <a:t>convencionalls</a:t>
            </a:r>
            <a:r>
              <a:rPr lang="en-US" i="1" dirty="0"/>
              <a:t> </a:t>
            </a:r>
            <a:r>
              <a:rPr lang="en-US" dirty="0"/>
              <a:t>— </a:t>
            </a:r>
            <a:r>
              <a:rPr lang="ru-RU" dirty="0" err="1"/>
              <a:t>відповідно</a:t>
            </a:r>
            <a:r>
              <a:rPr lang="ru-RU" dirty="0"/>
              <a:t> до дого­вору): здійснюється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прийнятих</a:t>
            </a:r>
            <a:r>
              <a:rPr lang="ru-RU" dirty="0"/>
              <a:t> правил, </a:t>
            </a:r>
            <a:r>
              <a:rPr lang="ru-RU" dirty="0" err="1"/>
              <a:t>обмеже</a:t>
            </a:r>
            <a:r>
              <a:rPr lang="ru-RU" dirty="0"/>
              <a:t>­ </a:t>
            </a:r>
            <a:r>
              <a:rPr lang="ru-RU" dirty="0" err="1"/>
              <a:t>ний</a:t>
            </a:r>
            <a:r>
              <a:rPr lang="ru-RU" dirty="0"/>
              <a:t>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заздалегідь</a:t>
            </a:r>
            <a:r>
              <a:rPr lang="ru-RU" dirty="0"/>
              <a:t> </a:t>
            </a:r>
            <a:r>
              <a:rPr lang="ru-RU" dirty="0" err="1"/>
              <a:t>визначені</a:t>
            </a:r>
            <a:r>
              <a:rPr lang="ru-RU" dirty="0"/>
              <a:t> та </a:t>
            </a:r>
            <a:r>
              <a:rPr lang="ru-RU" dirty="0" err="1"/>
              <a:t>прийняті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ретельного</a:t>
            </a:r>
            <a:r>
              <a:rPr lang="ru-RU" dirty="0"/>
              <a:t> дотри­ </a:t>
            </a:r>
            <a:r>
              <a:rPr lang="ru-RU" dirty="0" err="1"/>
              <a:t>мання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правил.</a:t>
            </a:r>
          </a:p>
          <a:p>
            <a:r>
              <a:rPr lang="ru-RU" b="1" dirty="0" err="1"/>
              <a:t>Примітивний</a:t>
            </a:r>
            <a:r>
              <a:rPr lang="ru-RU" b="1" dirty="0"/>
              <a:t>: </a:t>
            </a:r>
            <a:r>
              <a:rPr lang="ru-RU" dirty="0"/>
              <a:t>для того,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виявляє</a:t>
            </a:r>
            <a:r>
              <a:rPr lang="ru-RU" dirty="0"/>
              <a:t> </a:t>
            </a:r>
            <a:r>
              <a:rPr lang="ru-RU" dirty="0" err="1"/>
              <a:t>ініціативу</a:t>
            </a:r>
            <a:r>
              <a:rPr lang="ru-RU" dirty="0"/>
              <a:t> </a:t>
            </a:r>
            <a:r>
              <a:rPr lang="ru-RU" dirty="0" err="1"/>
              <a:t>спілкуван</a:t>
            </a:r>
            <a:r>
              <a:rPr lang="ru-RU" dirty="0"/>
              <a:t>­ </a:t>
            </a:r>
            <a:r>
              <a:rPr lang="ru-RU" dirty="0" err="1"/>
              <a:t>ня</a:t>
            </a:r>
            <a:r>
              <a:rPr lang="ru-RU" dirty="0"/>
              <a:t>, </a:t>
            </a:r>
            <a:r>
              <a:rPr lang="ru-RU" dirty="0" err="1"/>
              <a:t>співбесідник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-на-</a:t>
            </a:r>
            <a:r>
              <a:rPr lang="ru-RU" dirty="0" err="1"/>
              <a:t>всього</a:t>
            </a:r>
            <a:r>
              <a:rPr lang="ru-RU" dirty="0"/>
              <a:t> предметом, </a:t>
            </a:r>
            <a:r>
              <a:rPr lang="ru-RU" dirty="0" err="1"/>
              <a:t>порібним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таким, що </a:t>
            </a:r>
            <a:r>
              <a:rPr lang="ru-RU" dirty="0" err="1"/>
              <a:t>стоїть</a:t>
            </a:r>
            <a:r>
              <a:rPr lang="ru-RU" dirty="0"/>
              <a:t> на </a:t>
            </a:r>
            <a:r>
              <a:rPr lang="ru-RU" dirty="0" err="1"/>
              <a:t>перешкоді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ініціато­ра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потрібний</a:t>
            </a:r>
            <a:r>
              <a:rPr lang="ru-RU" dirty="0"/>
              <a:t> — треба ним </a:t>
            </a:r>
            <a:r>
              <a:rPr lang="ru-RU" dirty="0" err="1"/>
              <a:t>оволодіти</a:t>
            </a:r>
            <a:r>
              <a:rPr lang="ru-RU" dirty="0"/>
              <a:t>, коли </a:t>
            </a:r>
            <a:r>
              <a:rPr lang="ru-RU" dirty="0" err="1"/>
              <a:t>заважає</a:t>
            </a:r>
            <a:r>
              <a:rPr lang="ru-RU" dirty="0"/>
              <a:t> — </a:t>
            </a:r>
            <a:r>
              <a:rPr lang="ru-RU" dirty="0" err="1"/>
              <a:t>відштовхнути</a:t>
            </a:r>
            <a:r>
              <a:rPr lang="ru-RU" dirty="0"/>
              <a:t>, </a:t>
            </a:r>
            <a:r>
              <a:rPr lang="ru-RU" dirty="0" err="1"/>
              <a:t>знехтувати</a:t>
            </a:r>
            <a:r>
              <a:rPr lang="ru-RU" dirty="0"/>
              <a:t>.</a:t>
            </a:r>
          </a:p>
          <a:p>
            <a:r>
              <a:rPr lang="ru-RU" b="1" dirty="0" err="1"/>
              <a:t>Маніпулятивний</a:t>
            </a:r>
            <a:r>
              <a:rPr lang="ru-RU" b="1" dirty="0"/>
              <a:t>: </a:t>
            </a:r>
            <a:r>
              <a:rPr lang="ru-RU" dirty="0"/>
              <a:t>партнер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суперник</a:t>
            </a:r>
            <a:r>
              <a:rPr lang="ru-RU" dirty="0"/>
              <a:t> у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грі</a:t>
            </a:r>
            <a:r>
              <a:rPr lang="ru-RU" dirty="0"/>
              <a:t>, яку треба будь-що </a:t>
            </a:r>
            <a:r>
              <a:rPr lang="ru-RU" dirty="0" err="1"/>
              <a:t>виграти</a:t>
            </a:r>
            <a:r>
              <a:rPr lang="ru-RU" dirty="0"/>
              <a:t>.</a:t>
            </a:r>
          </a:p>
          <a:p>
            <a:r>
              <a:rPr lang="ru-RU" b="1" dirty="0" err="1"/>
              <a:t>Стандартизований</a:t>
            </a:r>
            <a:r>
              <a:rPr lang="ru-RU" b="1" dirty="0"/>
              <a:t>: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ґрунтується</a:t>
            </a:r>
            <a:r>
              <a:rPr lang="ru-RU" dirty="0"/>
              <a:t> на стандар­тах, а не на </a:t>
            </a:r>
            <a:r>
              <a:rPr lang="ru-RU" dirty="0" err="1"/>
              <a:t>взаємному</a:t>
            </a:r>
            <a:r>
              <a:rPr lang="ru-RU" dirty="0"/>
              <a:t> </a:t>
            </a:r>
            <a:r>
              <a:rPr lang="ru-RU" dirty="0" err="1"/>
              <a:t>розумінні</a:t>
            </a:r>
            <a:r>
              <a:rPr lang="ru-RU" dirty="0"/>
              <a:t> </a:t>
            </a:r>
            <a:r>
              <a:rPr lang="ru-RU" dirty="0" err="1"/>
              <a:t>актуальності</a:t>
            </a:r>
            <a:r>
              <a:rPr lang="ru-RU" dirty="0"/>
              <a:t> ролей один одно­ </a:t>
            </a:r>
            <a:r>
              <a:rPr lang="ru-RU" dirty="0" err="1"/>
              <a:t>го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своєрідний</a:t>
            </a:r>
            <a:r>
              <a:rPr lang="ru-RU" dirty="0"/>
              <a:t> "контакт масок".</a:t>
            </a:r>
          </a:p>
          <a:p>
            <a:r>
              <a:rPr lang="ru-RU" b="1" dirty="0" err="1"/>
              <a:t>Ігровий</a:t>
            </a:r>
            <a:r>
              <a:rPr lang="ru-RU" b="1" dirty="0"/>
              <a:t>: </a:t>
            </a:r>
            <a:r>
              <a:rPr lang="ru-RU" dirty="0" err="1"/>
              <a:t>спілкування</a:t>
            </a:r>
            <a:r>
              <a:rPr lang="ru-RU" dirty="0"/>
              <a:t> здійснюється в </a:t>
            </a:r>
            <a:r>
              <a:rPr lang="ru-RU" dirty="0" err="1"/>
              <a:t>ігровій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, що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партнерів </a:t>
            </a:r>
            <a:r>
              <a:rPr lang="ru-RU" dirty="0" err="1"/>
              <a:t>прояву</a:t>
            </a:r>
            <a:r>
              <a:rPr lang="ru-RU" dirty="0"/>
              <a:t> </a:t>
            </a:r>
            <a:r>
              <a:rPr lang="ru-RU" dirty="0" err="1"/>
              <a:t>творчості</a:t>
            </a:r>
            <a:r>
              <a:rPr lang="ru-RU" dirty="0"/>
              <a:t>, добору таких </a:t>
            </a:r>
            <a:r>
              <a:rPr lang="ru-RU" dirty="0" err="1"/>
              <a:t>прийомів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допомагали</a:t>
            </a:r>
            <a:r>
              <a:rPr lang="ru-RU" dirty="0"/>
              <a:t> б </a:t>
            </a:r>
            <a:r>
              <a:rPr lang="ru-RU" dirty="0" err="1"/>
              <a:t>підтримувати</a:t>
            </a:r>
            <a:r>
              <a:rPr lang="ru-RU" dirty="0"/>
              <a:t> </a:t>
            </a:r>
            <a:r>
              <a:rPr lang="ru-RU" dirty="0" err="1"/>
              <a:t>запропонований</a:t>
            </a:r>
            <a:r>
              <a:rPr lang="ru-RU" dirty="0"/>
              <a:t> тон.</a:t>
            </a:r>
          </a:p>
          <a:p>
            <a:r>
              <a:rPr lang="ru-RU" b="1" dirty="0" err="1"/>
              <a:t>Діловий</a:t>
            </a:r>
            <a:r>
              <a:rPr lang="ru-RU" b="1" dirty="0"/>
              <a:t>: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співбесідника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колек­</a:t>
            </a:r>
            <a:r>
              <a:rPr lang="ru-RU" dirty="0"/>
              <a:t> </a:t>
            </a:r>
            <a:r>
              <a:rPr lang="ru-RU" dirty="0" err="1"/>
              <a:t>тиву</a:t>
            </a:r>
            <a:r>
              <a:rPr lang="ru-RU" dirty="0"/>
              <a:t> </a:t>
            </a:r>
            <a:r>
              <a:rPr lang="ru-RU" dirty="0" err="1"/>
              <a:t>вихованців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, що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обох</a:t>
            </a:r>
            <a:r>
              <a:rPr lang="ru-RU" dirty="0"/>
              <a:t> партнерів.</a:t>
            </a:r>
          </a:p>
          <a:p>
            <a:r>
              <a:rPr lang="ru-RU" b="1" dirty="0" err="1"/>
              <a:t>Духовний</a:t>
            </a:r>
            <a:r>
              <a:rPr lang="ru-RU" b="1" dirty="0"/>
              <a:t>: </a:t>
            </a:r>
            <a:r>
              <a:rPr lang="ru-RU" dirty="0"/>
              <a:t>є </a:t>
            </a:r>
            <a:r>
              <a:rPr lang="ru-RU" dirty="0" err="1"/>
              <a:t>вищим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. За такого </a:t>
            </a:r>
            <a:r>
              <a:rPr lang="ru-RU" dirty="0" err="1"/>
              <a:t>спілкування</a:t>
            </a:r>
            <a:r>
              <a:rPr lang="ru-RU" dirty="0"/>
              <a:t> партнер </a:t>
            </a:r>
            <a:r>
              <a:rPr lang="ru-RU" dirty="0" err="1"/>
              <a:t>сприймається</a:t>
            </a:r>
            <a:r>
              <a:rPr lang="ru-RU" dirty="0"/>
              <a:t> як </a:t>
            </a:r>
            <a:r>
              <a:rPr lang="ru-RU" dirty="0" err="1"/>
              <a:t>носій</a:t>
            </a:r>
            <a:r>
              <a:rPr lang="ru-RU" dirty="0"/>
              <a:t> духовного начала, і </a:t>
            </a:r>
            <a:r>
              <a:rPr lang="ru-RU" dirty="0" err="1"/>
              <a:t>усвідомлення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пробуджує</a:t>
            </a:r>
            <a:r>
              <a:rPr lang="ru-RU" dirty="0"/>
              <a:t> у </a:t>
            </a:r>
            <a:r>
              <a:rPr lang="ru-RU" dirty="0" err="1"/>
              <a:t>співрозмовника</a:t>
            </a:r>
            <a:r>
              <a:rPr lang="ru-RU" dirty="0"/>
              <a:t> по­ </a:t>
            </a:r>
            <a:r>
              <a:rPr lang="ru-RU" dirty="0" err="1"/>
              <a:t>чуття</a:t>
            </a:r>
            <a:r>
              <a:rPr lang="ru-RU" dirty="0"/>
              <a:t> </a:t>
            </a:r>
            <a:r>
              <a:rPr lang="ru-RU" dirty="0" err="1"/>
              <a:t>особливої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, </a:t>
            </a:r>
            <a:r>
              <a:rPr lang="ru-RU" dirty="0" err="1"/>
              <a:t>шанобливості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4642196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D9B8E-9CFB-4416-9474-DB8888E01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Педагогічна</a:t>
            </a:r>
            <a:r>
              <a:rPr lang="ru-RU" b="1" dirty="0"/>
              <a:t> </a:t>
            </a:r>
            <a:r>
              <a:rPr lang="ru-RU" b="1" dirty="0" err="1"/>
              <a:t>майстерність</a:t>
            </a:r>
            <a:r>
              <a:rPr lang="ru-RU" dirty="0"/>
              <a:t> 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749543-97C8-43AE-9E9E-0053DCFAA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досконалого</a:t>
            </a:r>
            <a:r>
              <a:rPr lang="ru-RU" dirty="0"/>
              <a:t> </a:t>
            </a:r>
            <a:r>
              <a:rPr lang="ru-RU" dirty="0" err="1"/>
              <a:t>володіння</a:t>
            </a:r>
            <a:r>
              <a:rPr lang="ru-RU" dirty="0"/>
              <a:t> </a:t>
            </a:r>
            <a:r>
              <a:rPr lang="ru-RU" dirty="0" err="1"/>
              <a:t>педагогічною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0844445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/>
              <a:t>Педагогічна</a:t>
            </a:r>
            <a:r>
              <a:rPr lang="ru-RU" sz="3600" dirty="0"/>
              <a:t> </a:t>
            </a:r>
            <a:r>
              <a:rPr lang="ru-RU" sz="3600" dirty="0" err="1"/>
              <a:t>майстерність</a:t>
            </a:r>
            <a:r>
              <a:rPr lang="ru-RU" sz="3600" dirty="0"/>
              <a:t> </a:t>
            </a:r>
            <a:r>
              <a:rPr lang="ru-RU" sz="3600" dirty="0" err="1"/>
              <a:t>досягається</a:t>
            </a:r>
            <a:r>
              <a:rPr lang="ru-RU" sz="3600" dirty="0"/>
              <a:t> </a:t>
            </a:r>
            <a:r>
              <a:rPr lang="ru-RU" sz="3600" dirty="0" err="1"/>
              <a:t>сукупністю</a:t>
            </a:r>
            <a:r>
              <a:rPr lang="ru-RU" sz="3600" dirty="0"/>
              <a:t> </a:t>
            </a:r>
            <a:r>
              <a:rPr lang="ru-RU" sz="3600" dirty="0" err="1"/>
              <a:t>наступних</a:t>
            </a:r>
            <a:r>
              <a:rPr lang="ru-RU" sz="3600" dirty="0"/>
              <a:t> умов:</a:t>
            </a:r>
            <a:endParaRPr lang="ru-UA" sz="3600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014DAD79-888B-4816-822E-D13C85CE5C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419576"/>
              </p:ext>
            </p:extLst>
          </p:nvPr>
        </p:nvGraphicFramePr>
        <p:xfrm>
          <a:off x="838200" y="2333625"/>
          <a:ext cx="10515600" cy="38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275123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B1B50DE-275A-493D-836A-1F590B54953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algn="ctr"/>
            <a:r>
              <a:rPr lang="uk-UA" b="1" dirty="0"/>
              <a:t>Психологічна служба в закладах освіти</a:t>
            </a:r>
            <a:br>
              <a:rPr lang="ru-UA" dirty="0"/>
            </a:br>
            <a:endParaRPr lang="ru-UA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F77A40-3A01-42E7-ABB1-E927F90B8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pPr algn="ctr"/>
            <a:r>
              <a:rPr lang="uk-UA" b="1" dirty="0"/>
              <a:t>ТЕМА 5.</a:t>
            </a:r>
            <a:r>
              <a:rPr lang="uk-UA" dirty="0"/>
              <a:t>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64813002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135E618-DB5B-4CB4-9772-CD566F3A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Психологічна</a:t>
            </a:r>
            <a:r>
              <a:rPr lang="ru-RU" dirty="0"/>
              <a:t> служба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2E6EDE6-799C-464E-B9C7-F8838ACA6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є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фізичного</a:t>
            </a:r>
            <a:r>
              <a:rPr lang="ru-RU" dirty="0"/>
              <a:t> і </a:t>
            </a:r>
            <a:r>
              <a:rPr lang="ru-RU" dirty="0" err="1"/>
              <a:t>психічного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молодих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Вона </a:t>
            </a:r>
            <a:r>
              <a:rPr lang="ru-RU" dirty="0" err="1"/>
              <a:t>діє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ст.ст.21, 22, Закону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освіту</a:t>
            </a:r>
            <a:r>
              <a:rPr lang="ru-RU" dirty="0"/>
              <a:t>» з метою </a:t>
            </a:r>
            <a:r>
              <a:rPr lang="ru-RU" dirty="0" err="1"/>
              <a:t>виявлення</a:t>
            </a:r>
            <a:r>
              <a:rPr lang="ru-RU" dirty="0"/>
              <a:t> і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оптимальних</a:t>
            </a:r>
            <a:r>
              <a:rPr lang="ru-RU" dirty="0"/>
              <a:t> </a:t>
            </a:r>
            <a:r>
              <a:rPr lang="ru-RU" dirty="0" err="1"/>
              <a:t>соціально</a:t>
            </a:r>
            <a:r>
              <a:rPr lang="ru-RU" dirty="0"/>
              <a:t>- </a:t>
            </a:r>
            <a:r>
              <a:rPr lang="ru-RU" dirty="0" err="1"/>
              <a:t>психологічних</a:t>
            </a:r>
            <a:r>
              <a:rPr lang="ru-RU" dirty="0"/>
              <a:t> умов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,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навчально-виховного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в </a:t>
            </a:r>
            <a:r>
              <a:rPr lang="ru-RU" dirty="0" err="1"/>
              <a:t>навчальних</a:t>
            </a:r>
            <a:r>
              <a:rPr lang="ru-RU" dirty="0"/>
              <a:t> закладах. </a:t>
            </a:r>
          </a:p>
        </p:txBody>
      </p:sp>
    </p:spTree>
    <p:extLst>
      <p:ext uri="{BB962C8B-B14F-4D97-AF65-F5344CB8AC3E}">
        <p14:creationId xmlns:p14="http://schemas.microsoft.com/office/powerpoint/2010/main" val="3913035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/>
              <a:t>Місце педагогічної психології в системі наук визначається комплексом таких функцій</a:t>
            </a:r>
            <a:endParaRPr lang="ru-UA" sz="32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8ED80E4-C091-41C8-B62C-B65F97400D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98160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42234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135E618-DB5B-4CB4-9772-CD566F3A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Психологічна</a:t>
            </a:r>
            <a:r>
              <a:rPr lang="ru-RU" dirty="0"/>
              <a:t> служба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2E6EDE6-799C-464E-B9C7-F8838ACA6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, </a:t>
            </a:r>
            <a:r>
              <a:rPr lang="ru-RU" dirty="0" err="1"/>
              <a:t>установ</a:t>
            </a:r>
            <a:r>
              <a:rPr lang="ru-RU" dirty="0"/>
              <a:t>, </a:t>
            </a:r>
            <a:r>
              <a:rPr lang="ru-RU" dirty="0" err="1"/>
              <a:t>підрозділів</a:t>
            </a:r>
            <a:r>
              <a:rPr lang="ru-RU" dirty="0"/>
              <a:t> і посад, що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єдину</a:t>
            </a:r>
            <a:r>
              <a:rPr lang="ru-RU" dirty="0"/>
              <a:t> систему, основу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фахівці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практичної</a:t>
            </a:r>
            <a:r>
              <a:rPr lang="ru-RU" dirty="0"/>
              <a:t> </a:t>
            </a:r>
            <a:r>
              <a:rPr lang="ru-RU" dirty="0" err="1"/>
              <a:t>психології</a:t>
            </a:r>
            <a:r>
              <a:rPr lang="ru-RU" dirty="0"/>
              <a:t> і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педагогіки</a:t>
            </a:r>
            <a:r>
              <a:rPr lang="ru-RU" dirty="0"/>
              <a:t>: </a:t>
            </a:r>
            <a:r>
              <a:rPr lang="ru-RU" dirty="0" err="1"/>
              <a:t>практичні</a:t>
            </a:r>
            <a:r>
              <a:rPr lang="ru-RU" dirty="0"/>
              <a:t> психологи, </a:t>
            </a:r>
            <a:r>
              <a:rPr lang="ru-RU" dirty="0" err="1"/>
              <a:t>соціальні</a:t>
            </a:r>
            <a:r>
              <a:rPr lang="ru-RU" dirty="0"/>
              <a:t> педагоги, </a:t>
            </a:r>
            <a:r>
              <a:rPr lang="ru-RU" dirty="0" err="1"/>
              <a:t>методисти</a:t>
            </a:r>
            <a:r>
              <a:rPr lang="ru-RU" dirty="0"/>
              <a:t>, </a:t>
            </a:r>
            <a:r>
              <a:rPr lang="ru-RU" dirty="0" err="1"/>
              <a:t>директори</a:t>
            </a:r>
            <a:r>
              <a:rPr lang="ru-RU" dirty="0"/>
              <a:t> (</a:t>
            </a:r>
            <a:r>
              <a:rPr lang="ru-RU" dirty="0" err="1"/>
              <a:t>завідувачі</a:t>
            </a:r>
            <a:r>
              <a:rPr lang="ru-RU" dirty="0"/>
              <a:t>) </a:t>
            </a:r>
            <a:r>
              <a:rPr lang="ru-RU" dirty="0" err="1"/>
              <a:t>навчально-методичних</a:t>
            </a:r>
            <a:r>
              <a:rPr lang="ru-RU" dirty="0"/>
              <a:t> </a:t>
            </a:r>
            <a:r>
              <a:rPr lang="ru-RU" dirty="0" err="1"/>
              <a:t>кабінетів</a:t>
            </a:r>
            <a:r>
              <a:rPr lang="ru-RU" dirty="0"/>
              <a:t> (</a:t>
            </a:r>
            <a:r>
              <a:rPr lang="ru-RU" dirty="0" err="1"/>
              <a:t>центрів</a:t>
            </a:r>
            <a:r>
              <a:rPr lang="ru-RU" dirty="0"/>
              <a:t>)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813801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135E618-DB5B-4CB4-9772-CD566F3A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Психологічна</a:t>
            </a:r>
            <a:r>
              <a:rPr lang="ru-RU" dirty="0"/>
              <a:t> служба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2E6EDE6-799C-464E-B9C7-F8838ACA6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своєчасне</a:t>
            </a:r>
            <a:r>
              <a:rPr lang="ru-RU" dirty="0"/>
              <a:t> і </a:t>
            </a:r>
            <a:r>
              <a:rPr lang="ru-RU" dirty="0" err="1"/>
              <a:t>систематичне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психофізичного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вихованців</a:t>
            </a:r>
            <a:r>
              <a:rPr lang="ru-RU" dirty="0"/>
              <a:t>, </a:t>
            </a:r>
            <a:r>
              <a:rPr lang="ru-RU" dirty="0" err="1"/>
              <a:t>учнів</a:t>
            </a:r>
            <a:r>
              <a:rPr lang="ru-RU" dirty="0"/>
              <a:t> і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мотивів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і </a:t>
            </a:r>
            <a:r>
              <a:rPr lang="ru-RU" dirty="0" err="1"/>
              <a:t>діяльності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вікових</a:t>
            </a:r>
            <a:r>
              <a:rPr lang="ru-RU" dirty="0"/>
              <a:t>, </a:t>
            </a:r>
            <a:r>
              <a:rPr lang="ru-RU" dirty="0" err="1"/>
              <a:t>інтелектуальних</a:t>
            </a:r>
            <a:r>
              <a:rPr lang="ru-RU" dirty="0"/>
              <a:t>, </a:t>
            </a:r>
            <a:r>
              <a:rPr lang="ru-RU" dirty="0" err="1"/>
              <a:t>фізичних</a:t>
            </a:r>
            <a:r>
              <a:rPr lang="ru-RU" dirty="0"/>
              <a:t>, </a:t>
            </a:r>
            <a:r>
              <a:rPr lang="ru-RU" dirty="0" err="1"/>
              <a:t>статевих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, </a:t>
            </a:r>
            <a:r>
              <a:rPr lang="ru-RU" dirty="0" err="1"/>
              <a:t>створення</a:t>
            </a:r>
            <a:r>
              <a:rPr lang="ru-RU" dirty="0"/>
              <a:t> умов для </a:t>
            </a:r>
            <a:r>
              <a:rPr lang="ru-RU" dirty="0" err="1"/>
              <a:t>саморозвитку</a:t>
            </a:r>
            <a:r>
              <a:rPr lang="ru-RU" dirty="0"/>
              <a:t> та </a:t>
            </a:r>
            <a:r>
              <a:rPr lang="ru-RU" dirty="0" err="1"/>
              <a:t>самовиховання</a:t>
            </a:r>
            <a:r>
              <a:rPr lang="ru-RU" dirty="0"/>
              <a:t>,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виконанню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і </a:t>
            </a:r>
            <a:r>
              <a:rPr lang="ru-RU" dirty="0" err="1"/>
              <a:t>виховних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7614773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135E618-DB5B-4CB4-9772-CD566F3A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Психологічна</a:t>
            </a:r>
            <a:r>
              <a:rPr lang="ru-RU" dirty="0"/>
              <a:t> служба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2E6EDE6-799C-464E-B9C7-F8838ACA6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 </a:t>
            </a:r>
            <a:r>
              <a:rPr lang="ru-RU" dirty="0" err="1"/>
              <a:t>своїм</a:t>
            </a:r>
            <a:r>
              <a:rPr lang="ru-RU" dirty="0"/>
              <a:t> статусом </a:t>
            </a:r>
            <a:r>
              <a:rPr lang="ru-RU" dirty="0" err="1"/>
              <a:t>працівники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належать до 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і </a:t>
            </a:r>
            <a:r>
              <a:rPr lang="ru-RU" dirty="0" err="1"/>
              <a:t>відповідно</a:t>
            </a:r>
            <a:r>
              <a:rPr lang="ru-RU" dirty="0"/>
              <a:t> до чинного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користуються</a:t>
            </a:r>
            <a:r>
              <a:rPr lang="ru-RU" dirty="0"/>
              <a:t> </a:t>
            </a:r>
            <a:r>
              <a:rPr lang="ru-RU" dirty="0" err="1"/>
              <a:t>всіма</a:t>
            </a:r>
            <a:r>
              <a:rPr lang="ru-RU" dirty="0"/>
              <a:t> правами і </a:t>
            </a:r>
            <a:r>
              <a:rPr lang="ru-RU" dirty="0" err="1"/>
              <a:t>гарантіями</a:t>
            </a:r>
            <a:r>
              <a:rPr lang="ru-RU" dirty="0"/>
              <a:t>, </a:t>
            </a:r>
            <a:r>
              <a:rPr lang="ru-RU" dirty="0" err="1"/>
              <a:t>передбаченими</a:t>
            </a:r>
            <a:r>
              <a:rPr lang="ru-RU" dirty="0"/>
              <a:t> для них. </a:t>
            </a:r>
          </a:p>
          <a:p>
            <a:r>
              <a:rPr lang="ru-RU" dirty="0"/>
              <a:t>До складу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: </a:t>
            </a:r>
            <a:r>
              <a:rPr lang="ru-RU" dirty="0" err="1"/>
              <a:t>практичні</a:t>
            </a:r>
            <a:r>
              <a:rPr lang="ru-RU" dirty="0"/>
              <a:t> психологи, </a:t>
            </a:r>
            <a:r>
              <a:rPr lang="ru-RU" dirty="0" err="1"/>
              <a:t>соціальні</a:t>
            </a:r>
            <a:r>
              <a:rPr lang="ru-RU" dirty="0"/>
              <a:t> педагоги, </a:t>
            </a:r>
            <a:r>
              <a:rPr lang="ru-RU" dirty="0" err="1"/>
              <a:t>методисти</a:t>
            </a:r>
            <a:r>
              <a:rPr lang="ru-RU" dirty="0"/>
              <a:t> та </a:t>
            </a:r>
            <a:r>
              <a:rPr lang="ru-RU" dirty="0" err="1"/>
              <a:t>консультанти</a:t>
            </a:r>
            <a:r>
              <a:rPr lang="ru-RU" dirty="0"/>
              <a:t> </a:t>
            </a:r>
            <a:r>
              <a:rPr lang="ru-RU" dirty="0" err="1"/>
              <a:t>психологомедико-педагогічних</a:t>
            </a:r>
            <a:r>
              <a:rPr lang="ru-RU" dirty="0"/>
              <a:t> </a:t>
            </a:r>
            <a:r>
              <a:rPr lang="ru-RU" dirty="0" err="1"/>
              <a:t>консультацій</a:t>
            </a:r>
            <a:r>
              <a:rPr lang="ru-RU" dirty="0"/>
              <a:t>. </a:t>
            </a:r>
            <a:r>
              <a:rPr lang="ru-RU" dirty="0" err="1"/>
              <a:t>Психологічна</a:t>
            </a:r>
            <a:r>
              <a:rPr lang="ru-RU" dirty="0"/>
              <a:t> служба є </a:t>
            </a:r>
            <a:r>
              <a:rPr lang="ru-RU" dirty="0" err="1"/>
              <a:t>органічною</a:t>
            </a:r>
            <a:r>
              <a:rPr lang="ru-RU" dirty="0"/>
              <a:t>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8916387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135E618-DB5B-4CB4-9772-CD566F3AB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Психологічна</a:t>
            </a:r>
            <a:r>
              <a:rPr lang="ru-RU" dirty="0"/>
              <a:t> служба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2E6EDE6-799C-464E-B9C7-F8838ACA6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Як </a:t>
            </a:r>
            <a:r>
              <a:rPr lang="ru-RU" dirty="0" err="1"/>
              <a:t>зазначено</a:t>
            </a:r>
            <a:r>
              <a:rPr lang="ru-RU" dirty="0"/>
              <a:t> в </a:t>
            </a:r>
            <a:r>
              <a:rPr lang="ru-RU" dirty="0" err="1"/>
              <a:t>Положенні</a:t>
            </a:r>
            <a:r>
              <a:rPr lang="ru-RU" dirty="0"/>
              <a:t> про </a:t>
            </a:r>
            <a:r>
              <a:rPr lang="ru-RU" dirty="0" err="1"/>
              <a:t>психологічну</a:t>
            </a:r>
            <a:r>
              <a:rPr lang="ru-RU" dirty="0"/>
              <a:t> службу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Психологічна</a:t>
            </a:r>
            <a:r>
              <a:rPr lang="ru-RU" dirty="0"/>
              <a:t> служба </a:t>
            </a:r>
            <a:r>
              <a:rPr lang="ru-RU" dirty="0" err="1"/>
              <a:t>складається</a:t>
            </a:r>
            <a:r>
              <a:rPr lang="ru-RU" dirty="0"/>
              <a:t> з таких </a:t>
            </a:r>
            <a:r>
              <a:rPr lang="ru-RU" dirty="0" err="1"/>
              <a:t>основних</a:t>
            </a:r>
            <a:r>
              <a:rPr lang="ru-RU" dirty="0"/>
              <a:t> ланок: </a:t>
            </a:r>
          </a:p>
          <a:p>
            <a:r>
              <a:rPr lang="ru-RU" dirty="0"/>
              <a:t>1.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науково-методичний</a:t>
            </a:r>
            <a:r>
              <a:rPr lang="ru-RU" dirty="0"/>
              <a:t> центр </a:t>
            </a:r>
            <a:r>
              <a:rPr lang="ru-RU" dirty="0" err="1"/>
              <a:t>практичної</a:t>
            </a:r>
            <a:r>
              <a:rPr lang="ru-RU" dirty="0"/>
              <a:t> </a:t>
            </a:r>
            <a:r>
              <a:rPr lang="ru-RU" dirty="0" err="1"/>
              <a:t>психології</a:t>
            </a:r>
            <a:r>
              <a:rPr lang="ru-RU" dirty="0"/>
              <a:t> і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</a:p>
          <a:p>
            <a:r>
              <a:rPr lang="ru-RU" dirty="0"/>
              <a:t>2. </a:t>
            </a:r>
            <a:r>
              <a:rPr lang="ru-RU" dirty="0" err="1"/>
              <a:t>Обласні</a:t>
            </a:r>
            <a:r>
              <a:rPr lang="ru-RU" dirty="0"/>
              <a:t>, </a:t>
            </a:r>
            <a:r>
              <a:rPr lang="ru-RU" dirty="0" err="1"/>
              <a:t>районні</a:t>
            </a:r>
            <a:r>
              <a:rPr lang="ru-RU" dirty="0"/>
              <a:t> (</a:t>
            </a:r>
            <a:r>
              <a:rPr lang="ru-RU" dirty="0" err="1"/>
              <a:t>міські</a:t>
            </a:r>
            <a:r>
              <a:rPr lang="ru-RU" dirty="0"/>
              <a:t>) </a:t>
            </a:r>
            <a:r>
              <a:rPr lang="ru-RU" dirty="0" err="1"/>
              <a:t>навчально-методичні</a:t>
            </a:r>
            <a:r>
              <a:rPr lang="ru-RU" dirty="0"/>
              <a:t> </a:t>
            </a:r>
            <a:r>
              <a:rPr lang="ru-RU" dirty="0" err="1"/>
              <a:t>кабінети</a:t>
            </a:r>
            <a:r>
              <a:rPr lang="ru-RU" dirty="0"/>
              <a:t> (центри)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методисти</a:t>
            </a:r>
            <a:r>
              <a:rPr lang="ru-RU" dirty="0"/>
              <a:t> </a:t>
            </a:r>
            <a:r>
              <a:rPr lang="ru-RU" dirty="0" err="1"/>
              <a:t>районних</a:t>
            </a:r>
            <a:r>
              <a:rPr lang="ru-RU" dirty="0"/>
              <a:t> (</a:t>
            </a:r>
            <a:r>
              <a:rPr lang="ru-RU" dirty="0" err="1"/>
              <a:t>міських</a:t>
            </a:r>
            <a:r>
              <a:rPr lang="ru-RU" dirty="0"/>
              <a:t>) </a:t>
            </a:r>
            <a:r>
              <a:rPr lang="ru-RU" dirty="0" err="1"/>
              <a:t>методичних</a:t>
            </a:r>
            <a:r>
              <a:rPr lang="ru-RU" dirty="0"/>
              <a:t> </a:t>
            </a:r>
            <a:r>
              <a:rPr lang="ru-RU" dirty="0" err="1"/>
              <a:t>кабінетів</a:t>
            </a:r>
            <a:r>
              <a:rPr lang="ru-RU" dirty="0"/>
              <a:t> </a:t>
            </a:r>
            <a:r>
              <a:rPr lang="ru-RU" dirty="0" err="1"/>
              <a:t>управлінь</a:t>
            </a:r>
            <a:r>
              <a:rPr lang="ru-RU" dirty="0"/>
              <a:t> (</a:t>
            </a:r>
            <a:r>
              <a:rPr lang="ru-RU" dirty="0" err="1"/>
              <a:t>відділів</a:t>
            </a:r>
            <a:r>
              <a:rPr lang="ru-RU" dirty="0"/>
              <a:t>) </a:t>
            </a:r>
            <a:r>
              <a:rPr lang="ru-RU" dirty="0" err="1"/>
              <a:t>освіти</a:t>
            </a:r>
            <a:r>
              <a:rPr lang="ru-RU" dirty="0"/>
              <a:t> з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. </a:t>
            </a:r>
          </a:p>
          <a:p>
            <a:r>
              <a:rPr lang="ru-RU" dirty="0"/>
              <a:t> 3. </a:t>
            </a:r>
            <a:r>
              <a:rPr lang="ru-RU" dirty="0" err="1"/>
              <a:t>Підрозділи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у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закладах ІІІ-</a:t>
            </a:r>
            <a:r>
              <a:rPr lang="en-US" dirty="0"/>
              <a:t>IV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акредитації</a:t>
            </a:r>
            <a:r>
              <a:rPr lang="ru-RU" dirty="0"/>
              <a:t>. </a:t>
            </a:r>
          </a:p>
          <a:p>
            <a:r>
              <a:rPr lang="ru-RU" dirty="0"/>
              <a:t>4. </a:t>
            </a:r>
            <a:r>
              <a:rPr lang="ru-RU" dirty="0" err="1"/>
              <a:t>Практичні</a:t>
            </a:r>
            <a:r>
              <a:rPr lang="ru-RU" dirty="0"/>
              <a:t> психологи і </a:t>
            </a:r>
            <a:r>
              <a:rPr lang="ru-RU" dirty="0" err="1"/>
              <a:t>соціальні</a:t>
            </a:r>
            <a:r>
              <a:rPr lang="ru-RU" dirty="0"/>
              <a:t> педагоги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7679326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1B932-9058-4DB8-BEE5-44DC80B35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Посади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психологів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02336A-F785-4DA0-89ED-B92595FB7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Заклад</a:t>
            </a:r>
            <a:r>
              <a:rPr lang="uk-UA" dirty="0" err="1"/>
              <a:t>ів</a:t>
            </a:r>
            <a:r>
              <a:rPr lang="uk-UA" dirty="0"/>
              <a:t> освіти всіх типів,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І-ІІ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акредитації</a:t>
            </a:r>
            <a:r>
              <a:rPr lang="ru-RU" dirty="0"/>
              <a:t>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вводяться</a:t>
            </a:r>
            <a:r>
              <a:rPr lang="ru-RU" dirty="0"/>
              <a:t> з </a:t>
            </a:r>
            <a:r>
              <a:rPr lang="ru-RU" dirty="0" err="1"/>
              <a:t>розрахунку</a:t>
            </a:r>
            <a:r>
              <a:rPr lang="ru-RU" dirty="0"/>
              <a:t> не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ставки на </a:t>
            </a:r>
            <a:r>
              <a:rPr lang="ru-RU" dirty="0" err="1"/>
              <a:t>навчальний</a:t>
            </a:r>
            <a:r>
              <a:rPr lang="ru-RU" dirty="0"/>
              <a:t> заклад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фонду </a:t>
            </a:r>
            <a:r>
              <a:rPr lang="ru-RU" dirty="0" err="1"/>
              <a:t>відповідного</a:t>
            </a:r>
            <a:r>
              <a:rPr lang="ru-RU" dirty="0"/>
              <a:t> бюджету.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270261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F3CCF-86F5-4930-B795-9ECA42A92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Головне 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 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88906-D86A-4411-9D86-8F61497EB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–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створенню</a:t>
            </a:r>
            <a:r>
              <a:rPr lang="ru-RU" dirty="0"/>
              <a:t> умов для </a:t>
            </a:r>
            <a:r>
              <a:rPr lang="ru-RU" dirty="0" err="1"/>
              <a:t>соціального</a:t>
            </a:r>
            <a:r>
              <a:rPr lang="ru-RU" dirty="0"/>
              <a:t> та </a:t>
            </a:r>
            <a:r>
              <a:rPr lang="ru-RU" dirty="0" err="1"/>
              <a:t>інтелектуального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здобувачів</a:t>
            </a:r>
            <a:r>
              <a:rPr lang="ru-RU" dirty="0"/>
              <a:t> 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психічного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надання</a:t>
            </a:r>
            <a:r>
              <a:rPr lang="ru-RU" dirty="0"/>
              <a:t> </a:t>
            </a:r>
            <a:r>
              <a:rPr lang="ru-RU" dirty="0" err="1"/>
              <a:t>психологічної</a:t>
            </a:r>
            <a:r>
              <a:rPr lang="ru-RU" dirty="0"/>
              <a:t> та </a:t>
            </a:r>
            <a:r>
              <a:rPr lang="ru-RU" dirty="0" err="1"/>
              <a:t>соціально-педагогічної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учасникам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цілей</a:t>
            </a:r>
            <a:r>
              <a:rPr lang="ru-RU" dirty="0"/>
              <a:t> та 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3260402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FD065-4A47-4A4B-83B7-5A1B1DF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Основними</a:t>
            </a:r>
            <a:r>
              <a:rPr lang="ru-RU" dirty="0"/>
              <a:t> видами </a:t>
            </a:r>
            <a:r>
              <a:rPr lang="ru-RU" dirty="0" err="1"/>
              <a:t>діяльності</a:t>
            </a:r>
            <a:r>
              <a:rPr lang="ru-RU" dirty="0"/>
              <a:t> практичного психолога є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E015CE-F535-4DAC-91DC-AD811D371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практична </a:t>
            </a:r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діагностика</a:t>
            </a:r>
            <a:r>
              <a:rPr lang="ru-RU" dirty="0"/>
              <a:t>, </a:t>
            </a:r>
          </a:p>
          <a:p>
            <a:r>
              <a:rPr lang="ru-RU" dirty="0" err="1"/>
              <a:t>психотерапія</a:t>
            </a:r>
            <a:r>
              <a:rPr lang="ru-RU" dirty="0"/>
              <a:t>, </a:t>
            </a:r>
          </a:p>
          <a:p>
            <a:r>
              <a:rPr lang="ru-RU" dirty="0" err="1"/>
              <a:t>психологічна</a:t>
            </a:r>
            <a:r>
              <a:rPr lang="ru-RU" dirty="0"/>
              <a:t> прогностика, </a:t>
            </a:r>
          </a:p>
          <a:p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профілактика</a:t>
            </a:r>
            <a:r>
              <a:rPr lang="ru-RU" dirty="0"/>
              <a:t>, </a:t>
            </a:r>
          </a:p>
          <a:p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реабілітація</a:t>
            </a:r>
            <a:r>
              <a:rPr lang="ru-RU" dirty="0"/>
              <a:t>, </a:t>
            </a:r>
          </a:p>
          <a:p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корекція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рис, </a:t>
            </a:r>
            <a:r>
              <a:rPr lang="ru-RU" dirty="0" err="1"/>
              <a:t>настанов</a:t>
            </a:r>
            <a:r>
              <a:rPr lang="ru-RU" dirty="0"/>
              <a:t>, </a:t>
            </a:r>
            <a:r>
              <a:rPr lang="ru-RU" dirty="0" err="1"/>
              <a:t>уявлень</a:t>
            </a:r>
            <a:r>
              <a:rPr lang="ru-RU" dirty="0"/>
              <a:t>, </a:t>
            </a:r>
            <a:r>
              <a:rPr lang="ru-RU" dirty="0" err="1"/>
              <a:t>поведінки</a:t>
            </a:r>
            <a:r>
              <a:rPr lang="ru-RU" dirty="0"/>
              <a:t> й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</a:p>
          <a:p>
            <a:r>
              <a:rPr lang="ru-RU" dirty="0" err="1"/>
              <a:t>Практикувати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психології</a:t>
            </a:r>
            <a:r>
              <a:rPr lang="ru-RU" dirty="0"/>
              <a:t> (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психологічні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) </a:t>
            </a:r>
            <a:r>
              <a:rPr lang="ru-RU" dirty="0" err="1"/>
              <a:t>мають</a:t>
            </a:r>
            <a:r>
              <a:rPr lang="ru-RU" dirty="0"/>
              <a:t> право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підготовлені</a:t>
            </a:r>
            <a:r>
              <a:rPr lang="ru-RU" dirty="0"/>
              <a:t> </a:t>
            </a:r>
            <a:r>
              <a:rPr lang="ru-RU" dirty="0" err="1"/>
              <a:t>професіонали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9635425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FD065-4A47-4A4B-83B7-5A1B1DF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Консультативна</a:t>
            </a:r>
            <a:r>
              <a:rPr lang="ru-RU" dirty="0"/>
              <a:t> 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E015CE-F535-4DAC-91DC-AD811D371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dirty="0" err="1"/>
              <a:t>надання</a:t>
            </a:r>
            <a:r>
              <a:rPr lang="ru-RU" dirty="0"/>
              <a:t> </a:t>
            </a:r>
            <a:r>
              <a:rPr lang="ru-RU" dirty="0" err="1"/>
              <a:t>допомоги</a:t>
            </a:r>
            <a:r>
              <a:rPr lang="ru-RU" dirty="0"/>
              <a:t> </a:t>
            </a:r>
            <a:r>
              <a:rPr lang="ru-RU" dirty="0" err="1"/>
              <a:t>учням</a:t>
            </a:r>
            <a:r>
              <a:rPr lang="ru-RU" dirty="0"/>
              <a:t>, </a:t>
            </a:r>
            <a:r>
              <a:rPr lang="ru-RU" dirty="0" err="1"/>
              <a:t>вихованцям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батькам (</a:t>
            </a:r>
            <a:r>
              <a:rPr lang="ru-RU" dirty="0" err="1"/>
              <a:t>законним</a:t>
            </a:r>
            <a:r>
              <a:rPr lang="ru-RU" dirty="0"/>
              <a:t> </a:t>
            </a:r>
            <a:r>
              <a:rPr lang="ru-RU" dirty="0" err="1"/>
              <a:t>представникам</a:t>
            </a:r>
            <a:r>
              <a:rPr lang="ru-RU" dirty="0"/>
              <a:t>), </a:t>
            </a:r>
            <a:r>
              <a:rPr lang="ru-RU" dirty="0" err="1"/>
              <a:t>педагогічним</a:t>
            </a:r>
            <a:r>
              <a:rPr lang="ru-RU" dirty="0"/>
              <a:t> </a:t>
            </a:r>
            <a:r>
              <a:rPr lang="ru-RU" dirty="0" err="1"/>
              <a:t>працівникам</a:t>
            </a:r>
            <a:r>
              <a:rPr lang="ru-RU" dirty="0"/>
              <a:t> та </a:t>
            </a:r>
            <a:r>
              <a:rPr lang="ru-RU" dirty="0" err="1"/>
              <a:t>іншим</a:t>
            </a:r>
            <a:r>
              <a:rPr lang="ru-RU" dirty="0"/>
              <a:t> </a:t>
            </a:r>
            <a:r>
              <a:rPr lang="ru-RU" dirty="0" err="1"/>
              <a:t>учасникам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 в </a:t>
            </a:r>
            <a:r>
              <a:rPr lang="ru-RU" dirty="0" err="1"/>
              <a:t>питаннях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виховання</a:t>
            </a:r>
            <a:r>
              <a:rPr lang="ru-RU" dirty="0"/>
              <a:t> і навчання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психологічного</a:t>
            </a:r>
            <a:r>
              <a:rPr lang="ru-RU" dirty="0"/>
              <a:t> </a:t>
            </a:r>
            <a:r>
              <a:rPr lang="ru-RU" dirty="0" err="1"/>
              <a:t>консультування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0310966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B90E3-A4E7-4250-99D8-C4607B2B3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/>
              <a:t>Психологічна</a:t>
            </a:r>
            <a:r>
              <a:rPr lang="ru-RU" sz="3600" dirty="0"/>
              <a:t> служба </a:t>
            </a:r>
            <a:r>
              <a:rPr lang="ru-RU" sz="3600" dirty="0" err="1"/>
              <a:t>вищих</a:t>
            </a:r>
            <a:r>
              <a:rPr lang="ru-RU" sz="3600" dirty="0"/>
              <a:t> </a:t>
            </a:r>
            <a:r>
              <a:rPr lang="ru-RU" sz="3600" dirty="0" err="1"/>
              <a:t>навчальних</a:t>
            </a:r>
            <a:r>
              <a:rPr lang="ru-RU" sz="3600" dirty="0"/>
              <a:t> </a:t>
            </a:r>
            <a:r>
              <a:rPr lang="ru-RU" sz="3600" dirty="0" err="1"/>
              <a:t>закладів</a:t>
            </a:r>
            <a:r>
              <a:rPr lang="ru-RU" sz="3600" dirty="0"/>
              <a:t> І—ІІ </a:t>
            </a:r>
            <a:r>
              <a:rPr lang="ru-RU" sz="3600" dirty="0" err="1"/>
              <a:t>рівнів</a:t>
            </a:r>
            <a:r>
              <a:rPr lang="ru-RU" sz="3600" dirty="0"/>
              <a:t> </a:t>
            </a:r>
            <a:r>
              <a:rPr lang="ru-RU" sz="3600" dirty="0" err="1"/>
              <a:t>акредитації</a:t>
            </a:r>
            <a:r>
              <a:rPr lang="ru-RU" sz="3600" dirty="0"/>
              <a:t> </a:t>
            </a:r>
            <a:endParaRPr lang="ru-UA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C7EF2B-6FE9-44B7-BC64-3E1DEE8C5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(</a:t>
            </a:r>
            <a:r>
              <a:rPr lang="ru-RU" dirty="0" err="1"/>
              <a:t>технікуми</a:t>
            </a:r>
            <a:r>
              <a:rPr lang="ru-RU" dirty="0"/>
              <a:t>, училища, </a:t>
            </a:r>
            <a:r>
              <a:rPr lang="ru-RU" dirty="0" err="1"/>
              <a:t>інститути</a:t>
            </a:r>
            <a:r>
              <a:rPr lang="ru-RU" dirty="0"/>
              <a:t>, </a:t>
            </a:r>
            <a:r>
              <a:rPr lang="ru-RU" dirty="0" err="1"/>
              <a:t>коледжі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 </a:t>
            </a:r>
          </a:p>
          <a:p>
            <a:r>
              <a:rPr lang="ru-RU" dirty="0" err="1"/>
              <a:t>регулюється</a:t>
            </a:r>
            <a:r>
              <a:rPr lang="ru-RU" dirty="0"/>
              <a:t> </a:t>
            </a:r>
            <a:r>
              <a:rPr lang="ru-RU" dirty="0" err="1"/>
              <a:t>Положенням</a:t>
            </a:r>
            <a:r>
              <a:rPr lang="ru-RU" dirty="0"/>
              <a:t> про </a:t>
            </a:r>
            <a:r>
              <a:rPr lang="ru-RU" dirty="0" err="1"/>
              <a:t>психологічну</a:t>
            </a:r>
            <a:r>
              <a:rPr lang="ru-RU" dirty="0"/>
              <a:t> службу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(див. </a:t>
            </a:r>
            <a:r>
              <a:rPr lang="ru-RU" dirty="0" err="1"/>
              <a:t>Додатки</a:t>
            </a:r>
            <a:r>
              <a:rPr lang="ru-RU" dirty="0"/>
              <a:t>).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працівники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керуються</a:t>
            </a:r>
            <a:r>
              <a:rPr lang="ru-RU" dirty="0"/>
              <a:t> нормативами і стандартами, що </a:t>
            </a:r>
            <a:r>
              <a:rPr lang="ru-RU" dirty="0" err="1"/>
              <a:t>передбачені</a:t>
            </a:r>
            <a:r>
              <a:rPr lang="ru-RU" dirty="0"/>
              <a:t> для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загальноосвітніх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876828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B90E3-A4E7-4250-99D8-C4607B2B3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/>
              <a:t>Психологічна</a:t>
            </a:r>
            <a:r>
              <a:rPr lang="ru-RU" sz="3600" dirty="0"/>
              <a:t> служба </a:t>
            </a:r>
            <a:r>
              <a:rPr lang="ru-RU" sz="3600" dirty="0" err="1"/>
              <a:t>вищого</a:t>
            </a:r>
            <a:r>
              <a:rPr lang="ru-RU" sz="3600" dirty="0"/>
              <a:t> </a:t>
            </a:r>
            <a:r>
              <a:rPr lang="ru-RU" sz="3600" dirty="0" err="1"/>
              <a:t>навчального</a:t>
            </a:r>
            <a:r>
              <a:rPr lang="ru-RU" sz="3600" dirty="0"/>
              <a:t> закладу ІІІ—ІУ </a:t>
            </a:r>
            <a:r>
              <a:rPr lang="ru-RU" sz="3600" dirty="0" err="1"/>
              <a:t>рівня</a:t>
            </a:r>
            <a:r>
              <a:rPr lang="ru-RU" sz="3600" dirty="0"/>
              <a:t> </a:t>
            </a:r>
            <a:r>
              <a:rPr lang="ru-RU" sz="3600" dirty="0" err="1"/>
              <a:t>акредитації</a:t>
            </a:r>
            <a:r>
              <a:rPr lang="ru-RU" sz="3600" dirty="0"/>
              <a:t> </a:t>
            </a:r>
            <a:endParaRPr lang="ru-UA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C7EF2B-6FE9-44B7-BC64-3E1DEE8C5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система </a:t>
            </a:r>
            <a:r>
              <a:rPr lang="ru-RU" dirty="0" err="1"/>
              <a:t>відповідних</a:t>
            </a:r>
            <a:r>
              <a:rPr lang="ru-RU" dirty="0"/>
              <a:t> посад та (</a:t>
            </a:r>
            <a:r>
              <a:rPr lang="ru-RU" dirty="0" err="1"/>
              <a:t>або</a:t>
            </a:r>
            <a:r>
              <a:rPr lang="ru-RU" dirty="0"/>
              <a:t>) </a:t>
            </a:r>
            <a:r>
              <a:rPr lang="ru-RU" dirty="0" err="1"/>
              <a:t>структурних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</a:t>
            </a:r>
            <a:r>
              <a:rPr lang="ru-RU" dirty="0" err="1"/>
              <a:t>вищого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закладу, яка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супровід</a:t>
            </a:r>
            <a:r>
              <a:rPr lang="ru-RU" dirty="0"/>
              <a:t> та </a:t>
            </a:r>
            <a:r>
              <a:rPr lang="ru-RU" dirty="0" err="1"/>
              <a:t>психологічну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у </a:t>
            </a:r>
            <a:r>
              <a:rPr lang="ru-RU" dirty="0" err="1"/>
              <a:t>здійсненні</a:t>
            </a:r>
            <a:r>
              <a:rPr lang="ru-RU" dirty="0"/>
              <a:t> </a:t>
            </a:r>
            <a:r>
              <a:rPr lang="ru-RU" dirty="0" err="1"/>
              <a:t>навчально</a:t>
            </a:r>
            <a:r>
              <a:rPr lang="ru-RU" dirty="0"/>
              <a:t>- </a:t>
            </a:r>
            <a:r>
              <a:rPr lang="ru-RU" dirty="0" err="1"/>
              <a:t>виховного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студентської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. Вона є </a:t>
            </a:r>
            <a:r>
              <a:rPr lang="ru-RU" dirty="0" err="1"/>
              <a:t>органічною</a:t>
            </a:r>
            <a:r>
              <a:rPr lang="ru-RU" dirty="0"/>
              <a:t>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27597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668338"/>
            <a:ext cx="9793288" cy="108426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Педагогічна та професійна психологія</a:t>
            </a:r>
            <a:endParaRPr lang="ru-UA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442933B-2358-4B34-84E9-CE4CDDE96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algn="ctr"/>
            <a:r>
              <a:rPr lang="uk-UA" dirty="0"/>
              <a:t>Педагогічна психологія вивчає</a:t>
            </a:r>
            <a:endParaRPr lang="ru-UA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6E3AC9D-4445-4B11-9D7B-F0EF11C24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algn="ctr"/>
            <a:r>
              <a:rPr lang="uk-UA" dirty="0"/>
              <a:t>Професійна психологія вивчає</a:t>
            </a:r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45FBA6FA-6BC7-4651-AE4E-FB95782E5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r>
              <a:rPr lang="uk-UA" dirty="0"/>
              <a:t>1) організуючі та дезорганізуючі соціальні тенденції в навчальному процесі, провідних видах діяльності тощо;</a:t>
            </a:r>
            <a:endParaRPr lang="ru-UA" dirty="0"/>
          </a:p>
          <a:p>
            <a:r>
              <a:rPr lang="uk-UA" dirty="0"/>
              <a:t>2) психолого-педагогічне обґрунтування методів навчання і виховання;</a:t>
            </a:r>
            <a:endParaRPr lang="ru-UA" dirty="0"/>
          </a:p>
          <a:p>
            <a:r>
              <a:rPr lang="uk-UA" dirty="0"/>
              <a:t>3) індивідуально-типологічні особливості особистості та їх вияв у між особистісній взаємодії;</a:t>
            </a:r>
            <a:endParaRPr lang="ru-UA" dirty="0"/>
          </a:p>
          <a:p>
            <a:r>
              <a:rPr lang="uk-UA" dirty="0"/>
              <a:t>4) рушійні сили індивідуального розвитку психіки;</a:t>
            </a:r>
            <a:endParaRPr lang="ru-UA" dirty="0"/>
          </a:p>
          <a:p>
            <a:r>
              <a:rPr lang="uk-UA" dirty="0"/>
              <a:t>5) вплив навчання і виховання на розвиток психіки (мислення, уяви, волі, емоцій і почуттів, характеру, темпераменту, здібностей тощо).</a:t>
            </a:r>
            <a:endParaRPr lang="ru-UA" dirty="0"/>
          </a:p>
          <a:p>
            <a:endParaRPr lang="ru-UA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3C072965-CF52-410C-8DC8-13A7B0933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/>
              <a:t>Теоретичні основи та практичні аспекти сприяння актуалізації мотивації працівника і змістової насиченості праці як основи особистісного розвитку людини.  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0934360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B90E3-A4E7-4250-99D8-C4607B2B3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/>
              <a:t>Психологічна</a:t>
            </a:r>
            <a:r>
              <a:rPr lang="ru-RU" sz="3600" dirty="0"/>
              <a:t> служба </a:t>
            </a:r>
            <a:r>
              <a:rPr lang="ru-RU" sz="3600" dirty="0" err="1"/>
              <a:t>вищого</a:t>
            </a:r>
            <a:r>
              <a:rPr lang="ru-RU" sz="3600" dirty="0"/>
              <a:t> </a:t>
            </a:r>
            <a:r>
              <a:rPr lang="ru-RU" sz="3600" dirty="0" err="1"/>
              <a:t>навчального</a:t>
            </a:r>
            <a:r>
              <a:rPr lang="ru-RU" sz="3600" dirty="0"/>
              <a:t> закладу ІІІ—ІУ </a:t>
            </a:r>
            <a:r>
              <a:rPr lang="ru-RU" sz="3600" dirty="0" err="1"/>
              <a:t>рівня</a:t>
            </a:r>
            <a:r>
              <a:rPr lang="ru-RU" sz="3600" dirty="0"/>
              <a:t> </a:t>
            </a:r>
            <a:r>
              <a:rPr lang="ru-RU" sz="3600" dirty="0" err="1"/>
              <a:t>акредитації</a:t>
            </a:r>
            <a:r>
              <a:rPr lang="ru-RU" sz="3600" dirty="0"/>
              <a:t> </a:t>
            </a:r>
            <a:endParaRPr lang="ru-UA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C7EF2B-6FE9-44B7-BC64-3E1DEE8C5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Основною метою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ВНЗ є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навчально-виховного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розвиток</a:t>
            </a:r>
            <a:r>
              <a:rPr lang="ru-RU" dirty="0"/>
              <a:t> і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зрілої</a:t>
            </a:r>
            <a:r>
              <a:rPr lang="ru-RU" dirty="0"/>
              <a:t> </a:t>
            </a:r>
            <a:r>
              <a:rPr lang="ru-RU" dirty="0" err="1"/>
              <a:t>професійно</a:t>
            </a:r>
            <a:r>
              <a:rPr lang="ru-RU" dirty="0"/>
              <a:t> </a:t>
            </a:r>
            <a:r>
              <a:rPr lang="ru-RU" dirty="0" err="1"/>
              <a:t>орієнтованої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студента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психологічного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навчально-виховного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засобами </a:t>
            </a:r>
            <a:r>
              <a:rPr lang="ru-RU" dirty="0" err="1"/>
              <a:t>прикладної</a:t>
            </a:r>
            <a:r>
              <a:rPr lang="ru-RU" dirty="0"/>
              <a:t> </a:t>
            </a:r>
            <a:r>
              <a:rPr lang="ru-RU" dirty="0" err="1"/>
              <a:t>психології</a:t>
            </a:r>
            <a:r>
              <a:rPr lang="ru-RU" dirty="0"/>
              <a:t>, </a:t>
            </a:r>
            <a:r>
              <a:rPr lang="ru-RU" dirty="0" err="1"/>
              <a:t>соціології</a:t>
            </a:r>
            <a:r>
              <a:rPr lang="ru-RU" dirty="0"/>
              <a:t> і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педагогіки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4386977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EB90E3-A4E7-4250-99D8-C4607B2B3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/>
              <a:t>Психологічна</a:t>
            </a:r>
            <a:r>
              <a:rPr lang="ru-RU" sz="3600" dirty="0"/>
              <a:t> служба </a:t>
            </a:r>
            <a:r>
              <a:rPr lang="ru-RU" sz="3600" dirty="0" err="1"/>
              <a:t>вищого</a:t>
            </a:r>
            <a:r>
              <a:rPr lang="ru-RU" sz="3600" dirty="0"/>
              <a:t> </a:t>
            </a:r>
            <a:r>
              <a:rPr lang="ru-RU" sz="3600" dirty="0" err="1"/>
              <a:t>навчального</a:t>
            </a:r>
            <a:r>
              <a:rPr lang="ru-RU" sz="3600" dirty="0"/>
              <a:t> закладу ІІІ—ІУ </a:t>
            </a:r>
            <a:r>
              <a:rPr lang="ru-RU" sz="3600" dirty="0" err="1"/>
              <a:t>рівня</a:t>
            </a:r>
            <a:r>
              <a:rPr lang="ru-RU" sz="3600" dirty="0"/>
              <a:t> </a:t>
            </a:r>
            <a:r>
              <a:rPr lang="ru-RU" sz="3600" dirty="0" err="1"/>
              <a:t>акредитації</a:t>
            </a:r>
            <a:r>
              <a:rPr lang="ru-RU" sz="3600" dirty="0"/>
              <a:t> </a:t>
            </a:r>
            <a:endParaRPr lang="ru-UA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C7EF2B-6FE9-44B7-BC64-3E1DEE8C5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Основною метою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ВНЗ є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навчально-виховного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розвиток</a:t>
            </a:r>
            <a:r>
              <a:rPr lang="ru-RU" dirty="0"/>
              <a:t> і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зрілої</a:t>
            </a:r>
            <a:r>
              <a:rPr lang="ru-RU" dirty="0"/>
              <a:t> </a:t>
            </a:r>
            <a:r>
              <a:rPr lang="ru-RU" dirty="0" err="1"/>
              <a:t>професійно</a:t>
            </a:r>
            <a:r>
              <a:rPr lang="ru-RU" dirty="0"/>
              <a:t> </a:t>
            </a:r>
            <a:r>
              <a:rPr lang="ru-RU" dirty="0" err="1"/>
              <a:t>орієнтованої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студента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психологічного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навчально-виховного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засобами </a:t>
            </a:r>
            <a:r>
              <a:rPr lang="ru-RU" dirty="0" err="1"/>
              <a:t>прикладної</a:t>
            </a:r>
            <a:r>
              <a:rPr lang="ru-RU" dirty="0"/>
              <a:t> </a:t>
            </a:r>
            <a:r>
              <a:rPr lang="ru-RU" dirty="0" err="1"/>
              <a:t>психології</a:t>
            </a:r>
            <a:r>
              <a:rPr lang="ru-RU" dirty="0"/>
              <a:t>, </a:t>
            </a:r>
            <a:r>
              <a:rPr lang="ru-RU" dirty="0" err="1"/>
              <a:t>соціології</a:t>
            </a:r>
            <a:r>
              <a:rPr lang="ru-RU" dirty="0"/>
              <a:t> і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педагогіки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8149270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4AE90-4180-42DB-9E1A-A80FBE8C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завданнями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є: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EB3573-0D2C-4766-9D19-439E1EF6A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—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навчально</a:t>
            </a:r>
            <a:r>
              <a:rPr lang="ru-RU" dirty="0"/>
              <a:t>- </a:t>
            </a:r>
            <a:r>
              <a:rPr lang="ru-RU" dirty="0" err="1"/>
              <a:t>виховного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гуманізація</a:t>
            </a:r>
            <a:r>
              <a:rPr lang="ru-RU" dirty="0"/>
              <a:t> </a:t>
            </a:r>
            <a:r>
              <a:rPr lang="ru-RU" dirty="0" err="1"/>
              <a:t>стосунків</a:t>
            </a:r>
            <a:r>
              <a:rPr lang="ru-RU" dirty="0"/>
              <a:t> у </a:t>
            </a:r>
            <a:r>
              <a:rPr lang="ru-RU" dirty="0" err="1"/>
              <a:t>студентських</a:t>
            </a:r>
            <a:r>
              <a:rPr lang="ru-RU" dirty="0"/>
              <a:t> і </a:t>
            </a:r>
            <a:r>
              <a:rPr lang="ru-RU" dirty="0" err="1"/>
              <a:t>викладацьких</a:t>
            </a:r>
            <a:r>
              <a:rPr lang="ru-RU" dirty="0"/>
              <a:t> </a:t>
            </a:r>
            <a:r>
              <a:rPr lang="ru-RU" dirty="0" err="1"/>
              <a:t>колективах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індивідуального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 до кожного </a:t>
            </a:r>
            <a:r>
              <a:rPr lang="ru-RU" dirty="0" err="1"/>
              <a:t>учасника</a:t>
            </a:r>
            <a:r>
              <a:rPr lang="ru-RU" dirty="0"/>
              <a:t> </a:t>
            </a:r>
            <a:r>
              <a:rPr lang="ru-RU" dirty="0" err="1"/>
              <a:t>навчально-виховного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повноцінному</a:t>
            </a:r>
            <a:r>
              <a:rPr lang="ru-RU" dirty="0"/>
              <a:t> </a:t>
            </a:r>
            <a:r>
              <a:rPr lang="ru-RU" dirty="0" err="1"/>
              <a:t>особистісному</a:t>
            </a:r>
            <a:r>
              <a:rPr lang="ru-RU" dirty="0"/>
              <a:t> </a:t>
            </a:r>
            <a:r>
              <a:rPr lang="ru-RU" dirty="0" err="1"/>
              <a:t>розвиткові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та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належних</a:t>
            </a:r>
            <a:r>
              <a:rPr lang="ru-RU" dirty="0"/>
              <a:t> </a:t>
            </a:r>
            <a:r>
              <a:rPr lang="ru-RU" dirty="0" err="1"/>
              <a:t>психологічних</a:t>
            </a:r>
            <a:r>
              <a:rPr lang="ru-RU" dirty="0"/>
              <a:t> умов для </a:t>
            </a:r>
            <a:r>
              <a:rPr lang="ru-RU" dirty="0" err="1"/>
              <a:t>формування</a:t>
            </a:r>
            <a:r>
              <a:rPr lang="ru-RU" dirty="0"/>
              <a:t> у них </a:t>
            </a:r>
            <a:r>
              <a:rPr lang="ru-RU" dirty="0" err="1"/>
              <a:t>мотивації</a:t>
            </a:r>
            <a:r>
              <a:rPr lang="ru-RU" dirty="0"/>
              <a:t> до навчання, </a:t>
            </a:r>
            <a:r>
              <a:rPr lang="ru-RU" dirty="0" err="1"/>
              <a:t>самореалізації</a:t>
            </a:r>
            <a:r>
              <a:rPr lang="ru-RU" dirty="0"/>
              <a:t> </a:t>
            </a:r>
            <a:r>
              <a:rPr lang="ru-RU" dirty="0" err="1"/>
              <a:t>творчих</a:t>
            </a:r>
            <a:r>
              <a:rPr lang="ru-RU" dirty="0"/>
              <a:t> </a:t>
            </a:r>
            <a:r>
              <a:rPr lang="ru-RU" dirty="0" err="1"/>
              <a:t>здібностей</a:t>
            </a:r>
            <a:r>
              <a:rPr lang="ru-RU" dirty="0"/>
              <a:t>, </a:t>
            </a:r>
            <a:r>
              <a:rPr lang="ru-RU" dirty="0" err="1"/>
              <a:t>самовиховання</a:t>
            </a:r>
            <a:r>
              <a:rPr lang="ru-RU" dirty="0"/>
              <a:t> і </a:t>
            </a:r>
            <a:r>
              <a:rPr lang="ru-RU" dirty="0" err="1"/>
              <a:t>саморозвитку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поглиблення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, </a:t>
            </a:r>
            <a:r>
              <a:rPr lang="ru-RU" dirty="0" err="1"/>
              <a:t>сприяння</a:t>
            </a:r>
            <a:r>
              <a:rPr lang="ru-RU" dirty="0"/>
              <a:t> у </a:t>
            </a:r>
            <a:r>
              <a:rPr lang="ru-RU" dirty="0" err="1"/>
              <a:t>професійному</a:t>
            </a:r>
            <a:r>
              <a:rPr lang="ru-RU" dirty="0"/>
              <a:t> і </a:t>
            </a:r>
            <a:r>
              <a:rPr lang="ru-RU" dirty="0" err="1"/>
              <a:t>особистісному</a:t>
            </a:r>
            <a:r>
              <a:rPr lang="ru-RU" dirty="0"/>
              <a:t> </a:t>
            </a:r>
            <a:r>
              <a:rPr lang="ru-RU" dirty="0" err="1"/>
              <a:t>самовизначенні</a:t>
            </a:r>
            <a:r>
              <a:rPr lang="ru-RU" dirty="0"/>
              <a:t> </a:t>
            </a:r>
            <a:r>
              <a:rPr lang="ru-RU" dirty="0" err="1"/>
              <a:t>студентської</a:t>
            </a:r>
            <a:r>
              <a:rPr lang="ru-RU" dirty="0"/>
              <a:t> </a:t>
            </a:r>
            <a:r>
              <a:rPr lang="ru-RU" dirty="0" err="1"/>
              <a:t>молоді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кар’єри</a:t>
            </a:r>
            <a:r>
              <a:rPr lang="ru-RU" dirty="0"/>
              <a:t> і </a:t>
            </a:r>
            <a:r>
              <a:rPr lang="ru-RU" dirty="0" err="1"/>
              <a:t>життєвого</a:t>
            </a:r>
            <a:r>
              <a:rPr lang="ru-RU" dirty="0"/>
              <a:t> шляху в </a:t>
            </a:r>
            <a:r>
              <a:rPr lang="ru-RU" dirty="0" err="1"/>
              <a:t>цілому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психологічне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профілактики</a:t>
            </a:r>
            <a:r>
              <a:rPr lang="ru-RU" dirty="0"/>
              <a:t> </a:t>
            </a:r>
            <a:r>
              <a:rPr lang="ru-RU" dirty="0" err="1"/>
              <a:t>девіантної</a:t>
            </a:r>
            <a:r>
              <a:rPr lang="ru-RU" dirty="0"/>
              <a:t> та </a:t>
            </a:r>
            <a:r>
              <a:rPr lang="ru-RU" dirty="0" err="1"/>
              <a:t>аддиктив</a:t>
            </a:r>
            <a:r>
              <a:rPr lang="ru-RU" dirty="0"/>
              <a:t>- </a:t>
            </a:r>
            <a:r>
              <a:rPr lang="ru-RU" dirty="0" err="1"/>
              <a:t>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конфліктів</a:t>
            </a:r>
            <a:r>
              <a:rPr lang="ru-RU" dirty="0"/>
              <a:t> та </a:t>
            </a:r>
            <a:r>
              <a:rPr lang="ru-RU" dirty="0" err="1"/>
              <a:t>особистісних</a:t>
            </a:r>
            <a:r>
              <a:rPr lang="ru-RU" dirty="0"/>
              <a:t> проблем.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7755581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07731-3B77-4A94-B826-3953E7EC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/>
              <a:t>Основними</a:t>
            </a:r>
            <a:r>
              <a:rPr lang="ru-RU" sz="3200" dirty="0"/>
              <a:t> </a:t>
            </a:r>
            <a:r>
              <a:rPr lang="ru-RU" sz="3200" dirty="0" err="1"/>
              <a:t>функціями</a:t>
            </a:r>
            <a:r>
              <a:rPr lang="ru-RU" sz="3200" dirty="0"/>
              <a:t> </a:t>
            </a:r>
            <a:r>
              <a:rPr lang="ru-RU" sz="3200" dirty="0" err="1"/>
              <a:t>психологічної</a:t>
            </a:r>
            <a:r>
              <a:rPr lang="ru-RU" sz="3200" dirty="0"/>
              <a:t> </a:t>
            </a:r>
            <a:r>
              <a:rPr lang="ru-RU" sz="3200" dirty="0" err="1"/>
              <a:t>служби</a:t>
            </a:r>
            <a:r>
              <a:rPr lang="ru-RU" sz="3200" dirty="0"/>
              <a:t> </a:t>
            </a:r>
            <a:r>
              <a:rPr lang="ru-RU" sz="3200" dirty="0" err="1"/>
              <a:t>вищого</a:t>
            </a:r>
            <a:r>
              <a:rPr lang="ru-RU" sz="3200" dirty="0"/>
              <a:t> </a:t>
            </a:r>
            <a:r>
              <a:rPr lang="ru-RU" sz="3200" dirty="0" err="1"/>
              <a:t>навчального</a:t>
            </a:r>
            <a:r>
              <a:rPr lang="ru-RU" sz="3200" dirty="0"/>
              <a:t> закладу ІІІ-ІУ </a:t>
            </a:r>
            <a:r>
              <a:rPr lang="ru-RU" sz="3200" dirty="0" err="1"/>
              <a:t>рівня</a:t>
            </a:r>
            <a:r>
              <a:rPr lang="ru-RU" sz="3200" dirty="0"/>
              <a:t> </a:t>
            </a:r>
            <a:r>
              <a:rPr lang="ru-RU" sz="3200" dirty="0" err="1"/>
              <a:t>акредитації</a:t>
            </a:r>
            <a:r>
              <a:rPr lang="ru-RU" sz="3200" dirty="0"/>
              <a:t> є:</a:t>
            </a:r>
            <a:br>
              <a:rPr lang="ru-RU" sz="3200" dirty="0"/>
            </a:br>
            <a:endParaRPr lang="ru-UA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5CD562-9185-4AFD-8725-A25B92C5E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— </a:t>
            </a:r>
            <a:r>
              <a:rPr lang="ru-RU" dirty="0" err="1"/>
              <a:t>діагностика</a:t>
            </a:r>
            <a:r>
              <a:rPr lang="ru-RU" dirty="0"/>
              <a:t> — </a:t>
            </a:r>
            <a:r>
              <a:rPr lang="ru-RU" dirty="0" err="1"/>
              <a:t>соціальне</a:t>
            </a:r>
            <a:r>
              <a:rPr lang="ru-RU" dirty="0"/>
              <a:t> і </a:t>
            </a:r>
            <a:r>
              <a:rPr lang="ru-RU" dirty="0" err="1"/>
              <a:t>психологічне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викладачів</a:t>
            </a:r>
            <a:r>
              <a:rPr lang="ru-RU" dirty="0"/>
              <a:t> і </a:t>
            </a:r>
            <a:r>
              <a:rPr lang="ru-RU" dirty="0" err="1"/>
              <a:t>співробітників</a:t>
            </a:r>
            <a:r>
              <a:rPr lang="ru-RU" dirty="0"/>
              <a:t>, </a:t>
            </a:r>
            <a:r>
              <a:rPr lang="ru-RU" dirty="0" err="1"/>
              <a:t>груп</a:t>
            </a:r>
            <a:r>
              <a:rPr lang="ru-RU" dirty="0"/>
              <a:t> і </a:t>
            </a:r>
            <a:r>
              <a:rPr lang="ru-RU" dirty="0" err="1"/>
              <a:t>колективів</a:t>
            </a:r>
            <a:r>
              <a:rPr lang="ru-RU" dirty="0"/>
              <a:t>, </a:t>
            </a:r>
            <a:r>
              <a:rPr lang="ru-RU" dirty="0" err="1"/>
              <a:t>моніторинг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у ВНЗ та </a:t>
            </a:r>
            <a:r>
              <a:rPr lang="ru-RU" dirty="0" err="1"/>
              <a:t>психічного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причин, що </a:t>
            </a:r>
            <a:r>
              <a:rPr lang="ru-RU" dirty="0" err="1"/>
              <a:t>ускладнюють</a:t>
            </a:r>
            <a:r>
              <a:rPr lang="ru-RU" dirty="0"/>
              <a:t> </a:t>
            </a:r>
            <a:r>
              <a:rPr lang="ru-RU" dirty="0" err="1"/>
              <a:t>особистісний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, навчання та </a:t>
            </a:r>
            <a:r>
              <a:rPr lang="ru-RU" dirty="0" err="1"/>
              <a:t>взаємини</a:t>
            </a:r>
            <a:r>
              <a:rPr lang="ru-RU" dirty="0"/>
              <a:t> в </a:t>
            </a:r>
            <a:r>
              <a:rPr lang="ru-RU" dirty="0" err="1"/>
              <a:t>колективі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корекція</a:t>
            </a:r>
            <a:r>
              <a:rPr lang="ru-RU" dirty="0"/>
              <a:t> — </a:t>
            </a:r>
            <a:r>
              <a:rPr lang="ru-RU" dirty="0" err="1"/>
              <a:t>здійснення</a:t>
            </a:r>
            <a:r>
              <a:rPr lang="ru-RU" dirty="0"/>
              <a:t> психолого-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з метою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відхилень</a:t>
            </a:r>
            <a:r>
              <a:rPr lang="ru-RU" dirty="0"/>
              <a:t> у </a:t>
            </a:r>
            <a:r>
              <a:rPr lang="ru-RU" dirty="0" err="1"/>
              <a:t>психічному</a:t>
            </a:r>
            <a:r>
              <a:rPr lang="ru-RU" dirty="0"/>
              <a:t> та </a:t>
            </a:r>
            <a:r>
              <a:rPr lang="ru-RU" dirty="0" err="1"/>
              <a:t>особистісному</a:t>
            </a:r>
            <a:r>
              <a:rPr lang="ru-RU" dirty="0"/>
              <a:t> </a:t>
            </a:r>
            <a:r>
              <a:rPr lang="ru-RU" dirty="0" err="1"/>
              <a:t>розвиткові</a:t>
            </a:r>
            <a:r>
              <a:rPr lang="ru-RU" dirty="0"/>
              <a:t> і </a:t>
            </a:r>
            <a:r>
              <a:rPr lang="ru-RU" dirty="0" err="1"/>
              <a:t>поведінці</a:t>
            </a:r>
            <a:r>
              <a:rPr lang="ru-RU" dirty="0"/>
              <a:t>, </a:t>
            </a:r>
            <a:r>
              <a:rPr lang="ru-RU" dirty="0" err="1"/>
              <a:t>схильності</a:t>
            </a:r>
            <a:r>
              <a:rPr lang="ru-RU" dirty="0"/>
              <a:t> до </a:t>
            </a:r>
            <a:r>
              <a:rPr lang="ru-RU" dirty="0" err="1"/>
              <a:t>узалежнень</a:t>
            </a:r>
            <a:r>
              <a:rPr lang="ru-RU" dirty="0"/>
              <a:t> та </a:t>
            </a:r>
            <a:r>
              <a:rPr lang="ru-RU" dirty="0" err="1"/>
              <a:t>правопорушень</a:t>
            </a:r>
            <a:r>
              <a:rPr lang="ru-RU" dirty="0"/>
              <a:t>,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форм </a:t>
            </a:r>
            <a:r>
              <a:rPr lang="ru-RU" dirty="0" err="1"/>
              <a:t>девіантної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реабілітація</a:t>
            </a:r>
            <a:r>
              <a:rPr lang="ru-RU" dirty="0"/>
              <a:t> — </a:t>
            </a:r>
            <a:r>
              <a:rPr lang="ru-RU" dirty="0" err="1"/>
              <a:t>надання</a:t>
            </a:r>
            <a:r>
              <a:rPr lang="ru-RU" dirty="0"/>
              <a:t> психолого-</a:t>
            </a:r>
            <a:r>
              <a:rPr lang="ru-RU" dirty="0" err="1"/>
              <a:t>педагогічної</a:t>
            </a:r>
            <a:r>
              <a:rPr lang="ru-RU" dirty="0"/>
              <a:t> і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студентам,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кризовій</a:t>
            </a:r>
            <a:r>
              <a:rPr lang="ru-RU" dirty="0"/>
              <a:t> </a:t>
            </a:r>
            <a:r>
              <a:rPr lang="ru-RU" dirty="0" err="1"/>
              <a:t>життєвій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з метою </a:t>
            </a:r>
            <a:r>
              <a:rPr lang="ru-RU" dirty="0" err="1"/>
              <a:t>адаптації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до умов навчання у ВНЗ та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профілактика</a:t>
            </a:r>
            <a:r>
              <a:rPr lang="ru-RU" dirty="0"/>
              <a:t> — </a:t>
            </a:r>
            <a:r>
              <a:rPr lang="ru-RU" dirty="0" err="1"/>
              <a:t>своєчасне</a:t>
            </a:r>
            <a:r>
              <a:rPr lang="ru-RU" dirty="0"/>
              <a:t> </a:t>
            </a:r>
            <a:r>
              <a:rPr lang="ru-RU" dirty="0" err="1"/>
              <a:t>попередження</a:t>
            </a:r>
            <a:r>
              <a:rPr lang="ru-RU" dirty="0"/>
              <a:t> </a:t>
            </a:r>
            <a:r>
              <a:rPr lang="ru-RU" dirty="0" err="1"/>
              <a:t>відхилень</a:t>
            </a:r>
            <a:r>
              <a:rPr lang="ru-RU" dirty="0"/>
              <a:t> у </a:t>
            </a:r>
            <a:r>
              <a:rPr lang="ru-RU" dirty="0" err="1"/>
              <a:t>психічному</a:t>
            </a:r>
            <a:r>
              <a:rPr lang="ru-RU" dirty="0"/>
              <a:t> та </a:t>
            </a:r>
            <a:r>
              <a:rPr lang="ru-RU" dirty="0" err="1"/>
              <a:t>особистісному</a:t>
            </a:r>
            <a:r>
              <a:rPr lang="ru-RU" dirty="0"/>
              <a:t> </a:t>
            </a:r>
            <a:r>
              <a:rPr lang="ru-RU" dirty="0" err="1"/>
              <a:t>розвиткові</a:t>
            </a:r>
            <a:r>
              <a:rPr lang="ru-RU" dirty="0"/>
              <a:t>, </a:t>
            </a:r>
            <a:r>
              <a:rPr lang="ru-RU" dirty="0" err="1"/>
              <a:t>міжособистісних</a:t>
            </a:r>
            <a:r>
              <a:rPr lang="ru-RU" dirty="0"/>
              <a:t> </a:t>
            </a:r>
            <a:r>
              <a:rPr lang="ru-RU" dirty="0" err="1"/>
              <a:t>стосунках</a:t>
            </a:r>
            <a:r>
              <a:rPr lang="ru-RU" dirty="0"/>
              <a:t>,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конфліктним</a:t>
            </a:r>
            <a:r>
              <a:rPr lang="ru-RU" dirty="0"/>
              <a:t> </a:t>
            </a:r>
            <a:r>
              <a:rPr lang="ru-RU" dirty="0" err="1"/>
              <a:t>ситуаціям</a:t>
            </a:r>
            <a:r>
              <a:rPr lang="ru-RU" dirty="0"/>
              <a:t> у </a:t>
            </a:r>
            <a:r>
              <a:rPr lang="ru-RU" dirty="0" err="1"/>
              <a:t>навчально-виховному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, </a:t>
            </a:r>
            <a:r>
              <a:rPr lang="ru-RU" dirty="0" err="1"/>
              <a:t>попередження</a:t>
            </a:r>
            <a:r>
              <a:rPr lang="ru-RU" dirty="0"/>
              <a:t> </a:t>
            </a:r>
            <a:r>
              <a:rPr lang="ru-RU" dirty="0" err="1"/>
              <a:t>наркоманії</a:t>
            </a:r>
            <a:r>
              <a:rPr lang="ru-RU" dirty="0"/>
              <a:t>, </a:t>
            </a:r>
            <a:r>
              <a:rPr lang="ru-RU" dirty="0" err="1"/>
              <a:t>алкоголізму</a:t>
            </a:r>
            <a:r>
              <a:rPr lang="ru-RU" dirty="0"/>
              <a:t>, </a:t>
            </a:r>
            <a:r>
              <a:rPr lang="ru-RU" dirty="0" err="1"/>
              <a:t>суїцидів</a:t>
            </a:r>
            <a:r>
              <a:rPr lang="ru-RU" dirty="0"/>
              <a:t>, </a:t>
            </a:r>
            <a:r>
              <a:rPr lang="ru-RU" dirty="0" err="1"/>
              <a:t>расової</a:t>
            </a:r>
            <a:r>
              <a:rPr lang="ru-RU" dirty="0"/>
              <a:t> і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нетерпимості</a:t>
            </a:r>
            <a:r>
              <a:rPr lang="ru-RU" dirty="0"/>
              <a:t>, аморального способу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.;</a:t>
            </a:r>
          </a:p>
          <a:p>
            <a:r>
              <a:rPr lang="ru-RU" dirty="0"/>
              <a:t>— прогностика — побудова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діагностики</a:t>
            </a:r>
            <a:r>
              <a:rPr lang="ru-RU" dirty="0"/>
              <a:t> моделей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та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особистостей</a:t>
            </a:r>
            <a:r>
              <a:rPr lang="ru-RU" dirty="0"/>
              <a:t>, </a:t>
            </a:r>
            <a:r>
              <a:rPr lang="ru-RU" dirty="0" err="1"/>
              <a:t>проектування</a:t>
            </a:r>
            <a:r>
              <a:rPr lang="ru-RU" dirty="0"/>
              <a:t>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і </a:t>
            </a:r>
            <a:r>
              <a:rPr lang="ru-RU" dirty="0" err="1"/>
              <a:t>напрямів</a:t>
            </a:r>
            <a:r>
              <a:rPr lang="ru-RU" dirty="0"/>
              <a:t> </a:t>
            </a:r>
            <a:r>
              <a:rPr lang="ru-RU" dirty="0" err="1"/>
              <a:t>індивідуального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студента,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професійного</a:t>
            </a:r>
            <a:r>
              <a:rPr lang="ru-RU" dirty="0"/>
              <a:t> </a:t>
            </a:r>
            <a:r>
              <a:rPr lang="ru-RU" dirty="0" err="1"/>
              <a:t>самовизначення</a:t>
            </a:r>
            <a:r>
              <a:rPr lang="ru-RU" dirty="0"/>
              <a:t> та </a:t>
            </a:r>
            <a:r>
              <a:rPr lang="ru-RU" dirty="0" err="1"/>
              <a:t>позитивної</a:t>
            </a:r>
            <a:r>
              <a:rPr lang="ru-RU" dirty="0"/>
              <a:t> </a:t>
            </a:r>
            <a:r>
              <a:rPr lang="ru-RU" dirty="0" err="1"/>
              <a:t>життєвої</a:t>
            </a:r>
            <a:r>
              <a:rPr lang="ru-RU" dirty="0"/>
              <a:t> </a:t>
            </a:r>
            <a:r>
              <a:rPr lang="ru-RU" dirty="0" err="1"/>
              <a:t>перспективи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тенденцій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і </a:t>
            </a:r>
            <a:r>
              <a:rPr lang="ru-RU" dirty="0" err="1"/>
              <a:t>колективів</a:t>
            </a:r>
            <a:r>
              <a:rPr lang="ru-RU" dirty="0"/>
              <a:t>, </a:t>
            </a:r>
            <a:r>
              <a:rPr lang="ru-RU" dirty="0" err="1"/>
              <a:t>соціально-психологічної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у </a:t>
            </a:r>
            <a:r>
              <a:rPr lang="ru-RU" dirty="0" err="1"/>
              <a:t>навчальному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просвіта</a:t>
            </a:r>
            <a:r>
              <a:rPr lang="ru-RU" dirty="0"/>
              <a:t> —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навчально-виховного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—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викладачів</a:t>
            </a:r>
            <a:r>
              <a:rPr lang="ru-RU" dirty="0"/>
              <a:t>, </a:t>
            </a:r>
            <a:r>
              <a:rPr lang="ru-RU" dirty="0" err="1"/>
              <a:t>співробітників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31479369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07731-3B77-4A94-B826-3953E7EC6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/>
              <a:t>Основними</a:t>
            </a:r>
            <a:r>
              <a:rPr lang="ru-RU" sz="3200" dirty="0"/>
              <a:t> </a:t>
            </a:r>
            <a:r>
              <a:rPr lang="ru-RU" sz="3200" dirty="0" err="1"/>
              <a:t>функціями</a:t>
            </a:r>
            <a:r>
              <a:rPr lang="ru-RU" sz="3200" dirty="0"/>
              <a:t> </a:t>
            </a:r>
            <a:r>
              <a:rPr lang="ru-RU" sz="3200" dirty="0" err="1"/>
              <a:t>психологічної</a:t>
            </a:r>
            <a:r>
              <a:rPr lang="ru-RU" sz="3200" dirty="0"/>
              <a:t> </a:t>
            </a:r>
            <a:r>
              <a:rPr lang="ru-RU" sz="3200" dirty="0" err="1"/>
              <a:t>служби</a:t>
            </a:r>
            <a:r>
              <a:rPr lang="ru-RU" sz="3200" dirty="0"/>
              <a:t> </a:t>
            </a:r>
            <a:r>
              <a:rPr lang="ru-RU" sz="3200" dirty="0" err="1"/>
              <a:t>вищого</a:t>
            </a:r>
            <a:r>
              <a:rPr lang="ru-RU" sz="3200" dirty="0"/>
              <a:t> </a:t>
            </a:r>
            <a:r>
              <a:rPr lang="ru-RU" sz="3200" dirty="0" err="1"/>
              <a:t>навчального</a:t>
            </a:r>
            <a:r>
              <a:rPr lang="ru-RU" sz="3200" dirty="0"/>
              <a:t> закладу ІІІ-ІУ </a:t>
            </a:r>
            <a:r>
              <a:rPr lang="ru-RU" sz="3200" dirty="0" err="1"/>
              <a:t>рівня</a:t>
            </a:r>
            <a:r>
              <a:rPr lang="ru-RU" sz="3200" dirty="0"/>
              <a:t> </a:t>
            </a:r>
            <a:r>
              <a:rPr lang="ru-RU" sz="3200" dirty="0" err="1"/>
              <a:t>акредитації</a:t>
            </a:r>
            <a:r>
              <a:rPr lang="ru-RU" sz="3200" dirty="0"/>
              <a:t> є:</a:t>
            </a:r>
            <a:br>
              <a:rPr lang="ru-RU" sz="3200" dirty="0"/>
            </a:br>
            <a:endParaRPr lang="ru-UA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5CD562-9185-4AFD-8725-A25B92C5E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— </a:t>
            </a:r>
            <a:r>
              <a:rPr lang="ru-RU" dirty="0" err="1"/>
              <a:t>діагностика</a:t>
            </a:r>
            <a:r>
              <a:rPr lang="ru-RU" dirty="0"/>
              <a:t> — </a:t>
            </a:r>
            <a:r>
              <a:rPr lang="ru-RU" dirty="0" err="1"/>
              <a:t>соціальне</a:t>
            </a:r>
            <a:r>
              <a:rPr lang="ru-RU" dirty="0"/>
              <a:t> і </a:t>
            </a:r>
            <a:r>
              <a:rPr lang="ru-RU" dirty="0" err="1"/>
              <a:t>психологічне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викладачів</a:t>
            </a:r>
            <a:r>
              <a:rPr lang="ru-RU" dirty="0"/>
              <a:t> і </a:t>
            </a:r>
            <a:r>
              <a:rPr lang="ru-RU" dirty="0" err="1"/>
              <a:t>співробітників</a:t>
            </a:r>
            <a:r>
              <a:rPr lang="ru-RU" dirty="0"/>
              <a:t>, </a:t>
            </a:r>
            <a:r>
              <a:rPr lang="ru-RU" dirty="0" err="1"/>
              <a:t>груп</a:t>
            </a:r>
            <a:r>
              <a:rPr lang="ru-RU" dirty="0"/>
              <a:t> і </a:t>
            </a:r>
            <a:r>
              <a:rPr lang="ru-RU" dirty="0" err="1"/>
              <a:t>колективів</a:t>
            </a:r>
            <a:r>
              <a:rPr lang="ru-RU" dirty="0"/>
              <a:t>, </a:t>
            </a:r>
            <a:r>
              <a:rPr lang="ru-RU" dirty="0" err="1"/>
              <a:t>моніторинг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у ВНЗ та </a:t>
            </a:r>
            <a:r>
              <a:rPr lang="ru-RU" dirty="0" err="1"/>
              <a:t>психічного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причин, що </a:t>
            </a:r>
            <a:r>
              <a:rPr lang="ru-RU" dirty="0" err="1"/>
              <a:t>ускладнюють</a:t>
            </a:r>
            <a:r>
              <a:rPr lang="ru-RU" dirty="0"/>
              <a:t> </a:t>
            </a:r>
            <a:r>
              <a:rPr lang="ru-RU" dirty="0" err="1"/>
              <a:t>особистісний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, навчання та </a:t>
            </a:r>
            <a:r>
              <a:rPr lang="ru-RU" dirty="0" err="1"/>
              <a:t>взаємини</a:t>
            </a:r>
            <a:r>
              <a:rPr lang="ru-RU" dirty="0"/>
              <a:t> в </a:t>
            </a:r>
            <a:r>
              <a:rPr lang="ru-RU" dirty="0" err="1"/>
              <a:t>колективі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корекція</a:t>
            </a:r>
            <a:r>
              <a:rPr lang="ru-RU" dirty="0"/>
              <a:t> — </a:t>
            </a:r>
            <a:r>
              <a:rPr lang="ru-RU" dirty="0" err="1"/>
              <a:t>здійснення</a:t>
            </a:r>
            <a:r>
              <a:rPr lang="ru-RU" dirty="0"/>
              <a:t> психолого-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з метою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відхилень</a:t>
            </a:r>
            <a:r>
              <a:rPr lang="ru-RU" dirty="0"/>
              <a:t> у </a:t>
            </a:r>
            <a:r>
              <a:rPr lang="ru-RU" dirty="0" err="1"/>
              <a:t>психічному</a:t>
            </a:r>
            <a:r>
              <a:rPr lang="ru-RU" dirty="0"/>
              <a:t> та </a:t>
            </a:r>
            <a:r>
              <a:rPr lang="ru-RU" dirty="0" err="1"/>
              <a:t>особистісному</a:t>
            </a:r>
            <a:r>
              <a:rPr lang="ru-RU" dirty="0"/>
              <a:t> </a:t>
            </a:r>
            <a:r>
              <a:rPr lang="ru-RU" dirty="0" err="1"/>
              <a:t>розвиткові</a:t>
            </a:r>
            <a:r>
              <a:rPr lang="ru-RU" dirty="0"/>
              <a:t> і </a:t>
            </a:r>
            <a:r>
              <a:rPr lang="ru-RU" dirty="0" err="1"/>
              <a:t>поведінці</a:t>
            </a:r>
            <a:r>
              <a:rPr lang="ru-RU" dirty="0"/>
              <a:t>, </a:t>
            </a:r>
            <a:r>
              <a:rPr lang="ru-RU" dirty="0" err="1"/>
              <a:t>схильності</a:t>
            </a:r>
            <a:r>
              <a:rPr lang="ru-RU" dirty="0"/>
              <a:t> до </a:t>
            </a:r>
            <a:r>
              <a:rPr lang="ru-RU" dirty="0" err="1"/>
              <a:t>узалежнень</a:t>
            </a:r>
            <a:r>
              <a:rPr lang="ru-RU" dirty="0"/>
              <a:t> та </a:t>
            </a:r>
            <a:r>
              <a:rPr lang="ru-RU" dirty="0" err="1"/>
              <a:t>правопорушень</a:t>
            </a:r>
            <a:r>
              <a:rPr lang="ru-RU" dirty="0"/>
              <a:t>,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форм </a:t>
            </a:r>
            <a:r>
              <a:rPr lang="ru-RU" dirty="0" err="1"/>
              <a:t>девіантної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реабілітація</a:t>
            </a:r>
            <a:r>
              <a:rPr lang="ru-RU" dirty="0"/>
              <a:t> — </a:t>
            </a:r>
            <a:r>
              <a:rPr lang="ru-RU" dirty="0" err="1"/>
              <a:t>надання</a:t>
            </a:r>
            <a:r>
              <a:rPr lang="ru-RU" dirty="0"/>
              <a:t> психолого-</a:t>
            </a:r>
            <a:r>
              <a:rPr lang="ru-RU" dirty="0" err="1"/>
              <a:t>педагогічної</a:t>
            </a:r>
            <a:r>
              <a:rPr lang="ru-RU" dirty="0"/>
              <a:t> і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студентам,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кризовій</a:t>
            </a:r>
            <a:r>
              <a:rPr lang="ru-RU" dirty="0"/>
              <a:t> </a:t>
            </a:r>
            <a:r>
              <a:rPr lang="ru-RU" dirty="0" err="1"/>
              <a:t>життєвій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з метою </a:t>
            </a:r>
            <a:r>
              <a:rPr lang="ru-RU" dirty="0" err="1"/>
              <a:t>адаптації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до умов навчання у ВНЗ та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профілактика</a:t>
            </a:r>
            <a:r>
              <a:rPr lang="ru-RU" dirty="0"/>
              <a:t> — </a:t>
            </a:r>
            <a:r>
              <a:rPr lang="ru-RU" dirty="0" err="1"/>
              <a:t>своєчасне</a:t>
            </a:r>
            <a:r>
              <a:rPr lang="ru-RU" dirty="0"/>
              <a:t> </a:t>
            </a:r>
            <a:r>
              <a:rPr lang="ru-RU" dirty="0" err="1"/>
              <a:t>попередження</a:t>
            </a:r>
            <a:r>
              <a:rPr lang="ru-RU" dirty="0"/>
              <a:t> </a:t>
            </a:r>
            <a:r>
              <a:rPr lang="ru-RU" dirty="0" err="1"/>
              <a:t>відхилень</a:t>
            </a:r>
            <a:r>
              <a:rPr lang="ru-RU" dirty="0"/>
              <a:t> у </a:t>
            </a:r>
            <a:r>
              <a:rPr lang="ru-RU" dirty="0" err="1"/>
              <a:t>психічному</a:t>
            </a:r>
            <a:r>
              <a:rPr lang="ru-RU" dirty="0"/>
              <a:t> та </a:t>
            </a:r>
            <a:r>
              <a:rPr lang="ru-RU" dirty="0" err="1"/>
              <a:t>особистісному</a:t>
            </a:r>
            <a:r>
              <a:rPr lang="ru-RU" dirty="0"/>
              <a:t> </a:t>
            </a:r>
            <a:r>
              <a:rPr lang="ru-RU" dirty="0" err="1"/>
              <a:t>розвиткові</a:t>
            </a:r>
            <a:r>
              <a:rPr lang="ru-RU" dirty="0"/>
              <a:t>, </a:t>
            </a:r>
            <a:r>
              <a:rPr lang="ru-RU" dirty="0" err="1"/>
              <a:t>міжособистісних</a:t>
            </a:r>
            <a:r>
              <a:rPr lang="ru-RU" dirty="0"/>
              <a:t> </a:t>
            </a:r>
            <a:r>
              <a:rPr lang="ru-RU" dirty="0" err="1"/>
              <a:t>стосунках</a:t>
            </a:r>
            <a:r>
              <a:rPr lang="ru-RU" dirty="0"/>
              <a:t>,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конфліктним</a:t>
            </a:r>
            <a:r>
              <a:rPr lang="ru-RU" dirty="0"/>
              <a:t> </a:t>
            </a:r>
            <a:r>
              <a:rPr lang="ru-RU" dirty="0" err="1"/>
              <a:t>ситуаціям</a:t>
            </a:r>
            <a:r>
              <a:rPr lang="ru-RU" dirty="0"/>
              <a:t> у </a:t>
            </a:r>
            <a:r>
              <a:rPr lang="ru-RU" dirty="0" err="1"/>
              <a:t>навчально-виховному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, </a:t>
            </a:r>
            <a:r>
              <a:rPr lang="ru-RU" dirty="0" err="1"/>
              <a:t>попередження</a:t>
            </a:r>
            <a:r>
              <a:rPr lang="ru-RU" dirty="0"/>
              <a:t> </a:t>
            </a:r>
            <a:r>
              <a:rPr lang="ru-RU" dirty="0" err="1"/>
              <a:t>наркоманії</a:t>
            </a:r>
            <a:r>
              <a:rPr lang="ru-RU" dirty="0"/>
              <a:t>, </a:t>
            </a:r>
            <a:r>
              <a:rPr lang="ru-RU" dirty="0" err="1"/>
              <a:t>алкоголізму</a:t>
            </a:r>
            <a:r>
              <a:rPr lang="ru-RU" dirty="0"/>
              <a:t>, </a:t>
            </a:r>
            <a:r>
              <a:rPr lang="ru-RU" dirty="0" err="1"/>
              <a:t>суїцидів</a:t>
            </a:r>
            <a:r>
              <a:rPr lang="ru-RU" dirty="0"/>
              <a:t>, </a:t>
            </a:r>
            <a:r>
              <a:rPr lang="ru-RU" dirty="0" err="1"/>
              <a:t>расової</a:t>
            </a:r>
            <a:r>
              <a:rPr lang="ru-RU" dirty="0"/>
              <a:t> і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нетерпимості</a:t>
            </a:r>
            <a:r>
              <a:rPr lang="ru-RU" dirty="0"/>
              <a:t>, аморального способу </a:t>
            </a:r>
            <a:r>
              <a:rPr lang="ru-RU" dirty="0" err="1"/>
              <a:t>життя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.;</a:t>
            </a:r>
          </a:p>
          <a:p>
            <a:r>
              <a:rPr lang="ru-RU" dirty="0"/>
              <a:t>— прогностика — побудова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діагностики</a:t>
            </a:r>
            <a:r>
              <a:rPr lang="ru-RU" dirty="0"/>
              <a:t> моделей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та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особистостей</a:t>
            </a:r>
            <a:r>
              <a:rPr lang="ru-RU" dirty="0"/>
              <a:t>, </a:t>
            </a:r>
            <a:r>
              <a:rPr lang="ru-RU" dirty="0" err="1"/>
              <a:t>проектування</a:t>
            </a:r>
            <a:r>
              <a:rPr lang="ru-RU" dirty="0"/>
              <a:t>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і </a:t>
            </a:r>
            <a:r>
              <a:rPr lang="ru-RU" dirty="0" err="1"/>
              <a:t>напрямів</a:t>
            </a:r>
            <a:r>
              <a:rPr lang="ru-RU" dirty="0"/>
              <a:t> </a:t>
            </a:r>
            <a:r>
              <a:rPr lang="ru-RU" dirty="0" err="1"/>
              <a:t>індивідуального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студента,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професійного</a:t>
            </a:r>
            <a:r>
              <a:rPr lang="ru-RU" dirty="0"/>
              <a:t> </a:t>
            </a:r>
            <a:r>
              <a:rPr lang="ru-RU" dirty="0" err="1"/>
              <a:t>самовизначення</a:t>
            </a:r>
            <a:r>
              <a:rPr lang="ru-RU" dirty="0"/>
              <a:t> та </a:t>
            </a:r>
            <a:r>
              <a:rPr lang="ru-RU" dirty="0" err="1"/>
              <a:t>позитивної</a:t>
            </a:r>
            <a:r>
              <a:rPr lang="ru-RU" dirty="0"/>
              <a:t> </a:t>
            </a:r>
            <a:r>
              <a:rPr lang="ru-RU" dirty="0" err="1"/>
              <a:t>життєвої</a:t>
            </a:r>
            <a:r>
              <a:rPr lang="ru-RU" dirty="0"/>
              <a:t> </a:t>
            </a:r>
            <a:r>
              <a:rPr lang="ru-RU" dirty="0" err="1"/>
              <a:t>перспективи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тенденцій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і </a:t>
            </a:r>
            <a:r>
              <a:rPr lang="ru-RU" dirty="0" err="1"/>
              <a:t>колективів</a:t>
            </a:r>
            <a:r>
              <a:rPr lang="ru-RU" dirty="0"/>
              <a:t>, </a:t>
            </a:r>
            <a:r>
              <a:rPr lang="ru-RU" dirty="0" err="1"/>
              <a:t>соціально-психологічної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у </a:t>
            </a:r>
            <a:r>
              <a:rPr lang="ru-RU" dirty="0" err="1"/>
              <a:t>навчальному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просвіта</a:t>
            </a:r>
            <a:r>
              <a:rPr lang="ru-RU" dirty="0"/>
              <a:t> —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навчально-виховного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—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викладачів</a:t>
            </a:r>
            <a:r>
              <a:rPr lang="ru-RU" dirty="0"/>
              <a:t>, </a:t>
            </a:r>
            <a:r>
              <a:rPr lang="ru-RU" dirty="0" err="1"/>
              <a:t>співробітників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4364361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E2816-08F8-48E7-B334-68B65C8E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головні</a:t>
            </a:r>
            <a:r>
              <a:rPr lang="ru-RU" dirty="0"/>
              <a:t> </a:t>
            </a:r>
            <a:r>
              <a:rPr lang="ru-RU" dirty="0" err="1"/>
              <a:t>напрями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5C525F-48AE-40C7-AB4F-334070B67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/>
              <a:t>:</a:t>
            </a:r>
          </a:p>
          <a:p>
            <a:r>
              <a:rPr lang="ru-RU" dirty="0"/>
              <a:t>— консультативно-методична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учасникам</a:t>
            </a:r>
            <a:r>
              <a:rPr lang="ru-RU" dirty="0"/>
              <a:t> </a:t>
            </a:r>
            <a:r>
              <a:rPr lang="ru-RU" dirty="0" err="1"/>
              <a:t>навчально</a:t>
            </a:r>
            <a:r>
              <a:rPr lang="ru-RU" dirty="0"/>
              <a:t>- </a:t>
            </a:r>
            <a:r>
              <a:rPr lang="ru-RU" dirty="0" err="1"/>
              <a:t>виховного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навчання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культурної</a:t>
            </a:r>
            <a:r>
              <a:rPr lang="ru-RU" dirty="0"/>
              <a:t>, </a:t>
            </a:r>
            <a:r>
              <a:rPr lang="ru-RU" dirty="0" err="1"/>
              <a:t>соціально</a:t>
            </a:r>
            <a:r>
              <a:rPr lang="ru-RU" dirty="0"/>
              <a:t> </a:t>
            </a:r>
            <a:r>
              <a:rPr lang="ru-RU" dirty="0" err="1"/>
              <a:t>зрілої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керівництву</a:t>
            </a:r>
            <a:r>
              <a:rPr lang="ru-RU" dirty="0"/>
              <a:t> ВНЗ та органам державного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освітою</a:t>
            </a:r>
            <a:r>
              <a:rPr lang="ru-RU" dirty="0"/>
              <a:t> у </a:t>
            </a:r>
            <a:r>
              <a:rPr lang="ru-RU" dirty="0" err="1"/>
              <a:t>плануванні</a:t>
            </a:r>
            <a:r>
              <a:rPr lang="ru-RU" dirty="0"/>
              <a:t> та </a:t>
            </a:r>
            <a:r>
              <a:rPr lang="ru-RU" dirty="0" err="1"/>
              <a:t>оцінці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освітньої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експертизи</a:t>
            </a:r>
            <a:r>
              <a:rPr lang="ru-RU" dirty="0"/>
              <a:t> психолого-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інновацій</a:t>
            </a:r>
            <a:r>
              <a:rPr lang="ru-RU" dirty="0"/>
              <a:t>;</a:t>
            </a:r>
          </a:p>
          <a:p>
            <a:r>
              <a:rPr lang="ru-RU" dirty="0"/>
              <a:t>— участь у </a:t>
            </a:r>
            <a:r>
              <a:rPr lang="ru-RU" dirty="0" err="1"/>
              <a:t>профорієнтаційних</a:t>
            </a:r>
            <a:r>
              <a:rPr lang="ru-RU" dirty="0"/>
              <a:t> заходах для </a:t>
            </a:r>
            <a:r>
              <a:rPr lang="ru-RU" dirty="0" err="1"/>
              <a:t>учнів</a:t>
            </a:r>
            <a:r>
              <a:rPr lang="ru-RU" dirty="0"/>
              <a:t> і </a:t>
            </a:r>
            <a:r>
              <a:rPr lang="ru-RU" dirty="0" err="1"/>
              <a:t>студентів</a:t>
            </a:r>
            <a:r>
              <a:rPr lang="ru-RU" dirty="0"/>
              <a:t> з метою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у </a:t>
            </a:r>
            <a:r>
              <a:rPr lang="ru-RU" dirty="0" err="1"/>
              <a:t>свідомому</a:t>
            </a:r>
            <a:r>
              <a:rPr lang="ru-RU" dirty="0"/>
              <a:t> </a:t>
            </a:r>
            <a:r>
              <a:rPr lang="ru-RU" dirty="0" err="1"/>
              <a:t>виборі</a:t>
            </a:r>
            <a:r>
              <a:rPr lang="ru-RU" dirty="0"/>
              <a:t> </a:t>
            </a:r>
            <a:r>
              <a:rPr lang="ru-RU" dirty="0" err="1"/>
              <a:t>професії</a:t>
            </a:r>
            <a:r>
              <a:rPr lang="ru-RU" dirty="0"/>
              <a:t> та </a:t>
            </a:r>
            <a:r>
              <a:rPr lang="ru-RU" dirty="0" err="1"/>
              <a:t>побудові</a:t>
            </a:r>
            <a:r>
              <a:rPr lang="ru-RU" dirty="0"/>
              <a:t> </a:t>
            </a:r>
            <a:r>
              <a:rPr lang="ru-RU" dirty="0" err="1"/>
              <a:t>життєвої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психологічне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навчально-виховного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у ВНЗ, — </a:t>
            </a:r>
            <a:r>
              <a:rPr lang="ru-RU" dirty="0" err="1"/>
              <a:t>пошук</a:t>
            </a:r>
            <a:r>
              <a:rPr lang="ru-RU" dirty="0"/>
              <a:t> і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обдарованих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визначення</a:t>
            </a:r>
            <a:r>
              <a:rPr lang="ru-RU" dirty="0"/>
              <a:t> причин </a:t>
            </a:r>
            <a:r>
              <a:rPr lang="ru-RU" dirty="0" err="1"/>
              <a:t>неуспішності</a:t>
            </a:r>
            <a:r>
              <a:rPr lang="ru-RU" dirty="0"/>
              <a:t> та </a:t>
            </a:r>
            <a:r>
              <a:rPr lang="ru-RU" dirty="0" err="1"/>
              <a:t>незадовільної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психологічний</a:t>
            </a:r>
            <a:r>
              <a:rPr lang="ru-RU" dirty="0"/>
              <a:t> </a:t>
            </a:r>
            <a:r>
              <a:rPr lang="ru-RU" dirty="0" err="1"/>
              <a:t>супровід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, що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особливої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викладачів</a:t>
            </a:r>
            <a:r>
              <a:rPr lang="ru-RU" dirty="0"/>
              <a:t> і </a:t>
            </a:r>
            <a:r>
              <a:rPr lang="ru-RU" dirty="0" err="1"/>
              <a:t>вихователів</a:t>
            </a:r>
            <a:r>
              <a:rPr lang="ru-RU" dirty="0"/>
              <a:t>, робота з </a:t>
            </a:r>
            <a:r>
              <a:rPr lang="ru-RU" dirty="0" err="1"/>
              <a:t>адаптації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до навчання у ВНЗ;</a:t>
            </a:r>
          </a:p>
          <a:p>
            <a:r>
              <a:rPr lang="ru-RU" dirty="0"/>
              <a:t>—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діагностичної</a:t>
            </a:r>
            <a:r>
              <a:rPr lang="ru-RU" dirty="0"/>
              <a:t>, </a:t>
            </a:r>
            <a:r>
              <a:rPr lang="ru-RU" dirty="0" err="1"/>
              <a:t>корекційної</a:t>
            </a:r>
            <a:r>
              <a:rPr lang="ru-RU" dirty="0"/>
              <a:t> і </a:t>
            </a:r>
            <a:r>
              <a:rPr lang="ru-RU" dirty="0" err="1"/>
              <a:t>профілактичної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як з </a:t>
            </a:r>
            <a:r>
              <a:rPr lang="ru-RU" dirty="0" err="1"/>
              <a:t>окремими</a:t>
            </a:r>
            <a:r>
              <a:rPr lang="ru-RU" dirty="0"/>
              <a:t> особами — студентами, </a:t>
            </a:r>
            <a:r>
              <a:rPr lang="ru-RU" dirty="0" err="1"/>
              <a:t>викладачами</a:t>
            </a:r>
            <a:r>
              <a:rPr lang="ru-RU" dirty="0"/>
              <a:t>, </a:t>
            </a:r>
            <a:r>
              <a:rPr lang="ru-RU" dirty="0" err="1"/>
              <a:t>співробітниками</a:t>
            </a:r>
            <a:r>
              <a:rPr lang="ru-RU" dirty="0"/>
              <a:t>, так і з </a:t>
            </a:r>
            <a:r>
              <a:rPr lang="ru-RU" dirty="0" err="1"/>
              <a:t>групами</a:t>
            </a:r>
            <a:r>
              <a:rPr lang="ru-RU" dirty="0"/>
              <a:t> та </a:t>
            </a:r>
            <a:r>
              <a:rPr lang="ru-RU" dirty="0" err="1"/>
              <a:t>колективами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готовності</a:t>
            </a:r>
            <a:r>
              <a:rPr lang="ru-RU" dirty="0"/>
              <a:t> у </a:t>
            </a:r>
            <a:r>
              <a:rPr lang="ru-RU" dirty="0" err="1"/>
              <a:t>випускників</a:t>
            </a:r>
            <a:r>
              <a:rPr lang="ru-RU" dirty="0"/>
              <a:t> ВНЗ до </a:t>
            </a:r>
            <a:r>
              <a:rPr lang="ru-RU" dirty="0" err="1"/>
              <a:t>самостійної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психічного</a:t>
            </a:r>
            <a:r>
              <a:rPr lang="ru-RU" dirty="0"/>
              <a:t> і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і </a:t>
            </a:r>
            <a:r>
              <a:rPr lang="ru-RU" dirty="0" err="1"/>
              <a:t>викладачів</a:t>
            </a:r>
            <a:r>
              <a:rPr lang="ru-RU" dirty="0"/>
              <a:t>, </a:t>
            </a:r>
            <a:r>
              <a:rPr lang="ru-RU" dirty="0" err="1"/>
              <a:t>орієнтація</a:t>
            </a:r>
            <a:r>
              <a:rPr lang="ru-RU" dirty="0"/>
              <a:t> на здоровий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попередження</a:t>
            </a:r>
            <a:r>
              <a:rPr lang="ru-RU" dirty="0"/>
              <a:t> </a:t>
            </a:r>
            <a:r>
              <a:rPr lang="ru-RU" dirty="0" err="1"/>
              <a:t>наркоманії</a:t>
            </a:r>
            <a:r>
              <a:rPr lang="ru-RU" dirty="0"/>
              <a:t>, </a:t>
            </a:r>
            <a:r>
              <a:rPr lang="ru-RU" dirty="0" err="1"/>
              <a:t>алкоголізму</a:t>
            </a:r>
            <a:r>
              <a:rPr lang="ru-RU" dirty="0"/>
              <a:t>, </a:t>
            </a:r>
            <a:r>
              <a:rPr lang="ru-RU" dirty="0" err="1"/>
              <a:t>СНІДу</a:t>
            </a:r>
            <a:r>
              <a:rPr lang="ru-RU" dirty="0"/>
              <a:t>, </a:t>
            </a:r>
            <a:r>
              <a:rPr lang="ru-RU" dirty="0" err="1"/>
              <a:t>злочинності</a:t>
            </a:r>
            <a:r>
              <a:rPr lang="ru-RU" dirty="0"/>
              <a:t>, </a:t>
            </a:r>
            <a:r>
              <a:rPr lang="ru-RU" dirty="0" err="1"/>
              <a:t>расової</a:t>
            </a:r>
            <a:r>
              <a:rPr lang="ru-RU" dirty="0"/>
              <a:t> </a:t>
            </a:r>
            <a:r>
              <a:rPr lang="ru-RU" dirty="0" err="1"/>
              <a:t>нетерпимості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соціально-педагогічний</a:t>
            </a:r>
            <a:r>
              <a:rPr lang="ru-RU" dirty="0"/>
              <a:t> і </a:t>
            </a:r>
            <a:r>
              <a:rPr lang="ru-RU" dirty="0" err="1"/>
              <a:t>психологічний</a:t>
            </a:r>
            <a:r>
              <a:rPr lang="ru-RU" dirty="0"/>
              <a:t> </a:t>
            </a:r>
            <a:r>
              <a:rPr lang="ru-RU" dirty="0" err="1"/>
              <a:t>супровід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, що </a:t>
            </a:r>
            <a:r>
              <a:rPr lang="ru-RU" dirty="0" err="1"/>
              <a:t>знаходяться</a:t>
            </a:r>
            <a:r>
              <a:rPr lang="ru-RU" dirty="0"/>
              <a:t> у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життєвих</a:t>
            </a:r>
            <a:r>
              <a:rPr lang="ru-RU" dirty="0"/>
              <a:t> </a:t>
            </a:r>
            <a:r>
              <a:rPr lang="ru-RU" dirty="0" err="1"/>
              <a:t>обставинах</a:t>
            </a:r>
            <a:r>
              <a:rPr lang="ru-RU" dirty="0"/>
              <a:t>, </a:t>
            </a:r>
            <a:r>
              <a:rPr lang="ru-RU" dirty="0" err="1"/>
              <a:t>постраждали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особливі</a:t>
            </a:r>
            <a:r>
              <a:rPr lang="ru-RU" dirty="0"/>
              <a:t> </a:t>
            </a:r>
            <a:r>
              <a:rPr lang="ru-RU" dirty="0" err="1"/>
              <a:t>освітні</a:t>
            </a:r>
            <a:r>
              <a:rPr lang="ru-RU" dirty="0"/>
              <a:t> потреби;</a:t>
            </a:r>
          </a:p>
          <a:p>
            <a:r>
              <a:rPr lang="ru-RU" dirty="0"/>
              <a:t>— </a:t>
            </a:r>
            <a:r>
              <a:rPr lang="ru-RU" dirty="0" err="1"/>
              <a:t>взаємодія</a:t>
            </a:r>
            <a:r>
              <a:rPr lang="ru-RU" dirty="0"/>
              <a:t> та </a:t>
            </a:r>
            <a:r>
              <a:rPr lang="ru-RU" dirty="0" err="1"/>
              <a:t>координація</a:t>
            </a:r>
            <a:r>
              <a:rPr lang="ru-RU" dirty="0"/>
              <a:t> </a:t>
            </a:r>
            <a:r>
              <a:rPr lang="ru-RU" dirty="0" err="1"/>
              <a:t>спільної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з </a:t>
            </a:r>
            <a:r>
              <a:rPr lang="ru-RU" dirty="0" err="1"/>
              <a:t>громадськими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, органами </a:t>
            </a:r>
            <a:r>
              <a:rPr lang="ru-RU" dirty="0" err="1"/>
              <a:t>студентського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, </a:t>
            </a:r>
            <a:r>
              <a:rPr lang="ru-RU" dirty="0" err="1"/>
              <a:t>правоохоронними</a:t>
            </a:r>
            <a:r>
              <a:rPr lang="ru-RU" dirty="0"/>
              <a:t> органами, органами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r>
              <a:rPr lang="ru-RU" dirty="0"/>
              <a:t>, </a:t>
            </a:r>
            <a:r>
              <a:rPr lang="ru-RU" dirty="0" err="1"/>
              <a:t>соціальними</a:t>
            </a:r>
            <a:r>
              <a:rPr lang="ru-RU" dirty="0"/>
              <a:t> службами для </a:t>
            </a:r>
            <a:r>
              <a:rPr lang="ru-RU" dirty="0" err="1"/>
              <a:t>молоді</a:t>
            </a:r>
            <a:r>
              <a:rPr lang="ru-RU" dirty="0"/>
              <a:t>, органами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740618373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A3581-F570-42A1-8379-9DF6665B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Психологічна</a:t>
            </a:r>
            <a:r>
              <a:rPr lang="ru-RU" dirty="0"/>
              <a:t> служба </a:t>
            </a:r>
            <a:r>
              <a:rPr lang="ru-RU" dirty="0" err="1"/>
              <a:t>вищого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закладу </a:t>
            </a:r>
            <a:r>
              <a:rPr lang="ru-RU" dirty="0" err="1"/>
              <a:t>має</a:t>
            </a:r>
            <a:r>
              <a:rPr lang="ru-RU" dirty="0"/>
              <a:t> право: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AFD2C2-5702-4DEB-A386-D0FED1A49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—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 ВНЗ </a:t>
            </a:r>
            <a:r>
              <a:rPr lang="ru-RU" dirty="0" err="1"/>
              <a:t>визначати</a:t>
            </a:r>
            <a:r>
              <a:rPr lang="ru-RU" dirty="0"/>
              <a:t> </a:t>
            </a:r>
            <a:r>
              <a:rPr lang="ru-RU" dirty="0" err="1"/>
              <a:t>пріоритети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звертатись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запитами</a:t>
            </a:r>
            <a:r>
              <a:rPr lang="ru-RU" dirty="0"/>
              <a:t> і </a:t>
            </a:r>
            <a:r>
              <a:rPr lang="ru-RU" dirty="0" err="1"/>
              <a:t>пропозиціями</a:t>
            </a:r>
            <a:r>
              <a:rPr lang="ru-RU" dirty="0"/>
              <a:t> до </a:t>
            </a:r>
            <a:r>
              <a:rPr lang="ru-RU" dirty="0" err="1"/>
              <a:t>керівництва</a:t>
            </a:r>
            <a:r>
              <a:rPr lang="ru-RU" dirty="0"/>
              <a:t> </a:t>
            </a:r>
            <a:r>
              <a:rPr lang="ru-RU" dirty="0" err="1"/>
              <a:t>територіальних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освітою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і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і </a:t>
            </a:r>
            <a:r>
              <a:rPr lang="ru-RU" dirty="0" err="1"/>
              <a:t>психологічного</a:t>
            </a:r>
            <a:r>
              <a:rPr lang="ru-RU" dirty="0"/>
              <a:t> характеру </a:t>
            </a:r>
            <a:r>
              <a:rPr lang="ru-RU" dirty="0" err="1"/>
              <a:t>керівникам</a:t>
            </a:r>
            <a:r>
              <a:rPr lang="ru-RU" dirty="0"/>
              <a:t> ВНЗ, </a:t>
            </a:r>
            <a:r>
              <a:rPr lang="ru-RU" dirty="0" err="1"/>
              <a:t>структурних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</a:t>
            </a:r>
            <a:r>
              <a:rPr lang="ru-RU" dirty="0" err="1"/>
              <a:t>організаціям</a:t>
            </a:r>
            <a:r>
              <a:rPr lang="ru-RU" dirty="0"/>
              <a:t> та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звернувся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і банки </a:t>
            </a:r>
            <a:r>
              <a:rPr lang="ru-RU" dirty="0" err="1"/>
              <a:t>даних</a:t>
            </a:r>
            <a:r>
              <a:rPr lang="ru-RU" dirty="0"/>
              <a:t> за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напрямками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інформаційно-просвітницьку</a:t>
            </a:r>
            <a:r>
              <a:rPr lang="ru-RU" dirty="0"/>
              <a:t> роботу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викладачів</a:t>
            </a:r>
            <a:r>
              <a:rPr lang="ru-RU" dirty="0"/>
              <a:t>, </a:t>
            </a:r>
            <a:r>
              <a:rPr lang="ru-RU" dirty="0" err="1"/>
              <a:t>співробітників</a:t>
            </a:r>
            <a:r>
              <a:rPr lang="ru-RU" dirty="0"/>
              <a:t> ВНЗ,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 і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профтехосвіти</a:t>
            </a:r>
            <a:r>
              <a:rPr lang="ru-RU" dirty="0"/>
              <a:t>, </a:t>
            </a:r>
            <a:r>
              <a:rPr lang="ru-RU" dirty="0" err="1"/>
              <a:t>громадськості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матеріально-технічну</a:t>
            </a:r>
            <a:r>
              <a:rPr lang="ru-RU" dirty="0"/>
              <a:t> базу </a:t>
            </a:r>
            <a:r>
              <a:rPr lang="ru-RU" dirty="0" err="1"/>
              <a:t>навчального</a:t>
            </a:r>
            <a:r>
              <a:rPr lang="ru-RU" dirty="0"/>
              <a:t> закладу для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статутної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5445346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A3581-F570-42A1-8379-9DF6665B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Психологічна</a:t>
            </a:r>
            <a:r>
              <a:rPr lang="ru-RU" dirty="0"/>
              <a:t> служба закладу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AFD2C2-5702-4DEB-A386-D0FED1A49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—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методичну</a:t>
            </a:r>
            <a:r>
              <a:rPr lang="ru-RU" dirty="0"/>
              <a:t> роботу для </a:t>
            </a:r>
            <a:r>
              <a:rPr lang="ru-RU" dirty="0" err="1"/>
              <a:t>студентів</a:t>
            </a:r>
            <a:r>
              <a:rPr lang="ru-RU" dirty="0"/>
              <a:t> і </a:t>
            </a:r>
            <a:r>
              <a:rPr lang="ru-RU" dirty="0" err="1"/>
              <a:t>викладачів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субрахунки</a:t>
            </a:r>
            <a:r>
              <a:rPr lang="ru-RU" dirty="0"/>
              <a:t> на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рахунках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закладу;</a:t>
            </a:r>
          </a:p>
          <a:p>
            <a:r>
              <a:rPr lang="ru-RU" dirty="0"/>
              <a:t>—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госпрозрахункову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на </a:t>
            </a:r>
            <a:r>
              <a:rPr lang="ru-RU" dirty="0" err="1"/>
              <a:t>замовлення</a:t>
            </a:r>
            <a:r>
              <a:rPr lang="ru-RU" dirty="0"/>
              <a:t> </a:t>
            </a:r>
            <a:r>
              <a:rPr lang="ru-RU" dirty="0" err="1"/>
              <a:t>сторонніх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і </a:t>
            </a:r>
            <a:r>
              <a:rPr lang="ru-RU" dirty="0" err="1"/>
              <a:t>установ</a:t>
            </a:r>
            <a:r>
              <a:rPr lang="ru-RU" dirty="0"/>
              <a:t>,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платні</a:t>
            </a:r>
            <a:r>
              <a:rPr lang="ru-RU" dirty="0"/>
              <a:t> </a:t>
            </a:r>
            <a:r>
              <a:rPr lang="ru-RU" dirty="0" err="1"/>
              <a:t>освітні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експертизу</a:t>
            </a:r>
            <a:r>
              <a:rPr lang="ru-RU" dirty="0"/>
              <a:t> </a:t>
            </a:r>
            <a:r>
              <a:rPr lang="ru-RU" dirty="0" err="1"/>
              <a:t>психологічних</a:t>
            </a:r>
            <a:r>
              <a:rPr lang="ru-RU" dirty="0"/>
              <a:t> і </a:t>
            </a:r>
            <a:r>
              <a:rPr lang="ru-RU" dirty="0" err="1"/>
              <a:t>соціологічних</a:t>
            </a:r>
            <a:r>
              <a:rPr lang="ru-RU" dirty="0"/>
              <a:t> методик, </a:t>
            </a:r>
            <a:r>
              <a:rPr lang="ru-RU" dirty="0" err="1"/>
              <a:t>методів</a:t>
            </a:r>
            <a:r>
              <a:rPr lang="ru-RU" dirty="0"/>
              <a:t>, </a:t>
            </a:r>
            <a:r>
              <a:rPr lang="ru-RU" dirty="0" err="1"/>
              <a:t>технологій</a:t>
            </a:r>
            <a:r>
              <a:rPr lang="ru-RU" dirty="0"/>
              <a:t> та 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інновацій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розробляти</a:t>
            </a:r>
            <a:r>
              <a:rPr lang="ru-RU" dirty="0"/>
              <a:t> та </a:t>
            </a:r>
            <a:r>
              <a:rPr lang="ru-RU" dirty="0" err="1"/>
              <a:t>впроваджувати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з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просвіти</a:t>
            </a:r>
            <a:r>
              <a:rPr lang="ru-RU" dirty="0"/>
              <a:t>, </a:t>
            </a:r>
            <a:r>
              <a:rPr lang="ru-RU" dirty="0" err="1"/>
              <a:t>наукової</a:t>
            </a:r>
            <a:r>
              <a:rPr lang="ru-RU" dirty="0"/>
              <a:t> та консультативно-</a:t>
            </a:r>
            <a:r>
              <a:rPr lang="ru-RU" dirty="0" err="1"/>
              <a:t>тренінгової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організовувати</a:t>
            </a:r>
            <a:r>
              <a:rPr lang="ru-RU" dirty="0"/>
              <a:t> </a:t>
            </a:r>
            <a:r>
              <a:rPr lang="ru-RU" dirty="0" err="1"/>
              <a:t>семінари</a:t>
            </a:r>
            <a:r>
              <a:rPr lang="ru-RU" dirty="0"/>
              <a:t>, </a:t>
            </a:r>
            <a:r>
              <a:rPr lang="ru-RU" dirty="0" err="1"/>
              <a:t>тренінги</a:t>
            </a:r>
            <a:r>
              <a:rPr lang="ru-RU" dirty="0"/>
              <a:t>, </a:t>
            </a:r>
            <a:r>
              <a:rPr lang="ru-RU" dirty="0" err="1"/>
              <a:t>конференції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масові</a:t>
            </a:r>
            <a:r>
              <a:rPr lang="ru-RU" dirty="0"/>
              <a:t> заходи </a:t>
            </a:r>
            <a:r>
              <a:rPr lang="ru-RU" dirty="0" err="1"/>
              <a:t>наукового</a:t>
            </a:r>
            <a:r>
              <a:rPr lang="ru-RU" dirty="0"/>
              <a:t> і </a:t>
            </a:r>
            <a:r>
              <a:rPr lang="ru-RU" dirty="0" err="1"/>
              <a:t>науково</a:t>
            </a:r>
            <a:r>
              <a:rPr lang="ru-RU" dirty="0"/>
              <a:t>-методичного характеру.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06724920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1B683-E178-4428-9EBE-6BBFE291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/>
              <a:t>Психологічна</a:t>
            </a:r>
            <a:r>
              <a:rPr lang="ru-RU" sz="3600" dirty="0"/>
              <a:t> служба закладу </a:t>
            </a:r>
            <a:r>
              <a:rPr lang="ru-RU" sz="3600" dirty="0" err="1"/>
              <a:t>вищої</a:t>
            </a:r>
            <a:r>
              <a:rPr lang="ru-RU" sz="3600" dirty="0"/>
              <a:t> </a:t>
            </a:r>
            <a:r>
              <a:rPr lang="ru-RU" sz="3600" dirty="0" err="1"/>
              <a:t>освіти</a:t>
            </a:r>
            <a:r>
              <a:rPr lang="ru-RU" sz="3600" dirty="0"/>
              <a:t> </a:t>
            </a:r>
            <a:r>
              <a:rPr lang="ru-RU" sz="3600" dirty="0" err="1"/>
              <a:t>зобов’язана</a:t>
            </a:r>
            <a:r>
              <a:rPr lang="ru-RU" sz="3600" dirty="0"/>
              <a:t>:</a:t>
            </a:r>
            <a:endParaRPr lang="ru-UA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5E4B46-5D4A-4B48-AE68-89B9C36A5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— </a:t>
            </a:r>
            <a:r>
              <a:rPr lang="ru-RU" dirty="0" err="1"/>
              <a:t>керуватися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Етичним</a:t>
            </a:r>
            <a:r>
              <a:rPr lang="ru-RU" dirty="0"/>
              <a:t> кодексом психолога, </a:t>
            </a:r>
            <a:r>
              <a:rPr lang="ru-RU" dirty="0" err="1"/>
              <a:t>Положенням</a:t>
            </a:r>
            <a:r>
              <a:rPr lang="ru-RU" dirty="0"/>
              <a:t> про </a:t>
            </a:r>
            <a:r>
              <a:rPr lang="ru-RU" dirty="0" err="1"/>
              <a:t>психологічну</a:t>
            </a:r>
            <a:r>
              <a:rPr lang="ru-RU" dirty="0"/>
              <a:t> службу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проводити</a:t>
            </a:r>
            <a:r>
              <a:rPr lang="ru-RU" dirty="0"/>
              <a:t> дослідження, </a:t>
            </a:r>
            <a:r>
              <a:rPr lang="ru-RU" dirty="0" err="1"/>
              <a:t>моніторинги</a:t>
            </a:r>
            <a:r>
              <a:rPr lang="ru-RU" dirty="0"/>
              <a:t>, </a:t>
            </a:r>
            <a:r>
              <a:rPr lang="ru-RU" dirty="0" err="1"/>
              <a:t>тренінги</a:t>
            </a:r>
            <a:r>
              <a:rPr lang="ru-RU" dirty="0"/>
              <a:t>,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семінари</a:t>
            </a:r>
            <a:r>
              <a:rPr lang="ru-RU" dirty="0"/>
              <a:t>, </a:t>
            </a:r>
            <a:r>
              <a:rPr lang="ru-RU" dirty="0" err="1"/>
              <a:t>консультації</a:t>
            </a:r>
            <a:r>
              <a:rPr lang="ru-RU" dirty="0"/>
              <a:t> для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викладачів</a:t>
            </a:r>
            <a:r>
              <a:rPr lang="ru-RU" dirty="0"/>
              <a:t> та </a:t>
            </a:r>
            <a:r>
              <a:rPr lang="ru-RU" dirty="0" err="1"/>
              <a:t>співробітників</a:t>
            </a:r>
            <a:r>
              <a:rPr lang="ru-RU" dirty="0"/>
              <a:t> ЗВО;</a:t>
            </a:r>
          </a:p>
          <a:p>
            <a:r>
              <a:rPr lang="ru-RU" dirty="0"/>
              <a:t>—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розвиткові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та </a:t>
            </a:r>
            <a:r>
              <a:rPr lang="ru-RU" dirty="0" err="1"/>
              <a:t>вдосконаленню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і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компетентності</a:t>
            </a:r>
            <a:r>
              <a:rPr lang="ru-RU" dirty="0"/>
              <a:t> </a:t>
            </a:r>
            <a:r>
              <a:rPr lang="ru-RU" dirty="0" err="1"/>
              <a:t>викладачів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брати</a:t>
            </a:r>
            <a:r>
              <a:rPr lang="ru-RU" dirty="0"/>
              <a:t> участь у </a:t>
            </a:r>
            <a:r>
              <a:rPr lang="ru-RU" dirty="0" err="1"/>
              <a:t>профілактиці</a:t>
            </a:r>
            <a:r>
              <a:rPr lang="ru-RU" dirty="0"/>
              <a:t> таких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 у </a:t>
            </a:r>
            <a:r>
              <a:rPr lang="ru-RU" dirty="0" err="1"/>
              <a:t>студентському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, як: </a:t>
            </a:r>
            <a:r>
              <a:rPr lang="ru-RU" dirty="0" err="1"/>
              <a:t>неуспішність</a:t>
            </a:r>
            <a:r>
              <a:rPr lang="ru-RU" dirty="0"/>
              <a:t> у </a:t>
            </a:r>
            <a:r>
              <a:rPr lang="ru-RU" dirty="0" err="1"/>
              <a:t>навчальній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насильство</a:t>
            </a:r>
            <a:r>
              <a:rPr lang="ru-RU" dirty="0"/>
              <a:t>, </a:t>
            </a:r>
            <a:r>
              <a:rPr lang="ru-RU" dirty="0" err="1"/>
              <a:t>наркоманія</a:t>
            </a:r>
            <a:r>
              <a:rPr lang="ru-RU" dirty="0"/>
              <a:t>, </a:t>
            </a:r>
            <a:r>
              <a:rPr lang="ru-RU" dirty="0" err="1"/>
              <a:t>алкоголізм</a:t>
            </a:r>
            <a:r>
              <a:rPr lang="ru-RU" dirty="0"/>
              <a:t>, </a:t>
            </a:r>
            <a:r>
              <a:rPr lang="ru-RU" dirty="0" err="1"/>
              <a:t>протиправна</a:t>
            </a:r>
            <a:r>
              <a:rPr lang="ru-RU" dirty="0"/>
              <a:t> </a:t>
            </a:r>
            <a:r>
              <a:rPr lang="ru-RU" dirty="0" err="1"/>
              <a:t>поведінка</a:t>
            </a:r>
            <a:r>
              <a:rPr lang="ru-RU" dirty="0"/>
              <a:t>, </a:t>
            </a:r>
            <a:r>
              <a:rPr lang="ru-RU" dirty="0" err="1"/>
              <a:t>бездуховність</a:t>
            </a:r>
            <a:r>
              <a:rPr lang="ru-RU" dirty="0"/>
              <a:t>, расизм, </a:t>
            </a:r>
            <a:r>
              <a:rPr lang="ru-RU" dirty="0" err="1"/>
              <a:t>конфлікти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.;</a:t>
            </a:r>
          </a:p>
          <a:p>
            <a:r>
              <a:rPr lang="ru-RU" dirty="0"/>
              <a:t>—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соціальну</a:t>
            </a:r>
            <a:r>
              <a:rPr lang="ru-RU" dirty="0"/>
              <a:t> і психолого-</a:t>
            </a:r>
            <a:r>
              <a:rPr lang="ru-RU" dirty="0" err="1"/>
              <a:t>педагогічну</a:t>
            </a:r>
            <a:r>
              <a:rPr lang="ru-RU" dirty="0"/>
              <a:t> </a:t>
            </a:r>
            <a:r>
              <a:rPr lang="ru-RU" dirty="0" err="1"/>
              <a:t>експертизу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інновацій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щорічне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звітність</a:t>
            </a:r>
            <a:r>
              <a:rPr lang="ru-RU" dirty="0"/>
              <a:t> про свою </a:t>
            </a:r>
            <a:r>
              <a:rPr lang="ru-RU" dirty="0" err="1"/>
              <a:t>діяльність</a:t>
            </a:r>
            <a:r>
              <a:rPr lang="ru-RU" dirty="0"/>
              <a:t> в </a:t>
            </a:r>
            <a:r>
              <a:rPr lang="ru-RU" dirty="0" err="1"/>
              <a:t>установленому</a:t>
            </a:r>
            <a:r>
              <a:rPr lang="ru-RU" dirty="0"/>
              <a:t> порядку;</a:t>
            </a:r>
          </a:p>
          <a:p>
            <a:r>
              <a:rPr lang="ru-RU" dirty="0"/>
              <a:t>— за запитом </a:t>
            </a:r>
            <a:r>
              <a:rPr lang="ru-RU" dirty="0" err="1"/>
              <a:t>брати</a:t>
            </a:r>
            <a:r>
              <a:rPr lang="ru-RU" dirty="0"/>
              <a:t> участь в </a:t>
            </a:r>
            <a:r>
              <a:rPr lang="ru-RU" dirty="0" err="1"/>
              <a:t>інших</a:t>
            </a:r>
            <a:r>
              <a:rPr lang="ru-RU" dirty="0"/>
              <a:t> заходах та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8076821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D2FC2-B515-4F0D-979C-5FDE60F8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психолога у ЗВО: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F7DDFB-FC85-4AF5-8826-8425090BB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адаптація</a:t>
            </a:r>
            <a:r>
              <a:rPr lang="ru-RU" dirty="0"/>
              <a:t> до навчання у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, і </a:t>
            </a:r>
            <a:r>
              <a:rPr lang="ru-RU" dirty="0" err="1"/>
              <a:t>налагодження</a:t>
            </a:r>
            <a:r>
              <a:rPr lang="ru-RU" dirty="0"/>
              <a:t> </a:t>
            </a:r>
            <a:r>
              <a:rPr lang="ru-RU" dirty="0" err="1"/>
              <a:t>міжособистісних</a:t>
            </a:r>
            <a:r>
              <a:rPr lang="ru-RU" dirty="0"/>
              <a:t> </a:t>
            </a:r>
            <a:r>
              <a:rPr lang="ru-RU" dirty="0" err="1"/>
              <a:t>стосунків</a:t>
            </a:r>
            <a:r>
              <a:rPr lang="ru-RU" dirty="0"/>
              <a:t>, і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готовності</a:t>
            </a:r>
            <a:r>
              <a:rPr lang="ru-RU" dirty="0"/>
              <a:t> до </a:t>
            </a:r>
            <a:r>
              <a:rPr lang="ru-RU" dirty="0" err="1"/>
              <a:t>майбутньої</a:t>
            </a:r>
            <a:r>
              <a:rPr lang="ru-RU" dirty="0"/>
              <a:t> </a:t>
            </a:r>
            <a:r>
              <a:rPr lang="ru-RU" dirty="0" err="1"/>
              <a:t>професії</a:t>
            </a:r>
            <a:r>
              <a:rPr lang="ru-RU" dirty="0"/>
              <a:t>, і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особистісних</a:t>
            </a:r>
            <a:r>
              <a:rPr lang="ru-RU" dirty="0"/>
              <a:t> проблем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6696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668338"/>
            <a:ext cx="9793288" cy="108426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Педагогічна та професійна психологія</a:t>
            </a:r>
            <a:endParaRPr lang="ru-UA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442933B-2358-4B34-84E9-CE4CDDE96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u="sng" dirty="0"/>
              <a:t>Завдання педагогічної психології</a:t>
            </a:r>
            <a:r>
              <a:rPr lang="uk-UA" dirty="0"/>
              <a:t>:</a:t>
            </a:r>
            <a:endParaRPr lang="ru-UA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6E3AC9D-4445-4B11-9D7B-F0EF11C24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u="sng" dirty="0"/>
              <a:t>Завдання професійної психології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45FBA6FA-6BC7-4651-AE4E-FB95782E5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uk-UA" dirty="0"/>
              <a:t>вивчення побудови і закономірностей процесу навчання; </a:t>
            </a:r>
          </a:p>
          <a:p>
            <a:r>
              <a:rPr lang="uk-UA" dirty="0"/>
              <a:t>виявлення умов;</a:t>
            </a:r>
          </a:p>
          <a:p>
            <a:r>
              <a:rPr lang="uk-UA" dirty="0"/>
              <a:t> вивчення вікових можливостей дітей; </a:t>
            </a:r>
          </a:p>
          <a:p>
            <a:r>
              <a:rPr lang="uk-UA" dirty="0"/>
              <a:t>створення методичного інструментарію; вивчення психологічних особливостей суб’єктів освітнього процесу.</a:t>
            </a:r>
            <a:endParaRPr lang="ru-UA" dirty="0"/>
          </a:p>
          <a:p>
            <a:br>
              <a:rPr lang="uk-UA" dirty="0"/>
            </a:br>
            <a:endParaRPr lang="ru-UA" dirty="0"/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3C072965-CF52-410C-8DC8-13A7B0933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70000" lnSpcReduction="20000"/>
          </a:bodyPr>
          <a:lstStyle/>
          <a:p>
            <a:pPr lvl="0"/>
            <a:r>
              <a:rPr lang="uk-UA" dirty="0"/>
              <a:t>визначення рівня професіоналізму;</a:t>
            </a:r>
            <a:endParaRPr lang="ru-UA" dirty="0"/>
          </a:p>
          <a:p>
            <a:pPr lvl="0"/>
            <a:r>
              <a:rPr lang="uk-UA" dirty="0"/>
              <a:t>встановлення відповідності людини вимогам професії та відповідності професії запитам людини;</a:t>
            </a:r>
            <a:endParaRPr lang="ru-UA" dirty="0"/>
          </a:p>
          <a:p>
            <a:pPr lvl="0"/>
            <a:r>
              <a:rPr lang="uk-UA" dirty="0"/>
              <a:t>виявлення професійних потенційних можливостей людини;</a:t>
            </a:r>
            <a:endParaRPr lang="ru-UA" dirty="0"/>
          </a:p>
          <a:p>
            <a:pPr lvl="0"/>
            <a:r>
              <a:rPr lang="uk-UA" dirty="0"/>
              <a:t>допомога конкретному працівникові у використанні його реальних професійних можливостей для ефективної трудової діяльності.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1339494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CA7E7F-8ACC-4747-9B9C-BD757AF5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Психологічна</a:t>
            </a:r>
            <a:r>
              <a:rPr lang="ru-RU" dirty="0"/>
              <a:t> служба ЗВО покликана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20AF70-090D-4990-ABB8-B064D5662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підвищувати</a:t>
            </a:r>
            <a:r>
              <a:rPr lang="ru-RU" dirty="0"/>
              <a:t> </a:t>
            </a:r>
            <a:r>
              <a:rPr lang="ru-RU" dirty="0" err="1"/>
              <a:t>психологічну</a:t>
            </a:r>
            <a:r>
              <a:rPr lang="ru-RU" dirty="0"/>
              <a:t> культуру </a:t>
            </a:r>
            <a:r>
              <a:rPr lang="ru-RU" dirty="0" err="1"/>
              <a:t>викладачів</a:t>
            </a:r>
            <a:r>
              <a:rPr lang="ru-RU" dirty="0"/>
              <a:t> та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</a:p>
          <a:p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належний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компетенції</a:t>
            </a:r>
            <a:r>
              <a:rPr lang="ru-RU" dirty="0"/>
              <a:t>, </a:t>
            </a:r>
          </a:p>
          <a:p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психологічній</a:t>
            </a:r>
            <a:r>
              <a:rPr lang="ru-RU" dirty="0"/>
              <a:t> </a:t>
            </a:r>
            <a:r>
              <a:rPr lang="ru-RU" dirty="0" err="1"/>
              <a:t>підтримці</a:t>
            </a:r>
            <a:r>
              <a:rPr lang="ru-RU" dirty="0"/>
              <a:t> </a:t>
            </a:r>
            <a:r>
              <a:rPr lang="ru-RU" dirty="0" err="1"/>
              <a:t>освтнього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та </a:t>
            </a:r>
            <a:r>
              <a:rPr lang="ru-RU" dirty="0" err="1"/>
              <a:t>допомагати</a:t>
            </a:r>
            <a:r>
              <a:rPr lang="ru-RU" dirty="0"/>
              <a:t> у </a:t>
            </a:r>
            <a:r>
              <a:rPr lang="ru-RU" dirty="0" err="1"/>
              <a:t>розв’язанні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особистих</a:t>
            </a:r>
            <a:r>
              <a:rPr lang="ru-RU" dirty="0"/>
              <a:t> і </a:t>
            </a:r>
            <a:r>
              <a:rPr lang="ru-RU" dirty="0" err="1"/>
              <a:t>професійних</a:t>
            </a:r>
            <a:r>
              <a:rPr lang="ru-RU" dirty="0"/>
              <a:t> проблем,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психологічне</a:t>
            </a:r>
            <a:r>
              <a:rPr lang="ru-RU" dirty="0"/>
              <a:t> </a:t>
            </a:r>
            <a:r>
              <a:rPr lang="ru-RU" dirty="0" err="1"/>
              <a:t>підґрунтя</a:t>
            </a:r>
            <a:r>
              <a:rPr lang="ru-RU" dirty="0"/>
              <a:t> (Н. І. </a:t>
            </a:r>
            <a:r>
              <a:rPr lang="ru-RU" dirty="0" err="1"/>
              <a:t>Пов’якель</a:t>
            </a:r>
            <a:r>
              <a:rPr lang="ru-RU" dirty="0"/>
              <a:t>, Н. В. </a:t>
            </a:r>
            <a:r>
              <a:rPr lang="ru-RU" dirty="0" err="1"/>
              <a:t>Чепелєва</a:t>
            </a:r>
            <a:r>
              <a:rPr lang="ru-RU" dirty="0"/>
              <a:t>, Т. С. Яценко).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3178341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C19F1-4350-4F22-BD9E-B4102C1F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err="1"/>
              <a:t>Психологічне</a:t>
            </a:r>
            <a:r>
              <a:rPr lang="ru-RU" sz="4000" dirty="0"/>
              <a:t> </a:t>
            </a:r>
            <a:r>
              <a:rPr lang="ru-RU" sz="4000" dirty="0" err="1"/>
              <a:t>забезпечення</a:t>
            </a:r>
            <a:r>
              <a:rPr lang="ru-RU" sz="4000" dirty="0"/>
              <a:t> </a:t>
            </a:r>
            <a:r>
              <a:rPr lang="ru-RU" sz="4000" dirty="0" err="1"/>
              <a:t>навчально-виховного</a:t>
            </a:r>
            <a:r>
              <a:rPr lang="ru-RU" sz="4000" dirty="0"/>
              <a:t> </a:t>
            </a:r>
            <a:r>
              <a:rPr lang="ru-RU" sz="4000" dirty="0" err="1"/>
              <a:t>процесу</a:t>
            </a:r>
            <a:r>
              <a:rPr lang="ru-RU" sz="4000" dirty="0"/>
              <a:t> (за Н. В. </a:t>
            </a:r>
            <a:r>
              <a:rPr lang="ru-RU" sz="4000" dirty="0" err="1"/>
              <a:t>Чепелєвою</a:t>
            </a:r>
            <a:r>
              <a:rPr lang="ru-RU" sz="4000" dirty="0"/>
              <a:t>) </a:t>
            </a:r>
            <a:r>
              <a:rPr lang="ru-RU" sz="4000" dirty="0" err="1"/>
              <a:t>містить</a:t>
            </a:r>
            <a:r>
              <a:rPr lang="ru-RU" sz="4000" dirty="0"/>
              <a:t> </a:t>
            </a:r>
            <a:r>
              <a:rPr lang="ru-RU" sz="4000" dirty="0" err="1"/>
              <a:t>такі</a:t>
            </a:r>
            <a:r>
              <a:rPr lang="ru-RU" sz="4000" dirty="0"/>
              <a:t> </a:t>
            </a:r>
            <a:r>
              <a:rPr lang="ru-RU" sz="4000" dirty="0" err="1"/>
              <a:t>завдання</a:t>
            </a:r>
            <a:r>
              <a:rPr lang="ru-RU" sz="4000" dirty="0"/>
              <a:t>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F2F437-5636-48D0-8083-7072D2E56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— </a:t>
            </a:r>
            <a:r>
              <a:rPr lang="ru-RU" dirty="0" err="1"/>
              <a:t>відбір</a:t>
            </a:r>
            <a:r>
              <a:rPr lang="ru-RU" dirty="0"/>
              <a:t> </a:t>
            </a:r>
            <a:r>
              <a:rPr lang="ru-RU" dirty="0" err="1"/>
              <a:t>абітурієнтів</a:t>
            </a:r>
            <a:r>
              <a:rPr lang="ru-RU" dirty="0"/>
              <a:t> на ту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іншу</a:t>
            </a:r>
            <a:r>
              <a:rPr lang="ru-RU" dirty="0"/>
              <a:t> </a:t>
            </a:r>
            <a:r>
              <a:rPr lang="ru-RU" dirty="0" err="1"/>
              <a:t>професію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розробку</a:t>
            </a:r>
            <a:r>
              <a:rPr lang="ru-RU" dirty="0"/>
              <a:t> </a:t>
            </a:r>
            <a:r>
              <a:rPr lang="ru-RU" dirty="0" err="1"/>
              <a:t>професіограм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і </a:t>
            </a:r>
            <a:r>
              <a:rPr lang="ru-RU" dirty="0" err="1"/>
              <a:t>створення</a:t>
            </a:r>
            <a:r>
              <a:rPr lang="ru-RU" dirty="0"/>
              <a:t>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пакету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психодіагностичних</a:t>
            </a:r>
            <a:r>
              <a:rPr lang="ru-RU" dirty="0"/>
              <a:t> методик, </a:t>
            </a:r>
            <a:r>
              <a:rPr lang="ru-RU" dirty="0" err="1"/>
              <a:t>опитувальників</a:t>
            </a:r>
            <a:r>
              <a:rPr lang="ru-RU" dirty="0"/>
              <a:t>, анкет,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бесід</a:t>
            </a:r>
            <a:r>
              <a:rPr lang="ru-RU" dirty="0"/>
              <a:t> з </a:t>
            </a:r>
            <a:r>
              <a:rPr lang="ru-RU" dirty="0" err="1"/>
              <a:t>абітурієнтами</a:t>
            </a:r>
            <a:r>
              <a:rPr lang="ru-RU" dirty="0"/>
              <a:t> з метою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сформованості</a:t>
            </a:r>
            <a:r>
              <a:rPr lang="ru-RU" dirty="0"/>
              <a:t> </a:t>
            </a:r>
            <a:r>
              <a:rPr lang="ru-RU" dirty="0" err="1"/>
              <a:t>особистісних</a:t>
            </a:r>
            <a:r>
              <a:rPr lang="ru-RU" dirty="0"/>
              <a:t> та </a:t>
            </a:r>
            <a:r>
              <a:rPr lang="ru-RU" dirty="0" err="1"/>
              <a:t>когнітивних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</a:t>
            </a:r>
            <a:r>
              <a:rPr lang="ru-RU" dirty="0" err="1"/>
              <a:t>абітурієнта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полегшення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до умов навчання. Тут </a:t>
            </a:r>
            <a:r>
              <a:rPr lang="ru-RU" dirty="0" err="1"/>
              <a:t>найважливіше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першокурснику</a:t>
            </a:r>
            <a:r>
              <a:rPr lang="ru-RU" dirty="0"/>
              <a:t> </a:t>
            </a:r>
            <a:r>
              <a:rPr lang="ru-RU" dirty="0" err="1"/>
              <a:t>оволодіти</a:t>
            </a:r>
            <a:r>
              <a:rPr lang="ru-RU" dirty="0"/>
              <a:t>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новими</a:t>
            </a:r>
            <a:r>
              <a:rPr lang="ru-RU" dirty="0"/>
              <a:t> </a:t>
            </a:r>
            <a:r>
              <a:rPr lang="ru-RU" dirty="0" err="1"/>
              <a:t>прийомами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та </a:t>
            </a:r>
            <a:r>
              <a:rPr lang="ru-RU" dirty="0" err="1"/>
              <a:t>навчально-професійної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виробити</a:t>
            </a:r>
            <a:r>
              <a:rPr lang="ru-RU" dirty="0"/>
              <a:t> потяг до </a:t>
            </a:r>
            <a:r>
              <a:rPr lang="ru-RU" dirty="0" err="1"/>
              <a:t>самостійної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r>
              <a:rPr lang="ru-RU" dirty="0" err="1"/>
              <a:t>Адаптація</a:t>
            </a:r>
            <a:r>
              <a:rPr lang="ru-RU" dirty="0"/>
              <a:t> до умов навчання </a:t>
            </a:r>
            <a:r>
              <a:rPr lang="ru-RU" dirty="0" err="1"/>
              <a:t>включає</a:t>
            </a:r>
            <a:r>
              <a:rPr lang="ru-RU" dirty="0"/>
              <a:t> і </a:t>
            </a:r>
            <a:r>
              <a:rPr lang="ru-RU" dirty="0" err="1"/>
              <a:t>зміну</a:t>
            </a:r>
            <a:r>
              <a:rPr lang="ru-RU" dirty="0"/>
              <a:t> стилю </a:t>
            </a:r>
            <a:r>
              <a:rPr lang="ru-RU" dirty="0" err="1"/>
              <a:t>спілкування</a:t>
            </a:r>
            <a:r>
              <a:rPr lang="ru-RU" dirty="0"/>
              <a:t> з </a:t>
            </a:r>
            <a:r>
              <a:rPr lang="ru-RU" dirty="0" err="1"/>
              <a:t>товаришами</a:t>
            </a:r>
            <a:r>
              <a:rPr lang="ru-RU" dirty="0"/>
              <a:t> й </a:t>
            </a:r>
            <a:r>
              <a:rPr lang="ru-RU" dirty="0" err="1"/>
              <a:t>викладачами</a:t>
            </a:r>
            <a:r>
              <a:rPr lang="ru-RU" dirty="0"/>
              <a:t> у </a:t>
            </a:r>
            <a:r>
              <a:rPr lang="ru-RU" dirty="0" err="1"/>
              <a:t>навчальній</a:t>
            </a:r>
            <a:r>
              <a:rPr lang="ru-RU" dirty="0"/>
              <a:t> та </a:t>
            </a:r>
            <a:r>
              <a:rPr lang="ru-RU" dirty="0" err="1"/>
              <a:t>позанавчальній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професійну</a:t>
            </a:r>
            <a:r>
              <a:rPr lang="ru-RU" dirty="0"/>
              <a:t> </a:t>
            </a:r>
            <a:r>
              <a:rPr lang="ru-RU" dirty="0" err="1"/>
              <a:t>адаптацію</a:t>
            </a:r>
            <a:r>
              <a:rPr lang="ru-RU" dirty="0"/>
              <a:t>, </a:t>
            </a:r>
            <a:r>
              <a:rPr lang="ru-RU" dirty="0" err="1"/>
              <a:t>кінцевою</a:t>
            </a:r>
            <a:r>
              <a:rPr lang="ru-RU" dirty="0"/>
              <a:t> метою </a:t>
            </a:r>
            <a:r>
              <a:rPr lang="ru-RU" dirty="0" err="1"/>
              <a:t>якої</a:t>
            </a:r>
            <a:r>
              <a:rPr lang="ru-RU" dirty="0"/>
              <a:t> є </a:t>
            </a:r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/>
              <a:t>ідентифікація</a:t>
            </a:r>
            <a:r>
              <a:rPr lang="ru-RU" dirty="0"/>
              <a:t>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. </a:t>
            </a:r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/>
              <a:t>адаптація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вироблення</a:t>
            </a:r>
            <a:r>
              <a:rPr lang="ru-RU" dirty="0"/>
              <a:t> та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професійно</a:t>
            </a:r>
            <a:r>
              <a:rPr lang="ru-RU" dirty="0"/>
              <a:t> </a:t>
            </a:r>
            <a:r>
              <a:rPr lang="ru-RU" dirty="0" err="1"/>
              <a:t>значущих</a:t>
            </a:r>
            <a:r>
              <a:rPr lang="ru-RU" dirty="0"/>
              <a:t> </a:t>
            </a:r>
            <a:r>
              <a:rPr lang="ru-RU" dirty="0" err="1"/>
              <a:t>особистісних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, </a:t>
            </a:r>
            <a:r>
              <a:rPr lang="ru-RU" dirty="0" err="1"/>
              <a:t>стереотипів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;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ролей, форм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необхідних</a:t>
            </a:r>
            <a:r>
              <a:rPr lang="ru-RU" dirty="0"/>
              <a:t> для </a:t>
            </a:r>
            <a:r>
              <a:rPr lang="ru-RU" dirty="0" err="1"/>
              <a:t>успішного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майбутньої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рефлексії</a:t>
            </a:r>
            <a:r>
              <a:rPr lang="ru-RU" dirty="0"/>
              <a:t> та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самосвідомості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;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8885235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C19F1-4350-4F22-BD9E-B4102C1F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err="1"/>
              <a:t>Психологічне</a:t>
            </a:r>
            <a:r>
              <a:rPr lang="ru-RU" sz="4000" dirty="0"/>
              <a:t> </a:t>
            </a:r>
            <a:r>
              <a:rPr lang="ru-RU" sz="4000" dirty="0" err="1"/>
              <a:t>забезпечення</a:t>
            </a:r>
            <a:r>
              <a:rPr lang="ru-RU" sz="4000" dirty="0"/>
              <a:t> </a:t>
            </a:r>
            <a:r>
              <a:rPr lang="ru-RU" sz="4000" dirty="0" err="1"/>
              <a:t>навчально-виховного</a:t>
            </a:r>
            <a:r>
              <a:rPr lang="ru-RU" sz="4000" dirty="0"/>
              <a:t> </a:t>
            </a:r>
            <a:r>
              <a:rPr lang="ru-RU" sz="4000" dirty="0" err="1"/>
              <a:t>процесу</a:t>
            </a:r>
            <a:r>
              <a:rPr lang="ru-RU" sz="4000" dirty="0"/>
              <a:t> (за Н. В. </a:t>
            </a:r>
            <a:r>
              <a:rPr lang="ru-RU" sz="4000" dirty="0" err="1"/>
              <a:t>Чепелєвою</a:t>
            </a:r>
            <a:r>
              <a:rPr lang="ru-RU" sz="4000" dirty="0"/>
              <a:t>) </a:t>
            </a:r>
            <a:r>
              <a:rPr lang="ru-RU" sz="4000" dirty="0" err="1"/>
              <a:t>містить</a:t>
            </a:r>
            <a:r>
              <a:rPr lang="ru-RU" sz="4000" dirty="0"/>
              <a:t> </a:t>
            </a:r>
            <a:r>
              <a:rPr lang="ru-RU" sz="4000" dirty="0" err="1"/>
              <a:t>такі</a:t>
            </a:r>
            <a:r>
              <a:rPr lang="ru-RU" sz="4000" dirty="0"/>
              <a:t> </a:t>
            </a:r>
            <a:r>
              <a:rPr lang="ru-RU" sz="4000" dirty="0" err="1"/>
              <a:t>завдання</a:t>
            </a:r>
            <a:r>
              <a:rPr lang="ru-RU" sz="4000" dirty="0"/>
              <a:t>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F2F437-5636-48D0-8083-7072D2E56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— </a:t>
            </a:r>
            <a:r>
              <a:rPr lang="ru-RU" dirty="0" err="1"/>
              <a:t>психологічну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викладачам</a:t>
            </a:r>
            <a:r>
              <a:rPr lang="ru-RU" dirty="0"/>
              <a:t> в </a:t>
            </a:r>
            <a:r>
              <a:rPr lang="ru-RU" dirty="0" err="1"/>
              <a:t>їхньому</a:t>
            </a:r>
            <a:r>
              <a:rPr lang="ru-RU" dirty="0"/>
              <a:t> </a:t>
            </a:r>
            <a:r>
              <a:rPr lang="ru-RU" dirty="0" err="1"/>
              <a:t>професійному</a:t>
            </a:r>
            <a:r>
              <a:rPr lang="ru-RU" dirty="0"/>
              <a:t> </a:t>
            </a:r>
            <a:r>
              <a:rPr lang="ru-RU" dirty="0" err="1"/>
              <a:t>самовдосконаленні</a:t>
            </a:r>
            <a:r>
              <a:rPr lang="ru-RU" dirty="0"/>
              <a:t>. </a:t>
            </a:r>
            <a:r>
              <a:rPr lang="ru-RU" dirty="0" err="1"/>
              <a:t>Передусім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налагодження</a:t>
            </a:r>
            <a:r>
              <a:rPr lang="ru-RU" dirty="0"/>
              <a:t> </a:t>
            </a:r>
            <a:r>
              <a:rPr lang="ru-RU" dirty="0" err="1"/>
              <a:t>ефективного</a:t>
            </a:r>
            <a:r>
              <a:rPr lang="ru-RU" dirty="0"/>
              <a:t> контакту </a:t>
            </a:r>
            <a:r>
              <a:rPr lang="ru-RU" dirty="0" err="1"/>
              <a:t>зі</a:t>
            </a:r>
            <a:r>
              <a:rPr lang="ru-RU" dirty="0"/>
              <a:t> студентами, </a:t>
            </a:r>
            <a:r>
              <a:rPr lang="ru-RU" dirty="0" err="1"/>
              <a:t>віднайдення</a:t>
            </a:r>
            <a:r>
              <a:rPr lang="ru-RU" dirty="0"/>
              <a:t> </a:t>
            </a:r>
            <a:r>
              <a:rPr lang="ru-RU" dirty="0" err="1"/>
              <a:t>оптимальних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них, </a:t>
            </a:r>
            <a:r>
              <a:rPr lang="ru-RU" dirty="0" err="1"/>
              <a:t>вироблення</a:t>
            </a:r>
            <a:r>
              <a:rPr lang="ru-RU" dirty="0"/>
              <a:t> </a:t>
            </a:r>
            <a:r>
              <a:rPr lang="ru-RU" dirty="0" err="1"/>
              <a:t>доброзичливого</a:t>
            </a:r>
            <a:r>
              <a:rPr lang="ru-RU" dirty="0"/>
              <a:t> </a:t>
            </a:r>
            <a:r>
              <a:rPr lang="ru-RU" dirty="0" err="1"/>
              <a:t>ділового</a:t>
            </a:r>
            <a:r>
              <a:rPr lang="ru-RU" dirty="0"/>
              <a:t> стилю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педагогічного</a:t>
            </a:r>
            <a:r>
              <a:rPr lang="ru-RU" dirty="0"/>
              <a:t> такту, </a:t>
            </a:r>
            <a:r>
              <a:rPr lang="ru-RU" dirty="0" err="1"/>
              <a:t>допомоги</a:t>
            </a:r>
            <a:r>
              <a:rPr lang="ru-RU" dirty="0"/>
              <a:t> у </a:t>
            </a:r>
            <a:r>
              <a:rPr lang="ru-RU" dirty="0" err="1"/>
              <a:t>розв’язанні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допомогу</a:t>
            </a:r>
            <a:r>
              <a:rPr lang="ru-RU" dirty="0"/>
              <a:t> молодим </a:t>
            </a:r>
            <a:r>
              <a:rPr lang="ru-RU" dirty="0" err="1"/>
              <a:t>викладачам</a:t>
            </a:r>
            <a:r>
              <a:rPr lang="ru-RU" dirty="0"/>
              <a:t>, особливо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спеціальної</a:t>
            </a:r>
            <a:r>
              <a:rPr lang="ru-RU" dirty="0"/>
              <a:t> </a:t>
            </a:r>
            <a:r>
              <a:rPr lang="ru-RU" dirty="0" err="1"/>
              <a:t>педагогічної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в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 до умов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r>
              <a:rPr lang="ru-RU" dirty="0"/>
              <a:t>— </a:t>
            </a:r>
            <a:r>
              <a:rPr lang="ru-RU" dirty="0" err="1"/>
              <a:t>допомогу</a:t>
            </a:r>
            <a:r>
              <a:rPr lang="ru-RU" dirty="0"/>
              <a:t> студентам і </a:t>
            </a:r>
            <a:r>
              <a:rPr lang="ru-RU" dirty="0" err="1"/>
              <a:t>викладачам</a:t>
            </a:r>
            <a:r>
              <a:rPr lang="ru-RU" dirty="0"/>
              <a:t> у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, що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емоційну</a:t>
            </a:r>
            <a:r>
              <a:rPr lang="ru-RU" dirty="0"/>
              <a:t> </a:t>
            </a:r>
            <a:r>
              <a:rPr lang="ru-RU" dirty="0" err="1"/>
              <a:t>напругу</a:t>
            </a:r>
            <a:r>
              <a:rPr lang="ru-RU" dirty="0"/>
              <a:t>. </a:t>
            </a:r>
            <a:r>
              <a:rPr lang="ru-RU" dirty="0" err="1"/>
              <a:t>Йдеться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про </a:t>
            </a:r>
            <a:r>
              <a:rPr lang="ru-RU" dirty="0" err="1"/>
              <a:t>іспити</a:t>
            </a:r>
            <a:r>
              <a:rPr lang="ru-RU" dirty="0"/>
              <a:t> й </a:t>
            </a:r>
            <a:r>
              <a:rPr lang="ru-RU" dirty="0" err="1"/>
              <a:t>заліки</a:t>
            </a:r>
            <a:r>
              <a:rPr lang="ru-RU" dirty="0"/>
              <a:t>, </a:t>
            </a:r>
            <a:r>
              <a:rPr lang="ru-RU" dirty="0" err="1"/>
              <a:t>взагалі</a:t>
            </a:r>
            <a:r>
              <a:rPr lang="ru-RU" dirty="0"/>
              <a:t> про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сесії</a:t>
            </a:r>
            <a:r>
              <a:rPr lang="ru-RU" dirty="0"/>
              <a:t>, </a:t>
            </a:r>
            <a:r>
              <a:rPr lang="ru-RU" dirty="0" err="1"/>
              <a:t>виробничої</a:t>
            </a:r>
            <a:r>
              <a:rPr lang="ru-RU" dirty="0"/>
              <a:t> практики.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є </a:t>
            </a:r>
            <a:r>
              <a:rPr lang="ru-RU" dirty="0" err="1"/>
              <a:t>емоційно</a:t>
            </a:r>
            <a:r>
              <a:rPr lang="ru-RU" dirty="0"/>
              <a:t> </a:t>
            </a:r>
            <a:r>
              <a:rPr lang="ru-RU" dirty="0" err="1"/>
              <a:t>несприятливими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для </a:t>
            </a:r>
            <a:r>
              <a:rPr lang="ru-RU" dirty="0" err="1"/>
              <a:t>студентів</a:t>
            </a:r>
            <a:r>
              <a:rPr lang="ru-RU" dirty="0"/>
              <a:t>, а й для </a:t>
            </a:r>
            <a:r>
              <a:rPr lang="ru-RU" dirty="0" err="1"/>
              <a:t>викладачів</a:t>
            </a:r>
            <a:r>
              <a:rPr lang="ru-RU" dirty="0"/>
              <a:t>, як і </a:t>
            </a:r>
            <a:r>
              <a:rPr lang="ru-RU" dirty="0" err="1"/>
              <a:t>загалом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оцінювальні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уміння</a:t>
            </a:r>
            <a:r>
              <a:rPr lang="ru-RU" dirty="0"/>
              <a:t> </a:t>
            </a:r>
            <a:r>
              <a:rPr lang="ru-RU" dirty="0" err="1"/>
              <a:t>викладача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оптимальний</a:t>
            </a:r>
            <a:r>
              <a:rPr lang="ru-RU" dirty="0"/>
              <a:t> </a:t>
            </a:r>
            <a:r>
              <a:rPr lang="ru-RU" dirty="0" err="1"/>
              <a:t>доброзичливий</a:t>
            </a:r>
            <a:r>
              <a:rPr lang="ru-RU" dirty="0"/>
              <a:t> і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вимогливий</a:t>
            </a:r>
            <a:r>
              <a:rPr lang="ru-RU" dirty="0"/>
              <a:t> </a:t>
            </a:r>
            <a:r>
              <a:rPr lang="ru-RU" dirty="0" err="1"/>
              <a:t>емоційний</a:t>
            </a:r>
            <a:r>
              <a:rPr lang="ru-RU" dirty="0"/>
              <a:t> </a:t>
            </a:r>
            <a:r>
              <a:rPr lang="ru-RU" dirty="0" err="1"/>
              <a:t>настрій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іспиту</a:t>
            </a:r>
            <a:r>
              <a:rPr lang="ru-RU" dirty="0"/>
              <a:t> великою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залежать</a:t>
            </a:r>
            <a:r>
              <a:rPr lang="ru-RU" dirty="0"/>
              <a:t> </a:t>
            </a:r>
            <a:r>
              <a:rPr lang="ru-RU" dirty="0" err="1"/>
              <a:t>об’єктивність</a:t>
            </a:r>
            <a:r>
              <a:rPr lang="ru-RU" dirty="0"/>
              <a:t> </a:t>
            </a:r>
            <a:r>
              <a:rPr lang="ru-RU" dirty="0" err="1"/>
              <a:t>оцінювання</a:t>
            </a:r>
            <a:r>
              <a:rPr lang="ru-RU" dirty="0"/>
              <a:t>, </a:t>
            </a:r>
            <a:r>
              <a:rPr lang="ru-RU" dirty="0" err="1"/>
              <a:t>задоволеність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отриманою</a:t>
            </a:r>
            <a:r>
              <a:rPr lang="ru-RU" dirty="0"/>
              <a:t> </a:t>
            </a:r>
            <a:r>
              <a:rPr lang="ru-RU" dirty="0" err="1"/>
              <a:t>оцінкою</a:t>
            </a:r>
            <a:r>
              <a:rPr lang="ru-RU" dirty="0"/>
              <a:t>,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самооцінка</a:t>
            </a:r>
            <a:r>
              <a:rPr lang="ru-RU" dirty="0"/>
              <a:t> та </a:t>
            </a:r>
            <a:r>
              <a:rPr lang="ru-RU" dirty="0" err="1"/>
              <a:t>націленість</a:t>
            </a:r>
            <a:r>
              <a:rPr lang="ru-RU" dirty="0"/>
              <a:t> на </a:t>
            </a:r>
            <a:r>
              <a:rPr lang="ru-RU" dirty="0" err="1"/>
              <a:t>виправлення</a:t>
            </a:r>
            <a:r>
              <a:rPr lang="ru-RU" dirty="0"/>
              <a:t> </a:t>
            </a:r>
            <a:r>
              <a:rPr lang="ru-RU" dirty="0" err="1"/>
              <a:t>виявлених</a:t>
            </a:r>
            <a:r>
              <a:rPr lang="ru-RU" dirty="0"/>
              <a:t> </a:t>
            </a:r>
            <a:r>
              <a:rPr lang="ru-RU" dirty="0" err="1"/>
              <a:t>недоліків</a:t>
            </a:r>
            <a:r>
              <a:rPr lang="ru-RU" dirty="0"/>
              <a:t>, на </a:t>
            </a:r>
            <a:r>
              <a:rPr lang="ru-RU" dirty="0" err="1"/>
              <a:t>самовдосконалення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738767674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D2FC2-B515-4F0D-979C-5FDE60F8C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психолога у ЗВО: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F7DDFB-FC85-4AF5-8826-8425090BB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викладачів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спеціальної</a:t>
            </a:r>
            <a:r>
              <a:rPr lang="ru-RU" dirty="0"/>
              <a:t> </a:t>
            </a:r>
            <a:r>
              <a:rPr lang="ru-RU" dirty="0" err="1"/>
              <a:t>педагогічної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(</a:t>
            </a:r>
            <a:r>
              <a:rPr lang="ru-RU" dirty="0" err="1"/>
              <a:t>передусім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, </a:t>
            </a:r>
            <a:r>
              <a:rPr lang="ru-RU" dirty="0" err="1"/>
              <a:t>економічних</a:t>
            </a:r>
            <a:r>
              <a:rPr lang="ru-RU" dirty="0"/>
              <a:t> та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),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компетенція</a:t>
            </a:r>
            <a:r>
              <a:rPr lang="ru-RU" dirty="0"/>
              <a:t> </a:t>
            </a:r>
            <a:r>
              <a:rPr lang="ru-RU" dirty="0" err="1"/>
              <a:t>почасти</a:t>
            </a:r>
            <a:r>
              <a:rPr lang="ru-RU" dirty="0"/>
              <a:t> </a:t>
            </a:r>
            <a:r>
              <a:rPr lang="ru-RU" dirty="0" err="1"/>
              <a:t>буває</a:t>
            </a:r>
            <a:r>
              <a:rPr lang="ru-RU" dirty="0"/>
              <a:t> </a:t>
            </a:r>
            <a:r>
              <a:rPr lang="ru-RU" dirty="0" err="1"/>
              <a:t>вкрай</a:t>
            </a:r>
            <a:r>
              <a:rPr lang="ru-RU" dirty="0"/>
              <a:t> </a:t>
            </a:r>
            <a:r>
              <a:rPr lang="ru-RU" dirty="0" err="1"/>
              <a:t>низькою</a:t>
            </a:r>
            <a:r>
              <a:rPr lang="ru-RU" dirty="0"/>
              <a:t>. А </a:t>
            </a:r>
            <a:r>
              <a:rPr lang="ru-RU" dirty="0" err="1"/>
              <a:t>це</a:t>
            </a:r>
            <a:r>
              <a:rPr lang="ru-RU" dirty="0"/>
              <a:t>, у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непорозумінь</a:t>
            </a:r>
            <a:r>
              <a:rPr lang="ru-RU" dirty="0"/>
              <a:t> у </a:t>
            </a:r>
            <a:r>
              <a:rPr lang="ru-RU" dirty="0" err="1"/>
              <a:t>спілкуванні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студентами та </a:t>
            </a:r>
            <a:r>
              <a:rPr lang="ru-RU" dirty="0" err="1"/>
              <a:t>колегами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до </a:t>
            </a:r>
            <a:r>
              <a:rPr lang="ru-RU" dirty="0" err="1"/>
              <a:t>психологічних</a:t>
            </a:r>
            <a:r>
              <a:rPr lang="ru-RU" dirty="0"/>
              <a:t> проблем у </a:t>
            </a:r>
            <a:r>
              <a:rPr lang="ru-RU" dirty="0" err="1"/>
              <a:t>професійній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</a:p>
          <a:p>
            <a:r>
              <a:rPr lang="ru-RU" dirty="0"/>
              <a:t>З </a:t>
            </a:r>
            <a:r>
              <a:rPr lang="ru-RU" dirty="0" err="1"/>
              <a:t>іншого</a:t>
            </a:r>
            <a:r>
              <a:rPr lang="ru-RU" dirty="0"/>
              <a:t> боку, </a:t>
            </a:r>
            <a:r>
              <a:rPr lang="ru-RU" dirty="0" err="1"/>
              <a:t>низька</a:t>
            </a:r>
            <a:r>
              <a:rPr lang="ru-RU" dirty="0"/>
              <a:t> </a:t>
            </a:r>
            <a:r>
              <a:rPr lang="ru-RU" dirty="0" err="1"/>
              <a:t>психологічна</a:t>
            </a:r>
            <a:r>
              <a:rPr lang="ru-RU" dirty="0"/>
              <a:t> культура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спричиняє</a:t>
            </a:r>
            <a:r>
              <a:rPr lang="ru-RU" dirty="0"/>
              <a:t> </a:t>
            </a:r>
            <a:r>
              <a:rPr lang="ru-RU" dirty="0" err="1"/>
              <a:t>появу</a:t>
            </a:r>
            <a:r>
              <a:rPr lang="ru-RU" dirty="0"/>
              <a:t> </a:t>
            </a:r>
            <a:r>
              <a:rPr lang="ru-RU" dirty="0" err="1"/>
              <a:t>внутрішніх</a:t>
            </a:r>
            <a:r>
              <a:rPr lang="ru-RU" dirty="0"/>
              <a:t> та </a:t>
            </a:r>
            <a:r>
              <a:rPr lang="ru-RU" dirty="0" err="1"/>
              <a:t>міжособистісних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,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особистісних</a:t>
            </a:r>
            <a:r>
              <a:rPr lang="ru-RU" dirty="0"/>
              <a:t> </a:t>
            </a:r>
            <a:r>
              <a:rPr lang="ru-RU" dirty="0" err="1"/>
              <a:t>дисгармоній</a:t>
            </a:r>
            <a:r>
              <a:rPr lang="ru-RU" dirty="0"/>
              <a:t>, </a:t>
            </a:r>
            <a:r>
              <a:rPr lang="ru-RU" dirty="0" err="1"/>
              <a:t>фрустрацій</a:t>
            </a:r>
            <a:r>
              <a:rPr lang="ru-RU" dirty="0"/>
              <a:t>, </a:t>
            </a:r>
            <a:r>
              <a:rPr lang="ru-RU" dirty="0" err="1"/>
              <a:t>тривоги</a:t>
            </a:r>
            <a:r>
              <a:rPr lang="ru-RU" dirty="0"/>
              <a:t>, </a:t>
            </a:r>
            <a:r>
              <a:rPr lang="ru-RU" dirty="0" err="1"/>
              <a:t>негараздів</a:t>
            </a:r>
            <a:r>
              <a:rPr lang="ru-RU" dirty="0"/>
              <a:t> у </a:t>
            </a:r>
            <a:r>
              <a:rPr lang="ru-RU" dirty="0" err="1"/>
              <a:t>навчанні</a:t>
            </a:r>
            <a:r>
              <a:rPr lang="ru-RU" dirty="0"/>
              <a:t> та </a:t>
            </a:r>
            <a:r>
              <a:rPr lang="ru-RU" dirty="0" err="1"/>
              <a:t>оволодінні</a:t>
            </a:r>
            <a:r>
              <a:rPr lang="ru-RU" dirty="0"/>
              <a:t> </a:t>
            </a:r>
            <a:r>
              <a:rPr lang="ru-RU" dirty="0" err="1"/>
              <a:t>професією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408699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1913-D074-4B6F-9BC4-3F2AA2DC1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просвіта</a:t>
            </a:r>
            <a:r>
              <a:rPr lang="ru-RU" dirty="0"/>
              <a:t> </a:t>
            </a:r>
            <a:r>
              <a:rPr lang="ru-RU" dirty="0" err="1"/>
              <a:t>викладачів</a:t>
            </a:r>
            <a:r>
              <a:rPr lang="ru-RU" dirty="0"/>
              <a:t> та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CD00E-A548-4F97-901F-702C1270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покликана </a:t>
            </a:r>
            <a:r>
              <a:rPr lang="ru-RU" dirty="0" err="1"/>
              <a:t>підвищувати</a:t>
            </a:r>
            <a:r>
              <a:rPr lang="ru-RU" dirty="0"/>
              <a:t>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психологічну</a:t>
            </a:r>
            <a:r>
              <a:rPr lang="ru-RU" dirty="0"/>
              <a:t> </a:t>
            </a:r>
            <a:r>
              <a:rPr lang="ru-RU" dirty="0" err="1"/>
              <a:t>компетентність</a:t>
            </a:r>
            <a:r>
              <a:rPr lang="ru-RU" dirty="0"/>
              <a:t>, яка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чергою</a:t>
            </a:r>
            <a:r>
              <a:rPr lang="ru-RU" dirty="0"/>
              <a:t> є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складовою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. </a:t>
            </a:r>
          </a:p>
          <a:p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тут </a:t>
            </a:r>
            <a:r>
              <a:rPr lang="ru-RU" dirty="0" err="1"/>
              <a:t>такі</a:t>
            </a:r>
            <a:r>
              <a:rPr lang="ru-RU" dirty="0"/>
              <a:t>: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психологічного</a:t>
            </a:r>
            <a:r>
              <a:rPr lang="ru-RU" dirty="0"/>
              <a:t> </a:t>
            </a:r>
            <a:r>
              <a:rPr lang="ru-RU" dirty="0" err="1"/>
              <a:t>лекторію</a:t>
            </a:r>
            <a:r>
              <a:rPr lang="ru-RU" dirty="0"/>
              <a:t> для </a:t>
            </a:r>
            <a:r>
              <a:rPr lang="ru-RU" dirty="0" err="1"/>
              <a:t>викладачів</a:t>
            </a:r>
            <a:r>
              <a:rPr lang="ru-RU" dirty="0"/>
              <a:t> та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методичних</a:t>
            </a:r>
            <a:r>
              <a:rPr lang="ru-RU" dirty="0"/>
              <a:t> </a:t>
            </a:r>
            <a:r>
              <a:rPr lang="ru-RU" dirty="0" err="1"/>
              <a:t>рекомендацій</a:t>
            </a:r>
            <a:r>
              <a:rPr lang="ru-RU" dirty="0"/>
              <a:t>, </a:t>
            </a:r>
            <a:r>
              <a:rPr lang="ru-RU" dirty="0" err="1"/>
              <a:t>популяризація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</a:t>
            </a:r>
            <a:r>
              <a:rPr lang="ru-RU" dirty="0" err="1"/>
              <a:t>бесіди</a:t>
            </a:r>
            <a:r>
              <a:rPr lang="ru-RU" dirty="0"/>
              <a:t> на </a:t>
            </a:r>
            <a:r>
              <a:rPr lang="ru-RU" dirty="0" err="1"/>
              <a:t>психологічні</a:t>
            </a:r>
            <a:r>
              <a:rPr lang="ru-RU" dirty="0"/>
              <a:t> теми,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тематичних</a:t>
            </a:r>
            <a:r>
              <a:rPr lang="ru-RU" dirty="0"/>
              <a:t> «</a:t>
            </a:r>
            <a:r>
              <a:rPr lang="ru-RU" dirty="0" err="1"/>
              <a:t>круглих</a:t>
            </a:r>
            <a:r>
              <a:rPr lang="ru-RU" dirty="0"/>
              <a:t> </a:t>
            </a:r>
            <a:r>
              <a:rPr lang="ru-RU" dirty="0" err="1"/>
              <a:t>столів</a:t>
            </a:r>
            <a:r>
              <a:rPr lang="ru-RU" dirty="0"/>
              <a:t>»,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гуртків</a:t>
            </a:r>
            <a:r>
              <a:rPr lang="ru-RU" dirty="0"/>
              <a:t> та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студентських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,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волонтерів</a:t>
            </a:r>
            <a:r>
              <a:rPr lang="ru-RU" dirty="0"/>
              <a:t> для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взаємної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у </a:t>
            </a:r>
            <a:r>
              <a:rPr lang="ru-RU" dirty="0" err="1"/>
              <a:t>студентському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тренінгів</a:t>
            </a:r>
            <a:r>
              <a:rPr lang="ru-RU" dirty="0"/>
              <a:t>, </a:t>
            </a:r>
            <a:r>
              <a:rPr lang="ru-RU" dirty="0" err="1"/>
              <a:t>рольових</a:t>
            </a:r>
            <a:r>
              <a:rPr lang="ru-RU" dirty="0"/>
              <a:t> і </a:t>
            </a:r>
            <a:r>
              <a:rPr lang="ru-RU" dirty="0" err="1"/>
              <a:t>ділових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,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7869321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1913-D074-4B6F-9BC4-3F2AA2DC1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Психологічна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  <a:r>
              <a:rPr lang="ru-RU" dirty="0" err="1"/>
              <a:t>викладачам</a:t>
            </a:r>
            <a:r>
              <a:rPr lang="ru-RU" dirty="0"/>
              <a:t> та студентам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CD00E-A548-4F97-901F-702C12703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Вона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здійснюватися</a:t>
            </a:r>
            <a:r>
              <a:rPr lang="ru-RU" dirty="0"/>
              <a:t> </a:t>
            </a:r>
            <a:r>
              <a:rPr lang="ru-RU" dirty="0" err="1"/>
              <a:t>передусім</a:t>
            </a:r>
            <a:r>
              <a:rPr lang="ru-RU" dirty="0"/>
              <a:t> через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консультації</a:t>
            </a:r>
            <a:r>
              <a:rPr lang="ru-RU" dirty="0"/>
              <a:t>, </a:t>
            </a:r>
            <a:r>
              <a:rPr lang="ru-RU" dirty="0" err="1"/>
              <a:t>бесіди</a:t>
            </a:r>
            <a:r>
              <a:rPr lang="ru-RU" dirty="0"/>
              <a:t>, </a:t>
            </a:r>
            <a:r>
              <a:rPr lang="ru-RU" dirty="0" err="1"/>
              <a:t>групові</a:t>
            </a:r>
            <a:r>
              <a:rPr lang="ru-RU" dirty="0"/>
              <a:t> </a:t>
            </a:r>
            <a:r>
              <a:rPr lang="ru-RU" dirty="0" err="1"/>
              <a:t>тренінги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форми </a:t>
            </a:r>
            <a:r>
              <a:rPr lang="ru-RU" dirty="0" err="1"/>
              <a:t>психотерапевтичної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</a:p>
          <a:p>
            <a:r>
              <a:rPr lang="ru-RU" dirty="0"/>
              <a:t>Тут основною метою є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особистісній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і </a:t>
            </a:r>
            <a:r>
              <a:rPr lang="ru-RU" dirty="0" err="1"/>
              <a:t>викладачів</a:t>
            </a:r>
            <a:r>
              <a:rPr lang="ru-RU" dirty="0"/>
              <a:t>, </a:t>
            </a:r>
            <a:r>
              <a:rPr lang="ru-RU" dirty="0" err="1"/>
              <a:t>узгодження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особистих</a:t>
            </a:r>
            <a:r>
              <a:rPr lang="ru-RU" dirty="0"/>
              <a:t>, </a:t>
            </a:r>
            <a:r>
              <a:rPr lang="ru-RU" dirty="0" err="1"/>
              <a:t>соціальних</a:t>
            </a:r>
            <a:r>
              <a:rPr lang="ru-RU" dirty="0"/>
              <a:t> та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. </a:t>
            </a:r>
          </a:p>
          <a:p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передумовою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є </a:t>
            </a:r>
            <a:r>
              <a:rPr lang="ru-RU" dirty="0" err="1"/>
              <a:t>ефективне</a:t>
            </a:r>
            <a:r>
              <a:rPr lang="ru-RU" dirty="0"/>
              <a:t> </a:t>
            </a:r>
            <a:r>
              <a:rPr lang="ru-RU" dirty="0" err="1"/>
              <a:t>реагування</a:t>
            </a:r>
            <a:r>
              <a:rPr lang="ru-RU" dirty="0"/>
              <a:t> на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психологічні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з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стикається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навчальній</a:t>
            </a:r>
            <a:r>
              <a:rPr lang="ru-RU" dirty="0"/>
              <a:t>, </a:t>
            </a:r>
            <a:r>
              <a:rPr lang="ru-RU" dirty="0" err="1"/>
              <a:t>професійній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в </a:t>
            </a:r>
            <a:r>
              <a:rPr lang="ru-RU" dirty="0" err="1"/>
              <a:t>особистому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труднощами</a:t>
            </a:r>
            <a:r>
              <a:rPr lang="ru-RU" dirty="0"/>
              <a:t> у </a:t>
            </a:r>
            <a:r>
              <a:rPr lang="ru-RU" dirty="0" err="1"/>
              <a:t>навчанні</a:t>
            </a:r>
            <a:r>
              <a:rPr lang="ru-RU" dirty="0"/>
              <a:t>. </a:t>
            </a:r>
          </a:p>
          <a:p>
            <a:r>
              <a:rPr lang="ru-RU" dirty="0" err="1"/>
              <a:t>Завдання</a:t>
            </a:r>
            <a:r>
              <a:rPr lang="ru-RU" dirty="0"/>
              <a:t> психолога — </a:t>
            </a:r>
            <a:r>
              <a:rPr lang="ru-RU" dirty="0" err="1"/>
              <a:t>визначити</a:t>
            </a:r>
            <a:r>
              <a:rPr lang="ru-RU" dirty="0"/>
              <a:t> причини таких </a:t>
            </a:r>
            <a:r>
              <a:rPr lang="ru-RU" dirty="0" err="1"/>
              <a:t>ускладнень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укорінюватися</a:t>
            </a:r>
            <a:r>
              <a:rPr lang="ru-RU" dirty="0"/>
              <a:t> в </a:t>
            </a:r>
            <a:r>
              <a:rPr lang="ru-RU" dirty="0" err="1"/>
              <a:t>когнітивній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особистісній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 студента, та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 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подолання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1340819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075A5-035E-43DB-8E18-8B6CE8F0D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/>
              <a:t>Основними</a:t>
            </a:r>
            <a:r>
              <a:rPr lang="ru-RU" sz="3200" dirty="0"/>
              <a:t> </a:t>
            </a:r>
            <a:r>
              <a:rPr lang="ru-RU" sz="3200" dirty="0" err="1"/>
              <a:t>завданнями</a:t>
            </a:r>
            <a:r>
              <a:rPr lang="ru-RU" sz="3200" dirty="0"/>
              <a:t> у </a:t>
            </a:r>
            <a:r>
              <a:rPr lang="ru-RU" sz="3200" dirty="0" err="1"/>
              <a:t>справі</a:t>
            </a:r>
            <a:r>
              <a:rPr lang="ru-RU" sz="3200" dirty="0"/>
              <a:t> </a:t>
            </a:r>
            <a:r>
              <a:rPr lang="ru-RU" sz="3200" dirty="0" err="1"/>
              <a:t>надання</a:t>
            </a:r>
            <a:r>
              <a:rPr lang="ru-RU" sz="3200" dirty="0"/>
              <a:t> </a:t>
            </a:r>
            <a:r>
              <a:rPr lang="ru-RU" sz="3200" dirty="0" err="1"/>
              <a:t>психологічної</a:t>
            </a:r>
            <a:r>
              <a:rPr lang="ru-RU" sz="3200" dirty="0"/>
              <a:t> </a:t>
            </a:r>
            <a:r>
              <a:rPr lang="ru-RU" sz="3200" dirty="0" err="1"/>
              <a:t>допомоги</a:t>
            </a:r>
            <a:r>
              <a:rPr lang="ru-RU" sz="3200" dirty="0"/>
              <a:t> </a:t>
            </a:r>
            <a:r>
              <a:rPr lang="ru-RU" sz="3200" dirty="0" err="1"/>
              <a:t>викладачам</a:t>
            </a:r>
            <a:r>
              <a:rPr lang="ru-RU" sz="3200" dirty="0"/>
              <a:t> та студентам (за Н. В. </a:t>
            </a:r>
            <a:r>
              <a:rPr lang="ru-RU" sz="3200" dirty="0" err="1"/>
              <a:t>Чепелєвою</a:t>
            </a:r>
            <a:r>
              <a:rPr lang="ru-RU" sz="3200" dirty="0"/>
              <a:t> і Н. І. </a:t>
            </a:r>
            <a:r>
              <a:rPr lang="ru-RU" sz="3200" dirty="0" err="1"/>
              <a:t>Пов’якель</a:t>
            </a:r>
            <a:r>
              <a:rPr lang="ru-RU" sz="3200" dirty="0"/>
              <a:t>) є:</a:t>
            </a:r>
            <a:endParaRPr lang="ru-UA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F8B04F-3380-4831-A91B-3357F2AFB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/>
              <a:t>консультативна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у </a:t>
            </a:r>
            <a:r>
              <a:rPr lang="ru-RU" dirty="0" err="1"/>
              <a:t>розв’язанні</a:t>
            </a:r>
            <a:r>
              <a:rPr lang="ru-RU" dirty="0"/>
              <a:t> </a:t>
            </a:r>
            <a:r>
              <a:rPr lang="ru-RU" dirty="0" err="1"/>
              <a:t>гострих</a:t>
            </a:r>
            <a:r>
              <a:rPr lang="ru-RU" dirty="0"/>
              <a:t> </a:t>
            </a:r>
            <a:r>
              <a:rPr lang="ru-RU" dirty="0" err="1"/>
              <a:t>життєвих</a:t>
            </a:r>
            <a:r>
              <a:rPr lang="ru-RU" dirty="0"/>
              <a:t> проблем, криз,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;</a:t>
            </a:r>
          </a:p>
          <a:p>
            <a:r>
              <a:rPr lang="ru-RU" dirty="0" err="1"/>
              <a:t>консультативна</a:t>
            </a:r>
            <a:r>
              <a:rPr lang="ru-RU" dirty="0"/>
              <a:t> та </a:t>
            </a:r>
            <a:r>
              <a:rPr lang="ru-RU" dirty="0" err="1"/>
              <a:t>обмежена</a:t>
            </a:r>
            <a:r>
              <a:rPr lang="ru-RU" dirty="0"/>
              <a:t> рамками закладу </a:t>
            </a:r>
            <a:r>
              <a:rPr lang="ru-RU" dirty="0" err="1"/>
              <a:t>психотерапевтична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r>
              <a:rPr lang="ru-RU" dirty="0"/>
              <a:t> у </a:t>
            </a:r>
            <a:r>
              <a:rPr lang="ru-RU" dirty="0" err="1"/>
              <a:t>виробленні</a:t>
            </a:r>
            <a:r>
              <a:rPr lang="ru-RU" dirty="0"/>
              <a:t> </a:t>
            </a:r>
            <a:r>
              <a:rPr lang="ru-RU" dirty="0" err="1"/>
              <a:t>адекватних</a:t>
            </a:r>
            <a:r>
              <a:rPr lang="ru-RU" dirty="0"/>
              <a:t> форм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комунікативних</a:t>
            </a:r>
            <a:r>
              <a:rPr lang="ru-RU" dirty="0"/>
              <a:t> </a:t>
            </a:r>
            <a:r>
              <a:rPr lang="ru-RU" dirty="0" err="1"/>
              <a:t>умінь</a:t>
            </a:r>
            <a:r>
              <a:rPr lang="ru-RU" dirty="0"/>
              <a:t> у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життєвих</a:t>
            </a:r>
            <a:r>
              <a:rPr lang="ru-RU" dirty="0"/>
              <a:t>, </a:t>
            </a:r>
            <a:r>
              <a:rPr lang="ru-RU" dirty="0" err="1"/>
              <a:t>навчальних</a:t>
            </a:r>
            <a:r>
              <a:rPr lang="ru-RU" dirty="0"/>
              <a:t> та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ситуаціях</a:t>
            </a:r>
            <a:r>
              <a:rPr lang="ru-RU" dirty="0"/>
              <a:t>;</a:t>
            </a:r>
          </a:p>
          <a:p>
            <a:r>
              <a:rPr lang="ru-RU" dirty="0" err="1"/>
              <a:t>сприяння</a:t>
            </a:r>
            <a:r>
              <a:rPr lang="ru-RU" dirty="0"/>
              <a:t> позитивному </a:t>
            </a:r>
            <a:r>
              <a:rPr lang="ru-RU" dirty="0" err="1"/>
              <a:t>розв’язанню</a:t>
            </a:r>
            <a:r>
              <a:rPr lang="ru-RU" dirty="0"/>
              <a:t> </a:t>
            </a:r>
            <a:r>
              <a:rPr lang="ru-RU" dirty="0" err="1"/>
              <a:t>конфліктів</a:t>
            </a:r>
            <a:r>
              <a:rPr lang="ru-RU" dirty="0"/>
              <a:t> у 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колективах</a:t>
            </a:r>
            <a:r>
              <a:rPr lang="ru-RU" dirty="0"/>
              <a:t>, </a:t>
            </a:r>
            <a:r>
              <a:rPr lang="ru-RU" dirty="0" err="1"/>
              <a:t>студентських</a:t>
            </a:r>
            <a:r>
              <a:rPr lang="ru-RU" dirty="0"/>
              <a:t> </a:t>
            </a:r>
            <a:r>
              <a:rPr lang="ru-RU" dirty="0" err="1"/>
              <a:t>групах</a:t>
            </a:r>
            <a:r>
              <a:rPr lang="ru-RU" dirty="0"/>
              <a:t> </a:t>
            </a:r>
            <a:r>
              <a:rPr lang="ru-RU" dirty="0" err="1"/>
              <a:t>тощо</a:t>
            </a:r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2424125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7A8B9-A0BB-4DCA-AD90-2128233CB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Превентивне виховання та його особливості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DC405B-5BD6-4C3F-A793-BEB0B7392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Превентивне</a:t>
            </a:r>
            <a:r>
              <a:rPr lang="ru-RU" b="1" dirty="0"/>
              <a:t> </a:t>
            </a:r>
            <a:r>
              <a:rPr lang="ru-RU" b="1" dirty="0" err="1"/>
              <a:t>виховання</a:t>
            </a:r>
            <a:r>
              <a:rPr lang="ru-RU" b="1" dirty="0"/>
              <a:t> 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успішна</a:t>
            </a:r>
            <a:r>
              <a:rPr lang="ru-RU" dirty="0"/>
              <a:t> система </a:t>
            </a:r>
            <a:r>
              <a:rPr lang="ru-RU" dirty="0" err="1"/>
              <a:t>підготовчих</a:t>
            </a:r>
            <a:r>
              <a:rPr lang="ru-RU" dirty="0"/>
              <a:t>, </a:t>
            </a:r>
            <a:r>
              <a:rPr lang="ru-RU" dirty="0" err="1"/>
              <a:t>попереджувальних</a:t>
            </a:r>
            <a:r>
              <a:rPr lang="ru-RU" dirty="0"/>
              <a:t> та </a:t>
            </a:r>
            <a:r>
              <a:rPr lang="ru-RU" dirty="0" err="1"/>
              <a:t>профілактичних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педагога з метою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формуванню</a:t>
            </a:r>
            <a:r>
              <a:rPr lang="ru-RU" dirty="0"/>
              <a:t>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звичок</a:t>
            </a:r>
            <a:r>
              <a:rPr lang="ru-RU" dirty="0"/>
              <a:t>, рис характеру, </a:t>
            </a:r>
            <a:r>
              <a:rPr lang="ru-RU" dirty="0" err="1"/>
              <a:t>проявів</a:t>
            </a:r>
            <a:r>
              <a:rPr lang="ru-RU" dirty="0"/>
              <a:t> </a:t>
            </a:r>
            <a:r>
              <a:rPr lang="ru-RU" dirty="0" err="1"/>
              <a:t>асоціальної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підлітків</a:t>
            </a:r>
            <a:r>
              <a:rPr lang="ru-RU" dirty="0"/>
              <a:t> та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належного</a:t>
            </a:r>
            <a:r>
              <a:rPr lang="ru-RU" dirty="0"/>
              <a:t> догляду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8902830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0A54D6-9758-4609-B19B-D11461637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err="1"/>
              <a:t>Сутність</a:t>
            </a:r>
            <a:r>
              <a:rPr lang="ru-RU" b="1" i="1" u="sng" dirty="0"/>
              <a:t> превентивного </a:t>
            </a:r>
            <a:r>
              <a:rPr lang="ru-RU" b="1" i="1" u="sng" dirty="0" err="1"/>
              <a:t>виховання</a:t>
            </a: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4689BD-ED15-49EE-A805-BB7E34A07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     </a:t>
            </a:r>
            <a:r>
              <a:rPr lang="ru-RU" dirty="0" err="1"/>
              <a:t>Комплексний</a:t>
            </a:r>
            <a:r>
              <a:rPr lang="ru-RU" dirty="0"/>
              <a:t> </a:t>
            </a:r>
            <a:r>
              <a:rPr lang="ru-RU" dirty="0" err="1"/>
              <a:t>цілеспрямований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особистість</a:t>
            </a:r>
            <a:r>
              <a:rPr lang="ru-RU" dirty="0"/>
              <a:t> у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динамічної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соціальними</a:t>
            </a:r>
            <a:r>
              <a:rPr lang="ru-RU" dirty="0"/>
              <a:t> </a:t>
            </a:r>
            <a:r>
              <a:rPr lang="ru-RU" dirty="0" err="1"/>
              <a:t>інституціями</a:t>
            </a:r>
            <a:r>
              <a:rPr lang="ru-RU" dirty="0"/>
              <a:t>, </a:t>
            </a:r>
            <a:r>
              <a:rPr lang="ru-RU" dirty="0" err="1"/>
              <a:t>спрямованої</a:t>
            </a:r>
            <a:r>
              <a:rPr lang="ru-RU" dirty="0"/>
              <a:t> на </a:t>
            </a:r>
            <a:r>
              <a:rPr lang="ru-RU" dirty="0" err="1"/>
              <a:t>фізичний</a:t>
            </a:r>
            <a:r>
              <a:rPr lang="ru-RU" dirty="0"/>
              <a:t>, </a:t>
            </a:r>
            <a:r>
              <a:rPr lang="ru-RU" dirty="0" err="1"/>
              <a:t>психічний</a:t>
            </a:r>
            <a:r>
              <a:rPr lang="ru-RU" dirty="0"/>
              <a:t>, </a:t>
            </a:r>
            <a:r>
              <a:rPr lang="ru-RU" dirty="0" err="1"/>
              <a:t>духовний</a:t>
            </a:r>
            <a:r>
              <a:rPr lang="ru-RU" dirty="0"/>
              <a:t>, 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; </a:t>
            </a:r>
            <a:r>
              <a:rPr lang="ru-RU" dirty="0" err="1"/>
              <a:t>вироблення</a:t>
            </a:r>
            <a:r>
              <a:rPr lang="ru-RU" dirty="0"/>
              <a:t> в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імунітету</a:t>
            </a:r>
            <a:r>
              <a:rPr lang="ru-RU" dirty="0"/>
              <a:t> до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впливів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оточення</a:t>
            </a:r>
            <a:r>
              <a:rPr lang="ru-RU" dirty="0"/>
              <a:t> , </a:t>
            </a:r>
            <a:r>
              <a:rPr lang="ru-RU" dirty="0" err="1"/>
              <a:t>профілактику</a:t>
            </a:r>
            <a:r>
              <a:rPr lang="ru-RU" dirty="0"/>
              <a:t>, </a:t>
            </a:r>
            <a:r>
              <a:rPr lang="ru-RU" dirty="0" err="1"/>
              <a:t>корекцію</a:t>
            </a:r>
            <a:r>
              <a:rPr lang="ru-RU" dirty="0"/>
              <a:t> і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асоціальних</a:t>
            </a:r>
            <a:r>
              <a:rPr lang="ru-RU" dirty="0"/>
              <a:t> </a:t>
            </a:r>
            <a:r>
              <a:rPr lang="ru-RU" dirty="0" err="1"/>
              <a:t>проявів</a:t>
            </a:r>
            <a:r>
              <a:rPr lang="ru-RU" dirty="0"/>
              <a:t> у </a:t>
            </a:r>
            <a:r>
              <a:rPr lang="ru-RU" dirty="0" err="1"/>
              <a:t>поведінці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</a:t>
            </a:r>
          </a:p>
          <a:p>
            <a:r>
              <a:rPr lang="ru-RU" dirty="0"/>
              <a:t> </a:t>
            </a:r>
            <a:r>
              <a:rPr lang="ru-RU" dirty="0" err="1"/>
              <a:t>правопорушень</a:t>
            </a:r>
            <a:r>
              <a:rPr lang="ru-RU" dirty="0"/>
              <a:t> (</a:t>
            </a:r>
            <a:r>
              <a:rPr lang="ru-RU" dirty="0" err="1"/>
              <a:t>схильність</a:t>
            </a:r>
            <a:r>
              <a:rPr lang="ru-RU" dirty="0"/>
              <a:t> до </a:t>
            </a:r>
            <a:r>
              <a:rPr lang="ru-RU" dirty="0" err="1"/>
              <a:t>агресії</a:t>
            </a:r>
            <a:r>
              <a:rPr lang="ru-RU" dirty="0"/>
              <a:t> , </a:t>
            </a:r>
            <a:r>
              <a:rPr lang="ru-RU" dirty="0" err="1"/>
              <a:t>крадіжок</a:t>
            </a:r>
            <a:r>
              <a:rPr lang="ru-RU" dirty="0"/>
              <a:t>, </a:t>
            </a:r>
            <a:r>
              <a:rPr lang="ru-RU" dirty="0" err="1"/>
              <a:t>брехні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вад</a:t>
            </a:r>
            <a:r>
              <a:rPr lang="ru-RU" dirty="0"/>
              <a:t>, що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призвести</a:t>
            </a:r>
            <a:r>
              <a:rPr lang="ru-RU" dirty="0"/>
              <a:t> до </a:t>
            </a:r>
            <a:r>
              <a:rPr lang="ru-RU" dirty="0" err="1"/>
              <a:t>кримінальних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);</a:t>
            </a:r>
          </a:p>
          <a:p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звичок</a:t>
            </a:r>
            <a:r>
              <a:rPr lang="ru-RU" dirty="0"/>
              <a:t> (</a:t>
            </a:r>
            <a:r>
              <a:rPr lang="ru-RU" dirty="0" err="1"/>
              <a:t>алкоголізму</a:t>
            </a:r>
            <a:r>
              <a:rPr lang="ru-RU" dirty="0"/>
              <a:t>, </a:t>
            </a:r>
            <a:r>
              <a:rPr lang="ru-RU" dirty="0" err="1"/>
              <a:t>наркоманії</a:t>
            </a:r>
            <a:r>
              <a:rPr lang="ru-RU" dirty="0"/>
              <a:t>, </a:t>
            </a:r>
            <a:r>
              <a:rPr lang="ru-RU" dirty="0" err="1"/>
              <a:t>тютюнопаління</a:t>
            </a:r>
            <a:r>
              <a:rPr lang="ru-RU" dirty="0"/>
              <a:t> , </a:t>
            </a:r>
            <a:r>
              <a:rPr lang="ru-RU" dirty="0" err="1"/>
              <a:t>токсикоманії</a:t>
            </a:r>
            <a:r>
              <a:rPr lang="ru-RU" dirty="0"/>
              <a:t>, то що );</a:t>
            </a:r>
          </a:p>
          <a:p>
            <a:r>
              <a:rPr lang="ru-RU" dirty="0"/>
              <a:t> </a:t>
            </a:r>
            <a:r>
              <a:rPr lang="ru-RU" dirty="0" err="1"/>
              <a:t>статевих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( </a:t>
            </a:r>
            <a:r>
              <a:rPr lang="ru-RU" dirty="0" err="1"/>
              <a:t>статевої</a:t>
            </a:r>
            <a:r>
              <a:rPr lang="ru-RU" dirty="0"/>
              <a:t> </a:t>
            </a:r>
            <a:r>
              <a:rPr lang="ru-RU" dirty="0" err="1"/>
              <a:t>розпусти</a:t>
            </a:r>
            <a:r>
              <a:rPr lang="ru-RU" dirty="0"/>
              <a:t> , </a:t>
            </a:r>
            <a:r>
              <a:rPr lang="ru-RU" dirty="0" err="1"/>
              <a:t>венеричних</a:t>
            </a:r>
            <a:r>
              <a:rPr lang="ru-RU" dirty="0"/>
              <a:t> </a:t>
            </a:r>
            <a:r>
              <a:rPr lang="ru-RU" dirty="0" err="1"/>
              <a:t>захворювань</a:t>
            </a:r>
            <a:r>
              <a:rPr lang="ru-RU" dirty="0"/>
              <a:t>, ВІЛ, СНІД , </a:t>
            </a:r>
            <a:r>
              <a:rPr lang="ru-RU" dirty="0" err="1"/>
              <a:t>проституції</a:t>
            </a:r>
            <a:r>
              <a:rPr lang="ru-RU" dirty="0"/>
              <a:t> , </a:t>
            </a:r>
            <a:r>
              <a:rPr lang="ru-RU" dirty="0" err="1"/>
              <a:t>тощо</a:t>
            </a:r>
            <a:r>
              <a:rPr lang="ru-RU" dirty="0"/>
              <a:t>) ;</a:t>
            </a:r>
          </a:p>
          <a:p>
            <a:r>
              <a:rPr lang="ru-RU" dirty="0"/>
              <a:t> </a:t>
            </a:r>
            <a:r>
              <a:rPr lang="ru-RU" dirty="0" err="1"/>
              <a:t>егоцентризму</a:t>
            </a:r>
            <a:r>
              <a:rPr lang="ru-RU" dirty="0"/>
              <a:t> та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брутальності</a:t>
            </a:r>
            <a:r>
              <a:rPr lang="ru-RU" dirty="0"/>
              <a:t> (</a:t>
            </a:r>
            <a:r>
              <a:rPr lang="ru-RU" dirty="0" err="1"/>
              <a:t>позитивне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всього</a:t>
            </a:r>
            <a:r>
              <a:rPr lang="ru-RU" dirty="0"/>
              <a:t>, що </a:t>
            </a:r>
            <a:r>
              <a:rPr lang="ru-RU" dirty="0" err="1"/>
              <a:t>оточує</a:t>
            </a:r>
            <a:r>
              <a:rPr lang="ru-RU" dirty="0"/>
              <a:t>, </a:t>
            </a:r>
            <a:r>
              <a:rPr lang="ru-RU" dirty="0" err="1"/>
              <a:t>свідомість</a:t>
            </a:r>
            <a:r>
              <a:rPr lang="ru-RU" dirty="0"/>
              <a:t>,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, </a:t>
            </a:r>
            <a:r>
              <a:rPr lang="ru-RU" dirty="0" err="1"/>
              <a:t>загальноприйнятні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моралі</a:t>
            </a:r>
            <a:r>
              <a:rPr lang="ru-RU" dirty="0"/>
              <a:t>,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7478425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AC0A2-DF2C-45EF-8D41-55564C942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err="1"/>
              <a:t>Завдання</a:t>
            </a:r>
            <a:r>
              <a:rPr lang="ru-RU" b="1" i="1" u="sng" dirty="0"/>
              <a:t> превентивного </a:t>
            </a:r>
            <a:r>
              <a:rPr lang="ru-RU" b="1" i="1" u="sng" dirty="0" err="1"/>
              <a:t>виховання</a:t>
            </a: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903AB1-F5AB-4DFB-8639-7B7B079BD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створення</a:t>
            </a:r>
            <a:r>
              <a:rPr lang="ru-RU" dirty="0"/>
              <a:t> умов для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позитивних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</a:t>
            </a:r>
            <a:r>
              <a:rPr lang="ru-RU" dirty="0" err="1"/>
              <a:t>особистостей</a:t>
            </a:r>
            <a:r>
              <a:rPr lang="ru-RU" dirty="0"/>
              <a:t>;</a:t>
            </a:r>
          </a:p>
          <a:p>
            <a:r>
              <a:rPr lang="ru-RU" dirty="0"/>
              <a:t> 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соціально-психологічної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комплексної</a:t>
            </a:r>
            <a:r>
              <a:rPr lang="ru-RU" dirty="0"/>
              <a:t> психолого-</a:t>
            </a:r>
            <a:r>
              <a:rPr lang="ru-RU" dirty="0" err="1"/>
              <a:t>педагогічної</a:t>
            </a:r>
            <a:r>
              <a:rPr lang="ru-RU" dirty="0"/>
              <a:t> та медико-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учням</a:t>
            </a:r>
            <a:r>
              <a:rPr lang="ru-RU" dirty="0"/>
              <a:t>;</a:t>
            </a:r>
          </a:p>
          <a:p>
            <a:r>
              <a:rPr lang="ru-RU" dirty="0"/>
              <a:t> 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адекватної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реабілітації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вчинили </a:t>
            </a:r>
            <a:r>
              <a:rPr lang="ru-RU" dirty="0" err="1"/>
              <a:t>протиправні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зловживають</a:t>
            </a:r>
            <a:r>
              <a:rPr lang="ru-RU" dirty="0"/>
              <a:t> </a:t>
            </a:r>
            <a:r>
              <a:rPr lang="ru-RU" dirty="0" err="1"/>
              <a:t>психоактивними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r>
              <a:rPr lang="ru-RU" dirty="0"/>
              <a:t>;</a:t>
            </a:r>
          </a:p>
          <a:p>
            <a:r>
              <a:rPr lang="ru-RU" dirty="0"/>
              <a:t> 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виробленню</a:t>
            </a:r>
            <a:r>
              <a:rPr lang="ru-RU" dirty="0"/>
              <a:t> </a:t>
            </a:r>
            <a:r>
              <a:rPr lang="ru-RU" dirty="0" err="1"/>
              <a:t>інтегрованих</a:t>
            </a:r>
            <a:r>
              <a:rPr lang="ru-RU" dirty="0"/>
              <a:t> </a:t>
            </a:r>
            <a:r>
              <a:rPr lang="ru-RU" dirty="0" err="1"/>
              <a:t>міждисциплінарних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, </a:t>
            </a:r>
            <a:r>
              <a:rPr lang="ru-RU" dirty="0" err="1"/>
              <a:t>об’єднанню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превентивної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19719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Основні розділи педагогічної психології: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DE75B4FD-C363-4A54-8214-5CED13F3BE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789081"/>
              </p:ext>
            </p:extLst>
          </p:nvPr>
        </p:nvGraphicFramePr>
        <p:xfrm>
          <a:off x="838200" y="2333625"/>
          <a:ext cx="10515600" cy="38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7008496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FE01D-A414-45A0-9B80-E199E14C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/>
              <a:t>Мета превентивного </a:t>
            </a:r>
            <a:r>
              <a:rPr lang="ru-RU" b="1" i="1" u="sng" dirty="0" err="1"/>
              <a:t>виховання</a:t>
            </a: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AFF7C7-A932-4303-A7D1-2718750E4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сформувати</a:t>
            </a:r>
            <a:r>
              <a:rPr lang="ru-RU" dirty="0"/>
              <a:t> </a:t>
            </a:r>
            <a:r>
              <a:rPr lang="ru-RU" dirty="0" err="1"/>
              <a:t>позитивні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: </a:t>
            </a:r>
            <a:r>
              <a:rPr lang="ru-RU" dirty="0" err="1"/>
              <a:t>правової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, </a:t>
            </a:r>
            <a:r>
              <a:rPr lang="ru-RU" dirty="0" err="1"/>
              <a:t>уявлень</a:t>
            </a:r>
            <a:r>
              <a:rPr lang="ru-RU" dirty="0"/>
              <a:t>, </a:t>
            </a:r>
            <a:r>
              <a:rPr lang="ru-RU" dirty="0" err="1"/>
              <a:t>переконань</a:t>
            </a:r>
            <a:r>
              <a:rPr lang="ru-RU" dirty="0"/>
              <a:t>, що </a:t>
            </a:r>
            <a:r>
              <a:rPr lang="ru-RU" dirty="0" err="1"/>
              <a:t>склалися</a:t>
            </a:r>
            <a:r>
              <a:rPr lang="ru-RU" dirty="0"/>
              <a:t> в </a:t>
            </a:r>
            <a:r>
              <a:rPr lang="ru-RU" dirty="0" err="1"/>
              <a:t>суспільстві</a:t>
            </a:r>
            <a:r>
              <a:rPr lang="ru-RU" dirty="0"/>
              <a:t>, </a:t>
            </a:r>
            <a:r>
              <a:rPr lang="ru-RU" dirty="0" err="1"/>
              <a:t>почуттів</a:t>
            </a:r>
            <a:r>
              <a:rPr lang="ru-RU" dirty="0"/>
              <a:t>, що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поведінку</a:t>
            </a:r>
            <a:r>
              <a:rPr lang="ru-RU" dirty="0"/>
              <a:t>,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протидії</a:t>
            </a:r>
            <a:r>
              <a:rPr lang="ru-RU" dirty="0"/>
              <a:t> </a:t>
            </a:r>
            <a:r>
              <a:rPr lang="ru-RU" dirty="0" err="1"/>
              <a:t>порушникам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;</a:t>
            </a:r>
          </a:p>
          <a:p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правову</a:t>
            </a:r>
            <a:r>
              <a:rPr lang="ru-RU" dirty="0"/>
              <a:t> культуру;</a:t>
            </a:r>
          </a:p>
          <a:p>
            <a:r>
              <a:rPr lang="ru-RU" dirty="0" err="1"/>
              <a:t>сформувати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здорового способу </a:t>
            </a:r>
            <a:r>
              <a:rPr lang="ru-RU" dirty="0" err="1"/>
              <a:t>життя</a:t>
            </a:r>
            <a:r>
              <a:rPr lang="ru-RU" dirty="0"/>
              <a:t>;</a:t>
            </a:r>
          </a:p>
          <a:p>
            <a:r>
              <a:rPr lang="ru-RU" dirty="0" err="1"/>
              <a:t>втілювати</a:t>
            </a:r>
            <a:r>
              <a:rPr lang="ru-RU" dirty="0"/>
              <a:t> </a:t>
            </a:r>
            <a:r>
              <a:rPr lang="ru-RU" dirty="0" err="1"/>
              <a:t>профілактику</a:t>
            </a:r>
            <a:r>
              <a:rPr lang="ru-RU" dirty="0"/>
              <a:t> </a:t>
            </a:r>
            <a:r>
              <a:rPr lang="ru-RU" dirty="0" err="1"/>
              <a:t>вживання</a:t>
            </a:r>
            <a:r>
              <a:rPr lang="ru-RU" dirty="0"/>
              <a:t> </a:t>
            </a:r>
            <a:r>
              <a:rPr lang="ru-RU" dirty="0" err="1"/>
              <a:t>наркотичних</a:t>
            </a:r>
            <a:r>
              <a:rPr lang="ru-RU" dirty="0"/>
              <a:t> , </a:t>
            </a:r>
            <a:r>
              <a:rPr lang="ru-RU" dirty="0" err="1"/>
              <a:t>алкогольних</a:t>
            </a:r>
            <a:r>
              <a:rPr lang="ru-RU" dirty="0"/>
              <a:t> і </a:t>
            </a:r>
            <a:r>
              <a:rPr lang="ru-RU" dirty="0" err="1"/>
              <a:t>психотропних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;</a:t>
            </a:r>
          </a:p>
          <a:p>
            <a:r>
              <a:rPr lang="ru-RU" dirty="0"/>
              <a:t> 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комплексну</a:t>
            </a:r>
            <a:r>
              <a:rPr lang="ru-RU" dirty="0"/>
              <a:t> психолого-</a:t>
            </a:r>
            <a:r>
              <a:rPr lang="ru-RU" dirty="0" err="1"/>
              <a:t>педагогічної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</a:t>
            </a:r>
            <a:r>
              <a:rPr lang="ru-RU" dirty="0" err="1"/>
              <a:t>неповнолітнім</a:t>
            </a:r>
            <a:r>
              <a:rPr lang="ru-RU" dirty="0"/>
              <a:t>;</a:t>
            </a:r>
          </a:p>
          <a:p>
            <a:r>
              <a:rPr lang="ru-RU" dirty="0"/>
              <a:t> 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адекватну</a:t>
            </a:r>
            <a:r>
              <a:rPr lang="ru-RU" dirty="0"/>
              <a:t> </a:t>
            </a:r>
            <a:r>
              <a:rPr lang="ru-RU" dirty="0" err="1"/>
              <a:t>соціальну</a:t>
            </a:r>
            <a:r>
              <a:rPr lang="ru-RU" dirty="0"/>
              <a:t> </a:t>
            </a:r>
            <a:r>
              <a:rPr lang="ru-RU" dirty="0" err="1"/>
              <a:t>реабілітацію</a:t>
            </a:r>
            <a:r>
              <a:rPr lang="ru-RU" dirty="0"/>
              <a:t> </a:t>
            </a:r>
            <a:r>
              <a:rPr lang="ru-RU" dirty="0" err="1"/>
              <a:t>неповнолітніх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вчинили </a:t>
            </a:r>
            <a:r>
              <a:rPr lang="ru-RU" dirty="0" err="1"/>
              <a:t>протиправні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зловживають</a:t>
            </a:r>
            <a:r>
              <a:rPr lang="ru-RU" dirty="0"/>
              <a:t> </a:t>
            </a:r>
            <a:r>
              <a:rPr lang="ru-RU" dirty="0" err="1"/>
              <a:t>психоактивними</a:t>
            </a:r>
            <a:r>
              <a:rPr lang="ru-RU" dirty="0"/>
              <a:t> </a:t>
            </a:r>
            <a:r>
              <a:rPr lang="ru-RU" dirty="0" err="1"/>
              <a:t>речовинами</a:t>
            </a:r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523439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3A9A89-4E42-484B-ACCF-9A76D31D1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Напрямки превентивного </a:t>
            </a:r>
            <a:r>
              <a:rPr lang="ru-RU" dirty="0" err="1"/>
              <a:t>виховання</a:t>
            </a:r>
            <a:r>
              <a:rPr lang="ru-RU" dirty="0"/>
              <a:t> :</a:t>
            </a:r>
            <a:br>
              <a:rPr lang="ru-RU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569787-B890-4A29-AD59-A986C92CB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❖ </a:t>
            </a:r>
            <a:r>
              <a:rPr lang="ru-RU" dirty="0" err="1"/>
              <a:t>правова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 </a:t>
            </a:r>
            <a:r>
              <a:rPr lang="ru-RU" dirty="0" err="1"/>
              <a:t>здобувачів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br>
              <a:rPr lang="ru-RU" dirty="0"/>
            </a:br>
            <a:r>
              <a:rPr lang="ru-RU" dirty="0"/>
              <a:t>❖ </a:t>
            </a:r>
            <a:r>
              <a:rPr lang="ru-RU" dirty="0" err="1"/>
              <a:t>формування</a:t>
            </a:r>
            <a:r>
              <a:rPr lang="ru-RU" dirty="0"/>
              <a:t> здорового способу </a:t>
            </a:r>
            <a:r>
              <a:rPr lang="ru-RU" dirty="0" err="1"/>
              <a:t>життя</a:t>
            </a:r>
            <a:br>
              <a:rPr lang="ru-RU" dirty="0"/>
            </a:br>
            <a:r>
              <a:rPr lang="ru-RU" dirty="0"/>
              <a:t>❖ </a:t>
            </a:r>
            <a:r>
              <a:rPr lang="ru-RU" dirty="0" err="1"/>
              <a:t>моральне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br>
              <a:rPr lang="ru-RU" dirty="0"/>
            </a:br>
            <a:r>
              <a:rPr lang="ru-RU" dirty="0"/>
              <a:t>❖ </a:t>
            </a:r>
            <a:r>
              <a:rPr lang="ru-RU" dirty="0" err="1"/>
              <a:t>профілактика</a:t>
            </a:r>
            <a:r>
              <a:rPr lang="ru-RU" dirty="0"/>
              <a:t> </a:t>
            </a:r>
            <a:r>
              <a:rPr lang="ru-RU" dirty="0" err="1"/>
              <a:t>асоціальних</a:t>
            </a:r>
            <a:r>
              <a:rPr lang="ru-RU" dirty="0"/>
              <a:t> </a:t>
            </a:r>
            <a:r>
              <a:rPr lang="ru-RU" dirty="0" err="1"/>
              <a:t>проявів</a:t>
            </a:r>
            <a:r>
              <a:rPr lang="ru-RU" dirty="0"/>
              <a:t> в </a:t>
            </a:r>
            <a:r>
              <a:rPr lang="ru-RU" dirty="0" err="1"/>
              <a:t>поведінці</a:t>
            </a:r>
            <a:r>
              <a:rPr lang="ru-RU" dirty="0"/>
              <a:t> </a:t>
            </a:r>
            <a:r>
              <a:rPr lang="ru-RU" dirty="0" err="1"/>
              <a:t>учнів</a:t>
            </a:r>
            <a:br>
              <a:rPr lang="ru-RU" dirty="0"/>
            </a:br>
            <a:r>
              <a:rPr lang="ru-RU" dirty="0"/>
              <a:t>❖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реабілітація</a:t>
            </a:r>
            <a:br>
              <a:rPr lang="ru-RU" dirty="0"/>
            </a:br>
            <a:r>
              <a:rPr lang="ru-RU" dirty="0"/>
              <a:t>❖ комплексна </a:t>
            </a:r>
            <a:r>
              <a:rPr lang="ru-RU" dirty="0" err="1"/>
              <a:t>психолого</a:t>
            </a:r>
            <a:r>
              <a:rPr lang="ru-RU" dirty="0"/>
              <a:t> – </a:t>
            </a:r>
            <a:r>
              <a:rPr lang="ru-RU" dirty="0" err="1"/>
              <a:t>педагогічна</a:t>
            </a:r>
            <a:r>
              <a:rPr lang="ru-RU" dirty="0"/>
              <a:t> і </a:t>
            </a:r>
            <a:r>
              <a:rPr lang="ru-RU" dirty="0" err="1"/>
              <a:t>соціальна</a:t>
            </a:r>
            <a:r>
              <a:rPr lang="ru-RU" dirty="0"/>
              <a:t> </a:t>
            </a:r>
            <a:r>
              <a:rPr lang="ru-RU" dirty="0" err="1"/>
              <a:t>допомога</a:t>
            </a:r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0550711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445CDDC-0EB6-4E71-83D5-BAB48324919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uk-UA" dirty="0">
                <a:solidFill>
                  <a:schemeClr val="tx1"/>
                </a:solidFill>
              </a:rPr>
              <a:t>Психологічний аналіз методів педагогічного впливу на особистість</a:t>
            </a:r>
            <a:endParaRPr lang="ru-UA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9DCA4C-C059-4BE0-9047-845D7E2CF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ТЕМА 6.</a:t>
            </a:r>
            <a:r>
              <a:rPr lang="uk-UA" dirty="0">
                <a:solidFill>
                  <a:schemeClr val="tx1"/>
                </a:solidFill>
              </a:rPr>
              <a:t> </a:t>
            </a:r>
            <a:endParaRPr lang="ru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3224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02BD644-2D18-47B4-BEEE-C7BE70A0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особистість</a:t>
            </a:r>
            <a:r>
              <a:rPr lang="ru-RU" dirty="0"/>
              <a:t>:</a:t>
            </a:r>
            <a:endParaRPr lang="ru-UA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E530584-2090-4F45-BC4C-6B6197BEF0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6242394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066401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302AF-180D-4D57-A9C9-1C986DCBC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/>
              <a:t>Методи</a:t>
            </a:r>
            <a:r>
              <a:rPr lang="ru-RU" b="1" dirty="0"/>
              <a:t> </a:t>
            </a:r>
            <a:r>
              <a:rPr lang="ru-RU" b="1" dirty="0" err="1"/>
              <a:t>переконання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98C0B4C-23B2-4467-B866-3EAFB20ADD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5173210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534399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14240-E66D-4D50-B297-04A744743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2050" name="Picture 2" descr="Традиційні форми та методи навчання у вищій школі">
            <a:extLst>
              <a:ext uri="{FF2B5EF4-FFF2-40B4-BE49-F238E27FC236}">
                <a16:creationId xmlns:a16="http://schemas.microsoft.com/office/drawing/2014/main" id="{67DB777C-F3F1-415E-B490-150D0F2F57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19" y="504825"/>
            <a:ext cx="6371739" cy="6286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53348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E70D7-022B-4A8C-B0F1-601C4E44C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098" name="Picture 2" descr="2.7. Відбір змісту та застосування технологій, методів та прийомів навчання  - Розділ 2. Методика формування дослідницької діяльності молодших школярів">
            <a:extLst>
              <a:ext uri="{FF2B5EF4-FFF2-40B4-BE49-F238E27FC236}">
                <a16:creationId xmlns:a16="http://schemas.microsoft.com/office/drawing/2014/main" id="{7B99E3B9-B934-4F0C-9C84-31CDE73FB7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250" y="809625"/>
            <a:ext cx="5787525" cy="556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38658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3BE1-75C7-4D67-BD73-1A3C6AF1B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B7262E0-4274-458C-A7CB-EE0D4C43C9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859" y="573881"/>
            <a:ext cx="8272281" cy="571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77223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6B3BE1-75C7-4D67-BD73-1A3C6AF1B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Прийоми (стратегії) критичного мислення</a:t>
            </a:r>
            <a:endParaRPr lang="ru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15D403-BD6F-45DE-B1D5-DBCB3282A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16" t="25803" r="35128" b="7266"/>
          <a:stretch/>
        </p:blipFill>
        <p:spPr>
          <a:xfrm>
            <a:off x="2423971" y="2006600"/>
            <a:ext cx="6843854" cy="431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93018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02BD644-2D18-47B4-BEEE-C7BE70A0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/>
              <a:t>Форми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: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E530584-2090-4F45-BC4C-6B6197BEF0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095505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048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356392"/>
            <a:ext cx="9820275" cy="1325563"/>
          </a:xfrm>
        </p:spPr>
        <p:txBody>
          <a:bodyPr>
            <a:normAutofit/>
          </a:bodyPr>
          <a:lstStyle/>
          <a:p>
            <a:pPr lvl="0"/>
            <a:r>
              <a:rPr lang="uk-UA" u="sng" dirty="0"/>
              <a:t>Галузі професійної психології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DE75B4FD-C363-4A54-8214-5CED13F3BE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302109"/>
              </p:ext>
            </p:extLst>
          </p:nvPr>
        </p:nvGraphicFramePr>
        <p:xfrm>
          <a:off x="838200" y="1323974"/>
          <a:ext cx="10515600" cy="5177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989748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7D95F-2AB1-42AE-ACD0-E464427DB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/>
              <a:t>Методи</a:t>
            </a:r>
            <a:r>
              <a:rPr lang="ru-RU" b="1" dirty="0"/>
              <a:t> </a:t>
            </a:r>
            <a:r>
              <a:rPr lang="ru-RU" b="1" dirty="0" err="1"/>
              <a:t>стимулювання</a:t>
            </a:r>
            <a:r>
              <a:rPr lang="ru-RU" b="1" dirty="0"/>
              <a:t> 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0EB2523-241B-4811-BDAE-8722CF357E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737185"/>
              </p:ext>
            </p:extLst>
          </p:nvPr>
        </p:nvGraphicFramePr>
        <p:xfrm>
          <a:off x="838200" y="2192338"/>
          <a:ext cx="1061085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9290919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28E9C-64FF-4529-A49F-D2E54A37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пізнавального</a:t>
            </a:r>
            <a:r>
              <a:rPr lang="ru-RU" dirty="0"/>
              <a:t> </a:t>
            </a:r>
            <a:r>
              <a:rPr lang="ru-RU" dirty="0" err="1"/>
              <a:t>інтересу</a:t>
            </a:r>
            <a:r>
              <a:rPr lang="ru-RU" dirty="0"/>
              <a:t> 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D2F4B24-A908-4E7D-A4BD-701D247E1D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157438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324821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C5321-1502-4903-9E9B-39BAAE0A0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Методи контролю і оцінки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039EE89-B297-4897-A619-C5A2DDDFE5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934663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655690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C5321-1502-4903-9E9B-39BAAE0A0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Методи контролю і оцінки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039EE89-B297-4897-A619-C5A2DDDFE5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017089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47298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0ABC4-BB7E-45BC-AB8C-7267F7B4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Формувальне оцінювання 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475EB0-5F47-4CFE-88B7-A809DF0F9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— це інтерактивне оцінювання прогресу учнів, що дає змогу вчителю відповідно адаптувати освітній процес, опираючись на дані відстеження особистісного розвитку дітей та хід набуття ними навчального досвіду й </a:t>
            </a:r>
            <a:r>
              <a:rPr lang="uk-UA" dirty="0" err="1"/>
              <a:t>компетентностей</a:t>
            </a:r>
            <a:r>
              <a:rPr lang="uk-UA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53332060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DF05C-7032-49F2-89DD-550B9399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Формувальне оцінювання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90B2BA0-CF54-492C-8D1B-1A8E7C0D18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3857564"/>
              </p:ext>
            </p:extLst>
          </p:nvPr>
        </p:nvGraphicFramePr>
        <p:xfrm>
          <a:off x="838200" y="1797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784351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DF05C-7032-49F2-89DD-550B9399F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Формувальне оцінювання</a:t>
            </a:r>
            <a:endParaRPr lang="ru-UA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46F8A45-3A37-4833-A2C2-EB38F35422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963084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6025241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10BB4-18F6-469F-B311-A490CFC9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7172" name="Picture 4" descr="40 цифрових технік формувального оцінювання для 5-6 класів НУШ">
            <a:extLst>
              <a:ext uri="{FF2B5EF4-FFF2-40B4-BE49-F238E27FC236}">
                <a16:creationId xmlns:a16="http://schemas.microsoft.com/office/drawing/2014/main" id="{0319F5F8-9BD1-4F74-900A-AB82B606FB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1" y="428468"/>
            <a:ext cx="6278880" cy="627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08808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4738B-CB7D-4337-BF31-AC707440F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стимулювання</a:t>
            </a:r>
            <a:r>
              <a:rPr lang="ru-RU" dirty="0"/>
              <a:t> і </a:t>
            </a:r>
            <a:r>
              <a:rPr lang="ru-RU" dirty="0" err="1"/>
              <a:t>мотивації</a:t>
            </a:r>
            <a:r>
              <a:rPr lang="ru-RU" dirty="0"/>
              <a:t> </a:t>
            </a:r>
            <a:r>
              <a:rPr lang="ru-RU" dirty="0" err="1"/>
              <a:t>навчально-пізнавальної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C2B133-C377-4ED0-97D4-EA7B9FF9C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позитивних</a:t>
            </a:r>
            <a:r>
              <a:rPr lang="ru-RU" dirty="0"/>
              <a:t> </a:t>
            </a:r>
            <a:r>
              <a:rPr lang="ru-RU" dirty="0" err="1"/>
              <a:t>мотивів</a:t>
            </a:r>
            <a:r>
              <a:rPr lang="ru-RU" dirty="0"/>
              <a:t> навчання, </a:t>
            </a:r>
            <a:r>
              <a:rPr lang="ru-RU" dirty="0" err="1"/>
              <a:t>стимулюють</a:t>
            </a:r>
            <a:r>
              <a:rPr lang="ru-RU" dirty="0"/>
              <a:t> </a:t>
            </a:r>
            <a:r>
              <a:rPr lang="ru-RU" dirty="0" err="1"/>
              <a:t>пізнавальну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 і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збагаченню</a:t>
            </a:r>
            <a:r>
              <a:rPr lang="ru-RU" dirty="0"/>
              <a:t> </a:t>
            </a:r>
            <a:r>
              <a:rPr lang="ru-RU" dirty="0" err="1"/>
              <a:t>школярів</a:t>
            </a:r>
            <a:r>
              <a:rPr lang="ru-RU" dirty="0"/>
              <a:t> </a:t>
            </a:r>
            <a:r>
              <a:rPr lang="ru-RU" dirty="0" err="1"/>
              <a:t>навчальною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. Вони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підгрупи</a:t>
            </a:r>
            <a:r>
              <a:rPr lang="ru-RU" dirty="0"/>
              <a:t>. </a:t>
            </a:r>
            <a:endParaRPr lang="ru-RU" b="1" dirty="0"/>
          </a:p>
          <a:p>
            <a:r>
              <a:rPr lang="ru-RU" b="1" dirty="0"/>
              <a:t>Перша </a:t>
            </a:r>
            <a:r>
              <a:rPr lang="ru-RU" b="1" dirty="0" err="1"/>
              <a:t>підгрупа</a:t>
            </a:r>
            <a:r>
              <a:rPr lang="ru-RU" b="1" dirty="0"/>
              <a:t>—</a:t>
            </a:r>
            <a:r>
              <a:rPr lang="ru-RU" b="1" dirty="0" err="1"/>
              <a:t>методи</a:t>
            </a:r>
            <a:r>
              <a:rPr lang="ru-RU" b="1" dirty="0"/>
              <a:t> </a:t>
            </a:r>
            <a:r>
              <a:rPr lang="ru-RU" b="1" dirty="0" err="1"/>
              <a:t>формування</a:t>
            </a:r>
            <a:r>
              <a:rPr lang="ru-RU" b="1" dirty="0"/>
              <a:t> </a:t>
            </a:r>
            <a:r>
              <a:rPr lang="ru-RU" b="1" dirty="0" err="1"/>
              <a:t>пізнавального</a:t>
            </a:r>
            <a:r>
              <a:rPr lang="ru-RU" b="1" dirty="0"/>
              <a:t> </a:t>
            </a:r>
            <a:r>
              <a:rPr lang="ru-RU" b="1" dirty="0" err="1"/>
              <a:t>інтересу</a:t>
            </a:r>
            <a:r>
              <a:rPr lang="ru-RU" b="1" dirty="0"/>
              <a:t>.</a:t>
            </a:r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92177451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445CDDC-0EB6-4E71-83D5-BAB48324919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algn="ctr"/>
            <a:r>
              <a:rPr lang="uk-UA" b="1" dirty="0"/>
              <a:t>Теоретичні засади виховання особистості</a:t>
            </a:r>
            <a:br>
              <a:rPr lang="ru-UA" dirty="0"/>
            </a:br>
            <a:endParaRPr lang="ru-UA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9DCA4C-C059-4BE0-9047-845D7E2CF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ТЕМА 7.</a:t>
            </a:r>
            <a:r>
              <a:rPr lang="uk-UA" dirty="0">
                <a:solidFill>
                  <a:schemeClr val="tx1"/>
                </a:solidFill>
              </a:rPr>
              <a:t> </a:t>
            </a:r>
            <a:endParaRPr lang="ru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55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59C05-E156-4691-AF24-CD40EC0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Три основні групи принципів педагогічної психології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75EEA1-2B06-4F3B-A821-CB9AEB06E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  <a:p>
            <a:endParaRPr lang="ru-UA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AD2DD4C-C853-4033-8A61-AAEFBA738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960825"/>
              </p:ext>
            </p:extLst>
          </p:nvPr>
        </p:nvGraphicFramePr>
        <p:xfrm>
          <a:off x="2266950" y="2543175"/>
          <a:ext cx="7893050" cy="3595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926949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B5635-6DA9-48A7-8A85-3BB7B813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Нормативною базою </a:t>
            </a:r>
            <a:r>
              <a:rPr lang="ru-RU" b="1" i="1" dirty="0" err="1"/>
              <a:t>виховання</a:t>
            </a:r>
            <a:r>
              <a:rPr lang="ru-RU" b="1" i="1" dirty="0"/>
              <a:t> </a:t>
            </a:r>
            <a:r>
              <a:rPr lang="uk-UA" b="1" i="1" dirty="0"/>
              <a:t>є: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3A5EB8-5A9B-4F11-BDF6-A86C53CC1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 err="1"/>
              <a:t>Конституці</a:t>
            </a:r>
            <a:r>
              <a:rPr lang="uk-UA" i="1" dirty="0"/>
              <a:t>я</a:t>
            </a:r>
            <a:r>
              <a:rPr lang="ru-RU" i="1" dirty="0"/>
              <a:t> </a:t>
            </a:r>
            <a:r>
              <a:rPr lang="ru-RU" i="1" dirty="0" err="1"/>
              <a:t>України</a:t>
            </a:r>
            <a:r>
              <a:rPr lang="ru-RU" i="1" dirty="0"/>
              <a:t>;</a:t>
            </a:r>
            <a:endParaRPr lang="ru-UA" dirty="0"/>
          </a:p>
          <a:p>
            <a:r>
              <a:rPr lang="ru-RU" i="1" dirty="0" err="1"/>
              <a:t>Конвенці</a:t>
            </a:r>
            <a:r>
              <a:rPr lang="uk-UA" i="1" dirty="0"/>
              <a:t>я</a:t>
            </a:r>
            <a:r>
              <a:rPr lang="ru-RU" i="1" dirty="0"/>
              <a:t> про права </a:t>
            </a:r>
            <a:r>
              <a:rPr lang="ru-RU" i="1" dirty="0" err="1"/>
              <a:t>дитини</a:t>
            </a:r>
            <a:r>
              <a:rPr lang="ru-RU" i="1" dirty="0"/>
              <a:t> </a:t>
            </a:r>
            <a:r>
              <a:rPr lang="uk-UA" dirty="0"/>
              <a:t>(</a:t>
            </a:r>
            <a:r>
              <a:rPr lang="ru-RU" dirty="0" err="1"/>
              <a:t>ратифікован</a:t>
            </a:r>
            <a:r>
              <a:rPr lang="uk-UA" dirty="0"/>
              <a:t>а</a:t>
            </a:r>
            <a:r>
              <a:rPr lang="ru-RU" dirty="0"/>
              <a:t> </a:t>
            </a:r>
            <a:r>
              <a:rPr lang="ru-RU" dirty="0" err="1"/>
              <a:t>Постановою</a:t>
            </a:r>
            <a:r>
              <a:rPr lang="ru-RU" dirty="0"/>
              <a:t> ВР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від</a:t>
            </a:r>
            <a:r>
              <a:rPr lang="ru-RU" dirty="0">
                <a:hlinkClick r:id="rId2"/>
              </a:rPr>
              <a:t> 27.02.91</a:t>
            </a:r>
            <a:r>
              <a:rPr lang="ru-RU" dirty="0"/>
              <a:t> </a:t>
            </a:r>
            <a:r>
              <a:rPr lang="uk-UA" dirty="0"/>
              <a:t>№ 789-XII)</a:t>
            </a:r>
            <a:r>
              <a:rPr lang="ru-RU" i="1" dirty="0"/>
              <a:t>;</a:t>
            </a:r>
            <a:endParaRPr lang="ru-UA" dirty="0"/>
          </a:p>
          <a:p>
            <a:r>
              <a:rPr lang="ru-RU" b="1" i="1" dirty="0" err="1"/>
              <a:t>Закони</a:t>
            </a:r>
            <a:r>
              <a:rPr lang="ru-RU" b="1" i="1" dirty="0"/>
              <a:t> </a:t>
            </a:r>
            <a:r>
              <a:rPr lang="ru-RU" b="1" i="1" dirty="0" err="1"/>
              <a:t>України</a:t>
            </a:r>
            <a:r>
              <a:rPr lang="ru-RU" b="1" i="1" dirty="0"/>
              <a:t>:</a:t>
            </a:r>
            <a:endParaRPr lang="ru-UA" dirty="0"/>
          </a:p>
          <a:p>
            <a:r>
              <a:rPr lang="ru-RU" dirty="0"/>
              <a:t>«Про </a:t>
            </a:r>
            <a:r>
              <a:rPr lang="ru-RU" dirty="0" err="1"/>
              <a:t>освіту</a:t>
            </a:r>
            <a:r>
              <a:rPr lang="ru-RU" dirty="0"/>
              <a:t>» </a:t>
            </a:r>
            <a:r>
              <a:rPr lang="ru-RU" dirty="0" err="1"/>
              <a:t>від</a:t>
            </a:r>
            <a:r>
              <a:rPr lang="ru-RU" dirty="0"/>
              <a:t> 05.09.2017 № 2145-VIII; </a:t>
            </a:r>
            <a:endParaRPr lang="ru-UA" dirty="0"/>
          </a:p>
          <a:p>
            <a:r>
              <a:rPr lang="ru-RU" dirty="0"/>
              <a:t>«Про </a:t>
            </a:r>
            <a:r>
              <a:rPr lang="ru-RU" dirty="0" err="1"/>
              <a:t>охорону</a:t>
            </a:r>
            <a:r>
              <a:rPr lang="ru-RU" dirty="0"/>
              <a:t> </a:t>
            </a:r>
            <a:r>
              <a:rPr lang="ru-RU" dirty="0" err="1"/>
              <a:t>дитинства</a:t>
            </a:r>
            <a:r>
              <a:rPr lang="ru-RU" dirty="0"/>
              <a:t>» </a:t>
            </a:r>
            <a:r>
              <a:rPr lang="ru-RU" dirty="0" err="1"/>
              <a:t>від</a:t>
            </a:r>
            <a:r>
              <a:rPr lang="ru-RU" dirty="0"/>
              <a:t> 26.04.2001 № 2402-ІІІ;</a:t>
            </a:r>
            <a:endParaRPr lang="ru-UA" dirty="0"/>
          </a:p>
          <a:p>
            <a:r>
              <a:rPr lang="ru-RU" b="1" dirty="0"/>
              <a:t>«</a:t>
            </a:r>
            <a:r>
              <a:rPr lang="ru-RU" dirty="0"/>
              <a:t>Про </a:t>
            </a:r>
            <a:r>
              <a:rPr lang="ru-RU" dirty="0" err="1"/>
              <a:t>інноваційну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» </a:t>
            </a:r>
            <a:r>
              <a:rPr lang="ru-RU" dirty="0" err="1"/>
              <a:t>від</a:t>
            </a:r>
            <a:r>
              <a:rPr lang="ru-RU" dirty="0"/>
              <a:t> 04.07.2002 № 40-IV;</a:t>
            </a:r>
            <a:endParaRPr lang="ru-UA" dirty="0"/>
          </a:p>
          <a:p>
            <a:r>
              <a:rPr lang="ru-RU" dirty="0"/>
              <a:t>«Про </a:t>
            </a:r>
            <a:r>
              <a:rPr lang="ru-RU" dirty="0" err="1"/>
              <a:t>Загальнодержавну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</a:t>
            </a:r>
            <a:r>
              <a:rPr lang="ru-RU" dirty="0" err="1"/>
              <a:t>адаптації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до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Союзу» </a:t>
            </a:r>
            <a:r>
              <a:rPr lang="ru-RU" dirty="0" err="1"/>
              <a:t>вiд</a:t>
            </a:r>
            <a:r>
              <a:rPr lang="ru-RU" dirty="0"/>
              <a:t> 18.03.2004 № 1629-IV;</a:t>
            </a:r>
            <a:endParaRPr lang="ru-UA" dirty="0"/>
          </a:p>
          <a:p>
            <a:r>
              <a:rPr lang="ru-RU" u="sng" dirty="0">
                <a:hlinkClick r:id="rId3"/>
              </a:rPr>
              <a:t>«Про </a:t>
            </a:r>
            <a:r>
              <a:rPr lang="ru-RU" u="sng" dirty="0" err="1">
                <a:hlinkClick r:id="rId3"/>
              </a:rPr>
              <a:t>внесення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змін</a:t>
            </a:r>
            <a:r>
              <a:rPr lang="ru-RU" u="sng" dirty="0">
                <a:hlinkClick r:id="rId3"/>
              </a:rPr>
              <a:t> до </a:t>
            </a:r>
            <a:r>
              <a:rPr lang="ru-RU" u="sng" dirty="0" err="1">
                <a:hlinkClick r:id="rId3"/>
              </a:rPr>
              <a:t>законодавчих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актів</a:t>
            </a:r>
            <a:r>
              <a:rPr lang="ru-RU" u="sng" dirty="0">
                <a:hlinkClick r:id="rId3"/>
              </a:rPr>
              <a:t> з </a:t>
            </a:r>
            <a:r>
              <a:rPr lang="ru-RU" u="sng" dirty="0" err="1">
                <a:hlinkClick r:id="rId3"/>
              </a:rPr>
              <a:t>питань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загальної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середньої</a:t>
            </a:r>
            <a:r>
              <a:rPr lang="ru-RU" u="sng" dirty="0">
                <a:hlinkClick r:id="rId3"/>
              </a:rPr>
              <a:t> та </a:t>
            </a:r>
            <a:r>
              <a:rPr lang="ru-RU" u="sng" dirty="0" err="1">
                <a:hlinkClick r:id="rId3"/>
              </a:rPr>
              <a:t>дошкільної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освіти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щодо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організації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навчально-виховного</a:t>
            </a:r>
            <a:r>
              <a:rPr lang="ru-RU" u="sng" dirty="0">
                <a:hlinkClick r:id="rId3"/>
              </a:rPr>
              <a:t> </a:t>
            </a:r>
            <a:r>
              <a:rPr lang="ru-RU" u="sng" dirty="0" err="1">
                <a:hlinkClick r:id="rId3"/>
              </a:rPr>
              <a:t>процесу</a:t>
            </a:r>
            <a:r>
              <a:rPr lang="ru-RU" dirty="0"/>
              <a:t>» </a:t>
            </a:r>
            <a:r>
              <a:rPr lang="uk-UA" dirty="0"/>
              <a:t>від 06.07.2010 № 2442-</a:t>
            </a:r>
            <a:r>
              <a:rPr lang="ru-RU" dirty="0"/>
              <a:t>VI</a:t>
            </a:r>
            <a:r>
              <a:rPr lang="uk-UA" dirty="0"/>
              <a:t>;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3958766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B5635-6DA9-48A7-8A85-3BB7B813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/>
              <a:t>Нормативною базою </a:t>
            </a:r>
            <a:r>
              <a:rPr lang="ru-RU" b="1" i="1" dirty="0" err="1"/>
              <a:t>виховання</a:t>
            </a:r>
            <a:r>
              <a:rPr lang="ru-RU" b="1" i="1" dirty="0"/>
              <a:t> </a:t>
            </a:r>
            <a:r>
              <a:rPr lang="uk-UA" b="1" i="1" dirty="0"/>
              <a:t>є: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3A5EB8-5A9B-4F11-BDF6-A86C53CC1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b="1" dirty="0"/>
              <a:t>«</a:t>
            </a:r>
            <a:r>
              <a:rPr lang="uk-UA" dirty="0"/>
              <a:t>Про пріоритетні напрями інноваційної діяльності в Україні» від 08.09.2011 № 3715-</a:t>
            </a:r>
            <a:r>
              <a:rPr lang="ru-RU" dirty="0"/>
              <a:t>VI</a:t>
            </a:r>
            <a:r>
              <a:rPr lang="uk-UA" dirty="0"/>
              <a:t>;</a:t>
            </a:r>
            <a:endParaRPr lang="ru-UA" dirty="0"/>
          </a:p>
          <a:p>
            <a:r>
              <a:rPr lang="uk-UA" dirty="0"/>
              <a:t>«Про протидію торгівлі людьми» від 20.09.2011 № 3739-</a:t>
            </a:r>
            <a:r>
              <a:rPr lang="ru-RU" dirty="0"/>
              <a:t>VI</a:t>
            </a:r>
            <a:r>
              <a:rPr lang="uk-UA" dirty="0"/>
              <a:t>;</a:t>
            </a:r>
            <a:endParaRPr lang="ru-UA" dirty="0"/>
          </a:p>
          <a:p>
            <a:r>
              <a:rPr lang="ru-RU" dirty="0"/>
              <a:t>«Про </a:t>
            </a:r>
            <a:r>
              <a:rPr lang="ru-RU" dirty="0" err="1"/>
              <a:t>правовий</a:t>
            </a:r>
            <a:r>
              <a:rPr lang="ru-RU" dirty="0"/>
              <a:t> статус та </a:t>
            </a:r>
            <a:r>
              <a:rPr lang="ru-RU" dirty="0" err="1"/>
              <a:t>вшанування</a:t>
            </a:r>
            <a:r>
              <a:rPr lang="ru-RU" dirty="0"/>
              <a:t> </a:t>
            </a:r>
            <a:r>
              <a:rPr lang="ru-RU" dirty="0" err="1"/>
              <a:t>пам’яті</a:t>
            </a:r>
            <a:r>
              <a:rPr lang="ru-RU" dirty="0"/>
              <a:t> </a:t>
            </a:r>
            <a:r>
              <a:rPr lang="ru-RU" dirty="0" err="1"/>
              <a:t>борців</a:t>
            </a:r>
            <a:r>
              <a:rPr lang="ru-RU" dirty="0"/>
              <a:t> за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у XX </a:t>
            </a:r>
            <a:r>
              <a:rPr lang="ru-RU" dirty="0" err="1"/>
              <a:t>столітті</a:t>
            </a:r>
            <a:r>
              <a:rPr lang="ru-RU" dirty="0"/>
              <a:t>» </a:t>
            </a:r>
            <a:r>
              <a:rPr lang="ru-RU" dirty="0" err="1"/>
              <a:t>від</a:t>
            </a:r>
            <a:r>
              <a:rPr lang="ru-RU" dirty="0"/>
              <a:t> 09.04.2015 № 314-VIII;</a:t>
            </a:r>
            <a:endParaRPr lang="ru-UA" dirty="0"/>
          </a:p>
          <a:p>
            <a:r>
              <a:rPr lang="ru-RU" dirty="0"/>
              <a:t>«Про </a:t>
            </a:r>
            <a:r>
              <a:rPr lang="ru-RU" dirty="0" err="1"/>
              <a:t>увічнення</a:t>
            </a:r>
            <a:r>
              <a:rPr lang="ru-RU" dirty="0"/>
              <a:t> перемоги над нацизмом у </a:t>
            </a:r>
            <a:r>
              <a:rPr lang="ru-RU" dirty="0" err="1"/>
              <a:t>Другій</a:t>
            </a:r>
            <a:r>
              <a:rPr lang="ru-RU" dirty="0"/>
              <a:t>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війні</a:t>
            </a:r>
            <a:r>
              <a:rPr lang="ru-RU" dirty="0"/>
              <a:t> 1939-1945 </a:t>
            </a:r>
            <a:r>
              <a:rPr lang="ru-RU" dirty="0" err="1"/>
              <a:t>років</a:t>
            </a:r>
            <a:r>
              <a:rPr lang="ru-RU" dirty="0"/>
              <a:t>» </a:t>
            </a:r>
            <a:r>
              <a:rPr lang="ru-RU" dirty="0" err="1"/>
              <a:t>від</a:t>
            </a:r>
            <a:r>
              <a:rPr lang="ru-RU" dirty="0"/>
              <a:t> 09.04.2015 № 315-VIII;</a:t>
            </a:r>
            <a:endParaRPr lang="ru-UA" dirty="0"/>
          </a:p>
          <a:p>
            <a:r>
              <a:rPr lang="ru-RU" dirty="0"/>
              <a:t>«Про </a:t>
            </a:r>
            <a:r>
              <a:rPr lang="ru-RU" dirty="0" err="1"/>
              <a:t>засудження</a:t>
            </a:r>
            <a:r>
              <a:rPr lang="ru-RU" dirty="0"/>
              <a:t> </a:t>
            </a:r>
            <a:r>
              <a:rPr lang="ru-RU" dirty="0" err="1"/>
              <a:t>комуністичного</a:t>
            </a:r>
            <a:r>
              <a:rPr lang="ru-RU" dirty="0"/>
              <a:t> та </a:t>
            </a:r>
            <a:r>
              <a:rPr lang="ru-RU" dirty="0" err="1"/>
              <a:t>націонал-соціалістичного</a:t>
            </a:r>
            <a:r>
              <a:rPr lang="ru-RU" dirty="0"/>
              <a:t> (</a:t>
            </a:r>
            <a:r>
              <a:rPr lang="ru-RU" dirty="0" err="1"/>
              <a:t>нацистського</a:t>
            </a:r>
            <a:r>
              <a:rPr lang="ru-RU" dirty="0"/>
              <a:t>) </a:t>
            </a:r>
            <a:r>
              <a:rPr lang="ru-RU" dirty="0" err="1"/>
              <a:t>тоталітарних</a:t>
            </a:r>
            <a:r>
              <a:rPr lang="ru-RU" dirty="0"/>
              <a:t> </a:t>
            </a:r>
            <a:r>
              <a:rPr lang="ru-RU" dirty="0" err="1"/>
              <a:t>режимів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та </a:t>
            </a:r>
            <a:r>
              <a:rPr lang="ru-RU" dirty="0" err="1"/>
              <a:t>заборону</a:t>
            </a:r>
            <a:r>
              <a:rPr lang="ru-RU" dirty="0"/>
              <a:t> </a:t>
            </a:r>
            <a:r>
              <a:rPr lang="ru-RU" dirty="0" err="1"/>
              <a:t>пропаганди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символіки</a:t>
            </a:r>
            <a:r>
              <a:rPr lang="ru-RU" dirty="0"/>
              <a:t>» </a:t>
            </a:r>
            <a:r>
              <a:rPr lang="ru-RU" dirty="0" err="1"/>
              <a:t>від</a:t>
            </a:r>
            <a:r>
              <a:rPr lang="ru-RU" dirty="0"/>
              <a:t> 09.04.2015 № 317-VIII;</a:t>
            </a:r>
            <a:endParaRPr lang="ru-UA" dirty="0"/>
          </a:p>
          <a:p>
            <a:r>
              <a:rPr lang="ru-RU" dirty="0"/>
              <a:t>«Про </a:t>
            </a:r>
            <a:r>
              <a:rPr lang="ru-RU" dirty="0" err="1"/>
              <a:t>запобігання</a:t>
            </a:r>
            <a:r>
              <a:rPr lang="ru-RU" dirty="0"/>
              <a:t> та </a:t>
            </a:r>
            <a:r>
              <a:rPr lang="ru-RU" dirty="0" err="1"/>
              <a:t>протидію</a:t>
            </a:r>
            <a:r>
              <a:rPr lang="ru-RU" dirty="0"/>
              <a:t> </a:t>
            </a:r>
            <a:r>
              <a:rPr lang="ru-RU" dirty="0" err="1"/>
              <a:t>домашньому</a:t>
            </a:r>
            <a:r>
              <a:rPr lang="ru-RU" dirty="0"/>
              <a:t> </a:t>
            </a:r>
            <a:r>
              <a:rPr lang="ru-RU" dirty="0" err="1"/>
              <a:t>насильству</a:t>
            </a:r>
            <a:r>
              <a:rPr lang="ru-RU" dirty="0"/>
              <a:t>» </a:t>
            </a:r>
            <a:r>
              <a:rPr lang="ru-RU" dirty="0" err="1"/>
              <a:t>від</a:t>
            </a:r>
            <a:r>
              <a:rPr lang="ru-RU" dirty="0"/>
              <a:t> 07.12.2017 </a:t>
            </a:r>
            <a:r>
              <a:rPr lang="uk-UA" dirty="0"/>
              <a:t>№ 2229-</a:t>
            </a:r>
            <a:r>
              <a:rPr lang="ru-RU" dirty="0"/>
              <a:t>VIII</a:t>
            </a:r>
            <a:r>
              <a:rPr lang="uk-UA" dirty="0"/>
              <a:t>; </a:t>
            </a:r>
            <a:endParaRPr lang="ru-UA" dirty="0"/>
          </a:p>
          <a:p>
            <a:pPr fontAlgn="base"/>
            <a:r>
              <a:rPr lang="uk-UA" b="1" dirty="0"/>
              <a:t>А також:</a:t>
            </a:r>
            <a:r>
              <a:rPr lang="uk-UA" dirty="0"/>
              <a:t> Концепція Нової української школи (2016), Глобальна програма дій з освіти в інтересах сталого розвитку (ЮНЕСКО, 2014), Концепція Державної цільової соціальної програми національно-патріотичного виховання на 2016–2020 роки, Стратегія національно-патріотичного виховання дітей та молоді на 2016–2020 роки, затвердженої Указом Президента України від 13 жовтня 2015 року № 580/2015, Концепція національно-патріотичного виховання дітей і учнівської молоді; Загальнодержавна програма «Національний план дій щодо реалізації Конвенції ООН про права дитини на період до 2021р.» Концепція формування у підлітків національно-культурної ідентичності у загальноосвітніх навчальних закладах (2017); Концепція екологічної освіти України.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2273504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16CAD35-EAF4-4B31-9036-BD8298E0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Нормативно-правові основи виховання</a:t>
            </a:r>
            <a:endParaRPr lang="ru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01D5778-9C13-4483-A896-C851BFCC6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err="1">
                <a:hlinkClick r:id="rId2"/>
              </a:rPr>
              <a:t>Основні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орієнтири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виховання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учнів</a:t>
            </a:r>
            <a:r>
              <a:rPr lang="ru-RU" dirty="0">
                <a:hlinkClick r:id="rId2"/>
              </a:rPr>
              <a:t> 1-11 </a:t>
            </a:r>
            <a:r>
              <a:rPr lang="ru-RU" dirty="0" err="1">
                <a:hlinkClick r:id="rId2"/>
              </a:rPr>
              <a:t>класів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загальноосвітніх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навчальних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закладів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України</a:t>
            </a:r>
            <a:endParaRPr lang="ru-RU" dirty="0"/>
          </a:p>
          <a:p>
            <a:r>
              <a:rPr lang="ru-RU" dirty="0" err="1">
                <a:hlinkClick r:id="rId3"/>
              </a:rPr>
              <a:t>Положення</a:t>
            </a:r>
            <a:r>
              <a:rPr lang="ru-RU" dirty="0">
                <a:hlinkClick r:id="rId3"/>
              </a:rPr>
              <a:t> про </a:t>
            </a:r>
            <a:r>
              <a:rPr lang="ru-RU" dirty="0" err="1">
                <a:hlinkClick r:id="rId3"/>
              </a:rPr>
              <a:t>класного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керівника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навчального</a:t>
            </a:r>
            <a:r>
              <a:rPr lang="ru-RU" dirty="0">
                <a:hlinkClick r:id="rId3"/>
              </a:rPr>
              <a:t> закладу </a:t>
            </a:r>
            <a:r>
              <a:rPr lang="ru-RU" dirty="0" err="1">
                <a:hlinkClick r:id="rId3"/>
              </a:rPr>
              <a:t>системи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загальної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середньої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освіти</a:t>
            </a:r>
            <a:r>
              <a:rPr lang="ru-RU" dirty="0">
                <a:hlinkClick r:id="rId3"/>
              </a:rPr>
              <a:t> (</a:t>
            </a:r>
            <a:r>
              <a:rPr lang="ru-RU" dirty="0" err="1">
                <a:hlinkClick r:id="rId3"/>
              </a:rPr>
              <a:t>затверджено</a:t>
            </a:r>
            <a:r>
              <a:rPr lang="ru-RU" dirty="0">
                <a:hlinkClick r:id="rId3"/>
              </a:rPr>
              <a:t> наказом </a:t>
            </a:r>
            <a:r>
              <a:rPr lang="ru-RU" dirty="0" err="1">
                <a:hlinkClick r:id="rId3"/>
              </a:rPr>
              <a:t>Міністерства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освіти</a:t>
            </a:r>
            <a:r>
              <a:rPr lang="ru-RU" dirty="0">
                <a:hlinkClick r:id="rId3"/>
              </a:rPr>
              <a:t> і науки </a:t>
            </a:r>
            <a:r>
              <a:rPr lang="ru-RU" dirty="0" err="1">
                <a:hlinkClick r:id="rId3"/>
              </a:rPr>
              <a:t>України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від</a:t>
            </a:r>
            <a:r>
              <a:rPr lang="ru-RU" dirty="0">
                <a:hlinkClick r:id="rId3"/>
              </a:rPr>
              <a:t> 6 вересня 2000 року № 434)</a:t>
            </a:r>
            <a:r>
              <a:rPr lang="ru-RU" dirty="0"/>
              <a:t>.</a:t>
            </a:r>
          </a:p>
          <a:p>
            <a:r>
              <a:rPr lang="ru-RU" b="1" i="1" dirty="0"/>
              <a:t>ВОЄННИЙ СТАН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>
                <a:hlinkClick r:id="rId4"/>
              </a:rPr>
              <a:t>Лист МОН «Про </a:t>
            </a:r>
            <a:r>
              <a:rPr lang="ru-RU" dirty="0" err="1">
                <a:hlinkClick r:id="rId4"/>
              </a:rPr>
              <a:t>здійснення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превентивних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заходів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серед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дітей</a:t>
            </a:r>
            <a:r>
              <a:rPr lang="ru-RU" dirty="0">
                <a:hlinkClick r:id="rId4"/>
              </a:rPr>
              <a:t> та </a:t>
            </a:r>
            <a:r>
              <a:rPr lang="ru-RU" dirty="0" err="1">
                <a:hlinkClick r:id="rId4"/>
              </a:rPr>
              <a:t>молоді</a:t>
            </a:r>
            <a:r>
              <a:rPr lang="ru-RU" dirty="0">
                <a:hlinkClick r:id="rId4"/>
              </a:rPr>
              <a:t> в </a:t>
            </a:r>
            <a:r>
              <a:rPr lang="ru-RU" dirty="0" err="1">
                <a:hlinkClick r:id="rId4"/>
              </a:rPr>
              <a:t>умовах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воєнного</a:t>
            </a:r>
            <a:r>
              <a:rPr lang="ru-RU" dirty="0">
                <a:hlinkClick r:id="rId4"/>
              </a:rPr>
              <a:t> стану в </a:t>
            </a:r>
            <a:r>
              <a:rPr lang="ru-RU" dirty="0" err="1">
                <a:hlinkClick r:id="rId4"/>
              </a:rPr>
              <a:t>Україні</a:t>
            </a:r>
            <a:r>
              <a:rPr lang="ru-RU" dirty="0">
                <a:hlinkClick r:id="rId4"/>
              </a:rPr>
              <a:t> » </a:t>
            </a:r>
            <a:r>
              <a:rPr lang="ru-RU" dirty="0" err="1">
                <a:hlinkClick r:id="rId4"/>
              </a:rPr>
              <a:t>від</a:t>
            </a:r>
            <a:r>
              <a:rPr lang="ru-RU" dirty="0">
                <a:hlinkClick r:id="rId4"/>
              </a:rPr>
              <a:t> 1305.2022 р. </a:t>
            </a:r>
            <a:r>
              <a:rPr lang="ru-RU" dirty="0" err="1">
                <a:hlinkClick r:id="rId4"/>
              </a:rPr>
              <a:t>No</a:t>
            </a:r>
            <a:r>
              <a:rPr lang="ru-RU" dirty="0">
                <a:hlinkClick r:id="rId4"/>
              </a:rPr>
              <a:t> 1/5119-22</a:t>
            </a:r>
            <a:endParaRPr lang="ru-RU" dirty="0"/>
          </a:p>
          <a:p>
            <a:r>
              <a:rPr lang="ru-RU" dirty="0">
                <a:hlinkClick r:id="rId5"/>
              </a:rPr>
              <a:t>Лист МОН «Про </a:t>
            </a:r>
            <a:r>
              <a:rPr lang="ru-RU" dirty="0" err="1">
                <a:hlinkClick r:id="rId5"/>
              </a:rPr>
              <a:t>забезпечення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психологічного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супроводу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учасників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освітнього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процесу</a:t>
            </a:r>
            <a:r>
              <a:rPr lang="ru-RU" dirty="0">
                <a:hlinkClick r:id="rId5"/>
              </a:rPr>
              <a:t> в </a:t>
            </a:r>
            <a:r>
              <a:rPr lang="ru-RU" dirty="0" err="1">
                <a:hlinkClick r:id="rId5"/>
              </a:rPr>
              <a:t>умовах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воєнного</a:t>
            </a:r>
            <a:r>
              <a:rPr lang="ru-RU" dirty="0">
                <a:hlinkClick r:id="rId5"/>
              </a:rPr>
              <a:t> стану в </a:t>
            </a:r>
            <a:r>
              <a:rPr lang="ru-RU" dirty="0" err="1">
                <a:hlinkClick r:id="rId5"/>
              </a:rPr>
              <a:t>Україні</a:t>
            </a:r>
            <a:r>
              <a:rPr lang="ru-RU" dirty="0">
                <a:hlinkClick r:id="rId5"/>
              </a:rPr>
              <a:t>» </a:t>
            </a:r>
            <a:r>
              <a:rPr lang="ru-RU" dirty="0" err="1">
                <a:hlinkClick r:id="rId5"/>
              </a:rPr>
              <a:t>від</a:t>
            </a:r>
            <a:r>
              <a:rPr lang="ru-RU" dirty="0">
                <a:hlinkClick r:id="rId5"/>
              </a:rPr>
              <a:t> 29.03.2022 р. </a:t>
            </a:r>
            <a:r>
              <a:rPr lang="ru-RU" dirty="0" err="1">
                <a:hlinkClick r:id="rId5"/>
              </a:rPr>
              <a:t>No</a:t>
            </a:r>
            <a:r>
              <a:rPr lang="ru-RU" dirty="0">
                <a:hlinkClick r:id="rId5"/>
              </a:rPr>
              <a:t> 1/3737-22</a:t>
            </a:r>
            <a:endParaRPr lang="ru-RU" dirty="0"/>
          </a:p>
          <a:p>
            <a:r>
              <a:rPr lang="ru-RU" dirty="0"/>
              <a:t> </a:t>
            </a:r>
            <a:r>
              <a:rPr lang="ru-RU" b="1" i="1" dirty="0"/>
              <a:t>ПРАВА  ДИТИНИ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 err="1">
                <a:hlinkClick r:id="rId6"/>
              </a:rPr>
              <a:t>Конвенція</a:t>
            </a:r>
            <a:r>
              <a:rPr lang="ru-RU" dirty="0">
                <a:hlinkClick r:id="rId6"/>
              </a:rPr>
              <a:t> ООН про права </a:t>
            </a:r>
            <a:r>
              <a:rPr lang="ru-RU" dirty="0" err="1">
                <a:hlinkClick r:id="rId6"/>
              </a:rPr>
              <a:t>дитини</a:t>
            </a:r>
            <a:endParaRPr lang="ru-RU" dirty="0"/>
          </a:p>
          <a:p>
            <a:r>
              <a:rPr lang="ru-RU" dirty="0">
                <a:hlinkClick r:id="rId7"/>
              </a:rPr>
              <a:t>Закон </a:t>
            </a:r>
            <a:r>
              <a:rPr lang="ru-RU" dirty="0" err="1">
                <a:hlinkClick r:id="rId7"/>
              </a:rPr>
              <a:t>України</a:t>
            </a:r>
            <a:r>
              <a:rPr lang="ru-RU" dirty="0">
                <a:hlinkClick r:id="rId7"/>
              </a:rPr>
              <a:t> "Про </a:t>
            </a:r>
            <a:r>
              <a:rPr lang="ru-RU" dirty="0" err="1">
                <a:hlinkClick r:id="rId7"/>
              </a:rPr>
              <a:t>охорону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дитинства</a:t>
            </a:r>
            <a:r>
              <a:rPr lang="ru-RU" dirty="0">
                <a:hlinkClick r:id="rId7"/>
              </a:rPr>
              <a:t>"</a:t>
            </a:r>
            <a:endParaRPr lang="ru-RU" dirty="0"/>
          </a:p>
          <a:p>
            <a:r>
              <a:rPr lang="ru-RU" dirty="0">
                <a:hlinkClick r:id="rId8"/>
              </a:rPr>
              <a:t>Закон </a:t>
            </a:r>
            <a:r>
              <a:rPr lang="ru-RU" dirty="0" err="1">
                <a:hlinkClick r:id="rId8"/>
              </a:rPr>
              <a:t>України</a:t>
            </a:r>
            <a:r>
              <a:rPr lang="ru-RU" dirty="0">
                <a:hlinkClick r:id="rId8"/>
              </a:rPr>
              <a:t> "Про </a:t>
            </a:r>
            <a:r>
              <a:rPr lang="ru-RU" dirty="0" err="1">
                <a:hlinkClick r:id="rId8"/>
              </a:rPr>
              <a:t>соціальну</a:t>
            </a:r>
            <a:r>
              <a:rPr lang="ru-RU" dirty="0">
                <a:hlinkClick r:id="rId8"/>
              </a:rPr>
              <a:t> роботу з </a:t>
            </a:r>
            <a:r>
              <a:rPr lang="ru-RU" dirty="0" err="1">
                <a:hlinkClick r:id="rId8"/>
              </a:rPr>
              <a:t>дітьми</a:t>
            </a:r>
            <a:r>
              <a:rPr lang="ru-RU" dirty="0">
                <a:hlinkClick r:id="rId8"/>
              </a:rPr>
              <a:t> та </a:t>
            </a:r>
            <a:r>
              <a:rPr lang="ru-RU" dirty="0" err="1">
                <a:hlinkClick r:id="rId8"/>
              </a:rPr>
              <a:t>молоддю</a:t>
            </a:r>
            <a:r>
              <a:rPr lang="ru-RU" dirty="0">
                <a:hlinkClick r:id="rId8"/>
              </a:rPr>
              <a:t>"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>
                <a:hlinkClick r:id="rId9"/>
              </a:rPr>
              <a:t>Закон </a:t>
            </a:r>
            <a:r>
              <a:rPr lang="ru-RU" dirty="0" err="1">
                <a:hlinkClick r:id="rId9"/>
              </a:rPr>
              <a:t>України</a:t>
            </a:r>
            <a:r>
              <a:rPr lang="ru-RU" dirty="0">
                <a:hlinkClick r:id="rId9"/>
              </a:rPr>
              <a:t> "Про </a:t>
            </a:r>
            <a:r>
              <a:rPr lang="ru-RU" dirty="0" err="1">
                <a:hlinkClick r:id="rId9"/>
              </a:rPr>
              <a:t>попередження</a:t>
            </a:r>
            <a:r>
              <a:rPr lang="ru-RU" dirty="0">
                <a:hlinkClick r:id="rId9"/>
              </a:rPr>
              <a:t> </a:t>
            </a:r>
            <a:r>
              <a:rPr lang="ru-RU" dirty="0" err="1">
                <a:hlinkClick r:id="rId9"/>
              </a:rPr>
              <a:t>насильства</a:t>
            </a:r>
            <a:r>
              <a:rPr lang="ru-RU" dirty="0">
                <a:hlinkClick r:id="rId9"/>
              </a:rPr>
              <a:t> в </a:t>
            </a:r>
            <a:r>
              <a:rPr lang="ru-RU" dirty="0" err="1">
                <a:hlinkClick r:id="rId9"/>
              </a:rPr>
              <a:t>сім'ї</a:t>
            </a:r>
            <a:r>
              <a:rPr lang="ru-RU" dirty="0">
                <a:hlinkClick r:id="rId9"/>
              </a:rPr>
              <a:t>"</a:t>
            </a:r>
            <a:endParaRPr lang="ru-RU" dirty="0"/>
          </a:p>
          <a:p>
            <a:r>
              <a:rPr lang="ru-RU" dirty="0"/>
              <a:t> </a:t>
            </a:r>
            <a:r>
              <a:rPr lang="ru-RU" dirty="0">
                <a:hlinkClick r:id="rId10"/>
              </a:rPr>
              <a:t>Лист МОН «</a:t>
            </a:r>
            <a:r>
              <a:rPr lang="ru-RU" dirty="0" err="1">
                <a:hlinkClick r:id="rId10"/>
              </a:rPr>
              <a:t>Щодо</a:t>
            </a:r>
            <a:r>
              <a:rPr lang="ru-RU" dirty="0">
                <a:hlinkClick r:id="rId10"/>
              </a:rPr>
              <a:t> </a:t>
            </a:r>
            <a:r>
              <a:rPr lang="ru-RU" dirty="0" err="1">
                <a:hlinkClick r:id="rId10"/>
              </a:rPr>
              <a:t>запобігання</a:t>
            </a:r>
            <a:r>
              <a:rPr lang="ru-RU" dirty="0">
                <a:hlinkClick r:id="rId10"/>
              </a:rPr>
              <a:t> та </a:t>
            </a:r>
            <a:r>
              <a:rPr lang="ru-RU" dirty="0" err="1">
                <a:hlinkClick r:id="rId10"/>
              </a:rPr>
              <a:t>протидії</a:t>
            </a:r>
            <a:r>
              <a:rPr lang="ru-RU" dirty="0">
                <a:hlinkClick r:id="rId10"/>
              </a:rPr>
              <a:t> сексуальному </a:t>
            </a:r>
            <a:r>
              <a:rPr lang="ru-RU" dirty="0" err="1">
                <a:hlinkClick r:id="rId10"/>
              </a:rPr>
              <a:t>насильству</a:t>
            </a:r>
            <a:r>
              <a:rPr lang="ru-RU" dirty="0">
                <a:hlinkClick r:id="rId10"/>
              </a:rPr>
              <a:t>, </a:t>
            </a:r>
            <a:r>
              <a:rPr lang="ru-RU" dirty="0" err="1">
                <a:hlinkClick r:id="rId10"/>
              </a:rPr>
              <a:t>пов’язаному</a:t>
            </a:r>
            <a:r>
              <a:rPr lang="ru-RU" dirty="0">
                <a:hlinkClick r:id="rId10"/>
              </a:rPr>
              <a:t> </a:t>
            </a:r>
            <a:r>
              <a:rPr lang="ru-RU" dirty="0" err="1">
                <a:hlinkClick r:id="rId10"/>
              </a:rPr>
              <a:t>зі</a:t>
            </a:r>
            <a:r>
              <a:rPr lang="ru-RU" dirty="0">
                <a:hlinkClick r:id="rId10"/>
              </a:rPr>
              <a:t> </a:t>
            </a:r>
            <a:r>
              <a:rPr lang="ru-RU" dirty="0" err="1">
                <a:hlinkClick r:id="rId10"/>
              </a:rPr>
              <a:t>збройною</a:t>
            </a:r>
            <a:r>
              <a:rPr lang="ru-RU" dirty="0">
                <a:hlinkClick r:id="rId10"/>
              </a:rPr>
              <a:t> </a:t>
            </a:r>
            <a:r>
              <a:rPr lang="ru-RU" dirty="0" err="1">
                <a:hlinkClick r:id="rId10"/>
              </a:rPr>
              <a:t>агресією</a:t>
            </a:r>
            <a:r>
              <a:rPr lang="ru-RU" dirty="0">
                <a:hlinkClick r:id="rId10"/>
              </a:rPr>
              <a:t> </a:t>
            </a:r>
            <a:r>
              <a:rPr lang="ru-RU" dirty="0" err="1">
                <a:hlinkClick r:id="rId10"/>
              </a:rPr>
              <a:t>російської</a:t>
            </a:r>
            <a:r>
              <a:rPr lang="ru-RU" dirty="0">
                <a:hlinkClick r:id="rId10"/>
              </a:rPr>
              <a:t> </a:t>
            </a:r>
            <a:r>
              <a:rPr lang="ru-RU" dirty="0" err="1">
                <a:hlinkClick r:id="rId10"/>
              </a:rPr>
              <a:t>федерації</a:t>
            </a:r>
            <a:r>
              <a:rPr lang="ru-RU" dirty="0">
                <a:hlinkClick r:id="rId10"/>
              </a:rPr>
              <a:t> на </a:t>
            </a:r>
            <a:r>
              <a:rPr lang="ru-RU" dirty="0" err="1">
                <a:hlinkClick r:id="rId10"/>
              </a:rPr>
              <a:t>території</a:t>
            </a:r>
            <a:r>
              <a:rPr lang="ru-RU" dirty="0">
                <a:hlinkClick r:id="rId10"/>
              </a:rPr>
              <a:t> </a:t>
            </a:r>
            <a:r>
              <a:rPr lang="ru-RU" dirty="0" err="1">
                <a:hlinkClick r:id="rId10"/>
              </a:rPr>
              <a:t>України</a:t>
            </a:r>
            <a:r>
              <a:rPr lang="ru-RU" dirty="0">
                <a:hlinkClick r:id="rId10"/>
              </a:rPr>
              <a:t>» </a:t>
            </a:r>
            <a:r>
              <a:rPr lang="ru-RU" dirty="0" err="1">
                <a:hlinkClick r:id="rId10"/>
              </a:rPr>
              <a:t>від</a:t>
            </a:r>
            <a:r>
              <a:rPr lang="ru-RU" dirty="0">
                <a:hlinkClick r:id="rId10"/>
              </a:rPr>
              <a:t> 22.06.2022 р. </a:t>
            </a:r>
            <a:r>
              <a:rPr lang="ru-RU" dirty="0" err="1">
                <a:hlinkClick r:id="rId10"/>
              </a:rPr>
              <a:t>No</a:t>
            </a:r>
            <a:r>
              <a:rPr lang="ru-RU" dirty="0">
                <a:hlinkClick r:id="rId10"/>
              </a:rPr>
              <a:t> 1/6885-22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uk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3889547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16CAD35-EAF4-4B31-9036-BD8298E0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Нормативно-правові основи виховання</a:t>
            </a:r>
            <a:endParaRPr lang="ru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01D5778-9C13-4483-A896-C851BFCC6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i="1" dirty="0"/>
              <a:t>БЕЗПЕЧНЕ ОСВІТНЄ СЕРЕДОВИЩЕ</a:t>
            </a:r>
            <a:endParaRPr lang="ru-RU" dirty="0"/>
          </a:p>
          <a:p>
            <a:r>
              <a:rPr lang="ru-RU" dirty="0">
                <a:hlinkClick r:id="rId2"/>
              </a:rPr>
              <a:t>НАЦІОНАЛЬНА СТРАТЕГІЯ </a:t>
            </a:r>
            <a:r>
              <a:rPr lang="ru-RU" dirty="0" err="1">
                <a:hlinkClick r:id="rId2"/>
              </a:rPr>
              <a:t>розбудови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безпечного</a:t>
            </a:r>
            <a:r>
              <a:rPr lang="ru-RU" dirty="0">
                <a:hlinkClick r:id="rId2"/>
              </a:rPr>
              <a:t> і здорового </a:t>
            </a:r>
            <a:r>
              <a:rPr lang="ru-RU" dirty="0" err="1">
                <a:hlinkClick r:id="rId2"/>
              </a:rPr>
              <a:t>освітнього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середовища</a:t>
            </a:r>
            <a:r>
              <a:rPr lang="ru-RU" dirty="0">
                <a:hlinkClick r:id="rId2"/>
              </a:rPr>
              <a:t> у </a:t>
            </a:r>
            <a:r>
              <a:rPr lang="ru-RU" dirty="0" err="1">
                <a:hlinkClick r:id="rId2"/>
              </a:rPr>
              <a:t>новій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українській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школі</a:t>
            </a:r>
            <a:r>
              <a:rPr lang="ru-RU" dirty="0">
                <a:hlinkClick r:id="rId2"/>
              </a:rPr>
              <a:t> (СХВАЛЕНО Указом Президента </a:t>
            </a:r>
            <a:r>
              <a:rPr lang="ru-RU" dirty="0" err="1">
                <a:hlinkClick r:id="rId2"/>
              </a:rPr>
              <a:t>України</a:t>
            </a:r>
            <a:r>
              <a:rPr lang="ru-RU" dirty="0">
                <a:hlinkClick r:id="rId2"/>
              </a:rPr>
              <a:t> </a:t>
            </a:r>
            <a:r>
              <a:rPr lang="ru-RU" dirty="0" err="1">
                <a:hlinkClick r:id="rId2"/>
              </a:rPr>
              <a:t>від</a:t>
            </a:r>
            <a:r>
              <a:rPr lang="ru-RU" dirty="0">
                <a:hlinkClick r:id="rId2"/>
              </a:rPr>
              <a:t> 25 </a:t>
            </a:r>
            <a:r>
              <a:rPr lang="ru-RU" dirty="0" err="1">
                <a:hlinkClick r:id="rId2"/>
              </a:rPr>
              <a:t>травня</a:t>
            </a:r>
            <a:r>
              <a:rPr lang="ru-RU" dirty="0">
                <a:hlinkClick r:id="rId2"/>
              </a:rPr>
              <a:t> 2020 року № 195/2020)</a:t>
            </a:r>
            <a:endParaRPr lang="ru-RU" dirty="0"/>
          </a:p>
          <a:p>
            <a:r>
              <a:rPr lang="ru-RU" dirty="0">
                <a:hlinkClick r:id="rId3"/>
              </a:rPr>
              <a:t>ПЛАН ЗАХОДІВ з </a:t>
            </a:r>
            <a:r>
              <a:rPr lang="ru-RU" dirty="0" err="1">
                <a:hlinkClick r:id="rId3"/>
              </a:rPr>
              <a:t>реалізації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Національної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стратегії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розбудови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безпечного</a:t>
            </a:r>
            <a:r>
              <a:rPr lang="ru-RU" dirty="0">
                <a:hlinkClick r:id="rId3"/>
              </a:rPr>
              <a:t> і здорового </a:t>
            </a:r>
            <a:r>
              <a:rPr lang="ru-RU" dirty="0" err="1">
                <a:hlinkClick r:id="rId3"/>
              </a:rPr>
              <a:t>освітнього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середовища</a:t>
            </a:r>
            <a:r>
              <a:rPr lang="ru-RU" dirty="0">
                <a:hlinkClick r:id="rId3"/>
              </a:rPr>
              <a:t> у </a:t>
            </a:r>
            <a:r>
              <a:rPr lang="ru-RU" dirty="0" err="1">
                <a:hlinkClick r:id="rId3"/>
              </a:rPr>
              <a:t>новій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українській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школі</a:t>
            </a:r>
            <a:r>
              <a:rPr lang="ru-RU" dirty="0">
                <a:hlinkClick r:id="rId3"/>
              </a:rPr>
              <a:t> на 2021 </a:t>
            </a:r>
            <a:r>
              <a:rPr lang="ru-RU" dirty="0" err="1">
                <a:hlinkClick r:id="rId3"/>
              </a:rPr>
              <a:t>рік</a:t>
            </a:r>
            <a:r>
              <a:rPr lang="ru-RU" dirty="0">
                <a:hlinkClick r:id="rId3"/>
              </a:rPr>
              <a:t> (ЗАТВЕРДЖЕНО </a:t>
            </a:r>
            <a:r>
              <a:rPr lang="ru-RU" dirty="0" err="1">
                <a:hlinkClick r:id="rId3"/>
              </a:rPr>
              <a:t>розпорядженням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Кабінету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Міністрів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України</a:t>
            </a:r>
            <a:r>
              <a:rPr lang="ru-RU" dirty="0">
                <a:hlinkClick r:id="rId3"/>
              </a:rPr>
              <a:t> </a:t>
            </a:r>
            <a:r>
              <a:rPr lang="ru-RU" dirty="0" err="1">
                <a:hlinkClick r:id="rId3"/>
              </a:rPr>
              <a:t>від</a:t>
            </a:r>
            <a:r>
              <a:rPr lang="ru-RU" dirty="0">
                <a:hlinkClick r:id="rId3"/>
              </a:rPr>
              <a:t> 23 </a:t>
            </a:r>
            <a:r>
              <a:rPr lang="ru-RU" dirty="0" err="1">
                <a:hlinkClick r:id="rId3"/>
              </a:rPr>
              <a:t>грудня</a:t>
            </a:r>
            <a:r>
              <a:rPr lang="ru-RU" dirty="0">
                <a:hlinkClick r:id="rId3"/>
              </a:rPr>
              <a:t> 2020 р. № 1668-р)</a:t>
            </a:r>
            <a:endParaRPr lang="ru-RU" dirty="0"/>
          </a:p>
          <a:p>
            <a:r>
              <a:rPr lang="ru-RU" dirty="0" err="1">
                <a:hlinkClick r:id="rId4"/>
              </a:rPr>
              <a:t>Концепція</a:t>
            </a:r>
            <a:r>
              <a:rPr lang="ru-RU" dirty="0">
                <a:hlinkClick r:id="rId4"/>
              </a:rPr>
              <a:t> «</a:t>
            </a:r>
            <a:r>
              <a:rPr lang="ru-RU" dirty="0" err="1">
                <a:hlinkClick r:id="rId4"/>
              </a:rPr>
              <a:t>Безпечна</a:t>
            </a:r>
            <a:r>
              <a:rPr lang="ru-RU" dirty="0">
                <a:hlinkClick r:id="rId4"/>
              </a:rPr>
              <a:t> і </a:t>
            </a:r>
            <a:r>
              <a:rPr lang="ru-RU" dirty="0" err="1">
                <a:hlinkClick r:id="rId4"/>
              </a:rPr>
              <a:t>дружня</a:t>
            </a:r>
            <a:r>
              <a:rPr lang="ru-RU" dirty="0">
                <a:hlinkClick r:id="rId4"/>
              </a:rPr>
              <a:t> до </a:t>
            </a:r>
            <a:r>
              <a:rPr lang="ru-RU" dirty="0" err="1">
                <a:hlinkClick r:id="rId4"/>
              </a:rPr>
              <a:t>дитини</a:t>
            </a:r>
            <a:r>
              <a:rPr lang="ru-RU" dirty="0">
                <a:hlinkClick r:id="rId4"/>
              </a:rPr>
              <a:t> школа».</a:t>
            </a:r>
            <a:endParaRPr lang="ru-RU" dirty="0"/>
          </a:p>
          <a:p>
            <a:r>
              <a:rPr lang="ru-RU" b="1" i="1" dirty="0"/>
              <a:t>ПРОТИДІЯ БУЛІНГУ</a:t>
            </a:r>
            <a:endParaRPr lang="ru-RU" dirty="0"/>
          </a:p>
          <a:p>
            <a:r>
              <a:rPr lang="ru-RU" dirty="0">
                <a:hlinkClick r:id="rId5"/>
              </a:rPr>
              <a:t>Наказ </a:t>
            </a:r>
            <a:r>
              <a:rPr lang="ru-RU" dirty="0" err="1">
                <a:hlinkClick r:id="rId5"/>
              </a:rPr>
              <a:t>Міністерства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освіти</a:t>
            </a:r>
            <a:r>
              <a:rPr lang="ru-RU" dirty="0">
                <a:hlinkClick r:id="rId5"/>
              </a:rPr>
              <a:t> і науки </a:t>
            </a:r>
            <a:r>
              <a:rPr lang="ru-RU" dirty="0" err="1">
                <a:hlinkClick r:id="rId5"/>
              </a:rPr>
              <a:t>України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від</a:t>
            </a:r>
            <a:r>
              <a:rPr lang="ru-RU" dirty="0">
                <a:hlinkClick r:id="rId5"/>
              </a:rPr>
              <a:t> 28.12.2019 № 1646 "Про </a:t>
            </a:r>
            <a:r>
              <a:rPr lang="ru-RU" dirty="0" err="1">
                <a:hlinkClick r:id="rId5"/>
              </a:rPr>
              <a:t>деякі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питання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реагування</a:t>
            </a:r>
            <a:r>
              <a:rPr lang="ru-RU" dirty="0">
                <a:hlinkClick r:id="rId5"/>
              </a:rPr>
              <a:t> на </a:t>
            </a:r>
            <a:r>
              <a:rPr lang="ru-RU" dirty="0" err="1">
                <a:hlinkClick r:id="rId5"/>
              </a:rPr>
              <a:t>випадки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булінгу</a:t>
            </a:r>
            <a:r>
              <a:rPr lang="ru-RU" dirty="0">
                <a:hlinkClick r:id="rId5"/>
              </a:rPr>
              <a:t> (</a:t>
            </a:r>
            <a:r>
              <a:rPr lang="ru-RU" dirty="0" err="1">
                <a:hlinkClick r:id="rId5"/>
              </a:rPr>
              <a:t>цькування</a:t>
            </a:r>
            <a:r>
              <a:rPr lang="ru-RU" dirty="0">
                <a:hlinkClick r:id="rId5"/>
              </a:rPr>
              <a:t>) та </a:t>
            </a:r>
            <a:r>
              <a:rPr lang="ru-RU" dirty="0" err="1">
                <a:hlinkClick r:id="rId5"/>
              </a:rPr>
              <a:t>застосування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заходів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виховного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впливу</a:t>
            </a:r>
            <a:r>
              <a:rPr lang="ru-RU" dirty="0">
                <a:hlinkClick r:id="rId5"/>
              </a:rPr>
              <a:t> в закладах </a:t>
            </a:r>
            <a:r>
              <a:rPr lang="ru-RU" dirty="0" err="1">
                <a:hlinkClick r:id="rId5"/>
              </a:rPr>
              <a:t>освіти</a:t>
            </a:r>
            <a:r>
              <a:rPr lang="ru-RU" dirty="0">
                <a:hlinkClick r:id="rId5"/>
              </a:rPr>
              <a:t>"</a:t>
            </a:r>
            <a:endParaRPr lang="ru-RU" dirty="0"/>
          </a:p>
          <a:p>
            <a:r>
              <a:rPr lang="ru-RU" dirty="0">
                <a:hlinkClick r:id="rId6"/>
              </a:rPr>
              <a:t>Закон </a:t>
            </a:r>
            <a:r>
              <a:rPr lang="ru-RU" dirty="0" err="1">
                <a:hlinkClick r:id="rId6"/>
              </a:rPr>
              <a:t>України</a:t>
            </a:r>
            <a:r>
              <a:rPr lang="ru-RU" dirty="0">
                <a:hlinkClick r:id="rId6"/>
              </a:rPr>
              <a:t> «Про </a:t>
            </a:r>
            <a:r>
              <a:rPr lang="ru-RU" dirty="0" err="1">
                <a:hlinkClick r:id="rId6"/>
              </a:rPr>
              <a:t>внесення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змін</a:t>
            </a:r>
            <a:r>
              <a:rPr lang="ru-RU" dirty="0">
                <a:hlinkClick r:id="rId6"/>
              </a:rPr>
              <a:t> до </a:t>
            </a:r>
            <a:r>
              <a:rPr lang="ru-RU" dirty="0" err="1">
                <a:hlinkClick r:id="rId6"/>
              </a:rPr>
              <a:t>деяких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законодавчих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актів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України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щодо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протидії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булінгу</a:t>
            </a:r>
            <a:r>
              <a:rPr lang="ru-RU" dirty="0">
                <a:hlinkClick r:id="rId6"/>
              </a:rPr>
              <a:t> (</a:t>
            </a:r>
            <a:r>
              <a:rPr lang="ru-RU" dirty="0" err="1">
                <a:hlinkClick r:id="rId6"/>
              </a:rPr>
              <a:t>цькуванню</a:t>
            </a:r>
            <a:r>
              <a:rPr lang="ru-RU" dirty="0">
                <a:hlinkClick r:id="rId6"/>
              </a:rPr>
              <a:t>)».</a:t>
            </a:r>
            <a:endParaRPr lang="ru-RU" dirty="0"/>
          </a:p>
          <a:p>
            <a:r>
              <a:rPr lang="ru-RU" dirty="0" err="1">
                <a:hlinkClick r:id="rId7"/>
              </a:rPr>
              <a:t>Рекомендації</a:t>
            </a:r>
            <a:r>
              <a:rPr lang="ru-RU" dirty="0">
                <a:hlinkClick r:id="rId7"/>
              </a:rPr>
              <a:t> для </a:t>
            </a:r>
            <a:r>
              <a:rPr lang="ru-RU" dirty="0" err="1">
                <a:hlinkClick r:id="rId7"/>
              </a:rPr>
              <a:t>закладів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освіти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щодо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застосування</a:t>
            </a:r>
            <a:r>
              <a:rPr lang="ru-RU" dirty="0">
                <a:hlinkClick r:id="rId7"/>
              </a:rPr>
              <a:t> норм Закону </a:t>
            </a:r>
            <a:r>
              <a:rPr lang="ru-RU" dirty="0" err="1">
                <a:hlinkClick r:id="rId7"/>
              </a:rPr>
              <a:t>України</a:t>
            </a:r>
            <a:r>
              <a:rPr lang="ru-RU" dirty="0">
                <a:hlinkClick r:id="rId7"/>
              </a:rPr>
              <a:t> «Про </a:t>
            </a:r>
            <a:r>
              <a:rPr lang="ru-RU" dirty="0" err="1">
                <a:hlinkClick r:id="rId7"/>
              </a:rPr>
              <a:t>внесення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змін</a:t>
            </a:r>
            <a:r>
              <a:rPr lang="ru-RU" dirty="0">
                <a:hlinkClick r:id="rId7"/>
              </a:rPr>
              <a:t> до </a:t>
            </a:r>
            <a:r>
              <a:rPr lang="ru-RU" dirty="0" err="1">
                <a:hlinkClick r:id="rId7"/>
              </a:rPr>
              <a:t>деяких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законодавчих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актів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України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щодо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протидії</a:t>
            </a:r>
            <a:r>
              <a:rPr lang="ru-RU" dirty="0">
                <a:hlinkClick r:id="rId7"/>
              </a:rPr>
              <a:t> </a:t>
            </a:r>
            <a:r>
              <a:rPr lang="ru-RU" dirty="0" err="1">
                <a:hlinkClick r:id="rId7"/>
              </a:rPr>
              <a:t>булінгу</a:t>
            </a:r>
            <a:r>
              <a:rPr lang="ru-RU" dirty="0">
                <a:hlinkClick r:id="rId7"/>
              </a:rPr>
              <a:t> (</a:t>
            </a:r>
            <a:r>
              <a:rPr lang="ru-RU" dirty="0" err="1">
                <a:hlinkClick r:id="rId7"/>
              </a:rPr>
              <a:t>цькуванню</a:t>
            </a:r>
            <a:r>
              <a:rPr lang="ru-RU" dirty="0">
                <a:hlinkClick r:id="rId7"/>
              </a:rPr>
              <a:t>)» </a:t>
            </a:r>
            <a:r>
              <a:rPr lang="ru-RU" dirty="0" err="1">
                <a:hlinkClick r:id="rId7"/>
              </a:rPr>
              <a:t>від</a:t>
            </a:r>
            <a:r>
              <a:rPr lang="ru-RU" dirty="0">
                <a:hlinkClick r:id="rId7"/>
              </a:rPr>
              <a:t> 18 </a:t>
            </a:r>
            <a:r>
              <a:rPr lang="ru-RU" dirty="0" err="1">
                <a:hlinkClick r:id="rId7"/>
              </a:rPr>
              <a:t>грудня</a:t>
            </a:r>
            <a:r>
              <a:rPr lang="ru-RU" dirty="0">
                <a:hlinkClick r:id="rId7"/>
              </a:rPr>
              <a:t> 2018 р. № 2657- </a:t>
            </a:r>
            <a:r>
              <a:rPr lang="en-US" dirty="0">
                <a:hlinkClick r:id="rId7"/>
              </a:rPr>
              <a:t>VIII (</a:t>
            </a:r>
            <a:r>
              <a:rPr lang="ru-RU" dirty="0">
                <a:hlinkClick r:id="rId7"/>
              </a:rPr>
              <a:t>лист МОН </a:t>
            </a:r>
            <a:r>
              <a:rPr lang="ru-RU" dirty="0" err="1">
                <a:hlinkClick r:id="rId7"/>
              </a:rPr>
              <a:t>від</a:t>
            </a:r>
            <a:r>
              <a:rPr lang="ru-RU" dirty="0">
                <a:hlinkClick r:id="rId7"/>
              </a:rPr>
              <a:t> 29.01.2019 № 1/19-881).</a:t>
            </a:r>
            <a:r>
              <a:rPr lang="ru-RU" dirty="0"/>
              <a:t> </a:t>
            </a:r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uk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64866925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16CAD35-EAF4-4B31-9036-BD8298E08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Нормативно-правові основи виховання</a:t>
            </a:r>
            <a:endParaRPr lang="ru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01D5778-9C13-4483-A896-C851BFCC6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 КОНЦЕПЦІЇ</a:t>
            </a:r>
            <a:endParaRPr lang="ru-RU" dirty="0"/>
          </a:p>
          <a:p>
            <a:r>
              <a:rPr lang="ru-RU" dirty="0" err="1">
                <a:hlinkClick r:id="rId2"/>
              </a:rPr>
              <a:t>Концепція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виховання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дітей</a:t>
            </a:r>
            <a:r>
              <a:rPr lang="ru-RU" dirty="0">
                <a:hlinkClick r:id="rId2"/>
              </a:rPr>
              <a:t> і </a:t>
            </a:r>
            <a:r>
              <a:rPr lang="ru-RU" dirty="0" err="1">
                <a:hlinkClick r:id="rId2"/>
              </a:rPr>
              <a:t>молоді</a:t>
            </a:r>
            <a:r>
              <a:rPr lang="ru-RU" dirty="0">
                <a:hlinkClick r:id="rId2"/>
              </a:rPr>
              <a:t> в </a:t>
            </a:r>
            <a:r>
              <a:rPr lang="ru-RU" dirty="0" err="1">
                <a:hlinkClick r:id="rId2"/>
              </a:rPr>
              <a:t>національній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системі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освіти</a:t>
            </a:r>
            <a:r>
              <a:rPr lang="ru-RU" dirty="0">
                <a:hlinkClick r:id="rId2"/>
              </a:rPr>
              <a:t>, </a:t>
            </a:r>
            <a:r>
              <a:rPr lang="ru-RU" dirty="0" err="1">
                <a:hlinkClick r:id="rId2"/>
              </a:rPr>
              <a:t>затверджена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колегією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Міністерства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освіти</a:t>
            </a:r>
            <a:r>
              <a:rPr lang="ru-RU" dirty="0">
                <a:hlinkClick r:id="rId2"/>
              </a:rPr>
              <a:t> і науки </a:t>
            </a:r>
            <a:r>
              <a:rPr lang="ru-RU" dirty="0" err="1">
                <a:hlinkClick r:id="rId2"/>
              </a:rPr>
              <a:t>України</a:t>
            </a:r>
            <a:r>
              <a:rPr lang="ru-RU" dirty="0">
                <a:hlinkClick r:id="rId2"/>
              </a:rPr>
              <a:t> 28 лютого 1996 року.</a:t>
            </a:r>
            <a:endParaRPr lang="ru-RU" dirty="0"/>
          </a:p>
          <a:p>
            <a:r>
              <a:rPr lang="ru-RU" dirty="0" err="1">
                <a:hlinkClick r:id="rId3"/>
              </a:rPr>
              <a:t>Концепція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екологічної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освіти</a:t>
            </a:r>
            <a:r>
              <a:rPr lang="ru-RU" dirty="0">
                <a:hlinkClick r:id="rId3"/>
              </a:rPr>
              <a:t> </a:t>
            </a:r>
            <a:r>
              <a:rPr lang="ru-RU" dirty="0" err="1">
                <a:hlinkClick r:id="rId3"/>
              </a:rPr>
              <a:t>України</a:t>
            </a:r>
            <a:endParaRPr lang="ru-RU" dirty="0"/>
          </a:p>
          <a:p>
            <a:r>
              <a:rPr lang="ru-RU" dirty="0" err="1">
                <a:hlinkClick r:id="rId4"/>
              </a:rPr>
              <a:t>Концепція</a:t>
            </a:r>
            <a:r>
              <a:rPr lang="ru-RU" dirty="0">
                <a:hlinkClick r:id="rId4"/>
              </a:rPr>
              <a:t> превентивного </a:t>
            </a:r>
            <a:r>
              <a:rPr lang="ru-RU" dirty="0" err="1">
                <a:hlinkClick r:id="rId4"/>
              </a:rPr>
              <a:t>виховання</a:t>
            </a:r>
            <a:endParaRPr lang="ru-RU" dirty="0"/>
          </a:p>
          <a:p>
            <a:r>
              <a:rPr lang="ru-RU" dirty="0" err="1">
                <a:hlinkClick r:id="rId4"/>
              </a:rPr>
              <a:t>Концепція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формування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позитивної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мотивації</a:t>
            </a:r>
            <a:r>
              <a:rPr lang="ru-RU" dirty="0">
                <a:hlinkClick r:id="rId4"/>
              </a:rPr>
              <a:t> на здоровий </a:t>
            </a:r>
            <a:r>
              <a:rPr lang="ru-RU" dirty="0" err="1">
                <a:hlinkClick r:id="rId4"/>
              </a:rPr>
              <a:t>спосіб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життя</a:t>
            </a:r>
            <a:r>
              <a:rPr lang="ru-RU" dirty="0">
                <a:hlinkClick r:id="rId4"/>
              </a:rPr>
              <a:t> у </a:t>
            </a:r>
            <a:r>
              <a:rPr lang="ru-RU" dirty="0" err="1">
                <a:hlinkClick r:id="rId4"/>
              </a:rPr>
              <a:t>дітей</a:t>
            </a:r>
            <a:r>
              <a:rPr lang="ru-RU" dirty="0">
                <a:hlinkClick r:id="rId4"/>
              </a:rPr>
              <a:t> та </a:t>
            </a:r>
            <a:r>
              <a:rPr lang="ru-RU" dirty="0" err="1">
                <a:hlinkClick r:id="rId4"/>
              </a:rPr>
              <a:t>підлітків</a:t>
            </a:r>
            <a:endParaRPr lang="ru-RU" dirty="0"/>
          </a:p>
          <a:p>
            <a:r>
              <a:rPr lang="ru-RU" dirty="0" err="1">
                <a:hlinkClick r:id="rId4"/>
              </a:rPr>
              <a:t>Концепція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художньо-естетичного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виховання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учнів</a:t>
            </a:r>
            <a:r>
              <a:rPr lang="ru-RU" dirty="0">
                <a:hlinkClick r:id="rId4"/>
              </a:rPr>
              <a:t> у </a:t>
            </a:r>
            <a:r>
              <a:rPr lang="ru-RU" dirty="0" err="1">
                <a:hlinkClick r:id="rId4"/>
              </a:rPr>
              <a:t>загальноосвітніх</a:t>
            </a:r>
            <a:r>
              <a:rPr lang="ru-RU" dirty="0">
                <a:hlinkClick r:id="rId4"/>
              </a:rPr>
              <a:t> </a:t>
            </a:r>
            <a:r>
              <a:rPr lang="ru-RU" dirty="0" err="1">
                <a:hlinkClick r:id="rId4"/>
              </a:rPr>
              <a:t>навчальних</a:t>
            </a:r>
            <a:r>
              <a:rPr lang="ru-RU" dirty="0">
                <a:hlinkClick r:id="rId4"/>
              </a:rPr>
              <a:t> закладах</a:t>
            </a:r>
            <a:endParaRPr lang="ru-RU" dirty="0"/>
          </a:p>
          <a:p>
            <a:r>
              <a:rPr lang="ru-RU" dirty="0" err="1">
                <a:hlinkClick r:id="rId5"/>
              </a:rPr>
              <a:t>Концепція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громадянського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виховання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особистості</a:t>
            </a:r>
            <a:r>
              <a:rPr lang="ru-RU" dirty="0">
                <a:hlinkClick r:id="rId5"/>
              </a:rPr>
              <a:t> в </a:t>
            </a:r>
            <a:r>
              <a:rPr lang="ru-RU" dirty="0" err="1">
                <a:hlinkClick r:id="rId5"/>
              </a:rPr>
              <a:t>умовах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розвитку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Української</a:t>
            </a:r>
            <a:r>
              <a:rPr lang="ru-RU" dirty="0">
                <a:hlinkClick r:id="rId5"/>
              </a:rPr>
              <a:t> </a:t>
            </a:r>
            <a:r>
              <a:rPr lang="ru-RU" dirty="0" err="1">
                <a:hlinkClick r:id="rId5"/>
              </a:rPr>
              <a:t>державності</a:t>
            </a:r>
            <a:endParaRPr lang="ru-RU" dirty="0"/>
          </a:p>
          <a:p>
            <a:r>
              <a:rPr lang="ru-RU" dirty="0" err="1">
                <a:hlinkClick r:id="rId6"/>
              </a:rPr>
              <a:t>Концепція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формування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позитивної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мотивації</a:t>
            </a:r>
            <a:r>
              <a:rPr lang="ru-RU" dirty="0">
                <a:hlinkClick r:id="rId6"/>
              </a:rPr>
              <a:t> на здоровий </a:t>
            </a:r>
            <a:r>
              <a:rPr lang="ru-RU" dirty="0" err="1">
                <a:hlinkClick r:id="rId6"/>
              </a:rPr>
              <a:t>спосіб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життя</a:t>
            </a:r>
            <a:r>
              <a:rPr lang="ru-RU" dirty="0">
                <a:hlinkClick r:id="rId6"/>
              </a:rPr>
              <a:t> у </a:t>
            </a:r>
            <a:r>
              <a:rPr lang="ru-RU" dirty="0" err="1">
                <a:hlinkClick r:id="rId6"/>
              </a:rPr>
              <a:t>дітей</a:t>
            </a:r>
            <a:r>
              <a:rPr lang="ru-RU" dirty="0">
                <a:hlinkClick r:id="rId6"/>
              </a:rPr>
              <a:t> та </a:t>
            </a:r>
            <a:r>
              <a:rPr lang="ru-RU" dirty="0" err="1">
                <a:hlinkClick r:id="rId6"/>
              </a:rPr>
              <a:t>молоді</a:t>
            </a:r>
            <a:r>
              <a:rPr lang="ru-RU" dirty="0">
                <a:hlinkClick r:id="rId6"/>
              </a:rPr>
              <a:t>, </a:t>
            </a:r>
            <a:r>
              <a:rPr lang="ru-RU" dirty="0" err="1">
                <a:hlinkClick r:id="rId6"/>
              </a:rPr>
              <a:t>затверджена</a:t>
            </a:r>
            <a:r>
              <a:rPr lang="ru-RU" dirty="0">
                <a:hlinkClick r:id="rId6"/>
              </a:rPr>
              <a:t> наказом </a:t>
            </a:r>
            <a:r>
              <a:rPr lang="ru-RU" dirty="0" err="1">
                <a:hlinkClick r:id="rId6"/>
              </a:rPr>
              <a:t>Міністерства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освіти</a:t>
            </a:r>
            <a:r>
              <a:rPr lang="ru-RU" dirty="0">
                <a:hlinkClick r:id="rId6"/>
              </a:rPr>
              <a:t> і науки </a:t>
            </a:r>
            <a:r>
              <a:rPr lang="ru-RU" dirty="0" err="1">
                <a:hlinkClick r:id="rId6"/>
              </a:rPr>
              <a:t>України</a:t>
            </a:r>
            <a:r>
              <a:rPr lang="ru-RU" dirty="0">
                <a:hlinkClick r:id="rId6"/>
              </a:rPr>
              <a:t> </a:t>
            </a:r>
            <a:r>
              <a:rPr lang="ru-RU" dirty="0" err="1">
                <a:hlinkClick r:id="rId6"/>
              </a:rPr>
              <a:t>від</a:t>
            </a:r>
            <a:r>
              <a:rPr lang="ru-RU" dirty="0">
                <a:hlinkClick r:id="rId6"/>
              </a:rPr>
              <a:t> 21.06.2004 року № 605.</a:t>
            </a:r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uk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2113598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B870A-4E37-4319-9052-6146464A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Виховання у НУШ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6D7DBF-B960-4D63-876A-92D59AF53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Програма «Нова українська школа» у поступі до цінностей: Київ, 2018. – 40 с. </a:t>
            </a:r>
            <a:r>
              <a:rPr lang="en-US" sz="1200" dirty="0">
                <a:hlinkClick r:id="rId2"/>
              </a:rPr>
              <a:t>https://ipv.org.ua/wp-content/uploads/2018/09/%D0%BF%D1%80%D0%BE%D0%B3%D1%80%D0%B0%D0%BC%D0%B0-02-08-2018_%D0%86%D0%9F%D0%92-%D0%9D%D0%90%D0%9F%D0%9D.docx</a:t>
            </a:r>
            <a:r>
              <a:rPr lang="uk-UA" sz="1200" dirty="0"/>
              <a:t> </a:t>
            </a:r>
            <a:endParaRPr lang="ru-UA" sz="1200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7223463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AB5635-6DA9-48A7-8A85-3BB7B813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Виховання, його мета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3A5EB8-5A9B-4F11-BDF6-A86C53CC1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/>
              <a:t>Виховання </a:t>
            </a:r>
            <a:r>
              <a:rPr lang="uk-UA" dirty="0"/>
              <a:t>– це цілеспрямована діяльність, яка здійснюється в системі освіти, орієнтована на створення умов для розвитку духовності зростаючої особистості на основі загальнолюдських і національних цінностей, надання допомоги в життєвому самовизначенні, громадянській і професійній компетентності та цілісній самореалізації.</a:t>
            </a:r>
            <a:endParaRPr lang="ru-UA" dirty="0"/>
          </a:p>
          <a:p>
            <a:r>
              <a:rPr lang="uk-UA" b="1" dirty="0"/>
              <a:t>Метою виховання </a:t>
            </a:r>
            <a:r>
              <a:rPr lang="uk-UA" dirty="0"/>
              <a:t>є розвиток духовно-моральної особистості, здатної бути повноцінним суб’єктом суспільно значущих соціальних взаємин.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2786402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>
            <a:spLocks noGrp="1"/>
          </p:cNvSpPr>
          <p:nvPr>
            <p:ph type="title"/>
          </p:nvPr>
        </p:nvSpPr>
        <p:spPr>
          <a:xfrm>
            <a:off x="838200" y="6810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 b="1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Наскрізне виховання в новій українській школі</a:t>
            </a:r>
            <a:endParaRPr>
              <a:solidFill>
                <a:srgbClr val="1C1DC9"/>
              </a:solidFill>
            </a:endParaRPr>
          </a:p>
        </p:txBody>
      </p:sp>
      <p:sp>
        <p:nvSpPr>
          <p:cNvPr id="199" name="Google Shape;199;p12"/>
          <p:cNvSpPr txBox="1"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528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1680"/>
              <a:buFont typeface="Noto Sans Symbols"/>
              <a:buChar char="▪"/>
            </a:pPr>
            <a:r>
              <a:rPr lang="en-US" sz="1800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наскрізний виховний процес, 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який передбачає введення у зміст компетентнісної освіти системи цінностей, яка фокусує та </a:t>
            </a:r>
            <a:r>
              <a:rPr lang="en-US" sz="1800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доповнює ціннісно-орієнтаційний зміст 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тільки навчальних предметів, а й будь-якої педагогічної взаємодії на конкретних цінностях створеної програми виховання. 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7414" lvl="0" indent="-450214" algn="just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1680"/>
              <a:buChar char="▪"/>
            </a:pPr>
            <a:r>
              <a:rPr lang="en-US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Завдання наскрізного виховання у НУШ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поєднання навчальних завдань із виховними, інтеграція засад освіти і виховання для потреб нової української школи.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07414" lvl="0" indent="-450214" algn="just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1680"/>
              <a:buChar char="▪"/>
            </a:pP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Наскрізне виховання </a:t>
            </a:r>
            <a:r>
              <a:rPr lang="en-US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базується на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переосмисленні, адаптації предметно-перетворювальної діяльності, спрямованої на ціннісні орієнтири зростання особистості учня, </a:t>
            </a:r>
            <a:r>
              <a:rPr lang="en-US" sz="1800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розвиток його ціннісно-емоційної сфери, формування ціннісних ставлень </a:t>
            </a:r>
            <a:r>
              <a:rPr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цілісного сприйняття навколишньої дійсності та підвищення духовного потенціалу учнів.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28600" algn="l" rtl="0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SzPts val="1680"/>
              <a:buFont typeface="Noto Sans Symbols"/>
              <a:buNone/>
            </a:pPr>
            <a:endParaRPr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>
            <a:spLocks noGrp="1"/>
          </p:cNvSpPr>
          <p:nvPr>
            <p:ph type="title"/>
          </p:nvPr>
        </p:nvSpPr>
        <p:spPr>
          <a:xfrm>
            <a:off x="2894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en-US" sz="3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uk-UA" sz="3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освітній діяльності необхідні</a:t>
            </a:r>
            <a:endParaRPr dirty="0"/>
          </a:p>
        </p:txBody>
      </p:sp>
      <p:sp>
        <p:nvSpPr>
          <p:cNvPr id="205" name="Google Shape;205;p13"/>
          <p:cNvSpPr txBox="1">
            <a:spLocks noGrp="1"/>
          </p:cNvSpPr>
          <p:nvPr>
            <p:ph type="body" idx="1"/>
          </p:nvPr>
        </p:nvSpPr>
        <p:spPr>
          <a:xfrm>
            <a:off x="650449" y="1827212"/>
            <a:ext cx="582337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Char char="⚪"/>
            </a:pP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Внесення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ціннісних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складових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у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зміст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викладання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навчальних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предметів</a:t>
            </a:r>
            <a:endParaRPr dirty="0"/>
          </a:p>
        </p:txBody>
      </p:sp>
      <p:pic>
        <p:nvPicPr>
          <p:cNvPr id="206" name="Google Shape;206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48526" y="1905000"/>
            <a:ext cx="3121025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"/>
          <p:cNvSpPr txBox="1">
            <a:spLocks noGrp="1"/>
          </p:cNvSpPr>
          <p:nvPr>
            <p:ph type="title"/>
          </p:nvPr>
        </p:nvSpPr>
        <p:spPr>
          <a:xfrm>
            <a:off x="2894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Clr>
                <a:schemeClr val="dk2"/>
              </a:buClr>
              <a:buSzPts val="3600"/>
            </a:pPr>
            <a:r>
              <a:rPr lang="en-US" sz="3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uk-UA" sz="3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освітній діяльності необхідні</a:t>
            </a:r>
            <a:endParaRPr dirty="0"/>
          </a:p>
        </p:txBody>
      </p:sp>
      <p:sp>
        <p:nvSpPr>
          <p:cNvPr id="212" name="Google Shape;212;p14"/>
          <p:cNvSpPr txBox="1">
            <a:spLocks noGrp="1"/>
          </p:cNvSpPr>
          <p:nvPr>
            <p:ph type="body" idx="1"/>
          </p:nvPr>
        </p:nvSpPr>
        <p:spPr>
          <a:xfrm>
            <a:off x="744718" y="1827212"/>
            <a:ext cx="5729106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Char char="⚪"/>
            </a:pP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Гуманізація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взаємин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“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учитель-учень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”, “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учень-учень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”;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використання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вчителем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демократичного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стилю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спілкування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</p:txBody>
      </p:sp>
      <p:pic>
        <p:nvPicPr>
          <p:cNvPr id="213" name="Google Shape;21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6363" y="2133601"/>
            <a:ext cx="3851275" cy="385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59C05-E156-4691-AF24-CD40EC0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Три основні групи принципів педагогічної психології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75EEA1-2B06-4F3B-A821-CB9AEB06E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  <a:p>
            <a:endParaRPr lang="ru-UA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AD2DD4C-C853-4033-8A61-AAEFBA738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0900526"/>
              </p:ext>
            </p:extLst>
          </p:nvPr>
        </p:nvGraphicFramePr>
        <p:xfrm>
          <a:off x="2266950" y="2543175"/>
          <a:ext cx="7893050" cy="3595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9388222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5"/>
          <p:cNvSpPr txBox="1">
            <a:spLocks noGrp="1"/>
          </p:cNvSpPr>
          <p:nvPr>
            <p:ph type="title"/>
          </p:nvPr>
        </p:nvSpPr>
        <p:spPr>
          <a:xfrm>
            <a:off x="2894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Clr>
                <a:schemeClr val="dk2"/>
              </a:buClr>
              <a:buSzPts val="3600"/>
            </a:pPr>
            <a:r>
              <a:rPr lang="en-US" sz="3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uk-UA" sz="3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освітній діяльності необхідні</a:t>
            </a:r>
            <a:endParaRPr dirty="0"/>
          </a:p>
        </p:txBody>
      </p:sp>
      <p:sp>
        <p:nvSpPr>
          <p:cNvPr id="219" name="Google Shape;219;p15"/>
          <p:cNvSpPr txBox="1">
            <a:spLocks noGrp="1"/>
          </p:cNvSpPr>
          <p:nvPr>
            <p:ph type="body" idx="1"/>
          </p:nvPr>
        </p:nvSpPr>
        <p:spPr>
          <a:xfrm>
            <a:off x="933254" y="1827212"/>
            <a:ext cx="554057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18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None/>
            </a:pPr>
            <a:endParaRPr sz="2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Char char="⚪"/>
            </a:pP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Створення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умов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творчої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самореалізації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кожного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</p:txBody>
      </p:sp>
      <p:pic>
        <p:nvPicPr>
          <p:cNvPr id="220" name="Google Shape;220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42076" y="1905001"/>
            <a:ext cx="3927475" cy="31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"/>
          <p:cNvSpPr txBox="1">
            <a:spLocks noGrp="1"/>
          </p:cNvSpPr>
          <p:nvPr>
            <p:ph type="title"/>
          </p:nvPr>
        </p:nvSpPr>
        <p:spPr>
          <a:xfrm>
            <a:off x="2894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100000"/>
              </a:lnSpc>
              <a:buClr>
                <a:schemeClr val="dk2"/>
              </a:buClr>
              <a:buSzPts val="3600"/>
            </a:pPr>
            <a:r>
              <a:rPr lang="en-US" sz="3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uk-UA" sz="36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освітній діяльності необхідні</a:t>
            </a:r>
            <a:endParaRPr dirty="0"/>
          </a:p>
        </p:txBody>
      </p:sp>
      <p:sp>
        <p:nvSpPr>
          <p:cNvPr id="226" name="Google Shape;226;p16"/>
          <p:cNvSpPr txBox="1">
            <a:spLocks noGrp="1"/>
          </p:cNvSpPr>
          <p:nvPr>
            <p:ph type="body" idx="1"/>
          </p:nvPr>
        </p:nvSpPr>
        <p:spPr>
          <a:xfrm>
            <a:off x="952107" y="1827212"/>
            <a:ext cx="552171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60"/>
              <a:buChar char="⚪"/>
            </a:pP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Відведення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належного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місця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“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спільно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взаємодіючій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діяльності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”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уроках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і в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позаурочний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час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</p:txBody>
      </p:sp>
      <p:pic>
        <p:nvPicPr>
          <p:cNvPr id="227" name="Google Shape;227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42076" y="1905000"/>
            <a:ext cx="3927475" cy="317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 txBox="1">
            <a:spLocks noGrp="1"/>
          </p:cNvSpPr>
          <p:nvPr>
            <p:ph type="title"/>
          </p:nvPr>
        </p:nvSpPr>
        <p:spPr>
          <a:xfrm>
            <a:off x="509047" y="301625"/>
            <a:ext cx="1111420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en-US">
                <a:solidFill>
                  <a:srgbClr val="1C1DC9"/>
                </a:solidFill>
                <a:latin typeface="Arial"/>
                <a:ea typeface="Arial"/>
                <a:cs typeface="Arial"/>
                <a:sym typeface="Arial"/>
              </a:rPr>
              <a:t>Компетентнісний потенціал забезпечує можливість </a:t>
            </a:r>
            <a:endParaRPr>
              <a:solidFill>
                <a:srgbClr val="1C1DC9"/>
              </a:solidFill>
            </a:endParaRPr>
          </a:p>
        </p:txBody>
      </p:sp>
      <p:sp>
        <p:nvSpPr>
          <p:cNvPr id="290" name="Google Shape;290;p26"/>
          <p:cNvSpPr txBox="1">
            <a:spLocks noGrp="1"/>
          </p:cNvSpPr>
          <p:nvPr>
            <p:ph type="body" idx="1"/>
          </p:nvPr>
        </p:nvSpPr>
        <p:spPr>
          <a:xfrm>
            <a:off x="509047" y="1827212"/>
            <a:ext cx="544249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⚪"/>
            </a:pP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усебічного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розвитку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особистості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дитини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основі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ключових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компетентностей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: </a:t>
            </a: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⚪"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Спілкування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державною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(і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рідною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мовою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у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разі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відмінності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)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мовами</a:t>
            </a:r>
            <a:endParaRPr sz="2000"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⚪"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Спілкування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іноземними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мовами</a:t>
            </a:r>
            <a:endParaRPr sz="2000" dirty="0"/>
          </a:p>
          <a:p>
            <a:pPr marL="342900" lvl="0" indent="-3429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1680"/>
              <a:buChar char="▪"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Математична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компетентність</a:t>
            </a: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34290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SzPts val="1680"/>
              <a:buChar char="▪"/>
            </a:pPr>
            <a:r>
              <a:rPr lang="en-US" sz="2000" dirty="0" err="1"/>
              <a:t>Компетентності</a:t>
            </a:r>
            <a:r>
              <a:rPr lang="en-US" sz="2000" dirty="0"/>
              <a:t> у </a:t>
            </a:r>
            <a:r>
              <a:rPr lang="en-US" sz="2000" dirty="0" err="1"/>
              <a:t>природничих</a:t>
            </a:r>
            <a:r>
              <a:rPr lang="en-US" sz="2000" dirty="0"/>
              <a:t> </a:t>
            </a:r>
            <a:r>
              <a:rPr lang="en-US" sz="2000" dirty="0" err="1"/>
              <a:t>науках</a:t>
            </a:r>
            <a:r>
              <a:rPr lang="en-US" sz="2000" dirty="0"/>
              <a:t> і </a:t>
            </a:r>
            <a:r>
              <a:rPr lang="en-US" sz="2000" dirty="0" err="1"/>
              <a:t>технологіях</a:t>
            </a:r>
            <a:r>
              <a:rPr lang="en-US" sz="2000" dirty="0"/>
              <a:t> </a:t>
            </a:r>
            <a:endParaRPr dirty="0"/>
          </a:p>
          <a:p>
            <a:pPr marL="342900" lvl="0" indent="-2362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</a:pPr>
            <a:endParaRPr dirty="0"/>
          </a:p>
          <a:p>
            <a:pPr marL="342900" lvl="0" indent="-236220" algn="l" rtl="0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680"/>
              <a:buNone/>
            </a:pPr>
            <a:endParaRPr sz="24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1" name="Google Shape;291;p26"/>
          <p:cNvSpPr txBox="1">
            <a:spLocks noGrp="1"/>
          </p:cNvSpPr>
          <p:nvPr>
            <p:ph type="body" idx="2"/>
          </p:nvPr>
        </p:nvSpPr>
        <p:spPr>
          <a:xfrm>
            <a:off x="6095999" y="1827212"/>
            <a:ext cx="5586953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⚪"/>
            </a:pP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Інформаційно-цифрова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компетентність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⚪"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Уміння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вчитися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впродовж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життя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⚪"/>
            </a:pP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Ініціативність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і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підприємливість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⚪"/>
            </a:pP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Соціальна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та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громадянська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компетентності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⚪"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Обізнаність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та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самовираження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у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сфері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культури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oto Sans Symbols"/>
              <a:buChar char="⚪"/>
            </a:pP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Екологічна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грамотність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і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здорове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життя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260"/>
              <a:buNone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dirty="0"/>
          </a:p>
          <a:p>
            <a:pPr marL="342900" lvl="0" indent="-2184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None/>
            </a:pPr>
            <a:endParaRPr sz="2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2184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None/>
            </a:pPr>
            <a:endParaRPr sz="2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lvl="0" indent="-218440" algn="l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960"/>
              <a:buNone/>
            </a:pPr>
            <a:endParaRPr sz="2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 txBox="1">
            <a:spLocks noGrp="1"/>
          </p:cNvSpPr>
          <p:nvPr>
            <p:ph type="title"/>
          </p:nvPr>
        </p:nvSpPr>
        <p:spPr>
          <a:xfrm>
            <a:off x="433633" y="311052"/>
            <a:ext cx="11161337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en-US" sz="3600">
                <a:solidFill>
                  <a:srgbClr val="1C1DC9"/>
                </a:solidFill>
                <a:latin typeface="Arial"/>
                <a:ea typeface="Arial"/>
                <a:cs typeface="Arial"/>
                <a:sym typeface="Arial"/>
              </a:rPr>
              <a:t>Компетентнісний потенціал виховання</a:t>
            </a:r>
            <a:endParaRPr>
              <a:solidFill>
                <a:srgbClr val="1C1DC9"/>
              </a:solidFill>
            </a:endParaRPr>
          </a:p>
        </p:txBody>
      </p:sp>
      <p:graphicFrame>
        <p:nvGraphicFramePr>
          <p:cNvPr id="297" name="Google Shape;297;p27"/>
          <p:cNvGraphicFramePr/>
          <p:nvPr/>
        </p:nvGraphicFramePr>
        <p:xfrm>
          <a:off x="509047" y="1484312"/>
          <a:ext cx="11161350" cy="49307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Ключова компетентність 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Ціннісні ставлення та практичні здатності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Спілкування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державною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(і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рідною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мовою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у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разі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відмінності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мовами</a:t>
                      </a:r>
                      <a:endParaRPr sz="1400" u="none" strike="noStrike" cap="none" dirty="0"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1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Ціннісне</a:t>
                      </a:r>
                      <a:r>
                        <a:rPr lang="en-US" sz="2000" b="0" i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1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ставлення</a:t>
                      </a:r>
                      <a:r>
                        <a:rPr lang="en-US" sz="2000" b="0" i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– усвідомлення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ролі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рідної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державної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мови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як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механізму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національної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і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етнічної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самоідентифікації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збереження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світового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мовного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різноманіття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способу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збереження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культурних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традицій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і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стратегій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аудіо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та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візуалізацію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культурного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різноманіття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свого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народу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 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любов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української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мови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 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– усвідомлення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ролі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української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мови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в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особистому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житті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а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також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у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житті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нації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і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держави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 </a:t>
                      </a:r>
                      <a:endParaRPr sz="2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–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спілкування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українською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мовою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у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школі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та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поза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школою</a:t>
                      </a:r>
                      <a:endParaRPr sz="1400" u="none" strike="noStrike" cap="none" dirty="0"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"/>
          <p:cNvSpPr txBox="1">
            <a:spLocks noGrp="1"/>
          </p:cNvSpPr>
          <p:nvPr>
            <p:ph type="title"/>
          </p:nvPr>
        </p:nvSpPr>
        <p:spPr>
          <a:xfrm>
            <a:off x="471339" y="301625"/>
            <a:ext cx="1120846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en-US" sz="3600">
                <a:solidFill>
                  <a:srgbClr val="1C1DC9"/>
                </a:solidFill>
                <a:latin typeface="Arial"/>
                <a:ea typeface="Arial"/>
                <a:cs typeface="Arial"/>
                <a:sym typeface="Arial"/>
              </a:rPr>
              <a:t>Компетентнісний потенціал виховання</a:t>
            </a:r>
            <a:endParaRPr>
              <a:solidFill>
                <a:srgbClr val="1C1DC9"/>
              </a:solidFill>
            </a:endParaRPr>
          </a:p>
        </p:txBody>
      </p:sp>
      <p:graphicFrame>
        <p:nvGraphicFramePr>
          <p:cNvPr id="303" name="Google Shape;303;p28"/>
          <p:cNvGraphicFramePr/>
          <p:nvPr/>
        </p:nvGraphicFramePr>
        <p:xfrm>
          <a:off x="471340" y="1484313"/>
          <a:ext cx="11208475" cy="45545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1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1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5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Ключова компетентність 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Ціннісні ставлення та практичні здатності</a:t>
                      </a:r>
                      <a:endParaRPr sz="1400" u="none" strike="noStrike" cap="none"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Спілкування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державною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(і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рідною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мовою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у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разі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відмінності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мовами</a:t>
                      </a:r>
                      <a:endParaRPr sz="1400" u="none" strike="noStrike" cap="none" dirty="0"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1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Практична</a:t>
                      </a:r>
                      <a:r>
                        <a:rPr lang="en-US" sz="2000" b="0" i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1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здатність</a:t>
                      </a:r>
                      <a:r>
                        <a:rPr lang="en-US" sz="2000" b="0" i="1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: 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–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розуміти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українську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мову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 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– 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послуговуватися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державною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мовою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в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різноманітних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життєвих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ситуаціях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та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дотримуватися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мовного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етикету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 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– 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застосовувати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різноманітні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комунікативні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стратегії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залежно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від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мети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спілкування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 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– 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формулювати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чітко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думки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дискутувати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наводити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аргументи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,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відстоювати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власну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000" b="0" i="0" u="none" strike="noStrike" cap="none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думку</a:t>
                      </a:r>
                      <a:r>
                        <a:rPr lang="en-US" sz="2000" b="0" i="0" u="none" strike="noStrike" cap="none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;</a:t>
                      </a:r>
                      <a:endParaRPr sz="1400" u="none" strike="noStrike" cap="none" dirty="0"/>
                    </a:p>
                  </a:txBody>
                  <a:tcPr marL="68575" marR="68575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D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8E1A5-1FC7-44B8-9C55-FD00E6DB9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/>
              <a:t>Групи методів </a:t>
            </a:r>
            <a:r>
              <a:rPr lang="uk-UA" dirty="0"/>
              <a:t>формування ціннісних ставлень в НУШ. Які зайві?</a:t>
            </a:r>
            <a:endParaRPr lang="ru-U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EEF5EC-FB9F-4BF2-A60C-9E7AC0C92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36014" r="12513" b="12868"/>
          <a:stretch/>
        </p:blipFill>
        <p:spPr bwMode="auto">
          <a:xfrm>
            <a:off x="1005467" y="2199642"/>
            <a:ext cx="10465173" cy="347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8869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6A684A7-8991-4167-B147-8121830A4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dirty="0"/>
              <a:t>Основні форми, методи формування ціннісних ставлень школярів (молодший шкільний вік</a:t>
            </a:r>
            <a:r>
              <a:rPr lang="uk-UA" dirty="0"/>
              <a:t>)</a:t>
            </a:r>
            <a:endParaRPr lang="ru-UA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FEE1DE25-D508-4443-B038-921407682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609303"/>
              </p:ext>
            </p:extLst>
          </p:nvPr>
        </p:nvGraphicFramePr>
        <p:xfrm>
          <a:off x="599440" y="2006602"/>
          <a:ext cx="10754360" cy="4209773"/>
        </p:xfrm>
        <a:graphic>
          <a:graphicData uri="http://schemas.openxmlformats.org/drawingml/2006/table">
            <a:tbl>
              <a:tblPr firstRow="1" bandRow="1"/>
              <a:tblGrid>
                <a:gridCol w="2688590">
                  <a:extLst>
                    <a:ext uri="{9D8B030D-6E8A-4147-A177-3AD203B41FA5}">
                      <a16:colId xmlns:a16="http://schemas.microsoft.com/office/drawing/2014/main" val="3276012038"/>
                    </a:ext>
                  </a:extLst>
                </a:gridCol>
                <a:gridCol w="2688590">
                  <a:extLst>
                    <a:ext uri="{9D8B030D-6E8A-4147-A177-3AD203B41FA5}">
                      <a16:colId xmlns:a16="http://schemas.microsoft.com/office/drawing/2014/main" val="1168312615"/>
                    </a:ext>
                  </a:extLst>
                </a:gridCol>
                <a:gridCol w="2688590">
                  <a:extLst>
                    <a:ext uri="{9D8B030D-6E8A-4147-A177-3AD203B41FA5}">
                      <a16:colId xmlns:a16="http://schemas.microsoft.com/office/drawing/2014/main" val="894457908"/>
                    </a:ext>
                  </a:extLst>
                </a:gridCol>
                <a:gridCol w="2688590">
                  <a:extLst>
                    <a:ext uri="{9D8B030D-6E8A-4147-A177-3AD203B41FA5}">
                      <a16:colId xmlns:a16="http://schemas.microsoft.com/office/drawing/2014/main" val="64128229"/>
                    </a:ext>
                  </a:extLst>
                </a:gridCol>
              </a:tblGrid>
              <a:tr h="796013">
                <a:tc>
                  <a:txBody>
                    <a:bodyPr/>
                    <a:lstStyle/>
                    <a:p>
                      <a:r>
                        <a:rPr lang="uk-UA" sz="2000" dirty="0"/>
                        <a:t>Міні-тренінги</a:t>
                      </a:r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дискусії та диспути </a:t>
                      </a:r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Колаж</a:t>
                      </a:r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театральна діяльність </a:t>
                      </a:r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620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uk-UA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ігрова діяльність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Екскурсії, онлайн-подорожі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Акція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2000" dirty="0"/>
                        <a:t>Гуртки дитячої творчості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282697"/>
                  </a:ext>
                </a:extLst>
              </a:tr>
              <a:tr h="822077">
                <a:tc>
                  <a:txBody>
                    <a:bodyPr/>
                    <a:lstStyle/>
                    <a:p>
                      <a:r>
                        <a:rPr lang="uk-UA" sz="2000" dirty="0"/>
                        <a:t>Змагання, конкурси (інтелектуальні, спортивні)</a:t>
                      </a:r>
                      <a:endParaRPr lang="ru-UA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Спостереження, милування</a:t>
                      </a:r>
                      <a:endParaRPr lang="ru-UA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Виставки, колективне творче панно</a:t>
                      </a:r>
                      <a:endParaRPr lang="ru-UA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2000" dirty="0"/>
                        <a:t>Усний журнал, оформлення альбому</a:t>
                      </a:r>
                      <a:endParaRPr lang="ru-UA" sz="2000" dirty="0"/>
                    </a:p>
                    <a:p>
                      <a:endParaRPr lang="ru-UA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31079"/>
                  </a:ext>
                </a:extLst>
              </a:tr>
              <a:tr h="491130">
                <a:tc>
                  <a:txBody>
                    <a:bodyPr/>
                    <a:lstStyle/>
                    <a:p>
                      <a:r>
                        <a:rPr lang="uk-UA" sz="2000" dirty="0"/>
                        <a:t>моделювання</a:t>
                      </a:r>
                      <a:endParaRPr lang="ru-UA" sz="20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КТС</a:t>
                      </a:r>
                      <a:endParaRPr lang="ru-UA" sz="20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Виставка творчих робіт</a:t>
                      </a:r>
                      <a:endParaRPr lang="ru-UA" sz="20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2000" dirty="0"/>
                        <a:t>Школа ввічливості</a:t>
                      </a:r>
                      <a:endParaRPr lang="ru-UA" sz="2000" dirty="0"/>
                    </a:p>
                    <a:p>
                      <a:endParaRPr lang="ru-UA" sz="20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593225"/>
                  </a:ext>
                </a:extLst>
              </a:tr>
              <a:tr h="822077">
                <a:tc>
                  <a:txBody>
                    <a:bodyPr/>
                    <a:lstStyle/>
                    <a:p>
                      <a:r>
                        <a:rPr lang="uk-UA" sz="2000" dirty="0"/>
                        <a:t>Догляд за тваринами і рослинами</a:t>
                      </a:r>
                      <a:endParaRPr lang="ru-UA" sz="2000" dirty="0"/>
                    </a:p>
                  </a:txBody>
                  <a:tcPr>
                    <a:solidFill>
                      <a:srgbClr val="D58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err="1"/>
                        <a:t>Проєктна</a:t>
                      </a:r>
                      <a:r>
                        <a:rPr lang="uk-UA" sz="2000" dirty="0"/>
                        <a:t> діяльність</a:t>
                      </a:r>
                      <a:endParaRPr lang="ru-UA" sz="2000" dirty="0"/>
                    </a:p>
                  </a:txBody>
                  <a:tcPr>
                    <a:solidFill>
                      <a:srgbClr val="D58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Свято</a:t>
                      </a:r>
                      <a:endParaRPr lang="ru-UA" sz="2000" dirty="0"/>
                    </a:p>
                  </a:txBody>
                  <a:tcPr>
                    <a:solidFill>
                      <a:srgbClr val="D58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Демонстрація, презентація, розповідь</a:t>
                      </a:r>
                      <a:endParaRPr lang="ru-UA" sz="2000" dirty="0"/>
                    </a:p>
                  </a:txBody>
                  <a:tcPr>
                    <a:solidFill>
                      <a:srgbClr val="D58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572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05861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6A684A7-8991-4167-B147-8121830A4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dirty="0"/>
              <a:t>Основні форми, методи формування ціннісних ставлень школярів (підлітковий </a:t>
            </a:r>
            <a:r>
              <a:rPr lang="uk-UA" dirty="0"/>
              <a:t>вік)</a:t>
            </a:r>
            <a:endParaRPr lang="ru-UA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FEE1DE25-D508-4443-B038-92140768262B}"/>
              </a:ext>
            </a:extLst>
          </p:cNvPr>
          <p:cNvGraphicFramePr>
            <a:graphicFrameLocks noGrp="1"/>
          </p:cNvGraphicFramePr>
          <p:nvPr/>
        </p:nvGraphicFramePr>
        <p:xfrm>
          <a:off x="599440" y="2006602"/>
          <a:ext cx="10754360" cy="4477911"/>
        </p:xfrm>
        <a:graphic>
          <a:graphicData uri="http://schemas.openxmlformats.org/drawingml/2006/table">
            <a:tbl>
              <a:tblPr firstRow="1" bandRow="1"/>
              <a:tblGrid>
                <a:gridCol w="2688590">
                  <a:extLst>
                    <a:ext uri="{9D8B030D-6E8A-4147-A177-3AD203B41FA5}">
                      <a16:colId xmlns:a16="http://schemas.microsoft.com/office/drawing/2014/main" val="3276012038"/>
                    </a:ext>
                  </a:extLst>
                </a:gridCol>
                <a:gridCol w="2688590">
                  <a:extLst>
                    <a:ext uri="{9D8B030D-6E8A-4147-A177-3AD203B41FA5}">
                      <a16:colId xmlns:a16="http://schemas.microsoft.com/office/drawing/2014/main" val="1168312615"/>
                    </a:ext>
                  </a:extLst>
                </a:gridCol>
                <a:gridCol w="2688590">
                  <a:extLst>
                    <a:ext uri="{9D8B030D-6E8A-4147-A177-3AD203B41FA5}">
                      <a16:colId xmlns:a16="http://schemas.microsoft.com/office/drawing/2014/main" val="894457908"/>
                    </a:ext>
                  </a:extLst>
                </a:gridCol>
                <a:gridCol w="2688590">
                  <a:extLst>
                    <a:ext uri="{9D8B030D-6E8A-4147-A177-3AD203B41FA5}">
                      <a16:colId xmlns:a16="http://schemas.microsoft.com/office/drawing/2014/main" val="64128229"/>
                    </a:ext>
                  </a:extLst>
                </a:gridCol>
              </a:tblGrid>
              <a:tr h="796013">
                <a:tc>
                  <a:txBody>
                    <a:bodyPr/>
                    <a:lstStyle/>
                    <a:p>
                      <a:r>
                        <a:rPr lang="uk-UA" sz="2000" dirty="0"/>
                        <a:t>Міні-тренінги</a:t>
                      </a:r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Метод «Що буде, якщо?» Метод незакінчених речень</a:t>
                      </a:r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Колаж</a:t>
                      </a:r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2000" dirty="0"/>
                        <a:t>Метод тестування</a:t>
                      </a:r>
                      <a:endParaRPr lang="ru-UA" sz="2000" dirty="0"/>
                    </a:p>
                    <a:p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620923"/>
                  </a:ext>
                </a:extLst>
              </a:tr>
              <a:tr h="822077">
                <a:tc>
                  <a:txBody>
                    <a:bodyPr/>
                    <a:lstStyle/>
                    <a:p>
                      <a:r>
                        <a:rPr lang="uk-UA" sz="2000" dirty="0"/>
                        <a:t>Ігрова діяльність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Метод </a:t>
                      </a:r>
                      <a:r>
                        <a:rPr lang="uk-UA" sz="2000" dirty="0" err="1"/>
                        <a:t>різнонаукового</a:t>
                      </a:r>
                      <a:r>
                        <a:rPr lang="uk-UA" sz="2000" dirty="0"/>
                        <a:t> бачення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Акція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2000" dirty="0"/>
                        <a:t>Метод «П’ять чому»</a:t>
                      </a:r>
                      <a:endParaRPr lang="ru-UA" sz="2000" dirty="0"/>
                    </a:p>
                    <a:p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282697"/>
                  </a:ext>
                </a:extLst>
              </a:tr>
              <a:tr h="822077">
                <a:tc>
                  <a:txBody>
                    <a:bodyPr/>
                    <a:lstStyle/>
                    <a:p>
                      <a:r>
                        <a:rPr lang="uk-UA" sz="2000" dirty="0"/>
                        <a:t>Змагання (інтелектуальні, спортивні)</a:t>
                      </a:r>
                      <a:endParaRPr lang="ru-UA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Прийом «Лінія цінностей»</a:t>
                      </a:r>
                      <a:endParaRPr lang="ru-UA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Художня галерея</a:t>
                      </a:r>
                      <a:endParaRPr lang="ru-UA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2000" dirty="0"/>
                        <a:t>Ведення літопису</a:t>
                      </a:r>
                      <a:endParaRPr lang="ru-UA" sz="2000" dirty="0"/>
                    </a:p>
                    <a:p>
                      <a:endParaRPr lang="ru-UA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31079"/>
                  </a:ext>
                </a:extLst>
              </a:tr>
              <a:tr h="822077">
                <a:tc>
                  <a:txBody>
                    <a:bodyPr/>
                    <a:lstStyle/>
                    <a:p>
                      <a:r>
                        <a:rPr lang="uk-UA" sz="2000" dirty="0" err="1"/>
                        <a:t>Наративні</a:t>
                      </a:r>
                      <a:r>
                        <a:rPr lang="uk-UA" sz="2000" dirty="0"/>
                        <a:t> методи</a:t>
                      </a:r>
                      <a:endParaRPr lang="ru-UA" sz="20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КТС</a:t>
                      </a:r>
                      <a:endParaRPr lang="ru-UA" sz="20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Виставка творчих робіт</a:t>
                      </a:r>
                      <a:endParaRPr lang="ru-UA" sz="20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2000" dirty="0"/>
                        <a:t>Школа етикету</a:t>
                      </a:r>
                      <a:endParaRPr lang="ru-UA" sz="2000" dirty="0"/>
                    </a:p>
                    <a:p>
                      <a:endParaRPr lang="ru-UA" sz="20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593225"/>
                  </a:ext>
                </a:extLst>
              </a:tr>
              <a:tr h="822077">
                <a:tc>
                  <a:txBody>
                    <a:bodyPr/>
                    <a:lstStyle/>
                    <a:p>
                      <a:r>
                        <a:rPr lang="uk-UA" sz="2000" dirty="0"/>
                        <a:t>Метод «моральних дилем»</a:t>
                      </a:r>
                      <a:endParaRPr lang="ru-UA" sz="2000" dirty="0"/>
                    </a:p>
                  </a:txBody>
                  <a:tcPr>
                    <a:solidFill>
                      <a:srgbClr val="D58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err="1"/>
                        <a:t>Проєктна</a:t>
                      </a:r>
                      <a:r>
                        <a:rPr lang="uk-UA" sz="2000" dirty="0"/>
                        <a:t> діяльність</a:t>
                      </a:r>
                      <a:endParaRPr lang="ru-UA" sz="2000" dirty="0"/>
                    </a:p>
                  </a:txBody>
                  <a:tcPr>
                    <a:solidFill>
                      <a:srgbClr val="D58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Свято, квест</a:t>
                      </a:r>
                      <a:endParaRPr lang="ru-UA" sz="2000" dirty="0"/>
                    </a:p>
                  </a:txBody>
                  <a:tcPr>
                    <a:solidFill>
                      <a:srgbClr val="D58F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2000" dirty="0"/>
                        <a:t>Кластерний метод</a:t>
                      </a:r>
                      <a:endParaRPr lang="ru-UA" sz="2000" dirty="0"/>
                    </a:p>
                    <a:p>
                      <a:endParaRPr lang="ru-UA" sz="2000" dirty="0"/>
                    </a:p>
                  </a:txBody>
                  <a:tcPr>
                    <a:solidFill>
                      <a:srgbClr val="D58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572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20306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6A684A7-8991-4167-B147-8121830A4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/>
              <a:t>Основні форми, методи формування ціннісних ставлень школярів (старший шкільний вік)</a:t>
            </a:r>
            <a:endParaRPr lang="ru-UA" sz="3600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FEE1DE25-D508-4443-B038-92140768262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006602"/>
          <a:ext cx="10515600" cy="4598948"/>
        </p:xfrm>
        <a:graphic>
          <a:graphicData uri="http://schemas.openxmlformats.org/drawingml/2006/table">
            <a:tbl>
              <a:tblPr firstRow="1" bandRow="1"/>
              <a:tblGrid>
                <a:gridCol w="2628900">
                  <a:extLst>
                    <a:ext uri="{9D8B030D-6E8A-4147-A177-3AD203B41FA5}">
                      <a16:colId xmlns:a16="http://schemas.microsoft.com/office/drawing/2014/main" val="327601203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16831261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944579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4128229"/>
                    </a:ext>
                  </a:extLst>
                </a:gridCol>
              </a:tblGrid>
              <a:tr h="796013">
                <a:tc>
                  <a:txBody>
                    <a:bodyPr/>
                    <a:lstStyle/>
                    <a:p>
                      <a:r>
                        <a:rPr lang="uk-UA" sz="2000" dirty="0"/>
                        <a:t>Тренінги</a:t>
                      </a:r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Метод аналізу соціальних ситуацій</a:t>
                      </a:r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Рефлексивно-експліцитний метод</a:t>
                      </a:r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2000" dirty="0" err="1"/>
                        <a:t>Перфоманси</a:t>
                      </a:r>
                      <a:endParaRPr lang="uk-UA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2000" dirty="0" err="1"/>
                        <a:t>Флешмопи</a:t>
                      </a:r>
                      <a:r>
                        <a:rPr lang="uk-UA" sz="2000" dirty="0"/>
                        <a:t> </a:t>
                      </a:r>
                      <a:endParaRPr lang="ru-UA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UA" sz="2000" dirty="0"/>
                    </a:p>
                    <a:p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620923"/>
                  </a:ext>
                </a:extLst>
              </a:tr>
              <a:tr h="822077">
                <a:tc>
                  <a:txBody>
                    <a:bodyPr/>
                    <a:lstStyle/>
                    <a:p>
                      <a:r>
                        <a:rPr lang="uk-UA" sz="2000" dirty="0"/>
                        <a:t>Майстер-класи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Кейс-стаді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Метод  «</a:t>
                      </a:r>
                      <a:r>
                        <a:rPr lang="uk-UA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Оpen</a:t>
                      </a:r>
                      <a:r>
                        <a:rPr lang="uk-UA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uk-UA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space</a:t>
                      </a:r>
                      <a:r>
                        <a:rPr lang="uk-UA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» 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Квести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282697"/>
                  </a:ext>
                </a:extLst>
              </a:tr>
              <a:tr h="822077">
                <a:tc>
                  <a:txBody>
                    <a:bodyPr/>
                    <a:lstStyle/>
                    <a:p>
                      <a:r>
                        <a:rPr lang="uk-UA" sz="2000" dirty="0"/>
                        <a:t>Презентації</a:t>
                      </a:r>
                      <a:endParaRPr lang="ru-UA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Діалогові, </a:t>
                      </a:r>
                      <a:r>
                        <a:rPr lang="uk-UA" sz="2000" dirty="0" err="1"/>
                        <a:t>наративні</a:t>
                      </a:r>
                      <a:r>
                        <a:rPr lang="uk-UA" sz="2000" dirty="0"/>
                        <a:t> методи</a:t>
                      </a:r>
                      <a:endParaRPr lang="ru-UA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Метод  «Світове кафе»</a:t>
                      </a:r>
                      <a:endParaRPr lang="ru-UA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SWOT-аналіз</a:t>
                      </a:r>
                      <a:endParaRPr lang="ru-UA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31079"/>
                  </a:ext>
                </a:extLst>
              </a:tr>
              <a:tr h="822077">
                <a:tc>
                  <a:txBody>
                    <a:bodyPr/>
                    <a:lstStyle/>
                    <a:p>
                      <a:r>
                        <a:rPr lang="uk-UA" sz="2000" dirty="0"/>
                        <a:t>Шкільний театр</a:t>
                      </a:r>
                      <a:endParaRPr lang="ru-UA" sz="20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КТС</a:t>
                      </a:r>
                      <a:endParaRPr lang="ru-UA" sz="20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Доброчинні </a:t>
                      </a:r>
                      <a:r>
                        <a:rPr lang="uk-UA" sz="2000" dirty="0" err="1"/>
                        <a:t>проєкти</a:t>
                      </a:r>
                      <a:r>
                        <a:rPr lang="uk-UA" sz="2000" dirty="0"/>
                        <a:t>, </a:t>
                      </a:r>
                      <a:endParaRPr lang="ru-UA" sz="20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Моделювання</a:t>
                      </a:r>
                      <a:endParaRPr lang="ru-UA" sz="2000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593225"/>
                  </a:ext>
                </a:extLst>
              </a:tr>
              <a:tr h="822077">
                <a:tc>
                  <a:txBody>
                    <a:bodyPr/>
                    <a:lstStyle/>
                    <a:p>
                      <a:r>
                        <a:rPr lang="uk-UA" sz="2000" dirty="0"/>
                        <a:t>Рольові, інтелектуальні ігри</a:t>
                      </a:r>
                      <a:endParaRPr lang="ru-UA" sz="2000" dirty="0"/>
                    </a:p>
                  </a:txBody>
                  <a:tcPr>
                    <a:solidFill>
                      <a:srgbClr val="D58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Кластерний метод</a:t>
                      </a:r>
                      <a:endParaRPr lang="ru-UA" sz="2000" dirty="0"/>
                    </a:p>
                  </a:txBody>
                  <a:tcPr>
                    <a:solidFill>
                      <a:srgbClr val="D58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Форуми</a:t>
                      </a:r>
                      <a:endParaRPr lang="ru-UA" sz="2000" dirty="0"/>
                    </a:p>
                  </a:txBody>
                  <a:tcPr>
                    <a:solidFill>
                      <a:srgbClr val="D58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Консультування</a:t>
                      </a:r>
                      <a:endParaRPr lang="ru-UA" sz="2000" dirty="0"/>
                    </a:p>
                  </a:txBody>
                  <a:tcPr>
                    <a:solidFill>
                      <a:srgbClr val="D58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572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928889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45E6F10-2730-42A8-99D7-E2DB0F60191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Соціально-психологічні аспекти виховання</a:t>
            </a:r>
            <a:endParaRPr lang="ru-UA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95E862-83CC-405E-88FE-AC73100EB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algn="ctr"/>
            <a:r>
              <a:rPr lang="uk-UA" dirty="0"/>
              <a:t>Тема 8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88576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59C05-E156-4691-AF24-CD40EC0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Три основні групи принципів педагогічної психології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75EEA1-2B06-4F3B-A821-CB9AEB06E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  <a:p>
            <a:endParaRPr lang="ru-UA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AD2DD4C-C853-4033-8A61-AAEFBA738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883674"/>
              </p:ext>
            </p:extLst>
          </p:nvPr>
        </p:nvGraphicFramePr>
        <p:xfrm>
          <a:off x="2266950" y="2543175"/>
          <a:ext cx="7893050" cy="3595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2636057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85E7BA3-36C2-4363-850F-7B0B4F61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Спілкування як фактор виховання</a:t>
            </a:r>
            <a:endParaRPr lang="ru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14BF9D1-B38F-4A9E-BDD6-8522775DB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/>
              <a:t>Змістом</a:t>
            </a:r>
            <a:r>
              <a:rPr lang="ru-RU" b="1" dirty="0"/>
              <a:t> </a:t>
            </a:r>
            <a:r>
              <a:rPr lang="ru-RU" b="1" dirty="0" err="1"/>
              <a:t>спілкування</a:t>
            </a:r>
            <a:r>
              <a:rPr lang="ru-RU" dirty="0"/>
              <a:t>, яке служить </a:t>
            </a:r>
            <a:r>
              <a:rPr lang="ru-RU" dirty="0" err="1"/>
              <a:t>виховним</a:t>
            </a:r>
            <a:r>
              <a:rPr lang="ru-RU" dirty="0"/>
              <a:t> </a:t>
            </a:r>
            <a:r>
              <a:rPr lang="ru-RU" dirty="0" err="1"/>
              <a:t>цілям</a:t>
            </a:r>
            <a:r>
              <a:rPr lang="ru-RU" dirty="0"/>
              <a:t>, є передача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до </a:t>
            </a:r>
            <a:r>
              <a:rPr lang="ru-RU" dirty="0" err="1"/>
              <a:t>людини</a:t>
            </a:r>
            <a:r>
              <a:rPr lang="ru-RU" dirty="0"/>
              <a:t> </a:t>
            </a:r>
            <a:r>
              <a:rPr lang="ru-RU" dirty="0" err="1"/>
              <a:t>корисної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люди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формуватися</a:t>
            </a:r>
            <a:r>
              <a:rPr lang="ru-RU" dirty="0"/>
              <a:t> і </a:t>
            </a:r>
            <a:r>
              <a:rPr lang="ru-RU" dirty="0" err="1"/>
              <a:t>розвиватися</a:t>
            </a:r>
            <a:r>
              <a:rPr lang="ru-RU" dirty="0"/>
              <a:t> як </a:t>
            </a:r>
            <a:r>
              <a:rPr lang="ru-RU" dirty="0" err="1"/>
              <a:t>особистості</a:t>
            </a:r>
            <a:r>
              <a:rPr lang="ru-RU" dirty="0"/>
              <a:t>. </a:t>
            </a:r>
          </a:p>
          <a:p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b="1" dirty="0" err="1"/>
              <a:t>цінності</a:t>
            </a:r>
            <a:r>
              <a:rPr lang="ru-RU" b="1" dirty="0"/>
              <a:t>, </a:t>
            </a:r>
            <a:r>
              <a:rPr lang="ru-RU" b="1" dirty="0" err="1"/>
              <a:t>норми</a:t>
            </a:r>
            <a:r>
              <a:rPr lang="ru-RU" b="1" dirty="0"/>
              <a:t> і форми </a:t>
            </a:r>
            <a:r>
              <a:rPr lang="ru-RU" b="1" dirty="0" err="1"/>
              <a:t>поведінки</a:t>
            </a:r>
            <a:r>
              <a:rPr lang="ru-RU" b="1" dirty="0"/>
              <a:t>, </a:t>
            </a:r>
            <a:r>
              <a:rPr lang="ru-RU" b="1" dirty="0" err="1"/>
              <a:t>оцінки</a:t>
            </a:r>
            <a:r>
              <a:rPr lang="ru-RU" b="1" dirty="0"/>
              <a:t> та </a:t>
            </a:r>
            <a:r>
              <a:rPr lang="ru-RU" b="1" dirty="0" err="1"/>
              <a:t>подання</a:t>
            </a:r>
            <a:r>
              <a:rPr lang="ru-RU" b="1" dirty="0"/>
              <a:t>, </a:t>
            </a:r>
            <a:r>
              <a:rPr lang="ru-RU" b="1" dirty="0" err="1"/>
              <a:t>ідеали</a:t>
            </a:r>
            <a:r>
              <a:rPr lang="ru-RU" b="1" dirty="0"/>
              <a:t>, </a:t>
            </a:r>
            <a:r>
              <a:rPr lang="ru-RU" b="1" dirty="0" err="1"/>
              <a:t>цілі</a:t>
            </a:r>
            <a:r>
              <a:rPr lang="ru-RU" b="1" dirty="0"/>
              <a:t> і </a:t>
            </a:r>
            <a:r>
              <a:rPr lang="ru-RU" b="1" dirty="0" err="1"/>
              <a:t>сенс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dirty="0"/>
              <a:t>. </a:t>
            </a:r>
          </a:p>
          <a:p>
            <a:r>
              <a:rPr lang="ru-RU" dirty="0" err="1"/>
              <a:t>Міра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однією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 в </a:t>
            </a:r>
            <a:r>
              <a:rPr lang="ru-RU" dirty="0" err="1"/>
              <a:t>спілкуванні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людьми </a:t>
            </a:r>
            <a:r>
              <a:rPr lang="ru-RU" b="1" dirty="0" err="1"/>
              <a:t>залежить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ставлення</a:t>
            </a:r>
            <a:r>
              <a:rPr lang="ru-RU" b="1" dirty="0"/>
              <a:t> людей один до одного</a:t>
            </a:r>
            <a:r>
              <a:rPr lang="ru-RU" dirty="0"/>
              <a:t>, що </a:t>
            </a:r>
            <a:r>
              <a:rPr lang="ru-RU" dirty="0" err="1"/>
              <a:t>визначаються</a:t>
            </a:r>
            <a:r>
              <a:rPr lang="ru-RU" dirty="0"/>
              <a:t> стандартами </a:t>
            </a:r>
            <a:r>
              <a:rPr lang="ru-RU" dirty="0" err="1"/>
              <a:t>міжособистісного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7550121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3DDDB-E5DF-4B97-B77F-77C0F6E6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Особливості виховного впливу людини на людину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8CE42C-DD81-4D2B-A560-938104265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/>
              <a:t>Виховний</a:t>
            </a:r>
            <a:r>
              <a:rPr lang="ru-RU" b="1" dirty="0"/>
              <a:t> </a:t>
            </a:r>
            <a:r>
              <a:rPr lang="ru-RU" b="1" dirty="0" err="1"/>
              <a:t>вплив</a:t>
            </a:r>
            <a:r>
              <a:rPr lang="ru-RU" b="1" dirty="0"/>
              <a:t> 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b="1" dirty="0" err="1"/>
              <a:t>сумісної</a:t>
            </a:r>
            <a:r>
              <a:rPr lang="ru-RU" b="1" dirty="0"/>
              <a:t> </a:t>
            </a:r>
            <a:r>
              <a:rPr lang="ru-RU" b="1" dirty="0" err="1"/>
              <a:t>активності</a:t>
            </a:r>
            <a:r>
              <a:rPr lang="ru-RU" b="1" dirty="0"/>
              <a:t> </a:t>
            </a:r>
            <a:r>
              <a:rPr lang="ru-RU" dirty="0" err="1"/>
              <a:t>вихователя</a:t>
            </a:r>
            <a:r>
              <a:rPr lang="ru-RU" dirty="0"/>
              <a:t> й </a:t>
            </a:r>
            <a:r>
              <a:rPr lang="ru-RU" dirty="0" err="1"/>
              <a:t>вихованців</a:t>
            </a:r>
            <a:r>
              <a:rPr lang="ru-RU" dirty="0"/>
              <a:t> і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цілеспрямованих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психологічних</a:t>
            </a:r>
            <a:r>
              <a:rPr lang="ru-RU" dirty="0"/>
              <a:t> характеристик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виховного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(</a:t>
            </a:r>
            <a:r>
              <a:rPr lang="ru-RU" b="1" dirty="0" err="1"/>
              <a:t>їхньої</a:t>
            </a:r>
            <a:r>
              <a:rPr lang="ru-RU" b="1" dirty="0"/>
              <a:t> </a:t>
            </a:r>
            <a:r>
              <a:rPr lang="ru-RU" b="1" dirty="0" err="1"/>
              <a:t>мотивації</a:t>
            </a:r>
            <a:r>
              <a:rPr lang="ru-RU" b="1" dirty="0"/>
              <a:t>, потреб і установок, </a:t>
            </a:r>
            <a:r>
              <a:rPr lang="ru-RU" b="1" dirty="0" err="1"/>
              <a:t>цінностей</a:t>
            </a:r>
            <a:r>
              <a:rPr lang="ru-RU" b="1" dirty="0"/>
              <a:t> та рис характеру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b="1" dirty="0" err="1"/>
              <a:t>перебудову</a:t>
            </a:r>
            <a:r>
              <a:rPr lang="ru-RU" b="1" dirty="0"/>
              <a:t> </a:t>
            </a:r>
            <a:r>
              <a:rPr lang="ru-RU" b="1" dirty="0" err="1"/>
              <a:t>поведінки</a:t>
            </a:r>
            <a:r>
              <a:rPr lang="ru-RU" b="1" dirty="0"/>
              <a:t> </a:t>
            </a:r>
            <a:r>
              <a:rPr lang="ru-RU" dirty="0" err="1"/>
              <a:t>останніх</a:t>
            </a:r>
            <a:r>
              <a:rPr lang="ru-RU" dirty="0"/>
              <a:t> з </a:t>
            </a:r>
            <a:r>
              <a:rPr lang="ru-RU" dirty="0" err="1"/>
              <a:t>огляду</a:t>
            </a:r>
            <a:r>
              <a:rPr lang="ru-RU" dirty="0"/>
              <a:t> на </a:t>
            </a:r>
            <a:r>
              <a:rPr lang="ru-RU" dirty="0" err="1"/>
              <a:t>характерні</a:t>
            </a:r>
            <a:r>
              <a:rPr lang="ru-RU" dirty="0"/>
              <a:t> для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соціально</a:t>
            </a:r>
            <a:r>
              <a:rPr lang="ru-RU" dirty="0"/>
              <a:t> </a:t>
            </a:r>
            <a:r>
              <a:rPr lang="ru-RU" dirty="0" err="1"/>
              <a:t>зрілу</a:t>
            </a:r>
            <a:r>
              <a:rPr lang="ru-RU" dirty="0"/>
              <a:t>, </a:t>
            </a:r>
            <a:r>
              <a:rPr lang="ru-RU" dirty="0" err="1"/>
              <a:t>пристосовану</a:t>
            </a:r>
            <a:r>
              <a:rPr lang="ru-RU" dirty="0"/>
              <a:t> до </a:t>
            </a:r>
            <a:r>
              <a:rPr lang="ru-RU" dirty="0" err="1"/>
              <a:t>реальних</a:t>
            </a:r>
            <a:r>
              <a:rPr lang="ru-RU" dirty="0"/>
              <a:t> </a:t>
            </a:r>
            <a:r>
              <a:rPr lang="ru-RU" dirty="0" err="1"/>
              <a:t>суспільних</a:t>
            </a:r>
            <a:r>
              <a:rPr lang="ru-RU" dirty="0"/>
              <a:t> умов </a:t>
            </a:r>
            <a:r>
              <a:rPr lang="ru-RU" dirty="0" err="1"/>
              <a:t>особистість</a:t>
            </a:r>
            <a:r>
              <a:rPr lang="ru-RU" dirty="0"/>
              <a:t>. </a:t>
            </a:r>
            <a:r>
              <a:rPr lang="ru-RU" dirty="0" err="1"/>
              <a:t>Педагогічно</a:t>
            </a:r>
            <a:r>
              <a:rPr lang="ru-RU" dirty="0"/>
              <a:t> </a:t>
            </a:r>
            <a:r>
              <a:rPr lang="ru-RU" dirty="0" err="1"/>
              <a:t>ефективним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той </a:t>
            </a:r>
            <a:r>
              <a:rPr lang="ru-RU" dirty="0" err="1"/>
              <a:t>вплив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одна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відчуває</a:t>
            </a:r>
            <a:r>
              <a:rPr lang="ru-RU" dirty="0"/>
              <a:t> з боку </a:t>
            </a:r>
            <a:r>
              <a:rPr lang="ru-RU" dirty="0" err="1"/>
              <a:t>іншої</a:t>
            </a:r>
            <a:r>
              <a:rPr lang="ru-RU" dirty="0"/>
              <a:t>, що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розвиткові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підготовляє</a:t>
            </a:r>
            <a:r>
              <a:rPr lang="ru-RU" dirty="0"/>
              <a:t> </a:t>
            </a:r>
            <a:r>
              <a:rPr lang="ru-RU" dirty="0" err="1"/>
              <a:t>його</a:t>
            </a:r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70638990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A14B2-8BAF-468F-AF55-28CDA26C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виховного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8FA6F9-ACA4-4FCC-AAC8-684A01493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, погляди, </a:t>
            </a:r>
            <a:r>
              <a:rPr lang="ru-RU" dirty="0" err="1"/>
              <a:t>переконання</a:t>
            </a:r>
            <a:r>
              <a:rPr lang="ru-RU" dirty="0"/>
              <a:t>, </a:t>
            </a:r>
            <a:r>
              <a:rPr lang="ru-RU" dirty="0" err="1"/>
              <a:t>цілі</a:t>
            </a:r>
            <a:r>
              <a:rPr lang="ru-RU" dirty="0"/>
              <a:t>, </a:t>
            </a:r>
            <a:r>
              <a:rPr lang="ru-RU" dirty="0" err="1"/>
              <a:t>принципи</a:t>
            </a:r>
            <a:r>
              <a:rPr lang="ru-RU" dirty="0"/>
              <a:t> та стиль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одна </a:t>
            </a:r>
            <a:r>
              <a:rPr lang="ru-RU" dirty="0" err="1"/>
              <a:t>людина</a:t>
            </a:r>
            <a:r>
              <a:rPr lang="ru-RU" dirty="0"/>
              <a:t> — </a:t>
            </a:r>
            <a:r>
              <a:rPr lang="ru-RU" dirty="0" err="1"/>
              <a:t>вихователь</a:t>
            </a:r>
            <a:r>
              <a:rPr lang="ru-RU" dirty="0"/>
              <a:t> (педагог </a:t>
            </a:r>
            <a:r>
              <a:rPr lang="ru-RU" dirty="0" err="1"/>
              <a:t>або</a:t>
            </a:r>
            <a:r>
              <a:rPr lang="ru-RU" dirty="0"/>
              <a:t> батьки) — </a:t>
            </a:r>
            <a:r>
              <a:rPr lang="ru-RU" dirty="0" err="1"/>
              <a:t>хоче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прямо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опосередковано</a:t>
            </a:r>
            <a:r>
              <a:rPr lang="ru-RU" dirty="0"/>
              <a:t> </a:t>
            </a:r>
            <a:r>
              <a:rPr lang="ru-RU" dirty="0" err="1"/>
              <a:t>надбанням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— </a:t>
            </a:r>
            <a:r>
              <a:rPr lang="ru-RU" dirty="0" err="1"/>
              <a:t>вихованця</a:t>
            </a:r>
            <a:r>
              <a:rPr lang="ru-RU" dirty="0"/>
              <a:t>, </a:t>
            </a:r>
            <a:r>
              <a:rPr lang="ru-RU" dirty="0" err="1"/>
              <a:t>учня</a:t>
            </a:r>
            <a:r>
              <a:rPr lang="ru-RU" dirty="0"/>
              <a:t>, </a:t>
            </a:r>
            <a:r>
              <a:rPr lang="ru-RU" dirty="0" err="1"/>
              <a:t>дитини</a:t>
            </a:r>
            <a:r>
              <a:rPr lang="ru-RU" dirty="0"/>
              <a:t>. </a:t>
            </a:r>
          </a:p>
          <a:p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особистісний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людина-вихователь</a:t>
            </a:r>
            <a:r>
              <a:rPr lang="ru-RU" dirty="0"/>
              <a:t>, </a:t>
            </a:r>
            <a:r>
              <a:rPr lang="ru-RU" dirty="0" err="1"/>
              <a:t>спілкуючись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вихованцями</a:t>
            </a:r>
            <a:r>
              <a:rPr lang="ru-RU" dirty="0"/>
              <a:t>, </a:t>
            </a:r>
            <a:r>
              <a:rPr lang="ru-RU" dirty="0" err="1"/>
              <a:t>впливаючи</a:t>
            </a:r>
            <a:r>
              <a:rPr lang="ru-RU" dirty="0"/>
              <a:t> на них,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реалізує</a:t>
            </a:r>
            <a:r>
              <a:rPr lang="ru-RU" dirty="0"/>
              <a:t> в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доступних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. </a:t>
            </a:r>
          </a:p>
          <a:p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b="1" dirty="0" err="1"/>
              <a:t>виховний</a:t>
            </a:r>
            <a:r>
              <a:rPr lang="ru-RU" b="1" dirty="0"/>
              <a:t> </a:t>
            </a:r>
            <a:r>
              <a:rPr lang="ru-RU" b="1" dirty="0" err="1"/>
              <a:t>процес</a:t>
            </a:r>
            <a:r>
              <a:rPr lang="ru-RU" b="1" dirty="0"/>
              <a:t> є </a:t>
            </a:r>
            <a:r>
              <a:rPr lang="ru-RU" b="1" dirty="0" err="1"/>
              <a:t>окремим</a:t>
            </a:r>
            <a:r>
              <a:rPr lang="ru-RU" b="1" dirty="0"/>
              <a:t> </a:t>
            </a:r>
            <a:r>
              <a:rPr lang="ru-RU" b="1" dirty="0" err="1"/>
              <a:t>випадком</a:t>
            </a:r>
            <a:r>
              <a:rPr lang="ru-RU" b="1" dirty="0"/>
              <a:t> </a:t>
            </a:r>
            <a:r>
              <a:rPr lang="ru-RU" b="1" dirty="0" err="1"/>
              <a:t>процесу</a:t>
            </a:r>
            <a:r>
              <a:rPr lang="ru-RU" b="1" dirty="0"/>
              <a:t> </a:t>
            </a:r>
            <a:r>
              <a:rPr lang="ru-RU" b="1" dirty="0" err="1"/>
              <a:t>спілкування</a:t>
            </a:r>
            <a:r>
              <a:rPr lang="ru-RU" dirty="0"/>
              <a:t>, то </a:t>
            </a:r>
            <a:r>
              <a:rPr lang="ru-RU" dirty="0" err="1"/>
              <a:t>універсальними</a:t>
            </a:r>
            <a:r>
              <a:rPr lang="ru-RU" dirty="0"/>
              <a:t> засобами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вербальні</a:t>
            </a:r>
            <a:r>
              <a:rPr lang="ru-RU" dirty="0"/>
              <a:t> й </a:t>
            </a:r>
            <a:r>
              <a:rPr lang="ru-RU" dirty="0" err="1"/>
              <a:t>невербальні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подані</a:t>
            </a:r>
            <a:r>
              <a:rPr lang="ru-RU" dirty="0"/>
              <a:t> як </a:t>
            </a:r>
            <a:r>
              <a:rPr lang="ru-RU" dirty="0" err="1"/>
              <a:t>окремо</a:t>
            </a:r>
            <a:r>
              <a:rPr lang="ru-RU" dirty="0"/>
              <a:t>, так і разом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комбінаціях</a:t>
            </a:r>
            <a:r>
              <a:rPr lang="ru-RU" dirty="0"/>
              <a:t>. </a:t>
            </a:r>
            <a:r>
              <a:rPr lang="ru-RU" dirty="0" err="1"/>
              <a:t>Виражаючи</a:t>
            </a:r>
            <a:r>
              <a:rPr lang="ru-RU" dirty="0"/>
              <a:t> </a:t>
            </a:r>
            <a:r>
              <a:rPr lang="ru-RU" dirty="0" err="1"/>
              <a:t>різне</a:t>
            </a:r>
            <a:r>
              <a:rPr lang="ru-RU" dirty="0"/>
              <a:t> </a:t>
            </a:r>
            <a:r>
              <a:rPr lang="ru-RU" b="1" dirty="0" err="1"/>
              <a:t>ставлення</a:t>
            </a:r>
            <a:r>
              <a:rPr lang="ru-RU" b="1" dirty="0"/>
              <a:t> </a:t>
            </a:r>
            <a:r>
              <a:rPr lang="ru-RU" b="1" dirty="0" err="1"/>
              <a:t>вихователя</a:t>
            </a:r>
            <a:r>
              <a:rPr lang="ru-RU" b="1" dirty="0"/>
              <a:t>, </a:t>
            </a:r>
            <a:r>
              <a:rPr lang="ru-RU" dirty="0" err="1"/>
              <a:t>особливості</a:t>
            </a:r>
            <a:r>
              <a:rPr lang="ru-RU" dirty="0"/>
              <a:t> стилю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 форми </a:t>
            </a:r>
            <a:r>
              <a:rPr lang="ru-RU" dirty="0" err="1"/>
              <a:t>виховного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58443793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A14B2-8BAF-468F-AF55-28CDA26C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виховного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8FA6F9-ACA4-4FCC-AAC8-684A01493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• </a:t>
            </a:r>
            <a:r>
              <a:rPr lang="ru-RU" dirty="0" err="1"/>
              <a:t>ретельний</a:t>
            </a:r>
            <a:r>
              <a:rPr lang="ru-RU" dirty="0"/>
              <a:t> </a:t>
            </a:r>
            <a:r>
              <a:rPr lang="ru-RU" dirty="0" err="1"/>
              <a:t>добір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, </a:t>
            </a:r>
            <a:r>
              <a:rPr lang="ru-RU" dirty="0" err="1"/>
              <a:t>інформаційне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адекватно </a:t>
            </a:r>
            <a:r>
              <a:rPr lang="ru-RU" dirty="0" err="1"/>
              <a:t>сприймалось</a:t>
            </a:r>
            <a:r>
              <a:rPr lang="ru-RU" dirty="0"/>
              <a:t> би та </a:t>
            </a:r>
            <a:r>
              <a:rPr lang="ru-RU" dirty="0" err="1"/>
              <a:t>розумілось</a:t>
            </a:r>
            <a:r>
              <a:rPr lang="ru-RU" dirty="0"/>
              <a:t> </a:t>
            </a:r>
            <a:r>
              <a:rPr lang="ru-RU" dirty="0" err="1"/>
              <a:t>виховною</a:t>
            </a:r>
            <a:r>
              <a:rPr lang="ru-RU" dirty="0"/>
              <a:t> </a:t>
            </a:r>
            <a:r>
              <a:rPr lang="ru-RU" dirty="0" err="1"/>
              <a:t>аудиторією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спонукання</a:t>
            </a:r>
            <a:r>
              <a:rPr lang="ru-RU" dirty="0"/>
              <a:t> </a:t>
            </a:r>
            <a:r>
              <a:rPr lang="ru-RU" dirty="0" err="1"/>
              <a:t>виховної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до </a:t>
            </a:r>
            <a:r>
              <a:rPr lang="ru-RU" dirty="0" err="1"/>
              <a:t>розкриття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одержаної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через </a:t>
            </a:r>
            <a:r>
              <a:rPr lang="ru-RU" dirty="0" err="1"/>
              <a:t>зворотні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8654893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A14B2-8BAF-468F-AF55-28CDA26C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Фактори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психологічного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8FA6F9-ACA4-4FCC-AAC8-684A01493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особистісної</a:t>
            </a:r>
            <a:r>
              <a:rPr lang="ru-RU" dirty="0"/>
              <a:t> </a:t>
            </a:r>
            <a:r>
              <a:rPr lang="ru-RU" dirty="0" err="1"/>
              <a:t>значущості</a:t>
            </a:r>
            <a:r>
              <a:rPr lang="ru-RU" dirty="0"/>
              <a:t> </a:t>
            </a:r>
            <a:r>
              <a:rPr lang="ru-RU" dirty="0" err="1"/>
              <a:t>важливості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в </a:t>
            </a:r>
            <a:r>
              <a:rPr lang="ru-RU" dirty="0" err="1"/>
              <a:t>смисловому</a:t>
            </a:r>
            <a:r>
              <a:rPr lang="ru-RU" dirty="0"/>
              <a:t> </a:t>
            </a:r>
            <a:r>
              <a:rPr lang="ru-RU" dirty="0" err="1"/>
              <a:t>змісті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. </a:t>
            </a:r>
          </a:p>
          <a:p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вихователем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й </a:t>
            </a:r>
            <a:r>
              <a:rPr lang="ru-RU" dirty="0" err="1"/>
              <a:t>цінності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для </a:t>
            </a:r>
            <a:r>
              <a:rPr lang="ru-RU" dirty="0" err="1"/>
              <a:t>вихованця</a:t>
            </a:r>
            <a:r>
              <a:rPr lang="ru-RU" dirty="0"/>
              <a:t> на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етапі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онтогенезу в </a:t>
            </a:r>
            <a:r>
              <a:rPr lang="ru-RU" dirty="0" err="1"/>
              <a:t>конкретний</a:t>
            </a:r>
            <a:r>
              <a:rPr lang="ru-RU" dirty="0"/>
              <a:t> момент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соціальним</a:t>
            </a:r>
            <a:r>
              <a:rPr lang="ru-RU" dirty="0"/>
              <a:t> і </a:t>
            </a:r>
            <a:r>
              <a:rPr lang="ru-RU" dirty="0" err="1"/>
              <a:t>предметним</a:t>
            </a:r>
            <a:r>
              <a:rPr lang="ru-RU" dirty="0"/>
              <a:t> </a:t>
            </a:r>
            <a:r>
              <a:rPr lang="ru-RU" dirty="0" err="1"/>
              <a:t>світом</a:t>
            </a:r>
            <a:r>
              <a:rPr lang="ru-RU" dirty="0"/>
              <a:t>, брак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найгостріше</a:t>
            </a:r>
            <a:r>
              <a:rPr lang="ru-RU" dirty="0"/>
              <a:t> </a:t>
            </a:r>
            <a:r>
              <a:rPr lang="ru-RU" dirty="0" err="1"/>
              <a:t>переживає</a:t>
            </a:r>
            <a:r>
              <a:rPr lang="ru-RU" dirty="0"/>
              <a:t> </a:t>
            </a:r>
            <a:r>
              <a:rPr lang="ru-RU" dirty="0" err="1"/>
              <a:t>вихованець</a:t>
            </a:r>
            <a:r>
              <a:rPr lang="ru-RU" dirty="0"/>
              <a:t> на </a:t>
            </a:r>
            <a:r>
              <a:rPr lang="ru-RU" dirty="0" err="1"/>
              <a:t>певний</a:t>
            </a:r>
            <a:r>
              <a:rPr lang="ru-RU" dirty="0"/>
              <a:t> момент.</a:t>
            </a:r>
          </a:p>
        </p:txBody>
      </p:sp>
    </p:spTree>
    <p:extLst>
      <p:ext uri="{BB962C8B-B14F-4D97-AF65-F5344CB8AC3E}">
        <p14:creationId xmlns:p14="http://schemas.microsoft.com/office/powerpoint/2010/main" val="484168580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7582D-9779-48D9-B13D-D312930F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виховних впливів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FF8A7E6-79F9-4737-825C-7C50121DB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225002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506854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7582D-9779-48D9-B13D-D312930F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виховних впливів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FF8A7E6-79F9-4737-825C-7C50121DB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307763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513161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7582D-9779-48D9-B13D-D312930F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виховних впливів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FF8A7E6-79F9-4737-825C-7C50121DB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169961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758702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7582D-9779-48D9-B13D-D312930F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виховних впливів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FF8A7E6-79F9-4737-825C-7C50121DB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990702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9174679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7582D-9779-48D9-B13D-D312930F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Класифікація виховних впливів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FF8A7E6-79F9-4737-825C-7C50121DB1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101137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2735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59C05-E156-4691-AF24-CD40EC0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Три основні групи принципів педагогічної психології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75EEA1-2B06-4F3B-A821-CB9AEB06E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  <a:p>
            <a:endParaRPr lang="ru-UA" dirty="0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6AD2DD4C-C853-4033-8A61-AAEFBA738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1572046"/>
              </p:ext>
            </p:extLst>
          </p:nvPr>
        </p:nvGraphicFramePr>
        <p:xfrm>
          <a:off x="2009775" y="2006600"/>
          <a:ext cx="8150225" cy="4342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663670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7582D-9779-48D9-B13D-D312930F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Фази взаємодії особистості з групою</a:t>
            </a:r>
            <a:endParaRPr lang="ru-UA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65CC56D-F21E-4D5D-A576-A7957C2E6A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580185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934750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89829-699B-4A6C-A1A6-D90DBA09F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Сім'я як соціально-психологічний чинник виховання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76BEA8-1FAB-4AB7-B335-D6F6B6E0F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Метою </a:t>
            </a:r>
            <a:r>
              <a:rPr lang="ru-RU" dirty="0" err="1"/>
              <a:t>родинного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 є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та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допомагають</a:t>
            </a:r>
            <a:r>
              <a:rPr lang="ru-RU" dirty="0"/>
              <a:t> </a:t>
            </a:r>
            <a:r>
              <a:rPr lang="ru-RU" dirty="0" err="1"/>
              <a:t>гідно</a:t>
            </a:r>
            <a:r>
              <a:rPr lang="ru-RU" dirty="0"/>
              <a:t> </a:t>
            </a:r>
            <a:r>
              <a:rPr lang="ru-RU" dirty="0" err="1"/>
              <a:t>долати</a:t>
            </a:r>
            <a:r>
              <a:rPr lang="ru-RU" dirty="0"/>
              <a:t> </a:t>
            </a:r>
            <a:r>
              <a:rPr lang="ru-RU" dirty="0" err="1"/>
              <a:t>труднощі</a:t>
            </a:r>
            <a:r>
              <a:rPr lang="ru-RU" dirty="0"/>
              <a:t> та </a:t>
            </a:r>
            <a:r>
              <a:rPr lang="ru-RU" dirty="0" err="1"/>
              <a:t>перепони</a:t>
            </a:r>
            <a:r>
              <a:rPr lang="ru-RU" dirty="0"/>
              <a:t>, що </a:t>
            </a:r>
            <a:r>
              <a:rPr lang="ru-RU" dirty="0" err="1"/>
              <a:t>трапляються</a:t>
            </a:r>
            <a:r>
              <a:rPr lang="ru-RU" dirty="0"/>
              <a:t> на </a:t>
            </a:r>
            <a:r>
              <a:rPr lang="ru-RU" dirty="0" err="1"/>
              <a:t>життєвому</a:t>
            </a:r>
            <a:r>
              <a:rPr lang="ru-RU" dirty="0"/>
              <a:t> шляху.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численних</a:t>
            </a:r>
            <a:r>
              <a:rPr lang="ru-RU" dirty="0"/>
              <a:t> </a:t>
            </a:r>
            <a:r>
              <a:rPr lang="ru-RU" dirty="0" err="1"/>
              <a:t>поколінь</a:t>
            </a:r>
            <a:r>
              <a:rPr lang="ru-RU" dirty="0"/>
              <a:t> </a:t>
            </a:r>
            <a:r>
              <a:rPr lang="ru-RU" dirty="0" err="1"/>
              <a:t>засвідчує</a:t>
            </a:r>
            <a:r>
              <a:rPr lang="ru-RU" dirty="0"/>
              <a:t>, що до таких </a:t>
            </a:r>
            <a:r>
              <a:rPr lang="ru-RU" dirty="0" err="1"/>
              <a:t>якостей</a:t>
            </a:r>
            <a:r>
              <a:rPr lang="ru-RU" dirty="0"/>
              <a:t> і </a:t>
            </a:r>
            <a:r>
              <a:rPr lang="ru-RU" dirty="0" err="1"/>
              <a:t>властивостей</a:t>
            </a:r>
            <a:r>
              <a:rPr lang="ru-RU" dirty="0"/>
              <a:t> належать </a:t>
            </a:r>
            <a:r>
              <a:rPr lang="ru-RU" dirty="0" err="1"/>
              <a:t>фізичне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, </a:t>
            </a:r>
            <a:r>
              <a:rPr lang="ru-RU" dirty="0" err="1"/>
              <a:t>розвинутий</a:t>
            </a:r>
            <a:r>
              <a:rPr lang="ru-RU" dirty="0"/>
              <a:t> </a:t>
            </a:r>
            <a:r>
              <a:rPr lang="ru-RU" dirty="0" err="1"/>
              <a:t>інтелект</a:t>
            </a:r>
            <a:r>
              <a:rPr lang="ru-RU" dirty="0"/>
              <a:t>, </a:t>
            </a:r>
            <a:r>
              <a:rPr lang="ru-RU" dirty="0" err="1"/>
              <a:t>працьовитість</a:t>
            </a:r>
            <a:r>
              <a:rPr lang="ru-RU" dirty="0"/>
              <a:t>, </a:t>
            </a:r>
            <a:r>
              <a:rPr lang="ru-RU" dirty="0" err="1"/>
              <a:t>моральність</a:t>
            </a:r>
            <a:r>
              <a:rPr lang="ru-RU" dirty="0"/>
              <a:t>, </a:t>
            </a:r>
            <a:r>
              <a:rPr lang="ru-RU" dirty="0" err="1"/>
              <a:t>готовність</a:t>
            </a:r>
            <a:r>
              <a:rPr lang="ru-RU" dirty="0"/>
              <a:t> до </a:t>
            </a:r>
            <a:r>
              <a:rPr lang="ru-RU" dirty="0" err="1"/>
              <a:t>родинного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вони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головну</a:t>
            </a:r>
            <a:r>
              <a:rPr lang="ru-RU" dirty="0"/>
              <a:t> мету </a:t>
            </a:r>
            <a:r>
              <a:rPr lang="ru-RU" dirty="0" err="1"/>
              <a:t>родинного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3715901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27CB92-6D90-476D-BCEE-82E2E1D88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Зміст сімейного виховання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50DF481-2421-4EFB-994C-2603601E8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827257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908828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B002B-23D6-4016-92D9-8AD50F7D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Небезпеки</a:t>
            </a:r>
            <a:r>
              <a:rPr lang="ru-RU" dirty="0"/>
              <a:t> для </a:t>
            </a:r>
            <a:r>
              <a:rPr lang="ru-RU" dirty="0" err="1"/>
              <a:t>соціалізації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F80E19-793E-4AAD-AEF5-7D4874EFB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внутрішньоутробного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: </a:t>
            </a:r>
            <a:r>
              <a:rPr lang="ru-RU" dirty="0" err="1"/>
              <a:t>хвороби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пияцтво</a:t>
            </a:r>
            <a:r>
              <a:rPr lang="ru-RU" dirty="0"/>
              <a:t>, </a:t>
            </a:r>
            <a:r>
              <a:rPr lang="ru-RU" dirty="0" err="1"/>
              <a:t>аморальний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погане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  <a:r>
              <a:rPr lang="ru-RU" dirty="0" err="1"/>
              <a:t>матері</a:t>
            </a:r>
            <a:r>
              <a:rPr lang="ru-RU" dirty="0"/>
              <a:t>, </a:t>
            </a:r>
            <a:r>
              <a:rPr lang="ru-RU" dirty="0" err="1"/>
              <a:t>недбале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вагітності</a:t>
            </a:r>
            <a:r>
              <a:rPr lang="ru-RU" dirty="0"/>
              <a:t>; </a:t>
            </a:r>
            <a:r>
              <a:rPr lang="ru-RU" dirty="0" err="1"/>
              <a:t>негативне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майбутньої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; </a:t>
            </a:r>
            <a:r>
              <a:rPr lang="ru-RU" dirty="0" err="1"/>
              <a:t>медичні</a:t>
            </a:r>
            <a:r>
              <a:rPr lang="ru-RU" dirty="0"/>
              <a:t> </a:t>
            </a:r>
            <a:r>
              <a:rPr lang="ru-RU" dirty="0" err="1"/>
              <a:t>помилки</a:t>
            </a:r>
            <a:r>
              <a:rPr lang="ru-RU" dirty="0"/>
              <a:t>; </a:t>
            </a:r>
            <a:r>
              <a:rPr lang="ru-RU" dirty="0" err="1"/>
              <a:t>екологічне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. </a:t>
            </a:r>
          </a:p>
          <a:p>
            <a:r>
              <a:rPr lang="ru-RU" dirty="0"/>
              <a:t>У </a:t>
            </a:r>
            <a:r>
              <a:rPr lang="ru-RU" dirty="0" err="1"/>
              <a:t>дошкільному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 (до 6 </a:t>
            </a:r>
            <a:r>
              <a:rPr lang="ru-RU" dirty="0" err="1"/>
              <a:t>років</a:t>
            </a:r>
            <a:r>
              <a:rPr lang="ru-RU" dirty="0"/>
              <a:t>): </a:t>
            </a:r>
            <a:r>
              <a:rPr lang="ru-RU" dirty="0" err="1"/>
              <a:t>хвороби</a:t>
            </a:r>
            <a:r>
              <a:rPr lang="ru-RU" dirty="0"/>
              <a:t> і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; аморальна </a:t>
            </a:r>
            <a:r>
              <a:rPr lang="ru-RU" dirty="0" err="1"/>
              <a:t>поведінка</a:t>
            </a:r>
            <a:r>
              <a:rPr lang="ru-RU" dirty="0"/>
              <a:t> і/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емоційна</a:t>
            </a:r>
            <a:r>
              <a:rPr lang="ru-RU" dirty="0"/>
              <a:t> </a:t>
            </a:r>
            <a:r>
              <a:rPr lang="ru-RU" dirty="0" err="1"/>
              <a:t>тупість</a:t>
            </a:r>
            <a:r>
              <a:rPr lang="ru-RU" dirty="0"/>
              <a:t>; </a:t>
            </a:r>
            <a:r>
              <a:rPr lang="ru-RU" dirty="0" err="1"/>
              <a:t>ігнорування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; </a:t>
            </a:r>
            <a:r>
              <a:rPr lang="ru-RU" dirty="0" err="1"/>
              <a:t>крайня</a:t>
            </a:r>
            <a:r>
              <a:rPr lang="ru-RU" dirty="0"/>
              <a:t> </a:t>
            </a:r>
            <a:r>
              <a:rPr lang="ru-RU" dirty="0" err="1"/>
              <a:t>бідність</a:t>
            </a:r>
            <a:r>
              <a:rPr lang="ru-RU" dirty="0"/>
              <a:t> </a:t>
            </a:r>
            <a:r>
              <a:rPr lang="ru-RU" dirty="0" err="1"/>
              <a:t>сім′ї</a:t>
            </a:r>
            <a:r>
              <a:rPr lang="ru-RU" dirty="0"/>
              <a:t>; антигуманна </a:t>
            </a:r>
            <a:r>
              <a:rPr lang="ru-RU" dirty="0" err="1"/>
              <a:t>поведінка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дошкільних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; </a:t>
            </a:r>
            <a:r>
              <a:rPr lang="ru-RU" dirty="0" err="1"/>
              <a:t>антисоціальні</a:t>
            </a:r>
            <a:r>
              <a:rPr lang="ru-RU" dirty="0"/>
              <a:t> </a:t>
            </a:r>
            <a:r>
              <a:rPr lang="ru-RU" dirty="0" err="1"/>
              <a:t>сусіди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; </a:t>
            </a:r>
            <a:r>
              <a:rPr lang="ru-RU" dirty="0" err="1"/>
              <a:t>безконтрольний</a:t>
            </a:r>
            <a:r>
              <a:rPr lang="ru-RU" dirty="0"/>
              <a:t> перегляд </a:t>
            </a:r>
            <a:r>
              <a:rPr lang="ru-RU" dirty="0" err="1"/>
              <a:t>телевізійних</a:t>
            </a:r>
            <a:r>
              <a:rPr lang="ru-RU" dirty="0"/>
              <a:t> передач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38821249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B002B-23D6-4016-92D9-8AD50F7D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Небезпеки</a:t>
            </a:r>
            <a:r>
              <a:rPr lang="ru-RU" dirty="0"/>
              <a:t> для </a:t>
            </a:r>
            <a:r>
              <a:rPr lang="ru-RU" dirty="0" err="1"/>
              <a:t>соціалізації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F80E19-793E-4AAD-AEF5-7D4874EFB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молодшому</a:t>
            </a:r>
            <a:r>
              <a:rPr lang="ru-RU" dirty="0"/>
              <a:t> </a:t>
            </a:r>
            <a:r>
              <a:rPr lang="ru-RU" dirty="0" err="1"/>
              <a:t>шкільному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 (6 – 10 </a:t>
            </a:r>
            <a:r>
              <a:rPr lang="ru-RU" dirty="0" err="1"/>
              <a:t>років</a:t>
            </a:r>
            <a:r>
              <a:rPr lang="ru-RU" dirty="0"/>
              <a:t>): </a:t>
            </a:r>
            <a:r>
              <a:rPr lang="ru-RU" dirty="0" err="1"/>
              <a:t>аморальність</a:t>
            </a:r>
            <a:r>
              <a:rPr lang="ru-RU" dirty="0"/>
              <a:t> і/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пияцтво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; </a:t>
            </a:r>
            <a:r>
              <a:rPr lang="ru-RU" dirty="0" err="1"/>
              <a:t>вітчим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мачуха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стосунки</a:t>
            </a:r>
            <a:r>
              <a:rPr lang="ru-RU" dirty="0"/>
              <a:t> не </a:t>
            </a:r>
            <a:r>
              <a:rPr lang="ru-RU" dirty="0" err="1"/>
              <a:t>складаються</a:t>
            </a:r>
            <a:r>
              <a:rPr lang="ru-RU" dirty="0"/>
              <a:t>; </a:t>
            </a:r>
            <a:r>
              <a:rPr lang="ru-RU" dirty="0" err="1"/>
              <a:t>крайня</a:t>
            </a:r>
            <a:r>
              <a:rPr lang="ru-RU" dirty="0"/>
              <a:t> </a:t>
            </a:r>
            <a:r>
              <a:rPr lang="ru-RU" dirty="0" err="1"/>
              <a:t>бідність</a:t>
            </a:r>
            <a:r>
              <a:rPr lang="ru-RU" dirty="0"/>
              <a:t> </a:t>
            </a:r>
            <a:r>
              <a:rPr lang="ru-RU" dirty="0" err="1"/>
              <a:t>сім′ї</a:t>
            </a:r>
            <a:r>
              <a:rPr lang="ru-RU" dirty="0"/>
              <a:t>; </a:t>
            </a:r>
            <a:r>
              <a:rPr lang="ru-RU" dirty="0" err="1"/>
              <a:t>гіпо</a:t>
            </a:r>
            <a:r>
              <a:rPr lang="ru-RU" dirty="0"/>
              <a:t> –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гіперопіка</a:t>
            </a:r>
            <a:r>
              <a:rPr lang="ru-RU" dirty="0"/>
              <a:t>; </a:t>
            </a:r>
            <a:r>
              <a:rPr lang="ru-RU" dirty="0" err="1"/>
              <a:t>безконтрольний</a:t>
            </a:r>
            <a:r>
              <a:rPr lang="ru-RU" dirty="0"/>
              <a:t> перегляд телепередач і </a:t>
            </a:r>
            <a:r>
              <a:rPr lang="ru-RU" dirty="0" err="1"/>
              <a:t>фільмів</a:t>
            </a:r>
            <a:r>
              <a:rPr lang="ru-RU" dirty="0"/>
              <a:t>; погано </a:t>
            </a:r>
            <a:r>
              <a:rPr lang="ru-RU" dirty="0" err="1"/>
              <a:t>розвинена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; </a:t>
            </a:r>
            <a:r>
              <a:rPr lang="ru-RU" dirty="0" err="1"/>
              <a:t>непідготованість</a:t>
            </a:r>
            <a:r>
              <a:rPr lang="ru-RU" dirty="0"/>
              <a:t> до навчання; </a:t>
            </a:r>
            <a:r>
              <a:rPr lang="ru-RU" dirty="0" err="1"/>
              <a:t>негативний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однолітків</a:t>
            </a:r>
            <a:r>
              <a:rPr lang="ru-RU" dirty="0"/>
              <a:t>; </a:t>
            </a:r>
            <a:r>
              <a:rPr lang="ru-RU" dirty="0" err="1"/>
              <a:t>фізичні</a:t>
            </a:r>
            <a:r>
              <a:rPr lang="ru-RU" dirty="0"/>
              <a:t> </a:t>
            </a:r>
            <a:r>
              <a:rPr lang="ru-RU" dirty="0" err="1"/>
              <a:t>травми</a:t>
            </a:r>
            <a:r>
              <a:rPr lang="ru-RU" dirty="0"/>
              <a:t>, </a:t>
            </a:r>
            <a:r>
              <a:rPr lang="ru-RU" dirty="0" err="1"/>
              <a:t>зґвалтування</a:t>
            </a:r>
            <a:r>
              <a:rPr lang="ru-RU" dirty="0"/>
              <a:t>;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. </a:t>
            </a:r>
          </a:p>
          <a:p>
            <a:r>
              <a:rPr lang="ru-RU" dirty="0"/>
              <a:t>У </a:t>
            </a:r>
            <a:r>
              <a:rPr lang="ru-RU" dirty="0" err="1"/>
              <a:t>підлітковому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 (11 –14 </a:t>
            </a:r>
            <a:r>
              <a:rPr lang="ru-RU" dirty="0" err="1"/>
              <a:t>років</a:t>
            </a:r>
            <a:r>
              <a:rPr lang="ru-RU" dirty="0"/>
              <a:t>): </a:t>
            </a:r>
            <a:r>
              <a:rPr lang="ru-RU" dirty="0" err="1"/>
              <a:t>пияцтво</a:t>
            </a:r>
            <a:r>
              <a:rPr lang="ru-RU" dirty="0"/>
              <a:t>, </a:t>
            </a:r>
            <a:r>
              <a:rPr lang="ru-RU" dirty="0" err="1"/>
              <a:t>алкоголізм</a:t>
            </a:r>
            <a:r>
              <a:rPr lang="ru-RU" dirty="0"/>
              <a:t>, </a:t>
            </a:r>
            <a:r>
              <a:rPr lang="ru-RU" dirty="0" err="1"/>
              <a:t>наркоманія</a:t>
            </a:r>
            <a:r>
              <a:rPr lang="ru-RU" dirty="0"/>
              <a:t>, </a:t>
            </a:r>
            <a:r>
              <a:rPr lang="ru-RU" dirty="0" err="1"/>
              <a:t>аморальність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; </a:t>
            </a:r>
            <a:r>
              <a:rPr lang="ru-RU" dirty="0" err="1"/>
              <a:t>крайня</a:t>
            </a:r>
            <a:r>
              <a:rPr lang="ru-RU" dirty="0"/>
              <a:t> </a:t>
            </a:r>
            <a:r>
              <a:rPr lang="ru-RU" dirty="0" err="1"/>
              <a:t>бідність</a:t>
            </a:r>
            <a:r>
              <a:rPr lang="ru-RU" dirty="0"/>
              <a:t> </a:t>
            </a:r>
            <a:r>
              <a:rPr lang="ru-RU" dirty="0" err="1"/>
              <a:t>сім′ї</a:t>
            </a:r>
            <a:r>
              <a:rPr lang="ru-RU" dirty="0"/>
              <a:t>; </a:t>
            </a:r>
            <a:r>
              <a:rPr lang="ru-RU" dirty="0" err="1"/>
              <a:t>гіпо</a:t>
            </a:r>
            <a:r>
              <a:rPr lang="ru-RU" dirty="0"/>
              <a:t> –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гіперопіка</a:t>
            </a:r>
            <a:r>
              <a:rPr lang="ru-RU" dirty="0"/>
              <a:t>; </a:t>
            </a:r>
            <a:r>
              <a:rPr lang="ru-RU" dirty="0" err="1"/>
              <a:t>безконтрольний</a:t>
            </a:r>
            <a:r>
              <a:rPr lang="ru-RU" dirty="0"/>
              <a:t> перегляд телепередач і </a:t>
            </a:r>
            <a:r>
              <a:rPr lang="ru-RU" dirty="0" err="1"/>
              <a:t>фільмів</a:t>
            </a:r>
            <a:r>
              <a:rPr lang="ru-RU" dirty="0"/>
              <a:t>; </a:t>
            </a:r>
            <a:r>
              <a:rPr lang="ru-RU" dirty="0" err="1"/>
              <a:t>помилки</a:t>
            </a:r>
            <a:r>
              <a:rPr lang="ru-RU" dirty="0"/>
              <a:t> у </a:t>
            </a:r>
            <a:r>
              <a:rPr lang="ru-RU" dirty="0" err="1"/>
              <a:t>вихованні</a:t>
            </a:r>
            <a:r>
              <a:rPr lang="ru-RU" dirty="0"/>
              <a:t> (</a:t>
            </a:r>
            <a:r>
              <a:rPr lang="ru-RU" dirty="0" err="1"/>
              <a:t>приниження</a:t>
            </a:r>
            <a:r>
              <a:rPr lang="ru-RU" dirty="0"/>
              <a:t>, </a:t>
            </a:r>
            <a:r>
              <a:rPr lang="ru-RU" dirty="0" err="1"/>
              <a:t>недовіра</a:t>
            </a:r>
            <a:r>
              <a:rPr lang="ru-RU" dirty="0"/>
              <a:t>, </a:t>
            </a:r>
            <a:r>
              <a:rPr lang="ru-RU" dirty="0" err="1"/>
              <a:t>поводження</a:t>
            </a:r>
            <a:r>
              <a:rPr lang="ru-RU" dirty="0"/>
              <a:t>, як з “маленьким”); </a:t>
            </a:r>
            <a:r>
              <a:rPr lang="ru-RU" dirty="0" err="1"/>
              <a:t>куріння</a:t>
            </a:r>
            <a:r>
              <a:rPr lang="ru-RU" dirty="0"/>
              <a:t>, </a:t>
            </a:r>
            <a:r>
              <a:rPr lang="ru-RU" dirty="0" err="1"/>
              <a:t>токсикоманія</a:t>
            </a:r>
            <a:r>
              <a:rPr lang="ru-RU" dirty="0"/>
              <a:t>, </a:t>
            </a:r>
            <a:r>
              <a:rPr lang="ru-RU" dirty="0" err="1"/>
              <a:t>проституція</a:t>
            </a:r>
            <a:r>
              <a:rPr lang="ru-RU" dirty="0"/>
              <a:t>; </a:t>
            </a:r>
            <a:r>
              <a:rPr lang="ru-RU" dirty="0" err="1"/>
              <a:t>самотність</a:t>
            </a:r>
            <a:r>
              <a:rPr lang="ru-RU" dirty="0"/>
              <a:t>,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; </a:t>
            </a:r>
            <a:r>
              <a:rPr lang="ru-RU" dirty="0" err="1"/>
              <a:t>розлучення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, часта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; </a:t>
            </a:r>
            <a:r>
              <a:rPr lang="ru-RU" dirty="0" err="1"/>
              <a:t>випередження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відставання</a:t>
            </a:r>
            <a:r>
              <a:rPr lang="ru-RU" dirty="0"/>
              <a:t> у </a:t>
            </a:r>
            <a:r>
              <a:rPr lang="ru-RU" dirty="0" err="1"/>
              <a:t>психосексуальному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58320057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B0849-43F9-4AA2-8E3E-2BDD1030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Психологічні механізми виховання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2DA3F0F-DB9B-41F0-BA70-18A9CA8621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876946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9577856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1A732-A2FC-4320-AD2C-C1039C08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Соціальні групи та їх типологія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2B51F2-50DA-4764-92A8-AA139EF14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Первинна</a:t>
            </a:r>
            <a:r>
              <a:rPr lang="ru-RU" b="1" dirty="0"/>
              <a:t> </a:t>
            </a:r>
            <a:r>
              <a:rPr lang="ru-RU" b="1" dirty="0" err="1"/>
              <a:t>група</a:t>
            </a:r>
            <a:r>
              <a:rPr lang="ru-RU" dirty="0"/>
              <a:t> - </a:t>
            </a:r>
            <a:r>
              <a:rPr lang="ru-RU" dirty="0" err="1"/>
              <a:t>це</a:t>
            </a:r>
            <a:r>
              <a:rPr lang="ru-RU" dirty="0"/>
              <a:t> невелика </a:t>
            </a:r>
            <a:r>
              <a:rPr lang="ru-RU" dirty="0" err="1"/>
              <a:t>кількість</a:t>
            </a:r>
            <a:r>
              <a:rPr lang="ru-RU" dirty="0"/>
              <a:t> людей, що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взаємодіють</a:t>
            </a:r>
            <a:r>
              <a:rPr lang="ru-RU" dirty="0"/>
              <a:t> один з одним на </a:t>
            </a:r>
            <a:r>
              <a:rPr lang="ru-RU" dirty="0" err="1"/>
              <a:t>протязі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довгого</a:t>
            </a:r>
            <a:r>
              <a:rPr lang="ru-RU" dirty="0"/>
              <a:t> часу на </a:t>
            </a:r>
            <a:r>
              <a:rPr lang="ru-RU" dirty="0" err="1"/>
              <a:t>особистій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.</a:t>
            </a:r>
          </a:p>
          <a:p>
            <a:r>
              <a:rPr lang="ru-RU" b="1" dirty="0" err="1"/>
              <a:t>Вторинна</a:t>
            </a:r>
            <a:r>
              <a:rPr lang="ru-RU" b="1" dirty="0"/>
              <a:t> </a:t>
            </a:r>
            <a:r>
              <a:rPr lang="ru-RU" b="1" dirty="0" err="1"/>
              <a:t>група</a:t>
            </a:r>
            <a:r>
              <a:rPr lang="ru-RU" dirty="0"/>
              <a:t> 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людей, що </a:t>
            </a:r>
            <a:r>
              <a:rPr lang="ru-RU" dirty="0" err="1"/>
              <a:t>об'єднані</a:t>
            </a:r>
            <a:r>
              <a:rPr lang="ru-RU" dirty="0"/>
              <a:t> практичною метою та </a:t>
            </a:r>
            <a:r>
              <a:rPr lang="ru-RU" dirty="0" err="1"/>
              <a:t>взаємодіють</a:t>
            </a:r>
            <a:r>
              <a:rPr lang="ru-RU" dirty="0"/>
              <a:t> на </a:t>
            </a:r>
            <a:r>
              <a:rPr lang="ru-RU" dirty="0" err="1"/>
              <a:t>безособовій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,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- </a:t>
            </a:r>
            <a:r>
              <a:rPr lang="ru-RU" dirty="0" err="1"/>
              <a:t>опосередковано</a:t>
            </a:r>
            <a:r>
              <a:rPr lang="ru-RU" dirty="0"/>
              <a:t> (</a:t>
            </a:r>
            <a:r>
              <a:rPr lang="ru-RU" dirty="0" err="1"/>
              <a:t>тобто</a:t>
            </a:r>
            <a:r>
              <a:rPr lang="ru-RU" dirty="0"/>
              <a:t>-через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, через </a:t>
            </a:r>
            <a:r>
              <a:rPr lang="ru-RU" dirty="0" err="1"/>
              <a:t>ділові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).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86943247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1A732-A2FC-4320-AD2C-C1039C08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Соціальні групи та їх типологія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2B51F2-50DA-4764-92A8-AA139EF14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належності</a:t>
            </a:r>
            <a:r>
              <a:rPr lang="ru-RU" dirty="0"/>
              <a:t> - </a:t>
            </a:r>
            <a:r>
              <a:rPr lang="ru-RU" dirty="0" err="1"/>
              <a:t>група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себе </a:t>
            </a:r>
            <a:r>
              <a:rPr lang="ru-RU" dirty="0" err="1"/>
              <a:t>ідентифікує</a:t>
            </a:r>
            <a:r>
              <a:rPr lang="ru-RU" dirty="0"/>
              <a:t> і 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.</a:t>
            </a:r>
          </a:p>
          <a:p>
            <a:pPr fontAlgn="base"/>
            <a:r>
              <a:rPr lang="ru-RU" dirty="0"/>
              <a:t>Стороння </a:t>
            </a:r>
            <a:r>
              <a:rPr lang="ru-RU" dirty="0" err="1"/>
              <a:t>група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, з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себе не </a:t>
            </a:r>
            <a:r>
              <a:rPr lang="ru-RU" dirty="0" err="1"/>
              <a:t>ідентифікує</a:t>
            </a:r>
            <a:r>
              <a:rPr lang="ru-RU" dirty="0"/>
              <a:t> і до </a:t>
            </a:r>
            <a:r>
              <a:rPr lang="ru-RU" dirty="0" err="1"/>
              <a:t>якої</a:t>
            </a:r>
            <a:r>
              <a:rPr lang="ru-RU" dirty="0"/>
              <a:t> не </a:t>
            </a:r>
            <a:r>
              <a:rPr lang="ru-RU" dirty="0" err="1"/>
              <a:t>належить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Референтна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для </a:t>
            </a:r>
            <a:r>
              <a:rPr lang="ru-RU" dirty="0" err="1"/>
              <a:t>людини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, </a:t>
            </a:r>
            <a:r>
              <a:rPr lang="ru-RU" dirty="0" err="1"/>
              <a:t>чиї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, </a:t>
            </a:r>
            <a:r>
              <a:rPr lang="ru-RU" dirty="0" err="1"/>
              <a:t>почуття</a:t>
            </a:r>
            <a:r>
              <a:rPr lang="ru-RU" dirty="0"/>
              <a:t> та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поділяє</a:t>
            </a:r>
            <a:r>
              <a:rPr lang="ru-RU" dirty="0"/>
              <a:t>. </a:t>
            </a:r>
            <a:r>
              <a:rPr lang="ru-RU" dirty="0" err="1"/>
              <a:t>Референтна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бути, а </a:t>
            </a:r>
            <a:r>
              <a:rPr lang="ru-RU" dirty="0" err="1"/>
              <a:t>може</a:t>
            </a:r>
            <a:r>
              <a:rPr lang="ru-RU" dirty="0"/>
              <a:t> й не бути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належності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3148741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4CDAE85-5058-41E0-A98E-A7B0CF2D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Особистість як мета, об’єкт та суб’єкт процесу виховання</a:t>
            </a:r>
            <a:endParaRPr lang="ru-UA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3289BBD5-FE57-4AED-A521-FCE5C48D2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Виховання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цілеспрямованої</a:t>
            </a:r>
            <a:r>
              <a:rPr lang="ru-RU" dirty="0"/>
              <a:t> і </a:t>
            </a:r>
            <a:r>
              <a:rPr lang="ru-RU" dirty="0" err="1"/>
              <a:t>свідомо</a:t>
            </a:r>
            <a:r>
              <a:rPr lang="ru-RU" dirty="0"/>
              <a:t> </a:t>
            </a:r>
            <a:r>
              <a:rPr lang="ru-RU" dirty="0" err="1"/>
              <a:t>контрольованої</a:t>
            </a:r>
            <a:r>
              <a:rPr lang="ru-RU" dirty="0"/>
              <a:t> </a:t>
            </a:r>
            <a:r>
              <a:rPr lang="ru-RU" dirty="0" err="1"/>
              <a:t>соціалізації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(в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організованої</a:t>
            </a:r>
            <a:r>
              <a:rPr lang="ru-RU" dirty="0"/>
              <a:t> </a:t>
            </a:r>
            <a:r>
              <a:rPr lang="ru-RU" dirty="0" err="1"/>
              <a:t>виховної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), що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утвердженню</a:t>
            </a:r>
            <a:r>
              <a:rPr lang="ru-RU" dirty="0"/>
              <a:t> </a:t>
            </a:r>
            <a:r>
              <a:rPr lang="ru-RU" dirty="0" err="1"/>
              <a:t>цілого</a:t>
            </a:r>
            <a:r>
              <a:rPr lang="ru-RU" dirty="0"/>
              <a:t> ряду </a:t>
            </a:r>
            <a:r>
              <a:rPr lang="ru-RU" dirty="0" err="1"/>
              <a:t>сторін</a:t>
            </a:r>
            <a:r>
              <a:rPr lang="ru-RU" dirty="0"/>
              <a:t> і </a:t>
            </a:r>
            <a:r>
              <a:rPr lang="ru-RU" dirty="0" err="1"/>
              <a:t>якостей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. 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35768987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68889-A168-4DF0-90A2-57FC49A2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установок </a:t>
            </a:r>
            <a:r>
              <a:rPr lang="ru-RU" dirty="0" err="1"/>
              <a:t>пояснюють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B03D731-5617-4F64-8F94-7006F6C580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0092549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628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D5403-4E85-412B-B4D9-279CC9C0E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Якими є Ваші очікування від курсу?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6E6533-ABDC-4D38-BDBB-B066554B0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Перейдіть, будь ласка, за покликанням на онлайн-дошку та напишіть на ній Ваші очікування, запити, задачі, пов’язані з цим курсом:</a:t>
            </a:r>
          </a:p>
          <a:p>
            <a:r>
              <a:rPr lang="en-US" dirty="0">
                <a:hlinkClick r:id="rId2"/>
              </a:rPr>
              <a:t>https://padlet.com/alenahau/padlet-8s2hlcchpnuggsdx</a:t>
            </a:r>
            <a:r>
              <a:rPr lang="uk-UA" dirty="0"/>
              <a:t>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4629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47F6BBE-D89F-431A-8292-E9313268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39528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u="sng" dirty="0"/>
              <a:t>Деякі теоретичні проблеми педагогічної психології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BBE2B6-2C1A-4E85-8114-04184ED4F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6" y="1552576"/>
            <a:ext cx="5648325" cy="4838700"/>
          </a:xfrm>
        </p:spPr>
        <p:txBody>
          <a:bodyPr>
            <a:normAutofit fontScale="25000" lnSpcReduction="20000"/>
          </a:bodyPr>
          <a:lstStyle/>
          <a:p>
            <a:r>
              <a:rPr lang="uk-UA" sz="6400" dirty="0"/>
              <a:t>1) психологічний зміст навчально-виховного впливу, педагогічної діяльності (створення освітніх систем для забезпечення гармонійної соціалізації особистості як гарантії державної та національної безпеки, наприклад: психолого-педагогічне обґрунтування дидактично-методичних засад інтегрування навчальних предметів у початковій школі, теоретико-методологічних основ формування цілісності знань про навколишню дійсність в учнів різновікових груп);</a:t>
            </a:r>
            <a:endParaRPr lang="ru-UA" sz="6400" dirty="0"/>
          </a:p>
          <a:p>
            <a:r>
              <a:rPr lang="uk-UA" sz="6400" dirty="0"/>
              <a:t>2) загальні питання психології навчання і виховання в школі, управління навчально-виховним процесом як основна проблема, наприклад: психолого-педагогічне обґрунтування оптимальних форм навчальної взаємодії, методів навчання і виховання);</a:t>
            </a:r>
            <a:endParaRPr lang="ru-UA" sz="6400" dirty="0"/>
          </a:p>
          <a:p>
            <a:r>
              <a:rPr lang="uk-UA" sz="6400" dirty="0"/>
              <a:t>3) цілеспрямоване формування пізнавальної діяльності та суспільно значущих якостей особистості;</a:t>
            </a:r>
            <a:endParaRPr lang="ru-UA" sz="6400" dirty="0"/>
          </a:p>
          <a:p>
            <a:r>
              <a:rPr lang="uk-UA" sz="6400" dirty="0"/>
              <a:t>4) особливості навчання і виховання на різних вікових етапах;</a:t>
            </a:r>
            <a:endParaRPr lang="ru-UA" sz="6400" dirty="0"/>
          </a:p>
          <a:p>
            <a:endParaRPr lang="ru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2DBCE3-676D-475C-9F85-F95B78525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5975" y="1552575"/>
            <a:ext cx="5924549" cy="4414838"/>
          </a:xfrm>
        </p:spPr>
        <p:txBody>
          <a:bodyPr>
            <a:noAutofit/>
          </a:bodyPr>
          <a:lstStyle/>
          <a:p>
            <a:pPr marL="228600" indent="0">
              <a:buNone/>
            </a:pPr>
            <a:r>
              <a:rPr lang="uk-UA" sz="1600" dirty="0"/>
              <a:t>5) зв'язок педагогічної психології з практикою педагогічної діяльності, суміжними галузями психолого-педагогічного знання (педагогіка, соціальна психологія тощо);</a:t>
            </a:r>
            <a:endParaRPr lang="ru-UA" sz="1600" dirty="0"/>
          </a:p>
          <a:p>
            <a:pPr marL="228600" indent="0">
              <a:buNone/>
            </a:pPr>
            <a:r>
              <a:rPr lang="uk-UA" sz="1600" dirty="0"/>
              <a:t>6) соціальні стихійні та організовані впливи на процес навчання і виховання;</a:t>
            </a:r>
          </a:p>
          <a:p>
            <a:pPr marL="228600" indent="0">
              <a:buNone/>
            </a:pPr>
            <a:r>
              <a:rPr lang="uk-UA" sz="1600" dirty="0"/>
              <a:t>7) вплив на процес навчання і виховання вікових еволюційних, революційних та ситуаційних змін;</a:t>
            </a:r>
            <a:endParaRPr lang="ru-UA" sz="1600" dirty="0"/>
          </a:p>
          <a:p>
            <a:pPr marL="228600" indent="0">
              <a:buNone/>
            </a:pPr>
            <a:r>
              <a:rPr lang="uk-UA" sz="1600" dirty="0"/>
              <a:t>8) співвідношення інтелектуальних та особистісних змін у психічному розвитку в процесі навчання і виховання;</a:t>
            </a:r>
            <a:endParaRPr lang="ru-UA" sz="1600" dirty="0"/>
          </a:p>
          <a:p>
            <a:pPr marL="228600" indent="0">
              <a:buNone/>
            </a:pPr>
            <a:r>
              <a:rPr lang="uk-UA" sz="1600" dirty="0"/>
              <a:t>9) мотиви навчання;</a:t>
            </a:r>
            <a:endParaRPr lang="ru-UA" sz="1600" dirty="0"/>
          </a:p>
          <a:p>
            <a:pPr marL="228600" indent="0">
              <a:buNone/>
            </a:pPr>
            <a:r>
              <a:rPr lang="uk-UA" sz="1600" dirty="0"/>
              <a:t>10) психологічні основи розвивального навчання;</a:t>
            </a:r>
            <a:endParaRPr lang="ru-UA" sz="1600" dirty="0"/>
          </a:p>
          <a:p>
            <a:pPr marL="228600" indent="0">
              <a:buNone/>
            </a:pPr>
            <a:r>
              <a:rPr lang="uk-UA" sz="1600" dirty="0"/>
              <a:t>11) гуманізація освітнього процесу;</a:t>
            </a:r>
            <a:endParaRPr lang="ru-UA" sz="1600" dirty="0"/>
          </a:p>
          <a:p>
            <a:pPr marL="228600" indent="0">
              <a:buNone/>
            </a:pPr>
            <a:r>
              <a:rPr lang="uk-UA" sz="1600" dirty="0"/>
              <a:t>12) психологія самоосвіти і самовиховання;</a:t>
            </a:r>
            <a:endParaRPr lang="ru-UA" sz="1600" dirty="0"/>
          </a:p>
          <a:p>
            <a:pPr marL="228600" indent="0">
              <a:buNone/>
            </a:pPr>
            <a:r>
              <a:rPr lang="uk-UA" sz="1600" dirty="0"/>
              <a:t>13) типи навчання і виховання в історії цивілізації</a:t>
            </a:r>
            <a:endParaRPr lang="ru-UA" sz="1600" dirty="0"/>
          </a:p>
        </p:txBody>
      </p:sp>
    </p:spTree>
    <p:extLst>
      <p:ext uri="{BB962C8B-B14F-4D97-AF65-F5344CB8AC3E}">
        <p14:creationId xmlns:p14="http://schemas.microsoft.com/office/powerpoint/2010/main" val="1874791911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68889-A168-4DF0-90A2-57FC49A2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установок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14F877-7FD7-4F0F-AEC8-BB6A099FD2D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ru-RU" i="1" dirty="0" err="1"/>
              <a:t>Класичне</a:t>
            </a:r>
            <a:r>
              <a:rPr lang="ru-RU" i="1" dirty="0"/>
              <a:t> </a:t>
            </a:r>
            <a:r>
              <a:rPr lang="ru-RU" i="1" dirty="0" err="1"/>
              <a:t>зумовлювання</a:t>
            </a:r>
            <a:r>
              <a:rPr lang="ru-RU" dirty="0"/>
              <a:t> </a:t>
            </a:r>
            <a:r>
              <a:rPr lang="ru-RU" dirty="0" err="1"/>
              <a:t>наголошує</a:t>
            </a:r>
            <a:r>
              <a:rPr lang="ru-RU" dirty="0"/>
              <a:t>, що </a:t>
            </a:r>
            <a:r>
              <a:rPr lang="ru-RU" dirty="0" err="1"/>
              <a:t>соціальна</a:t>
            </a:r>
            <a:r>
              <a:rPr lang="ru-RU" dirty="0"/>
              <a:t> установка </a:t>
            </a:r>
            <a:r>
              <a:rPr lang="ru-RU" dirty="0" err="1"/>
              <a:t>являє</a:t>
            </a:r>
            <a:r>
              <a:rPr lang="ru-RU" dirty="0"/>
              <a:t> собою результат </a:t>
            </a:r>
            <a:r>
              <a:rPr lang="ru-RU" dirty="0" err="1"/>
              <a:t>научіння</a:t>
            </a:r>
            <a:r>
              <a:rPr lang="ru-RU" dirty="0"/>
              <a:t>, яке </a:t>
            </a:r>
            <a:r>
              <a:rPr lang="ru-RU" dirty="0" err="1"/>
              <a:t>засноване</a:t>
            </a:r>
            <a:r>
              <a:rPr lang="ru-RU" dirty="0"/>
              <a:t> на </a:t>
            </a:r>
            <a:r>
              <a:rPr lang="ru-RU" dirty="0" err="1"/>
              <a:t>асоціаціях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безпосереднє</a:t>
            </a:r>
            <a:r>
              <a:rPr lang="ru-RU" dirty="0"/>
              <a:t> </a:t>
            </a:r>
            <a:r>
              <a:rPr lang="ru-RU" dirty="0" err="1"/>
              <a:t>оточення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стимули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діяти</a:t>
            </a:r>
            <a:r>
              <a:rPr lang="ru-RU" dirty="0"/>
              <a:t> </a:t>
            </a:r>
            <a:r>
              <a:rPr lang="ru-RU" dirty="0" err="1"/>
              <a:t>підсвідомо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сприйматися</a:t>
            </a:r>
            <a:r>
              <a:rPr lang="ru-RU" dirty="0"/>
              <a:t> </a:t>
            </a:r>
            <a:r>
              <a:rPr lang="ru-RU" dirty="0" err="1"/>
              <a:t>усвідомлено</a:t>
            </a:r>
            <a:r>
              <a:rPr lang="ru-RU" dirty="0"/>
              <a:t>, </a:t>
            </a:r>
            <a:r>
              <a:rPr lang="ru-RU" dirty="0" err="1"/>
              <a:t>впливають</a:t>
            </a:r>
            <a:r>
              <a:rPr lang="ru-RU" dirty="0"/>
              <a:t> на </a:t>
            </a:r>
            <a:r>
              <a:rPr lang="ru-RU" dirty="0" err="1"/>
              <a:t>формування</a:t>
            </a:r>
            <a:r>
              <a:rPr lang="ru-RU" dirty="0"/>
              <a:t> установки.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8111938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68889-A168-4DF0-90A2-57FC49A2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установок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14F877-7FD7-4F0F-AEC8-BB6A099FD2D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ru-RU" i="1" dirty="0" err="1"/>
              <a:t>Інструментальне</a:t>
            </a:r>
            <a:r>
              <a:rPr lang="ru-RU" i="1" dirty="0"/>
              <a:t> </a:t>
            </a:r>
            <a:r>
              <a:rPr lang="ru-RU" i="1" dirty="0" err="1"/>
              <a:t>зумовлювання</a:t>
            </a:r>
            <a:r>
              <a:rPr lang="ru-RU" dirty="0"/>
              <a:t> </a:t>
            </a:r>
            <a:r>
              <a:rPr lang="ru-RU" dirty="0" err="1"/>
              <a:t>пояснює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установки шляхом </a:t>
            </a:r>
            <a:r>
              <a:rPr lang="ru-RU" dirty="0" err="1"/>
              <a:t>підкріплення</a:t>
            </a:r>
            <a:r>
              <a:rPr lang="ru-RU" dirty="0"/>
              <a:t> </a:t>
            </a:r>
            <a:r>
              <a:rPr lang="ru-RU" dirty="0" err="1"/>
              <a:t>бажаної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.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підкріплення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,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реакцій</a:t>
            </a:r>
            <a:r>
              <a:rPr lang="ru-RU" dirty="0"/>
              <a:t> – </a:t>
            </a:r>
            <a:r>
              <a:rPr lang="ru-RU" dirty="0" err="1"/>
              <a:t>посмішкою</a:t>
            </a:r>
            <a:r>
              <a:rPr lang="ru-RU" dirty="0"/>
              <a:t>, </a:t>
            </a:r>
            <a:r>
              <a:rPr lang="ru-RU" dirty="0" err="1"/>
              <a:t>схваленням</a:t>
            </a:r>
            <a:r>
              <a:rPr lang="ru-RU" dirty="0"/>
              <a:t>, </a:t>
            </a:r>
            <a:r>
              <a:rPr lang="ru-RU" dirty="0" err="1"/>
              <a:t>обіймами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785702687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68889-A168-4DF0-90A2-57FC49A2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установок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14F877-7FD7-4F0F-AEC8-BB6A099FD2D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ru-RU" i="1" dirty="0" err="1"/>
              <a:t>Соціальне</a:t>
            </a:r>
            <a:r>
              <a:rPr lang="ru-RU" i="1" dirty="0"/>
              <a:t> </a:t>
            </a:r>
            <a:r>
              <a:rPr lang="ru-RU" i="1" dirty="0" err="1"/>
              <a:t>порівняння</a:t>
            </a:r>
            <a:r>
              <a:rPr lang="ru-RU" dirty="0"/>
              <a:t> 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співвіднесення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й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з </a:t>
            </a:r>
            <a:r>
              <a:rPr lang="ru-RU" dirty="0" err="1"/>
              <a:t>відношенням</a:t>
            </a:r>
            <a:r>
              <a:rPr lang="ru-RU" dirty="0"/>
              <a:t> і </a:t>
            </a:r>
            <a:r>
              <a:rPr lang="ru-RU" dirty="0" err="1"/>
              <a:t>діями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людей,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незнайомої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 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10150718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68889-A168-4DF0-90A2-57FC49A2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установок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14F877-7FD7-4F0F-AEC8-BB6A099FD2D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Пеття</a:t>
            </a:r>
            <a:r>
              <a:rPr lang="ru-RU" dirty="0"/>
              <a:t> й </a:t>
            </a:r>
            <a:r>
              <a:rPr lang="ru-RU" dirty="0" err="1"/>
              <a:t>Качіоппо</a:t>
            </a:r>
            <a:r>
              <a:rPr lang="ru-RU" dirty="0"/>
              <a:t> : </a:t>
            </a:r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установок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шляхами (</a:t>
            </a:r>
            <a:r>
              <a:rPr lang="ru-RU" dirty="0" err="1"/>
              <a:t>центральним</a:t>
            </a:r>
            <a:r>
              <a:rPr lang="ru-RU" dirty="0"/>
              <a:t> і </a:t>
            </a:r>
            <a:r>
              <a:rPr lang="ru-RU" dirty="0" err="1"/>
              <a:t>периферійним</a:t>
            </a:r>
            <a:r>
              <a:rPr lang="ru-RU" dirty="0"/>
              <a:t>).</a:t>
            </a:r>
          </a:p>
          <a:p>
            <a:r>
              <a:rPr lang="ru-RU" u="sng" dirty="0" err="1"/>
              <a:t>Центральний</a:t>
            </a:r>
            <a:r>
              <a:rPr lang="ru-RU" u="sng" dirty="0"/>
              <a:t> шлях </a:t>
            </a:r>
            <a:r>
              <a:rPr lang="ru-RU" dirty="0" err="1"/>
              <a:t>ґрунтується</a:t>
            </a:r>
            <a:r>
              <a:rPr lang="ru-RU" dirty="0"/>
              <a:t> на </a:t>
            </a:r>
            <a:r>
              <a:rPr lang="ru-RU" dirty="0" err="1"/>
              <a:t>солідних</a:t>
            </a:r>
            <a:r>
              <a:rPr lang="ru-RU" dirty="0"/>
              <a:t> аргументах, </a:t>
            </a:r>
            <a:r>
              <a:rPr lang="ru-RU" dirty="0" err="1"/>
              <a:t>заснованих</a:t>
            </a:r>
            <a:r>
              <a:rPr lang="ru-RU" dirty="0"/>
              <a:t> на </a:t>
            </a:r>
            <a:r>
              <a:rPr lang="ru-RU" dirty="0" err="1"/>
              <a:t>значимих</a:t>
            </a:r>
            <a:r>
              <a:rPr lang="ru-RU" dirty="0"/>
              <a:t> фактах і цифрах,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змусять</a:t>
            </a:r>
            <a:r>
              <a:rPr lang="ru-RU" dirty="0"/>
              <a:t> людей </a:t>
            </a:r>
            <a:r>
              <a:rPr lang="ru-RU" dirty="0" err="1"/>
              <a:t>задуматися</a:t>
            </a:r>
            <a:r>
              <a:rPr lang="ru-RU" dirty="0"/>
              <a:t> про </a:t>
            </a:r>
            <a:r>
              <a:rPr lang="ru-RU" dirty="0" err="1"/>
              <a:t>дану</a:t>
            </a:r>
            <a:r>
              <a:rPr lang="ru-RU" dirty="0"/>
              <a:t> проблему. </a:t>
            </a:r>
            <a:r>
              <a:rPr lang="ru-RU" dirty="0" err="1"/>
              <a:t>Важливу</a:t>
            </a:r>
            <a:r>
              <a:rPr lang="ru-RU" dirty="0"/>
              <a:t> роль тут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аргументів</a:t>
            </a:r>
            <a:r>
              <a:rPr lang="ru-RU" dirty="0"/>
              <a:t>.</a:t>
            </a:r>
          </a:p>
          <a:p>
            <a:r>
              <a:rPr lang="ru-RU" u="sng" dirty="0" err="1"/>
              <a:t>Периферійний</a:t>
            </a:r>
            <a:r>
              <a:rPr lang="ru-RU" u="sng" dirty="0"/>
              <a:t> шлях</a:t>
            </a:r>
            <a:r>
              <a:rPr lang="ru-RU" dirty="0"/>
              <a:t>, </a:t>
            </a:r>
            <a:r>
              <a:rPr lang="ru-RU" dirty="0" err="1"/>
              <a:t>замість</a:t>
            </a:r>
            <a:r>
              <a:rPr lang="ru-RU" dirty="0"/>
              <a:t> того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залучати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до </a:t>
            </a:r>
            <a:r>
              <a:rPr lang="ru-RU" dirty="0" err="1"/>
              <a:t>розумового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постачає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підказками</a:t>
            </a:r>
            <a:r>
              <a:rPr lang="ru-RU" dirty="0"/>
              <a:t>, що </a:t>
            </a:r>
            <a:r>
              <a:rPr lang="ru-RU" dirty="0" err="1"/>
              <a:t>стимулюють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аргументів</a:t>
            </a:r>
            <a:r>
              <a:rPr lang="ru-RU" dirty="0"/>
              <a:t> без </a:t>
            </a:r>
            <a:r>
              <a:rPr lang="ru-RU" dirty="0" err="1"/>
              <a:t>серйозного</a:t>
            </a:r>
            <a:r>
              <a:rPr lang="ru-RU" dirty="0"/>
              <a:t> </a:t>
            </a:r>
            <a:r>
              <a:rPr lang="ru-RU" dirty="0" err="1"/>
              <a:t>осмислення</a:t>
            </a:r>
            <a:r>
              <a:rPr lang="ru-RU" dirty="0"/>
              <a:t>. </a:t>
            </a:r>
            <a:r>
              <a:rPr lang="ru-RU" dirty="0" err="1"/>
              <a:t>Важливу</a:t>
            </a:r>
            <a:r>
              <a:rPr lang="ru-RU" dirty="0"/>
              <a:t> роль тут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аргументів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2880051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68889-A168-4DF0-90A2-57FC49A2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Три компоненти соціальної установки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94A3AEB-4916-43D8-B39A-631367538E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655362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886805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5271DC-9971-422C-8187-DFD7E7C1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Моральний розвиток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5A4177-8C3F-41DC-8183-EC7EECBCE5A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algn="just"/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складний</a:t>
            </a:r>
            <a:r>
              <a:rPr lang="ru-RU" dirty="0"/>
              <a:t> </a:t>
            </a:r>
            <a:r>
              <a:rPr lang="ru-RU" dirty="0" err="1"/>
              <a:t>інтегрований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результат </a:t>
            </a:r>
            <a:r>
              <a:rPr lang="ru-RU" b="1" dirty="0" err="1"/>
              <a:t>інтеріоризації</a:t>
            </a:r>
            <a:r>
              <a:rPr lang="ru-RU" b="1" dirty="0"/>
              <a:t> </a:t>
            </a:r>
            <a:r>
              <a:rPr lang="ru-RU" b="1" dirty="0" err="1"/>
              <a:t>соціальних</a:t>
            </a:r>
            <a:r>
              <a:rPr lang="ru-RU" b="1" dirty="0"/>
              <a:t> норм </a:t>
            </a:r>
            <a:r>
              <a:rPr lang="ru-RU" b="1" dirty="0" err="1"/>
              <a:t>діяльності</a:t>
            </a:r>
            <a:r>
              <a:rPr lang="ru-RU" b="1" dirty="0"/>
              <a:t> та </a:t>
            </a:r>
            <a:r>
              <a:rPr lang="ru-RU" b="1" dirty="0" err="1"/>
              <a:t>взаємин</a:t>
            </a:r>
            <a:r>
              <a:rPr lang="ru-RU" b="1" dirty="0"/>
              <a:t>. </a:t>
            </a:r>
          </a:p>
          <a:p>
            <a:r>
              <a:rPr lang="ru-RU" dirty="0"/>
              <a:t>Структуру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самостійних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/>
              <a:t>: </a:t>
            </a:r>
            <a:r>
              <a:rPr lang="ru-RU" i="1" dirty="0" err="1"/>
              <a:t>розвиток</a:t>
            </a:r>
            <a:r>
              <a:rPr lang="ru-RU" i="1" dirty="0"/>
              <a:t> </a:t>
            </a:r>
            <a:r>
              <a:rPr lang="ru-RU" i="1" dirty="0" err="1"/>
              <a:t>моральної</a:t>
            </a:r>
            <a:r>
              <a:rPr lang="ru-RU" i="1" dirty="0"/>
              <a:t> </a:t>
            </a:r>
            <a:r>
              <a:rPr lang="ru-RU" i="1" dirty="0" err="1"/>
              <a:t>свідомості</a:t>
            </a:r>
            <a:r>
              <a:rPr lang="ru-RU" i="1" dirty="0"/>
              <a:t>, </a:t>
            </a:r>
            <a:r>
              <a:rPr lang="ru-RU" i="1" dirty="0" err="1"/>
              <a:t>моральної</a:t>
            </a:r>
            <a:r>
              <a:rPr lang="ru-RU" i="1" dirty="0"/>
              <a:t> </a:t>
            </a:r>
            <a:r>
              <a:rPr lang="ru-RU" i="1" dirty="0" err="1"/>
              <a:t>поведінки</a:t>
            </a:r>
            <a:r>
              <a:rPr lang="ru-RU" i="1" dirty="0"/>
              <a:t>, </a:t>
            </a:r>
            <a:r>
              <a:rPr lang="ru-RU" i="1" dirty="0" err="1"/>
              <a:t>моральних</a:t>
            </a:r>
            <a:r>
              <a:rPr lang="ru-RU" i="1" dirty="0"/>
              <a:t> </a:t>
            </a:r>
            <a:r>
              <a:rPr lang="ru-RU" i="1" dirty="0" err="1"/>
              <a:t>переживань</a:t>
            </a:r>
            <a:r>
              <a:rPr lang="ru-RU" i="1" dirty="0"/>
              <a:t> та </a:t>
            </a:r>
            <a:r>
              <a:rPr lang="ru-RU" i="1" dirty="0" err="1"/>
              <a:t>моральних</a:t>
            </a:r>
            <a:r>
              <a:rPr lang="ru-RU" i="1" dirty="0"/>
              <a:t> </a:t>
            </a:r>
            <a:r>
              <a:rPr lang="ru-RU" i="1" dirty="0" err="1"/>
              <a:t>стосунків</a:t>
            </a:r>
            <a:r>
              <a:rPr lang="ru-RU" i="1" dirty="0"/>
              <a:t>. </a:t>
            </a:r>
          </a:p>
          <a:p>
            <a:r>
              <a:rPr lang="ru-RU" dirty="0" err="1"/>
              <a:t>Основний</a:t>
            </a:r>
            <a:r>
              <a:rPr lang="ru-RU" dirty="0"/>
              <a:t> акцент </a:t>
            </a:r>
            <a:r>
              <a:rPr lang="ru-RU" dirty="0" err="1"/>
              <a:t>надається</a:t>
            </a:r>
            <a:r>
              <a:rPr lang="ru-RU" dirty="0"/>
              <a:t> не </a:t>
            </a:r>
            <a:r>
              <a:rPr lang="ru-RU" dirty="0" err="1"/>
              <a:t>когнітивним</a:t>
            </a:r>
            <a:r>
              <a:rPr lang="ru-RU" dirty="0"/>
              <a:t>, а </a:t>
            </a:r>
            <a:r>
              <a:rPr lang="ru-RU" i="1" dirty="0" err="1"/>
              <a:t>смисловим</a:t>
            </a:r>
            <a:r>
              <a:rPr lang="ru-RU" i="1" dirty="0"/>
              <a:t> аспектам </a:t>
            </a:r>
            <a:r>
              <a:rPr lang="ru-RU" i="1" dirty="0" err="1"/>
              <a:t>моральної</a:t>
            </a:r>
            <a:r>
              <a:rPr lang="ru-RU" i="1" dirty="0"/>
              <a:t> </a:t>
            </a:r>
            <a:r>
              <a:rPr lang="ru-RU" i="1" dirty="0" err="1"/>
              <a:t>поведінки</a:t>
            </a:r>
            <a:r>
              <a:rPr lang="ru-RU" i="1" dirty="0"/>
              <a:t> </a:t>
            </a:r>
            <a:r>
              <a:rPr lang="ru-RU" dirty="0"/>
              <a:t>(С. </a:t>
            </a:r>
            <a:r>
              <a:rPr lang="ru-RU" dirty="0" err="1"/>
              <a:t>Рубінштейн</a:t>
            </a:r>
            <a:r>
              <a:rPr lang="ru-RU" dirty="0"/>
              <a:t>)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58474668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90D24-32B9-4A05-833A-B5AF48B1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09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Моральний розвиток: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первинних</a:t>
            </a:r>
            <a:r>
              <a:rPr lang="ru-RU" dirty="0"/>
              <a:t> </a:t>
            </a:r>
            <a:r>
              <a:rPr lang="ru-RU" dirty="0" err="1"/>
              <a:t>етичних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9E4762-374B-4579-BE01-F908F3F2DDA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особистістю</a:t>
            </a:r>
            <a:r>
              <a:rPr lang="ru-RU" dirty="0"/>
              <a:t> </a:t>
            </a:r>
            <a:r>
              <a:rPr lang="ru-RU" dirty="0" err="1"/>
              <a:t>зразків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оцінювань</a:t>
            </a:r>
            <a:r>
              <a:rPr lang="ru-RU" dirty="0"/>
              <a:t> з боку </a:t>
            </a:r>
            <a:r>
              <a:rPr lang="ru-RU" dirty="0" err="1"/>
              <a:t>дорослих</a:t>
            </a:r>
            <a:r>
              <a:rPr lang="ru-RU" dirty="0"/>
              <a:t>,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батьків</a:t>
            </a:r>
            <a:r>
              <a:rPr lang="ru-RU" dirty="0"/>
              <a:t> (Д. </a:t>
            </a:r>
            <a:r>
              <a:rPr lang="ru-RU" dirty="0" err="1"/>
              <a:t>Ельконін</a:t>
            </a:r>
            <a:r>
              <a:rPr lang="ru-RU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57950304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A95E2C-7EA2-452E-8741-FB85FB577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Моральний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переходу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молодшого</a:t>
            </a:r>
            <a:r>
              <a:rPr lang="ru-RU" dirty="0"/>
              <a:t> </a:t>
            </a:r>
            <a:r>
              <a:rPr lang="ru-RU" dirty="0" err="1"/>
              <a:t>шкільного</a:t>
            </a:r>
            <a:r>
              <a:rPr lang="ru-RU" dirty="0"/>
              <a:t> до </a:t>
            </a:r>
            <a:r>
              <a:rPr lang="ru-RU" dirty="0" err="1"/>
              <a:t>підліткового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CE5545-68D7-40A3-82B8-16C7495B71A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ru-RU" dirty="0" err="1"/>
              <a:t>Зміна</a:t>
            </a:r>
            <a:r>
              <a:rPr lang="ru-RU" dirty="0"/>
              <a:t> </a:t>
            </a:r>
            <a:r>
              <a:rPr lang="ru-RU" dirty="0" err="1"/>
              <a:t>визначального</a:t>
            </a:r>
            <a:r>
              <a:rPr lang="ru-RU" dirty="0"/>
              <a:t> </a:t>
            </a:r>
            <a:r>
              <a:rPr lang="ru-RU" dirty="0" err="1"/>
              <a:t>критерію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«Я», як реального, так і </a:t>
            </a:r>
            <a:r>
              <a:rPr lang="ru-RU" dirty="0" err="1"/>
              <a:t>ідеального</a:t>
            </a:r>
            <a:r>
              <a:rPr lang="ru-RU" dirty="0"/>
              <a:t>. </a:t>
            </a:r>
          </a:p>
          <a:p>
            <a:r>
              <a:rPr lang="ru-RU" dirty="0" err="1"/>
              <a:t>Якщо</a:t>
            </a:r>
            <a:r>
              <a:rPr lang="ru-RU" dirty="0"/>
              <a:t> для </a:t>
            </a:r>
            <a:r>
              <a:rPr lang="ru-RU" dirty="0" err="1"/>
              <a:t>молодших</a:t>
            </a:r>
            <a:r>
              <a:rPr lang="ru-RU" dirty="0"/>
              <a:t> </a:t>
            </a:r>
            <a:r>
              <a:rPr lang="ru-RU" dirty="0" err="1"/>
              <a:t>школярів</a:t>
            </a:r>
            <a:r>
              <a:rPr lang="ru-RU" dirty="0"/>
              <a:t> такими </a:t>
            </a:r>
            <a:r>
              <a:rPr lang="ru-RU" dirty="0" err="1"/>
              <a:t>критеріями</a:t>
            </a:r>
            <a:r>
              <a:rPr lang="ru-RU" dirty="0"/>
              <a:t> є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навчального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то для </a:t>
            </a:r>
            <a:r>
              <a:rPr lang="ru-RU" dirty="0" err="1"/>
              <a:t>підлітків</a:t>
            </a:r>
            <a:r>
              <a:rPr lang="ru-RU" dirty="0"/>
              <a:t>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морально-</a:t>
            </a:r>
            <a:r>
              <a:rPr lang="ru-RU" dirty="0" err="1"/>
              <a:t>етичні</a:t>
            </a:r>
            <a:r>
              <a:rPr lang="ru-RU" dirty="0"/>
              <a:t> </a:t>
            </a:r>
            <a:r>
              <a:rPr lang="ru-RU" dirty="0" err="1"/>
              <a:t>риси</a:t>
            </a:r>
            <a:r>
              <a:rPr lang="ru-RU" dirty="0"/>
              <a:t>. </a:t>
            </a:r>
          </a:p>
          <a:p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стосунками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людьми, </a:t>
            </a:r>
            <a:r>
              <a:rPr lang="ru-RU" dirty="0" err="1"/>
              <a:t>зокрема</a:t>
            </a:r>
            <a:r>
              <a:rPr lang="ru-RU" dirty="0"/>
              <a:t> з </a:t>
            </a:r>
            <a:r>
              <a:rPr lang="ru-RU" dirty="0" err="1"/>
              <a:t>дорослими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31375559"/>
      </p:ext>
    </p:extLst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90D24-32B9-4A05-833A-B5AF48B1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Моральний розвиток </a:t>
            </a:r>
            <a:r>
              <a:rPr lang="uk-UA" dirty="0" err="1"/>
              <a:t>підлітка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9E4762-374B-4579-BE01-F908F3F2DDA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співробітництва</a:t>
            </a:r>
            <a:r>
              <a:rPr lang="ru-RU" dirty="0"/>
              <a:t> з </a:t>
            </a:r>
            <a:r>
              <a:rPr lang="ru-RU" dirty="0" err="1"/>
              <a:t>дорослими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становлення</a:t>
            </a:r>
            <a:r>
              <a:rPr lang="ru-RU" dirty="0"/>
              <a:t> простору </a:t>
            </a:r>
            <a:r>
              <a:rPr lang="ru-RU" dirty="0" err="1"/>
              <a:t>самоусвідомлення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особистісної</a:t>
            </a:r>
            <a:r>
              <a:rPr lang="ru-RU" dirty="0"/>
              <a:t> </a:t>
            </a:r>
            <a:r>
              <a:rPr lang="ru-RU" dirty="0" err="1"/>
              <a:t>самоорганізації</a:t>
            </a:r>
            <a:r>
              <a:rPr lang="ru-RU" dirty="0"/>
              <a:t>, </a:t>
            </a:r>
            <a:r>
              <a:rPr lang="ru-RU" dirty="0" err="1"/>
              <a:t>саморегуляції</a:t>
            </a:r>
            <a:r>
              <a:rPr lang="ru-RU" dirty="0"/>
              <a:t>, </a:t>
            </a:r>
            <a:r>
              <a:rPr lang="ru-RU" dirty="0" err="1"/>
              <a:t>інтелектуальної</a:t>
            </a:r>
            <a:r>
              <a:rPr lang="ru-RU" dirty="0"/>
              <a:t> та </a:t>
            </a:r>
            <a:r>
              <a:rPr lang="ru-RU" dirty="0" err="1"/>
              <a:t>особистісної</a:t>
            </a:r>
            <a:r>
              <a:rPr lang="ru-RU" dirty="0"/>
              <a:t> </a:t>
            </a:r>
            <a:r>
              <a:rPr lang="ru-RU" dirty="0" err="1"/>
              <a:t>рефлексії</a:t>
            </a:r>
            <a:endParaRPr lang="ru-RU" dirty="0"/>
          </a:p>
          <a:p>
            <a:r>
              <a:rPr lang="ru-RU" dirty="0"/>
              <a:t>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побудови</a:t>
            </a:r>
            <a:r>
              <a:rPr lang="ru-RU" dirty="0"/>
              <a:t> </a:t>
            </a:r>
            <a:r>
              <a:rPr lang="ru-RU" dirty="0" err="1"/>
              <a:t>міжособистісних</a:t>
            </a:r>
            <a:r>
              <a:rPr lang="ru-RU" dirty="0"/>
              <a:t> </a:t>
            </a:r>
            <a:r>
              <a:rPr lang="ru-RU" dirty="0" err="1"/>
              <a:t>взаємин</a:t>
            </a:r>
            <a:r>
              <a:rPr lang="ru-RU" dirty="0"/>
              <a:t> з </a:t>
            </a:r>
            <a:r>
              <a:rPr lang="ru-RU" dirty="0" err="1"/>
              <a:t>однолітками</a:t>
            </a:r>
            <a:r>
              <a:rPr lang="ru-RU" dirty="0"/>
              <a:t>, </a:t>
            </a:r>
            <a:r>
              <a:rPr lang="ru-RU" dirty="0" err="1"/>
              <a:t>насамперед</a:t>
            </a:r>
            <a:r>
              <a:rPr lang="ru-RU" dirty="0"/>
              <a:t>, </a:t>
            </a:r>
            <a:r>
              <a:rPr lang="ru-RU" dirty="0" err="1"/>
              <a:t>друзями</a:t>
            </a:r>
            <a:r>
              <a:rPr lang="ru-RU" dirty="0"/>
              <a:t>,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морально-</a:t>
            </a:r>
            <a:r>
              <a:rPr lang="ru-RU" dirty="0" err="1"/>
              <a:t>етичних</a:t>
            </a:r>
            <a:r>
              <a:rPr lang="ru-RU" dirty="0"/>
              <a:t> норм.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857200204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6147DF-6F1B-4870-8D9A-8E9B5EAF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Моральний розвиток </a:t>
            </a:r>
            <a:r>
              <a:rPr lang="uk-UA" dirty="0" err="1"/>
              <a:t>підлітка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DEE70-90CF-4620-8D50-D61AD24DD57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підліткового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</a:t>
            </a:r>
            <a:r>
              <a:rPr lang="ru-RU" dirty="0" err="1"/>
              <a:t>намагається</a:t>
            </a:r>
            <a:r>
              <a:rPr lang="ru-RU" dirty="0"/>
              <a:t> </a:t>
            </a:r>
            <a:r>
              <a:rPr lang="ru-RU" b="1" dirty="0" err="1"/>
              <a:t>побудувати</a:t>
            </a:r>
            <a:r>
              <a:rPr lang="ru-RU" b="1" dirty="0"/>
              <a:t> </a:t>
            </a:r>
            <a:r>
              <a:rPr lang="ru-RU" b="1" dirty="0" err="1"/>
              <a:t>власну</a:t>
            </a:r>
            <a:r>
              <a:rPr lang="ru-RU" b="1" dirty="0"/>
              <a:t> систему </a:t>
            </a:r>
            <a:r>
              <a:rPr lang="ru-RU" b="1" dirty="0" err="1"/>
              <a:t>моральних</a:t>
            </a:r>
            <a:r>
              <a:rPr lang="ru-RU" b="1" dirty="0"/>
              <a:t> </a:t>
            </a:r>
            <a:r>
              <a:rPr lang="ru-RU" b="1" dirty="0" err="1"/>
              <a:t>цінностей</a:t>
            </a:r>
            <a:r>
              <a:rPr lang="ru-RU" dirty="0"/>
              <a:t>, яка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зрозуміла</a:t>
            </a:r>
            <a:r>
              <a:rPr lang="ru-RU" dirty="0"/>
              <a:t> та </a:t>
            </a:r>
            <a:r>
              <a:rPr lang="ru-RU" b="1" dirty="0"/>
              <a:t>пережита </a:t>
            </a:r>
            <a:r>
              <a:rPr lang="ru-RU" dirty="0"/>
              <a:t>ним.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особистість</a:t>
            </a:r>
            <a:r>
              <a:rPr lang="ru-RU" dirty="0"/>
              <a:t> у </a:t>
            </a:r>
            <a:r>
              <a:rPr lang="ru-RU" dirty="0" err="1"/>
              <a:t>підлітковому</a:t>
            </a:r>
            <a:r>
              <a:rPr lang="ru-RU" dirty="0"/>
              <a:t>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b="1" dirty="0" err="1"/>
              <a:t>стає</a:t>
            </a:r>
            <a:r>
              <a:rPr lang="ru-RU" b="1" dirty="0"/>
              <a:t> </a:t>
            </a:r>
            <a:r>
              <a:rPr lang="ru-RU" b="1" dirty="0" err="1"/>
              <a:t>активним</a:t>
            </a:r>
            <a:r>
              <a:rPr lang="ru-RU" b="1" dirty="0"/>
              <a:t>, </a:t>
            </a:r>
            <a:r>
              <a:rPr lang="ru-RU" b="1" dirty="0" err="1"/>
              <a:t>діяльним</a:t>
            </a:r>
            <a:r>
              <a:rPr lang="ru-RU" b="1" dirty="0"/>
              <a:t> </a:t>
            </a:r>
            <a:r>
              <a:rPr lang="ru-RU" b="1" dirty="0" err="1"/>
              <a:t>суб’єктом</a:t>
            </a:r>
            <a:r>
              <a:rPr lang="ru-RU" b="1" dirty="0"/>
              <a:t> у </a:t>
            </a:r>
            <a:r>
              <a:rPr lang="ru-RU" b="1" dirty="0" err="1"/>
              <a:t>сфері</a:t>
            </a:r>
            <a:r>
              <a:rPr lang="ru-RU" b="1" dirty="0"/>
              <a:t> морального </a:t>
            </a:r>
            <a:r>
              <a:rPr lang="ru-RU" b="1" dirty="0" err="1"/>
              <a:t>розвитку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20838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47F6BBE-D89F-431A-8292-E9313268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39528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u="sng" dirty="0"/>
              <a:t>Деякі прикладні проблеми педагогічної психології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BBE2B6-2C1A-4E85-8114-04184ED4F4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6" y="1552576"/>
            <a:ext cx="5648325" cy="4838700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1) психологічна готовність учителів до педагогічної праці;</a:t>
            </a:r>
            <a:endParaRPr lang="ru-UA" dirty="0"/>
          </a:p>
          <a:p>
            <a:r>
              <a:rPr lang="uk-UA" dirty="0"/>
              <a:t>2) психолого-педагогічне обґрунтування методів виховного впливу;</a:t>
            </a:r>
            <a:endParaRPr lang="ru-UA" dirty="0"/>
          </a:p>
          <a:p>
            <a:r>
              <a:rPr lang="uk-UA" dirty="0"/>
              <a:t>3) побудова освітнього процесу з різновіковими групами;</a:t>
            </a:r>
            <a:endParaRPr lang="ru-UA" dirty="0"/>
          </a:p>
          <a:p>
            <a:r>
              <a:rPr lang="uk-UA" dirty="0"/>
              <a:t>4) побудова освітнього процесу з дітьми з ООП;</a:t>
            </a:r>
            <a:endParaRPr lang="ru-UA" dirty="0"/>
          </a:p>
          <a:p>
            <a:r>
              <a:rPr lang="uk-UA" dirty="0"/>
              <a:t>5) з'ясування впливу вікових криз на процес навчання і виховання;</a:t>
            </a:r>
            <a:endParaRPr lang="ru-UA" dirty="0"/>
          </a:p>
          <a:p>
            <a:r>
              <a:rPr lang="uk-UA" dirty="0"/>
              <a:t>6) педагогічне співробітництво з батьками у навчанні та вихованні дітей як актуальне соціальне питання дня;</a:t>
            </a:r>
            <a:endParaRPr lang="ru-UA" dirty="0"/>
          </a:p>
          <a:p>
            <a:endParaRPr lang="ru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2DBCE3-676D-475C-9F85-F95B78525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5975" y="1552575"/>
            <a:ext cx="5924549" cy="4414838"/>
          </a:xfrm>
        </p:spPr>
        <p:txBody>
          <a:bodyPr>
            <a:noAutofit/>
          </a:bodyPr>
          <a:lstStyle/>
          <a:p>
            <a:r>
              <a:rPr lang="uk-UA" sz="1600" dirty="0"/>
              <a:t>7) між особистісна взаємодія суб'єктів освітнього процесу;</a:t>
            </a:r>
            <a:endParaRPr lang="ru-UA" sz="1600" dirty="0"/>
          </a:p>
          <a:p>
            <a:r>
              <a:rPr lang="uk-UA" sz="1600" dirty="0"/>
              <a:t>8) нейтралізація негативного соціального впливу на дітей;</a:t>
            </a:r>
            <a:endParaRPr lang="ru-UA" sz="1600" dirty="0"/>
          </a:p>
          <a:p>
            <a:r>
              <a:rPr lang="uk-UA" sz="1600" dirty="0"/>
              <a:t>9) упровадження інноваційних технологій в освітній процес;</a:t>
            </a:r>
            <a:endParaRPr lang="ru-UA" sz="1600" dirty="0"/>
          </a:p>
          <a:p>
            <a:r>
              <a:rPr lang="uk-UA" sz="1600" dirty="0"/>
              <a:t>10) забезпечення конкурентоспроможності учнів в умовах вибору професії після закінчення школи та інших ситуаціях;</a:t>
            </a:r>
            <a:endParaRPr lang="ru-UA" sz="1600" dirty="0"/>
          </a:p>
          <a:p>
            <a:r>
              <a:rPr lang="uk-UA" sz="1600" dirty="0"/>
              <a:t>11) прогнозування освітнього процесу;</a:t>
            </a:r>
            <a:endParaRPr lang="ru-UA" sz="1600" dirty="0"/>
          </a:p>
          <a:p>
            <a:r>
              <a:rPr lang="uk-UA" sz="1600" dirty="0"/>
              <a:t>12) психологічні особливості формування громадянської свідомості;</a:t>
            </a:r>
            <a:endParaRPr lang="ru-UA" sz="1600" dirty="0"/>
          </a:p>
          <a:p>
            <a:r>
              <a:rPr lang="uk-UA" sz="1600" dirty="0"/>
              <a:t>13) психологія взаємовідносин у родині;</a:t>
            </a:r>
            <a:endParaRPr lang="ru-UA" sz="1600" dirty="0"/>
          </a:p>
          <a:p>
            <a:r>
              <a:rPr lang="uk-UA" sz="1600" dirty="0"/>
              <a:t>14) психологічна допомога сім'ям.</a:t>
            </a:r>
            <a:endParaRPr lang="ru-UA" sz="1600" dirty="0"/>
          </a:p>
          <a:p>
            <a:pPr marL="228600" indent="0">
              <a:buNone/>
            </a:pPr>
            <a:endParaRPr lang="ru-UA" sz="1600" dirty="0"/>
          </a:p>
        </p:txBody>
      </p:sp>
    </p:spTree>
    <p:extLst>
      <p:ext uri="{BB962C8B-B14F-4D97-AF65-F5344CB8AC3E}">
        <p14:creationId xmlns:p14="http://schemas.microsoft.com/office/powerpoint/2010/main" val="3171298088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997A3-CCFE-4809-8FAD-5CC1FB655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Рушійні</a:t>
            </a:r>
            <a:r>
              <a:rPr lang="ru-RU" dirty="0"/>
              <a:t> </a:t>
            </a:r>
            <a:r>
              <a:rPr lang="ru-RU" dirty="0" err="1"/>
              <a:t>сили</a:t>
            </a:r>
            <a:r>
              <a:rPr lang="ru-RU" dirty="0"/>
              <a:t> морального </a:t>
            </a:r>
            <a:r>
              <a:rPr lang="ru-RU" dirty="0" err="1"/>
              <a:t>розвитку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FDA4F-AABD-44D5-ABCD-FD155B5D69B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ru-RU" dirty="0" err="1"/>
              <a:t>суперечність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прагненням</a:t>
            </a:r>
            <a:r>
              <a:rPr lang="ru-RU" dirty="0"/>
              <a:t> </a:t>
            </a:r>
            <a:r>
              <a:rPr lang="ru-RU" dirty="0" err="1"/>
              <a:t>підростаючою</a:t>
            </a:r>
            <a:r>
              <a:rPr lang="ru-RU" dirty="0"/>
              <a:t> </a:t>
            </a:r>
            <a:r>
              <a:rPr lang="ru-RU" dirty="0" err="1"/>
              <a:t>особистістю</a:t>
            </a:r>
            <a:r>
              <a:rPr lang="ru-RU" dirty="0"/>
              <a:t> </a:t>
            </a:r>
            <a:r>
              <a:rPr lang="ru-RU" dirty="0" err="1"/>
              <a:t>зайняти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соціальний</a:t>
            </a:r>
            <a:r>
              <a:rPr lang="ru-RU" dirty="0"/>
              <a:t> статус і </a:t>
            </a:r>
            <a:r>
              <a:rPr lang="ru-RU" dirty="0" err="1"/>
              <a:t>недостатністю</a:t>
            </a:r>
            <a:r>
              <a:rPr lang="ru-RU" dirty="0"/>
              <a:t> у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операційно-технічних</a:t>
            </a:r>
            <a:r>
              <a:rPr lang="ru-RU" dirty="0"/>
              <a:t> та </a:t>
            </a:r>
            <a:r>
              <a:rPr lang="ru-RU" dirty="0" err="1"/>
              <a:t>особистісних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. </a:t>
            </a:r>
          </a:p>
          <a:p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устремління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до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у </a:t>
            </a:r>
            <a:r>
              <a:rPr lang="ru-RU" dirty="0" err="1"/>
              <a:t>життєдіяльності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 </a:t>
            </a:r>
            <a:r>
              <a:rPr lang="ru-RU" dirty="0" err="1"/>
              <a:t>соціально</a:t>
            </a:r>
            <a:r>
              <a:rPr lang="ru-RU" dirty="0"/>
              <a:t> </a:t>
            </a:r>
            <a:r>
              <a:rPr lang="ru-RU" dirty="0" err="1"/>
              <a:t>обумовлене</a:t>
            </a:r>
            <a:r>
              <a:rPr lang="ru-RU" dirty="0"/>
              <a:t> (І. </a:t>
            </a:r>
            <a:r>
              <a:rPr lang="ru-RU" dirty="0" err="1"/>
              <a:t>Бех</a:t>
            </a:r>
            <a:r>
              <a:rPr lang="ru-RU" dirty="0"/>
              <a:t>)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04973314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FED5C-4F4F-4A23-8E4C-A7AC93BD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136" y="365125"/>
            <a:ext cx="9313863" cy="132556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у цілісному педагогічному процесі. Концепції виховання</a:t>
            </a:r>
            <a:endParaRPr lang="ru-U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F203964-CE13-4600-B18E-62F89DC96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10774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457200" lvl="0" indent="-335280">
              <a:lnSpc>
                <a:spcPct val="110000"/>
              </a:lnSpc>
              <a:spcBef>
                <a:spcPts val="750"/>
              </a:spcBef>
              <a:buSzPts val="1680"/>
              <a:buFont typeface="Noto Sans Symbols"/>
              <a:buChar char="▪"/>
            </a:pPr>
            <a:r>
              <a:rPr lang="ru-RU" dirty="0" err="1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Згідно</a:t>
            </a:r>
            <a:r>
              <a:rPr lang="ru-RU" dirty="0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Концепції</a:t>
            </a:r>
            <a:r>
              <a:rPr lang="ru-RU" dirty="0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НУШ</a:t>
            </a:r>
          </a:p>
          <a:p>
            <a:pPr marL="457200" lvl="0" indent="-335280">
              <a:lnSpc>
                <a:spcPct val="110000"/>
              </a:lnSpc>
              <a:spcBef>
                <a:spcPts val="750"/>
              </a:spcBef>
              <a:buSzPts val="1680"/>
              <a:buFont typeface="Noto Sans Symbols"/>
              <a:buChar char="▪"/>
            </a:pPr>
            <a:r>
              <a:rPr lang="ru-RU" dirty="0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-RU" dirty="0" err="1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наскрізний</a:t>
            </a:r>
            <a:r>
              <a:rPr lang="ru-RU" dirty="0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виховний</a:t>
            </a:r>
            <a:r>
              <a:rPr lang="ru-RU" dirty="0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</a:t>
            </a:r>
            <a:r>
              <a:rPr lang="ru-RU" dirty="0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передбачає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введення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зміст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компетентнісної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цінностей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яка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фокусує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dirty="0" err="1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доповнює</a:t>
            </a:r>
            <a:r>
              <a:rPr lang="ru-RU" dirty="0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ціннісно-орієнтаційний</a:t>
            </a:r>
            <a:r>
              <a:rPr lang="ru-RU" dirty="0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зміст</a:t>
            </a:r>
            <a:r>
              <a:rPr lang="ru-RU" dirty="0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тільки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навчальних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предметів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 й будь-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якої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педагогічної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взаємодії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конкретних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цінностях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створеної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виховання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ru-RU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907414" lvl="0" indent="-450214" algn="just">
              <a:lnSpc>
                <a:spcPct val="110000"/>
              </a:lnSpc>
              <a:spcBef>
                <a:spcPts val="750"/>
              </a:spcBef>
              <a:buSzPts val="1680"/>
              <a:buChar char="▪"/>
            </a:pP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Завдання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наскрізного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виховання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 НУШ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поєднання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навчальних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завдань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із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виховними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інтеграція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засад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освіти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виховання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потреб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нової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української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907414" lvl="0" indent="-450214" algn="just">
              <a:lnSpc>
                <a:spcPct val="110000"/>
              </a:lnSpc>
              <a:spcBef>
                <a:spcPts val="750"/>
              </a:spcBef>
              <a:buSzPts val="1680"/>
              <a:buChar char="▪"/>
            </a:pP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Наскрізне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виховання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базується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переосмисленні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адаптації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предметно-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перетворювальної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спрямованої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ціннісні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орієнтири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зростання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особистості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dirty="0" err="1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розвиток</a:t>
            </a:r>
            <a:r>
              <a:rPr lang="ru-RU" dirty="0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його</a:t>
            </a:r>
            <a:r>
              <a:rPr lang="ru-RU" dirty="0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ціннісно-емоційної</a:t>
            </a:r>
            <a:r>
              <a:rPr lang="ru-RU" dirty="0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сфери</a:t>
            </a:r>
            <a:r>
              <a:rPr lang="ru-RU" dirty="0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dirty="0" err="1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формування</a:t>
            </a:r>
            <a:r>
              <a:rPr lang="ru-RU" dirty="0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ціннісних</a:t>
            </a:r>
            <a:r>
              <a:rPr lang="ru-RU" dirty="0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ставлень</a:t>
            </a:r>
            <a:r>
              <a:rPr lang="ru-RU" dirty="0">
                <a:solidFill>
                  <a:srgbClr val="1C1DC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цілісного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сприйняття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навколишньої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дійсності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підвищення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духовного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потенціалу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учнів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ru-RU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fontAlgn="base"/>
            <a:endParaRPr lang="ru-UA" b="1" dirty="0"/>
          </a:p>
        </p:txBody>
      </p:sp>
      <p:pic>
        <p:nvPicPr>
          <p:cNvPr id="6" name="Picture 6" descr="ЗНУ – серед кращих вишів за кількістю студентів – переможців олімпіад |  Запорозька Січ">
            <a:extLst>
              <a:ext uri="{FF2B5EF4-FFF2-40B4-BE49-F238E27FC236}">
                <a16:creationId xmlns:a16="http://schemas.microsoft.com/office/drawing/2014/main" id="{988E114D-F74C-4D03-8425-D12F974A6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45058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770809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FED5C-4F4F-4A23-8E4C-A7AC93BD1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136" y="365125"/>
            <a:ext cx="9313863" cy="1325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 у цілісному педагогічному процесі. Концепції виховання</a:t>
            </a:r>
            <a:endParaRPr lang="ru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F203964-CE13-4600-B18E-62F89DC96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010774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21920" lvl="0" indent="0" algn="ctr">
              <a:lnSpc>
                <a:spcPct val="110000"/>
              </a:lnSpc>
              <a:spcBef>
                <a:spcPts val="750"/>
              </a:spcBef>
              <a:buSzPts val="1680"/>
              <a:buNone/>
            </a:pPr>
            <a:r>
              <a:rPr lang="ru-RU" b="1" dirty="0" err="1">
                <a:solidFill>
                  <a:srgbClr val="1C1D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Наукові</a:t>
            </a:r>
            <a:r>
              <a:rPr lang="ru-RU" b="1" dirty="0">
                <a:solidFill>
                  <a:srgbClr val="1C1D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rgbClr val="1C1D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підходи</a:t>
            </a:r>
            <a:r>
              <a:rPr lang="ru-RU" b="1" dirty="0">
                <a:solidFill>
                  <a:srgbClr val="1C1D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до </a:t>
            </a:r>
            <a:r>
              <a:rPr lang="ru-RU" b="1" dirty="0" err="1">
                <a:solidFill>
                  <a:srgbClr val="1C1D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сучасного</a:t>
            </a:r>
            <a:r>
              <a:rPr lang="ru-RU" b="1" dirty="0">
                <a:solidFill>
                  <a:srgbClr val="1C1D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b="1" dirty="0" err="1">
                <a:solidFill>
                  <a:srgbClr val="1C1D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виховання</a:t>
            </a:r>
            <a:r>
              <a:rPr lang="ru-RU" b="1" dirty="0">
                <a:solidFill>
                  <a:srgbClr val="1C1D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  <a:p>
            <a:pPr marL="457200" lvl="0" indent="-335280" algn="ctr">
              <a:lnSpc>
                <a:spcPct val="110000"/>
              </a:lnSpc>
              <a:spcBef>
                <a:spcPts val="750"/>
              </a:spcBef>
              <a:buSzPts val="1680"/>
              <a:buFont typeface="Noto Sans Symbols"/>
              <a:buChar char="▪"/>
            </a:pPr>
            <a:endParaRPr lang="ru-RU" b="1" dirty="0">
              <a:solidFill>
                <a:srgbClr val="1C1D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ts val="1960"/>
              <a:buFont typeface="Noto Sans Symbols"/>
              <a:buChar char="⚪"/>
            </a:pPr>
            <a:r>
              <a:rPr lang="ru-RU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Особистісно</a:t>
            </a:r>
            <a:r>
              <a:rPr lang="ru-RU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орієнтований</a:t>
            </a:r>
            <a:r>
              <a:rPr lang="ru-RU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підхід</a:t>
            </a:r>
            <a:r>
              <a:rPr lang="ru-RU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ru-RU" dirty="0"/>
          </a:p>
          <a:p>
            <a:pPr marL="342900" lvl="0" indent="-342900">
              <a:lnSpc>
                <a:spcPct val="100000"/>
              </a:lnSpc>
              <a:spcBef>
                <a:spcPts val="560"/>
              </a:spcBef>
              <a:buClr>
                <a:schemeClr val="dk2"/>
              </a:buClr>
              <a:buSzPts val="1960"/>
              <a:buFont typeface="Noto Sans Symbols"/>
              <a:buChar char="⚪"/>
            </a:pPr>
            <a:r>
              <a:rPr lang="ru-RU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Аксіологічний</a:t>
            </a:r>
            <a:r>
              <a:rPr lang="ru-RU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підхід</a:t>
            </a:r>
            <a:r>
              <a:rPr lang="ru-RU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ru-RU" dirty="0"/>
          </a:p>
          <a:p>
            <a:pPr marL="342900" lvl="0" indent="-342900">
              <a:lnSpc>
                <a:spcPct val="100000"/>
              </a:lnSpc>
              <a:spcBef>
                <a:spcPts val="560"/>
              </a:spcBef>
              <a:buClr>
                <a:schemeClr val="dk2"/>
              </a:buClr>
              <a:buSzPts val="1960"/>
              <a:buFont typeface="Noto Sans Symbols"/>
              <a:buChar char="⚪"/>
            </a:pPr>
            <a:r>
              <a:rPr lang="ru-RU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Середовищний</a:t>
            </a:r>
            <a:r>
              <a:rPr lang="ru-RU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підхід</a:t>
            </a:r>
            <a:r>
              <a:rPr lang="ru-RU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ru-RU" dirty="0"/>
          </a:p>
          <a:p>
            <a:pPr marL="342900" lvl="0" indent="-342900">
              <a:lnSpc>
                <a:spcPct val="100000"/>
              </a:lnSpc>
              <a:spcBef>
                <a:spcPts val="560"/>
              </a:spcBef>
              <a:buClr>
                <a:schemeClr val="dk2"/>
              </a:buClr>
              <a:buSzPts val="1960"/>
              <a:buFont typeface="Noto Sans Symbols"/>
              <a:buChar char="⚪"/>
            </a:pPr>
            <a:r>
              <a:rPr lang="ru-RU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Компетентнісний</a:t>
            </a:r>
            <a:r>
              <a:rPr lang="ru-RU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підхід</a:t>
            </a:r>
            <a:r>
              <a:rPr lang="ru-RU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342900" lvl="0" indent="-342900">
              <a:lnSpc>
                <a:spcPct val="100000"/>
              </a:lnSpc>
              <a:spcBef>
                <a:spcPts val="560"/>
              </a:spcBef>
              <a:buClr>
                <a:schemeClr val="dk2"/>
              </a:buClr>
              <a:buSzPts val="1960"/>
              <a:buFont typeface="Noto Sans Symbols"/>
              <a:buChar char="⚪"/>
            </a:pPr>
            <a:r>
              <a:rPr lang="ru-RU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Діяльнісний</a:t>
            </a:r>
            <a:r>
              <a:rPr lang="ru-RU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підхід</a:t>
            </a:r>
            <a:r>
              <a:rPr lang="ru-RU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lang="ru-RU" dirty="0"/>
          </a:p>
          <a:p>
            <a:pPr marL="457200" lvl="0" indent="-335280">
              <a:lnSpc>
                <a:spcPct val="110000"/>
              </a:lnSpc>
              <a:spcBef>
                <a:spcPts val="750"/>
              </a:spcBef>
              <a:buSzPts val="1680"/>
              <a:buFont typeface="Noto Sans Symbols"/>
              <a:buChar char="▪"/>
            </a:pPr>
            <a:endParaRPr lang="ru-RU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marL="121920" lvl="0" indent="0">
              <a:lnSpc>
                <a:spcPct val="110000"/>
              </a:lnSpc>
              <a:spcBef>
                <a:spcPts val="750"/>
              </a:spcBef>
              <a:buSzPts val="1680"/>
              <a:buNone/>
            </a:pPr>
            <a:endParaRPr lang="ru-RU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pPr fontAlgn="base"/>
            <a:endParaRPr lang="ru-UA" b="1" dirty="0"/>
          </a:p>
        </p:txBody>
      </p:sp>
      <p:pic>
        <p:nvPicPr>
          <p:cNvPr id="6" name="Picture 6" descr="ЗНУ – серед кращих вишів за кількістю студентів – переможців олімпіад |  Запорозька Січ">
            <a:extLst>
              <a:ext uri="{FF2B5EF4-FFF2-40B4-BE49-F238E27FC236}">
                <a16:creationId xmlns:a16="http://schemas.microsoft.com/office/drawing/2014/main" id="{85FCB492-0EA6-4B7B-9DC1-318ACB494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45058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86180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6A684A7-8991-4167-B147-8121830A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320" y="681037"/>
            <a:ext cx="9809480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uk-UA" sz="3600" dirty="0"/>
              <a:t>Основні форми, методи формування ціннісних ставлень школярів</a:t>
            </a:r>
            <a:endParaRPr lang="ru-UA" sz="3600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FEE1DE25-D508-4443-B038-92140768262B}"/>
              </a:ext>
            </a:extLst>
          </p:cNvPr>
          <p:cNvGraphicFramePr>
            <a:graphicFrameLocks noGrp="1"/>
          </p:cNvGraphicFramePr>
          <p:nvPr/>
        </p:nvGraphicFramePr>
        <p:xfrm>
          <a:off x="599440" y="2006602"/>
          <a:ext cx="10754360" cy="4477911"/>
        </p:xfrm>
        <a:graphic>
          <a:graphicData uri="http://schemas.openxmlformats.org/drawingml/2006/table">
            <a:tbl>
              <a:tblPr firstRow="1" bandRow="1"/>
              <a:tblGrid>
                <a:gridCol w="2688590">
                  <a:extLst>
                    <a:ext uri="{9D8B030D-6E8A-4147-A177-3AD203B41FA5}">
                      <a16:colId xmlns:a16="http://schemas.microsoft.com/office/drawing/2014/main" val="3276012038"/>
                    </a:ext>
                  </a:extLst>
                </a:gridCol>
                <a:gridCol w="2688590">
                  <a:extLst>
                    <a:ext uri="{9D8B030D-6E8A-4147-A177-3AD203B41FA5}">
                      <a16:colId xmlns:a16="http://schemas.microsoft.com/office/drawing/2014/main" val="1168312615"/>
                    </a:ext>
                  </a:extLst>
                </a:gridCol>
                <a:gridCol w="2688590">
                  <a:extLst>
                    <a:ext uri="{9D8B030D-6E8A-4147-A177-3AD203B41FA5}">
                      <a16:colId xmlns:a16="http://schemas.microsoft.com/office/drawing/2014/main" val="894457908"/>
                    </a:ext>
                  </a:extLst>
                </a:gridCol>
                <a:gridCol w="2688590">
                  <a:extLst>
                    <a:ext uri="{9D8B030D-6E8A-4147-A177-3AD203B41FA5}">
                      <a16:colId xmlns:a16="http://schemas.microsoft.com/office/drawing/2014/main" val="64128229"/>
                    </a:ext>
                  </a:extLst>
                </a:gridCol>
              </a:tblGrid>
              <a:tr h="796013">
                <a:tc>
                  <a:txBody>
                    <a:bodyPr/>
                    <a:lstStyle/>
                    <a:p>
                      <a:r>
                        <a:rPr lang="uk-UA" sz="2000" dirty="0"/>
                        <a:t>Міні-тренінги</a:t>
                      </a:r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Метод «Що буде, якщо?» Метод незакінчених речень</a:t>
                      </a:r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Колаж</a:t>
                      </a:r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2000" dirty="0"/>
                        <a:t>Метод тестування</a:t>
                      </a:r>
                      <a:endParaRPr lang="ru-UA" sz="2000" dirty="0"/>
                    </a:p>
                    <a:p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620923"/>
                  </a:ext>
                </a:extLst>
              </a:tr>
              <a:tr h="822077">
                <a:tc>
                  <a:txBody>
                    <a:bodyPr/>
                    <a:lstStyle/>
                    <a:p>
                      <a:r>
                        <a:rPr lang="uk-UA" sz="2000" dirty="0"/>
                        <a:t>Ігрова діяльність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Метод </a:t>
                      </a:r>
                      <a:r>
                        <a:rPr lang="uk-UA" sz="2000" dirty="0" err="1"/>
                        <a:t>різнонаукового</a:t>
                      </a:r>
                      <a:r>
                        <a:rPr lang="uk-UA" sz="2000" dirty="0"/>
                        <a:t> бачення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Акція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2000" dirty="0"/>
                        <a:t>Метод «П’ять чому»</a:t>
                      </a:r>
                      <a:endParaRPr lang="ru-UA" sz="2000" dirty="0"/>
                    </a:p>
                    <a:p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282697"/>
                  </a:ext>
                </a:extLst>
              </a:tr>
              <a:tr h="822077">
                <a:tc>
                  <a:txBody>
                    <a:bodyPr/>
                    <a:lstStyle/>
                    <a:p>
                      <a:r>
                        <a:rPr lang="uk-UA" sz="2000" dirty="0"/>
                        <a:t>Змагання (інтелектуальні, спортивні)</a:t>
                      </a:r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Прийом «Лінія цінностей»</a:t>
                      </a:r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Художня галерея</a:t>
                      </a:r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2000" dirty="0"/>
                        <a:t>Ведення літопису</a:t>
                      </a:r>
                      <a:endParaRPr lang="ru-UA" sz="2000" dirty="0"/>
                    </a:p>
                    <a:p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31079"/>
                  </a:ext>
                </a:extLst>
              </a:tr>
              <a:tr h="822077">
                <a:tc>
                  <a:txBody>
                    <a:bodyPr/>
                    <a:lstStyle/>
                    <a:p>
                      <a:r>
                        <a:rPr lang="uk-UA" sz="2000" dirty="0" err="1"/>
                        <a:t>Наративні</a:t>
                      </a:r>
                      <a:r>
                        <a:rPr lang="uk-UA" sz="2000" dirty="0"/>
                        <a:t> методи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КТС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Виставка творчих робіт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2000" dirty="0"/>
                        <a:t>Школа етикету</a:t>
                      </a:r>
                      <a:endParaRPr lang="ru-UA" sz="2000" dirty="0"/>
                    </a:p>
                    <a:p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593225"/>
                  </a:ext>
                </a:extLst>
              </a:tr>
              <a:tr h="822077">
                <a:tc>
                  <a:txBody>
                    <a:bodyPr/>
                    <a:lstStyle/>
                    <a:p>
                      <a:r>
                        <a:rPr lang="uk-UA" sz="2000" dirty="0"/>
                        <a:t>Метод «моральних дилем»</a:t>
                      </a:r>
                      <a:endParaRPr lang="ru-UA" sz="2000" dirty="0"/>
                    </a:p>
                  </a:txBody>
                  <a:tcPr>
                    <a:solidFill>
                      <a:srgbClr val="D58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err="1"/>
                        <a:t>Проєктна</a:t>
                      </a:r>
                      <a:r>
                        <a:rPr lang="uk-UA" sz="2000" dirty="0"/>
                        <a:t> діяльність</a:t>
                      </a:r>
                      <a:endParaRPr lang="ru-UA" sz="2000" dirty="0"/>
                    </a:p>
                  </a:txBody>
                  <a:tcPr>
                    <a:solidFill>
                      <a:srgbClr val="D58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Свято, квест</a:t>
                      </a:r>
                      <a:endParaRPr lang="ru-UA" sz="2000" dirty="0"/>
                    </a:p>
                  </a:txBody>
                  <a:tcPr>
                    <a:solidFill>
                      <a:srgbClr val="D58F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2000" dirty="0"/>
                        <a:t>Кластерний метод</a:t>
                      </a:r>
                      <a:endParaRPr lang="ru-UA" sz="2000" dirty="0"/>
                    </a:p>
                    <a:p>
                      <a:endParaRPr lang="ru-UA" sz="2000" dirty="0"/>
                    </a:p>
                  </a:txBody>
                  <a:tcPr>
                    <a:solidFill>
                      <a:srgbClr val="D58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572582"/>
                  </a:ext>
                </a:extLst>
              </a:tr>
            </a:tbl>
          </a:graphicData>
        </a:graphic>
      </p:graphicFrame>
      <p:pic>
        <p:nvPicPr>
          <p:cNvPr id="6" name="Picture 6" descr="ЗНУ – серед кращих вишів за кількістю студентів – переможців олімпіад |  Запорозька Січ">
            <a:extLst>
              <a:ext uri="{FF2B5EF4-FFF2-40B4-BE49-F238E27FC236}">
                <a16:creationId xmlns:a16="http://schemas.microsoft.com/office/drawing/2014/main" id="{C401496B-C79A-4557-B2DB-2AC0E25C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45058"/>
            <a:ext cx="1600573" cy="160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929558"/>
      </p:ext>
    </p:extLst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6A684A7-8991-4167-B147-8121830A4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46" y="681037"/>
            <a:ext cx="9724653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uk-UA" sz="4000" dirty="0"/>
              <a:t>Основні форми, методи формування ціннісних ставлень школярів</a:t>
            </a:r>
            <a:endParaRPr lang="ru-UA" sz="4000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FEE1DE25-D508-4443-B038-92140768262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006602"/>
          <a:ext cx="10515600" cy="4598948"/>
        </p:xfrm>
        <a:graphic>
          <a:graphicData uri="http://schemas.openxmlformats.org/drawingml/2006/table">
            <a:tbl>
              <a:tblPr firstRow="1" bandRow="1"/>
              <a:tblGrid>
                <a:gridCol w="2628900">
                  <a:extLst>
                    <a:ext uri="{9D8B030D-6E8A-4147-A177-3AD203B41FA5}">
                      <a16:colId xmlns:a16="http://schemas.microsoft.com/office/drawing/2014/main" val="327601203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16831261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89445790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4128229"/>
                    </a:ext>
                  </a:extLst>
                </a:gridCol>
              </a:tblGrid>
              <a:tr h="796013">
                <a:tc>
                  <a:txBody>
                    <a:bodyPr/>
                    <a:lstStyle/>
                    <a:p>
                      <a:r>
                        <a:rPr lang="uk-UA" sz="2000" dirty="0"/>
                        <a:t>Тренінги</a:t>
                      </a:r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Метод аналізу соціальних ситуацій</a:t>
                      </a:r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Рефлексивно-експліцитний метод</a:t>
                      </a:r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2000" dirty="0" err="1"/>
                        <a:t>Перфоманси</a:t>
                      </a:r>
                      <a:endParaRPr lang="uk-UA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2000" dirty="0" err="1"/>
                        <a:t>Флешмопи</a:t>
                      </a:r>
                      <a:r>
                        <a:rPr lang="uk-UA" sz="2000" dirty="0"/>
                        <a:t> </a:t>
                      </a:r>
                      <a:endParaRPr lang="ru-UA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UA" sz="2000" dirty="0"/>
                    </a:p>
                    <a:p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620923"/>
                  </a:ext>
                </a:extLst>
              </a:tr>
              <a:tr h="822077">
                <a:tc>
                  <a:txBody>
                    <a:bodyPr/>
                    <a:lstStyle/>
                    <a:p>
                      <a:r>
                        <a:rPr lang="uk-UA" sz="2000" dirty="0"/>
                        <a:t>Майстер-класи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Кейс-стаді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Метод  «</a:t>
                      </a:r>
                      <a:r>
                        <a:rPr lang="uk-UA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Оpen</a:t>
                      </a:r>
                      <a:r>
                        <a:rPr lang="uk-UA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uk-UA" sz="2000" b="0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space</a:t>
                      </a:r>
                      <a:r>
                        <a:rPr lang="uk-UA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» 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Квести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282697"/>
                  </a:ext>
                </a:extLst>
              </a:tr>
              <a:tr h="822077">
                <a:tc>
                  <a:txBody>
                    <a:bodyPr/>
                    <a:lstStyle/>
                    <a:p>
                      <a:r>
                        <a:rPr lang="uk-UA" sz="2000" dirty="0"/>
                        <a:t>Презентації</a:t>
                      </a:r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Діалогові, </a:t>
                      </a:r>
                      <a:r>
                        <a:rPr lang="uk-UA" sz="2000" dirty="0" err="1"/>
                        <a:t>наративні</a:t>
                      </a:r>
                      <a:r>
                        <a:rPr lang="uk-UA" sz="2000" dirty="0"/>
                        <a:t> методи</a:t>
                      </a:r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Метод  «Світове кафе»</a:t>
                      </a:r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SWOT-аналіз</a:t>
                      </a:r>
                      <a:endParaRPr lang="ru-U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331079"/>
                  </a:ext>
                </a:extLst>
              </a:tr>
              <a:tr h="822077">
                <a:tc>
                  <a:txBody>
                    <a:bodyPr/>
                    <a:lstStyle/>
                    <a:p>
                      <a:r>
                        <a:rPr lang="uk-UA" sz="2000" dirty="0"/>
                        <a:t>Шкільний театр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КТС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Доброчинні </a:t>
                      </a:r>
                      <a:r>
                        <a:rPr lang="uk-UA" sz="2000" dirty="0" err="1"/>
                        <a:t>проєкти</a:t>
                      </a:r>
                      <a:r>
                        <a:rPr lang="uk-UA" sz="2000" dirty="0"/>
                        <a:t>, 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Моделювання</a:t>
                      </a:r>
                      <a:endParaRPr lang="ru-UA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593225"/>
                  </a:ext>
                </a:extLst>
              </a:tr>
              <a:tr h="822077">
                <a:tc>
                  <a:txBody>
                    <a:bodyPr/>
                    <a:lstStyle/>
                    <a:p>
                      <a:r>
                        <a:rPr lang="uk-UA" sz="2000" dirty="0"/>
                        <a:t>Рольові, інтелектуальні ігри</a:t>
                      </a:r>
                      <a:endParaRPr lang="ru-UA" sz="2000" dirty="0"/>
                    </a:p>
                  </a:txBody>
                  <a:tcPr>
                    <a:solidFill>
                      <a:srgbClr val="D58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Кластерний метод</a:t>
                      </a:r>
                      <a:endParaRPr lang="ru-UA" sz="2000" dirty="0"/>
                    </a:p>
                  </a:txBody>
                  <a:tcPr>
                    <a:solidFill>
                      <a:srgbClr val="D58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Форуми</a:t>
                      </a:r>
                      <a:endParaRPr lang="ru-UA" sz="2000" dirty="0"/>
                    </a:p>
                  </a:txBody>
                  <a:tcPr>
                    <a:solidFill>
                      <a:srgbClr val="D58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/>
                        <a:t>Консультування</a:t>
                      </a:r>
                      <a:endParaRPr lang="ru-UA" sz="2000" dirty="0"/>
                    </a:p>
                  </a:txBody>
                  <a:tcPr>
                    <a:solidFill>
                      <a:srgbClr val="D58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572582"/>
                  </a:ext>
                </a:extLst>
              </a:tr>
            </a:tbl>
          </a:graphicData>
        </a:graphic>
      </p:graphicFrame>
      <p:pic>
        <p:nvPicPr>
          <p:cNvPr id="6" name="Picture 6" descr="ЗНУ – серед кращих вишів за кількістю студентів – переможців олімпіад |  Запорозька Січ">
            <a:extLst>
              <a:ext uri="{FF2B5EF4-FFF2-40B4-BE49-F238E27FC236}">
                <a16:creationId xmlns:a16="http://schemas.microsoft.com/office/drawing/2014/main" id="{85C1C420-6210-4B09-A720-540688D0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45058"/>
            <a:ext cx="1600573" cy="160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881229"/>
      </p:ext>
    </p:extLst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ED328-B9FB-4AFD-95E2-FE4524345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Психологічний підхід до формування самостійності дитини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44656-DB3D-41E8-91A7-DD081EBF0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09859177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Теоретичні основи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625"/>
            <a:ext cx="10515600" cy="3843338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Основними здобутками досліджень </a:t>
            </a:r>
            <a:r>
              <a:rPr lang="uk-UA" i="1" dirty="0"/>
              <a:t>Ф. Тейлора</a:t>
            </a:r>
            <a:r>
              <a:rPr lang="uk-UA" dirty="0"/>
              <a:t> є: </a:t>
            </a:r>
            <a:endParaRPr lang="ru-UA" dirty="0"/>
          </a:p>
          <a:p>
            <a:pPr lvl="0"/>
            <a:r>
              <a:rPr lang="uk-UA" dirty="0"/>
              <a:t>обґрунтування необхідності поділу трудових функцій на елементарні операції та стандартизовані рухи і дії; </a:t>
            </a:r>
            <a:endParaRPr lang="ru-UA" dirty="0"/>
          </a:p>
          <a:p>
            <a:pPr lvl="0"/>
            <a:r>
              <a:rPr lang="uk-UA" dirty="0"/>
              <a:t>знаряддя праці повністю мають відповідати фізичній організації працівника. </a:t>
            </a:r>
            <a:endParaRPr lang="ru-UA" dirty="0"/>
          </a:p>
          <a:p>
            <a:pPr lvl="0"/>
            <a:r>
              <a:rPr lang="uk-UA" dirty="0"/>
              <a:t>визначення раціональності перерв у роботі як способу боротьби з втомою. </a:t>
            </a:r>
            <a:endParaRPr lang="ru-UA" dirty="0"/>
          </a:p>
          <a:p>
            <a:pPr lvl="0"/>
            <a:r>
              <a:rPr lang="uk-UA" dirty="0"/>
              <a:t>закладено основи сучасного менеджменту та наукової організації праці.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52611835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Теоретичні основи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625"/>
            <a:ext cx="10515600" cy="3843338"/>
          </a:xfrm>
        </p:spPr>
        <p:txBody>
          <a:bodyPr>
            <a:normAutofit fontScale="62500" lnSpcReduction="20000"/>
          </a:bodyPr>
          <a:lstStyle/>
          <a:p>
            <a:r>
              <a:rPr lang="uk-UA" i="1" dirty="0"/>
              <a:t>Соціологічна теорія наукової організації праці М. Вебера</a:t>
            </a:r>
            <a:r>
              <a:rPr lang="uk-UA" dirty="0"/>
              <a:t> виходила з того, що організація професійної діяльності розглядається у ракурсі безособового механізму, що спрямований на прибуток, основним правилом для якого є чітке й безпомилкове функціонування. </a:t>
            </a:r>
            <a:endParaRPr lang="ru-UA" dirty="0"/>
          </a:p>
          <a:p>
            <a:r>
              <a:rPr lang="uk-UA" dirty="0"/>
              <a:t>Основними положеннями концепції Вебера є</a:t>
            </a:r>
            <a:r>
              <a:rPr lang="uk-UA" i="1" dirty="0"/>
              <a:t>: </a:t>
            </a:r>
            <a:endParaRPr lang="ru-UA" dirty="0"/>
          </a:p>
          <a:p>
            <a:r>
              <a:rPr lang="uk-UA" dirty="0"/>
              <a:t>♦ організація має бути вільною у виборі засобів управління;</a:t>
            </a:r>
            <a:endParaRPr lang="ru-UA" dirty="0"/>
          </a:p>
          <a:p>
            <a:r>
              <a:rPr lang="uk-UA" dirty="0"/>
              <a:t>♦ робітники мають бути взаємозамінні (за кожним робітником закріплюють окреме завдання); </a:t>
            </a:r>
            <a:endParaRPr lang="ru-UA" dirty="0"/>
          </a:p>
          <a:p>
            <a:r>
              <a:rPr lang="uk-UA" dirty="0"/>
              <a:t>♦ професійна діяльність в організації є найбільшою мірою успіху людини і основою існування; </a:t>
            </a:r>
            <a:endParaRPr lang="ru-UA" dirty="0"/>
          </a:p>
          <a:p>
            <a:r>
              <a:rPr lang="uk-UA" dirty="0"/>
              <a:t>♦ поведінка робітників раціонально </a:t>
            </a:r>
            <a:r>
              <a:rPr lang="uk-UA" dirty="0" err="1"/>
              <a:t>детермінується</a:t>
            </a:r>
            <a:r>
              <a:rPr lang="uk-UA" dirty="0"/>
              <a:t> відповідною схемою, яка забезпечує точність і однозначність дій, що дає змогу уникнути упередженості та особистих симпатій у взаєминах. 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18452659"/>
      </p:ext>
    </p:extLst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Теоретичні основи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625"/>
            <a:ext cx="10515600" cy="3843338"/>
          </a:xfrm>
        </p:spPr>
        <p:txBody>
          <a:bodyPr>
            <a:normAutofit fontScale="62500" lnSpcReduction="20000"/>
          </a:bodyPr>
          <a:lstStyle/>
          <a:p>
            <a:r>
              <a:rPr lang="uk-UA" i="1" dirty="0"/>
              <a:t>Соціологічна теорія наукової організації праці М. Вебера</a:t>
            </a:r>
            <a:r>
              <a:rPr lang="uk-UA" dirty="0"/>
              <a:t> виходила з того, що організація професійної діяльності розглядається у ракурсі безособового механізму, що спрямований на прибуток, основним правилом для якого є чітке й безпомилкове функціонування. </a:t>
            </a:r>
            <a:endParaRPr lang="ru-UA" dirty="0"/>
          </a:p>
          <a:p>
            <a:r>
              <a:rPr lang="uk-UA" dirty="0"/>
              <a:t>Основними положеннями концепції Вебера є</a:t>
            </a:r>
            <a:r>
              <a:rPr lang="uk-UA" i="1" dirty="0"/>
              <a:t>: </a:t>
            </a:r>
            <a:endParaRPr lang="ru-UA" dirty="0"/>
          </a:p>
          <a:p>
            <a:r>
              <a:rPr lang="uk-UA" dirty="0"/>
              <a:t>♦ організація має бути вільною у виборі засобів управління;</a:t>
            </a:r>
            <a:endParaRPr lang="ru-UA" dirty="0"/>
          </a:p>
          <a:p>
            <a:r>
              <a:rPr lang="uk-UA" dirty="0"/>
              <a:t>♦ робітники мають бути взаємозамінні (за кожним робітником закріплюють окреме завдання); </a:t>
            </a:r>
            <a:endParaRPr lang="ru-UA" dirty="0"/>
          </a:p>
          <a:p>
            <a:r>
              <a:rPr lang="uk-UA" dirty="0"/>
              <a:t>♦ професійна діяльність в організації є найбільшою мірою успіху людини і основою існування; </a:t>
            </a:r>
            <a:endParaRPr lang="ru-UA" dirty="0"/>
          </a:p>
          <a:p>
            <a:r>
              <a:rPr lang="uk-UA" dirty="0"/>
              <a:t>♦ поведінка робітників раціонально </a:t>
            </a:r>
            <a:r>
              <a:rPr lang="uk-UA" dirty="0" err="1"/>
              <a:t>детермінується</a:t>
            </a:r>
            <a:r>
              <a:rPr lang="uk-UA" dirty="0"/>
              <a:t> відповідною схемою, яка забезпечує точність і однозначність дій, що дає змогу уникнути упередженості та особистих симпатій у взаєминах. 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71101362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Теоретичні основи</a:t>
            </a: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i="1" dirty="0"/>
              <a:t>В адміністративній концепції А. </a:t>
            </a:r>
            <a:r>
              <a:rPr lang="uk-UA" i="1" dirty="0" err="1"/>
              <a:t>Файоля</a:t>
            </a:r>
            <a:r>
              <a:rPr lang="uk-UA" dirty="0"/>
              <a:t>, автор виділяє </a:t>
            </a:r>
            <a:r>
              <a:rPr lang="uk-UA" i="1" dirty="0"/>
              <a:t>«14 максимів»</a:t>
            </a:r>
            <a:r>
              <a:rPr lang="uk-UA" dirty="0"/>
              <a:t> (принципів), яких повинен дотримуватися підприємець: </a:t>
            </a:r>
            <a:endParaRPr lang="ru-UA" dirty="0"/>
          </a:p>
          <a:p>
            <a:r>
              <a:rPr lang="uk-UA" dirty="0"/>
              <a:t>♦ розподіл праці;</a:t>
            </a:r>
            <a:endParaRPr lang="ru-UA" dirty="0"/>
          </a:p>
          <a:p>
            <a:r>
              <a:rPr lang="uk-UA" dirty="0"/>
              <a:t>♦ повноваження і відповідальність;</a:t>
            </a:r>
            <a:endParaRPr lang="ru-UA" dirty="0"/>
          </a:p>
          <a:p>
            <a:r>
              <a:rPr lang="uk-UA" dirty="0"/>
              <a:t>♦ наявність дисципліни; </a:t>
            </a:r>
            <a:endParaRPr lang="ru-UA" dirty="0"/>
          </a:p>
          <a:p>
            <a:r>
              <a:rPr lang="uk-UA" dirty="0"/>
              <a:t>♦ одноосібне керівництво; </a:t>
            </a:r>
            <a:endParaRPr lang="ru-UA" dirty="0"/>
          </a:p>
          <a:p>
            <a:r>
              <a:rPr lang="uk-UA" dirty="0"/>
              <a:t>♦ єдність мети; </a:t>
            </a:r>
            <a:endParaRPr lang="ru-UA" dirty="0"/>
          </a:p>
          <a:p>
            <a:r>
              <a:rPr lang="uk-UA" dirty="0"/>
              <a:t>♦ підпорядкованість особистих інтересів загальним; </a:t>
            </a:r>
            <a:endParaRPr lang="ru-UA" dirty="0"/>
          </a:p>
          <a:p>
            <a:r>
              <a:rPr lang="uk-UA" dirty="0"/>
              <a:t>♦ винагорода персоналу; </a:t>
            </a:r>
            <a:endParaRPr lang="ru-UA" dirty="0"/>
          </a:p>
          <a:p>
            <a:r>
              <a:rPr lang="uk-UA" dirty="0"/>
              <a:t>♦ централізація (оптимальна пропорція між централізацією влади та її децентралізацією в залежності від конкретних умов); </a:t>
            </a:r>
            <a:endParaRPr lang="ru-UA" dirty="0"/>
          </a:p>
          <a:p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D6C7B-C1A5-4562-AAD5-E66EEA03FC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dirty="0"/>
              <a:t>♦ скалярний ланцюг; </a:t>
            </a:r>
            <a:endParaRPr lang="ru-UA" dirty="0"/>
          </a:p>
          <a:p>
            <a:r>
              <a:rPr lang="uk-UA" dirty="0"/>
              <a:t>♦ порядок; </a:t>
            </a:r>
            <a:endParaRPr lang="ru-UA" dirty="0"/>
          </a:p>
          <a:p>
            <a:r>
              <a:rPr lang="uk-UA" dirty="0"/>
              <a:t>♦ справедливість; </a:t>
            </a:r>
            <a:endParaRPr lang="ru-UA" dirty="0"/>
          </a:p>
          <a:p>
            <a:r>
              <a:rPr lang="uk-UA" dirty="0"/>
              <a:t>♦ стабільність робочого місця для робітника; </a:t>
            </a:r>
            <a:endParaRPr lang="ru-UA" dirty="0"/>
          </a:p>
          <a:p>
            <a:r>
              <a:rPr lang="uk-UA" dirty="0"/>
              <a:t>♦ ініціатива; </a:t>
            </a:r>
            <a:endParaRPr lang="ru-UA" dirty="0"/>
          </a:p>
          <a:p>
            <a:r>
              <a:rPr lang="uk-UA" dirty="0"/>
              <a:t>♦ корпоративний дух організації. </a:t>
            </a:r>
            <a:endParaRPr lang="ru-UA" dirty="0"/>
          </a:p>
          <a:p>
            <a:r>
              <a:rPr lang="uk-UA" i="1" dirty="0"/>
              <a:t>В бюрократичній моделі організації праці  Л. </a:t>
            </a:r>
            <a:r>
              <a:rPr lang="uk-UA" i="1" dirty="0" err="1"/>
              <a:t>Гьюлік</a:t>
            </a:r>
            <a:r>
              <a:rPr lang="uk-UA" i="1" dirty="0"/>
              <a:t>, </a:t>
            </a:r>
            <a:r>
              <a:rPr lang="uk-UA" i="1" dirty="0" err="1"/>
              <a:t>Дж</a:t>
            </a:r>
            <a:r>
              <a:rPr lang="uk-UA" i="1" dirty="0"/>
              <a:t>. </a:t>
            </a:r>
            <a:r>
              <a:rPr lang="uk-UA" i="1" dirty="0" err="1"/>
              <a:t>Муні</a:t>
            </a:r>
            <a:r>
              <a:rPr lang="uk-UA" i="1" dirty="0"/>
              <a:t> та Л. Ф. </a:t>
            </a:r>
            <a:r>
              <a:rPr lang="uk-UA" i="1" dirty="0" err="1"/>
              <a:t>Урвіка</a:t>
            </a:r>
            <a:r>
              <a:rPr lang="uk-UA" dirty="0"/>
              <a:t>, оптимізацію виробництва розглядали на основі зусиль адміністраторів (керівників), тому основними принципами організації праці є: </a:t>
            </a:r>
            <a:endParaRPr lang="ru-UA" dirty="0"/>
          </a:p>
          <a:p>
            <a:r>
              <a:rPr lang="uk-UA" dirty="0"/>
              <a:t>♦ спеціалізація; </a:t>
            </a:r>
            <a:endParaRPr lang="ru-UA" dirty="0"/>
          </a:p>
          <a:p>
            <a:r>
              <a:rPr lang="uk-UA" dirty="0"/>
              <a:t>♦ діапазон контролю; </a:t>
            </a:r>
            <a:endParaRPr lang="ru-UA" dirty="0"/>
          </a:p>
          <a:p>
            <a:r>
              <a:rPr lang="uk-UA" dirty="0"/>
              <a:t>♦ одноосібне керівництво. </a:t>
            </a:r>
            <a:endParaRPr lang="ru-UA" dirty="0"/>
          </a:p>
          <a:p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122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F008089F-047A-4059-ACCF-3F9C2B0D7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888" y="188914"/>
            <a:ext cx="7275512" cy="1716087"/>
          </a:xfrm>
        </p:spPr>
        <p:txBody>
          <a:bodyPr>
            <a:normAutofit/>
          </a:bodyPr>
          <a:lstStyle/>
          <a:p>
            <a:pPr indent="457200"/>
            <a:r>
              <a:rPr lang="ru-RU" alt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alt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alt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alt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endParaRPr lang="ru-RU" altLang="uk-UA" dirty="0">
              <a:solidFill>
                <a:srgbClr val="002060"/>
              </a:solidFill>
            </a:endParaRPr>
          </a:p>
        </p:txBody>
      </p:sp>
      <p:sp>
        <p:nvSpPr>
          <p:cNvPr id="37891" name="Объект 2">
            <a:extLst>
              <a:ext uri="{FF2B5EF4-FFF2-40B4-BE49-F238E27FC236}">
                <a16:creationId xmlns:a16="http://schemas.microsoft.com/office/drawing/2014/main" id="{BCCF94BB-1988-4BE4-A9D0-132FF0823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733550"/>
            <a:ext cx="10467975" cy="4935539"/>
          </a:xfrm>
        </p:spPr>
        <p:txBody>
          <a:bodyPr>
            <a:normAutofit lnSpcReduction="10000"/>
          </a:bodyPr>
          <a:lstStyle/>
          <a:p>
            <a:pPr indent="457200" algn="just"/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Проблема сенситивного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Проблема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організованого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природного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психічного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кажучи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проблема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зв'язку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біологічного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дозрівання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навчання з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організоване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заважає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Проблема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системного характеру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комплексного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педагогічного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за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законами повинен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протікати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моменти</a:t>
            </a: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/>
            <a:endParaRPr lang="ru-RU" altLang="uk-UA" dirty="0"/>
          </a:p>
        </p:txBody>
      </p:sp>
    </p:spTree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Теоретичні основи</a:t>
            </a: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i="1" dirty="0"/>
              <a:t>У концепції «людських відносин» Е. Мейо</a:t>
            </a:r>
            <a:r>
              <a:rPr lang="uk-UA" dirty="0"/>
              <a:t>, досліджено основні чинники задоволеністю працею, лідерство та згуртованість. </a:t>
            </a:r>
            <a:endParaRPr lang="ru-UA" dirty="0"/>
          </a:p>
          <a:p>
            <a:r>
              <a:rPr lang="uk-UA" dirty="0"/>
              <a:t>У результаті даного дослідження було встановлено, що:</a:t>
            </a:r>
            <a:endParaRPr lang="ru-UA" dirty="0"/>
          </a:p>
          <a:p>
            <a:r>
              <a:rPr lang="uk-UA" dirty="0"/>
              <a:t>♦ продуктивність діяльності робітників залежить від таких факторів, як форма контролю діяльності та їх обізнаність про зміни умов праці;</a:t>
            </a:r>
            <a:endParaRPr lang="ru-UA" dirty="0"/>
          </a:p>
          <a:p>
            <a:r>
              <a:rPr lang="uk-UA" dirty="0"/>
              <a:t>♦ на продуктивність праці робітників впливають відносини в колективі і з керівником;</a:t>
            </a:r>
            <a:endParaRPr lang="ru-UA" dirty="0"/>
          </a:p>
          <a:p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D6C7B-C1A5-4562-AAD5-E66EEA03FC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/>
              <a:t>♦ ставлення працівників до праці і пов’язана з цим продуктивність праці залежали від самих працівників, а також від їх відносин з керівництвом і в робочій групі;</a:t>
            </a:r>
            <a:endParaRPr lang="ru-UA" dirty="0"/>
          </a:p>
          <a:p>
            <a:r>
              <a:rPr lang="uk-UA" dirty="0"/>
              <a:t>♦ норма виробітку продукції робітника визначається не його психічними або фізичними здібностями, а тиском групи, яка встановлює позицію і статус кожного її члена.</a:t>
            </a:r>
            <a:endParaRPr lang="ru-UA" dirty="0"/>
          </a:p>
          <a:p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1178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Теоретичні основи</a:t>
            </a: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i="1" dirty="0"/>
              <a:t>У концепції «людських відносин» Е. Мейо</a:t>
            </a:r>
            <a:r>
              <a:rPr lang="uk-UA" dirty="0"/>
              <a:t>, досліджено основні чинники задоволеністю працею, лідерство та згуртованість. </a:t>
            </a:r>
            <a:endParaRPr lang="ru-UA" dirty="0"/>
          </a:p>
          <a:p>
            <a:r>
              <a:rPr lang="uk-UA" dirty="0"/>
              <a:t>У результаті даного дослідження було встановлено, що:</a:t>
            </a:r>
            <a:endParaRPr lang="ru-UA" dirty="0"/>
          </a:p>
          <a:p>
            <a:r>
              <a:rPr lang="uk-UA" dirty="0"/>
              <a:t>♦ продуктивність діяльності робітників залежить від таких факторів, як форма контролю діяльності та їх обізнаність про зміни умов праці;</a:t>
            </a:r>
            <a:endParaRPr lang="ru-UA" dirty="0"/>
          </a:p>
          <a:p>
            <a:r>
              <a:rPr lang="uk-UA" dirty="0"/>
              <a:t>♦ на продуктивність праці робітників впливають відносини в колективі і з керівником;</a:t>
            </a:r>
            <a:endParaRPr lang="ru-UA" dirty="0"/>
          </a:p>
          <a:p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D6C7B-C1A5-4562-AAD5-E66EEA03FC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/>
              <a:t>♦ ставлення працівників до праці і пов’язана з цим продуктивність праці залежали від самих працівників, а також від їх відносин з керівництвом і в робочій групі;</a:t>
            </a:r>
            <a:endParaRPr lang="ru-UA" dirty="0"/>
          </a:p>
          <a:p>
            <a:r>
              <a:rPr lang="uk-UA" dirty="0"/>
              <a:t>♦ норма виробітку продукції робітника визначається не його психічними або фізичними здібностями, а тиском групи, яка встановлює позицію і статус кожного її члена.</a:t>
            </a:r>
            <a:endParaRPr lang="ru-UA" dirty="0"/>
          </a:p>
          <a:p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771302"/>
      </p:ext>
    </p:extLst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Теоретичні основи</a:t>
            </a: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Психологічні фактори професійної діяльності розглянуто в концепціях «збагачення праці», «гуманістичного виклику», в доктрині «якості робочого життя», в концепціях «гуманізації праці», де особливої уваги набуває проблема трудової мотивації (А. Маслоу, У. </a:t>
            </a:r>
            <a:r>
              <a:rPr lang="uk-UA" dirty="0" err="1"/>
              <a:t>Рейф</a:t>
            </a:r>
            <a:r>
              <a:rPr lang="uk-UA" dirty="0"/>
              <a:t>, Ф. </a:t>
            </a:r>
            <a:r>
              <a:rPr lang="uk-UA" dirty="0" err="1"/>
              <a:t>Герцберг</a:t>
            </a:r>
            <a:r>
              <a:rPr lang="uk-UA" dirty="0"/>
              <a:t>, Д. </a:t>
            </a:r>
            <a:r>
              <a:rPr lang="uk-UA" dirty="0" err="1"/>
              <a:t>МакГрегор</a:t>
            </a:r>
            <a:r>
              <a:rPr lang="uk-UA" dirty="0"/>
              <a:t>). </a:t>
            </a:r>
            <a:endParaRPr lang="ru-UA" dirty="0"/>
          </a:p>
          <a:p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D6C7B-C1A5-4562-AAD5-E66EEA03FC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Так, на думку </a:t>
            </a:r>
            <a:r>
              <a:rPr lang="uk-UA" i="1" dirty="0"/>
              <a:t>А. Маслоу</a:t>
            </a:r>
            <a:r>
              <a:rPr lang="uk-UA" dirty="0"/>
              <a:t> принцип ієрархії потреб визначає мотивацію професійної діяльності робітників.</a:t>
            </a:r>
            <a:endParaRPr lang="ru-UA" dirty="0"/>
          </a:p>
          <a:p>
            <a:r>
              <a:rPr lang="uk-UA" dirty="0"/>
              <a:t>На думку </a:t>
            </a:r>
            <a:r>
              <a:rPr lang="uk-UA" i="1" dirty="0"/>
              <a:t>Ф. </a:t>
            </a:r>
            <a:r>
              <a:rPr lang="uk-UA" i="1" dirty="0" err="1"/>
              <a:t>Герцберга</a:t>
            </a:r>
            <a:r>
              <a:rPr lang="uk-UA" dirty="0"/>
              <a:t> в основні продуктивності праці лежать такі  фактори самої праці як зміст діяльності та її умови.</a:t>
            </a:r>
            <a:endParaRPr lang="ru-UA" dirty="0"/>
          </a:p>
          <a:p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127141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Теоретичні основи</a:t>
            </a: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Психологічні фактори професійної діяльності розглянуто в концепціях «збагачення праці», «гуманістичного виклику», в доктрині «якості робочого життя», в концепціях «гуманізації праці», де особливої уваги набуває проблема трудової мотивації (А. Маслоу, У. </a:t>
            </a:r>
            <a:r>
              <a:rPr lang="uk-UA" dirty="0" err="1"/>
              <a:t>Рейф</a:t>
            </a:r>
            <a:r>
              <a:rPr lang="uk-UA" dirty="0"/>
              <a:t>, Ф. </a:t>
            </a:r>
            <a:r>
              <a:rPr lang="uk-UA" dirty="0" err="1"/>
              <a:t>Герцберг</a:t>
            </a:r>
            <a:r>
              <a:rPr lang="uk-UA" dirty="0"/>
              <a:t>, Д. </a:t>
            </a:r>
            <a:r>
              <a:rPr lang="uk-UA" dirty="0" err="1"/>
              <a:t>МакГрегор</a:t>
            </a:r>
            <a:r>
              <a:rPr lang="uk-UA" dirty="0"/>
              <a:t>). </a:t>
            </a:r>
            <a:endParaRPr lang="ru-UA" dirty="0"/>
          </a:p>
          <a:p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D6C7B-C1A5-4562-AAD5-E66EEA03FC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Так, на думку </a:t>
            </a:r>
            <a:r>
              <a:rPr lang="uk-UA" i="1" dirty="0"/>
              <a:t>А. Маслоу</a:t>
            </a:r>
            <a:r>
              <a:rPr lang="uk-UA" dirty="0"/>
              <a:t> принцип ієрархії потреб визначає мотивацію професійної діяльності робітників.</a:t>
            </a:r>
            <a:endParaRPr lang="ru-UA" dirty="0"/>
          </a:p>
          <a:p>
            <a:r>
              <a:rPr lang="uk-UA" dirty="0"/>
              <a:t>На думку </a:t>
            </a:r>
            <a:r>
              <a:rPr lang="uk-UA" i="1" dirty="0"/>
              <a:t>Ф. </a:t>
            </a:r>
            <a:r>
              <a:rPr lang="uk-UA" i="1" dirty="0" err="1"/>
              <a:t>Герцберга</a:t>
            </a:r>
            <a:r>
              <a:rPr lang="uk-UA" dirty="0"/>
              <a:t> в основні продуктивності праці лежать такі  фактори самої праці як зміст діяльності та її умови.</a:t>
            </a:r>
            <a:endParaRPr lang="ru-UA" dirty="0"/>
          </a:p>
          <a:p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337696"/>
      </p:ext>
    </p:extLst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Теоретичні основи</a:t>
            </a: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/>
              <a:t>Професійна</a:t>
            </a:r>
            <a:r>
              <a:rPr lang="ru-RU" b="1" dirty="0"/>
              <a:t> </a:t>
            </a:r>
            <a:r>
              <a:rPr lang="ru-RU" b="1" dirty="0" err="1"/>
              <a:t>діяльність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форма активного </a:t>
            </a:r>
            <a:r>
              <a:rPr lang="ru-RU" dirty="0" err="1"/>
              <a:t>ставлення</a:t>
            </a:r>
            <a:r>
              <a:rPr lang="ru-RU" dirty="0"/>
              <a:t> </a:t>
            </a:r>
            <a:r>
              <a:rPr lang="ru-RU" dirty="0" err="1"/>
              <a:t>суб’єкта</a:t>
            </a:r>
            <a:r>
              <a:rPr lang="ru-RU" dirty="0"/>
              <a:t> до </a:t>
            </a:r>
            <a:r>
              <a:rPr lang="ru-RU" dirty="0" err="1"/>
              <a:t>дійсності</a:t>
            </a:r>
            <a:r>
              <a:rPr lang="ru-RU" dirty="0"/>
              <a:t>, що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свідомо</a:t>
            </a:r>
            <a:r>
              <a:rPr lang="ru-RU" dirty="0"/>
              <a:t>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і </a:t>
            </a:r>
            <a:r>
              <a:rPr lang="ru-RU" dirty="0" err="1"/>
              <a:t>пов’язана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створенням</a:t>
            </a:r>
            <a:r>
              <a:rPr lang="ru-RU" dirty="0"/>
              <a:t> </a:t>
            </a:r>
            <a:r>
              <a:rPr lang="ru-RU" dirty="0" err="1"/>
              <a:t>суспільно</a:t>
            </a:r>
            <a:r>
              <a:rPr lang="ru-RU" dirty="0"/>
              <a:t> </a:t>
            </a:r>
            <a:r>
              <a:rPr lang="ru-RU" dirty="0" err="1"/>
              <a:t>значущих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освоєнням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. </a:t>
            </a:r>
          </a:p>
          <a:p>
            <a:r>
              <a:rPr lang="ru-RU" dirty="0" err="1"/>
              <a:t>Діяльність</a:t>
            </a:r>
            <a:r>
              <a:rPr lang="ru-RU" dirty="0"/>
              <a:t> є </a:t>
            </a:r>
            <a:r>
              <a:rPr lang="ru-RU" dirty="0" err="1"/>
              <a:t>надзвичайно</a:t>
            </a:r>
            <a:r>
              <a:rPr lang="ru-RU" dirty="0"/>
              <a:t> складною системою,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два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– </a:t>
            </a:r>
            <a:r>
              <a:rPr lang="ru-RU" dirty="0" err="1"/>
              <a:t>зовнішній</a:t>
            </a:r>
            <a:r>
              <a:rPr lang="ru-RU" dirty="0"/>
              <a:t> (предметно-</a:t>
            </a:r>
            <a:r>
              <a:rPr lang="ru-RU" dirty="0" err="1"/>
              <a:t>дієвий</a:t>
            </a:r>
            <a:r>
              <a:rPr lang="ru-RU" dirty="0"/>
              <a:t>) і </a:t>
            </a:r>
            <a:r>
              <a:rPr lang="ru-RU" dirty="0" err="1"/>
              <a:t>внутрішній</a:t>
            </a:r>
            <a:r>
              <a:rPr lang="ru-RU" dirty="0"/>
              <a:t> (</a:t>
            </a:r>
            <a:r>
              <a:rPr lang="ru-RU" dirty="0" err="1"/>
              <a:t>власне</a:t>
            </a:r>
            <a:r>
              <a:rPr lang="ru-RU" dirty="0"/>
              <a:t> </a:t>
            </a:r>
            <a:r>
              <a:rPr lang="ru-RU" dirty="0" err="1"/>
              <a:t>психологічний</a:t>
            </a:r>
            <a:r>
              <a:rPr lang="ru-RU" dirty="0"/>
              <a:t>). 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8D4AC34-1855-47AC-9B8D-22E8D693F68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84061783"/>
              </p:ext>
            </p:extLst>
          </p:nvPr>
        </p:nvGraphicFramePr>
        <p:xfrm>
          <a:off x="6172200" y="1743076"/>
          <a:ext cx="5181600" cy="443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88055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Теоретичні основи</a:t>
            </a: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/>
              <a:t>На різноманіття висунутих теорій постає розвиток такого наукового руху як </a:t>
            </a:r>
            <a:r>
              <a:rPr lang="uk-UA" i="1" dirty="0"/>
              <a:t>психотехніка</a:t>
            </a:r>
            <a:r>
              <a:rPr lang="uk-UA" dirty="0"/>
              <a:t>. Знання з психотехніки дали можливість здійснювати професійний відбір фахівців певної галузі на основі складання </a:t>
            </a:r>
            <a:r>
              <a:rPr lang="uk-UA" dirty="0" err="1"/>
              <a:t>професіографічних</a:t>
            </a:r>
            <a:r>
              <a:rPr lang="uk-UA" dirty="0"/>
              <a:t> карт майбутніх фахівців даної професії. Було створено систему тестів для професійного відбору фахівців різних спеціальностей.</a:t>
            </a:r>
            <a:endParaRPr lang="ru-UA" dirty="0"/>
          </a:p>
          <a:p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D6C7B-C1A5-4562-AAD5-E66EEA03FC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21612"/>
      </p:ext>
    </p:extLst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Теоретичні основи</a:t>
            </a: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D6C7B-C1A5-4562-AAD5-E66EEA03FC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432881"/>
      </p:ext>
    </p:extLst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/>
              <a:t>Основні методи дослідження педагогічної та професійної психології</a:t>
            </a:r>
            <a:r>
              <a:rPr lang="uk-UA" sz="3600" b="1" dirty="0"/>
              <a:t> </a:t>
            </a: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379D6E-C173-406E-BE50-57526E2255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dirty="0"/>
              <a:t>І. </a:t>
            </a:r>
            <a:r>
              <a:rPr lang="uk-UA" b="1" dirty="0" err="1"/>
              <a:t>Професіографічні</a:t>
            </a:r>
            <a:r>
              <a:rPr lang="uk-UA" b="1" dirty="0"/>
              <a:t> методи:</a:t>
            </a:r>
            <a:endParaRPr lang="ru-UA" dirty="0"/>
          </a:p>
          <a:p>
            <a:r>
              <a:rPr lang="uk-UA" i="1" dirty="0"/>
              <a:t>Аналіз документації</a:t>
            </a:r>
            <a:r>
              <a:rPr lang="uk-UA" dirty="0"/>
              <a:t>: </a:t>
            </a:r>
            <a:endParaRPr lang="ru-UA" dirty="0"/>
          </a:p>
          <a:p>
            <a:r>
              <a:rPr lang="uk-UA" dirty="0"/>
              <a:t>♦ ознайомлення з монографіями з технології виробництва, статтями в періодичних виданнях, посібниками, інструкціями;</a:t>
            </a:r>
            <a:endParaRPr lang="ru-UA" dirty="0"/>
          </a:p>
          <a:p>
            <a:r>
              <a:rPr lang="uk-UA" dirty="0"/>
              <a:t>♦ вивчення поточної документації (медична документація, акти тощо) для визначення кращих і відстаючих працівників; </a:t>
            </a:r>
            <a:endParaRPr lang="ru-UA" dirty="0"/>
          </a:p>
          <a:p>
            <a:r>
              <a:rPr lang="uk-UA" dirty="0"/>
              <a:t>♦ аналіз анкет, службових характеристик, звітів.</a:t>
            </a:r>
            <a:endParaRPr lang="ru-UA" dirty="0"/>
          </a:p>
          <a:p>
            <a:endParaRPr lang="ru-UA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2EAB3AE-4515-460C-B42B-B822548CC1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i="1" dirty="0"/>
              <a:t>Метод опитування</a:t>
            </a:r>
            <a:r>
              <a:rPr lang="uk-UA" dirty="0"/>
              <a:t>:</a:t>
            </a:r>
            <a:endParaRPr lang="ru-UA" dirty="0"/>
          </a:p>
          <a:p>
            <a:r>
              <a:rPr lang="uk-UA" dirty="0"/>
              <a:t>♦ бесіда;</a:t>
            </a:r>
            <a:endParaRPr lang="ru-UA" dirty="0"/>
          </a:p>
          <a:p>
            <a:r>
              <a:rPr lang="uk-UA" dirty="0"/>
              <a:t>♦ анкетування;</a:t>
            </a:r>
            <a:endParaRPr lang="ru-UA" dirty="0"/>
          </a:p>
          <a:p>
            <a:r>
              <a:rPr lang="uk-UA" dirty="0"/>
              <a:t>♦ інтерв’ю;</a:t>
            </a:r>
            <a:endParaRPr lang="ru-UA" dirty="0"/>
          </a:p>
          <a:p>
            <a:r>
              <a:rPr lang="uk-UA" dirty="0"/>
              <a:t>♦ тестування. </a:t>
            </a:r>
            <a:endParaRPr lang="ru-UA" dirty="0"/>
          </a:p>
          <a:p>
            <a:r>
              <a:rPr lang="uk-UA" i="1" dirty="0"/>
              <a:t>Метод спостереження</a:t>
            </a:r>
            <a:r>
              <a:rPr lang="uk-UA" dirty="0"/>
              <a:t>.</a:t>
            </a:r>
            <a:endParaRPr lang="ru-UA" dirty="0"/>
          </a:p>
          <a:p>
            <a:r>
              <a:rPr lang="uk-UA" i="1" dirty="0"/>
              <a:t>Метод самоспостереження і самозвіту</a:t>
            </a:r>
            <a:r>
              <a:rPr lang="uk-UA" dirty="0"/>
              <a:t>. </a:t>
            </a:r>
            <a:endParaRPr lang="ru-UA" dirty="0"/>
          </a:p>
          <a:p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67657"/>
      </p:ext>
    </p:extLst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/>
              <a:t>Основні методи дослідження педагогічної та професійної психології</a:t>
            </a:r>
            <a:r>
              <a:rPr lang="uk-UA" sz="3600" b="1" dirty="0"/>
              <a:t> </a:t>
            </a: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379D6E-C173-406E-BE50-57526E2255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i="1" dirty="0"/>
              <a:t>Експериментальний метод</a:t>
            </a:r>
            <a:r>
              <a:rPr lang="uk-UA" dirty="0"/>
              <a:t>.</a:t>
            </a:r>
            <a:endParaRPr lang="ru-UA" dirty="0"/>
          </a:p>
          <a:p>
            <a:r>
              <a:rPr lang="uk-UA" b="1" dirty="0"/>
              <a:t>ІІ. Особистісні методи:</a:t>
            </a:r>
            <a:r>
              <a:rPr lang="uk-UA" dirty="0"/>
              <a:t> </a:t>
            </a:r>
            <a:endParaRPr lang="ru-UA" dirty="0"/>
          </a:p>
          <a:p>
            <a:r>
              <a:rPr lang="uk-UA" dirty="0"/>
              <a:t>♦ особистісні опитувальники;</a:t>
            </a:r>
            <a:endParaRPr lang="ru-UA" dirty="0"/>
          </a:p>
          <a:p>
            <a:r>
              <a:rPr lang="uk-UA" dirty="0"/>
              <a:t>♦ незалежні характеристики. </a:t>
            </a:r>
            <a:endParaRPr lang="ru-UA" dirty="0"/>
          </a:p>
          <a:p>
            <a:r>
              <a:rPr lang="uk-UA" b="1" dirty="0"/>
              <a:t>ІІІ. </a:t>
            </a:r>
            <a:r>
              <a:rPr lang="uk-UA" b="1" dirty="0" err="1"/>
              <a:t>Алгометричний</a:t>
            </a:r>
            <a:r>
              <a:rPr lang="uk-UA" b="1" dirty="0"/>
              <a:t> метод</a:t>
            </a:r>
            <a:r>
              <a:rPr lang="uk-UA" dirty="0"/>
              <a:t>.</a:t>
            </a:r>
            <a:endParaRPr lang="ru-UA" dirty="0"/>
          </a:p>
          <a:p>
            <a:endParaRPr lang="ru-UA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2EAB3AE-4515-460C-B42B-B822548CC1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dirty="0"/>
              <a:t>ІV. Структурний метод</a:t>
            </a:r>
            <a:r>
              <a:rPr lang="uk-UA" dirty="0"/>
              <a:t>: </a:t>
            </a:r>
            <a:endParaRPr lang="ru-UA" dirty="0"/>
          </a:p>
          <a:p>
            <a:r>
              <a:rPr lang="uk-UA" dirty="0"/>
              <a:t>♦ особистісно-мотиваційний аналіз;</a:t>
            </a:r>
            <a:endParaRPr lang="ru-UA" dirty="0"/>
          </a:p>
          <a:p>
            <a:r>
              <a:rPr lang="uk-UA" dirty="0"/>
              <a:t>♦ </a:t>
            </a:r>
            <a:r>
              <a:rPr lang="uk-UA" dirty="0" err="1"/>
              <a:t>компонентно</a:t>
            </a:r>
            <a:r>
              <a:rPr lang="uk-UA" dirty="0"/>
              <a:t>-цільовий аналіз;</a:t>
            </a:r>
            <a:endParaRPr lang="ru-UA" dirty="0"/>
          </a:p>
          <a:p>
            <a:r>
              <a:rPr lang="uk-UA" dirty="0"/>
              <a:t>♦ структурно-функціональний аналіз;</a:t>
            </a:r>
            <a:endParaRPr lang="ru-UA" dirty="0"/>
          </a:p>
          <a:p>
            <a:r>
              <a:rPr lang="uk-UA" dirty="0"/>
              <a:t>♦ інформаційний аналіз; </a:t>
            </a:r>
            <a:endParaRPr lang="ru-UA" dirty="0"/>
          </a:p>
          <a:p>
            <a:r>
              <a:rPr lang="uk-UA" dirty="0"/>
              <a:t>♦ психофізіологічний аналіз;</a:t>
            </a:r>
            <a:endParaRPr lang="ru-UA" dirty="0"/>
          </a:p>
          <a:p>
            <a:r>
              <a:rPr lang="uk-UA" dirty="0"/>
              <a:t>♦ індивідуально-психологічний аналіз. </a:t>
            </a:r>
            <a:endParaRPr lang="ru-UA" dirty="0"/>
          </a:p>
          <a:p>
            <a:r>
              <a:rPr lang="uk-UA" dirty="0"/>
              <a:t>Унаслідок поєднання всіх методів дослідження професійна діяльність постає як багаторівнева </a:t>
            </a:r>
            <a:r>
              <a:rPr lang="uk-UA" dirty="0" err="1"/>
              <a:t>поліструктурна</a:t>
            </a:r>
            <a:r>
              <a:rPr lang="uk-UA" dirty="0"/>
              <a:t> освіта. </a:t>
            </a:r>
            <a:endParaRPr lang="ru-UA" dirty="0"/>
          </a:p>
          <a:p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414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>
            <a:extLst>
              <a:ext uri="{FF2B5EF4-FFF2-40B4-BE49-F238E27FC236}">
                <a16:creationId xmlns:a16="http://schemas.microsoft.com/office/drawing/2014/main" id="{F008089F-047A-4059-ACCF-3F9C2B0D7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888" y="188914"/>
            <a:ext cx="7275512" cy="1716087"/>
          </a:xfrm>
        </p:spPr>
        <p:txBody>
          <a:bodyPr>
            <a:normAutofit/>
          </a:bodyPr>
          <a:lstStyle/>
          <a:p>
            <a:pPr indent="457200"/>
            <a:r>
              <a:rPr lang="ru-RU" alt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alt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alt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alt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endParaRPr lang="ru-RU" altLang="uk-UA" dirty="0">
              <a:solidFill>
                <a:srgbClr val="002060"/>
              </a:solidFill>
            </a:endParaRPr>
          </a:p>
        </p:txBody>
      </p:sp>
      <p:sp>
        <p:nvSpPr>
          <p:cNvPr id="37891" name="Объект 2">
            <a:extLst>
              <a:ext uri="{FF2B5EF4-FFF2-40B4-BE49-F238E27FC236}">
                <a16:creationId xmlns:a16="http://schemas.microsoft.com/office/drawing/2014/main" id="{BCCF94BB-1988-4BE4-A9D0-132FF0823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733550"/>
            <a:ext cx="10467975" cy="4935539"/>
          </a:xfrm>
        </p:spPr>
        <p:txBody>
          <a:bodyPr>
            <a:normAutofit fontScale="92500" lnSpcReduction="10000"/>
          </a:bodyPr>
          <a:lstStyle/>
          <a:p>
            <a:pPr marL="228600" indent="0">
              <a:buNone/>
            </a:pPr>
            <a:r>
              <a:rPr lang="ru-RU" alt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Проблема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взаємозв'язку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дозрівання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навчання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задатків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здібностей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генетичної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середовищної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обумовленості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і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0">
              <a:buNone/>
            </a:pP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Проблема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психологічної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готовності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свідомого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й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валідних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0">
              <a:buNone/>
            </a:pP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Проблема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педагогічної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занедбаності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як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відрізнити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безнадійно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відсталу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педагогічно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запущеної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як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потреби?</a:t>
            </a:r>
          </a:p>
          <a:p>
            <a:pPr marL="228600" indent="0">
              <a:buNone/>
            </a:pP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Проблема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індивідуалізації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навчання: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чином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індивідуалізації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навчання (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темпи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ритм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орієнтуванням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uk-UA" dirty="0" err="1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altLang="uk-UA" dirty="0">
                <a:solidFill>
                  <a:schemeClr val="tx1">
                    <a:alpha val="7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endParaRPr lang="ru-RU" altLang="uk-UA" dirty="0"/>
          </a:p>
        </p:txBody>
      </p:sp>
    </p:spTree>
    <p:extLst>
      <p:ext uri="{BB962C8B-B14F-4D97-AF65-F5344CB8AC3E}">
        <p14:creationId xmlns:p14="http://schemas.microsoft.com/office/powerpoint/2010/main" val="1249490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Методи педагогічної та професійної психології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3E76E2B6-2246-42C0-B33D-7754A32A3C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00302"/>
              </p:ext>
            </p:extLst>
          </p:nvPr>
        </p:nvGraphicFramePr>
        <p:xfrm>
          <a:off x="838200" y="2333625"/>
          <a:ext cx="10515600" cy="38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6555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Методи педагогічної психології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625"/>
            <a:ext cx="10515600" cy="3843338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Вимоги до спостереження як цілеспрямованого і систематичного вивчення особистості в різних ситуаціях:</a:t>
            </a:r>
            <a:endParaRPr lang="ru-UA" dirty="0"/>
          </a:p>
          <a:p>
            <a:r>
              <a:rPr lang="uk-UA" dirty="0"/>
              <a:t>1) збереження природності психічних проявів;</a:t>
            </a:r>
            <a:endParaRPr lang="ru-UA" dirty="0"/>
          </a:p>
          <a:p>
            <a:r>
              <a:rPr lang="uk-UA" dirty="0"/>
              <a:t>2) цілеспрямованість (для чого і як спостерігати,, побудова платну спостереження);</a:t>
            </a:r>
            <a:endParaRPr lang="ru-UA" dirty="0"/>
          </a:p>
          <a:p>
            <a:r>
              <a:rPr lang="uk-UA" dirty="0"/>
              <a:t>3) систематичність (плановість, керованість, постійний аналіз, висновки);</a:t>
            </a:r>
            <a:endParaRPr lang="ru-UA" dirty="0"/>
          </a:p>
          <a:p>
            <a:r>
              <a:rPr lang="uk-UA" dirty="0"/>
              <a:t>4) системна фіксація результатів.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6060830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Методи педагогічної психології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625"/>
            <a:ext cx="10515600" cy="3843338"/>
          </a:xfrm>
        </p:spPr>
        <p:txBody>
          <a:bodyPr>
            <a:normAutofit/>
          </a:bodyPr>
          <a:lstStyle/>
          <a:p>
            <a:r>
              <a:rPr lang="uk-UA" dirty="0"/>
              <a:t>Деякі негативні ознаки спостереження:</a:t>
            </a:r>
            <a:endParaRPr lang="ru-UA" dirty="0"/>
          </a:p>
          <a:p>
            <a:r>
              <a:rPr lang="uk-UA" dirty="0"/>
              <a:t>- дослідник знаходиться в пасивній ситуації;</a:t>
            </a:r>
            <a:endParaRPr lang="ru-UA" dirty="0"/>
          </a:p>
          <a:p>
            <a:r>
              <a:rPr lang="uk-UA" dirty="0"/>
              <a:t>- важко виокремлювати причинно-наслідкові зв'язки в явищах, які вивчаються.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80579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Методи педагогічної психології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625"/>
            <a:ext cx="10515600" cy="3843338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Основні умови адекватного застосування спостереження:</a:t>
            </a:r>
            <a:endParaRPr lang="ru-UA" dirty="0"/>
          </a:p>
          <a:p>
            <a:r>
              <a:rPr lang="uk-UA" dirty="0"/>
              <a:t>1) визначення мети і завдання;</a:t>
            </a:r>
            <a:endParaRPr lang="ru-UA" dirty="0"/>
          </a:p>
          <a:p>
            <a:r>
              <a:rPr lang="uk-UA" dirty="0"/>
              <a:t>2) вибір об'єкта спостереження, предмета і ситуації;</a:t>
            </a:r>
            <a:endParaRPr lang="ru-UA" dirty="0"/>
          </a:p>
          <a:p>
            <a:r>
              <a:rPr lang="uk-UA" dirty="0"/>
              <a:t>3) вибір таких часу і способів спостереження, коли зовнішні впливи на об'єкт є найменшими і можна безперешкодно збирати необхідну інформацію;</a:t>
            </a:r>
            <a:endParaRPr lang="ru-UA" dirty="0"/>
          </a:p>
          <a:p>
            <a:r>
              <a:rPr lang="uk-UA" dirty="0"/>
              <a:t>4) вибір способу фіксації даних;</a:t>
            </a:r>
            <a:endParaRPr lang="ru-UA" dirty="0"/>
          </a:p>
          <a:p>
            <a:r>
              <a:rPr lang="uk-UA" dirty="0"/>
              <a:t>5) вибір способу обробки та фіксації результатів.</a:t>
            </a:r>
            <a:endParaRPr lang="ru-UA" dirty="0"/>
          </a:p>
          <a:p>
            <a:r>
              <a:rPr lang="uk-UA" dirty="0"/>
              <a:t>Результати спостереження можна фіксувати на бланку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90771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Методи педагогічної психології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625"/>
            <a:ext cx="10515600" cy="38433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b="1" dirty="0"/>
              <a:t>Експеримент</a:t>
            </a:r>
            <a:r>
              <a:rPr lang="uk-UA" dirty="0"/>
              <a:t> - метод збору фактів у спеціально створених умовах, які забезпечують активний прояв психічних явищ, що вивчаються. Також передбачає активне втручання дослідника в процес дослідження, що є основною перевагою над спостереженням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126019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Методи педагогічної психології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625"/>
            <a:ext cx="10515600" cy="38433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b="1" dirty="0"/>
              <a:t>Вимоги до експерименту:</a:t>
            </a:r>
            <a:endParaRPr lang="ru-UA" b="1" dirty="0"/>
          </a:p>
          <a:p>
            <a:r>
              <a:rPr lang="uk-UA" dirty="0"/>
              <a:t>1) цілеспрямованість;</a:t>
            </a:r>
            <a:endParaRPr lang="ru-UA" dirty="0"/>
          </a:p>
          <a:p>
            <a:r>
              <a:rPr lang="uk-UA" dirty="0"/>
              <a:t>2) планомірність;</a:t>
            </a:r>
            <a:endParaRPr lang="ru-UA" dirty="0"/>
          </a:p>
          <a:p>
            <a:r>
              <a:rPr lang="uk-UA" dirty="0"/>
              <a:t>3) фіксація результатів;</a:t>
            </a:r>
            <a:endParaRPr lang="ru-UA" dirty="0"/>
          </a:p>
          <a:p>
            <a:r>
              <a:rPr lang="uk-UA" dirty="0"/>
              <a:t>4) об'єктивність висновків.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30663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Теми занять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FC0A2B2-97AA-4DD8-9666-7FD0C2418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4248"/>
              </p:ext>
            </p:extLst>
          </p:nvPr>
        </p:nvGraphicFramePr>
        <p:xfrm>
          <a:off x="792480" y="2085975"/>
          <a:ext cx="10408919" cy="43529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408919">
                  <a:extLst>
                    <a:ext uri="{9D8B030D-6E8A-4147-A177-3AD203B41FA5}">
                      <a16:colId xmlns:a16="http://schemas.microsoft.com/office/drawing/2014/main" val="3684254417"/>
                    </a:ext>
                  </a:extLst>
                </a:gridCol>
              </a:tblGrid>
              <a:tr h="6339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Педагогічна та професійна психологія як галузь психологічної науки</a:t>
                      </a:r>
                      <a:endParaRPr lang="ru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6488282"/>
                  </a:ext>
                </a:extLst>
              </a:tr>
              <a:tr h="463010">
                <a:tc>
                  <a:txBody>
                    <a:bodyPr/>
                    <a:lstStyle/>
                    <a:p>
                      <a:pPr marL="914400" indent="-902970"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Психолого-педагогічні проблеми діяльності педагога</a:t>
                      </a:r>
                      <a:endParaRPr lang="ru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98629"/>
                  </a:ext>
                </a:extLst>
              </a:tr>
              <a:tr h="4247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Структура педагогічної діяльності викладача </a:t>
                      </a:r>
                      <a:endParaRPr lang="ru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472132"/>
                  </a:ext>
                </a:extLst>
              </a:tr>
              <a:tr h="6116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Педагогічне спілкування в освітньому процесі вищої школи</a:t>
                      </a:r>
                      <a:endParaRPr lang="ru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31112"/>
                  </a:ext>
                </a:extLst>
              </a:tr>
              <a:tr h="590443">
                <a:tc>
                  <a:txBody>
                    <a:bodyPr/>
                    <a:lstStyle/>
                    <a:p>
                      <a:pPr marL="914400" indent="-914400"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Психологічна служба в закладах освіти</a:t>
                      </a:r>
                      <a:endParaRPr lang="ru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680550"/>
                  </a:ext>
                </a:extLst>
              </a:tr>
              <a:tr h="7348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Психологічний аналіз методів педагогічного впливу на особистість</a:t>
                      </a:r>
                      <a:endParaRPr lang="ru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231881"/>
                  </a:ext>
                </a:extLst>
              </a:tr>
              <a:tr h="4438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Теоретичні засади виховання особистості</a:t>
                      </a:r>
                      <a:endParaRPr lang="ru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61221"/>
                  </a:ext>
                </a:extLst>
              </a:tr>
              <a:tr h="4502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tx1"/>
                          </a:solidFill>
                          <a:effectLst/>
                        </a:rPr>
                        <a:t>Соціально-психологічні аспекти виховання</a:t>
                      </a:r>
                      <a:endParaRPr lang="ru-UA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759582"/>
                  </a:ext>
                </a:extLst>
              </a:tr>
            </a:tbl>
          </a:graphicData>
        </a:graphic>
      </p:graphicFrame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353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Методи педагогічної психології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625"/>
            <a:ext cx="10515600" cy="3843338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/>
              <a:t>Основні умови адекватного застосування експерименту:</a:t>
            </a:r>
            <a:endParaRPr lang="ru-UA" b="1" dirty="0"/>
          </a:p>
          <a:p>
            <a:r>
              <a:rPr lang="uk-UA" dirty="0"/>
              <a:t>1) визначення предмета дослідження та вибір чітко фіксованих проявів психічного явища;</a:t>
            </a:r>
            <a:endParaRPr lang="ru-UA" dirty="0"/>
          </a:p>
          <a:p>
            <a:r>
              <a:rPr lang="uk-UA" dirty="0"/>
              <a:t>2) побудова та формулювання однієї або кількох гіпотез дослідження;</a:t>
            </a:r>
            <a:endParaRPr lang="ru-UA" dirty="0"/>
          </a:p>
          <a:p>
            <a:r>
              <a:rPr lang="uk-UA" dirty="0"/>
              <a:t>3) організація системи спеціальних умов діяльності, яка відповідає гіпотетично спланованій системі компонентів об'єктивної діяльності;</a:t>
            </a:r>
            <a:endParaRPr lang="ru-UA" dirty="0"/>
          </a:p>
          <a:p>
            <a:r>
              <a:rPr lang="uk-UA" dirty="0"/>
              <a:t>4) активний вплив на явище, яке вивчається, з допомогою чинників, обраних за незалежною змінною;</a:t>
            </a:r>
            <a:endParaRPr lang="ru-UA" dirty="0"/>
          </a:p>
          <a:p>
            <a:r>
              <a:rPr lang="uk-UA" dirty="0"/>
              <a:t>5) вибір параметрів незалежної змінної;</a:t>
            </a:r>
            <a:endParaRPr lang="ru-UA" dirty="0"/>
          </a:p>
          <a:p>
            <a:r>
              <a:rPr lang="uk-UA" dirty="0"/>
              <a:t>6) реєстрація реакції піддослідних на вплив шляхом фіксації залежної змінної;</a:t>
            </a:r>
            <a:endParaRPr lang="ru-UA" dirty="0"/>
          </a:p>
          <a:p>
            <a:r>
              <a:rPr lang="uk-UA" dirty="0"/>
              <a:t>7) вибір способів обробки даних та їх інтерпретації.</a:t>
            </a:r>
            <a:endParaRPr lang="ru-UA" dirty="0"/>
          </a:p>
          <a:p>
            <a:r>
              <a:rPr lang="uk-UA" dirty="0"/>
              <a:t>Результати експерименту можна фіксувати на бланку, який пропонується у віковій психології.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38462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Методи педагогічної психології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625"/>
            <a:ext cx="10515600" cy="3843338"/>
          </a:xfrm>
        </p:spPr>
        <p:txBody>
          <a:bodyPr>
            <a:normAutofit fontScale="62500" lnSpcReduction="20000"/>
          </a:bodyPr>
          <a:lstStyle/>
          <a:p>
            <a:r>
              <a:rPr lang="uk-UA" b="1" dirty="0"/>
              <a:t>Вимоги до бесіди (до питання як до основного елемента бесіди):</a:t>
            </a:r>
            <a:endParaRPr lang="ru-UA" b="1" dirty="0"/>
          </a:p>
          <a:p>
            <a:r>
              <a:rPr lang="uk-UA" dirty="0"/>
              <a:t>1) чіткість (конкретність);</a:t>
            </a:r>
            <a:endParaRPr lang="ru-UA" dirty="0"/>
          </a:p>
          <a:p>
            <a:r>
              <a:rPr lang="uk-UA" dirty="0"/>
              <a:t>2) не повинне містити в собі відповідь;</a:t>
            </a:r>
            <a:endParaRPr lang="ru-UA" dirty="0"/>
          </a:p>
          <a:p>
            <a:r>
              <a:rPr lang="uk-UA" dirty="0"/>
              <a:t>3) не повинне передбачати кілька відповідей;</a:t>
            </a:r>
            <a:endParaRPr lang="ru-UA" dirty="0"/>
          </a:p>
          <a:p>
            <a:r>
              <a:rPr lang="uk-UA" dirty="0"/>
              <a:t>4) наступність, логічність;</a:t>
            </a:r>
            <a:endParaRPr lang="ru-UA" dirty="0"/>
          </a:p>
          <a:p>
            <a:r>
              <a:rPr lang="uk-UA" dirty="0"/>
              <a:t>5) проблемність (заохочення до роздумів, розгорнутих відповідей);</a:t>
            </a:r>
            <a:endParaRPr lang="ru-UA" dirty="0"/>
          </a:p>
          <a:p>
            <a:r>
              <a:rPr lang="uk-UA" dirty="0"/>
              <a:t>6) стимулювання до творчості (прагнення до самореалізації);</a:t>
            </a:r>
            <a:endParaRPr lang="ru-UA" dirty="0"/>
          </a:p>
          <a:p>
            <a:r>
              <a:rPr lang="uk-UA" dirty="0"/>
              <a:t>7) можливість їх іронічного формулювання з метою створення для співрозмовника (респондента) ситуації абсурду (за Сократом);</a:t>
            </a:r>
            <a:endParaRPr lang="ru-UA" dirty="0"/>
          </a:p>
          <a:p>
            <a:r>
              <a:rPr lang="uk-UA" dirty="0"/>
              <a:t>8) допоміжні питання (за Сократом).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90128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7E12B34-86A3-4439-90E6-CC8476290AE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Психолого-педагогічні проблеми діяльності педагога</a:t>
            </a:r>
            <a:endParaRPr lang="ru-UA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4B809A-5614-4DD7-8C9E-92DD87B87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Тема 2</a:t>
            </a:r>
            <a:endParaRPr lang="ru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435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/>
          </a:bodyPr>
          <a:lstStyle/>
          <a:p>
            <a:pPr algn="ctr"/>
            <a:r>
              <a:rPr lang="uk-UA" b="1" i="1" dirty="0"/>
              <a:t>Професійна діяльність</a:t>
            </a:r>
            <a:r>
              <a:rPr lang="uk-UA" dirty="0"/>
              <a:t>  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625"/>
            <a:ext cx="10515600" cy="3843338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uk-UA" dirty="0"/>
              <a:t>— це соціально-значуща активність людини, виконання якої потребує від неї спеціальних знань, умінь і навичок, а також </a:t>
            </a:r>
            <a:r>
              <a:rPr lang="uk-UA" dirty="0" err="1"/>
              <a:t>професійно</a:t>
            </a:r>
            <a:r>
              <a:rPr lang="uk-UA" dirty="0"/>
              <a:t> обумовлених якостей. </a:t>
            </a:r>
            <a:endParaRPr lang="ru-UA" dirty="0"/>
          </a:p>
          <a:p>
            <a:r>
              <a:rPr lang="uk-UA" dirty="0"/>
              <a:t>Людина в процесі виконання професійної діяльності проявляє: особистісні, психологічні, фізіологічні, анатомічні, індивідуально-типологічні особливості.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50382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Педагогічна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625"/>
            <a:ext cx="10515600" cy="3843338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dirty="0" err="1"/>
              <a:t>інтелектуальна</a:t>
            </a:r>
            <a:r>
              <a:rPr lang="ru-RU" dirty="0"/>
              <a:t>, </a:t>
            </a:r>
            <a:r>
              <a:rPr lang="ru-RU" dirty="0" err="1"/>
              <a:t>творча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педагогічного</a:t>
            </a:r>
            <a:r>
              <a:rPr lang="ru-RU" dirty="0"/>
              <a:t> (</a:t>
            </a:r>
            <a:r>
              <a:rPr lang="ru-RU" dirty="0" err="1"/>
              <a:t>науково-педагогічного</a:t>
            </a:r>
            <a:r>
              <a:rPr lang="ru-RU" dirty="0"/>
              <a:t>) </a:t>
            </a:r>
            <a:r>
              <a:rPr lang="ru-RU" dirty="0" err="1"/>
              <a:t>працівника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самозайнятої</a:t>
            </a:r>
            <a:r>
              <a:rPr lang="ru-RU" dirty="0"/>
              <a:t> особи у </a:t>
            </a:r>
            <a:r>
              <a:rPr lang="ru-RU" dirty="0" err="1"/>
              <a:t>формальній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неформальній</a:t>
            </a:r>
            <a:r>
              <a:rPr lang="ru-RU" dirty="0"/>
              <a:t> </a:t>
            </a:r>
            <a:r>
              <a:rPr lang="ru-RU" dirty="0" err="1"/>
              <a:t>освіті</a:t>
            </a:r>
            <a:r>
              <a:rPr lang="ru-RU" dirty="0"/>
              <a:t>, </a:t>
            </a:r>
            <a:r>
              <a:rPr lang="ru-RU" dirty="0" err="1"/>
              <a:t>спрямована</a:t>
            </a:r>
            <a:r>
              <a:rPr lang="ru-RU" dirty="0"/>
              <a:t> на навчання, </a:t>
            </a:r>
            <a:r>
              <a:rPr lang="ru-RU" dirty="0" err="1"/>
              <a:t>виховання</a:t>
            </a:r>
            <a:r>
              <a:rPr lang="ru-RU" dirty="0"/>
              <a:t> та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загальнокультурних</a:t>
            </a:r>
            <a:r>
              <a:rPr lang="ru-RU" dirty="0"/>
              <a:t>, </a:t>
            </a:r>
            <a:r>
              <a:rPr lang="ru-RU" dirty="0" err="1"/>
              <a:t>громадянських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компетентностей (Закон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освіту</a:t>
            </a:r>
            <a:r>
              <a:rPr lang="ru-RU" dirty="0"/>
              <a:t>»)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82436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/>
          </a:bodyPr>
          <a:lstStyle/>
          <a:p>
            <a:pPr algn="ctr"/>
            <a:r>
              <a:rPr lang="uk-UA" b="1" i="1" dirty="0"/>
              <a:t>Професійна діяльність</a:t>
            </a:r>
            <a:r>
              <a:rPr lang="uk-UA" dirty="0"/>
              <a:t>  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CFC06079-B2EE-4CB2-BF9D-CE34111AC5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7330622"/>
              </p:ext>
            </p:extLst>
          </p:nvPr>
        </p:nvGraphicFramePr>
        <p:xfrm>
          <a:off x="838200" y="2333625"/>
          <a:ext cx="10515600" cy="38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1479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/>
          </a:bodyPr>
          <a:lstStyle/>
          <a:p>
            <a:pPr algn="ctr"/>
            <a:r>
              <a:rPr lang="uk-UA" b="1" i="1" dirty="0"/>
              <a:t>Професійна діяльність</a:t>
            </a:r>
            <a:r>
              <a:rPr lang="uk-UA" dirty="0"/>
              <a:t>  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CFC06079-B2EE-4CB2-BF9D-CE34111AC5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333625"/>
          <a:ext cx="10515600" cy="38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93069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/>
              <a:t>Класифікація професій:</a:t>
            </a:r>
            <a:r>
              <a:rPr lang="uk-UA" dirty="0"/>
              <a:t> </a:t>
            </a:r>
            <a:endParaRPr lang="ru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D19C54-8DEC-4E5B-A90C-E7CE91CCD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i="1" dirty="0"/>
              <a:t>за об’єктом праці</a:t>
            </a:r>
            <a:endParaRPr lang="ru-UA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3EF3945-2857-461E-A618-7A476ADF8EB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5909239"/>
              </p:ext>
            </p:extLst>
          </p:nvPr>
        </p:nvGraphicFramePr>
        <p:xfrm>
          <a:off x="839788" y="2743200"/>
          <a:ext cx="5157787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>
            <a:extLst>
              <a:ext uri="{FF2B5EF4-FFF2-40B4-BE49-F238E27FC236}">
                <a16:creationId xmlns:a16="http://schemas.microsoft.com/office/drawing/2014/main" id="{31B65785-CB2C-4300-A4FA-37D58B860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i="1" dirty="0"/>
              <a:t>за цілями</a:t>
            </a:r>
            <a:endParaRPr lang="ru-UA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887A591D-CDB4-451C-AC46-1B072A30341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14280162"/>
              </p:ext>
            </p:extLst>
          </p:nvPr>
        </p:nvGraphicFramePr>
        <p:xfrm>
          <a:off x="6172200" y="2743200"/>
          <a:ext cx="5183188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5953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/>
              <a:t>Класифікація професій:</a:t>
            </a:r>
            <a:r>
              <a:rPr lang="uk-UA" dirty="0"/>
              <a:t> </a:t>
            </a:r>
            <a:endParaRPr lang="ru-UA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D19C54-8DEC-4E5B-A90C-E7CE91CCD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algn="ctr"/>
            <a:r>
              <a:rPr lang="uk-UA" b="1" i="1" dirty="0"/>
              <a:t>за засобами їх здійснення</a:t>
            </a:r>
            <a:endParaRPr lang="ru-UA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3EF3945-2857-461E-A618-7A476ADF8EB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76864594"/>
              </p:ext>
            </p:extLst>
          </p:nvPr>
        </p:nvGraphicFramePr>
        <p:xfrm>
          <a:off x="839788" y="2743200"/>
          <a:ext cx="5157787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Текст 5">
            <a:extLst>
              <a:ext uri="{FF2B5EF4-FFF2-40B4-BE49-F238E27FC236}">
                <a16:creationId xmlns:a16="http://schemas.microsoft.com/office/drawing/2014/main" id="{31B65785-CB2C-4300-A4FA-37D58B8600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lvl="0" algn="ctr"/>
            <a:r>
              <a:rPr lang="uk-UA" b="1" i="1" dirty="0"/>
              <a:t>за умовами</a:t>
            </a:r>
            <a:endParaRPr lang="ru-UA" dirty="0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887A591D-CDB4-451C-AC46-1B072A303419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92917267"/>
              </p:ext>
            </p:extLst>
          </p:nvPr>
        </p:nvGraphicFramePr>
        <p:xfrm>
          <a:off x="6172200" y="2743200"/>
          <a:ext cx="5183188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57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/>
              <a:t>Професійна діяльність: функції</a:t>
            </a:r>
            <a:r>
              <a:rPr lang="uk-UA" dirty="0"/>
              <a:t>  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3EF3945-2857-461E-A618-7A476ADF8E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120566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0875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DB97659-12C2-4596-A9C9-8CC97FF43BE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pPr algn="ctr"/>
            <a:r>
              <a:rPr lang="uk-UA" dirty="0"/>
              <a:t>Педагогічна та професійна психологія як галузь психологічної науки</a:t>
            </a:r>
            <a:endParaRPr lang="ru-UA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FB73205-E562-49CC-BB81-33EC5A659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Тема 1</a:t>
            </a:r>
            <a:endParaRPr lang="ru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81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/>
              <a:t>Професійна діяльність: структура</a:t>
            </a:r>
            <a:r>
              <a:rPr lang="uk-UA" dirty="0"/>
              <a:t> 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3EF3945-2857-461E-A618-7A476ADF8E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320892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185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/>
              <a:t>Професійна діяльність: </a:t>
            </a:r>
            <a:br>
              <a:rPr lang="uk-UA" b="1" i="1" dirty="0"/>
            </a:br>
            <a:r>
              <a:rPr lang="uk-UA" b="1" i="1" dirty="0"/>
              <a:t>структура професії</a:t>
            </a:r>
            <a:r>
              <a:rPr lang="uk-UA" dirty="0"/>
              <a:t> 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3EF3945-2857-461E-A618-7A476ADF8E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862583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2271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/>
              <a:t>Освітнє</a:t>
            </a:r>
            <a:r>
              <a:rPr lang="ru-RU" sz="3600" dirty="0"/>
              <a:t> </a:t>
            </a:r>
            <a:r>
              <a:rPr lang="ru-RU" sz="3600" dirty="0" err="1"/>
              <a:t>середовище</a:t>
            </a:r>
            <a:r>
              <a:rPr lang="ru-RU" sz="3600" dirty="0"/>
              <a:t> у </a:t>
            </a:r>
            <a:r>
              <a:rPr lang="ru-RU" sz="3600" dirty="0" err="1"/>
              <a:t>вищій</a:t>
            </a:r>
            <a:r>
              <a:rPr lang="ru-RU" sz="3600" dirty="0"/>
              <a:t> </a:t>
            </a:r>
            <a:r>
              <a:rPr lang="ru-RU" sz="3600" dirty="0" err="1"/>
              <a:t>школі</a:t>
            </a:r>
            <a:r>
              <a:rPr lang="ru-RU" sz="3600" dirty="0"/>
              <a:t>: </a:t>
            </a:r>
            <a:r>
              <a:rPr lang="ru-RU" sz="3600" dirty="0" err="1"/>
              <a:t>умови</a:t>
            </a:r>
            <a:r>
              <a:rPr lang="ru-RU" sz="3600" dirty="0"/>
              <a:t> </a:t>
            </a:r>
            <a:r>
              <a:rPr lang="ru-RU" sz="3600" dirty="0" err="1"/>
              <a:t>ефективності</a:t>
            </a:r>
            <a:endParaRPr lang="ru-UA" sz="3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2BE3FEB-8769-462C-A2D4-2F69FC9A2D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199645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762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4A20F-D94C-4E5E-BF93-A743D50D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Психологічні проблеми взаємин викладачів і студентів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4F9E20-292C-4ADD-A47F-8606C8446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ru-RU" dirty="0"/>
              <a:t>У </a:t>
            </a:r>
            <a:r>
              <a:rPr lang="ru-RU" dirty="0" err="1"/>
              <a:t>взаємодіях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і </a:t>
            </a:r>
            <a:r>
              <a:rPr lang="ru-RU" dirty="0" err="1"/>
              <a:t>викладачів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характерними</a:t>
            </a:r>
            <a:r>
              <a:rPr lang="ru-RU" dirty="0"/>
              <a:t> є </a:t>
            </a:r>
            <a:r>
              <a:rPr lang="ru-RU" dirty="0" err="1"/>
              <a:t>наступні</a:t>
            </a:r>
            <a:r>
              <a:rPr lang="ru-RU" dirty="0"/>
              <a:t> причини </a:t>
            </a:r>
            <a:r>
              <a:rPr lang="ru-RU" dirty="0" err="1"/>
              <a:t>конфліктів</a:t>
            </a:r>
            <a:r>
              <a:rPr lang="ru-RU" dirty="0"/>
              <a:t>:</a:t>
            </a:r>
          </a:p>
          <a:p>
            <a:pPr fontAlgn="t"/>
            <a:r>
              <a:rPr lang="ru-RU" dirty="0"/>
              <a:t>- </a:t>
            </a:r>
            <a:r>
              <a:rPr lang="ru-RU" dirty="0" err="1"/>
              <a:t>відмінності</a:t>
            </a:r>
            <a:r>
              <a:rPr lang="ru-RU" dirty="0"/>
              <a:t> в </a:t>
            </a:r>
            <a:r>
              <a:rPr lang="ru-RU" dirty="0" err="1"/>
              <a:t>ціннісних</a:t>
            </a:r>
            <a:r>
              <a:rPr lang="ru-RU" dirty="0"/>
              <a:t> </a:t>
            </a:r>
            <a:r>
              <a:rPr lang="ru-RU" dirty="0" err="1"/>
              <a:t>орієнтаціях</a:t>
            </a:r>
            <a:r>
              <a:rPr lang="ru-RU" dirty="0"/>
              <a:t>;</a:t>
            </a:r>
          </a:p>
          <a:p>
            <a:pPr fontAlgn="t"/>
            <a:r>
              <a:rPr lang="ru-RU" dirty="0"/>
              <a:t>- </a:t>
            </a:r>
            <a:r>
              <a:rPr lang="ru-RU" dirty="0" err="1"/>
              <a:t>нетактовність</a:t>
            </a:r>
            <a:r>
              <a:rPr lang="ru-RU" dirty="0"/>
              <a:t> в </a:t>
            </a:r>
            <a:r>
              <a:rPr lang="ru-RU" dirty="0" err="1"/>
              <a:t>спілкуванні</a:t>
            </a:r>
            <a:r>
              <a:rPr lang="ru-RU" dirty="0"/>
              <a:t>;</a:t>
            </a:r>
          </a:p>
          <a:p>
            <a:pPr fontAlgn="t"/>
            <a:r>
              <a:rPr lang="ru-RU" dirty="0"/>
              <a:t>- </a:t>
            </a:r>
            <a:r>
              <a:rPr lang="ru-RU" dirty="0" err="1"/>
              <a:t>відмінності</a:t>
            </a:r>
            <a:r>
              <a:rPr lang="ru-RU" dirty="0"/>
              <a:t> у </a:t>
            </a:r>
            <a:r>
              <a:rPr lang="ru-RU" dirty="0" err="1"/>
              <a:t>взаємних</a:t>
            </a:r>
            <a:r>
              <a:rPr lang="ru-RU" dirty="0"/>
              <a:t> </a:t>
            </a:r>
            <a:r>
              <a:rPr lang="ru-RU" dirty="0" err="1"/>
              <a:t>очікуваннях</a:t>
            </a:r>
            <a:r>
              <a:rPr lang="ru-RU" dirty="0"/>
              <a:t>;</a:t>
            </a:r>
          </a:p>
          <a:p>
            <a:pPr fontAlgn="t"/>
            <a:r>
              <a:rPr lang="ru-RU" dirty="0"/>
              <a:t>-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професіоналізму</a:t>
            </a:r>
            <a:r>
              <a:rPr lang="ru-RU" dirty="0"/>
              <a:t> </a:t>
            </a:r>
            <a:r>
              <a:rPr lang="ru-RU" dirty="0" err="1"/>
              <a:t>викладача</a:t>
            </a:r>
            <a:r>
              <a:rPr lang="ru-RU" dirty="0"/>
              <a:t> і </a:t>
            </a:r>
            <a:r>
              <a:rPr lang="ru-RU" dirty="0" err="1"/>
              <a:t>успішність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331735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53BDB-4DA2-4145-AF37-FC391542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err="1"/>
              <a:t>Забезпечення</a:t>
            </a:r>
            <a:r>
              <a:rPr lang="ru-RU" sz="3600" dirty="0"/>
              <a:t> </a:t>
            </a:r>
            <a:r>
              <a:rPr lang="ru-RU" sz="3600" dirty="0" err="1"/>
              <a:t>зовнішніх</a:t>
            </a:r>
            <a:r>
              <a:rPr lang="ru-RU" sz="3600" dirty="0"/>
              <a:t> умов </a:t>
            </a:r>
            <a:r>
              <a:rPr lang="ru-RU" sz="3600" dirty="0" err="1"/>
              <a:t>навчального</a:t>
            </a:r>
            <a:r>
              <a:rPr lang="ru-RU" sz="3600" dirty="0"/>
              <a:t> </a:t>
            </a:r>
            <a:r>
              <a:rPr lang="ru-RU" sz="3600" dirty="0" err="1"/>
              <a:t>процесу</a:t>
            </a:r>
            <a:r>
              <a:rPr lang="ru-RU" sz="3600" dirty="0"/>
              <a:t>, </a:t>
            </a:r>
            <a:r>
              <a:rPr lang="ru-RU" sz="3600" dirty="0" err="1"/>
              <a:t>сприятливих</a:t>
            </a:r>
            <a:r>
              <a:rPr lang="ru-RU" sz="3600" dirty="0"/>
              <a:t> для </a:t>
            </a:r>
            <a:r>
              <a:rPr lang="ru-RU" sz="3600" dirty="0" err="1"/>
              <a:t>суб’єктно-суб’єктної</a:t>
            </a:r>
            <a:r>
              <a:rPr lang="ru-RU" sz="3600" dirty="0"/>
              <a:t> </a:t>
            </a:r>
            <a:r>
              <a:rPr lang="ru-RU" sz="3600" dirty="0" err="1"/>
              <a:t>взаємодії</a:t>
            </a:r>
            <a:r>
              <a:rPr lang="ru-RU" sz="3600" dirty="0"/>
              <a:t> </a:t>
            </a:r>
            <a:r>
              <a:rPr lang="ru-RU" sz="3600" dirty="0" err="1"/>
              <a:t>викладача</a:t>
            </a:r>
            <a:r>
              <a:rPr lang="ru-RU" sz="3600" dirty="0"/>
              <a:t> і </a:t>
            </a:r>
            <a:r>
              <a:rPr lang="ru-RU" sz="3600" dirty="0" err="1"/>
              <a:t>студентів</a:t>
            </a:r>
            <a:endParaRPr lang="ru-UA" sz="36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53DA9A09-8069-4E1E-9F70-E25C00DEA3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933305"/>
              </p:ext>
            </p:extLst>
          </p:nvPr>
        </p:nvGraphicFramePr>
        <p:xfrm>
          <a:off x="838200" y="2178050"/>
          <a:ext cx="1051560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368273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7417031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Умови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Забезпечення умов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91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Відсутність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просторових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бар’єрів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Розміщення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викладача</a:t>
                      </a:r>
                      <a:r>
                        <a:rPr lang="ru-RU" dirty="0"/>
                        <a:t> і </a:t>
                      </a:r>
                      <a:r>
                        <a:rPr lang="ru-RU" dirty="0" err="1"/>
                        <a:t>студентів</a:t>
                      </a:r>
                      <a:r>
                        <a:rPr lang="ru-RU" dirty="0"/>
                        <a:t> у </a:t>
                      </a:r>
                      <a:r>
                        <a:rPr lang="ru-RU" dirty="0" err="1"/>
                        <a:t>колі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або</a:t>
                      </a:r>
                      <a:r>
                        <a:rPr lang="ru-RU" dirty="0"/>
                        <a:t> в </a:t>
                      </a:r>
                      <a:r>
                        <a:rPr lang="ru-RU" dirty="0" err="1"/>
                        <a:t>квадраті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дає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їм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можливість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відкрито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спілкуватися</a:t>
                      </a:r>
                      <a:r>
                        <a:rPr lang="ru-RU" dirty="0"/>
                        <a:t> (</a:t>
                      </a:r>
                      <a:r>
                        <a:rPr lang="ru-RU" dirty="0" err="1"/>
                        <a:t>бачити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слухати</a:t>
                      </a:r>
                      <a:r>
                        <a:rPr lang="ru-RU" dirty="0"/>
                        <a:t> і </a:t>
                      </a:r>
                      <a:r>
                        <a:rPr lang="ru-RU" dirty="0" err="1"/>
                        <a:t>чути</a:t>
                      </a:r>
                      <a:r>
                        <a:rPr lang="ru-RU" dirty="0"/>
                        <a:t> один одного, </a:t>
                      </a:r>
                      <a:r>
                        <a:rPr lang="ru-RU" dirty="0" err="1"/>
                        <a:t>звертатися</a:t>
                      </a:r>
                      <a:r>
                        <a:rPr lang="ru-RU" dirty="0"/>
                        <a:t> до </a:t>
                      </a:r>
                      <a:r>
                        <a:rPr lang="ru-RU" dirty="0" err="1"/>
                        <a:t>конкретної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людини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тощо</a:t>
                      </a:r>
                      <a:r>
                        <a:rPr lang="ru-RU" dirty="0"/>
                        <a:t>) й </a:t>
                      </a:r>
                      <a:r>
                        <a:rPr lang="ru-RU" dirty="0" err="1"/>
                        <a:t>відчувати</a:t>
                      </a:r>
                      <a:r>
                        <a:rPr lang="ru-RU" dirty="0"/>
                        <a:t> себе в </a:t>
                      </a:r>
                      <a:r>
                        <a:rPr lang="ru-RU" dirty="0" err="1"/>
                        <a:t>єдиній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системі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373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/>
                        <a:t>Досвід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міжособистісної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взаємодії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об’єднання</a:t>
                      </a:r>
                      <a:r>
                        <a:rPr lang="ru-RU" dirty="0"/>
                        <a:t> в </a:t>
                      </a:r>
                      <a:r>
                        <a:rPr lang="ru-RU" dirty="0" err="1"/>
                        <a:t>колектив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Постійна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зміна</a:t>
                      </a:r>
                      <a:r>
                        <a:rPr lang="ru-RU" dirty="0"/>
                        <a:t> пар, </a:t>
                      </a:r>
                      <a:r>
                        <a:rPr lang="ru-RU" dirty="0" err="1"/>
                        <a:t>груп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загального</a:t>
                      </a:r>
                      <a:r>
                        <a:rPr lang="ru-RU" dirty="0"/>
                        <a:t> кола на </a:t>
                      </a:r>
                      <a:r>
                        <a:rPr lang="ru-RU" dirty="0" err="1"/>
                        <a:t>заняттях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620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Обладнання місця роботи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Технічні засоби, естетика оформлення, наочність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53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Створення позитивної соціально-психологічної атмосфери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Вияв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поваги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довіри</a:t>
                      </a:r>
                      <a:r>
                        <a:rPr lang="ru-RU" dirty="0"/>
                        <a:t> до </a:t>
                      </a:r>
                      <a:r>
                        <a:rPr lang="ru-RU" dirty="0" err="1"/>
                        <a:t>кожної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особистості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толерантності</a:t>
                      </a:r>
                      <a:r>
                        <a:rPr lang="ru-RU" dirty="0"/>
                        <a:t> до </a:t>
                      </a:r>
                      <a:r>
                        <a:rPr lang="ru-RU" dirty="0" err="1"/>
                        <a:t>її</a:t>
                      </a:r>
                      <a:r>
                        <a:rPr lang="ru-RU" dirty="0"/>
                        <a:t> думок, </a:t>
                      </a:r>
                      <a:r>
                        <a:rPr lang="ru-RU" dirty="0" err="1"/>
                        <a:t>дій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чуйності</a:t>
                      </a:r>
                      <a:r>
                        <a:rPr lang="ru-RU" dirty="0"/>
                        <a:t> до </a:t>
                      </a:r>
                      <a:r>
                        <a:rPr lang="ru-RU" dirty="0" err="1"/>
                        <a:t>внутрішнього</a:t>
                      </a:r>
                      <a:r>
                        <a:rPr lang="ru-RU" dirty="0"/>
                        <a:t> стану, </a:t>
                      </a:r>
                      <a:r>
                        <a:rPr lang="ru-RU" dirty="0" err="1"/>
                        <a:t>переживань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021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8048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53BDB-4DA2-4145-AF37-FC391542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Продуктивна </a:t>
            </a:r>
            <a:r>
              <a:rPr lang="ru-RU" sz="3600" dirty="0" err="1"/>
              <a:t>взаємодія</a:t>
            </a:r>
            <a:r>
              <a:rPr lang="ru-RU" sz="3600" dirty="0"/>
              <a:t> </a:t>
            </a:r>
            <a:r>
              <a:rPr lang="ru-RU" sz="3600" dirty="0" err="1"/>
              <a:t>викладача</a:t>
            </a:r>
            <a:r>
              <a:rPr lang="ru-RU" sz="3600" dirty="0"/>
              <a:t> і </a:t>
            </a:r>
            <a:r>
              <a:rPr lang="ru-RU" sz="3600" dirty="0" err="1"/>
              <a:t>студентів</a:t>
            </a:r>
            <a:endParaRPr lang="ru-UA" sz="36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6ADE922-89E6-4490-8838-D9F10BF51FC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/>
              <a:t>• </a:t>
            </a:r>
            <a:r>
              <a:rPr lang="ru-RU" dirty="0" err="1"/>
              <a:t>врахування</a:t>
            </a:r>
            <a:r>
              <a:rPr lang="ru-RU" dirty="0"/>
              <a:t> думки кожного </a:t>
            </a:r>
            <a:r>
              <a:rPr lang="ru-RU" dirty="0" err="1"/>
              <a:t>учасника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розвиток</a:t>
            </a:r>
            <a:r>
              <a:rPr lang="ru-RU" dirty="0"/>
              <a:t> і </a:t>
            </a:r>
            <a:r>
              <a:rPr lang="ru-RU" dirty="0" err="1"/>
              <a:t>вияв</a:t>
            </a:r>
            <a:r>
              <a:rPr lang="ru-RU" dirty="0"/>
              <a:t> </a:t>
            </a:r>
            <a:r>
              <a:rPr lang="ru-RU" dirty="0" err="1"/>
              <a:t>позитивної</a:t>
            </a:r>
            <a:r>
              <a:rPr lang="ru-RU" dirty="0"/>
              <a:t> установки </a:t>
            </a:r>
            <a:r>
              <a:rPr lang="ru-RU" dirty="0" err="1"/>
              <a:t>стосовно</a:t>
            </a:r>
            <a:r>
              <a:rPr lang="ru-RU" dirty="0"/>
              <a:t> кожного,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упереджень</a:t>
            </a:r>
            <a:r>
              <a:rPr lang="ru-RU" dirty="0"/>
              <a:t> у </a:t>
            </a:r>
            <a:r>
              <a:rPr lang="ru-RU" dirty="0" err="1"/>
              <a:t>міжособистісних</a:t>
            </a:r>
            <a:r>
              <a:rPr lang="ru-RU" dirty="0"/>
              <a:t> </a:t>
            </a:r>
            <a:r>
              <a:rPr lang="ru-RU" dirty="0" err="1"/>
              <a:t>стосунках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прийняття</a:t>
            </a:r>
            <a:r>
              <a:rPr lang="ru-RU" dirty="0"/>
              <a:t> кожного студента, </a:t>
            </a:r>
            <a:r>
              <a:rPr lang="ru-RU" dirty="0" err="1"/>
              <a:t>виокремлення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як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зосередження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успіхах</a:t>
            </a:r>
            <a:r>
              <a:rPr lang="ru-RU" dirty="0"/>
              <a:t> і </a:t>
            </a:r>
            <a:r>
              <a:rPr lang="ru-RU" dirty="0" err="1"/>
              <a:t>позитивних</a:t>
            </a:r>
            <a:r>
              <a:rPr lang="ru-RU" dirty="0"/>
              <a:t> сторонах</a:t>
            </a:r>
          </a:p>
          <a:p>
            <a:r>
              <a:rPr lang="ru-RU" dirty="0"/>
              <a:t>• </a:t>
            </a:r>
            <a:r>
              <a:rPr lang="ru-RU" dirty="0" err="1"/>
              <a:t>вияв</a:t>
            </a:r>
            <a:r>
              <a:rPr lang="ru-RU" dirty="0"/>
              <a:t> </a:t>
            </a:r>
            <a:r>
              <a:rPr lang="ru-RU" dirty="0" err="1"/>
              <a:t>емпатії</a:t>
            </a:r>
            <a:r>
              <a:rPr lang="ru-RU" dirty="0"/>
              <a:t>,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труднощів</a:t>
            </a:r>
            <a:r>
              <a:rPr lang="ru-RU" dirty="0"/>
              <a:t> і </a:t>
            </a:r>
            <a:r>
              <a:rPr lang="ru-RU" dirty="0" err="1"/>
              <a:t>прагнення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подолати</a:t>
            </a:r>
            <a:r>
              <a:rPr lang="ru-RU" dirty="0"/>
              <a:t>, </a:t>
            </a:r>
            <a:r>
              <a:rPr lang="ru-RU" dirty="0" err="1"/>
              <a:t>підтримання</a:t>
            </a:r>
            <a:r>
              <a:rPr lang="ru-RU" dirty="0"/>
              <a:t> позитивного </a:t>
            </a:r>
            <a:r>
              <a:rPr lang="ru-RU" dirty="0" err="1"/>
              <a:t>самопочуття</a:t>
            </a:r>
            <a:endParaRPr lang="ru-RU" dirty="0"/>
          </a:p>
          <a:p>
            <a:r>
              <a:rPr lang="ru-RU" dirty="0"/>
              <a:t>• </a:t>
            </a:r>
            <a:r>
              <a:rPr lang="ru-RU" dirty="0" err="1"/>
              <a:t>виокремлення</a:t>
            </a:r>
            <a:r>
              <a:rPr lang="ru-RU" dirty="0"/>
              <a:t> й позитивна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найменших</a:t>
            </a:r>
            <a:r>
              <a:rPr lang="ru-RU" dirty="0"/>
              <a:t> </a:t>
            </a:r>
            <a:r>
              <a:rPr lang="ru-RU" dirty="0" err="1"/>
              <a:t>досягнень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,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віри</a:t>
            </a:r>
            <a:r>
              <a:rPr lang="ru-RU" dirty="0"/>
              <a:t> у </a:t>
            </a:r>
            <a:r>
              <a:rPr lang="ru-RU" dirty="0" err="1"/>
              <a:t>подальші</a:t>
            </a:r>
            <a:r>
              <a:rPr lang="ru-RU" dirty="0"/>
              <a:t> </a:t>
            </a:r>
            <a:r>
              <a:rPr lang="ru-RU" dirty="0" err="1"/>
              <a:t>успіхи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543822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53BDB-4DA2-4145-AF37-FC391542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/>
              <a:t>Продуктивна </a:t>
            </a:r>
            <a:r>
              <a:rPr lang="ru-RU" sz="3600" dirty="0" err="1"/>
              <a:t>взаємодія</a:t>
            </a:r>
            <a:r>
              <a:rPr lang="ru-RU" sz="3600" dirty="0"/>
              <a:t> </a:t>
            </a:r>
            <a:r>
              <a:rPr lang="ru-RU" sz="3600" dirty="0" err="1"/>
              <a:t>викладача</a:t>
            </a:r>
            <a:r>
              <a:rPr lang="ru-RU" sz="3600" dirty="0"/>
              <a:t> і </a:t>
            </a:r>
            <a:r>
              <a:rPr lang="ru-RU" sz="3600" dirty="0" err="1"/>
              <a:t>студентів</a:t>
            </a:r>
            <a:endParaRPr lang="ru-UA" sz="36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6ADE922-89E6-4490-8838-D9F10BF51FC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ru-RU" dirty="0"/>
              <a:t>•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вербальних</a:t>
            </a:r>
            <a:r>
              <a:rPr lang="ru-RU" dirty="0"/>
              <a:t> і </a:t>
            </a:r>
            <a:r>
              <a:rPr lang="ru-RU" dirty="0" err="1"/>
              <a:t>невербальних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для </a:t>
            </a:r>
            <a:r>
              <a:rPr lang="ru-RU" dirty="0" err="1"/>
              <a:t>вияву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студента як </a:t>
            </a:r>
            <a:r>
              <a:rPr lang="ru-RU" dirty="0" err="1"/>
              <a:t>особистості</a:t>
            </a:r>
            <a:r>
              <a:rPr lang="ru-RU" dirty="0"/>
              <a:t>; </a:t>
            </a:r>
          </a:p>
          <a:p>
            <a:r>
              <a:rPr lang="ru-RU" dirty="0"/>
              <a:t>• </a:t>
            </a:r>
            <a:r>
              <a:rPr lang="ru-RU" dirty="0" err="1"/>
              <a:t>відсутність</a:t>
            </a:r>
            <a:r>
              <a:rPr lang="ru-RU" dirty="0"/>
              <a:t> критики, </a:t>
            </a:r>
            <a:r>
              <a:rPr lang="ru-RU" dirty="0" err="1"/>
              <a:t>засудження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</a:p>
          <a:p>
            <a:r>
              <a:rPr lang="ru-RU" dirty="0" err="1"/>
              <a:t>натомість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студента з </a:t>
            </a:r>
            <a:r>
              <a:rPr lang="ru-RU" dirty="0" err="1"/>
              <a:t>огляду</a:t>
            </a:r>
            <a:r>
              <a:rPr lang="ru-RU" dirty="0"/>
              <a:t> на </a:t>
            </a:r>
            <a:r>
              <a:rPr lang="ru-RU" dirty="0" err="1"/>
              <a:t>перспективи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майбутньої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особистісний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2883961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Професійний стрес та професійне "вигорання" у педагогічній діяльності. Засоби їх запобігання.</a:t>
            </a:r>
            <a:endParaRPr lang="ru-UA" sz="36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C763CB4E-E3EB-4B27-AECA-20642311FE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490512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3071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err="1"/>
              <a:t>Вісім</a:t>
            </a:r>
            <a:r>
              <a:rPr lang="ru-RU" sz="3600" dirty="0"/>
              <a:t> </a:t>
            </a:r>
            <a:r>
              <a:rPr lang="ru-RU" sz="3600" dirty="0" err="1"/>
              <a:t>стресогенних</a:t>
            </a:r>
            <a:r>
              <a:rPr lang="ru-RU" sz="3600" dirty="0"/>
              <a:t> </a:t>
            </a:r>
            <a:r>
              <a:rPr lang="ru-RU" sz="3600" dirty="0" err="1"/>
              <a:t>ситуацій</a:t>
            </a:r>
            <a:r>
              <a:rPr lang="ru-RU" sz="3600" dirty="0"/>
              <a:t> (</a:t>
            </a:r>
            <a:r>
              <a:rPr lang="ru-RU" sz="3600" dirty="0" err="1"/>
              <a:t>Вейтц</a:t>
            </a:r>
            <a:r>
              <a:rPr lang="ru-RU" sz="3600" dirty="0"/>
              <a:t>):</a:t>
            </a:r>
            <a:br>
              <a:rPr lang="ru-RU" sz="3600" dirty="0"/>
            </a:br>
            <a:endParaRPr lang="ru-UA" sz="3600" dirty="0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3E6C9161-D00F-41A1-BBF6-DD97AE0AC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76566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8384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Стресори</a:t>
            </a:r>
            <a:r>
              <a:rPr lang="ru-RU" dirty="0"/>
              <a:t> професійної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Д. Фонтан</a:t>
            </a:r>
            <a:endParaRPr lang="ru-UA" sz="3600" dirty="0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3E6C9161-D00F-41A1-BBF6-DD97AE0AC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869787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45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Педагогічна та професійна психологія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625"/>
            <a:ext cx="10515600" cy="3843338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Педагогічна</a:t>
            </a:r>
            <a:r>
              <a:rPr lang="ru-RU" dirty="0"/>
              <a:t> </a:t>
            </a:r>
            <a:r>
              <a:rPr lang="ru-RU" dirty="0" err="1"/>
              <a:t>психологія</a:t>
            </a:r>
            <a:r>
              <a:rPr lang="ru-RU" dirty="0"/>
              <a:t> -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науки, яка </a:t>
            </a:r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/>
              <a:t>закономірності</a:t>
            </a:r>
            <a:r>
              <a:rPr lang="ru-RU" dirty="0"/>
              <a:t> </a:t>
            </a:r>
            <a:r>
              <a:rPr lang="ru-RU" dirty="0" err="1"/>
              <a:t>становлення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різнопланового</a:t>
            </a:r>
            <a:r>
              <a:rPr lang="ru-RU" dirty="0"/>
              <a:t>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: </a:t>
            </a:r>
          </a:p>
          <a:p>
            <a:r>
              <a:rPr lang="ru-RU" dirty="0"/>
              <a:t>1) </a:t>
            </a:r>
            <a:r>
              <a:rPr lang="ru-RU" dirty="0" err="1"/>
              <a:t>методологічна</a:t>
            </a:r>
            <a:r>
              <a:rPr lang="ru-RU" dirty="0"/>
              <a:t> основа (теоретична, </a:t>
            </a:r>
            <a:r>
              <a:rPr lang="ru-RU" dirty="0" err="1"/>
              <a:t>прогностична</a:t>
            </a:r>
            <a:r>
              <a:rPr lang="ru-RU" dirty="0"/>
              <a:t>, </a:t>
            </a:r>
            <a:r>
              <a:rPr lang="ru-RU" dirty="0" err="1"/>
              <a:t>прикладна</a:t>
            </a:r>
            <a:r>
              <a:rPr lang="ru-RU" dirty="0"/>
              <a:t>) для </a:t>
            </a:r>
            <a:r>
              <a:rPr lang="ru-RU" dirty="0" err="1"/>
              <a:t>теорії</a:t>
            </a:r>
            <a:r>
              <a:rPr lang="ru-RU" dirty="0"/>
              <a:t> та практики навчання і </a:t>
            </a:r>
            <a:r>
              <a:rPr lang="ru-RU" dirty="0" err="1"/>
              <a:t>виховання</a:t>
            </a:r>
            <a:r>
              <a:rPr lang="ru-RU" dirty="0"/>
              <a:t>, яка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оптимізації</a:t>
            </a:r>
            <a:r>
              <a:rPr lang="ru-RU" dirty="0"/>
              <a:t> </a:t>
            </a:r>
            <a:r>
              <a:rPr lang="ru-RU" dirty="0" err="1"/>
              <a:t>навчально-виховного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; </a:t>
            </a:r>
          </a:p>
          <a:p>
            <a:r>
              <a:rPr lang="ru-RU" dirty="0"/>
              <a:t>2)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самопізнання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; </a:t>
            </a:r>
          </a:p>
          <a:p>
            <a:r>
              <a:rPr lang="ru-RU" dirty="0"/>
              <a:t>3) </a:t>
            </a:r>
            <a:r>
              <a:rPr lang="ru-RU" dirty="0" err="1"/>
              <a:t>прикладні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для практики </a:t>
            </a:r>
            <a:r>
              <a:rPr lang="ru-RU" dirty="0" err="1"/>
              <a:t>педагогічної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438186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стресори</a:t>
            </a:r>
            <a:r>
              <a:rPr lang="ru-RU" dirty="0"/>
              <a:t> професійної </a:t>
            </a:r>
            <a:r>
              <a:rPr lang="ru-RU" dirty="0" err="1"/>
              <a:t>діяльності</a:t>
            </a:r>
            <a:r>
              <a:rPr lang="ru-RU" dirty="0"/>
              <a:t> (Д. Фонтан)</a:t>
            </a:r>
            <a:endParaRPr lang="ru-UA" sz="3600" dirty="0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3E6C9161-D00F-41A1-BBF6-DD97AE0AC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918991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12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стресори</a:t>
            </a:r>
            <a:r>
              <a:rPr lang="ru-RU" dirty="0"/>
              <a:t> професійної </a:t>
            </a:r>
            <a:r>
              <a:rPr lang="ru-RU" dirty="0" err="1"/>
              <a:t>діяльності</a:t>
            </a:r>
            <a:r>
              <a:rPr lang="ru-RU" dirty="0"/>
              <a:t> (Д. Фонтан)</a:t>
            </a:r>
            <a:endParaRPr lang="ru-UA" sz="3600" dirty="0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3E6C9161-D00F-41A1-BBF6-DD97AE0ACE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429711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548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Правила подолання професійного стресу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625"/>
            <a:ext cx="10515600" cy="3843338"/>
          </a:xfrm>
        </p:spPr>
        <p:txBody>
          <a:bodyPr>
            <a:normAutofit lnSpcReduction="10000"/>
          </a:bodyPr>
          <a:lstStyle/>
          <a:p>
            <a:r>
              <a:rPr lang="ru-RU" b="1" i="1" dirty="0"/>
              <a:t>Правило 1.</a:t>
            </a:r>
            <a:r>
              <a:rPr lang="ru-RU" dirty="0"/>
              <a:t> </a:t>
            </a:r>
            <a:r>
              <a:rPr lang="ru-RU" dirty="0" err="1"/>
              <a:t>Спостерігайте</a:t>
            </a:r>
            <a:r>
              <a:rPr lang="ru-RU" dirty="0"/>
              <a:t> за собою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психологічного</a:t>
            </a:r>
            <a:r>
              <a:rPr lang="ru-RU" dirty="0"/>
              <a:t> </a:t>
            </a:r>
            <a:r>
              <a:rPr lang="ru-RU" dirty="0" err="1"/>
              <a:t>напруження</a:t>
            </a:r>
            <a:r>
              <a:rPr lang="ru-RU" dirty="0"/>
              <a:t>. </a:t>
            </a:r>
            <a:r>
              <a:rPr lang="ru-RU" dirty="0" err="1"/>
              <a:t>Аналізуйте</a:t>
            </a:r>
            <a:r>
              <a:rPr lang="ru-RU" dirty="0"/>
              <a:t>:</a:t>
            </a:r>
          </a:p>
          <a:p>
            <a:r>
              <a:rPr lang="en-US" dirty="0"/>
              <a:t>o </a:t>
            </a:r>
            <a:r>
              <a:rPr lang="ru-RU" dirty="0"/>
              <a:t>Що Ви </a:t>
            </a:r>
            <a:r>
              <a:rPr lang="ru-RU" dirty="0" err="1"/>
              <a:t>відчуваєте</a:t>
            </a:r>
            <a:r>
              <a:rPr lang="ru-RU" dirty="0"/>
              <a:t> на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стресу</a:t>
            </a:r>
            <a:r>
              <a:rPr lang="ru-RU" dirty="0"/>
              <a:t>?</a:t>
            </a:r>
          </a:p>
          <a:p>
            <a:r>
              <a:rPr lang="en-US" dirty="0"/>
              <a:t>o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відчутні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у </a:t>
            </a:r>
            <a:r>
              <a:rPr lang="ru-RU" dirty="0" err="1"/>
              <a:t>Вашому</a:t>
            </a:r>
            <a:r>
              <a:rPr lang="ru-RU" dirty="0"/>
              <a:t> </a:t>
            </a:r>
            <a:r>
              <a:rPr lang="ru-RU" dirty="0" err="1"/>
              <a:t>організмі</a:t>
            </a:r>
            <a:r>
              <a:rPr lang="ru-RU" dirty="0"/>
              <a:t>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?</a:t>
            </a:r>
          </a:p>
          <a:p>
            <a:r>
              <a:rPr lang="en-US" dirty="0"/>
              <a:t>o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продовжується</a:t>
            </a:r>
            <a:r>
              <a:rPr lang="ru-RU" dirty="0"/>
              <a:t> перша </a:t>
            </a:r>
            <a:r>
              <a:rPr lang="ru-RU" dirty="0" err="1"/>
              <a:t>стадія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стресу</a:t>
            </a:r>
            <a:r>
              <a:rPr lang="ru-RU" dirty="0"/>
              <a:t>?</a:t>
            </a:r>
          </a:p>
          <a:p>
            <a:r>
              <a:rPr lang="en-US" dirty="0"/>
              <a:t>o </a:t>
            </a:r>
            <a:r>
              <a:rPr lang="ru-RU" dirty="0"/>
              <a:t>Що з Вами </a:t>
            </a:r>
            <a:r>
              <a:rPr lang="ru-RU" dirty="0" err="1"/>
              <a:t>відбувається</a:t>
            </a:r>
            <a:r>
              <a:rPr lang="ru-RU" dirty="0"/>
              <a:t>, коли Ви </a:t>
            </a:r>
            <a:r>
              <a:rPr lang="ru-RU" dirty="0" err="1"/>
              <a:t>втрачаєте</a:t>
            </a:r>
            <a:r>
              <a:rPr lang="ru-RU" dirty="0"/>
              <a:t> </a:t>
            </a:r>
            <a:r>
              <a:rPr lang="ru-RU" dirty="0" err="1"/>
              <a:t>самовладання</a:t>
            </a:r>
            <a:r>
              <a:rPr lang="ru-RU" dirty="0"/>
              <a:t>?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942929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Правила подолання професійного стресу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625"/>
            <a:ext cx="10515600" cy="3843338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/>
              <a:t>Правило 2. </a:t>
            </a:r>
            <a:r>
              <a:rPr lang="ru-RU" dirty="0" err="1"/>
              <a:t>Знайдіть</a:t>
            </a:r>
            <a:r>
              <a:rPr lang="ru-RU" dirty="0"/>
              <a:t>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зупинки</a:t>
            </a:r>
            <a:r>
              <a:rPr lang="ru-RU" dirty="0"/>
              <a:t> самого себе! На</a:t>
            </a:r>
          </a:p>
          <a:p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стресу</a:t>
            </a:r>
            <a:r>
              <a:rPr lang="ru-RU" dirty="0"/>
              <a:t> </a:t>
            </a:r>
            <a:r>
              <a:rPr lang="ru-RU" dirty="0" err="1"/>
              <a:t>намагайтесь</a:t>
            </a:r>
            <a:r>
              <a:rPr lang="ru-RU" dirty="0"/>
              <a:t> "</a:t>
            </a:r>
            <a:r>
              <a:rPr lang="ru-RU" dirty="0" err="1"/>
              <a:t>перервати</a:t>
            </a:r>
            <a:r>
              <a:rPr lang="ru-RU" dirty="0"/>
              <a:t>"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:</a:t>
            </a:r>
          </a:p>
          <a:p>
            <a:r>
              <a:rPr lang="ru-RU" dirty="0" err="1"/>
              <a:t>Зробіть</a:t>
            </a:r>
            <a:r>
              <a:rPr lang="ru-RU" dirty="0"/>
              <a:t> паузу у </a:t>
            </a:r>
            <a:r>
              <a:rPr lang="ru-RU" dirty="0" err="1"/>
              <a:t>спілкуванні</a:t>
            </a:r>
            <a:r>
              <a:rPr lang="ru-RU" dirty="0"/>
              <a:t>, </a:t>
            </a:r>
            <a:r>
              <a:rPr lang="ru-RU" dirty="0" err="1"/>
              <a:t>помовчіть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хвилин</a:t>
            </a:r>
            <a:r>
              <a:rPr lang="ru-RU" dirty="0"/>
              <a:t>, не </a:t>
            </a:r>
            <a:r>
              <a:rPr lang="ru-RU" dirty="0" err="1"/>
              <a:t>відповідайте</a:t>
            </a:r>
            <a:r>
              <a:rPr lang="ru-RU" dirty="0"/>
              <a:t> на </a:t>
            </a:r>
            <a:r>
              <a:rPr lang="ru-RU" dirty="0" err="1"/>
              <a:t>несправедливі</a:t>
            </a:r>
            <a:r>
              <a:rPr lang="ru-RU" dirty="0"/>
              <a:t> </a:t>
            </a:r>
            <a:r>
              <a:rPr lang="ru-RU" dirty="0" err="1"/>
              <a:t>обвинувачення</a:t>
            </a:r>
            <a:r>
              <a:rPr lang="ru-RU" dirty="0"/>
              <a:t>, </a:t>
            </a:r>
            <a:r>
              <a:rPr lang="ru-RU" dirty="0" err="1"/>
              <a:t>підвищення</a:t>
            </a:r>
            <a:r>
              <a:rPr lang="ru-RU" dirty="0"/>
              <a:t> голосу </a:t>
            </a:r>
            <a:r>
              <a:rPr lang="ru-RU" dirty="0" err="1"/>
              <a:t>співрозмовника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r>
              <a:rPr lang="ru-RU" dirty="0" err="1"/>
              <a:t>Підійдіть</a:t>
            </a:r>
            <a:r>
              <a:rPr lang="ru-RU" dirty="0"/>
              <a:t> до </a:t>
            </a:r>
            <a:r>
              <a:rPr lang="ru-RU" dirty="0" err="1"/>
              <a:t>вікна</a:t>
            </a:r>
            <a:r>
              <a:rPr lang="ru-RU" dirty="0"/>
              <a:t> </a:t>
            </a:r>
            <a:r>
              <a:rPr lang="ru-RU" dirty="0" err="1"/>
              <a:t>Порахуйте</a:t>
            </a:r>
            <a:r>
              <a:rPr lang="ru-RU" dirty="0"/>
              <a:t> до 10. </a:t>
            </a:r>
            <a:r>
              <a:rPr lang="ru-RU" dirty="0" err="1"/>
              <a:t>Випийте</a:t>
            </a:r>
            <a:r>
              <a:rPr lang="ru-RU" dirty="0"/>
              <a:t> води, </a:t>
            </a:r>
            <a:r>
              <a:rPr lang="ru-RU" dirty="0" err="1"/>
              <a:t>повільно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ковтаючи</a:t>
            </a:r>
            <a:r>
              <a:rPr lang="ru-RU" dirty="0"/>
              <a:t>.</a:t>
            </a:r>
          </a:p>
          <a:p>
            <a:r>
              <a:rPr lang="ru-RU" dirty="0" err="1"/>
              <a:t>Вийдіть</a:t>
            </a:r>
            <a:r>
              <a:rPr lang="ru-RU" dirty="0"/>
              <a:t> з </a:t>
            </a:r>
            <a:r>
              <a:rPr lang="ru-RU" dirty="0" err="1"/>
              <a:t>кімнати</a:t>
            </a:r>
            <a:r>
              <a:rPr lang="ru-RU" dirty="0"/>
              <a:t> на </a:t>
            </a:r>
            <a:r>
              <a:rPr lang="ru-RU" dirty="0" err="1"/>
              <a:t>свіже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074722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Правила подолання професійного стресу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625"/>
            <a:ext cx="10515600" cy="3843338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/>
              <a:t>Правило 3. </a:t>
            </a:r>
            <a:r>
              <a:rPr lang="ru-RU" dirty="0" err="1"/>
              <a:t>Необхідно</a:t>
            </a:r>
            <a:r>
              <a:rPr lang="ru-RU" dirty="0"/>
              <a:t> перевести свою "</a:t>
            </a:r>
            <a:r>
              <a:rPr lang="ru-RU" dirty="0" err="1"/>
              <a:t>негативну</a:t>
            </a:r>
            <a:r>
              <a:rPr lang="ru-RU" dirty="0"/>
              <a:t>" </a:t>
            </a:r>
            <a:r>
              <a:rPr lang="ru-RU" dirty="0" err="1"/>
              <a:t>енергію</a:t>
            </a:r>
            <a:r>
              <a:rPr lang="ru-RU" dirty="0"/>
              <a:t> в </a:t>
            </a:r>
            <a:r>
              <a:rPr lang="ru-RU" dirty="0" err="1"/>
              <a:t>іншу</a:t>
            </a:r>
            <a:r>
              <a:rPr lang="ru-RU" dirty="0"/>
              <a:t> форму </a:t>
            </a:r>
            <a:r>
              <a:rPr lang="ru-RU" dirty="0" err="1"/>
              <a:t>діяльності</a:t>
            </a:r>
            <a:r>
              <a:rPr lang="ru-RU" dirty="0"/>
              <a:t> ("</a:t>
            </a:r>
            <a:r>
              <a:rPr lang="ru-RU" dirty="0" err="1"/>
              <a:t>Розрядити</a:t>
            </a:r>
            <a:r>
              <a:rPr lang="ru-RU" dirty="0"/>
              <a:t>" </a:t>
            </a:r>
            <a:r>
              <a:rPr lang="ru-RU" dirty="0" err="1"/>
              <a:t>домінанту</a:t>
            </a:r>
            <a:r>
              <a:rPr lang="ru-RU" dirty="0"/>
              <a:t> в головному </a:t>
            </a:r>
            <a:r>
              <a:rPr lang="ru-RU" dirty="0" err="1"/>
              <a:t>мозку</a:t>
            </a:r>
            <a:r>
              <a:rPr lang="ru-RU" dirty="0"/>
              <a:t> і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, </a:t>
            </a:r>
            <a:r>
              <a:rPr lang="ru-RU" dirty="0" err="1"/>
              <a:t>конкурентну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).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виконати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:</a:t>
            </a:r>
          </a:p>
          <a:p>
            <a:r>
              <a:rPr lang="ru-RU" dirty="0"/>
              <a:t>Привести до ладу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ділові</a:t>
            </a:r>
            <a:r>
              <a:rPr lang="ru-RU" dirty="0"/>
              <a:t> </a:t>
            </a:r>
            <a:r>
              <a:rPr lang="ru-RU" dirty="0" err="1"/>
              <a:t>папери</a:t>
            </a:r>
            <a:r>
              <a:rPr lang="ru-RU" dirty="0"/>
              <a:t>.</a:t>
            </a:r>
          </a:p>
          <a:p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калькулятора </a:t>
            </a:r>
            <a:r>
              <a:rPr lang="ru-RU" dirty="0" err="1"/>
              <a:t>підрахувати</a:t>
            </a:r>
            <a:r>
              <a:rPr lang="ru-RU" dirty="0"/>
              <a:t>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днів</a:t>
            </a:r>
            <a:r>
              <a:rPr lang="ru-RU" dirty="0"/>
              <a:t> Ви прожили, </a:t>
            </a:r>
            <a:r>
              <a:rPr lang="ru-RU" dirty="0" err="1"/>
              <a:t>врахувавши</a:t>
            </a:r>
            <a:r>
              <a:rPr lang="ru-RU" dirty="0"/>
              <a:t> </a:t>
            </a:r>
            <a:r>
              <a:rPr lang="ru-RU" dirty="0" err="1"/>
              <a:t>високосні</a:t>
            </a:r>
            <a:r>
              <a:rPr lang="ru-RU" dirty="0"/>
              <a:t> роки, а </a:t>
            </a:r>
            <a:r>
              <a:rPr lang="ru-RU" dirty="0" err="1"/>
              <a:t>скільки</a:t>
            </a:r>
            <a:r>
              <a:rPr lang="ru-RU" dirty="0"/>
              <a:t> годин?</a:t>
            </a:r>
          </a:p>
          <a:p>
            <a:r>
              <a:rPr lang="ru-RU" dirty="0" err="1"/>
              <a:t>Вийти</a:t>
            </a:r>
            <a:r>
              <a:rPr lang="ru-RU" dirty="0"/>
              <a:t> в коридор і </a:t>
            </a:r>
            <a:r>
              <a:rPr lang="ru-RU" dirty="0" err="1"/>
              <a:t>поговорити</a:t>
            </a:r>
            <a:r>
              <a:rPr lang="ru-RU" dirty="0"/>
              <a:t> з </a:t>
            </a:r>
            <a:r>
              <a:rPr lang="ru-RU" dirty="0" err="1"/>
              <a:t>симпатичними</a:t>
            </a:r>
            <a:r>
              <a:rPr lang="ru-RU" dirty="0"/>
              <a:t> </a:t>
            </a:r>
            <a:r>
              <a:rPr lang="ru-RU" dirty="0" err="1"/>
              <a:t>співробітниками</a:t>
            </a:r>
            <a:r>
              <a:rPr lang="ru-RU" dirty="0"/>
              <a:t> на </a:t>
            </a:r>
            <a:r>
              <a:rPr lang="ru-RU" dirty="0" err="1"/>
              <a:t>нейтральні</a:t>
            </a:r>
            <a:r>
              <a:rPr lang="ru-RU" dirty="0"/>
              <a:t> теми (про погоду, косметику, </a:t>
            </a:r>
            <a:r>
              <a:rPr lang="ru-RU" dirty="0" err="1"/>
              <a:t>футбольний</a:t>
            </a:r>
            <a:r>
              <a:rPr lang="ru-RU" dirty="0"/>
              <a:t> матч </a:t>
            </a:r>
            <a:r>
              <a:rPr lang="ru-RU" dirty="0" err="1"/>
              <a:t>тощо</a:t>
            </a:r>
            <a:r>
              <a:rPr lang="ru-RU" dirty="0"/>
              <a:t>);</a:t>
            </a:r>
          </a:p>
          <a:p>
            <a:r>
              <a:rPr lang="ru-RU" dirty="0"/>
              <a:t>Зайти до </a:t>
            </a:r>
            <a:r>
              <a:rPr lang="ru-RU" dirty="0" err="1"/>
              <a:t>туалетної</a:t>
            </a:r>
            <a:r>
              <a:rPr lang="ru-RU" dirty="0"/>
              <a:t> </a:t>
            </a:r>
            <a:r>
              <a:rPr lang="ru-RU" dirty="0" err="1"/>
              <a:t>кімнати</a:t>
            </a:r>
            <a:r>
              <a:rPr lang="ru-RU" dirty="0"/>
              <a:t> і 2-3 </a:t>
            </a:r>
            <a:r>
              <a:rPr lang="ru-RU" dirty="0" err="1"/>
              <a:t>хвилини</a:t>
            </a:r>
            <a:r>
              <a:rPr lang="ru-RU" dirty="0"/>
              <a:t> </a:t>
            </a:r>
            <a:r>
              <a:rPr lang="ru-RU" dirty="0" err="1"/>
              <a:t>потримати</a:t>
            </a:r>
            <a:r>
              <a:rPr lang="ru-RU" dirty="0"/>
              <a:t> руки </a:t>
            </a:r>
            <a:r>
              <a:rPr lang="ru-RU" dirty="0" err="1"/>
              <a:t>під</a:t>
            </a:r>
            <a:r>
              <a:rPr lang="ru-RU" dirty="0"/>
              <a:t> холодною водою і т.п.</a:t>
            </a:r>
          </a:p>
          <a:p>
            <a:r>
              <a:rPr lang="ru-RU" dirty="0" err="1"/>
              <a:t>Такі</a:t>
            </a:r>
            <a:r>
              <a:rPr lang="ru-RU" dirty="0"/>
              <a:t> перерви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практикувати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Ви </a:t>
            </a:r>
            <a:r>
              <a:rPr lang="ru-RU" dirty="0" err="1"/>
              <a:t>втрачаєте</a:t>
            </a:r>
            <a:r>
              <a:rPr lang="ru-RU" dirty="0"/>
              <a:t> </a:t>
            </a:r>
            <a:r>
              <a:rPr lang="ru-RU" dirty="0" err="1"/>
              <a:t>самовладання</a:t>
            </a:r>
            <a:r>
              <a:rPr lang="ru-RU" dirty="0"/>
              <a:t>. </a:t>
            </a:r>
            <a:r>
              <a:rPr lang="ru-RU" dirty="0" err="1"/>
              <a:t>Важливо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"</a:t>
            </a:r>
            <a:r>
              <a:rPr lang="ru-RU" dirty="0" err="1"/>
              <a:t>зупинка</a:t>
            </a:r>
            <a:r>
              <a:rPr lang="ru-RU" dirty="0"/>
              <a:t> самого себе" стала </a:t>
            </a:r>
            <a:r>
              <a:rPr lang="ru-RU" dirty="0" err="1"/>
              <a:t>звичкою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</a:t>
            </a:r>
            <a:r>
              <a:rPr lang="ru-RU" dirty="0" err="1"/>
              <a:t>непедагогічні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викладача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спричинити</a:t>
            </a:r>
            <a:r>
              <a:rPr lang="ru-RU" dirty="0"/>
              <a:t> "</a:t>
            </a:r>
            <a:r>
              <a:rPr lang="ru-RU" dirty="0" err="1"/>
              <a:t>ланцюгову</a:t>
            </a:r>
            <a:r>
              <a:rPr lang="ru-RU" dirty="0"/>
              <a:t> </a:t>
            </a:r>
            <a:r>
              <a:rPr lang="ru-RU" dirty="0" err="1"/>
              <a:t>реакцію</a:t>
            </a:r>
            <a:r>
              <a:rPr lang="ru-RU" dirty="0"/>
              <a:t>" у </a:t>
            </a:r>
            <a:r>
              <a:rPr lang="ru-RU" dirty="0" err="1"/>
              <a:t>поведінці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624190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Правила подолання професійного стресу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625"/>
            <a:ext cx="10515600" cy="3843338"/>
          </a:xfrm>
        </p:spPr>
        <p:txBody>
          <a:bodyPr>
            <a:normAutofit/>
          </a:bodyPr>
          <a:lstStyle/>
          <a:p>
            <a:r>
              <a:rPr lang="ru-RU" b="1" i="1" dirty="0"/>
              <a:t>Правило 4. 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проаналізувати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моменти</a:t>
            </a:r>
            <a:r>
              <a:rPr lang="ru-RU" dirty="0"/>
              <a:t> </a:t>
            </a:r>
            <a:r>
              <a:rPr lang="ru-RU" dirty="0" err="1"/>
              <a:t>Вашого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спричиняють</a:t>
            </a:r>
            <a:r>
              <a:rPr lang="ru-RU" dirty="0"/>
              <a:t> </a:t>
            </a:r>
            <a:r>
              <a:rPr lang="ru-RU" dirty="0" err="1"/>
              <a:t>позитивні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. </a:t>
            </a:r>
            <a:r>
              <a:rPr lang="ru-RU" dirty="0" err="1"/>
              <a:t>Намагайтеся</a:t>
            </a:r>
            <a:r>
              <a:rPr lang="ru-RU" dirty="0"/>
              <a:t> </a:t>
            </a:r>
            <a:r>
              <a:rPr lang="ru-RU" dirty="0" err="1"/>
              <a:t>щодня</a:t>
            </a:r>
            <a:r>
              <a:rPr lang="ru-RU" dirty="0"/>
              <a:t> </a:t>
            </a:r>
            <a:r>
              <a:rPr lang="ru-RU" dirty="0" err="1"/>
              <a:t>приділяти</a:t>
            </a:r>
            <a:r>
              <a:rPr lang="ru-RU" dirty="0"/>
              <a:t> </a:t>
            </a:r>
            <a:r>
              <a:rPr lang="ru-RU" dirty="0" err="1"/>
              <a:t>хоч</a:t>
            </a:r>
            <a:r>
              <a:rPr lang="ru-RU" dirty="0"/>
              <a:t> </a:t>
            </a:r>
            <a:r>
              <a:rPr lang="ru-RU" dirty="0" err="1"/>
              <a:t>небагато</a:t>
            </a:r>
            <a:r>
              <a:rPr lang="ru-RU" dirty="0"/>
              <a:t> часу </a:t>
            </a:r>
            <a:r>
              <a:rPr lang="ru-RU" dirty="0" err="1"/>
              <a:t>заняттям</a:t>
            </a:r>
            <a:r>
              <a:rPr lang="ru-RU" dirty="0"/>
              <a:t>, </a:t>
            </a:r>
            <a:r>
              <a:rPr lang="ru-RU" dirty="0" err="1"/>
              <a:t>котрі</a:t>
            </a:r>
            <a:r>
              <a:rPr lang="ru-RU" dirty="0"/>
              <a:t> </a:t>
            </a:r>
            <a:r>
              <a:rPr lang="ru-RU" dirty="0" err="1"/>
              <a:t>приносять</a:t>
            </a:r>
            <a:r>
              <a:rPr lang="ru-RU" dirty="0"/>
              <a:t> Вам </a:t>
            </a:r>
            <a:r>
              <a:rPr lang="ru-RU" dirty="0" err="1"/>
              <a:t>задоволення</a:t>
            </a:r>
            <a:r>
              <a:rPr lang="ru-RU" dirty="0"/>
              <a:t> та </a:t>
            </a:r>
            <a:r>
              <a:rPr lang="ru-RU" dirty="0" err="1"/>
              <a:t>радість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701216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28F6B7E-D97D-46D2-B7C8-3DB64EEC04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Структура педагогічної діяльності викладача</a:t>
            </a:r>
            <a:br>
              <a:rPr lang="ru-UA" dirty="0"/>
            </a:br>
            <a:br>
              <a:rPr lang="ru-UA" dirty="0"/>
            </a:br>
            <a:endParaRPr lang="ru-UA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F54922-D18F-4B2E-A288-48F86D7A8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tx2">
              <a:lumMod val="25000"/>
              <a:lumOff val="75000"/>
            </a:schemeClr>
          </a:solidFill>
        </p:spPr>
        <p:txBody>
          <a:bodyPr/>
          <a:lstStyle/>
          <a:p>
            <a:pPr algn="ctr"/>
            <a:r>
              <a:rPr lang="uk-UA" b="1" dirty="0"/>
              <a:t>ТЕМА 3.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032254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Специфіка педагогічної діяльності викладача вищої школи</a:t>
            </a:r>
            <a:endParaRPr lang="ru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9A3245-92D4-45FB-8F06-522372C13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uk-UA" dirty="0"/>
              <a:t>особливий вид діяльності, об’єктом якого виступає людина з притаманними їй якостями. При цьому об’єкт виступає суб’єктом своєї власної діяльності з саморозвитку, самовдосконалення, самонавчання: без звернення до внутрішніх сил, потенцій і потреб студента педагогічний процес не може бути ефективним; </a:t>
            </a:r>
            <a:endParaRPr lang="ru-UA" dirty="0"/>
          </a:p>
          <a:p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57ED52-B0B1-4D3B-AC24-5715E3832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uk-UA" dirty="0"/>
              <a:t>для неї характерна висока автономність професії; підвищений ступінь професійної відповідальності (від рівня професійної підготовки фахівців залежить розвиток економіки країни, особистісне зростання людини); </a:t>
            </a:r>
            <a:endParaRPr lang="ru-UA" dirty="0"/>
          </a:p>
          <a:p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30717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Специфіка педагогічної діяльності викладача вищої школи</a:t>
            </a:r>
            <a:endParaRPr lang="ru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9A3245-92D4-45FB-8F06-522372C13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uk-UA" dirty="0" err="1"/>
              <a:t>поліфункціональна</a:t>
            </a:r>
            <a:r>
              <a:rPr lang="uk-UA" dirty="0"/>
              <a:t> за характером діяльність (викладач постійно виконує декілька функцій – викладача, вихователя, дослідника, менеджера тощо): спрямованість не лише на засвоєння студентами знань і способів діяльності, а й на розвиток і становлення особистості, на побудову стосунків у групі, що створюють умови для реалізації цих цілей, на організацію </a:t>
            </a:r>
            <a:r>
              <a:rPr lang="uk-UA" dirty="0" err="1"/>
              <a:t>позааудиторної</a:t>
            </a:r>
            <a:r>
              <a:rPr lang="uk-UA" dirty="0"/>
              <a:t> виховної діяльності студентів, на створення у вищій школі освітнього й розвивального середовища тощо</a:t>
            </a: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57ED52-B0B1-4D3B-AC24-5715E3832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uk-UA" dirty="0"/>
              <a:t>викладач вищої школи увесь час організовує активну пізнавальну діяльність студентів, спрямовану на вирішення ними все нових і нових завдань. При цьому вирішення цих завдань не є самоціллю навчання, а виступає засобом реалізації його основних освітніх функцій – забезпечення рівня підготовки майбутніх фахівців відповідно до вимог державного освітнього </a:t>
            </a:r>
            <a:r>
              <a:rPr lang="uk-UA" dirty="0" err="1"/>
              <a:t>стандарта</a:t>
            </a:r>
            <a:r>
              <a:rPr lang="uk-UA" dirty="0"/>
              <a:t>, що передбачає формування компетентності в обраній галузі й водночас їхній особистісний розвиток і становлення; </a:t>
            </a:r>
            <a:endParaRPr lang="ru-UA" dirty="0"/>
          </a:p>
          <a:p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782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Специфіка педагогічної діяльності викладача вищої школи</a:t>
            </a:r>
            <a:endParaRPr lang="ru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9A3245-92D4-45FB-8F06-522372C13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діяльність, яка потребує (усвідомлена необхідність) неперервного саморозвитку на основі педагогічної діяльності й наукових досліджень; </a:t>
            </a:r>
            <a:endParaRPr lang="ru-UA" dirty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 залежність ефективності освітньої діяльності як від тих, хто вчить, так і від тих, кого вчать; </a:t>
            </a:r>
            <a:endParaRPr lang="ru-UA" dirty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неоднозначність критеріїв ефективності педагогічної діяльності; </a:t>
            </a:r>
            <a:endParaRPr lang="ru-UA" dirty="0"/>
          </a:p>
          <a:p>
            <a:pPr>
              <a:buFont typeface="Wingdings" panose="05000000000000000000" pitchFamily="2" charset="2"/>
              <a:buChar char="v"/>
            </a:pPr>
            <a:r>
              <a:rPr lang="uk-UA" dirty="0"/>
              <a:t>підвищені соціальні вимоги до суб’єкту діяльності та його особистісних якостей</a:t>
            </a: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57ED52-B0B1-4D3B-AC24-5715E3832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uk-UA" dirty="0"/>
              <a:t>виконання нескінченної кількості педагогічних завдань, кожне з яких передбачає усвідомлення кінцевої мети діяльності, способів її досягнення шляхом вирішення багатьох стратегічних і тактичних завдань професійного навчання, виховання й розвитку, що співвідносяться між собою й розв’язуються під час освітнього процесу </a:t>
            </a:r>
            <a:endParaRPr lang="ru-UA" dirty="0"/>
          </a:p>
          <a:p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70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Педагогічна та професійна психологія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625"/>
            <a:ext cx="10515600" cy="3843338"/>
          </a:xfrm>
        </p:spPr>
        <p:txBody>
          <a:bodyPr>
            <a:normAutofit/>
          </a:bodyPr>
          <a:lstStyle/>
          <a:p>
            <a:r>
              <a:rPr lang="ru-RU" dirty="0" err="1"/>
              <a:t>Педагогічна</a:t>
            </a:r>
            <a:r>
              <a:rPr lang="ru-RU" dirty="0"/>
              <a:t> </a:t>
            </a:r>
            <a:r>
              <a:rPr lang="ru-RU" dirty="0" err="1"/>
              <a:t>психологія</a:t>
            </a:r>
            <a:r>
              <a:rPr lang="ru-RU" dirty="0"/>
              <a:t>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педагогікою</a:t>
            </a:r>
            <a:r>
              <a:rPr lang="ru-RU" dirty="0"/>
              <a:t>, </a:t>
            </a:r>
            <a:r>
              <a:rPr lang="ru-RU" dirty="0" err="1"/>
              <a:t>віковою</a:t>
            </a:r>
            <a:r>
              <a:rPr lang="ru-RU" dirty="0"/>
              <a:t> та </a:t>
            </a:r>
            <a:r>
              <a:rPr lang="ru-RU" dirty="0" err="1"/>
              <a:t>диференціальною</a:t>
            </a:r>
            <a:r>
              <a:rPr lang="ru-RU" dirty="0"/>
              <a:t> </a:t>
            </a:r>
            <a:r>
              <a:rPr lang="ru-RU" dirty="0" err="1"/>
              <a:t>психологією</a:t>
            </a:r>
            <a:r>
              <a:rPr lang="ru-RU" dirty="0"/>
              <a:t>, </a:t>
            </a:r>
            <a:r>
              <a:rPr lang="ru-RU" dirty="0" err="1"/>
              <a:t>психофізіологією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галузь</a:t>
            </a:r>
            <a:r>
              <a:rPr lang="ru-RU" dirty="0"/>
              <a:t> </a:t>
            </a:r>
            <a:r>
              <a:rPr lang="ru-RU" dirty="0" err="1"/>
              <a:t>психологічної</a:t>
            </a:r>
            <a:r>
              <a:rPr lang="ru-RU" dirty="0"/>
              <a:t> науки, яка </a:t>
            </a:r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, </a:t>
            </a:r>
            <a:r>
              <a:rPr lang="ru-RU" dirty="0" err="1"/>
              <a:t>закономірності</a:t>
            </a:r>
            <a:r>
              <a:rPr lang="ru-RU" dirty="0"/>
              <a:t> та механізми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освітнього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. </a:t>
            </a:r>
            <a:r>
              <a:rPr lang="ru-RU" dirty="0" err="1"/>
              <a:t>Тобто</a:t>
            </a:r>
            <a:r>
              <a:rPr lang="ru-RU" dirty="0"/>
              <a:t> вона </a:t>
            </a:r>
            <a:r>
              <a:rPr lang="ru-RU" dirty="0" err="1"/>
              <a:t>досліджує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учіння</a:t>
            </a:r>
            <a:r>
              <a:rPr lang="ru-RU" dirty="0"/>
              <a:t> і </a:t>
            </a:r>
            <a:r>
              <a:rPr lang="ru-RU" dirty="0" err="1"/>
              <a:t>виховання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177541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Специфіка педагогічної діяльності викладача вищої школи</a:t>
            </a:r>
            <a:endParaRPr lang="ru-UA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9A3245-92D4-45FB-8F06-522372C13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b="1" dirty="0"/>
              <a:t>Педагогічна діяльність у вищій школі</a:t>
            </a:r>
            <a:r>
              <a:rPr lang="uk-UA" dirty="0"/>
              <a:t> – це діяльність, спрямована на реалізацію педагогічної (спеціально організованої) взаємодії (взаємних дій) викладача та студентів. </a:t>
            </a:r>
            <a:endParaRPr lang="ru-UA" dirty="0"/>
          </a:p>
          <a:p>
            <a:pPr>
              <a:buFont typeface="Wingdings" panose="05000000000000000000" pitchFamily="2" charset="2"/>
              <a:buChar char="v"/>
            </a:pP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57ED52-B0B1-4D3B-AC24-5715E3832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uk-UA" dirty="0"/>
              <a:t>У навчальному закладі штучно створюються умови для оволодіння технологією усвідомленої дії, що засвоюється як соціокультурна модель поведінки в реальній практиці. 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2672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Педагогічна діяльність: структура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ACA8823-9143-463A-8A16-4F9FE5908CF9}"/>
              </a:ext>
            </a:extLst>
          </p:cNvPr>
          <p:cNvGraphicFramePr/>
          <p:nvPr/>
        </p:nvGraphicFramePr>
        <p:xfrm>
          <a:off x="1190624" y="1895475"/>
          <a:ext cx="10315575" cy="4533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71330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6311B-7117-4A95-81C2-72C988582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Структура педагогічної діяльності викладача 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2426011-8D58-4A18-9C8C-27E8B5E04F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366669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9735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Структура педагогічної діяльності викладача вищої школи: компоненти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ACA8823-9143-463A-8A16-4F9FE5908CF9}"/>
              </a:ext>
            </a:extLst>
          </p:cNvPr>
          <p:cNvGraphicFramePr/>
          <p:nvPr/>
        </p:nvGraphicFramePr>
        <p:xfrm>
          <a:off x="1190624" y="2724149"/>
          <a:ext cx="10315575" cy="370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37283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Структура педагогічної діяльності викладача вищої школи: уміння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ACA8823-9143-463A-8A16-4F9FE5908CF9}"/>
              </a:ext>
            </a:extLst>
          </p:cNvPr>
          <p:cNvGraphicFramePr/>
          <p:nvPr/>
        </p:nvGraphicFramePr>
        <p:xfrm>
          <a:off x="1190624" y="2724149"/>
          <a:ext cx="10315575" cy="370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37341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Результативність педагогічної діяльності викладача</a:t>
            </a:r>
            <a:endParaRPr lang="ru-UA" dirty="0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0C976BDE-679B-4BF9-A9B0-C4876A64FA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45974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2F2EF-7372-4C71-B840-2E21E0DFF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i="1" dirty="0"/>
              <a:t>Функції викладача вищої школи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595E10C-9856-43BC-B4C9-6F8866CA71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278444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80990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DB23E-B40B-42CB-A2E2-083586ED3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/>
              <a:t>У процесі реалізації функцій педагогічної діяльності вирішуються такі </a:t>
            </a:r>
            <a:r>
              <a:rPr lang="uk-UA" sz="3600" b="1" dirty="0"/>
              <a:t>завдання:</a:t>
            </a:r>
            <a:r>
              <a:rPr lang="uk-UA" sz="3600" dirty="0"/>
              <a:t> </a:t>
            </a:r>
            <a:br>
              <a:rPr lang="ru-UA" sz="3600" dirty="0"/>
            </a:br>
            <a:endParaRPr lang="ru-UA" sz="3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DCB3D0E-C664-4BD3-8628-C20ECD4DAE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1208107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35231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574" y="681037"/>
            <a:ext cx="980122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/>
              <a:t>Подолання труднощів у діяльності молодого викладача</a:t>
            </a:r>
            <a:endParaRPr lang="ru-UA" dirty="0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65A34284-A1FF-4695-9EC3-40EC856361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41344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4" y="681037"/>
            <a:ext cx="9839325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dirty="0"/>
              <a:t>Технологія організації продуктивної взаємодії викладача і студентів: концептуальні основи</a:t>
            </a:r>
            <a:endParaRPr lang="ru-UA" sz="36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• студент як </a:t>
            </a:r>
            <a:r>
              <a:rPr lang="ru-RU" dirty="0" err="1"/>
              <a:t>суб’єкт</a:t>
            </a:r>
            <a:r>
              <a:rPr lang="ru-RU" dirty="0"/>
              <a:t> </a:t>
            </a:r>
            <a:r>
              <a:rPr lang="ru-RU" dirty="0" err="1"/>
              <a:t>навчально-пізнавальної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набуває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спираючись</a:t>
            </a:r>
            <a:r>
              <a:rPr lang="ru-RU" dirty="0"/>
              <a:t> на </a:t>
            </a:r>
            <a:r>
              <a:rPr lang="ru-RU" dirty="0" err="1"/>
              <a:t>власний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й </a:t>
            </a:r>
            <a:r>
              <a:rPr lang="ru-RU" dirty="0" err="1"/>
              <a:t>розуміння</a:t>
            </a:r>
            <a:r>
              <a:rPr lang="ru-RU" dirty="0"/>
              <a:t>;</a:t>
            </a:r>
          </a:p>
          <a:p>
            <a:r>
              <a:rPr lang="ru-RU" dirty="0"/>
              <a:t> • </a:t>
            </a:r>
            <a:r>
              <a:rPr lang="ru-RU" dirty="0" err="1"/>
              <a:t>зовнішну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особистість</a:t>
            </a:r>
            <a:r>
              <a:rPr lang="ru-RU" dirty="0"/>
              <a:t> </a:t>
            </a:r>
            <a:r>
              <a:rPr lang="ru-RU" dirty="0" err="1"/>
              <a:t>сприймає</a:t>
            </a:r>
            <a:r>
              <a:rPr lang="ru-RU" dirty="0"/>
              <a:t> й </a:t>
            </a:r>
            <a:r>
              <a:rPr lang="ru-RU" dirty="0" err="1"/>
              <a:t>інтерпретує</a:t>
            </a:r>
            <a:r>
              <a:rPr lang="ru-RU" dirty="0"/>
              <a:t> </a:t>
            </a:r>
            <a:r>
              <a:rPr lang="ru-RU" dirty="0" err="1"/>
              <a:t>індивідуально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набутих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досвіду</a:t>
            </a:r>
            <a:r>
              <a:rPr lang="ru-RU" dirty="0"/>
              <a:t>; </a:t>
            </a:r>
          </a:p>
          <a:p>
            <a:r>
              <a:rPr lang="ru-RU" dirty="0"/>
              <a:t>• </a:t>
            </a:r>
            <a:r>
              <a:rPr lang="ru-RU" dirty="0" err="1"/>
              <a:t>оволодіння</a:t>
            </a:r>
            <a:r>
              <a:rPr lang="ru-RU" dirty="0"/>
              <a:t> способами </a:t>
            </a:r>
            <a:r>
              <a:rPr lang="ru-RU" dirty="0" err="1"/>
              <a:t>мислення</a:t>
            </a:r>
            <a:r>
              <a:rPr lang="ru-RU" dirty="0"/>
              <a:t>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готової</a:t>
            </a:r>
            <a:r>
              <a:rPr lang="ru-RU" dirty="0"/>
              <a:t> думки; </a:t>
            </a:r>
          </a:p>
          <a:p>
            <a:r>
              <a:rPr lang="ru-RU" dirty="0"/>
              <a:t>• </a:t>
            </a:r>
            <a:r>
              <a:rPr lang="ru-RU" dirty="0" err="1"/>
              <a:t>навчальна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процесом</a:t>
            </a:r>
            <a:r>
              <a:rPr lang="ru-RU" dirty="0"/>
              <a:t> </a:t>
            </a:r>
            <a:r>
              <a:rPr lang="ru-RU" dirty="0" err="1"/>
              <a:t>набуття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,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умінь</a:t>
            </a:r>
            <a:r>
              <a:rPr lang="ru-RU" dirty="0"/>
              <a:t> й </a:t>
            </a:r>
            <a:r>
              <a:rPr lang="ru-RU" dirty="0" err="1"/>
              <a:t>навичок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студенти</a:t>
            </a:r>
            <a:r>
              <a:rPr lang="ru-RU" dirty="0"/>
              <a:t> </a:t>
            </a:r>
            <a:r>
              <a:rPr lang="ru-RU" dirty="0" err="1"/>
              <a:t>аналізують</a:t>
            </a:r>
            <a:r>
              <a:rPr lang="ru-RU" dirty="0"/>
              <a:t> і </a:t>
            </a:r>
            <a:r>
              <a:rPr lang="ru-RU" dirty="0" err="1"/>
              <a:t>вирішують</a:t>
            </a:r>
            <a:r>
              <a:rPr lang="ru-RU" dirty="0"/>
              <a:t> </a:t>
            </a:r>
            <a:r>
              <a:rPr lang="ru-RU" dirty="0" err="1"/>
              <a:t>реальні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актуальні</a:t>
            </a:r>
            <a:r>
              <a:rPr lang="ru-RU" dirty="0"/>
              <a:t> для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шляху,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, </a:t>
            </a:r>
            <a:r>
              <a:rPr lang="ru-RU" dirty="0" err="1"/>
              <a:t>самопізнання</a:t>
            </a:r>
            <a:r>
              <a:rPr lang="ru-RU" dirty="0"/>
              <a:t>;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CC13EA-EE57-4C74-8BD7-AF787651FA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• навчання, </a:t>
            </a:r>
            <a:r>
              <a:rPr lang="ru-RU" dirty="0" err="1"/>
              <a:t>організоване</a:t>
            </a:r>
            <a:r>
              <a:rPr lang="ru-RU" dirty="0"/>
              <a:t> як </a:t>
            </a:r>
            <a:r>
              <a:rPr lang="ru-RU" dirty="0" err="1"/>
              <a:t>міжособистісна</a:t>
            </a:r>
            <a:r>
              <a:rPr lang="ru-RU" dirty="0"/>
              <a:t> </a:t>
            </a:r>
            <a:r>
              <a:rPr lang="ru-RU" dirty="0" err="1"/>
              <a:t>взаємодія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і </a:t>
            </a:r>
            <a:r>
              <a:rPr lang="ru-RU" dirty="0" err="1"/>
              <a:t>викладачів</a:t>
            </a:r>
            <a:r>
              <a:rPr lang="ru-RU" dirty="0"/>
              <a:t> на засадах </a:t>
            </a:r>
            <a:r>
              <a:rPr lang="ru-RU" dirty="0" err="1"/>
              <a:t>поваги</a:t>
            </a:r>
            <a:r>
              <a:rPr lang="ru-RU" dirty="0"/>
              <a:t> й </a:t>
            </a:r>
            <a:r>
              <a:rPr lang="ru-RU" dirty="0" err="1"/>
              <a:t>довіри</a:t>
            </a:r>
            <a:r>
              <a:rPr lang="ru-RU" dirty="0"/>
              <a:t>,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особистістю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соціальних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, </a:t>
            </a:r>
            <a:r>
              <a:rPr lang="ru-RU" dirty="0" err="1"/>
              <a:t>вияв</a:t>
            </a:r>
            <a:r>
              <a:rPr lang="ru-RU" dirty="0"/>
              <a:t> </a:t>
            </a:r>
            <a:r>
              <a:rPr lang="ru-RU" dirty="0" err="1"/>
              <a:t>неупередженого</a:t>
            </a:r>
            <a:r>
              <a:rPr lang="ru-RU" dirty="0"/>
              <a:t>, толерантного </a:t>
            </a:r>
            <a:r>
              <a:rPr lang="ru-RU" dirty="0" err="1"/>
              <a:t>ставлення</a:t>
            </a:r>
            <a:r>
              <a:rPr lang="ru-RU" dirty="0"/>
              <a:t> до кожного; </a:t>
            </a:r>
          </a:p>
          <a:p>
            <a:r>
              <a:rPr lang="ru-RU" dirty="0" err="1"/>
              <a:t>узгодження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з </a:t>
            </a:r>
            <a:r>
              <a:rPr lang="ru-RU" dirty="0" err="1"/>
              <a:t>інтересами</a:t>
            </a:r>
            <a:r>
              <a:rPr lang="ru-RU" dirty="0"/>
              <a:t>, </a:t>
            </a:r>
            <a:r>
              <a:rPr lang="ru-RU" dirty="0" err="1"/>
              <a:t>поведінкою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;</a:t>
            </a:r>
          </a:p>
          <a:p>
            <a:r>
              <a:rPr lang="ru-RU" dirty="0"/>
              <a:t> •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й </a:t>
            </a:r>
            <a:r>
              <a:rPr lang="ru-RU" dirty="0" err="1"/>
              <a:t>контексти</a:t>
            </a:r>
            <a:r>
              <a:rPr lang="ru-RU" dirty="0"/>
              <a:t>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студенти</a:t>
            </a:r>
            <a:r>
              <a:rPr lang="ru-RU" dirty="0"/>
              <a:t> </a:t>
            </a:r>
            <a:r>
              <a:rPr lang="ru-RU" dirty="0" err="1"/>
              <a:t>набувають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пізнавальної</a:t>
            </a:r>
            <a:r>
              <a:rPr lang="ru-RU" dirty="0"/>
              <a:t> й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, </a:t>
            </a:r>
            <a:r>
              <a:rPr lang="ru-RU" dirty="0" err="1"/>
              <a:t>міжособистісної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. 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167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785017"/>
            <a:ext cx="982027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Педагогічна та професійна психологія</a:t>
            </a:r>
            <a:endParaRPr lang="ru-UA" dirty="0"/>
          </a:p>
        </p:txBody>
      </p:sp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10444259-CE76-4639-901C-213C474B4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625"/>
            <a:ext cx="10515600" cy="3843338"/>
          </a:xfrm>
        </p:spPr>
        <p:txBody>
          <a:bodyPr>
            <a:normAutofit/>
          </a:bodyPr>
          <a:lstStyle/>
          <a:p>
            <a:r>
              <a:rPr lang="uk-UA" dirty="0"/>
              <a:t>Професійна психологія – це галузь знань, що вивчає закономірності розвитку, формування та функціонування психіки людини в процесі професійної діяльності.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567631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Механізми </a:t>
            </a:r>
            <a:r>
              <a:rPr lang="ru-RU" sz="3600" dirty="0" err="1"/>
              <a:t>формування</a:t>
            </a:r>
            <a:r>
              <a:rPr lang="ru-RU" sz="3600" dirty="0"/>
              <a:t> </a:t>
            </a:r>
            <a:r>
              <a:rPr lang="ru-RU" sz="3600" dirty="0" err="1"/>
              <a:t>міжособистісного</a:t>
            </a:r>
            <a:r>
              <a:rPr lang="ru-RU" sz="3600" dirty="0"/>
              <a:t> простору </a:t>
            </a:r>
            <a:r>
              <a:rPr lang="ru-RU" sz="3600" dirty="0" err="1"/>
              <a:t>взаємодії</a:t>
            </a:r>
            <a:endParaRPr lang="ru-UA" sz="36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2BE3FEB-8769-462C-A2D4-2F69FC9A2D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519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F008F-11C7-4AF3-BB7C-8B014C5B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Індивідуальний</a:t>
            </a:r>
            <a:r>
              <a:rPr lang="ru-RU" dirty="0"/>
              <a:t> стиль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педагога – 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F9F52D-6647-4BA7-B9DC-127A46744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своєрідний</a:t>
            </a:r>
            <a:r>
              <a:rPr lang="ru-RU" dirty="0"/>
              <a:t> </a:t>
            </a:r>
            <a:r>
              <a:rPr lang="ru-RU" dirty="0" err="1"/>
              <a:t>прояв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в </a:t>
            </a:r>
            <a:r>
              <a:rPr lang="ru-RU" dirty="0" err="1"/>
              <a:t>педагогічній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через </a:t>
            </a:r>
            <a:r>
              <a:rPr lang="ru-RU" dirty="0" err="1"/>
              <a:t>усталену</a:t>
            </a:r>
            <a:r>
              <a:rPr lang="ru-RU" dirty="0"/>
              <a:t> систему </a:t>
            </a:r>
            <a:r>
              <a:rPr lang="ru-RU" dirty="0" err="1"/>
              <a:t>засобів</a:t>
            </a:r>
            <a:r>
              <a:rPr lang="ru-RU" dirty="0"/>
              <a:t> і </a:t>
            </a:r>
            <a:r>
              <a:rPr lang="ru-RU" dirty="0" err="1"/>
              <a:t>прийомів</a:t>
            </a:r>
            <a:r>
              <a:rPr lang="ru-RU" dirty="0"/>
              <a:t>, що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особистісну</a:t>
            </a:r>
            <a:r>
              <a:rPr lang="ru-RU" dirty="0"/>
              <a:t> систему </a:t>
            </a:r>
            <a:r>
              <a:rPr lang="ru-RU" dirty="0" err="1"/>
              <a:t>дій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771403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F008F-11C7-4AF3-BB7C-8B014C5B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/>
              <a:t>Індивідуальний</a:t>
            </a:r>
            <a:r>
              <a:rPr lang="ru-RU" sz="3200" dirty="0"/>
              <a:t> стиль </a:t>
            </a:r>
            <a:r>
              <a:rPr lang="ru-RU" sz="3200" dirty="0" err="1"/>
              <a:t>професійної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 педагога: </a:t>
            </a:r>
            <a:r>
              <a:rPr lang="ru-RU" sz="3200" dirty="0" err="1"/>
              <a:t>види</a:t>
            </a: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dirty="0"/>
              <a:t>(А. К. Маркова та А. Я. </a:t>
            </a:r>
            <a:r>
              <a:rPr lang="ru-RU" sz="3200" dirty="0" err="1"/>
              <a:t>Ніконова</a:t>
            </a:r>
            <a:r>
              <a:rPr lang="ru-RU" sz="3200" dirty="0"/>
              <a:t>) </a:t>
            </a:r>
            <a:endParaRPr lang="ru-UA" sz="32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6CAA33E-B332-455F-88C1-C41A90DF10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4034725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5192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F008F-11C7-4AF3-BB7C-8B014C5B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/>
              <a:t>Індивідуальний</a:t>
            </a:r>
            <a:r>
              <a:rPr lang="ru-RU" sz="3200" dirty="0"/>
              <a:t> стиль </a:t>
            </a:r>
            <a:r>
              <a:rPr lang="ru-RU" sz="3200" dirty="0" err="1"/>
              <a:t>професійної</a:t>
            </a:r>
            <a:r>
              <a:rPr lang="ru-RU" sz="3200" dirty="0"/>
              <a:t> </a:t>
            </a:r>
            <a:r>
              <a:rPr lang="ru-RU" sz="3200" dirty="0" err="1"/>
              <a:t>діяльності</a:t>
            </a:r>
            <a:r>
              <a:rPr lang="ru-RU" sz="3200" dirty="0"/>
              <a:t> педагога: </a:t>
            </a:r>
            <a:r>
              <a:rPr lang="ru-RU" sz="3200" dirty="0" err="1"/>
              <a:t>види</a:t>
            </a:r>
            <a:r>
              <a:rPr lang="ru-RU" sz="3200" dirty="0"/>
              <a:t> </a:t>
            </a:r>
            <a:br>
              <a:rPr lang="ru-RU" sz="3200" dirty="0"/>
            </a:br>
            <a:r>
              <a:rPr lang="ru-RU" sz="3200" dirty="0"/>
              <a:t>(А. К. Маркова та А. Я. </a:t>
            </a:r>
            <a:r>
              <a:rPr lang="ru-RU" sz="3200" dirty="0" err="1"/>
              <a:t>Ніконова</a:t>
            </a:r>
            <a:r>
              <a:rPr lang="ru-RU" sz="3200" dirty="0"/>
              <a:t>) </a:t>
            </a:r>
            <a:endParaRPr lang="ru-UA" sz="32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6CAA33E-B332-455F-88C1-C41A90DF10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79559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7C1BA2D-D803-461B-B57A-EB432080BA9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Педагогічне спілкування в освітньому процесі вищої школи</a:t>
            </a:r>
            <a:endParaRPr lang="ru-UA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11941A-763A-47BF-B0D8-8ADDF1364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Тема 4</a:t>
            </a:r>
            <a:endParaRPr lang="ru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618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679C8E2-1BED-4CFE-B473-D21877BF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Педагогічне спілкування </a:t>
            </a:r>
            <a:endParaRPr lang="ru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39FC6E9-0BFE-4F1E-9E83-41575F500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– це форма навчальної взаємодії, особистісно та соціально зорієнтована взаємодія. </a:t>
            </a:r>
          </a:p>
          <a:p>
            <a:r>
              <a:rPr lang="uk-UA" dirty="0"/>
              <a:t>Воно одночасно реалізує комунікативну, </a:t>
            </a:r>
            <a:r>
              <a:rPr lang="uk-UA" dirty="0" err="1"/>
              <a:t>перцептивну</a:t>
            </a:r>
            <a:r>
              <a:rPr lang="uk-UA" dirty="0"/>
              <a:t> й інтерактивну </a:t>
            </a:r>
            <a:r>
              <a:rPr lang="uk-UA" b="1" dirty="0"/>
              <a:t>функції,</a:t>
            </a:r>
            <a:r>
              <a:rPr lang="uk-UA" dirty="0"/>
              <a:t> використовуючи при цьому всю сукупність вербальних, образотворчих, символічних і кінетичних </a:t>
            </a:r>
            <a:r>
              <a:rPr lang="uk-UA" b="1" dirty="0"/>
              <a:t>засобів.</a:t>
            </a:r>
            <a:r>
              <a:rPr lang="uk-UA" dirty="0"/>
              <a:t> </a:t>
            </a:r>
          </a:p>
          <a:p>
            <a:r>
              <a:rPr lang="uk-UA" b="1" dirty="0"/>
              <a:t>Змістом такого спілкування</a:t>
            </a:r>
            <a:r>
              <a:rPr lang="uk-UA" dirty="0"/>
              <a:t> є оптимізація процесів навчання і виховання, обмін інформацією, організація спільної діяльності викладача і студента тощо. Педагог виступає ініціатором цих дій, організовує, коригує їх.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308000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679C8E2-1BED-4CFE-B473-D21877BF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Педагогічне спілкування: рівні </a:t>
            </a:r>
            <a:endParaRPr lang="ru-UA" dirty="0"/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1C049996-4442-4CC6-996E-2B567AB75D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292014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86085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679C8E2-1BED-4CFE-B473-D21877BF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Поняття «комунікація»</a:t>
            </a:r>
            <a:r>
              <a:rPr lang="uk-UA" dirty="0"/>
              <a:t> </a:t>
            </a:r>
            <a:br>
              <a:rPr lang="uk-UA" dirty="0"/>
            </a:br>
            <a:r>
              <a:rPr lang="uk-UA" dirty="0"/>
              <a:t>(</a:t>
            </a:r>
            <a:r>
              <a:rPr lang="uk-UA" dirty="0" err="1"/>
              <a:t>Шарков</a:t>
            </a:r>
            <a:r>
              <a:rPr lang="uk-UA" dirty="0"/>
              <a:t>, 2004)</a:t>
            </a:r>
            <a:endParaRPr lang="ru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549D87-702B-425A-9614-D64569AF7CA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uk-UA" dirty="0"/>
              <a:t>1) розглядається як засіб зв’язку будь-яких об’єктів матеріального і духовного світу, тобто як певна структура</a:t>
            </a:r>
          </a:p>
          <a:p>
            <a:r>
              <a:rPr lang="uk-UA" dirty="0"/>
              <a:t>2) як спілкування, в процесі якого люди обмінюються інформацією</a:t>
            </a:r>
          </a:p>
          <a:p>
            <a:r>
              <a:rPr lang="uk-UA" dirty="0"/>
              <a:t>3) як передача і масовий обмін інформацією з метою впливу на суспільство та його складові компоненти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622097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679C8E2-1BED-4CFE-B473-D21877BF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/>
              <a:t>Комунікація в широкому сенсі</a:t>
            </a:r>
            <a:r>
              <a:rPr lang="uk-UA" dirty="0"/>
              <a:t> </a:t>
            </a:r>
            <a:endParaRPr lang="ru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549D87-702B-425A-9614-D64569AF7CA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uk-UA" dirty="0"/>
              <a:t>а) як система, в якій здійснюється взаємодія; </a:t>
            </a:r>
          </a:p>
          <a:p>
            <a:r>
              <a:rPr lang="uk-UA" dirty="0"/>
              <a:t>б) як спосіб спілкування, що дозволяє створювати, надсилати, отримувати й обробляти інформацію; </a:t>
            </a:r>
          </a:p>
          <a:p>
            <a:r>
              <a:rPr lang="uk-UA" dirty="0"/>
              <a:t>в) як специфічний обмін осмисленою інформацією; </a:t>
            </a:r>
          </a:p>
          <a:p>
            <a:r>
              <a:rPr lang="uk-UA" dirty="0"/>
              <a:t>г) як процес передачі емоційного й інтелектуального змісту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077412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679C8E2-1BED-4CFE-B473-D21877BF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/>
              <a:t>Типології комунікацій:</a:t>
            </a:r>
            <a:r>
              <a:rPr lang="uk-UA" dirty="0"/>
              <a:t> </a:t>
            </a:r>
            <a:endParaRPr lang="ru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549D87-702B-425A-9614-D64569AF7CA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uk-UA" dirty="0"/>
              <a:t>- за масштабністю процесу визначають: масову, середнього рівня, локальну, </a:t>
            </a:r>
            <a:r>
              <a:rPr lang="uk-UA" dirty="0" err="1"/>
              <a:t>внутрішньогрупову</a:t>
            </a:r>
            <a:r>
              <a:rPr lang="uk-UA" dirty="0"/>
              <a:t>, </a:t>
            </a:r>
            <a:r>
              <a:rPr lang="uk-UA" dirty="0" err="1"/>
              <a:t>міжгрупову</a:t>
            </a:r>
            <a:r>
              <a:rPr lang="uk-UA" dirty="0"/>
              <a:t>, міжособистісну комунікації; </a:t>
            </a:r>
            <a:endParaRPr lang="ru-UA" dirty="0"/>
          </a:p>
          <a:p>
            <a:r>
              <a:rPr lang="uk-UA" dirty="0"/>
              <a:t>- за способом встановлення і підтримання контакту виділяють безпосередні (прямі) і опосередковані (дистанційні) комунікації; </a:t>
            </a:r>
            <a:endParaRPr lang="ru-UA" dirty="0"/>
          </a:p>
          <a:p>
            <a:r>
              <a:rPr lang="uk-UA" dirty="0"/>
              <a:t>- за ініціативністю комунікаторів комунікації бувають активними і пасивними; </a:t>
            </a:r>
            <a:endParaRPr lang="ru-UA" dirty="0"/>
          </a:p>
          <a:p>
            <a:r>
              <a:rPr lang="uk-UA" dirty="0"/>
              <a:t>- за ступенем організованості комунікації бувають випадковими і невипадковим (організованими); </a:t>
            </a:r>
            <a:endParaRPr lang="ru-UA" dirty="0"/>
          </a:p>
          <a:p>
            <a:r>
              <a:rPr lang="uk-UA" dirty="0"/>
              <a:t>- залежно від спрямованості потоку інформації комунікації діляться на горизонтальні, які здійснюються між членами групи, що мають рівний статус, і вертикальні, що відбуваються між суб'єктами комунікації, які знаходяться в підлеглих відносинах; </a:t>
            </a:r>
            <a:endParaRPr lang="ru-UA" dirty="0"/>
          </a:p>
          <a:p>
            <a:r>
              <a:rPr lang="uk-UA" dirty="0"/>
              <a:t>- залежно від використовуваних знакових систем виділяють вербальні (</a:t>
            </a:r>
            <a:r>
              <a:rPr lang="uk-UA" dirty="0" err="1"/>
              <a:t>мовні</a:t>
            </a:r>
            <a:r>
              <a:rPr lang="uk-UA" dirty="0"/>
              <a:t>) і невербальні (немовні) комунікації, що є взаємопов’язаними і доповнюють один одного, за допомогою яких інформація стає більш багатоплановою, посилюється або послаблюється мовленнєвий вплив комунікаторів, виявляються наміри учасників комунікації. 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25601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/>
              <a:t>Зв’язки з іншими галузями знань</a:t>
            </a:r>
            <a:endParaRPr lang="ru-UA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2F2D3E7-61B6-4525-94F3-F88CC6DF9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270004"/>
              </p:ext>
            </p:extLst>
          </p:nvPr>
        </p:nvGraphicFramePr>
        <p:xfrm>
          <a:off x="838200" y="2178050"/>
          <a:ext cx="10515600" cy="3998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05579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679C8E2-1BED-4CFE-B473-D21877BF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Педагогічні відносини характеризуються</a:t>
            </a:r>
            <a:r>
              <a:rPr lang="uk-UA" dirty="0"/>
              <a:t> таким чином:</a:t>
            </a:r>
            <a:endParaRPr lang="ru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549D87-702B-425A-9614-D64569AF7CA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uk-UA" dirty="0"/>
              <a:t>1. Усвідомлення і прийняття учасниками своєї позиції в системі «учительства – учнівства». (Ефект «оборотності» цих позицій в рамках гуманістичної педагогіки проявляється в готовності педагога вчитися і суб’єктивності позиції учня). </a:t>
            </a:r>
            <a:endParaRPr lang="ru-UA" dirty="0"/>
          </a:p>
          <a:p>
            <a:r>
              <a:rPr lang="uk-UA" dirty="0"/>
              <a:t>2. Розуміння людини як цінності та цілі педагогічної діяльності, але не як її засобів. </a:t>
            </a:r>
            <a:endParaRPr lang="ru-UA" dirty="0"/>
          </a:p>
          <a:p>
            <a:r>
              <a:rPr lang="uk-UA" dirty="0"/>
              <a:t>3. Професійна настанова на роботу з людськими якостями і різноманітними проявами людської природи. </a:t>
            </a:r>
            <a:endParaRPr lang="ru-UA" dirty="0"/>
          </a:p>
          <a:p>
            <a:r>
              <a:rPr lang="uk-UA" dirty="0"/>
              <a:t>4. Готовність учасників педагогічної взаємодії до </a:t>
            </a:r>
            <a:r>
              <a:rPr lang="uk-UA" dirty="0" err="1"/>
              <a:t>взаємозмін</a:t>
            </a:r>
            <a:r>
              <a:rPr lang="uk-UA" dirty="0"/>
              <a:t>. </a:t>
            </a:r>
            <a:endParaRPr lang="ru-UA" dirty="0"/>
          </a:p>
          <a:p>
            <a:r>
              <a:rPr lang="uk-UA" dirty="0"/>
              <a:t>5. Наявність предметного змісту, що носить освітній характер, як основи для педагогічної взаємодії. 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320425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679C8E2-1BED-4CFE-B473-D21877BF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/>
              <a:t>Педагогічні відносини характеризуються</a:t>
            </a:r>
            <a:r>
              <a:rPr lang="uk-UA" dirty="0"/>
              <a:t> таким чином:</a:t>
            </a:r>
            <a:endParaRPr lang="ru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549D87-702B-425A-9614-D64569AF7CA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uk-UA" dirty="0"/>
              <a:t>1. Усвідомлення і прийняття учасниками своєї позиції в системі «учительства – учнівства». (Ефект «оборотності» цих позицій в рамках гуманістичної педагогіки проявляється в готовності педагога вчитися і суб’єктивності позиції учня). </a:t>
            </a:r>
            <a:endParaRPr lang="ru-UA" dirty="0"/>
          </a:p>
          <a:p>
            <a:r>
              <a:rPr lang="uk-UA" dirty="0"/>
              <a:t>2. Розуміння людини як цінності та цілі педагогічної діяльності, але не як її засобів. </a:t>
            </a:r>
            <a:endParaRPr lang="ru-UA" dirty="0"/>
          </a:p>
          <a:p>
            <a:r>
              <a:rPr lang="uk-UA" dirty="0"/>
              <a:t>3. Професійна настанова на роботу з людськими якостями і різноманітними проявами людської природи. </a:t>
            </a:r>
            <a:endParaRPr lang="ru-UA" dirty="0"/>
          </a:p>
          <a:p>
            <a:r>
              <a:rPr lang="uk-UA" dirty="0"/>
              <a:t>4. Готовність учасників педагогічної взаємодії до </a:t>
            </a:r>
            <a:r>
              <a:rPr lang="uk-UA" dirty="0" err="1"/>
              <a:t>взаємозмін</a:t>
            </a:r>
            <a:r>
              <a:rPr lang="uk-UA" dirty="0"/>
              <a:t>. </a:t>
            </a:r>
            <a:endParaRPr lang="ru-UA" dirty="0"/>
          </a:p>
          <a:p>
            <a:r>
              <a:rPr lang="uk-UA" dirty="0"/>
              <a:t>5. Наявність предметного змісту, що носить освітній характер, як основи для педагогічної взаємодії. 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3549969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679C8E2-1BED-4CFE-B473-D21877BF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/>
              <a:t>Педагогічна комунікація </a:t>
            </a:r>
            <a:endParaRPr lang="ru-UA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2549D87-702B-425A-9614-D64569AF7CA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/>
          </a:bodyPr>
          <a:lstStyle/>
          <a:p>
            <a:r>
              <a:rPr lang="uk-UA" dirty="0"/>
              <a:t>– це інформаційна взаємодія суб’єктів освітнього процесу, що має педагогічний зміст і сенс. </a:t>
            </a:r>
          </a:p>
          <a:p>
            <a:r>
              <a:rPr lang="uk-UA" dirty="0"/>
              <a:t>Саме така комунікація за допомогою різних знакових систем сприяє передачі інформації, необхідної в освітньому процесі. Слід зазначити, що комунікація забезпечує формування інформаційної основи педагогічної взаємодії. 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662756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BCE71-34AB-4FB1-B05D-85A2670C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/>
              <a:t>Різновиди</a:t>
            </a:r>
            <a:r>
              <a:rPr lang="ru-RU" i="1" dirty="0"/>
              <a:t> </a:t>
            </a:r>
            <a:r>
              <a:rPr lang="ru-RU" i="1" dirty="0" err="1"/>
              <a:t>педагогічного</a:t>
            </a:r>
            <a:r>
              <a:rPr lang="ru-RU" i="1" dirty="0"/>
              <a:t> </a:t>
            </a:r>
            <a:r>
              <a:rPr lang="ru-RU" i="1" dirty="0" err="1"/>
              <a:t>спілкування</a:t>
            </a:r>
            <a:r>
              <a:rPr lang="ru-RU" i="1" dirty="0"/>
              <a:t>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C20C2C-4221-407E-A408-7B395B078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За </a:t>
            </a:r>
            <a:r>
              <a:rPr lang="ru-RU" dirty="0" err="1"/>
              <a:t>критерієм</a:t>
            </a:r>
            <a:r>
              <a:rPr lang="ru-RU" dirty="0"/>
              <a:t> </a:t>
            </a:r>
            <a:r>
              <a:rPr lang="ru-RU" dirty="0" err="1"/>
              <a:t>просторового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:</a:t>
            </a:r>
          </a:p>
          <a:p>
            <a:r>
              <a:rPr lang="ru-RU" b="1" i="1" dirty="0" err="1"/>
              <a:t>Безпосереднє</a:t>
            </a:r>
            <a:r>
              <a:rPr lang="ru-RU" dirty="0"/>
              <a:t> </a:t>
            </a:r>
            <a:r>
              <a:rPr lang="ru-RU" dirty="0" err="1"/>
              <a:t>спілкування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вид </a:t>
            </a:r>
            <a:r>
              <a:rPr lang="ru-RU" dirty="0" err="1"/>
              <a:t>спілкування</a:t>
            </a:r>
            <a:r>
              <a:rPr lang="ru-RU" dirty="0"/>
              <a:t>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прямий</a:t>
            </a:r>
            <a:r>
              <a:rPr lang="ru-RU" dirty="0"/>
              <a:t> контакт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суб'єктами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студенти</a:t>
            </a:r>
            <a:r>
              <a:rPr lang="ru-RU" dirty="0"/>
              <a:t>, </a:t>
            </a:r>
            <a:r>
              <a:rPr lang="ru-RU" dirty="0" err="1"/>
              <a:t>слухаючи</a:t>
            </a:r>
            <a:r>
              <a:rPr lang="ru-RU" dirty="0"/>
              <a:t> </a:t>
            </a:r>
            <a:r>
              <a:rPr lang="ru-RU" dirty="0" err="1"/>
              <a:t>лекцію</a:t>
            </a:r>
            <a:r>
              <a:rPr lang="ru-RU" dirty="0"/>
              <a:t>, </a:t>
            </a:r>
            <a:r>
              <a:rPr lang="ru-RU" dirty="0" err="1"/>
              <a:t>спілкуються</a:t>
            </a:r>
            <a:r>
              <a:rPr lang="ru-RU" dirty="0"/>
              <a:t> з ним </a:t>
            </a:r>
            <a:r>
              <a:rPr lang="ru-RU" dirty="0" err="1"/>
              <a:t>безпосередньо</a:t>
            </a:r>
            <a:r>
              <a:rPr lang="ru-RU" dirty="0"/>
              <a:t>.</a:t>
            </a:r>
          </a:p>
          <a:p>
            <a:r>
              <a:rPr lang="ru-RU" b="1" i="1" dirty="0" err="1"/>
              <a:t>Опосередковане</a:t>
            </a:r>
            <a:r>
              <a:rPr lang="ru-RU" dirty="0"/>
              <a:t> </a:t>
            </a:r>
            <a:r>
              <a:rPr lang="ru-RU" dirty="0" err="1"/>
              <a:t>спілкування</a:t>
            </a:r>
            <a:r>
              <a:rPr lang="ru-RU" dirty="0"/>
              <a:t> – вид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протилежний</a:t>
            </a:r>
            <a:r>
              <a:rPr lang="ru-RU" dirty="0"/>
              <a:t> до </a:t>
            </a:r>
            <a:r>
              <a:rPr lang="ru-RU" dirty="0" err="1"/>
              <a:t>безпосереднього</a:t>
            </a:r>
            <a:r>
              <a:rPr lang="ru-RU" dirty="0"/>
              <a:t>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суб'єкти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не </a:t>
            </a:r>
            <a:r>
              <a:rPr lang="ru-RU" dirty="0" err="1"/>
              <a:t>контактують</a:t>
            </a:r>
            <a:r>
              <a:rPr lang="ru-RU" dirty="0"/>
              <a:t> один з одним, але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вступають</a:t>
            </a:r>
            <a:r>
              <a:rPr lang="ru-RU" dirty="0"/>
              <a:t> у </a:t>
            </a:r>
            <a:r>
              <a:rPr lang="ru-RU" dirty="0" err="1"/>
              <a:t>комунікативні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читаючи</a:t>
            </a:r>
            <a:r>
              <a:rPr lang="ru-RU" dirty="0"/>
              <a:t> будь-яку книгу,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опосередковано</a:t>
            </a:r>
            <a:r>
              <a:rPr lang="ru-RU" dirty="0"/>
              <a:t> </a:t>
            </a:r>
            <a:r>
              <a:rPr lang="ru-RU" dirty="0" err="1"/>
              <a:t>спілкуєтеся</a:t>
            </a:r>
            <a:r>
              <a:rPr lang="ru-RU" dirty="0"/>
              <a:t> з автором книги й </a:t>
            </a:r>
            <a:r>
              <a:rPr lang="ru-RU" dirty="0" err="1"/>
              <a:t>отримуєте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в </a:t>
            </a:r>
            <a:r>
              <a:rPr lang="ru-RU" dirty="0" err="1"/>
              <a:t>інтерпретації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автора.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3970742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BCE71-34AB-4FB1-B05D-85A2670C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/>
              <a:t>Різновиди</a:t>
            </a:r>
            <a:r>
              <a:rPr lang="ru-RU" i="1" dirty="0"/>
              <a:t> </a:t>
            </a:r>
            <a:r>
              <a:rPr lang="ru-RU" i="1" dirty="0" err="1"/>
              <a:t>педагогічного</a:t>
            </a:r>
            <a:r>
              <a:rPr lang="ru-RU" i="1" dirty="0"/>
              <a:t> </a:t>
            </a:r>
            <a:r>
              <a:rPr lang="ru-RU" i="1" dirty="0" err="1"/>
              <a:t>спілкування</a:t>
            </a:r>
            <a:r>
              <a:rPr lang="ru-RU" i="1" dirty="0"/>
              <a:t>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C20C2C-4221-407E-A408-7B395B078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За </a:t>
            </a:r>
            <a:r>
              <a:rPr lang="ru-RU" dirty="0" err="1"/>
              <a:t>критерієм</a:t>
            </a:r>
            <a:r>
              <a:rPr lang="ru-RU" dirty="0"/>
              <a:t> </a:t>
            </a:r>
            <a:r>
              <a:rPr lang="ru-RU" dirty="0" err="1"/>
              <a:t>мотивації</a:t>
            </a:r>
            <a:r>
              <a:rPr lang="ru-RU" dirty="0"/>
              <a:t> до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:</a:t>
            </a:r>
          </a:p>
          <a:p>
            <a:r>
              <a:rPr lang="ru-RU" b="1" i="1" dirty="0"/>
              <a:t>Бажане </a:t>
            </a:r>
            <a:r>
              <a:rPr lang="ru-RU" dirty="0" err="1"/>
              <a:t>спілкування</a:t>
            </a:r>
            <a:r>
              <a:rPr lang="ru-RU" dirty="0"/>
              <a:t> – вид </a:t>
            </a:r>
            <a:r>
              <a:rPr lang="ru-RU" dirty="0" err="1"/>
              <a:t>спілкування</a:t>
            </a:r>
            <a:r>
              <a:rPr lang="ru-RU" dirty="0"/>
              <a:t>, до </a:t>
            </a:r>
            <a:r>
              <a:rPr lang="ru-RU" dirty="0" err="1"/>
              <a:t>якого</a:t>
            </a:r>
            <a:r>
              <a:rPr lang="ru-RU" dirty="0"/>
              <a:t> ми </a:t>
            </a:r>
            <a:r>
              <a:rPr lang="ru-RU" dirty="0" err="1"/>
              <a:t>прагнемо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знайшли</a:t>
            </a:r>
            <a:r>
              <a:rPr lang="ru-RU" dirty="0"/>
              <a:t> в </a:t>
            </a:r>
            <a:r>
              <a:rPr lang="ru-RU" dirty="0" err="1"/>
              <a:t>анонсі</a:t>
            </a:r>
            <a:r>
              <a:rPr lang="ru-RU" dirty="0"/>
              <a:t> </a:t>
            </a:r>
            <a:r>
              <a:rPr lang="ru-RU" dirty="0" err="1"/>
              <a:t>телепрограм</a:t>
            </a:r>
            <a:r>
              <a:rPr lang="ru-RU" dirty="0"/>
              <a:t> </a:t>
            </a:r>
            <a:r>
              <a:rPr lang="ru-RU" dirty="0" err="1"/>
              <a:t>цікаву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і в </a:t>
            </a:r>
            <a:r>
              <a:rPr lang="ru-RU" dirty="0" err="1"/>
              <a:t>певний</a:t>
            </a:r>
            <a:r>
              <a:rPr lang="ru-RU" dirty="0"/>
              <a:t> час </a:t>
            </a:r>
            <a:r>
              <a:rPr lang="ru-RU" dirty="0" err="1"/>
              <a:t>вмикаєте</a:t>
            </a:r>
            <a:r>
              <a:rPr lang="ru-RU" dirty="0"/>
              <a:t> </a:t>
            </a:r>
            <a:r>
              <a:rPr lang="ru-RU" dirty="0" err="1"/>
              <a:t>телевізор</a:t>
            </a:r>
            <a:r>
              <a:rPr lang="ru-RU" dirty="0"/>
              <a:t>, </a:t>
            </a:r>
            <a:r>
              <a:rPr lang="ru-RU" dirty="0" err="1"/>
              <a:t>бо</a:t>
            </a:r>
            <a:r>
              <a:rPr lang="ru-RU" dirty="0"/>
              <a:t> </a:t>
            </a:r>
            <a:r>
              <a:rPr lang="ru-RU" dirty="0" err="1"/>
              <a:t>прагнете</a:t>
            </a:r>
            <a:r>
              <a:rPr lang="ru-RU" dirty="0"/>
              <a:t> до </a:t>
            </a:r>
            <a:r>
              <a:rPr lang="ru-RU" dirty="0" err="1"/>
              <a:t>спілкування</a:t>
            </a:r>
            <a:r>
              <a:rPr lang="ru-RU" dirty="0"/>
              <a:t>.</a:t>
            </a:r>
          </a:p>
          <a:p>
            <a:r>
              <a:rPr lang="ru-RU" b="1" i="1" dirty="0" err="1"/>
              <a:t>Небажане</a:t>
            </a:r>
            <a:r>
              <a:rPr lang="ru-RU" dirty="0"/>
              <a:t> </a:t>
            </a:r>
            <a:r>
              <a:rPr lang="ru-RU" dirty="0" err="1"/>
              <a:t>спілкування</a:t>
            </a:r>
            <a:r>
              <a:rPr lang="ru-RU" dirty="0"/>
              <a:t> – вид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уникає</a:t>
            </a:r>
            <a:r>
              <a:rPr lang="ru-RU" dirty="0"/>
              <a:t>, </a:t>
            </a:r>
            <a:r>
              <a:rPr lang="ru-RU" dirty="0" err="1"/>
              <a:t>ухиляється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ви</a:t>
            </a:r>
            <a:r>
              <a:rPr lang="ru-RU" dirty="0"/>
              <a:t> заходите до </a:t>
            </a:r>
            <a:r>
              <a:rPr lang="ru-RU" dirty="0" err="1"/>
              <a:t>громадського</a:t>
            </a:r>
            <a:r>
              <a:rPr lang="ru-RU" dirty="0"/>
              <a:t> транспорту в «час </a:t>
            </a:r>
            <a:r>
              <a:rPr lang="ru-RU" dirty="0" err="1"/>
              <a:t>пік</a:t>
            </a:r>
            <a:r>
              <a:rPr lang="ru-RU" dirty="0"/>
              <a:t>»; </a:t>
            </a:r>
            <a:r>
              <a:rPr lang="ru-RU" dirty="0" err="1"/>
              <a:t>багато</a:t>
            </a:r>
            <a:r>
              <a:rPr lang="ru-RU" dirty="0"/>
              <a:t> людей, люди стоять </a:t>
            </a:r>
            <a:r>
              <a:rPr lang="ru-RU" dirty="0" err="1"/>
              <a:t>близько</a:t>
            </a:r>
            <a:r>
              <a:rPr lang="ru-RU" dirty="0"/>
              <a:t> один до одного, </a:t>
            </a:r>
            <a:r>
              <a:rPr lang="ru-RU" dirty="0" err="1"/>
              <a:t>безумовно</a:t>
            </a:r>
            <a:r>
              <a:rPr lang="ru-RU" dirty="0"/>
              <a:t>, що </a:t>
            </a:r>
            <a:r>
              <a:rPr lang="ru-RU" dirty="0" err="1"/>
              <a:t>це</a:t>
            </a:r>
            <a:r>
              <a:rPr lang="ru-RU" dirty="0"/>
              <a:t> є </a:t>
            </a:r>
            <a:r>
              <a:rPr lang="ru-RU" dirty="0" err="1"/>
              <a:t>певним</a:t>
            </a:r>
            <a:r>
              <a:rPr lang="ru-RU" dirty="0"/>
              <a:t> дискомфортом. </a:t>
            </a:r>
            <a:r>
              <a:rPr lang="ru-RU" dirty="0" err="1"/>
              <a:t>Дехто</a:t>
            </a:r>
            <a:r>
              <a:rPr lang="ru-RU" dirty="0"/>
              <a:t> </a:t>
            </a:r>
            <a:r>
              <a:rPr lang="ru-RU" dirty="0" err="1"/>
              <a:t>відхиляється</a:t>
            </a:r>
            <a:r>
              <a:rPr lang="ru-RU" dirty="0"/>
              <a:t>, </a:t>
            </a:r>
            <a:r>
              <a:rPr lang="ru-RU" dirty="0" err="1"/>
              <a:t>відвертається</a:t>
            </a:r>
            <a:r>
              <a:rPr lang="ru-RU" dirty="0"/>
              <a:t> в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бік</a:t>
            </a:r>
            <a:r>
              <a:rPr lang="ru-RU" dirty="0"/>
              <a:t>, дивиться </a:t>
            </a:r>
            <a:r>
              <a:rPr lang="ru-RU" dirty="0" err="1"/>
              <a:t>постійно</a:t>
            </a:r>
            <a:r>
              <a:rPr lang="ru-RU" dirty="0"/>
              <a:t> у </a:t>
            </a:r>
            <a:r>
              <a:rPr lang="ru-RU" dirty="0" err="1"/>
              <a:t>вікно</a:t>
            </a:r>
            <a:r>
              <a:rPr lang="ru-RU" dirty="0"/>
              <a:t>,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читає</a:t>
            </a:r>
            <a:r>
              <a:rPr lang="ru-RU" dirty="0"/>
              <a:t> газету, книгу, </a:t>
            </a:r>
            <a:r>
              <a:rPr lang="ru-RU" dirty="0" err="1"/>
              <a:t>хтось</a:t>
            </a:r>
            <a:r>
              <a:rPr lang="ru-RU" dirty="0"/>
              <a:t> </a:t>
            </a:r>
            <a:r>
              <a:rPr lang="ru-RU" dirty="0" err="1"/>
              <a:t>слухає</a:t>
            </a:r>
            <a:r>
              <a:rPr lang="ru-RU" dirty="0"/>
              <a:t> </a:t>
            </a:r>
            <a:r>
              <a:rPr lang="ru-RU" dirty="0" err="1"/>
              <a:t>музику</a:t>
            </a:r>
            <a:r>
              <a:rPr lang="ru-RU" dirty="0"/>
              <a:t> – все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задля</a:t>
            </a:r>
            <a:r>
              <a:rPr lang="ru-RU" dirty="0"/>
              <a:t> того,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прямого </a:t>
            </a:r>
            <a:r>
              <a:rPr lang="ru-RU" dirty="0" err="1"/>
              <a:t>небажаного</a:t>
            </a:r>
            <a:r>
              <a:rPr lang="ru-RU" dirty="0"/>
              <a:t> контакту.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400189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BCE71-34AB-4FB1-B05D-85A2670C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/>
              <a:t>Різновиди</a:t>
            </a:r>
            <a:r>
              <a:rPr lang="ru-RU" i="1" dirty="0"/>
              <a:t> </a:t>
            </a:r>
            <a:r>
              <a:rPr lang="ru-RU" i="1" dirty="0" err="1"/>
              <a:t>педагогічного</a:t>
            </a:r>
            <a:r>
              <a:rPr lang="ru-RU" i="1" dirty="0"/>
              <a:t> </a:t>
            </a:r>
            <a:r>
              <a:rPr lang="ru-RU" i="1" dirty="0" err="1"/>
              <a:t>спілкування</a:t>
            </a:r>
            <a:r>
              <a:rPr lang="ru-RU" i="1" dirty="0"/>
              <a:t>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C20C2C-4221-407E-A408-7B395B078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За </a:t>
            </a:r>
            <a:r>
              <a:rPr lang="ru-RU" dirty="0" err="1"/>
              <a:t>критерієм</a:t>
            </a:r>
            <a:r>
              <a:rPr lang="ru-RU" dirty="0"/>
              <a:t> </a:t>
            </a:r>
            <a:r>
              <a:rPr lang="ru-RU" dirty="0" err="1"/>
              <a:t>орієнтації</a:t>
            </a:r>
            <a:r>
              <a:rPr lang="ru-RU" dirty="0"/>
              <a:t> на </a:t>
            </a:r>
            <a:r>
              <a:rPr lang="ru-RU" dirty="0" err="1"/>
              <a:t>співрозмовника</a:t>
            </a:r>
            <a:endParaRPr lang="ru-RU" dirty="0"/>
          </a:p>
          <a:p>
            <a:r>
              <a:rPr lang="ru-RU" b="1" i="1" dirty="0" err="1"/>
              <a:t>Індивідуальне</a:t>
            </a:r>
            <a:r>
              <a:rPr lang="ru-RU" dirty="0"/>
              <a:t> </a:t>
            </a:r>
            <a:r>
              <a:rPr lang="ru-RU" dirty="0" err="1"/>
              <a:t>спілкування</a:t>
            </a:r>
            <a:r>
              <a:rPr lang="ru-RU" dirty="0"/>
              <a:t> – </a:t>
            </a:r>
            <a:r>
              <a:rPr lang="ru-RU" dirty="0" err="1"/>
              <a:t>цей</a:t>
            </a:r>
            <a:r>
              <a:rPr lang="ru-RU" dirty="0"/>
              <a:t> вид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поширений</a:t>
            </a:r>
            <a:r>
              <a:rPr lang="ru-RU" dirty="0"/>
              <a:t> у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безпосередні</a:t>
            </a:r>
            <a:r>
              <a:rPr lang="ru-RU" dirty="0"/>
              <a:t> </a:t>
            </a:r>
            <a:r>
              <a:rPr lang="ru-RU" dirty="0" err="1"/>
              <a:t>суспільні</a:t>
            </a:r>
            <a:r>
              <a:rPr lang="ru-RU" dirty="0"/>
              <a:t> </a:t>
            </a:r>
            <a:r>
              <a:rPr lang="ru-RU" dirty="0" err="1"/>
              <a:t>зв'язки</a:t>
            </a:r>
            <a:r>
              <a:rPr lang="ru-RU" dirty="0"/>
              <a:t> людей.</a:t>
            </a:r>
          </a:p>
          <a:p>
            <a:r>
              <a:rPr lang="ru-RU" b="1" i="1" dirty="0" err="1"/>
              <a:t>Колективне</a:t>
            </a:r>
            <a:r>
              <a:rPr lang="ru-RU" dirty="0"/>
              <a:t> </a:t>
            </a:r>
            <a:r>
              <a:rPr lang="ru-RU" dirty="0" err="1"/>
              <a:t>спілкування</a:t>
            </a:r>
            <a:r>
              <a:rPr lang="ru-RU" dirty="0"/>
              <a:t> – вид </a:t>
            </a:r>
            <a:r>
              <a:rPr lang="ru-RU" dirty="0" err="1"/>
              <a:t>спілкування</a:t>
            </a:r>
            <a:r>
              <a:rPr lang="ru-RU" dirty="0"/>
              <a:t>, яке </a:t>
            </a:r>
            <a:r>
              <a:rPr lang="ru-RU" dirty="0" err="1"/>
              <a:t>спрямоване</a:t>
            </a:r>
            <a:r>
              <a:rPr lang="ru-RU" dirty="0"/>
              <a:t> на </a:t>
            </a:r>
            <a:r>
              <a:rPr lang="ru-RU" dirty="0" err="1"/>
              <a:t>масу</a:t>
            </a:r>
            <a:r>
              <a:rPr lang="ru-RU" dirty="0"/>
              <a:t> людей.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здійснюється через </a:t>
            </a:r>
            <a:r>
              <a:rPr lang="ru-RU" dirty="0" err="1"/>
              <a:t>телебачення</a:t>
            </a:r>
            <a:r>
              <a:rPr lang="ru-RU" dirty="0"/>
              <a:t>,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. Через </a:t>
            </a:r>
            <a:r>
              <a:rPr lang="ru-RU" dirty="0" err="1"/>
              <a:t>такий</a:t>
            </a:r>
            <a:r>
              <a:rPr lang="ru-RU" dirty="0"/>
              <a:t> вид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до </a:t>
            </a:r>
            <a:r>
              <a:rPr lang="ru-RU" dirty="0" err="1"/>
              <a:t>покоління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нації</a:t>
            </a:r>
            <a:r>
              <a:rPr lang="ru-RU" dirty="0"/>
              <a:t> до </a:t>
            </a:r>
            <a:r>
              <a:rPr lang="ru-RU" dirty="0" err="1"/>
              <a:t>іншої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6147216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BCE71-34AB-4FB1-B05D-85A2670C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/>
              <a:t>Різновиди</a:t>
            </a:r>
            <a:r>
              <a:rPr lang="ru-RU" i="1" dirty="0"/>
              <a:t> </a:t>
            </a:r>
            <a:r>
              <a:rPr lang="ru-RU" i="1" dirty="0" err="1"/>
              <a:t>педагогічного</a:t>
            </a:r>
            <a:r>
              <a:rPr lang="ru-RU" i="1" dirty="0"/>
              <a:t> </a:t>
            </a:r>
            <a:r>
              <a:rPr lang="ru-RU" i="1" dirty="0" err="1"/>
              <a:t>спілкування</a:t>
            </a:r>
            <a:r>
              <a:rPr lang="ru-RU" i="1" dirty="0"/>
              <a:t>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C20C2C-4221-407E-A408-7B395B078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За </a:t>
            </a:r>
            <a:r>
              <a:rPr lang="ru-RU" dirty="0" err="1"/>
              <a:t>критерієм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endParaRPr lang="ru-RU" dirty="0"/>
          </a:p>
          <a:p>
            <a:r>
              <a:rPr lang="ru-RU" b="1" i="1" dirty="0" err="1"/>
              <a:t>Монологічне</a:t>
            </a:r>
            <a:r>
              <a:rPr lang="ru-RU" dirty="0"/>
              <a:t> </a:t>
            </a:r>
            <a:r>
              <a:rPr lang="ru-RU" dirty="0" err="1"/>
              <a:t>спілкування</a:t>
            </a:r>
            <a:r>
              <a:rPr lang="ru-RU" dirty="0"/>
              <a:t> – вид </a:t>
            </a:r>
            <a:r>
              <a:rPr lang="ru-RU" dirty="0" err="1"/>
              <a:t>спілкування</a:t>
            </a:r>
            <a:r>
              <a:rPr lang="ru-RU" dirty="0"/>
              <a:t>, яке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одностороннє</a:t>
            </a:r>
            <a:r>
              <a:rPr lang="ru-RU" dirty="0"/>
              <a:t> </a:t>
            </a:r>
            <a:r>
              <a:rPr lang="ru-RU" dirty="0" err="1"/>
              <a:t>спрямування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коли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викладає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думки, </a:t>
            </a:r>
            <a:r>
              <a:rPr lang="ru-RU" dirty="0" err="1"/>
              <a:t>ідеї</a:t>
            </a:r>
            <a:r>
              <a:rPr lang="ru-RU" dirty="0"/>
              <a:t>, </a:t>
            </a:r>
            <a:r>
              <a:rPr lang="ru-RU" dirty="0" err="1"/>
              <a:t>почуття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відсутній</a:t>
            </a:r>
            <a:r>
              <a:rPr lang="ru-RU" dirty="0"/>
              <a:t> </a:t>
            </a:r>
            <a:r>
              <a:rPr lang="ru-RU" dirty="0" err="1"/>
              <a:t>зворотній</a:t>
            </a:r>
            <a:r>
              <a:rPr lang="ru-RU" dirty="0"/>
              <a:t> </a:t>
            </a:r>
            <a:r>
              <a:rPr lang="ru-RU" dirty="0" err="1"/>
              <a:t>зв'язок</a:t>
            </a:r>
            <a:r>
              <a:rPr lang="ru-RU" dirty="0"/>
              <a:t>.</a:t>
            </a:r>
          </a:p>
          <a:p>
            <a:r>
              <a:rPr lang="ru-RU" b="1" i="1" dirty="0" err="1"/>
              <a:t>Діалогічне</a:t>
            </a:r>
            <a:r>
              <a:rPr lang="ru-RU" dirty="0"/>
              <a:t> </a:t>
            </a:r>
            <a:r>
              <a:rPr lang="ru-RU" dirty="0" err="1"/>
              <a:t>спілкування</a:t>
            </a:r>
            <a:r>
              <a:rPr lang="ru-RU" dirty="0"/>
              <a:t> – вид </a:t>
            </a:r>
            <a:r>
              <a:rPr lang="ru-RU" dirty="0" err="1"/>
              <a:t>спілкування</a:t>
            </a:r>
            <a:r>
              <a:rPr lang="ru-RU" dirty="0"/>
              <a:t>,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</a:t>
            </a:r>
            <a:r>
              <a:rPr lang="ru-RU" dirty="0" err="1"/>
              <a:t>гуманне</a:t>
            </a:r>
            <a:r>
              <a:rPr lang="ru-RU" dirty="0"/>
              <a:t> </a:t>
            </a:r>
            <a:r>
              <a:rPr lang="ru-RU" dirty="0" err="1"/>
              <a:t>ставлення</a:t>
            </a:r>
            <a:r>
              <a:rPr lang="ru-RU" dirty="0"/>
              <a:t> до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з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спілкуються</a:t>
            </a:r>
            <a:r>
              <a:rPr lang="ru-RU" dirty="0"/>
              <a:t>,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зворотній</a:t>
            </a:r>
            <a:r>
              <a:rPr lang="ru-RU" dirty="0"/>
              <a:t> </a:t>
            </a:r>
            <a:r>
              <a:rPr lang="ru-RU" dirty="0" err="1"/>
              <a:t>зв</a:t>
            </a:r>
            <a:r>
              <a:rPr lang="ru-RU" dirty="0"/>
              <a:t>' </a:t>
            </a:r>
            <a:r>
              <a:rPr lang="ru-RU" dirty="0" err="1"/>
              <a:t>язок</a:t>
            </a:r>
            <a:endParaRPr lang="ru-RU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0915942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BCE71-34AB-4FB1-B05D-85A2670C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/>
              <a:t>Різновиди</a:t>
            </a:r>
            <a:r>
              <a:rPr lang="ru-RU" i="1" dirty="0"/>
              <a:t> </a:t>
            </a:r>
            <a:r>
              <a:rPr lang="ru-RU" i="1" dirty="0" err="1"/>
              <a:t>педагогічного</a:t>
            </a:r>
            <a:r>
              <a:rPr lang="ru-RU" i="1" dirty="0"/>
              <a:t> </a:t>
            </a:r>
            <a:r>
              <a:rPr lang="ru-RU" i="1" dirty="0" err="1"/>
              <a:t>спілкування</a:t>
            </a:r>
            <a:r>
              <a:rPr lang="ru-RU" i="1" dirty="0"/>
              <a:t>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C20C2C-4221-407E-A408-7B395B078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За </a:t>
            </a:r>
            <a:r>
              <a:rPr lang="ru-RU" dirty="0" err="1"/>
              <a:t>критерієм</a:t>
            </a:r>
            <a:r>
              <a:rPr lang="ru-RU" dirty="0"/>
              <a:t> </a:t>
            </a:r>
            <a:r>
              <a:rPr lang="ru-RU" dirty="0" err="1"/>
              <a:t>результативності</a:t>
            </a:r>
            <a:r>
              <a:rPr lang="ru-RU" dirty="0"/>
              <a:t>:</a:t>
            </a:r>
          </a:p>
          <a:p>
            <a:r>
              <a:rPr lang="ru-RU" b="1" i="1" dirty="0" err="1"/>
              <a:t>Конфліктне</a:t>
            </a:r>
            <a:r>
              <a:rPr lang="ru-RU" dirty="0"/>
              <a:t> </a:t>
            </a:r>
            <a:r>
              <a:rPr lang="ru-RU" dirty="0" err="1"/>
              <a:t>спілкування</a:t>
            </a:r>
            <a:r>
              <a:rPr lang="ru-RU" dirty="0"/>
              <a:t> – </a:t>
            </a:r>
            <a:r>
              <a:rPr lang="ru-RU" dirty="0" err="1"/>
              <a:t>особливий</a:t>
            </a:r>
            <a:r>
              <a:rPr lang="ru-RU" dirty="0"/>
              <a:t> вид </a:t>
            </a:r>
            <a:r>
              <a:rPr lang="ru-RU" dirty="0" err="1"/>
              <a:t>спілкування</a:t>
            </a:r>
            <a:r>
              <a:rPr lang="ru-RU" dirty="0"/>
              <a:t>, для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характерне</a:t>
            </a:r>
            <a:r>
              <a:rPr lang="ru-RU" dirty="0"/>
              <a:t> </a:t>
            </a:r>
            <a:r>
              <a:rPr lang="ru-RU" dirty="0" err="1"/>
              <a:t>зіткнення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 людей,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і </a:t>
            </a:r>
            <a:r>
              <a:rPr lang="ru-RU" dirty="0" err="1"/>
              <a:t>дій</a:t>
            </a:r>
            <a:r>
              <a:rPr lang="ru-RU" dirty="0"/>
              <a:t>.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негативне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негативними</a:t>
            </a:r>
            <a:r>
              <a:rPr lang="ru-RU" dirty="0"/>
              <a:t> </a:t>
            </a:r>
            <a:r>
              <a:rPr lang="ru-RU" dirty="0" err="1"/>
              <a:t>емоціями</a:t>
            </a:r>
            <a:r>
              <a:rPr lang="ru-RU" dirty="0"/>
              <a:t>, </a:t>
            </a:r>
            <a:r>
              <a:rPr lang="ru-RU" dirty="0" err="1"/>
              <a:t>стресами</a:t>
            </a:r>
            <a:r>
              <a:rPr lang="ru-RU" dirty="0"/>
              <a:t>, </a:t>
            </a:r>
            <a:r>
              <a:rPr lang="ru-RU" dirty="0" err="1"/>
              <a:t>переживаннями</a:t>
            </a:r>
            <a:r>
              <a:rPr lang="ru-RU" dirty="0"/>
              <a:t>.</a:t>
            </a:r>
          </a:p>
          <a:p>
            <a:r>
              <a:rPr lang="ru-RU" b="1" i="1" dirty="0" err="1"/>
              <a:t>Маніпулятивне</a:t>
            </a:r>
            <a:r>
              <a:rPr lang="ru-RU" dirty="0"/>
              <a:t> </a:t>
            </a:r>
            <a:r>
              <a:rPr lang="ru-RU" dirty="0" err="1"/>
              <a:t>спілкування</a:t>
            </a:r>
            <a:r>
              <a:rPr lang="ru-RU" dirty="0"/>
              <a:t> – вид </a:t>
            </a:r>
            <a:r>
              <a:rPr lang="ru-RU" dirty="0" err="1"/>
              <a:t>спілкування</a:t>
            </a:r>
            <a:r>
              <a:rPr lang="ru-RU" dirty="0"/>
              <a:t>, при </a:t>
            </a:r>
            <a:r>
              <a:rPr lang="ru-RU" dirty="0" err="1"/>
              <a:t>якому</a:t>
            </a:r>
            <a:r>
              <a:rPr lang="ru-RU" dirty="0"/>
              <a:t>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комунікантів</a:t>
            </a:r>
            <a:r>
              <a:rPr lang="ru-RU" dirty="0"/>
              <a:t> </a:t>
            </a:r>
            <a:r>
              <a:rPr lang="ru-RU" dirty="0" err="1"/>
              <a:t>хоче</a:t>
            </a:r>
            <a:r>
              <a:rPr lang="ru-RU" dirty="0"/>
              <a:t> </a:t>
            </a:r>
            <a:r>
              <a:rPr lang="ru-RU" dirty="0" err="1"/>
              <a:t>переважати</a:t>
            </a:r>
            <a:r>
              <a:rPr lang="ru-RU" dirty="0"/>
              <a:t>,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домінуючу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, </a:t>
            </a:r>
            <a:r>
              <a:rPr lang="ru-RU" dirty="0" err="1"/>
              <a:t>пригнічуючи</a:t>
            </a:r>
            <a:r>
              <a:rPr lang="ru-RU" dirty="0"/>
              <a:t> інтереси, </a:t>
            </a:r>
            <a:r>
              <a:rPr lang="ru-RU" dirty="0" err="1"/>
              <a:t>бажання</a:t>
            </a:r>
            <a:r>
              <a:rPr lang="ru-RU" dirty="0"/>
              <a:t> та потреби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учасника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25803506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BCE71-34AB-4FB1-B05D-85A2670C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Б.Ломов</a:t>
            </a:r>
            <a:r>
              <a:rPr lang="ru-RU" dirty="0"/>
              <a:t> </a:t>
            </a:r>
            <a:r>
              <a:rPr lang="ru-RU" dirty="0" err="1"/>
              <a:t>виділяє</a:t>
            </a:r>
            <a:r>
              <a:rPr lang="ru-RU" dirty="0"/>
              <a:t> три </a:t>
            </a:r>
            <a:r>
              <a:rPr lang="ru-RU" dirty="0" err="1"/>
              <a:t>класи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сп</a:t>
            </a:r>
            <a:r>
              <a:rPr lang="uk-UA" dirty="0" err="1"/>
              <a:t>ілкування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C20C2C-4221-407E-A408-7B395B078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1) </a:t>
            </a:r>
            <a:r>
              <a:rPr lang="ru-RU" dirty="0" err="1"/>
              <a:t>інформаційно-комунікативну</a:t>
            </a:r>
            <a:r>
              <a:rPr lang="ru-RU" dirty="0"/>
              <a:t> (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); </a:t>
            </a:r>
          </a:p>
          <a:p>
            <a:r>
              <a:rPr lang="ru-RU" dirty="0"/>
              <a:t>2) </a:t>
            </a:r>
            <a:r>
              <a:rPr lang="ru-RU" dirty="0" err="1"/>
              <a:t>регуляційно-комунікативну</a:t>
            </a:r>
            <a:r>
              <a:rPr lang="ru-RU" dirty="0"/>
              <a:t> (</a:t>
            </a:r>
            <a:r>
              <a:rPr lang="ru-RU" dirty="0" err="1"/>
              <a:t>регуляція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спільної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); </a:t>
            </a:r>
          </a:p>
          <a:p>
            <a:r>
              <a:rPr lang="ru-RU" dirty="0"/>
              <a:t>3) </a:t>
            </a:r>
            <a:r>
              <a:rPr lang="ru-RU" dirty="0" err="1"/>
              <a:t>афективно-комунікативну</a:t>
            </a:r>
            <a:r>
              <a:rPr lang="ru-RU" dirty="0"/>
              <a:t> (</a:t>
            </a:r>
            <a:r>
              <a:rPr lang="ru-RU" dirty="0" err="1"/>
              <a:t>регуляція</a:t>
            </a:r>
            <a:r>
              <a:rPr lang="ru-RU" dirty="0"/>
              <a:t> </a:t>
            </a:r>
            <a:r>
              <a:rPr lang="ru-RU" dirty="0" err="1"/>
              <a:t>емоційної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).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565513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0E6BD6-FAC5-451D-BCE3-D5542EE7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Стиль</a:t>
            </a:r>
            <a:r>
              <a:rPr lang="ru-RU" dirty="0"/>
              <a:t> 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0E479E-0279-4BCF-B65E-67070581B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- </a:t>
            </a:r>
            <a:r>
              <a:rPr lang="ru-RU" dirty="0" err="1"/>
              <a:t>прояв</a:t>
            </a:r>
            <a:r>
              <a:rPr lang="ru-RU" dirty="0"/>
              <a:t> </a:t>
            </a:r>
            <a:r>
              <a:rPr lang="ru-RU" dirty="0" err="1"/>
              <a:t>педагогічної</a:t>
            </a:r>
            <a:r>
              <a:rPr lang="ru-RU" dirty="0"/>
              <a:t>  </a:t>
            </a:r>
            <a:r>
              <a:rPr lang="ru-RU" dirty="0" err="1"/>
              <a:t>техніки</a:t>
            </a:r>
            <a:r>
              <a:rPr lang="ru-RU" dirty="0"/>
              <a:t> (методики) у </a:t>
            </a:r>
            <a:r>
              <a:rPr lang="ru-RU" dirty="0" err="1"/>
              <a:t>взаєминах</a:t>
            </a:r>
            <a:r>
              <a:rPr lang="ru-RU" dirty="0"/>
              <a:t>.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особистих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компетенції</a:t>
            </a:r>
            <a:r>
              <a:rPr lang="ru-RU" dirty="0"/>
              <a:t>, </a:t>
            </a:r>
            <a:r>
              <a:rPr lang="ru-RU" dirty="0" err="1"/>
              <a:t>педагогічної</a:t>
            </a:r>
            <a:r>
              <a:rPr lang="ru-RU" dirty="0"/>
              <a:t> </a:t>
            </a:r>
            <a:r>
              <a:rPr lang="ru-RU" dirty="0" err="1"/>
              <a:t>інтуїції</a:t>
            </a:r>
            <a:r>
              <a:rPr lang="ru-RU" dirty="0"/>
              <a:t>. 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45506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7088D-4E45-4FE6-9397-AC2A76ED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2100" y="668338"/>
            <a:ext cx="9793288" cy="108426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Педагогічна та професійна психологія : об’єкт та предмет</a:t>
            </a:r>
            <a:endParaRPr lang="ru-UA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442933B-2358-4B34-84E9-CE4CDDE96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/>
              <a:t>Педагогічна психологія</a:t>
            </a:r>
            <a:endParaRPr lang="ru-UA" dirty="0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438C8D8E-1E4F-4C40-8687-995528CF20B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43239506"/>
              </p:ext>
            </p:extLst>
          </p:nvPr>
        </p:nvGraphicFramePr>
        <p:xfrm>
          <a:off x="839788" y="2743200"/>
          <a:ext cx="5157787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Текст 8">
            <a:extLst>
              <a:ext uri="{FF2B5EF4-FFF2-40B4-BE49-F238E27FC236}">
                <a16:creationId xmlns:a16="http://schemas.microsoft.com/office/drawing/2014/main" id="{36E3AC9D-4445-4B11-9D7B-F0EF11C24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/>
              <a:t>Професійна психологія</a:t>
            </a:r>
            <a:endParaRPr lang="ru-UA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7A49AE3-A733-4FB4-BB1E-2FAC5E81584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94997748"/>
              </p:ext>
            </p:extLst>
          </p:nvPr>
        </p:nvGraphicFramePr>
        <p:xfrm>
          <a:off x="6172200" y="2743200"/>
          <a:ext cx="5183188" cy="3446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4" descr="Факультет соціальної педагогіки та психології ЗНУ | Zaporizhia | Facebook">
            <a:extLst>
              <a:ext uri="{FF2B5EF4-FFF2-40B4-BE49-F238E27FC236}">
                <a16:creationId xmlns:a16="http://schemas.microsoft.com/office/drawing/2014/main" id="{F3FA7742-7079-4EF2-AD4B-12AA9E61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447798" cy="14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80210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2ABC5-5502-49E2-92D8-679271E7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Стилі педагогічного спілкування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61DEA4-A98A-4E2B-89CF-31EC8996C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b="1" dirty="0"/>
              <a:t>1. </a:t>
            </a:r>
            <a:r>
              <a:rPr lang="ru-RU" b="1" dirty="0" err="1"/>
              <a:t>Авторитарний</a:t>
            </a:r>
            <a:r>
              <a:rPr lang="ru-RU" b="1" dirty="0"/>
              <a:t>:</a:t>
            </a:r>
            <a:r>
              <a:rPr lang="ru-RU" dirty="0"/>
              <a:t> характерна </a:t>
            </a:r>
            <a:r>
              <a:rPr lang="ru-RU" dirty="0" err="1"/>
              <a:t>тенденція</a:t>
            </a:r>
            <a:r>
              <a:rPr lang="ru-RU" dirty="0"/>
              <a:t> до </a:t>
            </a:r>
            <a:r>
              <a:rPr lang="ru-RU" dirty="0" err="1"/>
              <a:t>наказового</a:t>
            </a:r>
            <a:r>
              <a:rPr lang="ru-RU" dirty="0"/>
              <a:t> тону, </a:t>
            </a:r>
            <a:r>
              <a:rPr lang="ru-RU" dirty="0" err="1"/>
              <a:t>різких</a:t>
            </a:r>
            <a:r>
              <a:rPr lang="ru-RU" dirty="0"/>
              <a:t> </a:t>
            </a:r>
            <a:r>
              <a:rPr lang="ru-RU" dirty="0" err="1"/>
              <a:t>зауважень</a:t>
            </a:r>
            <a:r>
              <a:rPr lang="ru-RU" dirty="0"/>
              <a:t> з боку педагога. </a:t>
            </a:r>
            <a:r>
              <a:rPr lang="ru-RU" dirty="0" err="1"/>
              <a:t>Авторитарний</a:t>
            </a:r>
            <a:r>
              <a:rPr lang="ru-RU" dirty="0"/>
              <a:t> </a:t>
            </a:r>
            <a:r>
              <a:rPr lang="ru-RU" dirty="0" err="1"/>
              <a:t>викладач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указує</a:t>
            </a:r>
            <a:r>
              <a:rPr lang="ru-RU" dirty="0"/>
              <a:t> </a:t>
            </a:r>
            <a:r>
              <a:rPr lang="ru-RU" dirty="0" err="1"/>
              <a:t>поетапно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визначає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з ким буде </a:t>
            </a:r>
            <a:r>
              <a:rPr lang="ru-RU" dirty="0" err="1"/>
              <a:t>працювати</a:t>
            </a:r>
            <a:r>
              <a:rPr lang="ru-RU" dirty="0"/>
              <a:t>, при </a:t>
            </a:r>
            <a:r>
              <a:rPr lang="ru-RU" dirty="0" err="1"/>
              <a:t>цьому</a:t>
            </a:r>
            <a:r>
              <a:rPr lang="ru-RU" dirty="0"/>
              <a:t>, </a:t>
            </a:r>
            <a:r>
              <a:rPr lang="ru-RU" dirty="0" err="1"/>
              <a:t>продемонструвавши</a:t>
            </a:r>
            <a:r>
              <a:rPr lang="ru-RU" dirty="0"/>
              <a:t> один раз </a:t>
            </a:r>
            <a:r>
              <a:rPr lang="ru-RU" dirty="0" err="1"/>
              <a:t>прийом</a:t>
            </a:r>
            <a:r>
              <a:rPr lang="ru-RU" dirty="0"/>
              <a:t>, </a:t>
            </a:r>
            <a:r>
              <a:rPr lang="ru-RU" dirty="0" err="1"/>
              <a:t>уважає</a:t>
            </a:r>
            <a:r>
              <a:rPr lang="ru-RU" dirty="0"/>
              <a:t>, що </a:t>
            </a:r>
            <a:r>
              <a:rPr lang="ru-RU" dirty="0" err="1"/>
              <a:t>він</a:t>
            </a:r>
            <a:r>
              <a:rPr lang="ru-RU" dirty="0"/>
              <a:t> свою справу </a:t>
            </a:r>
            <a:r>
              <a:rPr lang="ru-RU" dirty="0" err="1"/>
              <a:t>виконав</a:t>
            </a:r>
            <a:r>
              <a:rPr lang="ru-RU" dirty="0"/>
              <a:t>, а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успіхи</a:t>
            </a:r>
            <a:r>
              <a:rPr lang="ru-RU" dirty="0"/>
              <a:t> кожного. Будь-яка </a:t>
            </a:r>
            <a:r>
              <a:rPr lang="ru-RU" dirty="0" err="1"/>
              <a:t>ініціатива</a:t>
            </a:r>
            <a:r>
              <a:rPr lang="ru-RU" dirty="0"/>
              <a:t> з боку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розглядається</a:t>
            </a:r>
            <a:r>
              <a:rPr lang="ru-RU" dirty="0"/>
              <a:t> як </a:t>
            </a:r>
            <a:r>
              <a:rPr lang="ru-RU" dirty="0" err="1"/>
              <a:t>прояв</a:t>
            </a:r>
            <a:r>
              <a:rPr lang="ru-RU" dirty="0"/>
              <a:t> </a:t>
            </a:r>
            <a:r>
              <a:rPr lang="ru-RU" dirty="0" err="1"/>
              <a:t>небажаного</a:t>
            </a:r>
            <a:r>
              <a:rPr lang="ru-RU" dirty="0"/>
              <a:t> </a:t>
            </a:r>
            <a:r>
              <a:rPr lang="ru-RU" dirty="0" err="1"/>
              <a:t>самовілля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авторитарний</a:t>
            </a:r>
            <a:r>
              <a:rPr lang="ru-RU" dirty="0"/>
              <a:t> </a:t>
            </a:r>
            <a:r>
              <a:rPr lang="ru-RU" dirty="0" err="1"/>
              <a:t>лідер</a:t>
            </a:r>
            <a:r>
              <a:rPr lang="ru-RU" dirty="0"/>
              <a:t>, як правило, </a:t>
            </a:r>
            <a:r>
              <a:rPr lang="ru-RU" dirty="0" err="1"/>
              <a:t>суб'єктивно</a:t>
            </a:r>
            <a:r>
              <a:rPr lang="ru-RU" dirty="0"/>
              <a:t> </a:t>
            </a:r>
            <a:r>
              <a:rPr lang="ru-RU" dirty="0" err="1"/>
              <a:t>оцінює</a:t>
            </a:r>
            <a:r>
              <a:rPr lang="ru-RU" dirty="0"/>
              <a:t> </a:t>
            </a:r>
            <a:r>
              <a:rPr lang="ru-RU" dirty="0" err="1"/>
              <a:t>успіхи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підопічних</a:t>
            </a:r>
            <a:r>
              <a:rPr lang="ru-RU" dirty="0"/>
              <a:t>, </a:t>
            </a:r>
            <a:r>
              <a:rPr lang="ru-RU" dirty="0" err="1"/>
              <a:t>висловлюючи</a:t>
            </a:r>
            <a:r>
              <a:rPr lang="ru-RU" dirty="0"/>
              <a:t> </a:t>
            </a:r>
            <a:r>
              <a:rPr lang="ru-RU" dirty="0" err="1"/>
              <a:t>зауваження</a:t>
            </a:r>
            <a:r>
              <a:rPr lang="ru-RU" dirty="0"/>
              <a:t> не </a:t>
            </a:r>
            <a:r>
              <a:rPr lang="ru-RU" dirty="0" err="1"/>
              <a:t>стільки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приводу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про </a:t>
            </a:r>
            <a:r>
              <a:rPr lang="ru-RU" dirty="0" err="1"/>
              <a:t>особистість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виконавця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3752050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2ABC5-5502-49E2-92D8-679271E7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Стилі педагогічного спілкування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61DEA4-A98A-4E2B-89CF-31EC8996C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/>
              <a:t>2. </a:t>
            </a:r>
            <a:r>
              <a:rPr lang="ru-RU" b="1" dirty="0" err="1"/>
              <a:t>Демократичний</a:t>
            </a:r>
            <a:r>
              <a:rPr lang="ru-RU" b="1" dirty="0"/>
              <a:t>:</a:t>
            </a:r>
            <a:r>
              <a:rPr lang="ru-RU" dirty="0"/>
              <a:t> тут у першу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оцінюються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, а не </a:t>
            </a:r>
            <a:r>
              <a:rPr lang="ru-RU" dirty="0" err="1"/>
              <a:t>особистість</a:t>
            </a:r>
            <a:r>
              <a:rPr lang="ru-RU" dirty="0"/>
              <a:t>. Головною </a:t>
            </a:r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ru-RU" dirty="0" err="1"/>
              <a:t>даного</a:t>
            </a:r>
            <a:r>
              <a:rPr lang="ru-RU" dirty="0"/>
              <a:t> стилю </a:t>
            </a:r>
            <a:r>
              <a:rPr lang="ru-RU" dirty="0" err="1"/>
              <a:t>спілкування</a:t>
            </a:r>
            <a:r>
              <a:rPr lang="ru-RU" dirty="0"/>
              <a:t> є те, що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</a:t>
            </a:r>
            <a:r>
              <a:rPr lang="ru-RU" dirty="0" err="1"/>
              <a:t>активну</a:t>
            </a:r>
            <a:r>
              <a:rPr lang="ru-RU" dirty="0"/>
              <a:t> участь в </a:t>
            </a:r>
            <a:r>
              <a:rPr lang="ru-RU" dirty="0" err="1"/>
              <a:t>обговоренні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ходу </a:t>
            </a:r>
            <a:r>
              <a:rPr lang="ru-RU" dirty="0" err="1"/>
              <a:t>майбутньої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а </a:t>
            </a:r>
            <a:r>
              <a:rPr lang="ru-RU" dirty="0" err="1"/>
              <a:t>вчитель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стимулює</a:t>
            </a:r>
            <a:r>
              <a:rPr lang="ru-RU" dirty="0"/>
              <a:t> </a:t>
            </a:r>
            <a:r>
              <a:rPr lang="ru-RU" dirty="0" err="1"/>
              <a:t>самостійність</a:t>
            </a:r>
            <a:r>
              <a:rPr lang="ru-RU" dirty="0"/>
              <a:t> </a:t>
            </a:r>
            <a:r>
              <a:rPr lang="ru-RU" dirty="0" err="1"/>
              <a:t>учнів</a:t>
            </a:r>
            <a:r>
              <a:rPr lang="ru-RU" dirty="0"/>
              <a:t>, </a:t>
            </a:r>
            <a:r>
              <a:rPr lang="ru-RU" dirty="0" err="1"/>
              <a:t>намагаючись</a:t>
            </a:r>
            <a:r>
              <a:rPr lang="ru-RU" dirty="0"/>
              <a:t> </a:t>
            </a:r>
            <a:r>
              <a:rPr lang="ru-RU" dirty="0" err="1"/>
              <a:t>зайняти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 «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рівних</a:t>
            </a:r>
            <a:r>
              <a:rPr lang="ru-RU" dirty="0"/>
              <a:t>».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533974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2ABC5-5502-49E2-92D8-679271E7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Стилі педагогічного спілкування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61DEA4-A98A-4E2B-89CF-31EC8996C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fontAlgn="base"/>
            <a:r>
              <a:rPr lang="ru-RU" b="1" dirty="0"/>
              <a:t>3. </a:t>
            </a:r>
            <a:r>
              <a:rPr lang="ru-RU" b="1" dirty="0" err="1"/>
              <a:t>Дружність</a:t>
            </a:r>
            <a:r>
              <a:rPr lang="ru-RU" b="1" dirty="0"/>
              <a:t> і </a:t>
            </a:r>
            <a:r>
              <a:rPr lang="ru-RU" b="1" dirty="0" err="1"/>
              <a:t>захопленість</a:t>
            </a:r>
            <a:r>
              <a:rPr lang="ru-RU" b="1" dirty="0"/>
              <a:t> </a:t>
            </a:r>
            <a:r>
              <a:rPr lang="ru-RU" b="1" dirty="0" err="1"/>
              <a:t>спільною</a:t>
            </a:r>
            <a:r>
              <a:rPr lang="ru-RU" b="1" dirty="0"/>
              <a:t> справою:</a:t>
            </a:r>
            <a:r>
              <a:rPr lang="ru-RU" dirty="0"/>
              <a:t> два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, що </a:t>
            </a:r>
            <a:r>
              <a:rPr lang="ru-RU" dirty="0" err="1"/>
              <a:t>тісно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 </a:t>
            </a:r>
            <a:r>
              <a:rPr lang="ru-RU" dirty="0" err="1"/>
              <a:t>Безперечно</a:t>
            </a:r>
            <a:r>
              <a:rPr lang="ru-RU" dirty="0"/>
              <a:t>, </a:t>
            </a:r>
            <a:r>
              <a:rPr lang="ru-RU" dirty="0" err="1"/>
              <a:t>дружнє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- </a:t>
            </a:r>
            <a:r>
              <a:rPr lang="ru-RU" dirty="0" err="1"/>
              <a:t>найважливіший</a:t>
            </a:r>
            <a:r>
              <a:rPr lang="ru-RU" dirty="0"/>
              <a:t> регулятор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, а </a:t>
            </a:r>
            <a:r>
              <a:rPr lang="ru-RU" dirty="0" err="1"/>
              <a:t>ділового</a:t>
            </a:r>
            <a:r>
              <a:rPr lang="ru-RU" dirty="0"/>
              <a:t> 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особливо. </a:t>
            </a:r>
            <a:r>
              <a:rPr lang="ru-RU" dirty="0" err="1"/>
              <a:t>Це</a:t>
            </a:r>
            <a:r>
              <a:rPr lang="ru-RU" dirty="0"/>
              <a:t> стимулятор </a:t>
            </a:r>
            <a:r>
              <a:rPr lang="ru-RU" dirty="0" err="1"/>
              <a:t>розвитку</a:t>
            </a:r>
            <a:r>
              <a:rPr lang="ru-RU" dirty="0"/>
              <a:t> та </a:t>
            </a:r>
            <a:r>
              <a:rPr lang="ru-RU" dirty="0" err="1"/>
              <a:t>плодотворності</a:t>
            </a:r>
            <a:r>
              <a:rPr lang="ru-RU" dirty="0"/>
              <a:t> </a:t>
            </a:r>
            <a:r>
              <a:rPr lang="ru-RU" dirty="0" err="1"/>
              <a:t>взаємин</a:t>
            </a:r>
            <a:r>
              <a:rPr lang="ru-RU" dirty="0"/>
              <a:t> педагога з </a:t>
            </a:r>
            <a:r>
              <a:rPr lang="ru-RU" dirty="0" err="1"/>
              <a:t>учнями</a:t>
            </a:r>
            <a:r>
              <a:rPr lang="ru-RU" dirty="0"/>
              <a:t>. </a:t>
            </a:r>
            <a:r>
              <a:rPr lang="ru-RU" dirty="0" err="1"/>
              <a:t>Захопленість</a:t>
            </a:r>
            <a:r>
              <a:rPr lang="ru-RU" dirty="0"/>
              <a:t> </a:t>
            </a:r>
            <a:r>
              <a:rPr lang="ru-RU" dirty="0" err="1"/>
              <a:t>спільною</a:t>
            </a:r>
            <a:r>
              <a:rPr lang="ru-RU" dirty="0"/>
              <a:t> справою - </a:t>
            </a:r>
            <a:r>
              <a:rPr lang="ru-RU" dirty="0" err="1"/>
              <a:t>джерело</a:t>
            </a:r>
            <a:r>
              <a:rPr lang="ru-RU" dirty="0"/>
              <a:t> </a:t>
            </a:r>
            <a:r>
              <a:rPr lang="ru-RU" dirty="0" err="1"/>
              <a:t>дружності</a:t>
            </a:r>
            <a:r>
              <a:rPr lang="ru-RU" dirty="0"/>
              <a:t> й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дружність</a:t>
            </a:r>
            <a:r>
              <a:rPr lang="ru-RU" dirty="0"/>
              <a:t>, помножена на </a:t>
            </a:r>
            <a:r>
              <a:rPr lang="ru-RU" dirty="0" err="1"/>
              <a:t>зацікавленість</a:t>
            </a:r>
            <a:r>
              <a:rPr lang="ru-RU" dirty="0"/>
              <a:t> </a:t>
            </a:r>
            <a:r>
              <a:rPr lang="ru-RU" dirty="0" err="1"/>
              <a:t>роботою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забувати</a:t>
            </a:r>
            <a:r>
              <a:rPr lang="ru-RU" dirty="0"/>
              <a:t>, що </a:t>
            </a:r>
            <a:r>
              <a:rPr lang="ru-RU" dirty="0" err="1"/>
              <a:t>дружність</a:t>
            </a:r>
            <a:r>
              <a:rPr lang="ru-RU" dirty="0"/>
              <a:t> повинна бути </a:t>
            </a:r>
            <a:r>
              <a:rPr lang="ru-RU" dirty="0" err="1"/>
              <a:t>педагогічно</a:t>
            </a:r>
            <a:r>
              <a:rPr lang="ru-RU" dirty="0"/>
              <a:t> </a:t>
            </a:r>
            <a:r>
              <a:rPr lang="ru-RU" dirty="0" err="1"/>
              <a:t>доцільною</a:t>
            </a:r>
            <a:r>
              <a:rPr lang="ru-RU" dirty="0"/>
              <a:t>, не </a:t>
            </a:r>
            <a:r>
              <a:rPr lang="ru-RU" dirty="0" err="1"/>
              <a:t>суперечити</a:t>
            </a:r>
            <a:r>
              <a:rPr lang="ru-RU" dirty="0"/>
              <a:t> </a:t>
            </a:r>
            <a:r>
              <a:rPr lang="ru-RU" dirty="0" err="1"/>
              <a:t>загальній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взаємин</a:t>
            </a:r>
            <a:r>
              <a:rPr lang="ru-RU" dirty="0"/>
              <a:t> педагога з </a:t>
            </a:r>
            <a:r>
              <a:rPr lang="ru-RU" dirty="0" err="1"/>
              <a:t>дітьми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стиль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розглядається</a:t>
            </a:r>
            <a:r>
              <a:rPr lang="ru-RU" dirty="0"/>
              <a:t> як </a:t>
            </a:r>
            <a:r>
              <a:rPr lang="ru-RU" dirty="0" err="1"/>
              <a:t>передумова</a:t>
            </a:r>
            <a:r>
              <a:rPr lang="ru-RU" dirty="0"/>
              <a:t> </a:t>
            </a:r>
            <a:r>
              <a:rPr lang="ru-RU" dirty="0" err="1"/>
              <a:t>успішної</a:t>
            </a:r>
            <a:r>
              <a:rPr lang="ru-RU" dirty="0"/>
              <a:t> </a:t>
            </a:r>
            <a:r>
              <a:rPr lang="ru-RU" dirty="0" err="1"/>
              <a:t>спільної</a:t>
            </a:r>
            <a:r>
              <a:rPr lang="ru-RU" dirty="0"/>
              <a:t> </a:t>
            </a:r>
            <a:r>
              <a:rPr lang="ru-RU" dirty="0" err="1"/>
              <a:t>навчально-виховної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5332835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2ABC5-5502-49E2-92D8-679271E7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Стилі педагогічного спілкування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61DEA4-A98A-4E2B-89CF-31EC8996C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/>
              <a:t>4. </a:t>
            </a:r>
            <a:r>
              <a:rPr lang="ru-RU" b="1" dirty="0" err="1"/>
              <a:t>Спілкування-загравання</a:t>
            </a:r>
            <a:r>
              <a:rPr lang="ru-RU" b="1" dirty="0"/>
              <a:t>: </a:t>
            </a:r>
            <a:r>
              <a:rPr lang="ru-RU" dirty="0" err="1"/>
              <a:t>пов'язане</a:t>
            </a:r>
            <a:r>
              <a:rPr lang="ru-RU" dirty="0"/>
              <a:t> з </a:t>
            </a:r>
            <a:r>
              <a:rPr lang="ru-RU" dirty="0" err="1"/>
              <a:t>невмінням</a:t>
            </a:r>
            <a:r>
              <a:rPr lang="ru-RU" dirty="0"/>
              <a:t> педагога </a:t>
            </a:r>
            <a:r>
              <a:rPr lang="ru-RU" dirty="0" err="1"/>
              <a:t>організувати</a:t>
            </a:r>
            <a:r>
              <a:rPr lang="ru-RU" dirty="0"/>
              <a:t> </a:t>
            </a:r>
            <a:r>
              <a:rPr lang="ru-RU" dirty="0" err="1"/>
              <a:t>продуктивне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.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нерозуміння</a:t>
            </a:r>
            <a:r>
              <a:rPr lang="ru-RU" dirty="0"/>
              <a:t> педагогом </a:t>
            </a:r>
            <a:r>
              <a:rPr lang="ru-RU" dirty="0" err="1"/>
              <a:t>відповідальних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задач, що стоять перед ним, </a:t>
            </a:r>
            <a:r>
              <a:rPr lang="ru-RU" dirty="0" err="1"/>
              <a:t>остраху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з </a:t>
            </a:r>
            <a:r>
              <a:rPr lang="ru-RU" dirty="0" err="1"/>
              <a:t>класом</a:t>
            </a:r>
            <a:r>
              <a:rPr lang="ru-RU" dirty="0"/>
              <a:t> й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бажанням</a:t>
            </a:r>
            <a:r>
              <a:rPr lang="ru-RU" dirty="0"/>
              <a:t> </a:t>
            </a:r>
            <a:r>
              <a:rPr lang="ru-RU" dirty="0" err="1"/>
              <a:t>налагодити</a:t>
            </a:r>
            <a:r>
              <a:rPr lang="ru-RU" dirty="0"/>
              <a:t> контакт з </a:t>
            </a:r>
            <a:r>
              <a:rPr lang="ru-RU" dirty="0" err="1"/>
              <a:t>учнями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7094347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2ABC5-5502-49E2-92D8-679271E7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Стилі педагогічного спілкування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61DEA4-A98A-4E2B-89CF-31EC8996C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/>
              <a:t>5. </a:t>
            </a:r>
            <a:r>
              <a:rPr lang="ru-RU" b="1" dirty="0" err="1"/>
              <a:t>Спілкування-дистанція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dirty="0" err="1"/>
              <a:t>дистанція</a:t>
            </a:r>
            <a:r>
              <a:rPr lang="ru-RU" dirty="0"/>
              <a:t> </a:t>
            </a:r>
            <a:r>
              <a:rPr lang="ru-RU" dirty="0" err="1"/>
              <a:t>виступає</a:t>
            </a:r>
            <a:r>
              <a:rPr lang="ru-RU" dirty="0"/>
              <a:t> </a:t>
            </a:r>
            <a:r>
              <a:rPr lang="ru-RU" dirty="0" err="1"/>
              <a:t>показником</a:t>
            </a:r>
            <a:r>
              <a:rPr lang="ru-RU" dirty="0"/>
              <a:t> </a:t>
            </a:r>
            <a:r>
              <a:rPr lang="ru-RU" dirty="0" err="1"/>
              <a:t>провідної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 педагога,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авторитеті</a:t>
            </a:r>
            <a:r>
              <a:rPr lang="ru-RU" dirty="0"/>
              <a:t>, але вона повинна </a:t>
            </a:r>
            <a:r>
              <a:rPr lang="ru-RU" dirty="0" err="1"/>
              <a:t>випливати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логіки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 </a:t>
            </a:r>
            <a:r>
              <a:rPr lang="ru-RU" dirty="0" err="1"/>
              <a:t>учня</a:t>
            </a:r>
            <a:r>
              <a:rPr lang="ru-RU" dirty="0"/>
              <a:t> й педагога, а не </a:t>
            </a:r>
            <a:r>
              <a:rPr lang="ru-RU" dirty="0" err="1"/>
              <a:t>диктуватись</a:t>
            </a:r>
            <a:r>
              <a:rPr lang="ru-RU" dirty="0"/>
              <a:t> учителем як основа </a:t>
            </a:r>
            <a:r>
              <a:rPr lang="ru-RU" dirty="0" err="1"/>
              <a:t>взаємин</a:t>
            </a:r>
            <a:r>
              <a:rPr lang="ru-RU" dirty="0"/>
              <a:t>. </a:t>
            </a:r>
            <a:r>
              <a:rPr lang="ru-RU" dirty="0" err="1"/>
              <a:t>Спілкування-дистанція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є </a:t>
            </a:r>
            <a:r>
              <a:rPr lang="ru-RU" dirty="0" err="1"/>
              <a:t>перехідним</a:t>
            </a:r>
            <a:r>
              <a:rPr lang="ru-RU" dirty="0"/>
              <a:t> </a:t>
            </a:r>
            <a:r>
              <a:rPr lang="ru-RU" dirty="0" err="1"/>
              <a:t>етапом</a:t>
            </a:r>
            <a:r>
              <a:rPr lang="ru-RU" dirty="0"/>
              <a:t> до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негативної</a:t>
            </a:r>
            <a:r>
              <a:rPr lang="ru-RU" dirty="0"/>
              <a:t> форми </a:t>
            </a:r>
            <a:r>
              <a:rPr lang="ru-RU" dirty="0" err="1"/>
              <a:t>спілкування</a:t>
            </a:r>
            <a:r>
              <a:rPr lang="ru-RU" dirty="0"/>
              <a:t>, як </a:t>
            </a:r>
            <a:r>
              <a:rPr lang="ru-RU" dirty="0" err="1"/>
              <a:t>спілкування-залякування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7409731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2ABC5-5502-49E2-92D8-679271E7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Стилі педагогічного спілкування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61DEA4-A98A-4E2B-89CF-31EC8996C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/>
              <a:t>6. </a:t>
            </a:r>
            <a:r>
              <a:rPr lang="ru-RU" b="1" dirty="0" err="1"/>
              <a:t>Спілкування-залякування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dirty="0" err="1"/>
              <a:t>цей</a:t>
            </a:r>
            <a:r>
              <a:rPr lang="ru-RU" dirty="0"/>
              <a:t> стиль </a:t>
            </a:r>
            <a:r>
              <a:rPr lang="ru-RU" dirty="0" err="1"/>
              <a:t>пов'язаний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невмінням</a:t>
            </a:r>
            <a:r>
              <a:rPr lang="ru-RU" dirty="0"/>
              <a:t> </a:t>
            </a:r>
            <a:r>
              <a:rPr lang="ru-RU" dirty="0" err="1"/>
              <a:t>організувати</a:t>
            </a:r>
            <a:r>
              <a:rPr lang="ru-RU" dirty="0"/>
              <a:t> </a:t>
            </a:r>
            <a:r>
              <a:rPr lang="ru-RU" dirty="0" err="1"/>
              <a:t>продуктивне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захопленості</a:t>
            </a:r>
            <a:r>
              <a:rPr lang="ru-RU" dirty="0"/>
              <a:t> </a:t>
            </a:r>
            <a:r>
              <a:rPr lang="ru-RU" dirty="0" err="1"/>
              <a:t>спільною</a:t>
            </a:r>
            <a:r>
              <a:rPr lang="ru-RU" dirty="0"/>
              <a:t> справою.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не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комунікативної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, що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творчу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але,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регламентує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, </a:t>
            </a:r>
            <a:r>
              <a:rPr lang="ru-RU" dirty="0" err="1"/>
              <a:t>орієнтуючи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не на те, що треба </a:t>
            </a:r>
            <a:r>
              <a:rPr lang="ru-RU" dirty="0" err="1"/>
              <a:t>робити</a:t>
            </a:r>
            <a:r>
              <a:rPr lang="ru-RU" dirty="0"/>
              <a:t>, а на те,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робити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самим </a:t>
            </a:r>
            <a:r>
              <a:rPr lang="ru-RU" dirty="0" err="1"/>
              <a:t>позбавляючи</a:t>
            </a:r>
            <a:r>
              <a:rPr lang="ru-RU" dirty="0"/>
              <a:t> </a:t>
            </a:r>
            <a:r>
              <a:rPr lang="ru-RU" dirty="0" err="1"/>
              <a:t>педагогічне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дружності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57080022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2ABC5-5502-49E2-92D8-679271E7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Стилі педагогічного спілкування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61DEA4-A98A-4E2B-89CF-31EC8996C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/>
              <a:t>7. </a:t>
            </a:r>
            <a:r>
              <a:rPr lang="ru-RU" b="1" dirty="0" err="1"/>
              <a:t>Підтримуючий</a:t>
            </a:r>
            <a:r>
              <a:rPr lang="ru-RU" b="1" dirty="0"/>
              <a:t>:</a:t>
            </a:r>
            <a:r>
              <a:rPr lang="ru-RU" dirty="0"/>
              <a:t> є </a:t>
            </a:r>
            <a:r>
              <a:rPr lang="ru-RU" dirty="0" err="1"/>
              <a:t>терплячим</a:t>
            </a:r>
            <a:r>
              <a:rPr lang="ru-RU" dirty="0"/>
              <a:t> до людей, </a:t>
            </a:r>
            <a:r>
              <a:rPr lang="ru-RU" dirty="0" err="1"/>
              <a:t>людиною</a:t>
            </a:r>
            <a:r>
              <a:rPr lang="ru-RU" dirty="0"/>
              <a:t>, яка </a:t>
            </a:r>
            <a:r>
              <a:rPr lang="ru-RU" dirty="0" err="1"/>
              <a:t>природжена</a:t>
            </a:r>
            <a:r>
              <a:rPr lang="ru-RU" dirty="0"/>
              <a:t> </a:t>
            </a:r>
            <a:r>
              <a:rPr lang="ru-RU" dirty="0" err="1"/>
              <a:t>надихати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ідеальною</a:t>
            </a:r>
            <a:r>
              <a:rPr lang="ru-RU" dirty="0"/>
              <a:t> персоною, 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звертаються</a:t>
            </a:r>
            <a:r>
              <a:rPr lang="ru-RU" dirty="0"/>
              <a:t> по </a:t>
            </a:r>
            <a:r>
              <a:rPr lang="ru-RU" dirty="0" err="1"/>
              <a:t>допомогу</a:t>
            </a:r>
            <a:r>
              <a:rPr lang="ru-RU" dirty="0"/>
              <a:t>. </a:t>
            </a:r>
            <a:r>
              <a:rPr lang="ru-RU" dirty="0" err="1"/>
              <a:t>Виявляє</a:t>
            </a:r>
            <a:r>
              <a:rPr lang="ru-RU" dirty="0"/>
              <a:t> </a:t>
            </a:r>
            <a:r>
              <a:rPr lang="ru-RU" dirty="0" err="1"/>
              <a:t>лояльність</a:t>
            </a:r>
            <a:r>
              <a:rPr lang="ru-RU" dirty="0"/>
              <a:t> і </a:t>
            </a:r>
            <a:r>
              <a:rPr lang="ru-RU" dirty="0" err="1"/>
              <a:t>турботу</a:t>
            </a:r>
            <a:r>
              <a:rPr lang="ru-RU" dirty="0"/>
              <a:t> про людей, </a:t>
            </a:r>
            <a:r>
              <a:rPr lang="ru-RU" dirty="0" err="1"/>
              <a:t>віддаючи</a:t>
            </a:r>
            <a:r>
              <a:rPr lang="ru-RU" dirty="0"/>
              <a:t> </a:t>
            </a:r>
            <a:r>
              <a:rPr lang="ru-RU" dirty="0" err="1"/>
              <a:t>комусь</a:t>
            </a:r>
            <a:r>
              <a:rPr lang="ru-RU" dirty="0"/>
              <a:t>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функцію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. </a:t>
            </a:r>
            <a:r>
              <a:rPr lang="ru-RU" dirty="0" err="1"/>
              <a:t>Цінується</a:t>
            </a:r>
            <a:r>
              <a:rPr lang="ru-RU" dirty="0"/>
              <a:t> як </a:t>
            </a:r>
            <a:r>
              <a:rPr lang="ru-RU" dirty="0" err="1"/>
              <a:t>знавець</a:t>
            </a:r>
            <a:r>
              <a:rPr lang="ru-RU" dirty="0"/>
              <a:t> правил і </a:t>
            </a:r>
            <a:r>
              <a:rPr lang="ru-RU" dirty="0" err="1"/>
              <a:t>традицій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за </a:t>
            </a:r>
            <a:r>
              <a:rPr lang="ru-RU" dirty="0" err="1"/>
              <a:t>приділення</a:t>
            </a:r>
            <a:r>
              <a:rPr lang="ru-RU" dirty="0"/>
              <a:t> </a:t>
            </a:r>
            <a:r>
              <a:rPr lang="ru-RU" dirty="0" err="1"/>
              <a:t>особливої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в </a:t>
            </a:r>
            <a:r>
              <a:rPr lang="ru-RU" dirty="0" err="1"/>
              <a:t>залученні</a:t>
            </a:r>
            <a:r>
              <a:rPr lang="ru-RU" dirty="0"/>
              <a:t> людей до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.</a:t>
            </a:r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30263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2ABC5-5502-49E2-92D8-679271E7C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Стилі педагогічного спілкування</a:t>
            </a:r>
            <a:endParaRPr lang="ru-UA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802F3B5-71CF-4E91-B233-F820B4126A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1358746"/>
              </p:ext>
            </p:extLst>
          </p:nvPr>
        </p:nvGraphicFramePr>
        <p:xfrm>
          <a:off x="914400" y="1901825"/>
          <a:ext cx="10515597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75125002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923875791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5186820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sz="2400" dirty="0"/>
                        <a:t>Стиль педагогічного спілкування</a:t>
                      </a:r>
                      <a:endParaRPr lang="ru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Виражений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Не виражений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666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/>
                        <a:t>Авторитарний</a:t>
                      </a:r>
                      <a:endParaRPr lang="ru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813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/>
                        <a:t>Демократичний</a:t>
                      </a:r>
                      <a:endParaRPr lang="ru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2073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/>
                        <a:t>Дружність і захопленість спільною справою</a:t>
                      </a:r>
                      <a:endParaRPr lang="ru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847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/>
                        <a:t>Спілкування-загравання</a:t>
                      </a:r>
                      <a:endParaRPr lang="ru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51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/>
                        <a:t>Спілкування-дистанція</a:t>
                      </a:r>
                      <a:endParaRPr lang="ru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557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/>
                        <a:t>Спілкування-залякування</a:t>
                      </a:r>
                      <a:endParaRPr lang="ru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064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/>
                        <a:t>Підтримуючий</a:t>
                      </a:r>
                      <a:endParaRPr lang="ru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576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232381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13D02-EF78-429F-BA1F-ED6454391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Моделі професійного педагогічного спілкування за </a:t>
            </a:r>
            <a:r>
              <a:rPr lang="uk-UA" dirty="0" err="1"/>
              <a:t>М.Таленом</a:t>
            </a:r>
            <a:endParaRPr lang="ru-UA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A2F3B0A-C4B5-4A67-AE41-3999D7844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700669"/>
              </p:ext>
            </p:extLst>
          </p:nvPr>
        </p:nvGraphicFramePr>
        <p:xfrm>
          <a:off x="838200" y="2178050"/>
          <a:ext cx="105156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53313972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582719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9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«Сократ»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– педагог з </a:t>
                      </a:r>
                      <a:r>
                        <a:rPr lang="ru-RU" dirty="0" err="1"/>
                        <a:t>репутацією</a:t>
                      </a:r>
                      <a:r>
                        <a:rPr lang="ru-RU" dirty="0"/>
                        <a:t> любителя </a:t>
                      </a:r>
                      <a:r>
                        <a:rPr lang="ru-RU" dirty="0" err="1"/>
                        <a:t>спорів</a:t>
                      </a:r>
                      <a:r>
                        <a:rPr lang="ru-RU" dirty="0"/>
                        <a:t> і </a:t>
                      </a:r>
                      <a:r>
                        <a:rPr lang="ru-RU" dirty="0" err="1"/>
                        <a:t>дискусій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які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він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навмисно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провокує</a:t>
                      </a:r>
                      <a:r>
                        <a:rPr lang="ru-RU" dirty="0"/>
                        <a:t> на </a:t>
                      </a:r>
                      <a:r>
                        <a:rPr lang="ru-RU" dirty="0" err="1"/>
                        <a:t>заняттях</a:t>
                      </a:r>
                      <a:r>
                        <a:rPr lang="ru-RU" dirty="0"/>
                        <a:t>. </a:t>
                      </a:r>
                      <a:r>
                        <a:rPr lang="ru-RU" dirty="0" err="1"/>
                        <a:t>Йому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властиві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індивідуалізм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несистематичність</a:t>
                      </a:r>
                      <a:r>
                        <a:rPr lang="ru-RU" dirty="0"/>
                        <a:t> у </a:t>
                      </a:r>
                      <a:r>
                        <a:rPr lang="ru-RU" dirty="0" err="1"/>
                        <a:t>навчальному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процесі</a:t>
                      </a:r>
                      <a:r>
                        <a:rPr lang="ru-RU" dirty="0"/>
                        <a:t> через </a:t>
                      </a:r>
                      <a:r>
                        <a:rPr lang="ru-RU" dirty="0" err="1"/>
                        <a:t>постійну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конфронтацію</a:t>
                      </a:r>
                      <a:r>
                        <a:rPr lang="ru-RU" dirty="0"/>
                        <a:t>: </a:t>
                      </a:r>
                      <a:r>
                        <a:rPr lang="ru-RU" dirty="0" err="1"/>
                        <a:t>студенти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посилюють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захист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власних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позицій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вчаться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їх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обстоювати</a:t>
                      </a:r>
                      <a:r>
                        <a:rPr lang="ru-RU" dirty="0"/>
                        <a:t>;</a:t>
                      </a:r>
                    </a:p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753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«</a:t>
                      </a:r>
                      <a:r>
                        <a:rPr lang="ru-RU" dirty="0" err="1"/>
                        <a:t>Керівник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групової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дискусії</a:t>
                      </a:r>
                      <a:r>
                        <a:rPr lang="ru-RU" dirty="0"/>
                        <a:t>»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– </a:t>
                      </a:r>
                      <a:r>
                        <a:rPr lang="ru-RU" dirty="0" err="1"/>
                        <a:t>головним</a:t>
                      </a:r>
                      <a:r>
                        <a:rPr lang="ru-RU" dirty="0"/>
                        <a:t> у </a:t>
                      </a:r>
                      <a:r>
                        <a:rPr lang="ru-RU" dirty="0" err="1"/>
                        <a:t>навчально-виховному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процесі</a:t>
                      </a:r>
                      <a:r>
                        <a:rPr lang="ru-RU" dirty="0"/>
                        <a:t> педагог </a:t>
                      </a:r>
                      <a:r>
                        <a:rPr lang="ru-RU" dirty="0" err="1"/>
                        <a:t>вважає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досягнення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згоди</a:t>
                      </a:r>
                      <a:r>
                        <a:rPr lang="ru-RU" dirty="0"/>
                        <a:t> й </a:t>
                      </a:r>
                      <a:r>
                        <a:rPr lang="ru-RU" dirty="0" err="1"/>
                        <a:t>співробітництва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між</a:t>
                      </a:r>
                      <a:r>
                        <a:rPr lang="ru-RU" dirty="0"/>
                        <a:t> студентами, </a:t>
                      </a:r>
                      <a:r>
                        <a:rPr lang="ru-RU" dirty="0" err="1"/>
                        <a:t>беручи</a:t>
                      </a:r>
                      <a:r>
                        <a:rPr lang="ru-RU" dirty="0"/>
                        <a:t> на себе роль </a:t>
                      </a:r>
                      <a:r>
                        <a:rPr lang="ru-RU" dirty="0" err="1"/>
                        <a:t>посередника</a:t>
                      </a:r>
                      <a:r>
                        <a:rPr lang="ru-RU" dirty="0"/>
                        <a:t>, для </a:t>
                      </a:r>
                      <a:r>
                        <a:rPr lang="ru-RU" dirty="0" err="1"/>
                        <a:t>якого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пошук</a:t>
                      </a:r>
                      <a:r>
                        <a:rPr lang="ru-RU" dirty="0"/>
                        <a:t> демократичного консенсусу </a:t>
                      </a:r>
                      <a:r>
                        <a:rPr lang="ru-RU" dirty="0" err="1"/>
                        <a:t>важливіший</a:t>
                      </a:r>
                      <a:r>
                        <a:rPr lang="ru-RU" dirty="0"/>
                        <a:t> за результат </a:t>
                      </a:r>
                      <a:r>
                        <a:rPr lang="ru-RU" dirty="0" err="1"/>
                        <a:t>дискусії</a:t>
                      </a:r>
                      <a:r>
                        <a:rPr lang="ru-RU" dirty="0"/>
                        <a:t>;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767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44593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13D02-EF78-429F-BA1F-ED6454391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Стилі професійного педагогічного спілкування за </a:t>
            </a:r>
            <a:r>
              <a:rPr lang="uk-UA" dirty="0" err="1"/>
              <a:t>М.Таленом</a:t>
            </a:r>
            <a:endParaRPr lang="ru-UA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A2F3B0A-C4B5-4A67-AE41-3999D78442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367073"/>
              </p:ext>
            </p:extLst>
          </p:nvPr>
        </p:nvGraphicFramePr>
        <p:xfrm>
          <a:off x="838200" y="1901825"/>
          <a:ext cx="105156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533139725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582719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39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r>
                        <a:rPr lang="ru-RU" dirty="0"/>
                        <a:t>«</a:t>
                      </a:r>
                      <a:r>
                        <a:rPr lang="ru-RU" dirty="0" err="1"/>
                        <a:t>Майстер</a:t>
                      </a:r>
                      <a:r>
                        <a:rPr lang="ru-RU" dirty="0"/>
                        <a:t>»</a:t>
                      </a:r>
                    </a:p>
                    <a:p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– педагог </a:t>
                      </a:r>
                      <a:r>
                        <a:rPr lang="ru-RU" dirty="0" err="1"/>
                        <a:t>виступає</a:t>
                      </a:r>
                      <a:r>
                        <a:rPr lang="ru-RU" dirty="0"/>
                        <a:t> як </a:t>
                      </a:r>
                      <a:r>
                        <a:rPr lang="ru-RU" dirty="0" err="1"/>
                        <a:t>взірець</a:t>
                      </a:r>
                      <a:r>
                        <a:rPr lang="ru-RU" dirty="0"/>
                        <a:t> для </a:t>
                      </a:r>
                      <a:r>
                        <a:rPr lang="ru-RU" dirty="0" err="1"/>
                        <a:t>наслідування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який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необхідно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безумовно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копіювати</a:t>
                      </a:r>
                      <a:r>
                        <a:rPr lang="ru-RU" dirty="0"/>
                        <a:t>, і </a:t>
                      </a:r>
                      <a:r>
                        <a:rPr lang="ru-RU" dirty="0" err="1"/>
                        <a:t>передусім</a:t>
                      </a:r>
                      <a:r>
                        <a:rPr lang="ru-RU" dirty="0"/>
                        <a:t> не </a:t>
                      </a:r>
                      <a:r>
                        <a:rPr lang="ru-RU" dirty="0" err="1"/>
                        <a:t>стільки</a:t>
                      </a:r>
                      <a:r>
                        <a:rPr lang="ru-RU" dirty="0"/>
                        <a:t> у </a:t>
                      </a:r>
                      <a:r>
                        <a:rPr lang="ru-RU" dirty="0" err="1"/>
                        <a:t>навчальному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процесі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скільки</a:t>
                      </a:r>
                      <a:r>
                        <a:rPr lang="ru-RU" dirty="0"/>
                        <a:t> у </a:t>
                      </a:r>
                      <a:r>
                        <a:rPr lang="ru-RU" dirty="0" err="1"/>
                        <a:t>ставленні</a:t>
                      </a:r>
                      <a:r>
                        <a:rPr lang="ru-RU" dirty="0"/>
                        <a:t> до </a:t>
                      </a:r>
                      <a:r>
                        <a:rPr lang="ru-RU" dirty="0" err="1"/>
                        <a:t>життя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взагалі</a:t>
                      </a:r>
                      <a:r>
                        <a:rPr lang="ru-RU" dirty="0"/>
                        <a:t>;</a:t>
                      </a:r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04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«Генерал»</a:t>
                      </a:r>
                      <a:endParaRPr lang="ru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– не </a:t>
                      </a:r>
                      <a:r>
                        <a:rPr lang="ru-RU" dirty="0" err="1"/>
                        <a:t>допускає</a:t>
                      </a:r>
                      <a:r>
                        <a:rPr lang="ru-RU" dirty="0"/>
                        <a:t> будь-</a:t>
                      </a:r>
                      <a:r>
                        <a:rPr lang="ru-RU" dirty="0" err="1"/>
                        <a:t>якого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двозначного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смислу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підкреслено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вимогливий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жорстко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домагається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слухняності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оскільки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вважає</a:t>
                      </a:r>
                      <a:r>
                        <a:rPr lang="ru-RU" dirty="0"/>
                        <a:t>, що </a:t>
                      </a:r>
                      <a:r>
                        <a:rPr lang="ru-RU" dirty="0" err="1"/>
                        <a:t>завжди</a:t>
                      </a:r>
                      <a:r>
                        <a:rPr lang="ru-RU" dirty="0"/>
                        <a:t> і в </a:t>
                      </a:r>
                      <a:r>
                        <a:rPr lang="ru-RU" dirty="0" err="1"/>
                        <a:t>усьому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правий</a:t>
                      </a:r>
                      <a:r>
                        <a:rPr lang="ru-RU" dirty="0"/>
                        <a:t>, а студент, як солдат-</a:t>
                      </a:r>
                      <a:r>
                        <a:rPr lang="ru-RU" dirty="0" err="1"/>
                        <a:t>новобранець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беззаперечно</a:t>
                      </a:r>
                      <a:r>
                        <a:rPr lang="ru-RU" dirty="0"/>
                        <a:t> повинен </a:t>
                      </a:r>
                      <a:r>
                        <a:rPr lang="ru-RU" dirty="0" err="1"/>
                        <a:t>підкорятися</a:t>
                      </a:r>
                      <a:r>
                        <a:rPr lang="ru-RU" dirty="0"/>
                        <a:t> наказам. За </a:t>
                      </a:r>
                      <a:r>
                        <a:rPr lang="ru-RU" dirty="0" err="1"/>
                        <a:t>даними</a:t>
                      </a:r>
                      <a:r>
                        <a:rPr lang="ru-RU" dirty="0"/>
                        <a:t> М. </a:t>
                      </a:r>
                      <a:r>
                        <a:rPr lang="ru-RU" dirty="0" err="1"/>
                        <a:t>Талена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цей</a:t>
                      </a:r>
                      <a:r>
                        <a:rPr lang="ru-RU" dirty="0"/>
                        <a:t> стиль </a:t>
                      </a:r>
                      <a:r>
                        <a:rPr lang="ru-RU" dirty="0" err="1"/>
                        <a:t>поширений</a:t>
                      </a:r>
                      <a:r>
                        <a:rPr lang="ru-RU" dirty="0"/>
                        <a:t> у </a:t>
                      </a:r>
                      <a:r>
                        <a:rPr lang="ru-RU" dirty="0" err="1"/>
                        <a:t>педагогічній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практиці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більше</a:t>
                      </a:r>
                      <a:r>
                        <a:rPr lang="ru-RU" dirty="0"/>
                        <a:t>, </a:t>
                      </a:r>
                      <a:r>
                        <a:rPr lang="ru-RU" dirty="0" err="1"/>
                        <a:t>ніж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усі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інші</a:t>
                      </a:r>
                      <a:r>
                        <a:rPr lang="ru-RU" dirty="0"/>
                        <a:t> разом;</a:t>
                      </a:r>
                    </a:p>
                    <a:p>
                      <a:endParaRPr lang="ru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766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617724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Побудова уроку</Template>
  <TotalTime>2945</TotalTime>
  <Words>14974</Words>
  <Application>Microsoft Office PowerPoint</Application>
  <PresentationFormat>Широкоэкранный</PresentationFormat>
  <Paragraphs>1335</Paragraphs>
  <Slides>228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228</vt:i4>
      </vt:variant>
    </vt:vector>
  </HeadingPairs>
  <TitlesOfParts>
    <vt:vector size="238" baseType="lpstr">
      <vt:lpstr>Arial</vt:lpstr>
      <vt:lpstr>Avenir Next LT Pro</vt:lpstr>
      <vt:lpstr>Calibri</vt:lpstr>
      <vt:lpstr>Noto Sans Symbols</vt:lpstr>
      <vt:lpstr>Sabon Next LT</vt:lpstr>
      <vt:lpstr>Symbol</vt:lpstr>
      <vt:lpstr>Times New Roman</vt:lpstr>
      <vt:lpstr>Verdana</vt:lpstr>
      <vt:lpstr>Wingdings</vt:lpstr>
      <vt:lpstr>LuminousVTI</vt:lpstr>
      <vt:lpstr>Педагогічна та професійна психологія</vt:lpstr>
      <vt:lpstr>Якими є Ваші очікування від курсу?</vt:lpstr>
      <vt:lpstr>Теми занять</vt:lpstr>
      <vt:lpstr>Педагогічна та професійна психологія як галузь психологічної науки</vt:lpstr>
      <vt:lpstr>Педагогічна та професійна психологія</vt:lpstr>
      <vt:lpstr>Педагогічна та професійна психологія</vt:lpstr>
      <vt:lpstr>Педагогічна та професійна психологія</vt:lpstr>
      <vt:lpstr>Зв’язки з іншими галузями знань</vt:lpstr>
      <vt:lpstr>Педагогічна та професійна психологія : об’єкт та предмет</vt:lpstr>
      <vt:lpstr>Педагогічна та професійна психологія пов’язана з такими галузями наукових знань </vt:lpstr>
      <vt:lpstr>Місце педагогічної психології в системі наук визначається комплексом таких функцій</vt:lpstr>
      <vt:lpstr>Педагогічна та професійна психологія</vt:lpstr>
      <vt:lpstr>Педагогічна та професійна психологія</vt:lpstr>
      <vt:lpstr>Основні розділи педагогічної психології:</vt:lpstr>
      <vt:lpstr>Галузі професійної психології</vt:lpstr>
      <vt:lpstr>Три основні групи принципів педагогічної психології</vt:lpstr>
      <vt:lpstr>Три основні групи принципів педагогічної психології</vt:lpstr>
      <vt:lpstr>Три основні групи принципів педагогічної психології</vt:lpstr>
      <vt:lpstr>Три основні групи принципів педагогічної психології</vt:lpstr>
      <vt:lpstr>Деякі теоретичні проблеми педагогічної психології</vt:lpstr>
      <vt:lpstr>Деякі прикладні проблеми педагогічної психології</vt:lpstr>
      <vt:lpstr>Основні проблеми педагогічної психології</vt:lpstr>
      <vt:lpstr>Основні проблеми педагогічної психології</vt:lpstr>
      <vt:lpstr>Методи педагогічної та професійної психології</vt:lpstr>
      <vt:lpstr>Методи педагогічної психології</vt:lpstr>
      <vt:lpstr>Методи педагогічної психології</vt:lpstr>
      <vt:lpstr>Методи педагогічної психології</vt:lpstr>
      <vt:lpstr>Методи педагогічної психології</vt:lpstr>
      <vt:lpstr>Методи педагогічної психології</vt:lpstr>
      <vt:lpstr>Методи педагогічної психології</vt:lpstr>
      <vt:lpstr>Методи педагогічної психології</vt:lpstr>
      <vt:lpstr>Психолого-педагогічні проблеми діяльності педагога</vt:lpstr>
      <vt:lpstr>Професійна діяльність  </vt:lpstr>
      <vt:lpstr>Педагогічна діяльність </vt:lpstr>
      <vt:lpstr>Професійна діяльність  </vt:lpstr>
      <vt:lpstr>Професійна діяльність  </vt:lpstr>
      <vt:lpstr>Класифікація професій: </vt:lpstr>
      <vt:lpstr>Класифікація професій: </vt:lpstr>
      <vt:lpstr>Професійна діяльність: функції  </vt:lpstr>
      <vt:lpstr>Професійна діяльність: структура </vt:lpstr>
      <vt:lpstr>Професійна діяльність:  структура професії </vt:lpstr>
      <vt:lpstr>Освітнє середовище у вищій школі: умови ефективності</vt:lpstr>
      <vt:lpstr>Психологічні проблеми взаємин викладачів і студентів</vt:lpstr>
      <vt:lpstr>Забезпечення зовнішніх умов навчального процесу, сприятливих для суб’єктно-суб’єктної взаємодії викладача і студентів</vt:lpstr>
      <vt:lpstr>Продуктивна взаємодія викладача і студентів</vt:lpstr>
      <vt:lpstr>Продуктивна взаємодія викладача і студентів</vt:lpstr>
      <vt:lpstr>Професійний стрес та професійне "вигорання" у педагогічній діяльності. Засоби їх запобігання.</vt:lpstr>
      <vt:lpstr>Вісім стресогенних ситуацій (Вейтц): </vt:lpstr>
      <vt:lpstr>Стресори професійної діяльності  Д. Фонтан</vt:lpstr>
      <vt:lpstr>Загальні стресори професійної діяльності (Д. Фонтан)</vt:lpstr>
      <vt:lpstr>Специфічні стресори професійної діяльності (Д. Фонтан)</vt:lpstr>
      <vt:lpstr>Правила подолання професійного стресу</vt:lpstr>
      <vt:lpstr>Правила подолання професійного стресу</vt:lpstr>
      <vt:lpstr>Правила подолання професійного стресу</vt:lpstr>
      <vt:lpstr>Правила подолання професійного стресу</vt:lpstr>
      <vt:lpstr>Структура педагогічної діяльності викладача  </vt:lpstr>
      <vt:lpstr>Специфіка педагогічної діяльності викладача вищої школи</vt:lpstr>
      <vt:lpstr>Специфіка педагогічної діяльності викладача вищої школи</vt:lpstr>
      <vt:lpstr>Специфіка педагогічної діяльності викладача вищої школи</vt:lpstr>
      <vt:lpstr>Специфіка педагогічної діяльності викладача вищої школи</vt:lpstr>
      <vt:lpstr>Педагогічна діяльність: структура</vt:lpstr>
      <vt:lpstr>Структура педагогічної діяльності викладача </vt:lpstr>
      <vt:lpstr>Структура педагогічної діяльності викладача вищої школи: компоненти</vt:lpstr>
      <vt:lpstr>Структура педагогічної діяльності викладача вищої школи: уміння</vt:lpstr>
      <vt:lpstr>Результативність педагогічної діяльності викладача</vt:lpstr>
      <vt:lpstr>Функції викладача вищої школи</vt:lpstr>
      <vt:lpstr>У процесі реалізації функцій педагогічної діяльності вирішуються такі завдання:  </vt:lpstr>
      <vt:lpstr>Подолання труднощів у діяльності молодого викладача</vt:lpstr>
      <vt:lpstr>Технологія організації продуктивної взаємодії викладача і студентів: концептуальні основи</vt:lpstr>
      <vt:lpstr>Механізми формування міжособистісного простору взаємодії</vt:lpstr>
      <vt:lpstr>Індивідуальний стиль професійної діяльності педагога – </vt:lpstr>
      <vt:lpstr>Індивідуальний стиль професійної діяльності педагога: види  (А. К. Маркова та А. Я. Ніконова) </vt:lpstr>
      <vt:lpstr>Індивідуальний стиль професійної діяльності педагога: види  (А. К. Маркова та А. Я. Ніконова) </vt:lpstr>
      <vt:lpstr>Педагогічне спілкування в освітньому процесі вищої школи</vt:lpstr>
      <vt:lpstr>Педагогічне спілкування </vt:lpstr>
      <vt:lpstr>Педагогічне спілкування: рівні </vt:lpstr>
      <vt:lpstr>Поняття «комунікація»  (Шарков, 2004)</vt:lpstr>
      <vt:lpstr>Комунікація в широкому сенсі </vt:lpstr>
      <vt:lpstr>Типології комунікацій: </vt:lpstr>
      <vt:lpstr>Педагогічні відносини характеризуються таким чином:</vt:lpstr>
      <vt:lpstr>Педагогічні відносини характеризуються таким чином:</vt:lpstr>
      <vt:lpstr>Педагогічна комунікація </vt:lpstr>
      <vt:lpstr>Різновиди педагогічного спілкування:</vt:lpstr>
      <vt:lpstr>Різновиди педагогічного спілкування:</vt:lpstr>
      <vt:lpstr>Різновиди педагогічного спілкування:</vt:lpstr>
      <vt:lpstr>Різновиди педагогічного спілкування:</vt:lpstr>
      <vt:lpstr>Різновиди педагогічного спілкування:</vt:lpstr>
      <vt:lpstr>Б.Ломов виділяє три класи функцій спілкування </vt:lpstr>
      <vt:lpstr>Стиль педагогічного спілкування </vt:lpstr>
      <vt:lpstr>Стилі педагогічного спілкування</vt:lpstr>
      <vt:lpstr>Стилі педагогічного спілкування</vt:lpstr>
      <vt:lpstr>Стилі педагогічного спілкування</vt:lpstr>
      <vt:lpstr>Стилі педагогічного спілкування</vt:lpstr>
      <vt:lpstr>Стилі педагогічного спілкування</vt:lpstr>
      <vt:lpstr>Стилі педагогічного спілкування</vt:lpstr>
      <vt:lpstr>Стилі педагогічного спілкування</vt:lpstr>
      <vt:lpstr>Стилі педагогічного спілкування</vt:lpstr>
      <vt:lpstr>Моделі професійного педагогічного спілкування за М.Таленом</vt:lpstr>
      <vt:lpstr>Стилі професійного педагогічного спілкування за М.Таленом</vt:lpstr>
      <vt:lpstr>Стилі професійного педагогічного спілкування за М.Таленом</vt:lpstr>
      <vt:lpstr>Стилі професійного педагогічного спілкування за М.Таленом</vt:lpstr>
      <vt:lpstr>Стилі професійного педагогічного спілкування за М.Таленом</vt:lpstr>
      <vt:lpstr>Педагогічному спілкуванню властиві такі функції: </vt:lpstr>
      <vt:lpstr>Етапи педагогічного спілкування</vt:lpstr>
      <vt:lpstr>Рівні спілкування</vt:lpstr>
      <vt:lpstr>Педагогічна майстерність </vt:lpstr>
      <vt:lpstr>Педагогічна майстерність досягається сукупністю наступних умов:</vt:lpstr>
      <vt:lpstr>Психологічна служба в закладах освіти </vt:lpstr>
      <vt:lpstr>Психологічна служба системи освіти </vt:lpstr>
      <vt:lpstr>Психологічна служба системи освіти </vt:lpstr>
      <vt:lpstr>Психологічна служба системи освіти </vt:lpstr>
      <vt:lpstr>Психологічна служба системи освіти </vt:lpstr>
      <vt:lpstr>Психологічна служба системи освіти </vt:lpstr>
      <vt:lpstr>Посади практичних психологів </vt:lpstr>
      <vt:lpstr>Головне завдання психологічної служби </vt:lpstr>
      <vt:lpstr>Основними видами діяльності практичного психолога є </vt:lpstr>
      <vt:lpstr>Консультативна діяльність </vt:lpstr>
      <vt:lpstr>Психологічна служба вищих навчальних закладів І—ІІ рівнів акредитації </vt:lpstr>
      <vt:lpstr>Психологічна служба вищого навчального закладу ІІІ—ІУ рівня акредитації </vt:lpstr>
      <vt:lpstr>Психологічна служба вищого навчального закладу ІІІ—ІУ рівня акредитації </vt:lpstr>
      <vt:lpstr>Психологічна служба вищого навчального закладу ІІІ—ІУ рівня акредитації </vt:lpstr>
      <vt:lpstr>Основними завданнями діяльності психологічної служби є:</vt:lpstr>
      <vt:lpstr>Основними функціями психологічної служби вищого навчального закладу ІІІ-ІУ рівня акредитації є: </vt:lpstr>
      <vt:lpstr>Основними функціями психологічної служби вищого навчального закладу ІІІ-ІУ рівня акредитації є: </vt:lpstr>
      <vt:lpstr>Діяльність психологічної служби включає такі головні напрями</vt:lpstr>
      <vt:lpstr>Психологічна служба вищого навчального закладу має право:</vt:lpstr>
      <vt:lpstr>Психологічна служба закладу вищої освіти має право:</vt:lpstr>
      <vt:lpstr>Психологічна служба закладу вищої освіти зобов’язана:</vt:lpstr>
      <vt:lpstr>Напрями роботи психолога у ЗВО: </vt:lpstr>
      <vt:lpstr>Психологічна служба ЗВО покликана</vt:lpstr>
      <vt:lpstr>Психологічне забезпечення навчально-виховного процесу (за Н. В. Чепелєвою) містить такі завдання:</vt:lpstr>
      <vt:lpstr>Психологічне забезпечення навчально-виховного процесу (за Н. В. Чепелєвою) містить такі завдання:</vt:lpstr>
      <vt:lpstr>Особливості роботи психолога у ЗВО: </vt:lpstr>
      <vt:lpstr>Психологічна просвіта викладачів та студентів </vt:lpstr>
      <vt:lpstr>Психологічна допомога викладачам та студентам</vt:lpstr>
      <vt:lpstr>Основними завданнями у справі надання психологічної допомоги викладачам та студентам (за Н. В. Чепелєвою і Н. І. Пов’якель) є:</vt:lpstr>
      <vt:lpstr>Превентивне виховання та його особливості</vt:lpstr>
      <vt:lpstr>Сутність превентивного виховання </vt:lpstr>
      <vt:lpstr>Завдання превентивного виховання </vt:lpstr>
      <vt:lpstr>Мета превентивного виховання </vt:lpstr>
      <vt:lpstr>Напрямки превентивного виховання : </vt:lpstr>
      <vt:lpstr>Психологічний аналіз методів педагогічного впливу на особистість</vt:lpstr>
      <vt:lpstr>П'ять груп методів впливу на особистість:</vt:lpstr>
      <vt:lpstr>Методи переконання</vt:lpstr>
      <vt:lpstr>Презентация PowerPoint</vt:lpstr>
      <vt:lpstr>Презентация PowerPoint</vt:lpstr>
      <vt:lpstr>Презентация PowerPoint</vt:lpstr>
      <vt:lpstr>Прийоми (стратегії) критичного мислення</vt:lpstr>
      <vt:lpstr>Форми організації педагогічного впливу:</vt:lpstr>
      <vt:lpstr>Методи стимулювання </vt:lpstr>
      <vt:lpstr>Методи формування пізнавального інтересу </vt:lpstr>
      <vt:lpstr>Методи контролю і оцінки</vt:lpstr>
      <vt:lpstr>Методи контролю і оцінки</vt:lpstr>
      <vt:lpstr>Формувальне оцінювання </vt:lpstr>
      <vt:lpstr>Формувальне оцінювання</vt:lpstr>
      <vt:lpstr>Формувальне оцінювання</vt:lpstr>
      <vt:lpstr>Презентация PowerPoint</vt:lpstr>
      <vt:lpstr>Методи стимулювання і мотивації навчально-пізнавальної діяльності </vt:lpstr>
      <vt:lpstr>Теоретичні засади виховання особистості </vt:lpstr>
      <vt:lpstr>Нормативною базою виховання є:</vt:lpstr>
      <vt:lpstr>Нормативною базою виховання є:</vt:lpstr>
      <vt:lpstr>Нормативно-правові основи виховання</vt:lpstr>
      <vt:lpstr>Нормативно-правові основи виховання</vt:lpstr>
      <vt:lpstr>Нормативно-правові основи виховання</vt:lpstr>
      <vt:lpstr>Виховання у НУШ</vt:lpstr>
      <vt:lpstr>Виховання, його мета</vt:lpstr>
      <vt:lpstr>Наскрізне виховання в новій українській школі</vt:lpstr>
      <vt:lpstr>В освітній діяльності необхідні</vt:lpstr>
      <vt:lpstr>В освітній діяльності необхідні</vt:lpstr>
      <vt:lpstr>В освітній діяльності необхідні</vt:lpstr>
      <vt:lpstr>В освітній діяльності необхідні</vt:lpstr>
      <vt:lpstr>Компетентнісний потенціал забезпечує можливість </vt:lpstr>
      <vt:lpstr>Компетентнісний потенціал виховання</vt:lpstr>
      <vt:lpstr>Компетентнісний потенціал виховання</vt:lpstr>
      <vt:lpstr>Групи методів формування ціннісних ставлень в НУШ. Які зайві?</vt:lpstr>
      <vt:lpstr>Основні форми, методи формування ціннісних ставлень школярів (молодший шкільний вік)</vt:lpstr>
      <vt:lpstr>Основні форми, методи формування ціннісних ставлень школярів (підлітковий вік)</vt:lpstr>
      <vt:lpstr>Основні форми, методи формування ціннісних ставлень школярів (старший шкільний вік)</vt:lpstr>
      <vt:lpstr>Соціально-психологічні аспекти виховання</vt:lpstr>
      <vt:lpstr>Спілкування як фактор виховання</vt:lpstr>
      <vt:lpstr>Особливості виховного впливу людини на людину</vt:lpstr>
      <vt:lpstr>Зміст виховного впливу </vt:lpstr>
      <vt:lpstr>Завдання виховного впливу </vt:lpstr>
      <vt:lpstr>Фактори ефективності психологічного впливу</vt:lpstr>
      <vt:lpstr>Класифікація виховних впливів</vt:lpstr>
      <vt:lpstr>Класифікація виховних впливів</vt:lpstr>
      <vt:lpstr>Класифікація виховних впливів</vt:lpstr>
      <vt:lpstr>Класифікація виховних впливів</vt:lpstr>
      <vt:lpstr>Класифікація виховних впливів</vt:lpstr>
      <vt:lpstr>Фази взаємодії особистості з групою</vt:lpstr>
      <vt:lpstr>Сім'я як соціально-психологічний чинник виховання</vt:lpstr>
      <vt:lpstr>Зміст сімейного виховання</vt:lpstr>
      <vt:lpstr>Небезпеки для соціалізації дитини </vt:lpstr>
      <vt:lpstr>Небезпеки для соціалізації дитини </vt:lpstr>
      <vt:lpstr>Психологічні механізми виховання</vt:lpstr>
      <vt:lpstr>Соціальні групи та їх типологія</vt:lpstr>
      <vt:lpstr>Соціальні групи та їх типологія</vt:lpstr>
      <vt:lpstr>Особистість як мета, об’єкт та суб’єкт процесу виховання</vt:lpstr>
      <vt:lpstr>Формування соціальних установок пояснюють</vt:lpstr>
      <vt:lpstr>Формування соціальних установок</vt:lpstr>
      <vt:lpstr>Формування соціальних установок</vt:lpstr>
      <vt:lpstr>Формування соціальних установок</vt:lpstr>
      <vt:lpstr>Зміна соціальних установок</vt:lpstr>
      <vt:lpstr>Три компоненти соціальної установки</vt:lpstr>
      <vt:lpstr>Моральний розвиток</vt:lpstr>
      <vt:lpstr>Моральний розвиток: виникнення первинних етичних уявлень </vt:lpstr>
      <vt:lpstr>Моральний розвиток під час переходу від молодшого шкільного до підліткового віку </vt:lpstr>
      <vt:lpstr>Моральний розвиток підлітка</vt:lpstr>
      <vt:lpstr>Моральний розвиток підлітка</vt:lpstr>
      <vt:lpstr>Рушійні сили морального розвитку</vt:lpstr>
      <vt:lpstr>Виховання у цілісному педагогічному процесі. Концепції виховання</vt:lpstr>
      <vt:lpstr>Виховання у цілісному педагогічному процесі. Концепції виховання</vt:lpstr>
      <vt:lpstr>Основні форми, методи формування ціннісних ставлень школярів</vt:lpstr>
      <vt:lpstr>Основні форми, методи формування ціннісних ставлень школярів</vt:lpstr>
      <vt:lpstr>Психологічний підхід до формування самостійності дитини</vt:lpstr>
      <vt:lpstr>Теоретичні основи</vt:lpstr>
      <vt:lpstr>Теоретичні основи</vt:lpstr>
      <vt:lpstr>Теоретичні основи</vt:lpstr>
      <vt:lpstr>Теоретичні основи</vt:lpstr>
      <vt:lpstr>Теоретичні основи</vt:lpstr>
      <vt:lpstr>Теоретичні основи</vt:lpstr>
      <vt:lpstr>Теоретичні основи</vt:lpstr>
      <vt:lpstr>Теоретичні основи</vt:lpstr>
      <vt:lpstr>Теоретичні основи</vt:lpstr>
      <vt:lpstr>Теоретичні основи</vt:lpstr>
      <vt:lpstr>Теоретичні основи</vt:lpstr>
      <vt:lpstr>Основні методи дослідження педагогічної та професійної психології </vt:lpstr>
      <vt:lpstr>Основні методи дослідження педагогічної та професійної психології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Педагогічна та професійна психологія</dc:title>
  <dc:creator>Олександр Дудка</dc:creator>
  <cp:lastModifiedBy>Олександр Дудка</cp:lastModifiedBy>
  <cp:revision>35</cp:revision>
  <dcterms:created xsi:type="dcterms:W3CDTF">2024-01-31T09:41:47Z</dcterms:created>
  <dcterms:modified xsi:type="dcterms:W3CDTF">2024-02-02T10:51:00Z</dcterms:modified>
</cp:coreProperties>
</file>