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18" r:id="rId4"/>
    <p:sldId id="327" r:id="rId5"/>
    <p:sldId id="328" r:id="rId6"/>
    <p:sldId id="258" r:id="rId7"/>
    <p:sldId id="261" r:id="rId8"/>
    <p:sldId id="322" r:id="rId9"/>
    <p:sldId id="321" r:id="rId10"/>
    <p:sldId id="259" r:id="rId11"/>
    <p:sldId id="330" r:id="rId12"/>
    <p:sldId id="331" r:id="rId13"/>
    <p:sldId id="332" r:id="rId14"/>
    <p:sldId id="334" r:id="rId15"/>
    <p:sldId id="335" r:id="rId16"/>
    <p:sldId id="325" r:id="rId17"/>
    <p:sldId id="337" r:id="rId18"/>
    <p:sldId id="336" r:id="rId19"/>
    <p:sldId id="320" r:id="rId20"/>
    <p:sldId id="3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56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50C75-3CB3-4C3F-894E-FD3C3C917471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4C318F-EC4C-4E4F-8280-55C38F963344}">
      <dgm:prSet phldrT="[Текст]"/>
      <dgm:spPr/>
      <dgm:t>
        <a:bodyPr/>
        <a:lstStyle/>
        <a:p>
          <a:r>
            <a:rPr lang="ru-RU" dirty="0"/>
            <a:t>Епістемологічна </a:t>
          </a:r>
          <a:r>
            <a:rPr lang="ru-RU" dirty="0" err="1"/>
            <a:t>невпевненість</a:t>
          </a:r>
          <a:endParaRPr lang="en-US" dirty="0"/>
        </a:p>
      </dgm:t>
    </dgm:pt>
    <dgm:pt modelId="{75AB9A0E-F415-46B6-8F17-6DD0D49D69DD}" type="parTrans" cxnId="{3E0180CB-C6FD-48F4-A86C-DD86C9A6BD33}">
      <dgm:prSet/>
      <dgm:spPr/>
      <dgm:t>
        <a:bodyPr/>
        <a:lstStyle/>
        <a:p>
          <a:endParaRPr lang="en-US"/>
        </a:p>
      </dgm:t>
    </dgm:pt>
    <dgm:pt modelId="{59F217E6-B508-4D70-B6EE-3109C2D80D29}" type="sibTrans" cxnId="{3E0180CB-C6FD-48F4-A86C-DD86C9A6BD33}">
      <dgm:prSet/>
      <dgm:spPr/>
      <dgm:t>
        <a:bodyPr/>
        <a:lstStyle/>
        <a:p>
          <a:endParaRPr lang="en-US"/>
        </a:p>
      </dgm:t>
    </dgm:pt>
    <dgm:pt modelId="{B2D74C96-8129-4A94-B4D6-5826A36E9580}">
      <dgm:prSet phldrT="[Текст]"/>
      <dgm:spPr/>
      <dgm:t>
        <a:bodyPr/>
        <a:lstStyle/>
        <a:p>
          <a:r>
            <a:rPr lang="ru-RU" dirty="0" err="1"/>
            <a:t>Епістема</a:t>
          </a:r>
          <a:r>
            <a:rPr lang="ru-RU" dirty="0"/>
            <a:t> (</a:t>
          </a:r>
          <a:r>
            <a:rPr lang="ru-RU" dirty="0" err="1"/>
            <a:t>М.Фуко</a:t>
          </a:r>
          <a:r>
            <a:rPr lang="ru-RU" dirty="0"/>
            <a:t>) = </a:t>
          </a:r>
          <a:r>
            <a:rPr lang="ru-RU" dirty="0" err="1"/>
            <a:t>пізнавальна</a:t>
          </a:r>
          <a:r>
            <a:rPr lang="ru-RU" dirty="0"/>
            <a:t> система  </a:t>
          </a:r>
          <a:endParaRPr lang="en-US" dirty="0"/>
        </a:p>
      </dgm:t>
    </dgm:pt>
    <dgm:pt modelId="{A60205F5-24EB-4276-A495-EB9A5A549866}" type="parTrans" cxnId="{33739757-A941-4981-9FF0-57297C21E6C1}">
      <dgm:prSet/>
      <dgm:spPr/>
      <dgm:t>
        <a:bodyPr/>
        <a:lstStyle/>
        <a:p>
          <a:endParaRPr lang="en-US"/>
        </a:p>
      </dgm:t>
    </dgm:pt>
    <dgm:pt modelId="{CFAC7ADA-A106-454B-A52D-2128562296D1}" type="sibTrans" cxnId="{33739757-A941-4981-9FF0-57297C21E6C1}">
      <dgm:prSet/>
      <dgm:spPr/>
      <dgm:t>
        <a:bodyPr/>
        <a:lstStyle/>
        <a:p>
          <a:endParaRPr lang="en-US"/>
        </a:p>
      </dgm:t>
    </dgm:pt>
    <dgm:pt modelId="{82951453-49FD-44FC-A70D-0C7C953C20FA}">
      <dgm:prSet phldrT="[Текст]"/>
      <dgm:spPr/>
      <dgm:t>
        <a:bodyPr/>
        <a:lstStyle/>
        <a:p>
          <a:r>
            <a:rPr lang="ru-RU" dirty="0" err="1"/>
            <a:t>Сумнів</a:t>
          </a:r>
          <a:r>
            <a:rPr lang="ru-RU" dirty="0"/>
            <a:t> у </a:t>
          </a:r>
          <a:r>
            <a:rPr lang="ru-RU" dirty="0" err="1"/>
            <a:t>можливості</a:t>
          </a:r>
          <a:r>
            <a:rPr lang="ru-RU" dirty="0"/>
            <a:t> адекватного </a:t>
          </a:r>
          <a:r>
            <a:rPr lang="ru-RU" dirty="0" err="1"/>
            <a:t>мовного</a:t>
          </a:r>
          <a:r>
            <a:rPr lang="ru-RU" dirty="0"/>
            <a:t> </a:t>
          </a:r>
          <a:r>
            <a:rPr lang="ru-RU" dirty="0" err="1"/>
            <a:t>опису</a:t>
          </a:r>
          <a:r>
            <a:rPr lang="ru-RU" dirty="0"/>
            <a:t> </a:t>
          </a:r>
          <a:r>
            <a:rPr lang="ru-RU" dirty="0" err="1"/>
            <a:t>світу</a:t>
          </a:r>
          <a:r>
            <a:rPr lang="ru-RU" dirty="0"/>
            <a:t> </a:t>
          </a:r>
          <a:endParaRPr lang="en-US" dirty="0"/>
        </a:p>
      </dgm:t>
    </dgm:pt>
    <dgm:pt modelId="{020C2B7E-449D-43CD-98B6-EE12127E6A02}" type="parTrans" cxnId="{4A8AC18F-ED49-446F-97D5-849E2EF8C51E}">
      <dgm:prSet/>
      <dgm:spPr/>
      <dgm:t>
        <a:bodyPr/>
        <a:lstStyle/>
        <a:p>
          <a:endParaRPr lang="en-US"/>
        </a:p>
      </dgm:t>
    </dgm:pt>
    <dgm:pt modelId="{0594B1D9-0BBC-4ADE-9375-36430EDEA6B9}" type="sibTrans" cxnId="{4A8AC18F-ED49-446F-97D5-849E2EF8C51E}">
      <dgm:prSet/>
      <dgm:spPr/>
      <dgm:t>
        <a:bodyPr/>
        <a:lstStyle/>
        <a:p>
          <a:endParaRPr lang="en-US"/>
        </a:p>
      </dgm:t>
    </dgm:pt>
    <dgm:pt modelId="{968D32A5-11D7-4BB2-A48C-FD57F21C632D}">
      <dgm:prSet phldrT="[Текст]"/>
      <dgm:spPr/>
      <dgm:t>
        <a:bodyPr/>
        <a:lstStyle/>
        <a:p>
          <a:r>
            <a:rPr lang="ru-RU" dirty="0"/>
            <a:t>Криза метанаративу</a:t>
          </a:r>
          <a:endParaRPr lang="en-US" dirty="0"/>
        </a:p>
      </dgm:t>
    </dgm:pt>
    <dgm:pt modelId="{9A99E8F3-9CCC-4C97-A29B-6C39D04D6615}" type="parTrans" cxnId="{8C60DFA4-8033-4C72-A43E-2C420657C97E}">
      <dgm:prSet/>
      <dgm:spPr/>
      <dgm:t>
        <a:bodyPr/>
        <a:lstStyle/>
        <a:p>
          <a:endParaRPr lang="en-US"/>
        </a:p>
      </dgm:t>
    </dgm:pt>
    <dgm:pt modelId="{B3567013-9651-4C03-82CB-99BDCB4F4AAB}" type="sibTrans" cxnId="{8C60DFA4-8033-4C72-A43E-2C420657C97E}">
      <dgm:prSet/>
      <dgm:spPr/>
      <dgm:t>
        <a:bodyPr/>
        <a:lstStyle/>
        <a:p>
          <a:endParaRPr lang="en-US"/>
        </a:p>
      </dgm:t>
    </dgm:pt>
    <dgm:pt modelId="{AF3020E2-C54F-4C70-B782-BC64A198A9C2}">
      <dgm:prSet phldrT="[Текст]"/>
      <dgm:spPr/>
      <dgm:t>
        <a:bodyPr/>
        <a:lstStyle/>
        <a:p>
          <a:r>
            <a:rPr lang="ru-RU" dirty="0"/>
            <a:t>Метанаратив (Ж.-</a:t>
          </a:r>
          <a:r>
            <a:rPr lang="ru-RU" dirty="0" err="1"/>
            <a:t>Ф.Ліотар</a:t>
          </a:r>
          <a:r>
            <a:rPr lang="ru-RU" dirty="0"/>
            <a:t>) = </a:t>
          </a:r>
          <a:r>
            <a:rPr lang="ru-RU" dirty="0" err="1"/>
            <a:t>виправдальна</a:t>
          </a:r>
          <a:r>
            <a:rPr lang="ru-RU" dirty="0"/>
            <a:t> система  </a:t>
          </a:r>
        </a:p>
        <a:p>
          <a:r>
            <a:rPr lang="ru-RU" dirty="0" err="1"/>
            <a:t>Розпад</a:t>
          </a:r>
          <a:r>
            <a:rPr lang="ru-RU" dirty="0"/>
            <a:t> </a:t>
          </a:r>
          <a:r>
            <a:rPr lang="ru-RU" dirty="0" err="1"/>
            <a:t>єдиної</a:t>
          </a:r>
          <a:r>
            <a:rPr lang="ru-RU" dirty="0"/>
            <a:t>, </a:t>
          </a:r>
          <a:r>
            <a:rPr lang="ru-RU" dirty="0" err="1"/>
            <a:t>спільної</a:t>
          </a:r>
          <a:r>
            <a:rPr lang="ru-RU" dirty="0"/>
            <a:t> для </a:t>
          </a:r>
          <a:r>
            <a:rPr lang="ru-RU" dirty="0" err="1"/>
            <a:t>всіх</a:t>
          </a:r>
          <a:r>
            <a:rPr lang="ru-RU" dirty="0"/>
            <a:t> «</a:t>
          </a:r>
          <a:r>
            <a:rPr lang="ru-RU" dirty="0" err="1"/>
            <a:t>великої</a:t>
          </a:r>
          <a:r>
            <a:rPr lang="ru-RU" dirty="0"/>
            <a:t> </a:t>
          </a:r>
          <a:r>
            <a:rPr lang="ru-RU" dirty="0" err="1"/>
            <a:t>історії</a:t>
          </a:r>
          <a:r>
            <a:rPr lang="ru-RU" dirty="0"/>
            <a:t>» на </a:t>
          </a:r>
          <a:r>
            <a:rPr lang="ru-RU" dirty="0" err="1"/>
            <a:t>малі</a:t>
          </a:r>
          <a:r>
            <a:rPr lang="ru-RU" dirty="0"/>
            <a:t>, </a:t>
          </a:r>
          <a:r>
            <a:rPr lang="ru-RU" dirty="0" err="1"/>
            <a:t>суб</a:t>
          </a:r>
          <a:r>
            <a:rPr lang="en-US" dirty="0"/>
            <a:t>’</a:t>
          </a:r>
          <a:r>
            <a:rPr lang="uk-UA" dirty="0" err="1"/>
            <a:t>єктивні</a:t>
          </a:r>
          <a:r>
            <a:rPr lang="uk-UA" dirty="0"/>
            <a:t> «</a:t>
          </a:r>
          <a:r>
            <a:rPr lang="uk-UA" dirty="0" err="1"/>
            <a:t>мікронаративи</a:t>
          </a:r>
          <a:r>
            <a:rPr lang="uk-UA" dirty="0"/>
            <a:t>» </a:t>
          </a:r>
          <a:endParaRPr lang="ru-RU" dirty="0"/>
        </a:p>
      </dgm:t>
    </dgm:pt>
    <dgm:pt modelId="{01BAE5ED-360D-40AF-925D-9D13E5B7445D}" type="parTrans" cxnId="{24FC5442-291E-4BEB-84F8-FA3D9C1DD6FC}">
      <dgm:prSet/>
      <dgm:spPr/>
      <dgm:t>
        <a:bodyPr/>
        <a:lstStyle/>
        <a:p>
          <a:endParaRPr lang="en-US"/>
        </a:p>
      </dgm:t>
    </dgm:pt>
    <dgm:pt modelId="{4BF948FC-0A27-4F65-B23B-812A8986DFB8}" type="sibTrans" cxnId="{24FC5442-291E-4BEB-84F8-FA3D9C1DD6FC}">
      <dgm:prSet/>
      <dgm:spPr/>
      <dgm:t>
        <a:bodyPr/>
        <a:lstStyle/>
        <a:p>
          <a:endParaRPr lang="en-US"/>
        </a:p>
      </dgm:t>
    </dgm:pt>
    <dgm:pt modelId="{F06E874F-16F4-4970-9B25-5D26805A2D06}">
      <dgm:prSet phldrT="[Текст]"/>
      <dgm:spPr/>
      <dgm:t>
        <a:bodyPr/>
        <a:lstStyle/>
        <a:p>
          <a:r>
            <a:rPr lang="ru-RU" dirty="0" err="1"/>
            <a:t>Тотальний</a:t>
          </a:r>
          <a:r>
            <a:rPr lang="ru-RU" dirty="0"/>
            <a:t> </a:t>
          </a:r>
          <a:r>
            <a:rPr lang="ru-RU" dirty="0" err="1"/>
            <a:t>релятивізм</a:t>
          </a:r>
          <a:endParaRPr lang="en-US" dirty="0"/>
        </a:p>
      </dgm:t>
    </dgm:pt>
    <dgm:pt modelId="{A1D54C1D-1E9A-4D74-8A14-48FF8DB49917}" type="parTrans" cxnId="{5E86D3CA-07F0-4BED-AC35-3FF4D3216EF7}">
      <dgm:prSet/>
      <dgm:spPr/>
      <dgm:t>
        <a:bodyPr/>
        <a:lstStyle/>
        <a:p>
          <a:endParaRPr lang="en-US"/>
        </a:p>
      </dgm:t>
    </dgm:pt>
    <dgm:pt modelId="{EB9290CD-174E-4474-9D01-A6647B40FCCE}" type="sibTrans" cxnId="{5E86D3CA-07F0-4BED-AC35-3FF4D3216EF7}">
      <dgm:prSet/>
      <dgm:spPr/>
      <dgm:t>
        <a:bodyPr/>
        <a:lstStyle/>
        <a:p>
          <a:endParaRPr lang="en-US"/>
        </a:p>
      </dgm:t>
    </dgm:pt>
    <dgm:pt modelId="{6691AD1E-2C70-433B-B75B-65A293574A32}">
      <dgm:prSet phldrT="[Текст]"/>
      <dgm:spPr/>
      <dgm:t>
        <a:bodyPr/>
        <a:lstStyle/>
        <a:p>
          <a:r>
            <a:rPr lang="ru-RU" dirty="0" err="1"/>
            <a:t>Релятивізм</a:t>
          </a:r>
          <a:r>
            <a:rPr lang="ru-RU" dirty="0"/>
            <a:t> = </a:t>
          </a:r>
          <a:r>
            <a:rPr lang="ru-RU" dirty="0" err="1"/>
            <a:t>відносність</a:t>
          </a:r>
          <a:r>
            <a:rPr lang="ru-RU" dirty="0"/>
            <a:t>  </a:t>
          </a:r>
          <a:endParaRPr lang="en-US" dirty="0"/>
        </a:p>
      </dgm:t>
    </dgm:pt>
    <dgm:pt modelId="{F23D4C6B-2C61-4145-B385-CF0BA7DDD46E}" type="parTrans" cxnId="{DAB0AAEA-3549-49C1-9706-E3B7C72433E5}">
      <dgm:prSet/>
      <dgm:spPr/>
      <dgm:t>
        <a:bodyPr/>
        <a:lstStyle/>
        <a:p>
          <a:endParaRPr lang="en-US"/>
        </a:p>
      </dgm:t>
    </dgm:pt>
    <dgm:pt modelId="{1F6202C5-CDC0-4343-9BCF-5F4C082CE543}" type="sibTrans" cxnId="{DAB0AAEA-3549-49C1-9706-E3B7C72433E5}">
      <dgm:prSet/>
      <dgm:spPr/>
      <dgm:t>
        <a:bodyPr/>
        <a:lstStyle/>
        <a:p>
          <a:endParaRPr lang="en-US"/>
        </a:p>
      </dgm:t>
    </dgm:pt>
    <dgm:pt modelId="{07C5AE11-2711-47D9-AAAC-2BED8EF90733}">
      <dgm:prSet phldrT="[Текст]"/>
      <dgm:spPr/>
      <dgm:t>
        <a:bodyPr/>
        <a:lstStyle/>
        <a:p>
          <a:r>
            <a:rPr lang="ru-RU" dirty="0" err="1"/>
            <a:t>Уявлення</a:t>
          </a:r>
          <a:r>
            <a:rPr lang="ru-RU" dirty="0"/>
            <a:t> про </a:t>
          </a:r>
          <a:r>
            <a:rPr lang="ru-RU" dirty="0" err="1"/>
            <a:t>відносність</a:t>
          </a:r>
          <a:r>
            <a:rPr lang="ru-RU" dirty="0"/>
            <a:t> будь-</a:t>
          </a:r>
          <a:r>
            <a:rPr lang="ru-RU" dirty="0" err="1"/>
            <a:t>якого</a:t>
          </a:r>
          <a:r>
            <a:rPr lang="ru-RU" dirty="0"/>
            <a:t> </a:t>
          </a:r>
          <a:r>
            <a:rPr lang="ru-RU" dirty="0" err="1"/>
            <a:t>знання</a:t>
          </a:r>
          <a:r>
            <a:rPr lang="ru-RU" dirty="0"/>
            <a:t>, </a:t>
          </a:r>
          <a:r>
            <a:rPr lang="ru-RU" dirty="0" err="1"/>
            <a:t>його</a:t>
          </a:r>
          <a:r>
            <a:rPr lang="ru-RU" dirty="0"/>
            <a:t> </a:t>
          </a:r>
          <a:r>
            <a:rPr lang="ru-RU" dirty="0" err="1"/>
            <a:t>залежність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контекстів</a:t>
          </a:r>
          <a:r>
            <a:rPr lang="ru-RU" dirty="0"/>
            <a:t> </a:t>
          </a:r>
          <a:endParaRPr lang="en-US" dirty="0"/>
        </a:p>
      </dgm:t>
    </dgm:pt>
    <dgm:pt modelId="{B564E173-4044-4B0F-8865-97260FD80E4F}" type="parTrans" cxnId="{EAD62976-43E5-401E-B14E-864C38C89341}">
      <dgm:prSet/>
      <dgm:spPr/>
      <dgm:t>
        <a:bodyPr/>
        <a:lstStyle/>
        <a:p>
          <a:endParaRPr lang="en-US"/>
        </a:p>
      </dgm:t>
    </dgm:pt>
    <dgm:pt modelId="{57D0A07C-F992-4A66-A9FB-1837F81D182A}" type="sibTrans" cxnId="{EAD62976-43E5-401E-B14E-864C38C89341}">
      <dgm:prSet/>
      <dgm:spPr/>
      <dgm:t>
        <a:bodyPr/>
        <a:lstStyle/>
        <a:p>
          <a:endParaRPr lang="en-US"/>
        </a:p>
      </dgm:t>
    </dgm:pt>
    <dgm:pt modelId="{7B3CF816-7762-48D6-9CC3-A8DC913A679B}" type="pres">
      <dgm:prSet presAssocID="{EBF50C75-3CB3-4C3F-894E-FD3C3C917471}" presName="Name0" presStyleCnt="0">
        <dgm:presLayoutVars>
          <dgm:dir/>
          <dgm:animLvl val="lvl"/>
          <dgm:resizeHandles val="exact"/>
        </dgm:presLayoutVars>
      </dgm:prSet>
      <dgm:spPr/>
    </dgm:pt>
    <dgm:pt modelId="{77539E5B-4FEC-4735-9190-43F6E874A2F9}" type="pres">
      <dgm:prSet presAssocID="{F06E874F-16F4-4970-9B25-5D26805A2D06}" presName="boxAndChildren" presStyleCnt="0"/>
      <dgm:spPr/>
    </dgm:pt>
    <dgm:pt modelId="{BB9AF3DB-EA19-4DF3-9631-D999626176A6}" type="pres">
      <dgm:prSet presAssocID="{F06E874F-16F4-4970-9B25-5D26805A2D06}" presName="parentTextBox" presStyleLbl="alignNode1" presStyleIdx="0" presStyleCnt="3"/>
      <dgm:spPr/>
    </dgm:pt>
    <dgm:pt modelId="{E5FB7D95-0ED2-4CDA-AD1F-99EB99715F58}" type="pres">
      <dgm:prSet presAssocID="{F06E874F-16F4-4970-9B25-5D26805A2D06}" presName="descendantBox" presStyleLbl="bgAccFollowNode1" presStyleIdx="0" presStyleCnt="3"/>
      <dgm:spPr/>
    </dgm:pt>
    <dgm:pt modelId="{C6397953-9427-4804-B5EA-76994789D15C}" type="pres">
      <dgm:prSet presAssocID="{B3567013-9651-4C03-82CB-99BDCB4F4AAB}" presName="sp" presStyleCnt="0"/>
      <dgm:spPr/>
    </dgm:pt>
    <dgm:pt modelId="{806FC774-A7BA-4888-A6C9-736DB2F09FE0}" type="pres">
      <dgm:prSet presAssocID="{968D32A5-11D7-4BB2-A48C-FD57F21C632D}" presName="arrowAndChildren" presStyleCnt="0"/>
      <dgm:spPr/>
    </dgm:pt>
    <dgm:pt modelId="{D0575D00-2DBA-4C36-A51E-98FE25D2621B}" type="pres">
      <dgm:prSet presAssocID="{968D32A5-11D7-4BB2-A48C-FD57F21C632D}" presName="parentTextArrow" presStyleLbl="node1" presStyleIdx="0" presStyleCnt="0"/>
      <dgm:spPr/>
    </dgm:pt>
    <dgm:pt modelId="{4453DE69-AF61-4B75-818B-CDF5162B4480}" type="pres">
      <dgm:prSet presAssocID="{968D32A5-11D7-4BB2-A48C-FD57F21C632D}" presName="arrow" presStyleLbl="alignNode1" presStyleIdx="1" presStyleCnt="3"/>
      <dgm:spPr/>
    </dgm:pt>
    <dgm:pt modelId="{C6E06A30-FA78-48ED-8466-F3881EFED7F4}" type="pres">
      <dgm:prSet presAssocID="{968D32A5-11D7-4BB2-A48C-FD57F21C632D}" presName="descendantArrow" presStyleLbl="bgAccFollowNode1" presStyleIdx="1" presStyleCnt="3"/>
      <dgm:spPr/>
    </dgm:pt>
    <dgm:pt modelId="{208328AB-E2A3-4DA3-BE5C-4E56ECBF6515}" type="pres">
      <dgm:prSet presAssocID="{59F217E6-B508-4D70-B6EE-3109C2D80D29}" presName="sp" presStyleCnt="0"/>
      <dgm:spPr/>
    </dgm:pt>
    <dgm:pt modelId="{D5B5DD9F-0263-43E4-8AC8-778A9FA3A006}" type="pres">
      <dgm:prSet presAssocID="{A24C318F-EC4C-4E4F-8280-55C38F963344}" presName="arrowAndChildren" presStyleCnt="0"/>
      <dgm:spPr/>
    </dgm:pt>
    <dgm:pt modelId="{80521457-2A54-497E-9DFB-61B75AD4EF37}" type="pres">
      <dgm:prSet presAssocID="{A24C318F-EC4C-4E4F-8280-55C38F963344}" presName="parentTextArrow" presStyleLbl="node1" presStyleIdx="0" presStyleCnt="0"/>
      <dgm:spPr/>
    </dgm:pt>
    <dgm:pt modelId="{688CD979-5D28-43F0-B818-62A65238C841}" type="pres">
      <dgm:prSet presAssocID="{A24C318F-EC4C-4E4F-8280-55C38F963344}" presName="arrow" presStyleLbl="alignNode1" presStyleIdx="2" presStyleCnt="3"/>
      <dgm:spPr/>
    </dgm:pt>
    <dgm:pt modelId="{1E07A926-0479-4D1C-B969-EE5B3A9DC47F}" type="pres">
      <dgm:prSet presAssocID="{A24C318F-EC4C-4E4F-8280-55C38F963344}" presName="descendantArrow" presStyleLbl="bgAccFollowNode1" presStyleIdx="2" presStyleCnt="3"/>
      <dgm:spPr/>
    </dgm:pt>
  </dgm:ptLst>
  <dgm:cxnLst>
    <dgm:cxn modelId="{1627BF29-A64A-4275-AD79-DC825E4597EE}" type="presOf" srcId="{A24C318F-EC4C-4E4F-8280-55C38F963344}" destId="{688CD979-5D28-43F0-B818-62A65238C841}" srcOrd="1" destOrd="0" presId="urn:microsoft.com/office/officeart/2016/7/layout/VerticalDownArrowProcess"/>
    <dgm:cxn modelId="{C4485C3B-7EC2-4CE6-ADA9-5D48258C2E4A}" type="presOf" srcId="{AF3020E2-C54F-4C70-B782-BC64A198A9C2}" destId="{C6E06A30-FA78-48ED-8466-F3881EFED7F4}" srcOrd="0" destOrd="0" presId="urn:microsoft.com/office/officeart/2016/7/layout/VerticalDownArrowProcess"/>
    <dgm:cxn modelId="{D1FDC43D-6439-477F-8B34-97DF4EC03A50}" type="presOf" srcId="{968D32A5-11D7-4BB2-A48C-FD57F21C632D}" destId="{4453DE69-AF61-4B75-818B-CDF5162B4480}" srcOrd="1" destOrd="0" presId="urn:microsoft.com/office/officeart/2016/7/layout/VerticalDownArrowProcess"/>
    <dgm:cxn modelId="{ABA21761-0180-4F35-BE61-DF721C63E1C6}" type="presOf" srcId="{6691AD1E-2C70-433B-B75B-65A293574A32}" destId="{E5FB7D95-0ED2-4CDA-AD1F-99EB99715F58}" srcOrd="0" destOrd="0" presId="urn:microsoft.com/office/officeart/2016/7/layout/VerticalDownArrowProcess"/>
    <dgm:cxn modelId="{24FC5442-291E-4BEB-84F8-FA3D9C1DD6FC}" srcId="{968D32A5-11D7-4BB2-A48C-FD57F21C632D}" destId="{AF3020E2-C54F-4C70-B782-BC64A198A9C2}" srcOrd="0" destOrd="0" parTransId="{01BAE5ED-360D-40AF-925D-9D13E5B7445D}" sibTransId="{4BF948FC-0A27-4F65-B23B-812A8986DFB8}"/>
    <dgm:cxn modelId="{F0465F75-7500-41F4-A056-5005480DC691}" type="presOf" srcId="{B2D74C96-8129-4A94-B4D6-5826A36E9580}" destId="{1E07A926-0479-4D1C-B969-EE5B3A9DC47F}" srcOrd="0" destOrd="0" presId="urn:microsoft.com/office/officeart/2016/7/layout/VerticalDownArrowProcess"/>
    <dgm:cxn modelId="{EAD62976-43E5-401E-B14E-864C38C89341}" srcId="{F06E874F-16F4-4970-9B25-5D26805A2D06}" destId="{07C5AE11-2711-47D9-AAAC-2BED8EF90733}" srcOrd="1" destOrd="0" parTransId="{B564E173-4044-4B0F-8865-97260FD80E4F}" sibTransId="{57D0A07C-F992-4A66-A9FB-1837F81D182A}"/>
    <dgm:cxn modelId="{33739757-A941-4981-9FF0-57297C21E6C1}" srcId="{A24C318F-EC4C-4E4F-8280-55C38F963344}" destId="{B2D74C96-8129-4A94-B4D6-5826A36E9580}" srcOrd="0" destOrd="0" parTransId="{A60205F5-24EB-4276-A495-EB9A5A549866}" sibTransId="{CFAC7ADA-A106-454B-A52D-2128562296D1}"/>
    <dgm:cxn modelId="{4A8AC18F-ED49-446F-97D5-849E2EF8C51E}" srcId="{A24C318F-EC4C-4E4F-8280-55C38F963344}" destId="{82951453-49FD-44FC-A70D-0C7C953C20FA}" srcOrd="1" destOrd="0" parTransId="{020C2B7E-449D-43CD-98B6-EE12127E6A02}" sibTransId="{0594B1D9-0BBC-4ADE-9375-36430EDEA6B9}"/>
    <dgm:cxn modelId="{4C6571A0-736A-442C-AC78-CFF22ABD1A06}" type="presOf" srcId="{EBF50C75-3CB3-4C3F-894E-FD3C3C917471}" destId="{7B3CF816-7762-48D6-9CC3-A8DC913A679B}" srcOrd="0" destOrd="0" presId="urn:microsoft.com/office/officeart/2016/7/layout/VerticalDownArrowProcess"/>
    <dgm:cxn modelId="{8C60DFA4-8033-4C72-A43E-2C420657C97E}" srcId="{EBF50C75-3CB3-4C3F-894E-FD3C3C917471}" destId="{968D32A5-11D7-4BB2-A48C-FD57F21C632D}" srcOrd="1" destOrd="0" parTransId="{9A99E8F3-9CCC-4C97-A29B-6C39D04D6615}" sibTransId="{B3567013-9651-4C03-82CB-99BDCB4F4AAB}"/>
    <dgm:cxn modelId="{742032AF-333B-4D0C-BEB9-C625BA457FD8}" type="presOf" srcId="{968D32A5-11D7-4BB2-A48C-FD57F21C632D}" destId="{D0575D00-2DBA-4C36-A51E-98FE25D2621B}" srcOrd="0" destOrd="0" presId="urn:microsoft.com/office/officeart/2016/7/layout/VerticalDownArrowProcess"/>
    <dgm:cxn modelId="{816C3BB6-0C8A-4348-AB7B-095049D3BCDD}" type="presOf" srcId="{A24C318F-EC4C-4E4F-8280-55C38F963344}" destId="{80521457-2A54-497E-9DFB-61B75AD4EF37}" srcOrd="0" destOrd="0" presId="urn:microsoft.com/office/officeart/2016/7/layout/VerticalDownArrowProcess"/>
    <dgm:cxn modelId="{7C4BC2BB-AB4F-4B1D-B1C1-53E4136A50DD}" type="presOf" srcId="{07C5AE11-2711-47D9-AAAC-2BED8EF90733}" destId="{E5FB7D95-0ED2-4CDA-AD1F-99EB99715F58}" srcOrd="0" destOrd="1" presId="urn:microsoft.com/office/officeart/2016/7/layout/VerticalDownArrowProcess"/>
    <dgm:cxn modelId="{5E86D3CA-07F0-4BED-AC35-3FF4D3216EF7}" srcId="{EBF50C75-3CB3-4C3F-894E-FD3C3C917471}" destId="{F06E874F-16F4-4970-9B25-5D26805A2D06}" srcOrd="2" destOrd="0" parTransId="{A1D54C1D-1E9A-4D74-8A14-48FF8DB49917}" sibTransId="{EB9290CD-174E-4474-9D01-A6647B40FCCE}"/>
    <dgm:cxn modelId="{3E0180CB-C6FD-48F4-A86C-DD86C9A6BD33}" srcId="{EBF50C75-3CB3-4C3F-894E-FD3C3C917471}" destId="{A24C318F-EC4C-4E4F-8280-55C38F963344}" srcOrd="0" destOrd="0" parTransId="{75AB9A0E-F415-46B6-8F17-6DD0D49D69DD}" sibTransId="{59F217E6-B508-4D70-B6EE-3109C2D80D29}"/>
    <dgm:cxn modelId="{C90465E3-19F3-42E4-BCF4-F20B15D4CC7D}" type="presOf" srcId="{82951453-49FD-44FC-A70D-0C7C953C20FA}" destId="{1E07A926-0479-4D1C-B969-EE5B3A9DC47F}" srcOrd="0" destOrd="1" presId="urn:microsoft.com/office/officeart/2016/7/layout/VerticalDownArrowProcess"/>
    <dgm:cxn modelId="{93FEE4E6-908B-4A7D-BB7D-3D22A254967B}" type="presOf" srcId="{F06E874F-16F4-4970-9B25-5D26805A2D06}" destId="{BB9AF3DB-EA19-4DF3-9631-D999626176A6}" srcOrd="0" destOrd="0" presId="urn:microsoft.com/office/officeart/2016/7/layout/VerticalDownArrowProcess"/>
    <dgm:cxn modelId="{DAB0AAEA-3549-49C1-9706-E3B7C72433E5}" srcId="{F06E874F-16F4-4970-9B25-5D26805A2D06}" destId="{6691AD1E-2C70-433B-B75B-65A293574A32}" srcOrd="0" destOrd="0" parTransId="{F23D4C6B-2C61-4145-B385-CF0BA7DDD46E}" sibTransId="{1F6202C5-CDC0-4343-9BCF-5F4C082CE543}"/>
    <dgm:cxn modelId="{494618FA-A06E-44D9-8826-1CECBCFB7EC4}" type="presParOf" srcId="{7B3CF816-7762-48D6-9CC3-A8DC913A679B}" destId="{77539E5B-4FEC-4735-9190-43F6E874A2F9}" srcOrd="0" destOrd="0" presId="urn:microsoft.com/office/officeart/2016/7/layout/VerticalDownArrowProcess"/>
    <dgm:cxn modelId="{A1A8073B-3A4C-4E83-BE86-D2EC9EC08D63}" type="presParOf" srcId="{77539E5B-4FEC-4735-9190-43F6E874A2F9}" destId="{BB9AF3DB-EA19-4DF3-9631-D999626176A6}" srcOrd="0" destOrd="0" presId="urn:microsoft.com/office/officeart/2016/7/layout/VerticalDownArrowProcess"/>
    <dgm:cxn modelId="{5E75BA34-7EB7-486D-8BDE-1E2F4DF8F285}" type="presParOf" srcId="{77539E5B-4FEC-4735-9190-43F6E874A2F9}" destId="{E5FB7D95-0ED2-4CDA-AD1F-99EB99715F58}" srcOrd="1" destOrd="0" presId="urn:microsoft.com/office/officeart/2016/7/layout/VerticalDownArrowProcess"/>
    <dgm:cxn modelId="{86706845-CC1F-4531-B262-22C73294C1AA}" type="presParOf" srcId="{7B3CF816-7762-48D6-9CC3-A8DC913A679B}" destId="{C6397953-9427-4804-B5EA-76994789D15C}" srcOrd="1" destOrd="0" presId="urn:microsoft.com/office/officeart/2016/7/layout/VerticalDownArrowProcess"/>
    <dgm:cxn modelId="{D75D5BA2-7BEA-43C2-9A1B-F82C702C09D1}" type="presParOf" srcId="{7B3CF816-7762-48D6-9CC3-A8DC913A679B}" destId="{806FC774-A7BA-4888-A6C9-736DB2F09FE0}" srcOrd="2" destOrd="0" presId="urn:microsoft.com/office/officeart/2016/7/layout/VerticalDownArrowProcess"/>
    <dgm:cxn modelId="{E879A80F-6EE7-420C-985A-43EDBB5B2FF3}" type="presParOf" srcId="{806FC774-A7BA-4888-A6C9-736DB2F09FE0}" destId="{D0575D00-2DBA-4C36-A51E-98FE25D2621B}" srcOrd="0" destOrd="0" presId="urn:microsoft.com/office/officeart/2016/7/layout/VerticalDownArrowProcess"/>
    <dgm:cxn modelId="{00E798CE-5AED-496B-A3B7-ADBDF7F7C4EC}" type="presParOf" srcId="{806FC774-A7BA-4888-A6C9-736DB2F09FE0}" destId="{4453DE69-AF61-4B75-818B-CDF5162B4480}" srcOrd="1" destOrd="0" presId="urn:microsoft.com/office/officeart/2016/7/layout/VerticalDownArrowProcess"/>
    <dgm:cxn modelId="{B3676710-3C07-499F-BE8A-59FDD69FC41C}" type="presParOf" srcId="{806FC774-A7BA-4888-A6C9-736DB2F09FE0}" destId="{C6E06A30-FA78-48ED-8466-F3881EFED7F4}" srcOrd="2" destOrd="0" presId="urn:microsoft.com/office/officeart/2016/7/layout/VerticalDownArrowProcess"/>
    <dgm:cxn modelId="{6AA6854F-3DF6-41F7-9291-7ADA0147EE30}" type="presParOf" srcId="{7B3CF816-7762-48D6-9CC3-A8DC913A679B}" destId="{208328AB-E2A3-4DA3-BE5C-4E56ECBF6515}" srcOrd="3" destOrd="0" presId="urn:microsoft.com/office/officeart/2016/7/layout/VerticalDownArrowProcess"/>
    <dgm:cxn modelId="{45A43C26-78FA-469A-99F5-3D7BBA0B080E}" type="presParOf" srcId="{7B3CF816-7762-48D6-9CC3-A8DC913A679B}" destId="{D5B5DD9F-0263-43E4-8AC8-778A9FA3A006}" srcOrd="4" destOrd="0" presId="urn:microsoft.com/office/officeart/2016/7/layout/VerticalDownArrowProcess"/>
    <dgm:cxn modelId="{BF19E713-7860-4FA6-8A55-AA5A3B9103AC}" type="presParOf" srcId="{D5B5DD9F-0263-43E4-8AC8-778A9FA3A006}" destId="{80521457-2A54-497E-9DFB-61B75AD4EF37}" srcOrd="0" destOrd="0" presId="urn:microsoft.com/office/officeart/2016/7/layout/VerticalDownArrowProcess"/>
    <dgm:cxn modelId="{630FC539-B11B-43A4-96CF-ED7F103E6336}" type="presParOf" srcId="{D5B5DD9F-0263-43E4-8AC8-778A9FA3A006}" destId="{688CD979-5D28-43F0-B818-62A65238C841}" srcOrd="1" destOrd="0" presId="urn:microsoft.com/office/officeart/2016/7/layout/VerticalDownArrowProcess"/>
    <dgm:cxn modelId="{5C232F82-6C23-4B13-B8E0-F1255F5431BA}" type="presParOf" srcId="{D5B5DD9F-0263-43E4-8AC8-778A9FA3A006}" destId="{1E07A926-0479-4D1C-B969-EE5B3A9DC47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581F6-DF49-457F-9346-0352D1BA7810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96C6B7-49A5-41B3-AB59-99A405361B1C}">
      <dgm:prSet phldrT="[Текст]"/>
      <dgm:spPr/>
      <dgm:t>
        <a:bodyPr/>
        <a:lstStyle/>
        <a:p>
          <a:r>
            <a:rPr lang="ru-RU" dirty="0"/>
            <a:t>Перед-модерн</a:t>
          </a:r>
          <a:endParaRPr lang="en-US" dirty="0"/>
        </a:p>
      </dgm:t>
    </dgm:pt>
    <dgm:pt modelId="{71D7D7B3-51D4-4010-992D-AC0CF7408D79}" type="parTrans" cxnId="{E14D76D5-6E56-412B-BA69-FD38F41AC887}">
      <dgm:prSet/>
      <dgm:spPr/>
      <dgm:t>
        <a:bodyPr/>
        <a:lstStyle/>
        <a:p>
          <a:endParaRPr lang="en-US"/>
        </a:p>
      </dgm:t>
    </dgm:pt>
    <dgm:pt modelId="{86BCB9C5-06AB-42C4-BD5C-F9C94270D628}" type="sibTrans" cxnId="{E14D76D5-6E56-412B-BA69-FD38F41AC887}">
      <dgm:prSet/>
      <dgm:spPr/>
      <dgm:t>
        <a:bodyPr/>
        <a:lstStyle/>
        <a:p>
          <a:endParaRPr lang="en-US"/>
        </a:p>
      </dgm:t>
    </dgm:pt>
    <dgm:pt modelId="{3EF86BD1-FCA3-45E4-B4CA-992AC9FF1926}">
      <dgm:prSet phldrT="[Текст]"/>
      <dgm:spPr/>
      <dgm:t>
        <a:bodyPr/>
        <a:lstStyle/>
        <a:p>
          <a:r>
            <a:rPr lang="ru-RU" dirty="0" err="1"/>
            <a:t>Віра</a:t>
          </a:r>
          <a:endParaRPr lang="en-US" dirty="0"/>
        </a:p>
      </dgm:t>
    </dgm:pt>
    <dgm:pt modelId="{0FD84401-00F3-439A-9435-98E3228BA346}" type="parTrans" cxnId="{5DE3790E-E80A-4114-AE93-A85215B10636}">
      <dgm:prSet/>
      <dgm:spPr/>
      <dgm:t>
        <a:bodyPr/>
        <a:lstStyle/>
        <a:p>
          <a:endParaRPr lang="en-US"/>
        </a:p>
      </dgm:t>
    </dgm:pt>
    <dgm:pt modelId="{0780248D-4547-4952-9DE2-81F876289FD8}" type="sibTrans" cxnId="{5DE3790E-E80A-4114-AE93-A85215B10636}">
      <dgm:prSet/>
      <dgm:spPr/>
      <dgm:t>
        <a:bodyPr/>
        <a:lstStyle/>
        <a:p>
          <a:endParaRPr lang="en-US"/>
        </a:p>
      </dgm:t>
    </dgm:pt>
    <dgm:pt modelId="{D717C7C8-3A34-4D4B-BBE6-43114F2F5036}">
      <dgm:prSet phldrT="[Текст]"/>
      <dgm:spPr/>
      <dgm:t>
        <a:bodyPr/>
        <a:lstStyle/>
        <a:p>
          <a:r>
            <a:rPr lang="ru-RU" dirty="0" err="1"/>
            <a:t>Релігія</a:t>
          </a:r>
          <a:endParaRPr lang="en-US" dirty="0"/>
        </a:p>
      </dgm:t>
    </dgm:pt>
    <dgm:pt modelId="{76327D59-D5C2-4E7F-A2E5-399BEB563218}" type="parTrans" cxnId="{257D02C7-9874-4255-BE0A-3ABD649EBF38}">
      <dgm:prSet/>
      <dgm:spPr/>
      <dgm:t>
        <a:bodyPr/>
        <a:lstStyle/>
        <a:p>
          <a:endParaRPr lang="en-US"/>
        </a:p>
      </dgm:t>
    </dgm:pt>
    <dgm:pt modelId="{7C12F420-1D80-439C-8FA1-E4430FFC7AE7}" type="sibTrans" cxnId="{257D02C7-9874-4255-BE0A-3ABD649EBF38}">
      <dgm:prSet/>
      <dgm:spPr/>
      <dgm:t>
        <a:bodyPr/>
        <a:lstStyle/>
        <a:p>
          <a:endParaRPr lang="en-US"/>
        </a:p>
      </dgm:t>
    </dgm:pt>
    <dgm:pt modelId="{23424464-49AC-466C-B7EF-3AAD253B18FF}">
      <dgm:prSet phldrT="[Текст]"/>
      <dgm:spPr/>
      <dgm:t>
        <a:bodyPr/>
        <a:lstStyle/>
        <a:p>
          <a:r>
            <a:rPr lang="ru-RU" dirty="0"/>
            <a:t>Модерн</a:t>
          </a:r>
          <a:endParaRPr lang="en-US" dirty="0"/>
        </a:p>
      </dgm:t>
    </dgm:pt>
    <dgm:pt modelId="{B1FD3EA8-36E3-4E32-BB0E-DB6500A7E2B1}" type="parTrans" cxnId="{98509999-8FCE-483D-9176-FB34243A8E2F}">
      <dgm:prSet/>
      <dgm:spPr/>
      <dgm:t>
        <a:bodyPr/>
        <a:lstStyle/>
        <a:p>
          <a:endParaRPr lang="en-US"/>
        </a:p>
      </dgm:t>
    </dgm:pt>
    <dgm:pt modelId="{89494578-EEEA-48E6-A8DA-556C89EF01DF}" type="sibTrans" cxnId="{98509999-8FCE-483D-9176-FB34243A8E2F}">
      <dgm:prSet/>
      <dgm:spPr/>
      <dgm:t>
        <a:bodyPr/>
        <a:lstStyle/>
        <a:p>
          <a:endParaRPr lang="en-US"/>
        </a:p>
      </dgm:t>
    </dgm:pt>
    <dgm:pt modelId="{05F49949-D1CA-435F-B0E4-5E3CC3FC6251}">
      <dgm:prSet phldrT="[Текст]"/>
      <dgm:spPr/>
      <dgm:t>
        <a:bodyPr/>
        <a:lstStyle/>
        <a:p>
          <a:r>
            <a:rPr lang="ru-RU" dirty="0"/>
            <a:t>Розум</a:t>
          </a:r>
          <a:endParaRPr lang="en-US" dirty="0"/>
        </a:p>
      </dgm:t>
    </dgm:pt>
    <dgm:pt modelId="{4F564AFE-01D7-4D91-B7C4-48CFA5020E53}" type="parTrans" cxnId="{ED5D86FE-011A-4BEB-B229-D1E0CA5F5656}">
      <dgm:prSet/>
      <dgm:spPr/>
      <dgm:t>
        <a:bodyPr/>
        <a:lstStyle/>
        <a:p>
          <a:endParaRPr lang="en-US"/>
        </a:p>
      </dgm:t>
    </dgm:pt>
    <dgm:pt modelId="{450B6DB6-9B42-4644-8824-D2DEF04DD3E5}" type="sibTrans" cxnId="{ED5D86FE-011A-4BEB-B229-D1E0CA5F5656}">
      <dgm:prSet/>
      <dgm:spPr/>
      <dgm:t>
        <a:bodyPr/>
        <a:lstStyle/>
        <a:p>
          <a:endParaRPr lang="en-US"/>
        </a:p>
      </dgm:t>
    </dgm:pt>
    <dgm:pt modelId="{F0306BFF-D7D8-41D4-82C2-EB4E7688B2AD}">
      <dgm:prSet phldrT="[Текст]"/>
      <dgm:spPr/>
      <dgm:t>
        <a:bodyPr/>
        <a:lstStyle/>
        <a:p>
          <a:r>
            <a:rPr lang="ru-RU" dirty="0"/>
            <a:t>Наука</a:t>
          </a:r>
          <a:endParaRPr lang="en-US" dirty="0"/>
        </a:p>
      </dgm:t>
    </dgm:pt>
    <dgm:pt modelId="{5B3AACA9-9397-4FCA-B21C-CF7EFA1A77DA}" type="parTrans" cxnId="{67C43C32-9718-4E71-AF20-9B87C4F40489}">
      <dgm:prSet/>
      <dgm:spPr/>
      <dgm:t>
        <a:bodyPr/>
        <a:lstStyle/>
        <a:p>
          <a:endParaRPr lang="en-US"/>
        </a:p>
      </dgm:t>
    </dgm:pt>
    <dgm:pt modelId="{BA699EBB-1108-495B-89D2-6C0F307DB6D0}" type="sibTrans" cxnId="{67C43C32-9718-4E71-AF20-9B87C4F40489}">
      <dgm:prSet/>
      <dgm:spPr/>
      <dgm:t>
        <a:bodyPr/>
        <a:lstStyle/>
        <a:p>
          <a:endParaRPr lang="en-US"/>
        </a:p>
      </dgm:t>
    </dgm:pt>
    <dgm:pt modelId="{AFD5EA3A-FFC2-4236-9E96-A1458115A134}">
      <dgm:prSet phldrT="[Текст]"/>
      <dgm:spPr/>
      <dgm:t>
        <a:bodyPr/>
        <a:lstStyle/>
        <a:p>
          <a:r>
            <a:rPr lang="ru-RU" dirty="0"/>
            <a:t>Пост-модерн</a:t>
          </a:r>
          <a:endParaRPr lang="en-US" dirty="0"/>
        </a:p>
      </dgm:t>
    </dgm:pt>
    <dgm:pt modelId="{785E362A-6AF1-447F-A8E2-2ABA28E28AF6}" type="parTrans" cxnId="{F933030B-216E-4C97-8456-6813A4652B2F}">
      <dgm:prSet/>
      <dgm:spPr/>
      <dgm:t>
        <a:bodyPr/>
        <a:lstStyle/>
        <a:p>
          <a:endParaRPr lang="en-US"/>
        </a:p>
      </dgm:t>
    </dgm:pt>
    <dgm:pt modelId="{DD97BC0F-1104-405D-85A5-AE96C80CAE1A}" type="sibTrans" cxnId="{F933030B-216E-4C97-8456-6813A4652B2F}">
      <dgm:prSet/>
      <dgm:spPr/>
      <dgm:t>
        <a:bodyPr/>
        <a:lstStyle/>
        <a:p>
          <a:endParaRPr lang="en-US"/>
        </a:p>
      </dgm:t>
    </dgm:pt>
    <dgm:pt modelId="{994D8896-6618-4FBF-84F8-0C8CB8824114}">
      <dgm:prSet phldrT="[Текст]"/>
      <dgm:spPr/>
      <dgm:t>
        <a:bodyPr/>
        <a:lstStyle/>
        <a:p>
          <a:r>
            <a:rPr lang="uk-UA" dirty="0"/>
            <a:t>Мова</a:t>
          </a:r>
          <a:endParaRPr lang="en-US" dirty="0"/>
        </a:p>
      </dgm:t>
    </dgm:pt>
    <dgm:pt modelId="{BF50FF33-0B21-460A-946E-65A721320670}" type="parTrans" cxnId="{79521E64-46F6-4D75-AF7D-E8B8EDCEB1B7}">
      <dgm:prSet/>
      <dgm:spPr/>
      <dgm:t>
        <a:bodyPr/>
        <a:lstStyle/>
        <a:p>
          <a:endParaRPr lang="en-US"/>
        </a:p>
      </dgm:t>
    </dgm:pt>
    <dgm:pt modelId="{9F190CF7-C88A-40B3-8831-53929984F164}" type="sibTrans" cxnId="{79521E64-46F6-4D75-AF7D-E8B8EDCEB1B7}">
      <dgm:prSet/>
      <dgm:spPr/>
      <dgm:t>
        <a:bodyPr/>
        <a:lstStyle/>
        <a:p>
          <a:endParaRPr lang="en-US"/>
        </a:p>
      </dgm:t>
    </dgm:pt>
    <dgm:pt modelId="{FDE50372-9B37-43AB-AE80-38F2E6907862}">
      <dgm:prSet phldrT="[Текст]"/>
      <dgm:spPr/>
      <dgm:t>
        <a:bodyPr/>
        <a:lstStyle/>
        <a:p>
          <a:r>
            <a:rPr lang="ru-RU" dirty="0"/>
            <a:t>Дискурс</a:t>
          </a:r>
          <a:endParaRPr lang="en-US" dirty="0"/>
        </a:p>
      </dgm:t>
    </dgm:pt>
    <dgm:pt modelId="{2D753F0A-5CAB-4397-A808-F45C0ABFFDFD}" type="parTrans" cxnId="{B94F98CF-2BFC-4044-83F4-36A5E96A87F1}">
      <dgm:prSet/>
      <dgm:spPr/>
      <dgm:t>
        <a:bodyPr/>
        <a:lstStyle/>
        <a:p>
          <a:endParaRPr lang="en-US"/>
        </a:p>
      </dgm:t>
    </dgm:pt>
    <dgm:pt modelId="{C277A5D2-3CC7-4946-84BF-1E60D2BC32DF}" type="sibTrans" cxnId="{B94F98CF-2BFC-4044-83F4-36A5E96A87F1}">
      <dgm:prSet/>
      <dgm:spPr/>
      <dgm:t>
        <a:bodyPr/>
        <a:lstStyle/>
        <a:p>
          <a:endParaRPr lang="en-US"/>
        </a:p>
      </dgm:t>
    </dgm:pt>
    <dgm:pt modelId="{1C97F2BF-5722-42A6-9641-945C9F30B136}">
      <dgm:prSet phldrT="[Текст]"/>
      <dgm:spPr/>
      <dgm:t>
        <a:bodyPr/>
        <a:lstStyle/>
        <a:p>
          <a:r>
            <a:rPr lang="ru-RU" dirty="0"/>
            <a:t>Пафос</a:t>
          </a:r>
          <a:endParaRPr lang="en-US" dirty="0"/>
        </a:p>
      </dgm:t>
    </dgm:pt>
    <dgm:pt modelId="{F0DD40C9-D264-4E8C-8110-9F59E888FC0B}" type="parTrans" cxnId="{0F6FB264-21FA-4674-8713-471F4A294E96}">
      <dgm:prSet/>
      <dgm:spPr/>
      <dgm:t>
        <a:bodyPr/>
        <a:lstStyle/>
        <a:p>
          <a:endParaRPr lang="en-US"/>
        </a:p>
      </dgm:t>
    </dgm:pt>
    <dgm:pt modelId="{1AFE9FA1-DC87-4578-9CD6-0C07D29A6F6E}" type="sibTrans" cxnId="{0F6FB264-21FA-4674-8713-471F4A294E96}">
      <dgm:prSet/>
      <dgm:spPr/>
      <dgm:t>
        <a:bodyPr/>
        <a:lstStyle/>
        <a:p>
          <a:endParaRPr lang="en-US"/>
        </a:p>
      </dgm:t>
    </dgm:pt>
    <dgm:pt modelId="{FD89ED06-D9EB-40AC-BAD5-C2DA750BEE89}">
      <dgm:prSet phldrT="[Текст]"/>
      <dgm:spPr/>
      <dgm:t>
        <a:bodyPr/>
        <a:lstStyle/>
        <a:p>
          <a:r>
            <a:rPr lang="ru-RU" dirty="0"/>
            <a:t>Скепсис</a:t>
          </a:r>
          <a:endParaRPr lang="en-US" dirty="0"/>
        </a:p>
      </dgm:t>
    </dgm:pt>
    <dgm:pt modelId="{EEA6A592-3C0F-42DF-974A-A993652C732C}" type="parTrans" cxnId="{023DD98B-0993-45AF-8FB8-446B4D4A7A67}">
      <dgm:prSet/>
      <dgm:spPr/>
      <dgm:t>
        <a:bodyPr/>
        <a:lstStyle/>
        <a:p>
          <a:endParaRPr lang="en-US"/>
        </a:p>
      </dgm:t>
    </dgm:pt>
    <dgm:pt modelId="{F1A96B40-4059-463A-8FFE-3567AF7E2A62}" type="sibTrans" cxnId="{023DD98B-0993-45AF-8FB8-446B4D4A7A67}">
      <dgm:prSet/>
      <dgm:spPr/>
      <dgm:t>
        <a:bodyPr/>
        <a:lstStyle/>
        <a:p>
          <a:endParaRPr lang="en-US"/>
        </a:p>
      </dgm:t>
    </dgm:pt>
    <dgm:pt modelId="{F7B259E9-511D-499C-99EB-8A15CD5BBE67}">
      <dgm:prSet phldrT="[Текст]"/>
      <dgm:spPr/>
      <dgm:t>
        <a:bodyPr/>
        <a:lstStyle/>
        <a:p>
          <a:r>
            <a:rPr lang="ru-RU" dirty="0" err="1"/>
            <a:t>Іронія</a:t>
          </a:r>
          <a:endParaRPr lang="en-US" dirty="0"/>
        </a:p>
      </dgm:t>
    </dgm:pt>
    <dgm:pt modelId="{EC2E142D-9A62-4A86-BF46-7B7AEE99E769}" type="parTrans" cxnId="{3AA4BB08-0667-4A28-B958-7CD421DAF9CD}">
      <dgm:prSet/>
      <dgm:spPr/>
      <dgm:t>
        <a:bodyPr/>
        <a:lstStyle/>
        <a:p>
          <a:endParaRPr lang="en-US"/>
        </a:p>
      </dgm:t>
    </dgm:pt>
    <dgm:pt modelId="{62258C46-08A2-410F-BB15-23D451403AC0}" type="sibTrans" cxnId="{3AA4BB08-0667-4A28-B958-7CD421DAF9CD}">
      <dgm:prSet/>
      <dgm:spPr/>
      <dgm:t>
        <a:bodyPr/>
        <a:lstStyle/>
        <a:p>
          <a:endParaRPr lang="en-US"/>
        </a:p>
      </dgm:t>
    </dgm:pt>
    <dgm:pt modelId="{B327E743-82E5-48F3-AE82-BE13316CCE88}" type="pres">
      <dgm:prSet presAssocID="{712581F6-DF49-457F-9346-0352D1BA7810}" presName="theList" presStyleCnt="0">
        <dgm:presLayoutVars>
          <dgm:dir/>
          <dgm:animLvl val="lvl"/>
          <dgm:resizeHandles val="exact"/>
        </dgm:presLayoutVars>
      </dgm:prSet>
      <dgm:spPr/>
    </dgm:pt>
    <dgm:pt modelId="{585B2C1E-7595-403E-BEAE-9EA9F10FA907}" type="pres">
      <dgm:prSet presAssocID="{8F96C6B7-49A5-41B3-AB59-99A405361B1C}" presName="compNode" presStyleCnt="0"/>
      <dgm:spPr/>
    </dgm:pt>
    <dgm:pt modelId="{1092CC3A-FD67-4F48-8FC1-0365EA76217C}" type="pres">
      <dgm:prSet presAssocID="{8F96C6B7-49A5-41B3-AB59-99A405361B1C}" presName="noGeometry" presStyleCnt="0"/>
      <dgm:spPr/>
    </dgm:pt>
    <dgm:pt modelId="{2A8D75FE-849B-4FD7-84F7-D4DDF3DAC032}" type="pres">
      <dgm:prSet presAssocID="{8F96C6B7-49A5-41B3-AB59-99A405361B1C}" presName="childTextVisible" presStyleLbl="bgAccFollowNode1" presStyleIdx="0" presStyleCnt="3">
        <dgm:presLayoutVars>
          <dgm:bulletEnabled val="1"/>
        </dgm:presLayoutVars>
      </dgm:prSet>
      <dgm:spPr/>
    </dgm:pt>
    <dgm:pt modelId="{EDC7026B-57DB-44BA-B2FB-94DF93FCBD17}" type="pres">
      <dgm:prSet presAssocID="{8F96C6B7-49A5-41B3-AB59-99A405361B1C}" presName="childTextHidden" presStyleLbl="bgAccFollowNode1" presStyleIdx="0" presStyleCnt="3"/>
      <dgm:spPr/>
    </dgm:pt>
    <dgm:pt modelId="{B4ACE744-E2D4-4BE5-8893-67AE945B4E91}" type="pres">
      <dgm:prSet presAssocID="{8F96C6B7-49A5-41B3-AB59-99A405361B1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4A1C330-21F8-4456-BEE7-B510DEAFEF63}" type="pres">
      <dgm:prSet presAssocID="{8F96C6B7-49A5-41B3-AB59-99A405361B1C}" presName="aSpace" presStyleCnt="0"/>
      <dgm:spPr/>
    </dgm:pt>
    <dgm:pt modelId="{600739B3-573B-4B8A-AE88-7247BB8FEB18}" type="pres">
      <dgm:prSet presAssocID="{23424464-49AC-466C-B7EF-3AAD253B18FF}" presName="compNode" presStyleCnt="0"/>
      <dgm:spPr/>
    </dgm:pt>
    <dgm:pt modelId="{7B1D2898-E24C-4D5A-94E5-70949D89C830}" type="pres">
      <dgm:prSet presAssocID="{23424464-49AC-466C-B7EF-3AAD253B18FF}" presName="noGeometry" presStyleCnt="0"/>
      <dgm:spPr/>
    </dgm:pt>
    <dgm:pt modelId="{37109266-1851-4F32-9B6D-8F037DFADC15}" type="pres">
      <dgm:prSet presAssocID="{23424464-49AC-466C-B7EF-3AAD253B18FF}" presName="childTextVisible" presStyleLbl="bgAccFollowNode1" presStyleIdx="1" presStyleCnt="3">
        <dgm:presLayoutVars>
          <dgm:bulletEnabled val="1"/>
        </dgm:presLayoutVars>
      </dgm:prSet>
      <dgm:spPr/>
    </dgm:pt>
    <dgm:pt modelId="{E41174F3-CED6-42DD-81A8-C1411F76BE49}" type="pres">
      <dgm:prSet presAssocID="{23424464-49AC-466C-B7EF-3AAD253B18FF}" presName="childTextHidden" presStyleLbl="bgAccFollowNode1" presStyleIdx="1" presStyleCnt="3"/>
      <dgm:spPr/>
    </dgm:pt>
    <dgm:pt modelId="{819D28E1-2567-4C2B-B9D7-3EA298CE30B5}" type="pres">
      <dgm:prSet presAssocID="{23424464-49AC-466C-B7EF-3AAD253B18F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963F126-FEDB-44F7-BABA-5DD3558F2F6D}" type="pres">
      <dgm:prSet presAssocID="{23424464-49AC-466C-B7EF-3AAD253B18FF}" presName="aSpace" presStyleCnt="0"/>
      <dgm:spPr/>
    </dgm:pt>
    <dgm:pt modelId="{A3B8D98E-A5EC-42C3-926E-1C34B5C7E064}" type="pres">
      <dgm:prSet presAssocID="{AFD5EA3A-FFC2-4236-9E96-A1458115A134}" presName="compNode" presStyleCnt="0"/>
      <dgm:spPr/>
    </dgm:pt>
    <dgm:pt modelId="{95C1E469-C05F-48DC-B1F9-EBD2680BA22D}" type="pres">
      <dgm:prSet presAssocID="{AFD5EA3A-FFC2-4236-9E96-A1458115A134}" presName="noGeometry" presStyleCnt="0"/>
      <dgm:spPr/>
    </dgm:pt>
    <dgm:pt modelId="{CC07DF43-908A-45BA-BC52-DDE477A4E5F5}" type="pres">
      <dgm:prSet presAssocID="{AFD5EA3A-FFC2-4236-9E96-A1458115A134}" presName="childTextVisible" presStyleLbl="bgAccFollowNode1" presStyleIdx="2" presStyleCnt="3">
        <dgm:presLayoutVars>
          <dgm:bulletEnabled val="1"/>
        </dgm:presLayoutVars>
      </dgm:prSet>
      <dgm:spPr/>
    </dgm:pt>
    <dgm:pt modelId="{2AE4D363-98D8-44A8-911B-8B8C6BDBE95F}" type="pres">
      <dgm:prSet presAssocID="{AFD5EA3A-FFC2-4236-9E96-A1458115A134}" presName="childTextHidden" presStyleLbl="bgAccFollowNode1" presStyleIdx="2" presStyleCnt="3"/>
      <dgm:spPr/>
    </dgm:pt>
    <dgm:pt modelId="{6835F0D8-B524-4170-9032-8E4219565D50}" type="pres">
      <dgm:prSet presAssocID="{AFD5EA3A-FFC2-4236-9E96-A1458115A13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AA4BB08-0667-4A28-B958-7CD421DAF9CD}" srcId="{AFD5EA3A-FFC2-4236-9E96-A1458115A134}" destId="{F7B259E9-511D-499C-99EB-8A15CD5BBE67}" srcOrd="2" destOrd="0" parTransId="{EC2E142D-9A62-4A86-BF46-7B7AEE99E769}" sibTransId="{62258C46-08A2-410F-BB15-23D451403AC0}"/>
    <dgm:cxn modelId="{F933030B-216E-4C97-8456-6813A4652B2F}" srcId="{712581F6-DF49-457F-9346-0352D1BA7810}" destId="{AFD5EA3A-FFC2-4236-9E96-A1458115A134}" srcOrd="2" destOrd="0" parTransId="{785E362A-6AF1-447F-A8E2-2ABA28E28AF6}" sibTransId="{DD97BC0F-1104-405D-85A5-AE96C80CAE1A}"/>
    <dgm:cxn modelId="{5DE3790E-E80A-4114-AE93-A85215B10636}" srcId="{8F96C6B7-49A5-41B3-AB59-99A405361B1C}" destId="{3EF86BD1-FCA3-45E4-B4CA-992AC9FF1926}" srcOrd="0" destOrd="0" parTransId="{0FD84401-00F3-439A-9435-98E3228BA346}" sibTransId="{0780248D-4547-4952-9DE2-81F876289FD8}"/>
    <dgm:cxn modelId="{3633AC18-A19C-4E01-B321-F41B1407D42A}" type="presOf" srcId="{F7B259E9-511D-499C-99EB-8A15CD5BBE67}" destId="{2AE4D363-98D8-44A8-911B-8B8C6BDBE95F}" srcOrd="1" destOrd="2" presId="urn:microsoft.com/office/officeart/2005/8/layout/hProcess6"/>
    <dgm:cxn modelId="{286F6E20-B9A0-41A8-8561-FB60EF16355D}" type="presOf" srcId="{994D8896-6618-4FBF-84F8-0C8CB8824114}" destId="{CC07DF43-908A-45BA-BC52-DDE477A4E5F5}" srcOrd="0" destOrd="0" presId="urn:microsoft.com/office/officeart/2005/8/layout/hProcess6"/>
    <dgm:cxn modelId="{67C43C32-9718-4E71-AF20-9B87C4F40489}" srcId="{23424464-49AC-466C-B7EF-3AAD253B18FF}" destId="{F0306BFF-D7D8-41D4-82C2-EB4E7688B2AD}" srcOrd="1" destOrd="0" parTransId="{5B3AACA9-9397-4FCA-B21C-CF7EFA1A77DA}" sibTransId="{BA699EBB-1108-495B-89D2-6C0F307DB6D0}"/>
    <dgm:cxn modelId="{8BF81937-A95D-479F-8F4A-66DBCF0A0BDA}" type="presOf" srcId="{FDE50372-9B37-43AB-AE80-38F2E6907862}" destId="{2AE4D363-98D8-44A8-911B-8B8C6BDBE95F}" srcOrd="1" destOrd="1" presId="urn:microsoft.com/office/officeart/2005/8/layout/hProcess6"/>
    <dgm:cxn modelId="{1132993B-F7AD-48B8-BF36-DDC54B2C88EB}" type="presOf" srcId="{D717C7C8-3A34-4D4B-BBE6-43114F2F5036}" destId="{2A8D75FE-849B-4FD7-84F7-D4DDF3DAC032}" srcOrd="0" destOrd="1" presId="urn:microsoft.com/office/officeart/2005/8/layout/hProcess6"/>
    <dgm:cxn modelId="{79521E64-46F6-4D75-AF7D-E8B8EDCEB1B7}" srcId="{AFD5EA3A-FFC2-4236-9E96-A1458115A134}" destId="{994D8896-6618-4FBF-84F8-0C8CB8824114}" srcOrd="0" destOrd="0" parTransId="{BF50FF33-0B21-460A-946E-65A721320670}" sibTransId="{9F190CF7-C88A-40B3-8831-53929984F164}"/>
    <dgm:cxn modelId="{0F6FB264-21FA-4674-8713-471F4A294E96}" srcId="{8F96C6B7-49A5-41B3-AB59-99A405361B1C}" destId="{1C97F2BF-5722-42A6-9641-945C9F30B136}" srcOrd="2" destOrd="0" parTransId="{F0DD40C9-D264-4E8C-8110-9F59E888FC0B}" sibTransId="{1AFE9FA1-DC87-4578-9CD6-0C07D29A6F6E}"/>
    <dgm:cxn modelId="{48FB3949-389C-4BE7-B649-8A315A6CF99F}" type="presOf" srcId="{1C97F2BF-5722-42A6-9641-945C9F30B136}" destId="{EDC7026B-57DB-44BA-B2FB-94DF93FCBD17}" srcOrd="1" destOrd="2" presId="urn:microsoft.com/office/officeart/2005/8/layout/hProcess6"/>
    <dgm:cxn modelId="{36D16551-88A1-4AFD-8B68-2EE6642D0ECF}" type="presOf" srcId="{23424464-49AC-466C-B7EF-3AAD253B18FF}" destId="{819D28E1-2567-4C2B-B9D7-3EA298CE30B5}" srcOrd="0" destOrd="0" presId="urn:microsoft.com/office/officeart/2005/8/layout/hProcess6"/>
    <dgm:cxn modelId="{0237C353-3C57-48F2-91D8-1B7BE73D3A02}" type="presOf" srcId="{D717C7C8-3A34-4D4B-BBE6-43114F2F5036}" destId="{EDC7026B-57DB-44BA-B2FB-94DF93FCBD17}" srcOrd="1" destOrd="1" presId="urn:microsoft.com/office/officeart/2005/8/layout/hProcess6"/>
    <dgm:cxn modelId="{3B706774-3982-440B-82EC-935C2E5C74A9}" type="presOf" srcId="{F7B259E9-511D-499C-99EB-8A15CD5BBE67}" destId="{CC07DF43-908A-45BA-BC52-DDE477A4E5F5}" srcOrd="0" destOrd="2" presId="urn:microsoft.com/office/officeart/2005/8/layout/hProcess6"/>
    <dgm:cxn modelId="{D689F759-370E-4D31-A956-D962E5A031E8}" type="presOf" srcId="{F0306BFF-D7D8-41D4-82C2-EB4E7688B2AD}" destId="{E41174F3-CED6-42DD-81A8-C1411F76BE49}" srcOrd="1" destOrd="1" presId="urn:microsoft.com/office/officeart/2005/8/layout/hProcess6"/>
    <dgm:cxn modelId="{2CDB8182-9866-42A1-9F8B-A43234FCB159}" type="presOf" srcId="{3EF86BD1-FCA3-45E4-B4CA-992AC9FF1926}" destId="{2A8D75FE-849B-4FD7-84F7-D4DDF3DAC032}" srcOrd="0" destOrd="0" presId="urn:microsoft.com/office/officeart/2005/8/layout/hProcess6"/>
    <dgm:cxn modelId="{023DD98B-0993-45AF-8FB8-446B4D4A7A67}" srcId="{23424464-49AC-466C-B7EF-3AAD253B18FF}" destId="{FD89ED06-D9EB-40AC-BAD5-C2DA750BEE89}" srcOrd="2" destOrd="0" parTransId="{EEA6A592-3C0F-42DF-974A-A993652C732C}" sibTransId="{F1A96B40-4059-463A-8FFE-3567AF7E2A62}"/>
    <dgm:cxn modelId="{98509999-8FCE-483D-9176-FB34243A8E2F}" srcId="{712581F6-DF49-457F-9346-0352D1BA7810}" destId="{23424464-49AC-466C-B7EF-3AAD253B18FF}" srcOrd="1" destOrd="0" parTransId="{B1FD3EA8-36E3-4E32-BB0E-DB6500A7E2B1}" sibTransId="{89494578-EEEA-48E6-A8DA-556C89EF01DF}"/>
    <dgm:cxn modelId="{F4E3269D-FD02-4F51-B7E7-6EA09D4842E5}" type="presOf" srcId="{994D8896-6618-4FBF-84F8-0C8CB8824114}" destId="{2AE4D363-98D8-44A8-911B-8B8C6BDBE95F}" srcOrd="1" destOrd="0" presId="urn:microsoft.com/office/officeart/2005/8/layout/hProcess6"/>
    <dgm:cxn modelId="{FBBD439D-DBA0-493A-A06F-C0734BB90678}" type="presOf" srcId="{FD89ED06-D9EB-40AC-BAD5-C2DA750BEE89}" destId="{E41174F3-CED6-42DD-81A8-C1411F76BE49}" srcOrd="1" destOrd="2" presId="urn:microsoft.com/office/officeart/2005/8/layout/hProcess6"/>
    <dgm:cxn modelId="{185A67AA-1B5E-457A-AFB7-0A824802BFAB}" type="presOf" srcId="{F0306BFF-D7D8-41D4-82C2-EB4E7688B2AD}" destId="{37109266-1851-4F32-9B6D-8F037DFADC15}" srcOrd="0" destOrd="1" presId="urn:microsoft.com/office/officeart/2005/8/layout/hProcess6"/>
    <dgm:cxn modelId="{410FFAB6-535D-467D-98CD-6EFFE9FC031D}" type="presOf" srcId="{8F96C6B7-49A5-41B3-AB59-99A405361B1C}" destId="{B4ACE744-E2D4-4BE5-8893-67AE945B4E91}" srcOrd="0" destOrd="0" presId="urn:microsoft.com/office/officeart/2005/8/layout/hProcess6"/>
    <dgm:cxn modelId="{145C32B8-5B76-41E5-B1D9-61A684DBEF38}" type="presOf" srcId="{FD89ED06-D9EB-40AC-BAD5-C2DA750BEE89}" destId="{37109266-1851-4F32-9B6D-8F037DFADC15}" srcOrd="0" destOrd="2" presId="urn:microsoft.com/office/officeart/2005/8/layout/hProcess6"/>
    <dgm:cxn modelId="{257D02C7-9874-4255-BE0A-3ABD649EBF38}" srcId="{8F96C6B7-49A5-41B3-AB59-99A405361B1C}" destId="{D717C7C8-3A34-4D4B-BBE6-43114F2F5036}" srcOrd="1" destOrd="0" parTransId="{76327D59-D5C2-4E7F-A2E5-399BEB563218}" sibTransId="{7C12F420-1D80-439C-8FA1-E4430FFC7AE7}"/>
    <dgm:cxn modelId="{0EED00CA-DE20-4D49-9409-55D737360BFB}" type="presOf" srcId="{1C97F2BF-5722-42A6-9641-945C9F30B136}" destId="{2A8D75FE-849B-4FD7-84F7-D4DDF3DAC032}" srcOrd="0" destOrd="2" presId="urn:microsoft.com/office/officeart/2005/8/layout/hProcess6"/>
    <dgm:cxn modelId="{B94F98CF-2BFC-4044-83F4-36A5E96A87F1}" srcId="{AFD5EA3A-FFC2-4236-9E96-A1458115A134}" destId="{FDE50372-9B37-43AB-AE80-38F2E6907862}" srcOrd="1" destOrd="0" parTransId="{2D753F0A-5CAB-4397-A808-F45C0ABFFDFD}" sibTransId="{C277A5D2-3CC7-4946-84BF-1E60D2BC32DF}"/>
    <dgm:cxn modelId="{E14D76D5-6E56-412B-BA69-FD38F41AC887}" srcId="{712581F6-DF49-457F-9346-0352D1BA7810}" destId="{8F96C6B7-49A5-41B3-AB59-99A405361B1C}" srcOrd="0" destOrd="0" parTransId="{71D7D7B3-51D4-4010-992D-AC0CF7408D79}" sibTransId="{86BCB9C5-06AB-42C4-BD5C-F9C94270D628}"/>
    <dgm:cxn modelId="{0226BCE4-C5A7-4765-A9A0-CE0920DF5CD0}" type="presOf" srcId="{05F49949-D1CA-435F-B0E4-5E3CC3FC6251}" destId="{37109266-1851-4F32-9B6D-8F037DFADC15}" srcOrd="0" destOrd="0" presId="urn:microsoft.com/office/officeart/2005/8/layout/hProcess6"/>
    <dgm:cxn modelId="{6256C7E4-B2CC-411A-9D8C-9AE1A4A84AF9}" type="presOf" srcId="{712581F6-DF49-457F-9346-0352D1BA7810}" destId="{B327E743-82E5-48F3-AE82-BE13316CCE88}" srcOrd="0" destOrd="0" presId="urn:microsoft.com/office/officeart/2005/8/layout/hProcess6"/>
    <dgm:cxn modelId="{F8FF98E8-5E05-49FC-9468-5BEEE4A16CEA}" type="presOf" srcId="{05F49949-D1CA-435F-B0E4-5E3CC3FC6251}" destId="{E41174F3-CED6-42DD-81A8-C1411F76BE49}" srcOrd="1" destOrd="0" presId="urn:microsoft.com/office/officeart/2005/8/layout/hProcess6"/>
    <dgm:cxn modelId="{EB56C2EA-AE53-44C7-85B6-6EBC4890EDCD}" type="presOf" srcId="{3EF86BD1-FCA3-45E4-B4CA-992AC9FF1926}" destId="{EDC7026B-57DB-44BA-B2FB-94DF93FCBD17}" srcOrd="1" destOrd="0" presId="urn:microsoft.com/office/officeart/2005/8/layout/hProcess6"/>
    <dgm:cxn modelId="{092BA7EF-4599-4843-91E8-A3EE5075AD11}" type="presOf" srcId="{AFD5EA3A-FFC2-4236-9E96-A1458115A134}" destId="{6835F0D8-B524-4170-9032-8E4219565D50}" srcOrd="0" destOrd="0" presId="urn:microsoft.com/office/officeart/2005/8/layout/hProcess6"/>
    <dgm:cxn modelId="{71D743F6-7651-4DE9-B4D8-7B5CE9240878}" type="presOf" srcId="{FDE50372-9B37-43AB-AE80-38F2E6907862}" destId="{CC07DF43-908A-45BA-BC52-DDE477A4E5F5}" srcOrd="0" destOrd="1" presId="urn:microsoft.com/office/officeart/2005/8/layout/hProcess6"/>
    <dgm:cxn modelId="{ED5D86FE-011A-4BEB-B229-D1E0CA5F5656}" srcId="{23424464-49AC-466C-B7EF-3AAD253B18FF}" destId="{05F49949-D1CA-435F-B0E4-5E3CC3FC6251}" srcOrd="0" destOrd="0" parTransId="{4F564AFE-01D7-4D91-B7C4-48CFA5020E53}" sibTransId="{450B6DB6-9B42-4644-8824-D2DEF04DD3E5}"/>
    <dgm:cxn modelId="{644AA075-D5E0-40BB-9EC9-5E60392B9AD4}" type="presParOf" srcId="{B327E743-82E5-48F3-AE82-BE13316CCE88}" destId="{585B2C1E-7595-403E-BEAE-9EA9F10FA907}" srcOrd="0" destOrd="0" presId="urn:microsoft.com/office/officeart/2005/8/layout/hProcess6"/>
    <dgm:cxn modelId="{D60B84A2-77A8-4742-99BC-418DC33EB9DD}" type="presParOf" srcId="{585B2C1E-7595-403E-BEAE-9EA9F10FA907}" destId="{1092CC3A-FD67-4F48-8FC1-0365EA76217C}" srcOrd="0" destOrd="0" presId="urn:microsoft.com/office/officeart/2005/8/layout/hProcess6"/>
    <dgm:cxn modelId="{323958E1-9045-4BCD-915E-4485C6CD74C5}" type="presParOf" srcId="{585B2C1E-7595-403E-BEAE-9EA9F10FA907}" destId="{2A8D75FE-849B-4FD7-84F7-D4DDF3DAC032}" srcOrd="1" destOrd="0" presId="urn:microsoft.com/office/officeart/2005/8/layout/hProcess6"/>
    <dgm:cxn modelId="{11E137C9-2304-4349-A35D-F47375461D7B}" type="presParOf" srcId="{585B2C1E-7595-403E-BEAE-9EA9F10FA907}" destId="{EDC7026B-57DB-44BA-B2FB-94DF93FCBD17}" srcOrd="2" destOrd="0" presId="urn:microsoft.com/office/officeart/2005/8/layout/hProcess6"/>
    <dgm:cxn modelId="{A8EE1E66-3736-45DA-ACB3-F8A46BF86083}" type="presParOf" srcId="{585B2C1E-7595-403E-BEAE-9EA9F10FA907}" destId="{B4ACE744-E2D4-4BE5-8893-67AE945B4E91}" srcOrd="3" destOrd="0" presId="urn:microsoft.com/office/officeart/2005/8/layout/hProcess6"/>
    <dgm:cxn modelId="{C00CB2C3-E61F-4250-B540-64AA7665C637}" type="presParOf" srcId="{B327E743-82E5-48F3-AE82-BE13316CCE88}" destId="{A4A1C330-21F8-4456-BEE7-B510DEAFEF63}" srcOrd="1" destOrd="0" presId="urn:microsoft.com/office/officeart/2005/8/layout/hProcess6"/>
    <dgm:cxn modelId="{F078418B-2AC7-454F-A597-AF1DC2B763F3}" type="presParOf" srcId="{B327E743-82E5-48F3-AE82-BE13316CCE88}" destId="{600739B3-573B-4B8A-AE88-7247BB8FEB18}" srcOrd="2" destOrd="0" presId="urn:microsoft.com/office/officeart/2005/8/layout/hProcess6"/>
    <dgm:cxn modelId="{F28559EB-03B8-4B21-B5E2-EC96BCF61571}" type="presParOf" srcId="{600739B3-573B-4B8A-AE88-7247BB8FEB18}" destId="{7B1D2898-E24C-4D5A-94E5-70949D89C830}" srcOrd="0" destOrd="0" presId="urn:microsoft.com/office/officeart/2005/8/layout/hProcess6"/>
    <dgm:cxn modelId="{6CDC3CBA-CDF4-4D94-A9D5-5801C9F4F7F7}" type="presParOf" srcId="{600739B3-573B-4B8A-AE88-7247BB8FEB18}" destId="{37109266-1851-4F32-9B6D-8F037DFADC15}" srcOrd="1" destOrd="0" presId="urn:microsoft.com/office/officeart/2005/8/layout/hProcess6"/>
    <dgm:cxn modelId="{D38668C4-DE34-4E2B-969E-6CF8BD423FCC}" type="presParOf" srcId="{600739B3-573B-4B8A-AE88-7247BB8FEB18}" destId="{E41174F3-CED6-42DD-81A8-C1411F76BE49}" srcOrd="2" destOrd="0" presId="urn:microsoft.com/office/officeart/2005/8/layout/hProcess6"/>
    <dgm:cxn modelId="{49243DF8-BC93-4C48-9108-F62AF222B6C9}" type="presParOf" srcId="{600739B3-573B-4B8A-AE88-7247BB8FEB18}" destId="{819D28E1-2567-4C2B-B9D7-3EA298CE30B5}" srcOrd="3" destOrd="0" presId="urn:microsoft.com/office/officeart/2005/8/layout/hProcess6"/>
    <dgm:cxn modelId="{76F9ED43-9D2D-4559-98ED-B919CE0BB20B}" type="presParOf" srcId="{B327E743-82E5-48F3-AE82-BE13316CCE88}" destId="{E963F126-FEDB-44F7-BABA-5DD3558F2F6D}" srcOrd="3" destOrd="0" presId="urn:microsoft.com/office/officeart/2005/8/layout/hProcess6"/>
    <dgm:cxn modelId="{4ABE8090-5BDA-44FC-9051-A69C5E0A69F7}" type="presParOf" srcId="{B327E743-82E5-48F3-AE82-BE13316CCE88}" destId="{A3B8D98E-A5EC-42C3-926E-1C34B5C7E064}" srcOrd="4" destOrd="0" presId="urn:microsoft.com/office/officeart/2005/8/layout/hProcess6"/>
    <dgm:cxn modelId="{81214A24-147B-41EF-BF66-57DA22873916}" type="presParOf" srcId="{A3B8D98E-A5EC-42C3-926E-1C34B5C7E064}" destId="{95C1E469-C05F-48DC-B1F9-EBD2680BA22D}" srcOrd="0" destOrd="0" presId="urn:microsoft.com/office/officeart/2005/8/layout/hProcess6"/>
    <dgm:cxn modelId="{0501A9A9-4EF2-4033-9255-EC77C2A718D0}" type="presParOf" srcId="{A3B8D98E-A5EC-42C3-926E-1C34B5C7E064}" destId="{CC07DF43-908A-45BA-BC52-DDE477A4E5F5}" srcOrd="1" destOrd="0" presId="urn:microsoft.com/office/officeart/2005/8/layout/hProcess6"/>
    <dgm:cxn modelId="{98587102-03E1-41ED-855F-FD802EF1852E}" type="presParOf" srcId="{A3B8D98E-A5EC-42C3-926E-1C34B5C7E064}" destId="{2AE4D363-98D8-44A8-911B-8B8C6BDBE95F}" srcOrd="2" destOrd="0" presId="urn:microsoft.com/office/officeart/2005/8/layout/hProcess6"/>
    <dgm:cxn modelId="{C05C8ECE-FD4E-4A15-A45E-EA0E8F653BE4}" type="presParOf" srcId="{A3B8D98E-A5EC-42C3-926E-1C34B5C7E064}" destId="{6835F0D8-B524-4170-9032-8E4219565D5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581EA4-230F-4C76-93E6-5623533EADC9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648DC6-65C8-4553-8F51-B63E8CCF420F}">
      <dgm:prSet phldrT="[Текст]"/>
      <dgm:spPr/>
      <dgm:t>
        <a:bodyPr/>
        <a:lstStyle/>
        <a:p>
          <a:r>
            <a:rPr lang="ru-RU" dirty="0" err="1"/>
            <a:t>Драмедія</a:t>
          </a:r>
          <a:endParaRPr lang="en-US" dirty="0"/>
        </a:p>
      </dgm:t>
    </dgm:pt>
    <dgm:pt modelId="{F1CA6AF3-69CD-4908-BC89-519CF56762E8}" type="parTrans" cxnId="{514DBB7A-A19C-4B3D-AD0F-CED2ACA4BBD5}">
      <dgm:prSet/>
      <dgm:spPr/>
      <dgm:t>
        <a:bodyPr/>
        <a:lstStyle/>
        <a:p>
          <a:endParaRPr lang="en-US"/>
        </a:p>
      </dgm:t>
    </dgm:pt>
    <dgm:pt modelId="{4EA93157-65E3-47E3-805B-93B9A98B6F7A}" type="sibTrans" cxnId="{514DBB7A-A19C-4B3D-AD0F-CED2ACA4BBD5}">
      <dgm:prSet/>
      <dgm:spPr/>
      <dgm:t>
        <a:bodyPr/>
        <a:lstStyle/>
        <a:p>
          <a:endParaRPr lang="en-US"/>
        </a:p>
      </dgm:t>
    </dgm:pt>
    <dgm:pt modelId="{B9AF1E3D-9868-48B1-86A5-4B8CE308E94C}">
      <dgm:prSet phldrT="[Текст]"/>
      <dgm:spPr/>
      <dgm:t>
        <a:bodyPr/>
        <a:lstStyle/>
        <a:p>
          <a:r>
            <a:rPr lang="ru-RU" dirty="0" err="1"/>
            <a:t>Нарастання</a:t>
          </a:r>
          <a:r>
            <a:rPr lang="ru-RU" dirty="0"/>
            <a:t> </a:t>
          </a:r>
          <a:r>
            <a:rPr lang="ru-RU" dirty="0" err="1"/>
            <a:t>комічного</a:t>
          </a:r>
          <a:endParaRPr lang="en-US" dirty="0"/>
        </a:p>
      </dgm:t>
    </dgm:pt>
    <dgm:pt modelId="{B7FDE7D7-2170-4C9F-82F6-39835F1AD911}" type="parTrans" cxnId="{1D9A744D-03DF-4696-873A-17ABB90C2E8A}">
      <dgm:prSet/>
      <dgm:spPr/>
      <dgm:t>
        <a:bodyPr/>
        <a:lstStyle/>
        <a:p>
          <a:endParaRPr lang="en-US"/>
        </a:p>
      </dgm:t>
    </dgm:pt>
    <dgm:pt modelId="{C821FE0D-389C-4F3A-86B6-41A892DA2362}" type="sibTrans" cxnId="{1D9A744D-03DF-4696-873A-17ABB90C2E8A}">
      <dgm:prSet/>
      <dgm:spPr/>
      <dgm:t>
        <a:bodyPr/>
        <a:lstStyle/>
        <a:p>
          <a:endParaRPr lang="en-US"/>
        </a:p>
      </dgm:t>
    </dgm:pt>
    <dgm:pt modelId="{F10F0770-A3F0-4BDF-97FD-1AC7A9C21FF1}">
      <dgm:prSet phldrT="[Текст]"/>
      <dgm:spPr/>
      <dgm:t>
        <a:bodyPr/>
        <a:lstStyle/>
        <a:p>
          <a:r>
            <a:rPr lang="ru-RU" dirty="0"/>
            <a:t>Головна проблема </a:t>
          </a:r>
          <a:r>
            <a:rPr lang="ru-RU" dirty="0" err="1"/>
            <a:t>щасливо</a:t>
          </a:r>
          <a:r>
            <a:rPr lang="ru-RU" dirty="0"/>
            <a:t> </a:t>
          </a:r>
          <a:r>
            <a:rPr lang="ru-RU" dirty="0" err="1"/>
            <a:t>вирішується</a:t>
          </a:r>
          <a:endParaRPr lang="en-US" dirty="0"/>
        </a:p>
      </dgm:t>
    </dgm:pt>
    <dgm:pt modelId="{634E2C38-AC74-41C6-976E-C96824406003}" type="parTrans" cxnId="{54E94702-F16F-4C48-9FFD-7245E3A29257}">
      <dgm:prSet/>
      <dgm:spPr/>
      <dgm:t>
        <a:bodyPr/>
        <a:lstStyle/>
        <a:p>
          <a:endParaRPr lang="en-US"/>
        </a:p>
      </dgm:t>
    </dgm:pt>
    <dgm:pt modelId="{D0840E84-E45A-46A5-897F-395B0147D579}" type="sibTrans" cxnId="{54E94702-F16F-4C48-9FFD-7245E3A29257}">
      <dgm:prSet/>
      <dgm:spPr/>
      <dgm:t>
        <a:bodyPr/>
        <a:lstStyle/>
        <a:p>
          <a:endParaRPr lang="en-US"/>
        </a:p>
      </dgm:t>
    </dgm:pt>
    <dgm:pt modelId="{4932DC52-3B15-497A-AD64-963C7176F0FD}">
      <dgm:prSet phldrT="[Текст]"/>
      <dgm:spPr/>
      <dgm:t>
        <a:bodyPr/>
        <a:lstStyle/>
        <a:p>
          <a:r>
            <a:rPr lang="ru-RU" dirty="0" err="1"/>
            <a:t>Трагі-комедія</a:t>
          </a:r>
          <a:endParaRPr lang="en-US" dirty="0"/>
        </a:p>
      </dgm:t>
    </dgm:pt>
    <dgm:pt modelId="{35D80E08-677D-4D9C-88A5-798D0D7485B1}" type="parTrans" cxnId="{CA7458BA-FF08-48BC-A9FE-EFC90035A43A}">
      <dgm:prSet/>
      <dgm:spPr/>
      <dgm:t>
        <a:bodyPr/>
        <a:lstStyle/>
        <a:p>
          <a:endParaRPr lang="en-US"/>
        </a:p>
      </dgm:t>
    </dgm:pt>
    <dgm:pt modelId="{33C1BE3A-CD15-46D0-905A-63547B4A3975}" type="sibTrans" cxnId="{CA7458BA-FF08-48BC-A9FE-EFC90035A43A}">
      <dgm:prSet/>
      <dgm:spPr/>
      <dgm:t>
        <a:bodyPr/>
        <a:lstStyle/>
        <a:p>
          <a:endParaRPr lang="en-US"/>
        </a:p>
      </dgm:t>
    </dgm:pt>
    <dgm:pt modelId="{DE26C02C-0F43-4CA5-99C9-FC0010E03121}">
      <dgm:prSet phldrT="[Текст]"/>
      <dgm:spPr/>
      <dgm:t>
        <a:bodyPr/>
        <a:lstStyle/>
        <a:p>
          <a:r>
            <a:rPr lang="ru-RU" dirty="0" err="1"/>
            <a:t>Нарастання</a:t>
          </a:r>
          <a:r>
            <a:rPr lang="ru-RU" dirty="0"/>
            <a:t> </a:t>
          </a:r>
          <a:r>
            <a:rPr lang="ru-RU" dirty="0" err="1"/>
            <a:t>трагічного</a:t>
          </a:r>
          <a:endParaRPr lang="en-US" dirty="0"/>
        </a:p>
      </dgm:t>
    </dgm:pt>
    <dgm:pt modelId="{E6C85CFE-81C9-4A9C-9F7E-9AE863A9466E}" type="parTrans" cxnId="{D8743A9F-5089-4E1A-B37F-B98F0D5FA64F}">
      <dgm:prSet/>
      <dgm:spPr/>
      <dgm:t>
        <a:bodyPr/>
        <a:lstStyle/>
        <a:p>
          <a:endParaRPr lang="en-US"/>
        </a:p>
      </dgm:t>
    </dgm:pt>
    <dgm:pt modelId="{67CADE25-6747-43CE-88F0-EBD689060FDE}" type="sibTrans" cxnId="{D8743A9F-5089-4E1A-B37F-B98F0D5FA64F}">
      <dgm:prSet/>
      <dgm:spPr/>
      <dgm:t>
        <a:bodyPr/>
        <a:lstStyle/>
        <a:p>
          <a:endParaRPr lang="en-US"/>
        </a:p>
      </dgm:t>
    </dgm:pt>
    <dgm:pt modelId="{60997A73-F03D-40B1-AD92-2F616A372224}">
      <dgm:prSet phldrT="[Текст]"/>
      <dgm:spPr/>
      <dgm:t>
        <a:bodyPr/>
        <a:lstStyle/>
        <a:p>
          <a:r>
            <a:rPr lang="ru-RU" dirty="0"/>
            <a:t>Головна проблема є </a:t>
          </a:r>
          <a:r>
            <a:rPr lang="ru-RU" dirty="0" err="1"/>
            <a:t>принципово</a:t>
          </a:r>
          <a:r>
            <a:rPr lang="ru-RU" dirty="0"/>
            <a:t> </a:t>
          </a:r>
          <a:r>
            <a:rPr lang="ru-RU" dirty="0" err="1"/>
            <a:t>невирішуваною</a:t>
          </a:r>
          <a:endParaRPr lang="en-US" dirty="0"/>
        </a:p>
      </dgm:t>
    </dgm:pt>
    <dgm:pt modelId="{C85D3207-B5FE-47C9-83F4-D665BB663A71}" type="parTrans" cxnId="{6F7992E3-7134-4424-A26D-21872764A91E}">
      <dgm:prSet/>
      <dgm:spPr/>
      <dgm:t>
        <a:bodyPr/>
        <a:lstStyle/>
        <a:p>
          <a:endParaRPr lang="en-US"/>
        </a:p>
      </dgm:t>
    </dgm:pt>
    <dgm:pt modelId="{F713001A-3C5C-4B82-AAF9-0B8FA6A0FE37}" type="sibTrans" cxnId="{6F7992E3-7134-4424-A26D-21872764A91E}">
      <dgm:prSet/>
      <dgm:spPr/>
      <dgm:t>
        <a:bodyPr/>
        <a:lstStyle/>
        <a:p>
          <a:endParaRPr lang="en-US"/>
        </a:p>
      </dgm:t>
    </dgm:pt>
    <dgm:pt modelId="{A5BFA5F3-D5B9-4EE5-8EDA-D40E3CC87344}">
      <dgm:prSet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Ситуативний</a:t>
          </a:r>
          <a:r>
            <a:rPr lang="ru-RU" dirty="0"/>
            <a:t> </a:t>
          </a:r>
          <a:r>
            <a:rPr lang="ru-RU" dirty="0" err="1"/>
            <a:t>трагізм</a:t>
          </a:r>
          <a:r>
            <a:rPr lang="ru-RU" dirty="0"/>
            <a:t>»</a:t>
          </a:r>
          <a:endParaRPr lang="en-US" dirty="0"/>
        </a:p>
      </dgm:t>
    </dgm:pt>
    <dgm:pt modelId="{2B9CB8A3-587A-45FF-9F07-DDC5DE6EBDF3}" type="parTrans" cxnId="{8677D7A7-0FF9-4134-AC3F-EDAF4ED22456}">
      <dgm:prSet/>
      <dgm:spPr/>
      <dgm:t>
        <a:bodyPr/>
        <a:lstStyle/>
        <a:p>
          <a:endParaRPr lang="en-US"/>
        </a:p>
      </dgm:t>
    </dgm:pt>
    <dgm:pt modelId="{9E05E190-9A04-44E0-87B5-5A39983B3C75}" type="sibTrans" cxnId="{8677D7A7-0FF9-4134-AC3F-EDAF4ED22456}">
      <dgm:prSet/>
      <dgm:spPr/>
      <dgm:t>
        <a:bodyPr/>
        <a:lstStyle/>
        <a:p>
          <a:endParaRPr lang="en-US"/>
        </a:p>
      </dgm:t>
    </dgm:pt>
    <dgm:pt modelId="{3002DD3E-9F8A-4FF4-BA1D-FE9ED67952C5}">
      <dgm:prSet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Екзистенційний</a:t>
          </a:r>
          <a:r>
            <a:rPr lang="ru-RU" dirty="0"/>
            <a:t> </a:t>
          </a:r>
          <a:r>
            <a:rPr lang="ru-RU" dirty="0" err="1"/>
            <a:t>трагізм</a:t>
          </a:r>
          <a:r>
            <a:rPr lang="ru-RU" dirty="0"/>
            <a:t>»</a:t>
          </a:r>
          <a:endParaRPr lang="en-US" dirty="0"/>
        </a:p>
      </dgm:t>
    </dgm:pt>
    <dgm:pt modelId="{C7008B83-0A98-494C-AC84-974203C42D09}" type="parTrans" cxnId="{D2E4EF50-6946-4A74-9294-A5A56E4CFDB6}">
      <dgm:prSet/>
      <dgm:spPr/>
      <dgm:t>
        <a:bodyPr/>
        <a:lstStyle/>
        <a:p>
          <a:endParaRPr lang="en-US"/>
        </a:p>
      </dgm:t>
    </dgm:pt>
    <dgm:pt modelId="{ADD05957-9FEB-42B1-A365-B312957140AF}" type="sibTrans" cxnId="{D2E4EF50-6946-4A74-9294-A5A56E4CFDB6}">
      <dgm:prSet/>
      <dgm:spPr/>
      <dgm:t>
        <a:bodyPr/>
        <a:lstStyle/>
        <a:p>
          <a:endParaRPr lang="en-US"/>
        </a:p>
      </dgm:t>
    </dgm:pt>
    <dgm:pt modelId="{864C2A22-DA3E-4262-AD5C-7CB22B0B96F1}">
      <dgm:prSet/>
      <dgm:spPr/>
      <dgm:t>
        <a:bodyPr/>
        <a:lstStyle/>
        <a:p>
          <a:r>
            <a:rPr lang="ru-RU" dirty="0" err="1"/>
            <a:t>Чорна</a:t>
          </a:r>
          <a:r>
            <a:rPr lang="ru-RU" dirty="0"/>
            <a:t> </a:t>
          </a:r>
          <a:r>
            <a:rPr lang="ru-RU" dirty="0" err="1"/>
            <a:t>комедія</a:t>
          </a:r>
          <a:endParaRPr lang="en-US" dirty="0"/>
        </a:p>
      </dgm:t>
    </dgm:pt>
    <dgm:pt modelId="{089105C3-E32E-4613-AC33-EF6306C3BB62}" type="parTrans" cxnId="{3F3B71DD-4858-4A50-B6B0-A2872C9105F0}">
      <dgm:prSet/>
      <dgm:spPr/>
      <dgm:t>
        <a:bodyPr/>
        <a:lstStyle/>
        <a:p>
          <a:endParaRPr lang="en-US"/>
        </a:p>
      </dgm:t>
    </dgm:pt>
    <dgm:pt modelId="{39EE9089-1D90-4CEB-BEE0-6EAA7C112931}" type="sibTrans" cxnId="{3F3B71DD-4858-4A50-B6B0-A2872C9105F0}">
      <dgm:prSet/>
      <dgm:spPr/>
      <dgm:t>
        <a:bodyPr/>
        <a:lstStyle/>
        <a:p>
          <a:endParaRPr lang="en-US"/>
        </a:p>
      </dgm:t>
    </dgm:pt>
    <dgm:pt modelId="{B1B37AE5-B31D-4BA9-A5FB-7EBE102C6DE9}">
      <dgm:prSet/>
      <dgm:spPr/>
      <dgm:t>
        <a:bodyPr/>
        <a:lstStyle/>
        <a:p>
          <a:r>
            <a:rPr lang="ru-RU" dirty="0" err="1"/>
            <a:t>Трагічне</a:t>
          </a:r>
          <a:r>
            <a:rPr lang="ru-RU" dirty="0"/>
            <a:t> </a:t>
          </a:r>
          <a:r>
            <a:rPr lang="ru-RU" dirty="0" err="1"/>
            <a:t>постає</a:t>
          </a:r>
          <a:r>
            <a:rPr lang="ru-RU" dirty="0"/>
            <a:t> як </a:t>
          </a:r>
          <a:r>
            <a:rPr lang="ru-RU" dirty="0" err="1"/>
            <a:t>комічне</a:t>
          </a:r>
          <a:endParaRPr lang="en-US" dirty="0"/>
        </a:p>
      </dgm:t>
    </dgm:pt>
    <dgm:pt modelId="{172819CE-261C-409D-AF40-5E9F0CB0B3BF}" type="parTrans" cxnId="{C5FA9F51-631C-484E-A13B-FB84C7AA6288}">
      <dgm:prSet/>
      <dgm:spPr/>
    </dgm:pt>
    <dgm:pt modelId="{B0EF72C8-2CC0-49BF-A50A-FFE22E8396B2}" type="sibTrans" cxnId="{C5FA9F51-631C-484E-A13B-FB84C7AA6288}">
      <dgm:prSet/>
      <dgm:spPr/>
    </dgm:pt>
    <dgm:pt modelId="{0493D23C-4AA5-48E2-893D-51AA6E1CF4A1}">
      <dgm:prSet/>
      <dgm:spPr/>
      <dgm:t>
        <a:bodyPr/>
        <a:lstStyle/>
        <a:p>
          <a:r>
            <a:rPr lang="ru-RU" dirty="0"/>
            <a:t>Головна проблема абсурдна</a:t>
          </a:r>
          <a:endParaRPr lang="en-US" dirty="0"/>
        </a:p>
      </dgm:t>
    </dgm:pt>
    <dgm:pt modelId="{FBA0E9B1-6A07-4EA0-9C4F-DD7EDF226DF4}" type="parTrans" cxnId="{9D10250C-CD84-434E-BB25-D6D19559F986}">
      <dgm:prSet/>
      <dgm:spPr/>
    </dgm:pt>
    <dgm:pt modelId="{C2A70891-D043-4D0C-B329-AECA54A9AF9F}" type="sibTrans" cxnId="{9D10250C-CD84-434E-BB25-D6D19559F986}">
      <dgm:prSet/>
      <dgm:spPr/>
    </dgm:pt>
    <dgm:pt modelId="{E5BB2272-5123-499A-96CF-1FB5EF7250C0}">
      <dgm:prSet/>
      <dgm:spPr/>
      <dgm:t>
        <a:bodyPr/>
        <a:lstStyle/>
        <a:p>
          <a:r>
            <a:rPr lang="ru-RU" dirty="0" err="1"/>
            <a:t>Десакралізація</a:t>
          </a:r>
          <a:r>
            <a:rPr lang="ru-RU" dirty="0"/>
            <a:t> </a:t>
          </a:r>
          <a:r>
            <a:rPr lang="ru-RU" dirty="0" err="1"/>
            <a:t>трагічного</a:t>
          </a:r>
          <a:endParaRPr lang="en-US" dirty="0"/>
        </a:p>
      </dgm:t>
    </dgm:pt>
    <dgm:pt modelId="{0B1D451A-DFCA-4ABE-9BEE-2520D443EEAE}" type="parTrans" cxnId="{4C28CC6C-B296-44E9-9794-457617CE073B}">
      <dgm:prSet/>
      <dgm:spPr/>
    </dgm:pt>
    <dgm:pt modelId="{C6EA712B-469D-4A3E-B1DB-A0EC5C6FF1C3}" type="sibTrans" cxnId="{4C28CC6C-B296-44E9-9794-457617CE073B}">
      <dgm:prSet/>
      <dgm:spPr/>
    </dgm:pt>
    <dgm:pt modelId="{338CAB81-270E-4134-8E3F-90A13DDCF6A6}" type="pres">
      <dgm:prSet presAssocID="{D6581EA4-230F-4C76-93E6-5623533EADC9}" presName="list" presStyleCnt="0">
        <dgm:presLayoutVars>
          <dgm:dir/>
          <dgm:animLvl val="lvl"/>
        </dgm:presLayoutVars>
      </dgm:prSet>
      <dgm:spPr/>
    </dgm:pt>
    <dgm:pt modelId="{FAA1EE8E-FCA8-44B3-B8DD-F78C06359F72}" type="pres">
      <dgm:prSet presAssocID="{10648DC6-65C8-4553-8F51-B63E8CCF420F}" presName="posSpace" presStyleCnt="0"/>
      <dgm:spPr/>
    </dgm:pt>
    <dgm:pt modelId="{EEE9E172-B552-4CE1-AB81-73A72740BB01}" type="pres">
      <dgm:prSet presAssocID="{10648DC6-65C8-4553-8F51-B63E8CCF420F}" presName="vertFlow" presStyleCnt="0"/>
      <dgm:spPr/>
    </dgm:pt>
    <dgm:pt modelId="{CB68C07A-C67E-458D-8D34-E192E84BAC61}" type="pres">
      <dgm:prSet presAssocID="{10648DC6-65C8-4553-8F51-B63E8CCF420F}" presName="topSpace" presStyleCnt="0"/>
      <dgm:spPr/>
    </dgm:pt>
    <dgm:pt modelId="{D2D52168-710D-49F4-B128-562EE1552D49}" type="pres">
      <dgm:prSet presAssocID="{10648DC6-65C8-4553-8F51-B63E8CCF420F}" presName="firstComp" presStyleCnt="0"/>
      <dgm:spPr/>
    </dgm:pt>
    <dgm:pt modelId="{EF371013-4F72-4DDB-8527-1C40EAC4E917}" type="pres">
      <dgm:prSet presAssocID="{10648DC6-65C8-4553-8F51-B63E8CCF420F}" presName="firstChild" presStyleLbl="bgAccFollowNode1" presStyleIdx="0" presStyleCnt="9"/>
      <dgm:spPr/>
    </dgm:pt>
    <dgm:pt modelId="{1B07240B-175A-4673-8D60-9DCC7B1DA43F}" type="pres">
      <dgm:prSet presAssocID="{10648DC6-65C8-4553-8F51-B63E8CCF420F}" presName="firstChildTx" presStyleLbl="bgAccFollowNode1" presStyleIdx="0" presStyleCnt="9">
        <dgm:presLayoutVars>
          <dgm:bulletEnabled val="1"/>
        </dgm:presLayoutVars>
      </dgm:prSet>
      <dgm:spPr/>
    </dgm:pt>
    <dgm:pt modelId="{09B45EB4-8A0C-4ED2-A4DE-4CB80BAA9A24}" type="pres">
      <dgm:prSet presAssocID="{F10F0770-A3F0-4BDF-97FD-1AC7A9C21FF1}" presName="comp" presStyleCnt="0"/>
      <dgm:spPr/>
    </dgm:pt>
    <dgm:pt modelId="{A764D87E-326F-4498-8DB3-83B0D708B4E0}" type="pres">
      <dgm:prSet presAssocID="{F10F0770-A3F0-4BDF-97FD-1AC7A9C21FF1}" presName="child" presStyleLbl="bgAccFollowNode1" presStyleIdx="1" presStyleCnt="9"/>
      <dgm:spPr/>
    </dgm:pt>
    <dgm:pt modelId="{ADE138FA-CD3E-4A90-81B4-0EDCBAE4979B}" type="pres">
      <dgm:prSet presAssocID="{F10F0770-A3F0-4BDF-97FD-1AC7A9C21FF1}" presName="childTx" presStyleLbl="bgAccFollowNode1" presStyleIdx="1" presStyleCnt="9">
        <dgm:presLayoutVars>
          <dgm:bulletEnabled val="1"/>
        </dgm:presLayoutVars>
      </dgm:prSet>
      <dgm:spPr/>
    </dgm:pt>
    <dgm:pt modelId="{1971D820-6312-4466-AA3C-6B09D1BDDF26}" type="pres">
      <dgm:prSet presAssocID="{A5BFA5F3-D5B9-4EE5-8EDA-D40E3CC87344}" presName="comp" presStyleCnt="0"/>
      <dgm:spPr/>
    </dgm:pt>
    <dgm:pt modelId="{EED59D3E-AC99-4695-8F9B-D368346A570E}" type="pres">
      <dgm:prSet presAssocID="{A5BFA5F3-D5B9-4EE5-8EDA-D40E3CC87344}" presName="child" presStyleLbl="bgAccFollowNode1" presStyleIdx="2" presStyleCnt="9"/>
      <dgm:spPr/>
    </dgm:pt>
    <dgm:pt modelId="{6B64DA23-3133-408C-B5FA-ED5E837D07CD}" type="pres">
      <dgm:prSet presAssocID="{A5BFA5F3-D5B9-4EE5-8EDA-D40E3CC87344}" presName="childTx" presStyleLbl="bgAccFollowNode1" presStyleIdx="2" presStyleCnt="9">
        <dgm:presLayoutVars>
          <dgm:bulletEnabled val="1"/>
        </dgm:presLayoutVars>
      </dgm:prSet>
      <dgm:spPr/>
    </dgm:pt>
    <dgm:pt modelId="{F555997E-C52D-4CD4-8EF6-40D826EF60CD}" type="pres">
      <dgm:prSet presAssocID="{10648DC6-65C8-4553-8F51-B63E8CCF420F}" presName="negSpace" presStyleCnt="0"/>
      <dgm:spPr/>
    </dgm:pt>
    <dgm:pt modelId="{965DFDD0-513B-4405-A363-3B8B1F7B823D}" type="pres">
      <dgm:prSet presAssocID="{10648DC6-65C8-4553-8F51-B63E8CCF420F}" presName="circle" presStyleLbl="node1" presStyleIdx="0" presStyleCnt="3"/>
      <dgm:spPr/>
    </dgm:pt>
    <dgm:pt modelId="{6FAFADDD-B59F-416B-8116-BFA81E1CF5E2}" type="pres">
      <dgm:prSet presAssocID="{4EA93157-65E3-47E3-805B-93B9A98B6F7A}" presName="transSpace" presStyleCnt="0"/>
      <dgm:spPr/>
    </dgm:pt>
    <dgm:pt modelId="{51494B42-5078-420B-A879-A32ED272A98E}" type="pres">
      <dgm:prSet presAssocID="{864C2A22-DA3E-4262-AD5C-7CB22B0B96F1}" presName="posSpace" presStyleCnt="0"/>
      <dgm:spPr/>
    </dgm:pt>
    <dgm:pt modelId="{337C08C3-16E4-4CA4-96AE-CFBEB39C734F}" type="pres">
      <dgm:prSet presAssocID="{864C2A22-DA3E-4262-AD5C-7CB22B0B96F1}" presName="vertFlow" presStyleCnt="0"/>
      <dgm:spPr/>
    </dgm:pt>
    <dgm:pt modelId="{13D8D3B2-F3B9-4A31-A059-F097C9527694}" type="pres">
      <dgm:prSet presAssocID="{864C2A22-DA3E-4262-AD5C-7CB22B0B96F1}" presName="topSpace" presStyleCnt="0"/>
      <dgm:spPr/>
    </dgm:pt>
    <dgm:pt modelId="{EE1BDB1C-5693-4D73-AC55-AC02086CFB06}" type="pres">
      <dgm:prSet presAssocID="{864C2A22-DA3E-4262-AD5C-7CB22B0B96F1}" presName="firstComp" presStyleCnt="0"/>
      <dgm:spPr/>
    </dgm:pt>
    <dgm:pt modelId="{72F15753-2D29-40F6-B819-0FF01281AF45}" type="pres">
      <dgm:prSet presAssocID="{864C2A22-DA3E-4262-AD5C-7CB22B0B96F1}" presName="firstChild" presStyleLbl="bgAccFollowNode1" presStyleIdx="3" presStyleCnt="9"/>
      <dgm:spPr/>
    </dgm:pt>
    <dgm:pt modelId="{38C49B05-7801-4220-980B-1A6673DABCB4}" type="pres">
      <dgm:prSet presAssocID="{864C2A22-DA3E-4262-AD5C-7CB22B0B96F1}" presName="firstChildTx" presStyleLbl="bgAccFollowNode1" presStyleIdx="3" presStyleCnt="9">
        <dgm:presLayoutVars>
          <dgm:bulletEnabled val="1"/>
        </dgm:presLayoutVars>
      </dgm:prSet>
      <dgm:spPr/>
    </dgm:pt>
    <dgm:pt modelId="{CB5718F9-7342-4522-A1A0-3B27A6D9AB23}" type="pres">
      <dgm:prSet presAssocID="{0493D23C-4AA5-48E2-893D-51AA6E1CF4A1}" presName="comp" presStyleCnt="0"/>
      <dgm:spPr/>
    </dgm:pt>
    <dgm:pt modelId="{D82F02C1-28B4-4B75-8676-06B1CE1763A7}" type="pres">
      <dgm:prSet presAssocID="{0493D23C-4AA5-48E2-893D-51AA6E1CF4A1}" presName="child" presStyleLbl="bgAccFollowNode1" presStyleIdx="4" presStyleCnt="9"/>
      <dgm:spPr/>
    </dgm:pt>
    <dgm:pt modelId="{5831594F-C093-4ACB-9A0C-C770C197DC9C}" type="pres">
      <dgm:prSet presAssocID="{0493D23C-4AA5-48E2-893D-51AA6E1CF4A1}" presName="childTx" presStyleLbl="bgAccFollowNode1" presStyleIdx="4" presStyleCnt="9">
        <dgm:presLayoutVars>
          <dgm:bulletEnabled val="1"/>
        </dgm:presLayoutVars>
      </dgm:prSet>
      <dgm:spPr/>
    </dgm:pt>
    <dgm:pt modelId="{D15BD892-76A2-4373-89BF-D5CD5CA15013}" type="pres">
      <dgm:prSet presAssocID="{E5BB2272-5123-499A-96CF-1FB5EF7250C0}" presName="comp" presStyleCnt="0"/>
      <dgm:spPr/>
    </dgm:pt>
    <dgm:pt modelId="{32C0AEA5-B0FF-4864-B1A5-77C39BD1BFBD}" type="pres">
      <dgm:prSet presAssocID="{E5BB2272-5123-499A-96CF-1FB5EF7250C0}" presName="child" presStyleLbl="bgAccFollowNode1" presStyleIdx="5" presStyleCnt="9"/>
      <dgm:spPr/>
    </dgm:pt>
    <dgm:pt modelId="{7D444D1C-520E-4A1C-9E9E-BB541F930A41}" type="pres">
      <dgm:prSet presAssocID="{E5BB2272-5123-499A-96CF-1FB5EF7250C0}" presName="childTx" presStyleLbl="bgAccFollowNode1" presStyleIdx="5" presStyleCnt="9">
        <dgm:presLayoutVars>
          <dgm:bulletEnabled val="1"/>
        </dgm:presLayoutVars>
      </dgm:prSet>
      <dgm:spPr/>
    </dgm:pt>
    <dgm:pt modelId="{AEC9D008-622F-46CA-A89C-A72FB4463C4E}" type="pres">
      <dgm:prSet presAssocID="{864C2A22-DA3E-4262-AD5C-7CB22B0B96F1}" presName="negSpace" presStyleCnt="0"/>
      <dgm:spPr/>
    </dgm:pt>
    <dgm:pt modelId="{43B4E87F-739F-471D-8A06-53D789EB78F5}" type="pres">
      <dgm:prSet presAssocID="{864C2A22-DA3E-4262-AD5C-7CB22B0B96F1}" presName="circle" presStyleLbl="node1" presStyleIdx="1" presStyleCnt="3"/>
      <dgm:spPr/>
    </dgm:pt>
    <dgm:pt modelId="{4630A621-299C-4EA0-A92F-60825D39628D}" type="pres">
      <dgm:prSet presAssocID="{39EE9089-1D90-4CEB-BEE0-6EAA7C112931}" presName="transSpace" presStyleCnt="0"/>
      <dgm:spPr/>
    </dgm:pt>
    <dgm:pt modelId="{7D1B6AB9-EBF8-4F80-8085-D7D3ADED8725}" type="pres">
      <dgm:prSet presAssocID="{4932DC52-3B15-497A-AD64-963C7176F0FD}" presName="posSpace" presStyleCnt="0"/>
      <dgm:spPr/>
    </dgm:pt>
    <dgm:pt modelId="{63CD1675-AF90-420C-AE4E-03C2EA4471E5}" type="pres">
      <dgm:prSet presAssocID="{4932DC52-3B15-497A-AD64-963C7176F0FD}" presName="vertFlow" presStyleCnt="0"/>
      <dgm:spPr/>
    </dgm:pt>
    <dgm:pt modelId="{5E290191-CB10-4A5B-919E-2CEBB7B20E0D}" type="pres">
      <dgm:prSet presAssocID="{4932DC52-3B15-497A-AD64-963C7176F0FD}" presName="topSpace" presStyleCnt="0"/>
      <dgm:spPr/>
    </dgm:pt>
    <dgm:pt modelId="{8BC0D2B7-CE4F-430B-8590-3C8CA1BA9B0C}" type="pres">
      <dgm:prSet presAssocID="{4932DC52-3B15-497A-AD64-963C7176F0FD}" presName="firstComp" presStyleCnt="0"/>
      <dgm:spPr/>
    </dgm:pt>
    <dgm:pt modelId="{5B74EB72-1847-4D71-A806-1E8A6A9CF8A9}" type="pres">
      <dgm:prSet presAssocID="{4932DC52-3B15-497A-AD64-963C7176F0FD}" presName="firstChild" presStyleLbl="bgAccFollowNode1" presStyleIdx="6" presStyleCnt="9"/>
      <dgm:spPr/>
    </dgm:pt>
    <dgm:pt modelId="{7997CFB3-C33F-4D4B-ACB7-9B57B48FAAFD}" type="pres">
      <dgm:prSet presAssocID="{4932DC52-3B15-497A-AD64-963C7176F0FD}" presName="firstChildTx" presStyleLbl="bgAccFollowNode1" presStyleIdx="6" presStyleCnt="9">
        <dgm:presLayoutVars>
          <dgm:bulletEnabled val="1"/>
        </dgm:presLayoutVars>
      </dgm:prSet>
      <dgm:spPr/>
    </dgm:pt>
    <dgm:pt modelId="{218C4B2E-7463-4304-9C3F-7694B84BBCCB}" type="pres">
      <dgm:prSet presAssocID="{60997A73-F03D-40B1-AD92-2F616A372224}" presName="comp" presStyleCnt="0"/>
      <dgm:spPr/>
    </dgm:pt>
    <dgm:pt modelId="{55877B49-AF02-410E-94D3-D12F457CE083}" type="pres">
      <dgm:prSet presAssocID="{60997A73-F03D-40B1-AD92-2F616A372224}" presName="child" presStyleLbl="bgAccFollowNode1" presStyleIdx="7" presStyleCnt="9"/>
      <dgm:spPr/>
    </dgm:pt>
    <dgm:pt modelId="{729B85FA-60FB-434A-B286-8F0C1BD79E6D}" type="pres">
      <dgm:prSet presAssocID="{60997A73-F03D-40B1-AD92-2F616A372224}" presName="childTx" presStyleLbl="bgAccFollowNode1" presStyleIdx="7" presStyleCnt="9">
        <dgm:presLayoutVars>
          <dgm:bulletEnabled val="1"/>
        </dgm:presLayoutVars>
      </dgm:prSet>
      <dgm:spPr/>
    </dgm:pt>
    <dgm:pt modelId="{4BAF7A4E-9E6B-4178-983A-C70317788C5B}" type="pres">
      <dgm:prSet presAssocID="{3002DD3E-9F8A-4FF4-BA1D-FE9ED67952C5}" presName="comp" presStyleCnt="0"/>
      <dgm:spPr/>
    </dgm:pt>
    <dgm:pt modelId="{287388EB-6876-4BBB-9536-0EAFC1448393}" type="pres">
      <dgm:prSet presAssocID="{3002DD3E-9F8A-4FF4-BA1D-FE9ED67952C5}" presName="child" presStyleLbl="bgAccFollowNode1" presStyleIdx="8" presStyleCnt="9"/>
      <dgm:spPr/>
    </dgm:pt>
    <dgm:pt modelId="{E31C0D06-C2E7-4D63-ADD3-2CEE11D75B05}" type="pres">
      <dgm:prSet presAssocID="{3002DD3E-9F8A-4FF4-BA1D-FE9ED67952C5}" presName="childTx" presStyleLbl="bgAccFollowNode1" presStyleIdx="8" presStyleCnt="9">
        <dgm:presLayoutVars>
          <dgm:bulletEnabled val="1"/>
        </dgm:presLayoutVars>
      </dgm:prSet>
      <dgm:spPr/>
    </dgm:pt>
    <dgm:pt modelId="{CDFCB28E-6185-4CE1-8AE2-02BBDA728179}" type="pres">
      <dgm:prSet presAssocID="{4932DC52-3B15-497A-AD64-963C7176F0FD}" presName="negSpace" presStyleCnt="0"/>
      <dgm:spPr/>
    </dgm:pt>
    <dgm:pt modelId="{B135BAE0-7FEC-4E9B-ADF9-53932FDC6765}" type="pres">
      <dgm:prSet presAssocID="{4932DC52-3B15-497A-AD64-963C7176F0FD}" presName="circle" presStyleLbl="node1" presStyleIdx="2" presStyleCnt="3"/>
      <dgm:spPr/>
    </dgm:pt>
  </dgm:ptLst>
  <dgm:cxnLst>
    <dgm:cxn modelId="{54E94702-F16F-4C48-9FFD-7245E3A29257}" srcId="{10648DC6-65C8-4553-8F51-B63E8CCF420F}" destId="{F10F0770-A3F0-4BDF-97FD-1AC7A9C21FF1}" srcOrd="1" destOrd="0" parTransId="{634E2C38-AC74-41C6-976E-C96824406003}" sibTransId="{D0840E84-E45A-46A5-897F-395B0147D579}"/>
    <dgm:cxn modelId="{753C7104-09D6-4D65-B7BA-F17443CA0B48}" type="presOf" srcId="{E5BB2272-5123-499A-96CF-1FB5EF7250C0}" destId="{32C0AEA5-B0FF-4864-B1A5-77C39BD1BFBD}" srcOrd="0" destOrd="0" presId="urn:microsoft.com/office/officeart/2005/8/layout/hList9"/>
    <dgm:cxn modelId="{9D10250C-CD84-434E-BB25-D6D19559F986}" srcId="{864C2A22-DA3E-4262-AD5C-7CB22B0B96F1}" destId="{0493D23C-4AA5-48E2-893D-51AA6E1CF4A1}" srcOrd="1" destOrd="0" parTransId="{FBA0E9B1-6A07-4EA0-9C4F-DD7EDF226DF4}" sibTransId="{C2A70891-D043-4D0C-B329-AECA54A9AF9F}"/>
    <dgm:cxn modelId="{D3416310-C5BA-4BC1-A990-618933FAF9FD}" type="presOf" srcId="{864C2A22-DA3E-4262-AD5C-7CB22B0B96F1}" destId="{43B4E87F-739F-471D-8A06-53D789EB78F5}" srcOrd="0" destOrd="0" presId="urn:microsoft.com/office/officeart/2005/8/layout/hList9"/>
    <dgm:cxn modelId="{B68DD315-FE24-4C88-98F7-F77DDDC4757B}" type="presOf" srcId="{B1B37AE5-B31D-4BA9-A5FB-7EBE102C6DE9}" destId="{38C49B05-7801-4220-980B-1A6673DABCB4}" srcOrd="1" destOrd="0" presId="urn:microsoft.com/office/officeart/2005/8/layout/hList9"/>
    <dgm:cxn modelId="{CE757417-6A81-405D-99DE-FAE4459B9D4E}" type="presOf" srcId="{B9AF1E3D-9868-48B1-86A5-4B8CE308E94C}" destId="{EF371013-4F72-4DDB-8527-1C40EAC4E917}" srcOrd="0" destOrd="0" presId="urn:microsoft.com/office/officeart/2005/8/layout/hList9"/>
    <dgm:cxn modelId="{DA7C582D-EBE4-43D7-A120-68BB93FE2F5D}" type="presOf" srcId="{D6581EA4-230F-4C76-93E6-5623533EADC9}" destId="{338CAB81-270E-4134-8E3F-90A13DDCF6A6}" srcOrd="0" destOrd="0" presId="urn:microsoft.com/office/officeart/2005/8/layout/hList9"/>
    <dgm:cxn modelId="{E34B2932-41FB-4664-A79B-ADE6DD7291FA}" type="presOf" srcId="{10648DC6-65C8-4553-8F51-B63E8CCF420F}" destId="{965DFDD0-513B-4405-A363-3B8B1F7B823D}" srcOrd="0" destOrd="0" presId="urn:microsoft.com/office/officeart/2005/8/layout/hList9"/>
    <dgm:cxn modelId="{BF3BDF5E-0A11-4EBB-8DF5-7ED7006B7682}" type="presOf" srcId="{B1B37AE5-B31D-4BA9-A5FB-7EBE102C6DE9}" destId="{72F15753-2D29-40F6-B819-0FF01281AF45}" srcOrd="0" destOrd="0" presId="urn:microsoft.com/office/officeart/2005/8/layout/hList9"/>
    <dgm:cxn modelId="{CEEF2241-C907-4736-877C-08E3FFD83DC1}" type="presOf" srcId="{0493D23C-4AA5-48E2-893D-51AA6E1CF4A1}" destId="{5831594F-C093-4ACB-9A0C-C770C197DC9C}" srcOrd="1" destOrd="0" presId="urn:microsoft.com/office/officeart/2005/8/layout/hList9"/>
    <dgm:cxn modelId="{CFDBF246-2DA4-4EDC-B122-A90E113F3249}" type="presOf" srcId="{3002DD3E-9F8A-4FF4-BA1D-FE9ED67952C5}" destId="{287388EB-6876-4BBB-9536-0EAFC1448393}" srcOrd="0" destOrd="0" presId="urn:microsoft.com/office/officeart/2005/8/layout/hList9"/>
    <dgm:cxn modelId="{6EDB6E67-0DA7-4279-8BEC-A62F53BF16DD}" type="presOf" srcId="{B9AF1E3D-9868-48B1-86A5-4B8CE308E94C}" destId="{1B07240B-175A-4673-8D60-9DCC7B1DA43F}" srcOrd="1" destOrd="0" presId="urn:microsoft.com/office/officeart/2005/8/layout/hList9"/>
    <dgm:cxn modelId="{417E2B4C-FA92-4D6D-A50E-D6A29D4D5E40}" type="presOf" srcId="{4932DC52-3B15-497A-AD64-963C7176F0FD}" destId="{B135BAE0-7FEC-4E9B-ADF9-53932FDC6765}" srcOrd="0" destOrd="0" presId="urn:microsoft.com/office/officeart/2005/8/layout/hList9"/>
    <dgm:cxn modelId="{4C28CC6C-B296-44E9-9794-457617CE073B}" srcId="{864C2A22-DA3E-4262-AD5C-7CB22B0B96F1}" destId="{E5BB2272-5123-499A-96CF-1FB5EF7250C0}" srcOrd="2" destOrd="0" parTransId="{0B1D451A-DFCA-4ABE-9BEE-2520D443EEAE}" sibTransId="{C6EA712B-469D-4A3E-B1DB-A0EC5C6FF1C3}"/>
    <dgm:cxn modelId="{B6ABEF6C-6648-44F2-BCF3-29207E702E2B}" type="presOf" srcId="{F10F0770-A3F0-4BDF-97FD-1AC7A9C21FF1}" destId="{A764D87E-326F-4498-8DB3-83B0D708B4E0}" srcOrd="0" destOrd="0" presId="urn:microsoft.com/office/officeart/2005/8/layout/hList9"/>
    <dgm:cxn modelId="{1D9A744D-03DF-4696-873A-17ABB90C2E8A}" srcId="{10648DC6-65C8-4553-8F51-B63E8CCF420F}" destId="{B9AF1E3D-9868-48B1-86A5-4B8CE308E94C}" srcOrd="0" destOrd="0" parTransId="{B7FDE7D7-2170-4C9F-82F6-39835F1AD911}" sibTransId="{C821FE0D-389C-4F3A-86B6-41A892DA2362}"/>
    <dgm:cxn modelId="{D2E4EF50-6946-4A74-9294-A5A56E4CFDB6}" srcId="{4932DC52-3B15-497A-AD64-963C7176F0FD}" destId="{3002DD3E-9F8A-4FF4-BA1D-FE9ED67952C5}" srcOrd="2" destOrd="0" parTransId="{C7008B83-0A98-494C-AC84-974203C42D09}" sibTransId="{ADD05957-9FEB-42B1-A365-B312957140AF}"/>
    <dgm:cxn modelId="{C5FA9F51-631C-484E-A13B-FB84C7AA6288}" srcId="{864C2A22-DA3E-4262-AD5C-7CB22B0B96F1}" destId="{B1B37AE5-B31D-4BA9-A5FB-7EBE102C6DE9}" srcOrd="0" destOrd="0" parTransId="{172819CE-261C-409D-AF40-5E9F0CB0B3BF}" sibTransId="{B0EF72C8-2CC0-49BF-A50A-FFE22E8396B2}"/>
    <dgm:cxn modelId="{D1CF9254-2C06-4DD6-AB69-51B34842D5B7}" type="presOf" srcId="{E5BB2272-5123-499A-96CF-1FB5EF7250C0}" destId="{7D444D1C-520E-4A1C-9E9E-BB541F930A41}" srcOrd="1" destOrd="0" presId="urn:microsoft.com/office/officeart/2005/8/layout/hList9"/>
    <dgm:cxn modelId="{38085078-8DF8-4563-960E-E728CD410EFA}" type="presOf" srcId="{3002DD3E-9F8A-4FF4-BA1D-FE9ED67952C5}" destId="{E31C0D06-C2E7-4D63-ADD3-2CEE11D75B05}" srcOrd="1" destOrd="0" presId="urn:microsoft.com/office/officeart/2005/8/layout/hList9"/>
    <dgm:cxn modelId="{514DBB7A-A19C-4B3D-AD0F-CED2ACA4BBD5}" srcId="{D6581EA4-230F-4C76-93E6-5623533EADC9}" destId="{10648DC6-65C8-4553-8F51-B63E8CCF420F}" srcOrd="0" destOrd="0" parTransId="{F1CA6AF3-69CD-4908-BC89-519CF56762E8}" sibTransId="{4EA93157-65E3-47E3-805B-93B9A98B6F7A}"/>
    <dgm:cxn modelId="{633A5C95-73BE-4692-8274-9141CD2BA56C}" type="presOf" srcId="{60997A73-F03D-40B1-AD92-2F616A372224}" destId="{55877B49-AF02-410E-94D3-D12F457CE083}" srcOrd="0" destOrd="0" presId="urn:microsoft.com/office/officeart/2005/8/layout/hList9"/>
    <dgm:cxn modelId="{2D965298-A3C3-41A2-A63E-8AC8B86E12C8}" type="presOf" srcId="{DE26C02C-0F43-4CA5-99C9-FC0010E03121}" destId="{5B74EB72-1847-4D71-A806-1E8A6A9CF8A9}" srcOrd="0" destOrd="0" presId="urn:microsoft.com/office/officeart/2005/8/layout/hList9"/>
    <dgm:cxn modelId="{D8743A9F-5089-4E1A-B37F-B98F0D5FA64F}" srcId="{4932DC52-3B15-497A-AD64-963C7176F0FD}" destId="{DE26C02C-0F43-4CA5-99C9-FC0010E03121}" srcOrd="0" destOrd="0" parTransId="{E6C85CFE-81C9-4A9C-9F7E-9AE863A9466E}" sibTransId="{67CADE25-6747-43CE-88F0-EBD689060FDE}"/>
    <dgm:cxn modelId="{6D0F49A1-7696-47EE-9C18-7A9EDAF5ED62}" type="presOf" srcId="{DE26C02C-0F43-4CA5-99C9-FC0010E03121}" destId="{7997CFB3-C33F-4D4B-ACB7-9B57B48FAAFD}" srcOrd="1" destOrd="0" presId="urn:microsoft.com/office/officeart/2005/8/layout/hList9"/>
    <dgm:cxn modelId="{439649A3-CF46-4023-848D-15A0755BED36}" type="presOf" srcId="{0493D23C-4AA5-48E2-893D-51AA6E1CF4A1}" destId="{D82F02C1-28B4-4B75-8676-06B1CE1763A7}" srcOrd="0" destOrd="0" presId="urn:microsoft.com/office/officeart/2005/8/layout/hList9"/>
    <dgm:cxn modelId="{8677D7A7-0FF9-4134-AC3F-EDAF4ED22456}" srcId="{10648DC6-65C8-4553-8F51-B63E8CCF420F}" destId="{A5BFA5F3-D5B9-4EE5-8EDA-D40E3CC87344}" srcOrd="2" destOrd="0" parTransId="{2B9CB8A3-587A-45FF-9F07-DDC5DE6EBDF3}" sibTransId="{9E05E190-9A04-44E0-87B5-5A39983B3C75}"/>
    <dgm:cxn modelId="{CA7458BA-FF08-48BC-A9FE-EFC90035A43A}" srcId="{D6581EA4-230F-4C76-93E6-5623533EADC9}" destId="{4932DC52-3B15-497A-AD64-963C7176F0FD}" srcOrd="2" destOrd="0" parTransId="{35D80E08-677D-4D9C-88A5-798D0D7485B1}" sibTransId="{33C1BE3A-CD15-46D0-905A-63547B4A3975}"/>
    <dgm:cxn modelId="{3F3B71DD-4858-4A50-B6B0-A2872C9105F0}" srcId="{D6581EA4-230F-4C76-93E6-5623533EADC9}" destId="{864C2A22-DA3E-4262-AD5C-7CB22B0B96F1}" srcOrd="1" destOrd="0" parTransId="{089105C3-E32E-4613-AC33-EF6306C3BB62}" sibTransId="{39EE9089-1D90-4CEB-BEE0-6EAA7C112931}"/>
    <dgm:cxn modelId="{E2EC12E2-A964-4096-A2E3-8A2D7DB5A98F}" type="presOf" srcId="{60997A73-F03D-40B1-AD92-2F616A372224}" destId="{729B85FA-60FB-434A-B286-8F0C1BD79E6D}" srcOrd="1" destOrd="0" presId="urn:microsoft.com/office/officeart/2005/8/layout/hList9"/>
    <dgm:cxn modelId="{6F7992E3-7134-4424-A26D-21872764A91E}" srcId="{4932DC52-3B15-497A-AD64-963C7176F0FD}" destId="{60997A73-F03D-40B1-AD92-2F616A372224}" srcOrd="1" destOrd="0" parTransId="{C85D3207-B5FE-47C9-83F4-D665BB663A71}" sibTransId="{F713001A-3C5C-4B82-AAF9-0B8FA6A0FE37}"/>
    <dgm:cxn modelId="{831FE6E7-9AAD-41E0-832F-5044E5F3EDFE}" type="presOf" srcId="{F10F0770-A3F0-4BDF-97FD-1AC7A9C21FF1}" destId="{ADE138FA-CD3E-4A90-81B4-0EDCBAE4979B}" srcOrd="1" destOrd="0" presId="urn:microsoft.com/office/officeart/2005/8/layout/hList9"/>
    <dgm:cxn modelId="{BD0DF0F7-A05A-4B52-B386-E4DB6B803675}" type="presOf" srcId="{A5BFA5F3-D5B9-4EE5-8EDA-D40E3CC87344}" destId="{6B64DA23-3133-408C-B5FA-ED5E837D07CD}" srcOrd="1" destOrd="0" presId="urn:microsoft.com/office/officeart/2005/8/layout/hList9"/>
    <dgm:cxn modelId="{45BA2EFD-4AB2-43DF-831D-88A7EF03E151}" type="presOf" srcId="{A5BFA5F3-D5B9-4EE5-8EDA-D40E3CC87344}" destId="{EED59D3E-AC99-4695-8F9B-D368346A570E}" srcOrd="0" destOrd="0" presId="urn:microsoft.com/office/officeart/2005/8/layout/hList9"/>
    <dgm:cxn modelId="{A3EF93AF-1576-4F10-BFB9-3D6C618F1621}" type="presParOf" srcId="{338CAB81-270E-4134-8E3F-90A13DDCF6A6}" destId="{FAA1EE8E-FCA8-44B3-B8DD-F78C06359F72}" srcOrd="0" destOrd="0" presId="urn:microsoft.com/office/officeart/2005/8/layout/hList9"/>
    <dgm:cxn modelId="{619300F5-8477-4A5C-A5F0-1A7D0207E0F6}" type="presParOf" srcId="{338CAB81-270E-4134-8E3F-90A13DDCF6A6}" destId="{EEE9E172-B552-4CE1-AB81-73A72740BB01}" srcOrd="1" destOrd="0" presId="urn:microsoft.com/office/officeart/2005/8/layout/hList9"/>
    <dgm:cxn modelId="{B13DA479-CF3C-41F4-87CF-20B88E80CFA4}" type="presParOf" srcId="{EEE9E172-B552-4CE1-AB81-73A72740BB01}" destId="{CB68C07A-C67E-458D-8D34-E192E84BAC61}" srcOrd="0" destOrd="0" presId="urn:microsoft.com/office/officeart/2005/8/layout/hList9"/>
    <dgm:cxn modelId="{8B38736C-BDE6-4A27-8EE7-A702E5CEC2C1}" type="presParOf" srcId="{EEE9E172-B552-4CE1-AB81-73A72740BB01}" destId="{D2D52168-710D-49F4-B128-562EE1552D49}" srcOrd="1" destOrd="0" presId="urn:microsoft.com/office/officeart/2005/8/layout/hList9"/>
    <dgm:cxn modelId="{B3EB69A8-259F-475D-A0AB-0B3B467E27FD}" type="presParOf" srcId="{D2D52168-710D-49F4-B128-562EE1552D49}" destId="{EF371013-4F72-4DDB-8527-1C40EAC4E917}" srcOrd="0" destOrd="0" presId="urn:microsoft.com/office/officeart/2005/8/layout/hList9"/>
    <dgm:cxn modelId="{D4744EFA-ED8D-4670-BCE1-70B51C2B3F15}" type="presParOf" srcId="{D2D52168-710D-49F4-B128-562EE1552D49}" destId="{1B07240B-175A-4673-8D60-9DCC7B1DA43F}" srcOrd="1" destOrd="0" presId="urn:microsoft.com/office/officeart/2005/8/layout/hList9"/>
    <dgm:cxn modelId="{441E1C94-7203-40C3-8D2A-9013CBA765EE}" type="presParOf" srcId="{EEE9E172-B552-4CE1-AB81-73A72740BB01}" destId="{09B45EB4-8A0C-4ED2-A4DE-4CB80BAA9A24}" srcOrd="2" destOrd="0" presId="urn:microsoft.com/office/officeart/2005/8/layout/hList9"/>
    <dgm:cxn modelId="{3CE9388E-DD80-4D5F-9B58-BDFBCF6A5C12}" type="presParOf" srcId="{09B45EB4-8A0C-4ED2-A4DE-4CB80BAA9A24}" destId="{A764D87E-326F-4498-8DB3-83B0D708B4E0}" srcOrd="0" destOrd="0" presId="urn:microsoft.com/office/officeart/2005/8/layout/hList9"/>
    <dgm:cxn modelId="{41FAE644-1D2B-48D6-BFFE-90D3C3739172}" type="presParOf" srcId="{09B45EB4-8A0C-4ED2-A4DE-4CB80BAA9A24}" destId="{ADE138FA-CD3E-4A90-81B4-0EDCBAE4979B}" srcOrd="1" destOrd="0" presId="urn:microsoft.com/office/officeart/2005/8/layout/hList9"/>
    <dgm:cxn modelId="{8CA17566-D9CE-40A8-88CE-C35AEE4E99EA}" type="presParOf" srcId="{EEE9E172-B552-4CE1-AB81-73A72740BB01}" destId="{1971D820-6312-4466-AA3C-6B09D1BDDF26}" srcOrd="3" destOrd="0" presId="urn:microsoft.com/office/officeart/2005/8/layout/hList9"/>
    <dgm:cxn modelId="{7652BA6D-3FC7-4724-9E12-58A6AA124904}" type="presParOf" srcId="{1971D820-6312-4466-AA3C-6B09D1BDDF26}" destId="{EED59D3E-AC99-4695-8F9B-D368346A570E}" srcOrd="0" destOrd="0" presId="urn:microsoft.com/office/officeart/2005/8/layout/hList9"/>
    <dgm:cxn modelId="{BA6096BC-B958-4846-AE79-87861770BE53}" type="presParOf" srcId="{1971D820-6312-4466-AA3C-6B09D1BDDF26}" destId="{6B64DA23-3133-408C-B5FA-ED5E837D07CD}" srcOrd="1" destOrd="0" presId="urn:microsoft.com/office/officeart/2005/8/layout/hList9"/>
    <dgm:cxn modelId="{3B125E32-E19A-4F5F-99C5-E2124AA06250}" type="presParOf" srcId="{338CAB81-270E-4134-8E3F-90A13DDCF6A6}" destId="{F555997E-C52D-4CD4-8EF6-40D826EF60CD}" srcOrd="2" destOrd="0" presId="urn:microsoft.com/office/officeart/2005/8/layout/hList9"/>
    <dgm:cxn modelId="{8E172E91-0F9A-49C7-9897-814F84A62D72}" type="presParOf" srcId="{338CAB81-270E-4134-8E3F-90A13DDCF6A6}" destId="{965DFDD0-513B-4405-A363-3B8B1F7B823D}" srcOrd="3" destOrd="0" presId="urn:microsoft.com/office/officeart/2005/8/layout/hList9"/>
    <dgm:cxn modelId="{0DE6D9BB-DF96-4125-B1A9-A71F0AD2B954}" type="presParOf" srcId="{338CAB81-270E-4134-8E3F-90A13DDCF6A6}" destId="{6FAFADDD-B59F-416B-8116-BFA81E1CF5E2}" srcOrd="4" destOrd="0" presId="urn:microsoft.com/office/officeart/2005/8/layout/hList9"/>
    <dgm:cxn modelId="{E030733C-B9E8-42C7-B995-31DABFCB5031}" type="presParOf" srcId="{338CAB81-270E-4134-8E3F-90A13DDCF6A6}" destId="{51494B42-5078-420B-A879-A32ED272A98E}" srcOrd="5" destOrd="0" presId="urn:microsoft.com/office/officeart/2005/8/layout/hList9"/>
    <dgm:cxn modelId="{5072538E-0C0D-461A-BC7A-BBCB2A7A5066}" type="presParOf" srcId="{338CAB81-270E-4134-8E3F-90A13DDCF6A6}" destId="{337C08C3-16E4-4CA4-96AE-CFBEB39C734F}" srcOrd="6" destOrd="0" presId="urn:microsoft.com/office/officeart/2005/8/layout/hList9"/>
    <dgm:cxn modelId="{0A9211DE-AFFE-456C-A1B8-03F6E6CE9C64}" type="presParOf" srcId="{337C08C3-16E4-4CA4-96AE-CFBEB39C734F}" destId="{13D8D3B2-F3B9-4A31-A059-F097C9527694}" srcOrd="0" destOrd="0" presId="urn:microsoft.com/office/officeart/2005/8/layout/hList9"/>
    <dgm:cxn modelId="{10C05A56-2ED1-45EE-A7E9-191C43C73779}" type="presParOf" srcId="{337C08C3-16E4-4CA4-96AE-CFBEB39C734F}" destId="{EE1BDB1C-5693-4D73-AC55-AC02086CFB06}" srcOrd="1" destOrd="0" presId="urn:microsoft.com/office/officeart/2005/8/layout/hList9"/>
    <dgm:cxn modelId="{872BAE68-14BE-4718-A250-93BB922C91AC}" type="presParOf" srcId="{EE1BDB1C-5693-4D73-AC55-AC02086CFB06}" destId="{72F15753-2D29-40F6-B819-0FF01281AF45}" srcOrd="0" destOrd="0" presId="urn:microsoft.com/office/officeart/2005/8/layout/hList9"/>
    <dgm:cxn modelId="{A2A592A6-9591-4ADE-8DE0-A9BEA80976B6}" type="presParOf" srcId="{EE1BDB1C-5693-4D73-AC55-AC02086CFB06}" destId="{38C49B05-7801-4220-980B-1A6673DABCB4}" srcOrd="1" destOrd="0" presId="urn:microsoft.com/office/officeart/2005/8/layout/hList9"/>
    <dgm:cxn modelId="{B4AE60F0-7D60-4175-9C33-D9CC1AC47999}" type="presParOf" srcId="{337C08C3-16E4-4CA4-96AE-CFBEB39C734F}" destId="{CB5718F9-7342-4522-A1A0-3B27A6D9AB23}" srcOrd="2" destOrd="0" presId="urn:microsoft.com/office/officeart/2005/8/layout/hList9"/>
    <dgm:cxn modelId="{1CBE2D8D-9FEC-421F-BCC7-025835D9FA02}" type="presParOf" srcId="{CB5718F9-7342-4522-A1A0-3B27A6D9AB23}" destId="{D82F02C1-28B4-4B75-8676-06B1CE1763A7}" srcOrd="0" destOrd="0" presId="urn:microsoft.com/office/officeart/2005/8/layout/hList9"/>
    <dgm:cxn modelId="{5A3BFFB8-586B-48ED-961E-280210EBC1B6}" type="presParOf" srcId="{CB5718F9-7342-4522-A1A0-3B27A6D9AB23}" destId="{5831594F-C093-4ACB-9A0C-C770C197DC9C}" srcOrd="1" destOrd="0" presId="urn:microsoft.com/office/officeart/2005/8/layout/hList9"/>
    <dgm:cxn modelId="{1B1AB2D4-868E-4724-939B-640EB0ECA1FE}" type="presParOf" srcId="{337C08C3-16E4-4CA4-96AE-CFBEB39C734F}" destId="{D15BD892-76A2-4373-89BF-D5CD5CA15013}" srcOrd="3" destOrd="0" presId="urn:microsoft.com/office/officeart/2005/8/layout/hList9"/>
    <dgm:cxn modelId="{2CEFC0C0-1FBE-4341-B127-356432EF4338}" type="presParOf" srcId="{D15BD892-76A2-4373-89BF-D5CD5CA15013}" destId="{32C0AEA5-B0FF-4864-B1A5-77C39BD1BFBD}" srcOrd="0" destOrd="0" presId="urn:microsoft.com/office/officeart/2005/8/layout/hList9"/>
    <dgm:cxn modelId="{BA958CBA-3080-49A5-8F23-CEAD13B95585}" type="presParOf" srcId="{D15BD892-76A2-4373-89BF-D5CD5CA15013}" destId="{7D444D1C-520E-4A1C-9E9E-BB541F930A41}" srcOrd="1" destOrd="0" presId="urn:microsoft.com/office/officeart/2005/8/layout/hList9"/>
    <dgm:cxn modelId="{E15ED4D0-945A-4A1D-8ED6-F5BB3236D775}" type="presParOf" srcId="{338CAB81-270E-4134-8E3F-90A13DDCF6A6}" destId="{AEC9D008-622F-46CA-A89C-A72FB4463C4E}" srcOrd="7" destOrd="0" presId="urn:microsoft.com/office/officeart/2005/8/layout/hList9"/>
    <dgm:cxn modelId="{3AC19E53-2161-43D3-89EB-558DF24CE0D9}" type="presParOf" srcId="{338CAB81-270E-4134-8E3F-90A13DDCF6A6}" destId="{43B4E87F-739F-471D-8A06-53D789EB78F5}" srcOrd="8" destOrd="0" presId="urn:microsoft.com/office/officeart/2005/8/layout/hList9"/>
    <dgm:cxn modelId="{A5314563-67E7-4BED-9286-A7A9FE850CE3}" type="presParOf" srcId="{338CAB81-270E-4134-8E3F-90A13DDCF6A6}" destId="{4630A621-299C-4EA0-A92F-60825D39628D}" srcOrd="9" destOrd="0" presId="urn:microsoft.com/office/officeart/2005/8/layout/hList9"/>
    <dgm:cxn modelId="{27E20E72-2EF6-49E2-9012-87C0FCC5D119}" type="presParOf" srcId="{338CAB81-270E-4134-8E3F-90A13DDCF6A6}" destId="{7D1B6AB9-EBF8-4F80-8085-D7D3ADED8725}" srcOrd="10" destOrd="0" presId="urn:microsoft.com/office/officeart/2005/8/layout/hList9"/>
    <dgm:cxn modelId="{EEEBD6C9-8DD6-406F-9F6B-7FEE691740F1}" type="presParOf" srcId="{338CAB81-270E-4134-8E3F-90A13DDCF6A6}" destId="{63CD1675-AF90-420C-AE4E-03C2EA4471E5}" srcOrd="11" destOrd="0" presId="urn:microsoft.com/office/officeart/2005/8/layout/hList9"/>
    <dgm:cxn modelId="{53755DE9-5EA5-4122-B8C3-E1A4335E456A}" type="presParOf" srcId="{63CD1675-AF90-420C-AE4E-03C2EA4471E5}" destId="{5E290191-CB10-4A5B-919E-2CEBB7B20E0D}" srcOrd="0" destOrd="0" presId="urn:microsoft.com/office/officeart/2005/8/layout/hList9"/>
    <dgm:cxn modelId="{16EF39D4-7B37-4861-9B42-F92BBC03110C}" type="presParOf" srcId="{63CD1675-AF90-420C-AE4E-03C2EA4471E5}" destId="{8BC0D2B7-CE4F-430B-8590-3C8CA1BA9B0C}" srcOrd="1" destOrd="0" presId="urn:microsoft.com/office/officeart/2005/8/layout/hList9"/>
    <dgm:cxn modelId="{F7397EB0-B55D-4A72-BF0A-66A30FC69E7F}" type="presParOf" srcId="{8BC0D2B7-CE4F-430B-8590-3C8CA1BA9B0C}" destId="{5B74EB72-1847-4D71-A806-1E8A6A9CF8A9}" srcOrd="0" destOrd="0" presId="urn:microsoft.com/office/officeart/2005/8/layout/hList9"/>
    <dgm:cxn modelId="{433989CD-F720-4997-9E2F-350F595E452F}" type="presParOf" srcId="{8BC0D2B7-CE4F-430B-8590-3C8CA1BA9B0C}" destId="{7997CFB3-C33F-4D4B-ACB7-9B57B48FAAFD}" srcOrd="1" destOrd="0" presId="urn:microsoft.com/office/officeart/2005/8/layout/hList9"/>
    <dgm:cxn modelId="{BC52112B-4474-4901-BCA0-F47E6E489A3F}" type="presParOf" srcId="{63CD1675-AF90-420C-AE4E-03C2EA4471E5}" destId="{218C4B2E-7463-4304-9C3F-7694B84BBCCB}" srcOrd="2" destOrd="0" presId="urn:microsoft.com/office/officeart/2005/8/layout/hList9"/>
    <dgm:cxn modelId="{19CA0499-75E0-4F36-9B9A-FB0DB1822228}" type="presParOf" srcId="{218C4B2E-7463-4304-9C3F-7694B84BBCCB}" destId="{55877B49-AF02-410E-94D3-D12F457CE083}" srcOrd="0" destOrd="0" presId="urn:microsoft.com/office/officeart/2005/8/layout/hList9"/>
    <dgm:cxn modelId="{CDD2FEBC-A391-4822-9FB1-038EFE33463B}" type="presParOf" srcId="{218C4B2E-7463-4304-9C3F-7694B84BBCCB}" destId="{729B85FA-60FB-434A-B286-8F0C1BD79E6D}" srcOrd="1" destOrd="0" presId="urn:microsoft.com/office/officeart/2005/8/layout/hList9"/>
    <dgm:cxn modelId="{451F4C4A-5859-40B0-B9E2-DA14D94CF4FE}" type="presParOf" srcId="{63CD1675-AF90-420C-AE4E-03C2EA4471E5}" destId="{4BAF7A4E-9E6B-4178-983A-C70317788C5B}" srcOrd="3" destOrd="0" presId="urn:microsoft.com/office/officeart/2005/8/layout/hList9"/>
    <dgm:cxn modelId="{E7B9CE92-7DC4-454F-B748-30DC5F9AC0C9}" type="presParOf" srcId="{4BAF7A4E-9E6B-4178-983A-C70317788C5B}" destId="{287388EB-6876-4BBB-9536-0EAFC1448393}" srcOrd="0" destOrd="0" presId="urn:microsoft.com/office/officeart/2005/8/layout/hList9"/>
    <dgm:cxn modelId="{9757E277-DB48-4D80-A9D3-A44502A7B0DF}" type="presParOf" srcId="{4BAF7A4E-9E6B-4178-983A-C70317788C5B}" destId="{E31C0D06-C2E7-4D63-ADD3-2CEE11D75B05}" srcOrd="1" destOrd="0" presId="urn:microsoft.com/office/officeart/2005/8/layout/hList9"/>
    <dgm:cxn modelId="{CC880A18-A644-4568-908F-4A22D5C6D275}" type="presParOf" srcId="{338CAB81-270E-4134-8E3F-90A13DDCF6A6}" destId="{CDFCB28E-6185-4CE1-8AE2-02BBDA728179}" srcOrd="12" destOrd="0" presId="urn:microsoft.com/office/officeart/2005/8/layout/hList9"/>
    <dgm:cxn modelId="{D8AAA743-CC9C-4244-ACCD-3D50A0225F9A}" type="presParOf" srcId="{338CAB81-270E-4134-8E3F-90A13DDCF6A6}" destId="{B135BAE0-7FEC-4E9B-ADF9-53932FDC6765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AF3DB-EA19-4DF3-9631-D999626176A6}">
      <dsp:nvSpPr>
        <dsp:cNvPr id="0" name=""/>
        <dsp:cNvSpPr/>
      </dsp:nvSpPr>
      <dsp:spPr>
        <a:xfrm>
          <a:off x="0" y="3479825"/>
          <a:ext cx="1641117" cy="11421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716" tIns="113792" rIns="11671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Тотальний</a:t>
          </a:r>
          <a:r>
            <a:rPr lang="ru-RU" sz="1600" kern="1200" dirty="0"/>
            <a:t> </a:t>
          </a:r>
          <a:r>
            <a:rPr lang="ru-RU" sz="1600" kern="1200" dirty="0" err="1"/>
            <a:t>релятивізм</a:t>
          </a:r>
          <a:endParaRPr lang="en-US" sz="1600" kern="1200" dirty="0"/>
        </a:p>
      </dsp:txBody>
      <dsp:txXfrm>
        <a:off x="0" y="3479825"/>
        <a:ext cx="1641117" cy="1142156"/>
      </dsp:txXfrm>
    </dsp:sp>
    <dsp:sp modelId="{E5FB7D95-0ED2-4CDA-AD1F-99EB99715F58}">
      <dsp:nvSpPr>
        <dsp:cNvPr id="0" name=""/>
        <dsp:cNvSpPr/>
      </dsp:nvSpPr>
      <dsp:spPr>
        <a:xfrm>
          <a:off x="1641117" y="3479825"/>
          <a:ext cx="4923352" cy="114215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69" tIns="190500" rIns="99869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Релятивізм</a:t>
          </a:r>
          <a:r>
            <a:rPr lang="ru-RU" sz="1500" kern="1200" dirty="0"/>
            <a:t> = </a:t>
          </a:r>
          <a:r>
            <a:rPr lang="ru-RU" sz="1500" kern="1200" dirty="0" err="1"/>
            <a:t>відносність</a:t>
          </a:r>
          <a:r>
            <a:rPr lang="ru-RU" sz="1500" kern="1200" dirty="0"/>
            <a:t>  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Уявлення</a:t>
          </a:r>
          <a:r>
            <a:rPr lang="ru-RU" sz="1500" kern="1200" dirty="0"/>
            <a:t> про </a:t>
          </a:r>
          <a:r>
            <a:rPr lang="ru-RU" sz="1500" kern="1200" dirty="0" err="1"/>
            <a:t>відносність</a:t>
          </a:r>
          <a:r>
            <a:rPr lang="ru-RU" sz="1500" kern="1200" dirty="0"/>
            <a:t> будь-</a:t>
          </a:r>
          <a:r>
            <a:rPr lang="ru-RU" sz="1500" kern="1200" dirty="0" err="1"/>
            <a:t>якого</a:t>
          </a:r>
          <a:r>
            <a:rPr lang="ru-RU" sz="1500" kern="1200" dirty="0"/>
            <a:t> </a:t>
          </a:r>
          <a:r>
            <a:rPr lang="ru-RU" sz="1500" kern="1200" dirty="0" err="1"/>
            <a:t>знання</a:t>
          </a:r>
          <a:r>
            <a:rPr lang="ru-RU" sz="1500" kern="1200" dirty="0"/>
            <a:t>, </a:t>
          </a:r>
          <a:r>
            <a:rPr lang="ru-RU" sz="1500" kern="1200" dirty="0" err="1"/>
            <a:t>його</a:t>
          </a:r>
          <a:r>
            <a:rPr lang="ru-RU" sz="1500" kern="1200" dirty="0"/>
            <a:t> </a:t>
          </a:r>
          <a:r>
            <a:rPr lang="ru-RU" sz="1500" kern="1200" dirty="0" err="1"/>
            <a:t>залежність</a:t>
          </a:r>
          <a:r>
            <a:rPr lang="ru-RU" sz="1500" kern="1200" dirty="0"/>
            <a:t> </a:t>
          </a:r>
          <a:r>
            <a:rPr lang="ru-RU" sz="1500" kern="1200" dirty="0" err="1"/>
            <a:t>від</a:t>
          </a:r>
          <a:r>
            <a:rPr lang="ru-RU" sz="1500" kern="1200" dirty="0"/>
            <a:t> </a:t>
          </a:r>
          <a:r>
            <a:rPr lang="ru-RU" sz="1500" kern="1200" dirty="0" err="1"/>
            <a:t>контекстів</a:t>
          </a:r>
          <a:r>
            <a:rPr lang="ru-RU" sz="1500" kern="1200" dirty="0"/>
            <a:t> </a:t>
          </a:r>
          <a:endParaRPr lang="en-US" sz="1500" kern="1200" dirty="0"/>
        </a:p>
      </dsp:txBody>
      <dsp:txXfrm>
        <a:off x="1641117" y="3479825"/>
        <a:ext cx="4923352" cy="1142156"/>
      </dsp:txXfrm>
    </dsp:sp>
    <dsp:sp modelId="{4453DE69-AF61-4B75-818B-CDF5162B4480}">
      <dsp:nvSpPr>
        <dsp:cNvPr id="0" name=""/>
        <dsp:cNvSpPr/>
      </dsp:nvSpPr>
      <dsp:spPr>
        <a:xfrm rot="10800000">
          <a:off x="0" y="1740321"/>
          <a:ext cx="1641117" cy="175663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716" tIns="113792" rIns="11671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Криза метанаративу</a:t>
          </a:r>
          <a:endParaRPr lang="en-US" sz="1600" kern="1200" dirty="0"/>
        </a:p>
      </dsp:txBody>
      <dsp:txXfrm rot="-10800000">
        <a:off x="0" y="1740321"/>
        <a:ext cx="1641117" cy="1141813"/>
      </dsp:txXfrm>
    </dsp:sp>
    <dsp:sp modelId="{C6E06A30-FA78-48ED-8466-F3881EFED7F4}">
      <dsp:nvSpPr>
        <dsp:cNvPr id="0" name=""/>
        <dsp:cNvSpPr/>
      </dsp:nvSpPr>
      <dsp:spPr>
        <a:xfrm>
          <a:off x="1641117" y="1740321"/>
          <a:ext cx="4923352" cy="11418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69" tIns="190500" rIns="99869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Метанаратив (Ж.-</a:t>
          </a:r>
          <a:r>
            <a:rPr lang="ru-RU" sz="1500" kern="1200" dirty="0" err="1"/>
            <a:t>Ф.Ліотар</a:t>
          </a:r>
          <a:r>
            <a:rPr lang="ru-RU" sz="1500" kern="1200" dirty="0"/>
            <a:t>) = </a:t>
          </a:r>
          <a:r>
            <a:rPr lang="ru-RU" sz="1500" kern="1200" dirty="0" err="1"/>
            <a:t>виправдальна</a:t>
          </a:r>
          <a:r>
            <a:rPr lang="ru-RU" sz="1500" kern="1200" dirty="0"/>
            <a:t> система 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Розпад</a:t>
          </a:r>
          <a:r>
            <a:rPr lang="ru-RU" sz="1500" kern="1200" dirty="0"/>
            <a:t> </a:t>
          </a:r>
          <a:r>
            <a:rPr lang="ru-RU" sz="1500" kern="1200" dirty="0" err="1"/>
            <a:t>єдиної</a:t>
          </a:r>
          <a:r>
            <a:rPr lang="ru-RU" sz="1500" kern="1200" dirty="0"/>
            <a:t>, </a:t>
          </a:r>
          <a:r>
            <a:rPr lang="ru-RU" sz="1500" kern="1200" dirty="0" err="1"/>
            <a:t>спільної</a:t>
          </a:r>
          <a:r>
            <a:rPr lang="ru-RU" sz="1500" kern="1200" dirty="0"/>
            <a:t> для </a:t>
          </a:r>
          <a:r>
            <a:rPr lang="ru-RU" sz="1500" kern="1200" dirty="0" err="1"/>
            <a:t>всіх</a:t>
          </a:r>
          <a:r>
            <a:rPr lang="ru-RU" sz="1500" kern="1200" dirty="0"/>
            <a:t> «</a:t>
          </a:r>
          <a:r>
            <a:rPr lang="ru-RU" sz="1500" kern="1200" dirty="0" err="1"/>
            <a:t>великої</a:t>
          </a:r>
          <a:r>
            <a:rPr lang="ru-RU" sz="1500" kern="1200" dirty="0"/>
            <a:t> </a:t>
          </a:r>
          <a:r>
            <a:rPr lang="ru-RU" sz="1500" kern="1200" dirty="0" err="1"/>
            <a:t>історії</a:t>
          </a:r>
          <a:r>
            <a:rPr lang="ru-RU" sz="1500" kern="1200" dirty="0"/>
            <a:t>» на </a:t>
          </a:r>
          <a:r>
            <a:rPr lang="ru-RU" sz="1500" kern="1200" dirty="0" err="1"/>
            <a:t>малі</a:t>
          </a:r>
          <a:r>
            <a:rPr lang="ru-RU" sz="1500" kern="1200" dirty="0"/>
            <a:t>, </a:t>
          </a:r>
          <a:r>
            <a:rPr lang="ru-RU" sz="1500" kern="1200" dirty="0" err="1"/>
            <a:t>суб</a:t>
          </a:r>
          <a:r>
            <a:rPr lang="en-US" sz="1500" kern="1200" dirty="0"/>
            <a:t>’</a:t>
          </a:r>
          <a:r>
            <a:rPr lang="uk-UA" sz="1500" kern="1200" dirty="0" err="1"/>
            <a:t>єктивні</a:t>
          </a:r>
          <a:r>
            <a:rPr lang="uk-UA" sz="1500" kern="1200" dirty="0"/>
            <a:t> «</a:t>
          </a:r>
          <a:r>
            <a:rPr lang="uk-UA" sz="1500" kern="1200" dirty="0" err="1"/>
            <a:t>мікронаративи</a:t>
          </a:r>
          <a:r>
            <a:rPr lang="uk-UA" sz="1500" kern="1200" dirty="0"/>
            <a:t>» </a:t>
          </a:r>
          <a:endParaRPr lang="ru-RU" sz="1500" kern="1200" dirty="0"/>
        </a:p>
      </dsp:txBody>
      <dsp:txXfrm>
        <a:off x="1641117" y="1740321"/>
        <a:ext cx="4923352" cy="1141813"/>
      </dsp:txXfrm>
    </dsp:sp>
    <dsp:sp modelId="{688CD979-5D28-43F0-B818-62A65238C841}">
      <dsp:nvSpPr>
        <dsp:cNvPr id="0" name=""/>
        <dsp:cNvSpPr/>
      </dsp:nvSpPr>
      <dsp:spPr>
        <a:xfrm rot="10800000">
          <a:off x="0" y="817"/>
          <a:ext cx="1641117" cy="175663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716" tIns="113792" rIns="116716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Епістемологічна </a:t>
          </a:r>
          <a:r>
            <a:rPr lang="ru-RU" sz="1600" kern="1200" dirty="0" err="1"/>
            <a:t>невпевненість</a:t>
          </a:r>
          <a:endParaRPr lang="en-US" sz="1600" kern="1200" dirty="0"/>
        </a:p>
      </dsp:txBody>
      <dsp:txXfrm rot="-10800000">
        <a:off x="0" y="817"/>
        <a:ext cx="1641117" cy="1141813"/>
      </dsp:txXfrm>
    </dsp:sp>
    <dsp:sp modelId="{1E07A926-0479-4D1C-B969-EE5B3A9DC47F}">
      <dsp:nvSpPr>
        <dsp:cNvPr id="0" name=""/>
        <dsp:cNvSpPr/>
      </dsp:nvSpPr>
      <dsp:spPr>
        <a:xfrm>
          <a:off x="1641117" y="817"/>
          <a:ext cx="4923352" cy="11418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69" tIns="190500" rIns="99869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Епістема</a:t>
          </a:r>
          <a:r>
            <a:rPr lang="ru-RU" sz="1500" kern="1200" dirty="0"/>
            <a:t> (</a:t>
          </a:r>
          <a:r>
            <a:rPr lang="ru-RU" sz="1500" kern="1200" dirty="0" err="1"/>
            <a:t>М.Фуко</a:t>
          </a:r>
          <a:r>
            <a:rPr lang="ru-RU" sz="1500" kern="1200" dirty="0"/>
            <a:t>) = </a:t>
          </a:r>
          <a:r>
            <a:rPr lang="ru-RU" sz="1500" kern="1200" dirty="0" err="1"/>
            <a:t>пізнавальна</a:t>
          </a:r>
          <a:r>
            <a:rPr lang="ru-RU" sz="1500" kern="1200" dirty="0"/>
            <a:t> система  </a:t>
          </a:r>
          <a:endParaRPr lang="en-U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Сумнів</a:t>
          </a:r>
          <a:r>
            <a:rPr lang="ru-RU" sz="1500" kern="1200" dirty="0"/>
            <a:t> у </a:t>
          </a:r>
          <a:r>
            <a:rPr lang="ru-RU" sz="1500" kern="1200" dirty="0" err="1"/>
            <a:t>можливості</a:t>
          </a:r>
          <a:r>
            <a:rPr lang="ru-RU" sz="1500" kern="1200" dirty="0"/>
            <a:t> адекватного </a:t>
          </a:r>
          <a:r>
            <a:rPr lang="ru-RU" sz="1500" kern="1200" dirty="0" err="1"/>
            <a:t>мовного</a:t>
          </a:r>
          <a:r>
            <a:rPr lang="ru-RU" sz="1500" kern="1200" dirty="0"/>
            <a:t> </a:t>
          </a:r>
          <a:r>
            <a:rPr lang="ru-RU" sz="1500" kern="1200" dirty="0" err="1"/>
            <a:t>опису</a:t>
          </a:r>
          <a:r>
            <a:rPr lang="ru-RU" sz="1500" kern="1200" dirty="0"/>
            <a:t> </a:t>
          </a:r>
          <a:r>
            <a:rPr lang="ru-RU" sz="1500" kern="1200" dirty="0" err="1"/>
            <a:t>світу</a:t>
          </a:r>
          <a:r>
            <a:rPr lang="ru-RU" sz="1500" kern="1200" dirty="0"/>
            <a:t> </a:t>
          </a:r>
          <a:endParaRPr lang="en-US" sz="1500" kern="1200" dirty="0"/>
        </a:p>
      </dsp:txBody>
      <dsp:txXfrm>
        <a:off x="1641117" y="817"/>
        <a:ext cx="4923352" cy="1141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D75FE-849B-4FD7-84F7-D4DDF3DAC032}">
      <dsp:nvSpPr>
        <dsp:cNvPr id="0" name=""/>
        <dsp:cNvSpPr/>
      </dsp:nvSpPr>
      <dsp:spPr>
        <a:xfrm>
          <a:off x="736342" y="866448"/>
          <a:ext cx="2923222" cy="25552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Віра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Релігія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Пафос</a:t>
          </a:r>
          <a:endParaRPr lang="en-US" sz="2400" kern="1200" dirty="0"/>
        </a:p>
      </dsp:txBody>
      <dsp:txXfrm>
        <a:off x="1467147" y="1249738"/>
        <a:ext cx="1425070" cy="1788684"/>
      </dsp:txXfrm>
    </dsp:sp>
    <dsp:sp modelId="{B4ACE744-E2D4-4BE5-8893-67AE945B4E91}">
      <dsp:nvSpPr>
        <dsp:cNvPr id="0" name=""/>
        <dsp:cNvSpPr/>
      </dsp:nvSpPr>
      <dsp:spPr>
        <a:xfrm>
          <a:off x="5536" y="1413274"/>
          <a:ext cx="1461611" cy="14616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Перед-модерн</a:t>
          </a:r>
          <a:endParaRPr lang="en-US" sz="2200" kern="1200" dirty="0"/>
        </a:p>
      </dsp:txBody>
      <dsp:txXfrm>
        <a:off x="219584" y="1627322"/>
        <a:ext cx="1033515" cy="1033515"/>
      </dsp:txXfrm>
    </dsp:sp>
    <dsp:sp modelId="{37109266-1851-4F32-9B6D-8F037DFADC15}">
      <dsp:nvSpPr>
        <dsp:cNvPr id="0" name=""/>
        <dsp:cNvSpPr/>
      </dsp:nvSpPr>
      <dsp:spPr>
        <a:xfrm>
          <a:off x="4573071" y="866448"/>
          <a:ext cx="2923222" cy="25552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Розум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Наука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Скепсис</a:t>
          </a:r>
          <a:endParaRPr lang="en-US" sz="2400" kern="1200" dirty="0"/>
        </a:p>
      </dsp:txBody>
      <dsp:txXfrm>
        <a:off x="5303877" y="1249738"/>
        <a:ext cx="1425070" cy="1788684"/>
      </dsp:txXfrm>
    </dsp:sp>
    <dsp:sp modelId="{819D28E1-2567-4C2B-B9D7-3EA298CE30B5}">
      <dsp:nvSpPr>
        <dsp:cNvPr id="0" name=""/>
        <dsp:cNvSpPr/>
      </dsp:nvSpPr>
      <dsp:spPr>
        <a:xfrm>
          <a:off x="3842265" y="1413274"/>
          <a:ext cx="1461611" cy="14616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Модерн</a:t>
          </a:r>
          <a:endParaRPr lang="en-US" sz="2200" kern="1200" dirty="0"/>
        </a:p>
      </dsp:txBody>
      <dsp:txXfrm>
        <a:off x="4056313" y="1627322"/>
        <a:ext cx="1033515" cy="1033515"/>
      </dsp:txXfrm>
    </dsp:sp>
    <dsp:sp modelId="{CC07DF43-908A-45BA-BC52-DDE477A4E5F5}">
      <dsp:nvSpPr>
        <dsp:cNvPr id="0" name=""/>
        <dsp:cNvSpPr/>
      </dsp:nvSpPr>
      <dsp:spPr>
        <a:xfrm>
          <a:off x="8409801" y="866448"/>
          <a:ext cx="2923222" cy="25552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kern="1200" dirty="0"/>
            <a:t>Мова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Дискурс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Іронія</a:t>
          </a:r>
          <a:endParaRPr lang="en-US" sz="2400" kern="1200" dirty="0"/>
        </a:p>
      </dsp:txBody>
      <dsp:txXfrm>
        <a:off x="9140606" y="1249738"/>
        <a:ext cx="1425070" cy="1788684"/>
      </dsp:txXfrm>
    </dsp:sp>
    <dsp:sp modelId="{6835F0D8-B524-4170-9032-8E4219565D50}">
      <dsp:nvSpPr>
        <dsp:cNvPr id="0" name=""/>
        <dsp:cNvSpPr/>
      </dsp:nvSpPr>
      <dsp:spPr>
        <a:xfrm>
          <a:off x="7678995" y="1413274"/>
          <a:ext cx="1461611" cy="14616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Пост-модерн</a:t>
          </a:r>
          <a:endParaRPr lang="en-US" sz="2200" kern="1200" dirty="0"/>
        </a:p>
      </dsp:txBody>
      <dsp:txXfrm>
        <a:off x="7893043" y="1627322"/>
        <a:ext cx="1033515" cy="10335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71013-4F72-4DDB-8527-1C40EAC4E917}">
      <dsp:nvSpPr>
        <dsp:cNvPr id="0" name=""/>
        <dsp:cNvSpPr/>
      </dsp:nvSpPr>
      <dsp:spPr>
        <a:xfrm>
          <a:off x="1693723" y="591706"/>
          <a:ext cx="2209204" cy="14735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Нарастання</a:t>
          </a:r>
          <a:r>
            <a:rPr lang="ru-RU" sz="1800" kern="1200" dirty="0"/>
            <a:t> </a:t>
          </a:r>
          <a:r>
            <a:rPr lang="ru-RU" sz="1800" kern="1200" dirty="0" err="1"/>
            <a:t>комічного</a:t>
          </a:r>
          <a:endParaRPr lang="en-US" sz="1800" kern="1200" dirty="0"/>
        </a:p>
      </dsp:txBody>
      <dsp:txXfrm>
        <a:off x="2047196" y="591706"/>
        <a:ext cx="1855731" cy="1473539"/>
      </dsp:txXfrm>
    </dsp:sp>
    <dsp:sp modelId="{A764D87E-326F-4498-8DB3-83B0D708B4E0}">
      <dsp:nvSpPr>
        <dsp:cNvPr id="0" name=""/>
        <dsp:cNvSpPr/>
      </dsp:nvSpPr>
      <dsp:spPr>
        <a:xfrm>
          <a:off x="1693723" y="2065246"/>
          <a:ext cx="2209204" cy="14735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Головна проблема </a:t>
          </a:r>
          <a:r>
            <a:rPr lang="ru-RU" sz="1800" kern="1200" dirty="0" err="1"/>
            <a:t>щасливо</a:t>
          </a:r>
          <a:r>
            <a:rPr lang="ru-RU" sz="1800" kern="1200" dirty="0"/>
            <a:t> </a:t>
          </a:r>
          <a:r>
            <a:rPr lang="ru-RU" sz="1800" kern="1200" dirty="0" err="1"/>
            <a:t>вирішується</a:t>
          </a:r>
          <a:endParaRPr lang="en-US" sz="1800" kern="1200" dirty="0"/>
        </a:p>
      </dsp:txBody>
      <dsp:txXfrm>
        <a:off x="2047196" y="2065246"/>
        <a:ext cx="1855731" cy="1473539"/>
      </dsp:txXfrm>
    </dsp:sp>
    <dsp:sp modelId="{EED59D3E-AC99-4695-8F9B-D368346A570E}">
      <dsp:nvSpPr>
        <dsp:cNvPr id="0" name=""/>
        <dsp:cNvSpPr/>
      </dsp:nvSpPr>
      <dsp:spPr>
        <a:xfrm>
          <a:off x="1693723" y="3538785"/>
          <a:ext cx="2209204" cy="14735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kern="1200" dirty="0" err="1"/>
            <a:t>Ситуативний</a:t>
          </a:r>
          <a:r>
            <a:rPr lang="ru-RU" sz="1800" kern="1200" dirty="0"/>
            <a:t> </a:t>
          </a:r>
          <a:r>
            <a:rPr lang="ru-RU" sz="1800" kern="1200" dirty="0" err="1"/>
            <a:t>трагізм</a:t>
          </a:r>
          <a:r>
            <a:rPr lang="ru-RU" sz="1800" kern="1200" dirty="0"/>
            <a:t>»</a:t>
          </a:r>
          <a:endParaRPr lang="en-US" sz="1800" kern="1200" dirty="0"/>
        </a:p>
      </dsp:txBody>
      <dsp:txXfrm>
        <a:off x="2047196" y="3538785"/>
        <a:ext cx="1855731" cy="1473539"/>
      </dsp:txXfrm>
    </dsp:sp>
    <dsp:sp modelId="{965DFDD0-513B-4405-A363-3B8B1F7B823D}">
      <dsp:nvSpPr>
        <dsp:cNvPr id="0" name=""/>
        <dsp:cNvSpPr/>
      </dsp:nvSpPr>
      <dsp:spPr>
        <a:xfrm>
          <a:off x="515481" y="2585"/>
          <a:ext cx="1472803" cy="14728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Драмедія</a:t>
          </a:r>
          <a:endParaRPr lang="en-US" sz="2000" kern="1200" dirty="0"/>
        </a:p>
      </dsp:txBody>
      <dsp:txXfrm>
        <a:off x="731168" y="218272"/>
        <a:ext cx="1041429" cy="1041429"/>
      </dsp:txXfrm>
    </dsp:sp>
    <dsp:sp modelId="{72F15753-2D29-40F6-B819-0FF01281AF45}">
      <dsp:nvSpPr>
        <dsp:cNvPr id="0" name=""/>
        <dsp:cNvSpPr/>
      </dsp:nvSpPr>
      <dsp:spPr>
        <a:xfrm>
          <a:off x="5375731" y="591706"/>
          <a:ext cx="2209204" cy="14735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Трагічне</a:t>
          </a:r>
          <a:r>
            <a:rPr lang="ru-RU" sz="1800" kern="1200" dirty="0"/>
            <a:t> </a:t>
          </a:r>
          <a:r>
            <a:rPr lang="ru-RU" sz="1800" kern="1200" dirty="0" err="1"/>
            <a:t>постає</a:t>
          </a:r>
          <a:r>
            <a:rPr lang="ru-RU" sz="1800" kern="1200" dirty="0"/>
            <a:t> як </a:t>
          </a:r>
          <a:r>
            <a:rPr lang="ru-RU" sz="1800" kern="1200" dirty="0" err="1"/>
            <a:t>комічне</a:t>
          </a:r>
          <a:endParaRPr lang="en-US" sz="1800" kern="1200" dirty="0"/>
        </a:p>
      </dsp:txBody>
      <dsp:txXfrm>
        <a:off x="5729204" y="591706"/>
        <a:ext cx="1855731" cy="1473539"/>
      </dsp:txXfrm>
    </dsp:sp>
    <dsp:sp modelId="{D82F02C1-28B4-4B75-8676-06B1CE1763A7}">
      <dsp:nvSpPr>
        <dsp:cNvPr id="0" name=""/>
        <dsp:cNvSpPr/>
      </dsp:nvSpPr>
      <dsp:spPr>
        <a:xfrm>
          <a:off x="5375731" y="2065246"/>
          <a:ext cx="2209204" cy="147353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Головна проблема абсурдна</a:t>
          </a:r>
          <a:endParaRPr lang="en-US" sz="1800" kern="1200" dirty="0"/>
        </a:p>
      </dsp:txBody>
      <dsp:txXfrm>
        <a:off x="5729204" y="2065246"/>
        <a:ext cx="1855731" cy="1473539"/>
      </dsp:txXfrm>
    </dsp:sp>
    <dsp:sp modelId="{32C0AEA5-B0FF-4864-B1A5-77C39BD1BFBD}">
      <dsp:nvSpPr>
        <dsp:cNvPr id="0" name=""/>
        <dsp:cNvSpPr/>
      </dsp:nvSpPr>
      <dsp:spPr>
        <a:xfrm>
          <a:off x="5375731" y="3538785"/>
          <a:ext cx="2209204" cy="14735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Десакралізація</a:t>
          </a:r>
          <a:r>
            <a:rPr lang="ru-RU" sz="1800" kern="1200" dirty="0"/>
            <a:t> </a:t>
          </a:r>
          <a:r>
            <a:rPr lang="ru-RU" sz="1800" kern="1200" dirty="0" err="1"/>
            <a:t>трагічного</a:t>
          </a:r>
          <a:endParaRPr lang="en-US" sz="1800" kern="1200" dirty="0"/>
        </a:p>
      </dsp:txBody>
      <dsp:txXfrm>
        <a:off x="5729204" y="3538785"/>
        <a:ext cx="1855731" cy="1473539"/>
      </dsp:txXfrm>
    </dsp:sp>
    <dsp:sp modelId="{43B4E87F-739F-471D-8A06-53D789EB78F5}">
      <dsp:nvSpPr>
        <dsp:cNvPr id="0" name=""/>
        <dsp:cNvSpPr/>
      </dsp:nvSpPr>
      <dsp:spPr>
        <a:xfrm>
          <a:off x="4197488" y="2585"/>
          <a:ext cx="1472803" cy="14728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Чорна</a:t>
          </a:r>
          <a:r>
            <a:rPr lang="ru-RU" sz="2000" kern="1200" dirty="0"/>
            <a:t> </a:t>
          </a:r>
          <a:r>
            <a:rPr lang="ru-RU" sz="2000" kern="1200" dirty="0" err="1"/>
            <a:t>комедія</a:t>
          </a:r>
          <a:endParaRPr lang="en-US" sz="2000" kern="1200" dirty="0"/>
        </a:p>
      </dsp:txBody>
      <dsp:txXfrm>
        <a:off x="4413175" y="218272"/>
        <a:ext cx="1041429" cy="1041429"/>
      </dsp:txXfrm>
    </dsp:sp>
    <dsp:sp modelId="{5B74EB72-1847-4D71-A806-1E8A6A9CF8A9}">
      <dsp:nvSpPr>
        <dsp:cNvPr id="0" name=""/>
        <dsp:cNvSpPr/>
      </dsp:nvSpPr>
      <dsp:spPr>
        <a:xfrm>
          <a:off x="9057739" y="591706"/>
          <a:ext cx="2209204" cy="14735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Нарастання</a:t>
          </a:r>
          <a:r>
            <a:rPr lang="ru-RU" sz="1800" kern="1200" dirty="0"/>
            <a:t> </a:t>
          </a:r>
          <a:r>
            <a:rPr lang="ru-RU" sz="1800" kern="1200" dirty="0" err="1"/>
            <a:t>трагічного</a:t>
          </a:r>
          <a:endParaRPr lang="en-US" sz="1800" kern="1200" dirty="0"/>
        </a:p>
      </dsp:txBody>
      <dsp:txXfrm>
        <a:off x="9411211" y="591706"/>
        <a:ext cx="1855731" cy="1473539"/>
      </dsp:txXfrm>
    </dsp:sp>
    <dsp:sp modelId="{55877B49-AF02-410E-94D3-D12F457CE083}">
      <dsp:nvSpPr>
        <dsp:cNvPr id="0" name=""/>
        <dsp:cNvSpPr/>
      </dsp:nvSpPr>
      <dsp:spPr>
        <a:xfrm>
          <a:off x="9057739" y="2065246"/>
          <a:ext cx="2209204" cy="14735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Головна проблема є </a:t>
          </a:r>
          <a:r>
            <a:rPr lang="ru-RU" sz="1800" kern="1200" dirty="0" err="1"/>
            <a:t>принципово</a:t>
          </a:r>
          <a:r>
            <a:rPr lang="ru-RU" sz="1800" kern="1200" dirty="0"/>
            <a:t> </a:t>
          </a:r>
          <a:r>
            <a:rPr lang="ru-RU" sz="1800" kern="1200" dirty="0" err="1"/>
            <a:t>невирішуваною</a:t>
          </a:r>
          <a:endParaRPr lang="en-US" sz="1800" kern="1200" dirty="0"/>
        </a:p>
      </dsp:txBody>
      <dsp:txXfrm>
        <a:off x="9411211" y="2065246"/>
        <a:ext cx="1855731" cy="1473539"/>
      </dsp:txXfrm>
    </dsp:sp>
    <dsp:sp modelId="{287388EB-6876-4BBB-9536-0EAFC1448393}">
      <dsp:nvSpPr>
        <dsp:cNvPr id="0" name=""/>
        <dsp:cNvSpPr/>
      </dsp:nvSpPr>
      <dsp:spPr>
        <a:xfrm>
          <a:off x="9057739" y="3538785"/>
          <a:ext cx="2209204" cy="14735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«</a:t>
          </a:r>
          <a:r>
            <a:rPr lang="ru-RU" sz="1800" kern="1200" dirty="0" err="1"/>
            <a:t>Екзистенційний</a:t>
          </a:r>
          <a:r>
            <a:rPr lang="ru-RU" sz="1800" kern="1200" dirty="0"/>
            <a:t> </a:t>
          </a:r>
          <a:r>
            <a:rPr lang="ru-RU" sz="1800" kern="1200" dirty="0" err="1"/>
            <a:t>трагізм</a:t>
          </a:r>
          <a:r>
            <a:rPr lang="ru-RU" sz="1800" kern="1200" dirty="0"/>
            <a:t>»</a:t>
          </a:r>
          <a:endParaRPr lang="en-US" sz="1800" kern="1200" dirty="0"/>
        </a:p>
      </dsp:txBody>
      <dsp:txXfrm>
        <a:off x="9411211" y="3538785"/>
        <a:ext cx="1855731" cy="1473539"/>
      </dsp:txXfrm>
    </dsp:sp>
    <dsp:sp modelId="{B135BAE0-7FEC-4E9B-ADF9-53932FDC6765}">
      <dsp:nvSpPr>
        <dsp:cNvPr id="0" name=""/>
        <dsp:cNvSpPr/>
      </dsp:nvSpPr>
      <dsp:spPr>
        <a:xfrm>
          <a:off x="7879496" y="2585"/>
          <a:ext cx="1472803" cy="14728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Трагі-комедія</a:t>
          </a:r>
          <a:endParaRPr lang="en-US" sz="2000" kern="1200" dirty="0"/>
        </a:p>
      </dsp:txBody>
      <dsp:txXfrm>
        <a:off x="8095183" y="218272"/>
        <a:ext cx="1041429" cy="104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FA26-FE5F-E3A7-6D06-CC76A141D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001C28-B543-BCDB-6FB9-9641B3C59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61ACC-2D3D-BECA-F891-3DFBF4CC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E2BAF-A7C3-D522-E5E1-AA70C8B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E53E8-5F62-21E7-3891-B6BB2D82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DFFE7-4F65-DA30-7BC9-FFEF6F76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79E477-3FBB-E5AF-928B-94BEE0C93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0C56E-16AF-DB54-8846-5043D03B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39B72-23C6-2375-5ECD-EA5C0126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2F5DF-BBF1-6DA5-67B2-FB6E7883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FBCAEB-D9D6-6F25-0D8A-B68382321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3AE1C-53CA-DF28-71D0-49EAB73A2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51629-AE94-3204-12E9-E722C201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56097-E3C2-8F81-FC11-15503230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FAF7C5-4A6E-595D-A69E-A5EE623A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1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E912-948D-4A0E-8D3D-A4C580C3F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678E67-2C31-412F-BCA7-97A805D4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9232B-37A2-4DCE-B28D-19FA4DD1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FB188-00E6-4C03-B75D-4C42A9EE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A721CA-04BF-46E4-823E-2F1BF347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B4121-57CE-47AA-93D9-4C2E4E82A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07960-CB18-4473-8055-AC38AD1D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1F469-832E-41F7-9DDC-577D8EDC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FD1076-4420-4140-BD1F-51E455AA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0ED95-F9D4-48F9-991B-9AE4B825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58AF5-12DD-4DBC-8C50-7234AED9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2987B3-89C3-445A-82BE-177E3F981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F3201-F332-4D88-8D8C-4256727A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A72E0-32B4-4E0F-B05E-911073E6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DCB46-CBF8-4106-9760-84634F0F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53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52E63-C07E-4C6F-83C3-B22749B7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2957C-142B-4854-A041-247DB8C5C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851487-71F1-4603-87D3-6C8A6C5A0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12950-3C86-40AC-A117-BE4751BEB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F1B98D-681E-4768-9BC3-624AEF0D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8EBCC-4732-4454-B8E1-7A2BF049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3F5D5-3BD3-4497-8725-0055927B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470AA6-B077-43B3-B358-9B74DD7CB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BF3178-18B9-48F3-924D-62FB2D13B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AD3103-50B3-4AAD-978A-45A79DA3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688C92-1CE5-4B81-8053-478E3800D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1AA6FD-6070-4431-820D-971F7C10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519C51-5F5E-4B59-936B-FEFDAF60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D654E4-C13B-4E9E-B158-FD75A703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2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FBBDD-2286-49B3-A09E-CE6F1C21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890E29-D7CB-4B5D-8B20-2BED3360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D30181-7CCD-4C53-A630-FDE27E67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0AB3CC-90C9-45BA-AD86-ACA23AD1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49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FADDE6-6F94-408E-A2BE-67728FCE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B1E083-AADC-4521-8FB9-71459D71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D7BD02-7622-465E-B7EF-20C7A303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01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537F9-7BD1-4542-956A-F90135D6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481C3-2867-4DD6-B591-67CAC564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6AFEF1-91E9-4B0D-9872-624753170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BCB68D-D813-4D24-9719-838E9252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14C87-4C67-4C39-AECA-3E3CEAF4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73AC89-24D0-4D95-A7C1-A4AA5EB3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656BF-DC7E-3D1C-A868-1C7990AD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36E5D1-E116-7AFD-C407-E2A271EA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D7AFC-2AB7-97CA-385D-55DD6C571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38144-A79F-B5BD-E71B-876A0B56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4D95B-17E6-D5A5-FAE1-2D08FC25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3F300-AD8E-4F3A-A8C1-6170D874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607E28-47A6-4C89-B028-8E70D5D66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6A30FD-C861-4114-8E45-A233A84AD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D21709-308D-473B-A1BF-E59FBF535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44FEB1-DD5C-4ACB-9B4D-8F8CF032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A2F8AA-EE0A-49A3-BDE9-730D5E37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1419E-302A-41D4-B7C0-4E777921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5746F8-0E7E-4136-A60B-15DF1C3E7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0A908-B4FB-475C-8D62-2CFAD1F3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F156D6-4097-4AB2-A095-B2F22B9F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D4F18C-0EB2-4BAC-9BBA-8213B7C2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F31427-56B5-421E-A8CB-5D25A8D03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06D64-329B-4A3A-83B9-97819A34F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03EFA-9A45-48D9-8418-EC70BCAB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5937A8-A4F8-427D-B762-53952225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ED785-39C6-4378-9450-8E26F880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968EC-5E6D-0F60-7F4F-DDDF8313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F39013-7F9B-364D-40D4-731A6FAE8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47778F-16B0-774F-BDD9-F43D429C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3BAF9-7926-8A24-47B5-AEA223DB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CD3E2-EE94-AC3D-9E27-59D92719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BD7A7-9F33-0724-7DAB-30CE5B84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BDE4C-3C8B-87DB-DFED-61D646E8D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7D095A-D352-93D2-D304-55362AC7B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D333D6-E438-8F92-2CA4-FD13D865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9B6E48-DA91-DAF0-9E6C-36B5FFFD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344F28-0FB2-794F-0F01-FE19F335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9284D-2112-C3CB-A8B7-2A7F40FB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FE580-6342-E37B-762A-3FD04A795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F17CC5-21EA-6DAF-53B1-CCFFC158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2DE26E-F142-A2E9-41C6-7354963B19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F00DE2-E21E-219D-A297-D17F911DB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E9A2F5-309E-80A1-C1EB-69B4015D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515395-636F-DB94-6A7D-C7371B23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0A52C7-F3A0-D7B7-7D13-C822E8CC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9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D0868-B792-B5F9-EF2B-8F44FA4B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314443-942B-CAA9-5198-8CECA466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58B31C-AA11-0B0C-AEAB-31ED4405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610528-FF1F-3361-B4E6-D3BF6A20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4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18BDD-BA46-5516-C8FF-1C5CF01A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88AEB8-EFF2-5AFB-E470-237F639D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E858EF-0282-35CF-966C-9AF4ECA8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2AF21-0AAB-CD39-FE58-040BB8A6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E5081-0F53-38E3-E77C-42D08A37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514C7D-6B48-2C4A-2AB3-FD4C42F61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9A5735-3A8E-F5D8-3F0D-2B4EA3B9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B54D34-7EEA-2AC7-B28B-E68EA340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AC3444-4482-7D1B-E29A-61307442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5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504CA-170B-5C08-29A7-25AFB28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FA5FC0-802F-8391-1DC1-BBBBC4BB1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2CB314-ABE4-77F5-628C-C841C28AA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8FA12E-3E12-E775-F8FE-0647F74B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A2FF88-97E9-A531-89A6-4227AC02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FBF8D3-26BB-E1C1-4DA7-17C156CB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6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4E98F-638B-5A4E-E66D-C0C0524C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96848-6F3A-B28A-D642-33F4E9144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1D9A38-430B-75D8-15D3-C297FCF34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8A48-236A-4684-AABA-3D80FD9D00BD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42E83-6E1C-16C6-6699-5879F97AF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C44D6-AB7E-D789-1BFC-34132D63B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4836-604C-4C84-8CC4-80958CAEE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7AC4E-39C4-4C23-98AD-6E8C92DA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77FF2-CA7B-4915-8DCF-6A499B5C5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2543-0BB6-4BA9-98D3-546A18CFF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F1496-AD1C-4539-9938-2F11E88AE950}" type="datetimeFigureOut">
              <a:rPr lang="en-US" smtClean="0"/>
              <a:t>10-Feb-23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9D6B4-3395-4D5B-9DC6-B115B155B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19FED-F2B5-4242-9A84-03EDE8C81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AA00-414E-42F5-ADDF-3FDFBA03A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1" name="Rectangle 153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ЗАРУБІЖНА ЛІТЕРАТУРА</a:t>
            </a:r>
            <a:b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пол. ХХ ст.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контекст</a:t>
            </a:r>
          </a:p>
          <a:p>
            <a:pPr algn="l"/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Постмодерністська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чутливість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абсурду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 descr="https://thewomansodyssey.files.wordpress.com/2011/05/group-collage.jpg"/>
          <p:cNvPicPr>
            <a:picLocks noChangeAspect="1" noChangeArrowheads="1"/>
          </p:cNvPicPr>
          <p:nvPr/>
        </p:nvPicPr>
        <p:blipFill rotWithShape="1">
          <a:blip r:embed="rId2" cstate="print"/>
          <a:srcRect r="21263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Результат пошуку зображень за запитом театр абсурда">
            <a:extLst>
              <a:ext uri="{FF2B5EF4-FFF2-40B4-BE49-F238E27FC236}">
                <a16:creationId xmlns:a16="http://schemas.microsoft.com/office/drawing/2014/main" id="{BA4D2966-A60C-41D0-9E7D-03377FA2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23705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6CABB-6F21-41D2-9B11-5541887C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2800" dirty="0"/>
              <a:t>ТЕАТР АБСУРДУ</a:t>
            </a:r>
            <a:endParaRPr lang="en-US" sz="280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66E651D-836A-44AB-AAC0-CBB8B5074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958586" cy="3798570"/>
          </a:xfrm>
        </p:spPr>
        <p:txBody>
          <a:bodyPr anchor="t">
            <a:normAutofit/>
          </a:bodyPr>
          <a:lstStyle/>
          <a:p>
            <a:r>
              <a:rPr lang="ru-RU" sz="2200" b="1" dirty="0"/>
              <a:t>Автор терм</a:t>
            </a:r>
            <a:r>
              <a:rPr lang="uk-UA" sz="2200" b="1" dirty="0" err="1"/>
              <a:t>іну</a:t>
            </a:r>
            <a:r>
              <a:rPr lang="ru-RU" sz="2200" b="1" dirty="0"/>
              <a:t>: </a:t>
            </a:r>
            <a:r>
              <a:rPr lang="ru-RU" sz="2200" dirty="0" err="1"/>
              <a:t>Мартін</a:t>
            </a:r>
            <a:r>
              <a:rPr lang="ru-RU" sz="2200" dirty="0"/>
              <a:t> </a:t>
            </a:r>
            <a:r>
              <a:rPr lang="ru-RU" sz="2200" dirty="0" err="1"/>
              <a:t>Есслін</a:t>
            </a:r>
            <a:r>
              <a:rPr lang="ru-RU" sz="2200" dirty="0"/>
              <a:t> (1961) </a:t>
            </a:r>
          </a:p>
          <a:p>
            <a:r>
              <a:rPr lang="ru-RU" sz="2200" b="1" dirty="0"/>
              <a:t>Причини </a:t>
            </a:r>
            <a:r>
              <a:rPr lang="ru-RU" sz="2200" b="1" dirty="0" err="1"/>
              <a:t>виникнення</a:t>
            </a:r>
            <a:r>
              <a:rPr lang="ru-RU" sz="2200" b="1" dirty="0"/>
              <a:t>:</a:t>
            </a:r>
          </a:p>
          <a:p>
            <a:pPr>
              <a:buFontTx/>
              <a:buChar char="-"/>
            </a:pPr>
            <a:r>
              <a:rPr lang="ru-RU" sz="2200" dirty="0"/>
              <a:t>травма </a:t>
            </a:r>
            <a:r>
              <a:rPr lang="ru-RU" sz="2200" dirty="0" err="1"/>
              <a:t>Другої</a:t>
            </a:r>
            <a:r>
              <a:rPr lang="ru-RU" sz="2200" dirty="0"/>
              <a:t> </a:t>
            </a:r>
            <a:r>
              <a:rPr lang="ru-RU" sz="2200" dirty="0" err="1"/>
              <a:t>світової</a:t>
            </a:r>
            <a:r>
              <a:rPr lang="ru-RU" sz="2200" dirty="0"/>
              <a:t> </a:t>
            </a:r>
            <a:r>
              <a:rPr lang="ru-RU" sz="2200" dirty="0" err="1"/>
              <a:t>війни</a:t>
            </a:r>
            <a:r>
              <a:rPr lang="ru-RU" sz="2200" dirty="0"/>
              <a:t>;</a:t>
            </a:r>
          </a:p>
          <a:p>
            <a:pPr>
              <a:buFontTx/>
              <a:buChar char="-"/>
            </a:pPr>
            <a:r>
              <a:rPr lang="ru-RU" sz="2200" dirty="0" err="1"/>
              <a:t>світовідчуття</a:t>
            </a:r>
            <a:r>
              <a:rPr lang="ru-RU" sz="2200" dirty="0"/>
              <a:t> «ядерного </a:t>
            </a:r>
            <a:r>
              <a:rPr lang="ru-RU" sz="2200" dirty="0" err="1"/>
              <a:t>століття</a:t>
            </a:r>
            <a:r>
              <a:rPr lang="ru-RU" sz="2200" dirty="0"/>
              <a:t>»;</a:t>
            </a:r>
          </a:p>
          <a:p>
            <a:pPr>
              <a:buFontTx/>
              <a:buChar char="-"/>
            </a:pPr>
            <a:r>
              <a:rPr lang="ru-RU" sz="2200" dirty="0"/>
              <a:t>криза </a:t>
            </a:r>
            <a:r>
              <a:rPr lang="ru-RU" sz="2200" dirty="0" err="1"/>
              <a:t>комунікації</a:t>
            </a:r>
            <a:r>
              <a:rPr lang="ru-RU" sz="2200" dirty="0"/>
              <a:t>;</a:t>
            </a:r>
          </a:p>
          <a:p>
            <a:pPr>
              <a:buFontTx/>
              <a:buChar char="-"/>
            </a:pPr>
            <a:r>
              <a:rPr lang="ru-RU" sz="2200" dirty="0"/>
              <a:t>«</a:t>
            </a:r>
            <a:r>
              <a:rPr lang="ru-RU" sz="2200" dirty="0" err="1"/>
              <a:t>пастка</a:t>
            </a:r>
            <a:r>
              <a:rPr lang="ru-RU" sz="2200" dirty="0"/>
              <a:t> </a:t>
            </a:r>
            <a:r>
              <a:rPr lang="ru-RU" sz="2200" dirty="0" err="1"/>
              <a:t>екзистенціалізму</a:t>
            </a:r>
            <a:r>
              <a:rPr lang="ru-RU" sz="2200" dirty="0"/>
              <a:t>»</a:t>
            </a:r>
          </a:p>
          <a:p>
            <a:r>
              <a:rPr lang="ru-RU" sz="2200" b="1" dirty="0" err="1"/>
              <a:t>Представники</a:t>
            </a:r>
            <a:r>
              <a:rPr lang="ru-RU" sz="2200" b="1" dirty="0"/>
              <a:t>: Е</a:t>
            </a:r>
            <a:r>
              <a:rPr lang="ru-RU" sz="2200" dirty="0"/>
              <a:t>жен </a:t>
            </a:r>
            <a:r>
              <a:rPr lang="ru-RU" sz="2200" dirty="0" err="1"/>
              <a:t>Іонеско</a:t>
            </a:r>
            <a:r>
              <a:rPr lang="ru-RU" sz="2200" dirty="0"/>
              <a:t>, </a:t>
            </a:r>
            <a:r>
              <a:rPr lang="ru-RU" sz="2200" dirty="0" err="1"/>
              <a:t>Семюель</a:t>
            </a:r>
            <a:r>
              <a:rPr lang="ru-RU" sz="2200" dirty="0"/>
              <a:t> </a:t>
            </a:r>
            <a:r>
              <a:rPr lang="ru-RU" sz="2200" dirty="0" err="1"/>
              <a:t>Беккетт</a:t>
            </a:r>
            <a:r>
              <a:rPr lang="ru-RU" sz="2200" dirty="0"/>
              <a:t>, Гарольд </a:t>
            </a:r>
            <a:r>
              <a:rPr lang="ru-RU" sz="2200" dirty="0" err="1"/>
              <a:t>Пінтер</a:t>
            </a:r>
            <a:r>
              <a:rPr lang="ru-RU" sz="2200" dirty="0"/>
              <a:t>, </a:t>
            </a:r>
            <a:r>
              <a:rPr lang="ru-RU" sz="2200" dirty="0" err="1"/>
              <a:t>Фрідріх</a:t>
            </a:r>
            <a:r>
              <a:rPr lang="ru-RU" sz="2200" dirty="0"/>
              <a:t> Дюрренматт  </a:t>
            </a:r>
          </a:p>
          <a:p>
            <a:pPr>
              <a:buFontTx/>
              <a:buChar char="-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0312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7948CA9-920C-410A-AC85-F7AB63E54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3" b="12296"/>
          <a:stretch/>
        </p:blipFill>
        <p:spPr bwMode="auto">
          <a:xfrm>
            <a:off x="0" y="1"/>
            <a:ext cx="12212400" cy="68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4783116-4A3B-438F-A9A3-0E5F9E01504C}"/>
              </a:ext>
            </a:extLst>
          </p:cNvPr>
          <p:cNvGrpSpPr/>
          <p:nvPr/>
        </p:nvGrpSpPr>
        <p:grpSpPr>
          <a:xfrm>
            <a:off x="200380" y="104776"/>
            <a:ext cx="11791239" cy="3324224"/>
            <a:chOff x="200380" y="667907"/>
            <a:chExt cx="11791239" cy="3023759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326B04AF-1FB5-4840-9E52-42264D1BBCC9}"/>
                </a:ext>
              </a:extLst>
            </p:cNvPr>
            <p:cNvSpPr/>
            <p:nvPr/>
          </p:nvSpPr>
          <p:spPr>
            <a:xfrm>
              <a:off x="200381" y="667907"/>
              <a:ext cx="2672315" cy="467860"/>
            </a:xfrm>
            <a:custGeom>
              <a:avLst/>
              <a:gdLst>
                <a:gd name="connsiteX0" fmla="*/ 0 w 2672315"/>
                <a:gd name="connsiteY0" fmla="*/ 0 h 720000"/>
                <a:gd name="connsiteX1" fmla="*/ 2672315 w 2672315"/>
                <a:gd name="connsiteY1" fmla="*/ 0 h 720000"/>
                <a:gd name="connsiteX2" fmla="*/ 2672315 w 2672315"/>
                <a:gd name="connsiteY2" fmla="*/ 720000 h 720000"/>
                <a:gd name="connsiteX3" fmla="*/ 0 w 2672315"/>
                <a:gd name="connsiteY3" fmla="*/ 720000 h 720000"/>
                <a:gd name="connsiteX4" fmla="*/ 0 w 267231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315" h="720000">
                  <a:moveTo>
                    <a:pt x="0" y="0"/>
                  </a:moveTo>
                  <a:lnTo>
                    <a:pt x="2672315" y="0"/>
                  </a:lnTo>
                  <a:lnTo>
                    <a:pt x="267231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Теми 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AC7298E1-3899-4EA0-9D80-511C36A4DCD8}"/>
                </a:ext>
              </a:extLst>
            </p:cNvPr>
            <p:cNvSpPr/>
            <p:nvPr/>
          </p:nvSpPr>
          <p:spPr>
            <a:xfrm>
              <a:off x="200380" y="1135767"/>
              <a:ext cx="2672315" cy="1958080"/>
            </a:xfrm>
            <a:custGeom>
              <a:avLst/>
              <a:gdLst>
                <a:gd name="connsiteX0" fmla="*/ 0 w 2672315"/>
                <a:gd name="connsiteY0" fmla="*/ 0 h 1098000"/>
                <a:gd name="connsiteX1" fmla="*/ 2672315 w 2672315"/>
                <a:gd name="connsiteY1" fmla="*/ 0 h 1098000"/>
                <a:gd name="connsiteX2" fmla="*/ 2672315 w 2672315"/>
                <a:gd name="connsiteY2" fmla="*/ 1098000 h 1098000"/>
                <a:gd name="connsiteX3" fmla="*/ 0 w 2672315"/>
                <a:gd name="connsiteY3" fmla="*/ 1098000 h 1098000"/>
                <a:gd name="connsiteX4" fmla="*/ 0 w 2672315"/>
                <a:gd name="connsiteY4" fmla="*/ 0 h 10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315" h="1098000">
                  <a:moveTo>
                    <a:pt x="0" y="0"/>
                  </a:moveTo>
                  <a:lnTo>
                    <a:pt x="2672315" y="0"/>
                  </a:lnTo>
                  <a:lnTo>
                    <a:pt x="2672315" y="1098000"/>
                  </a:lnTo>
                  <a:lnTo>
                    <a:pt x="0" y="109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77800" bIns="200025" numCol="1" spcCol="1270" anchor="t" anchorCtr="0">
              <a:noAutofit/>
            </a:bodyPr>
            <a:lstStyle/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Абсурдність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існування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Самотність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та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відчуження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Неможливість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комунікації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1ACAB7C-08CC-411E-BA15-7145538AB224}"/>
                </a:ext>
              </a:extLst>
            </p:cNvPr>
            <p:cNvSpPr/>
            <p:nvPr/>
          </p:nvSpPr>
          <p:spPr>
            <a:xfrm>
              <a:off x="2955752" y="667908"/>
              <a:ext cx="2672315" cy="467860"/>
            </a:xfrm>
            <a:custGeom>
              <a:avLst/>
              <a:gdLst>
                <a:gd name="connsiteX0" fmla="*/ 0 w 2672315"/>
                <a:gd name="connsiteY0" fmla="*/ 0 h 720000"/>
                <a:gd name="connsiteX1" fmla="*/ 2672315 w 2672315"/>
                <a:gd name="connsiteY1" fmla="*/ 0 h 720000"/>
                <a:gd name="connsiteX2" fmla="*/ 2672315 w 2672315"/>
                <a:gd name="connsiteY2" fmla="*/ 720000 h 720000"/>
                <a:gd name="connsiteX3" fmla="*/ 0 w 2672315"/>
                <a:gd name="connsiteY3" fmla="*/ 720000 h 720000"/>
                <a:gd name="connsiteX4" fmla="*/ 0 w 267231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315" h="720000">
                  <a:moveTo>
                    <a:pt x="0" y="0"/>
                  </a:moveTo>
                  <a:lnTo>
                    <a:pt x="2672315" y="0"/>
                  </a:lnTo>
                  <a:lnTo>
                    <a:pt x="267231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Герой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C73C64B-9559-4613-9624-C92852CFFBF0}"/>
                </a:ext>
              </a:extLst>
            </p:cNvPr>
            <p:cNvSpPr/>
            <p:nvPr/>
          </p:nvSpPr>
          <p:spPr>
            <a:xfrm>
              <a:off x="2955752" y="1135767"/>
              <a:ext cx="2672315" cy="2555899"/>
            </a:xfrm>
            <a:custGeom>
              <a:avLst/>
              <a:gdLst>
                <a:gd name="connsiteX0" fmla="*/ 0 w 2672315"/>
                <a:gd name="connsiteY0" fmla="*/ 0 h 1098000"/>
                <a:gd name="connsiteX1" fmla="*/ 2672315 w 2672315"/>
                <a:gd name="connsiteY1" fmla="*/ 0 h 1098000"/>
                <a:gd name="connsiteX2" fmla="*/ 2672315 w 2672315"/>
                <a:gd name="connsiteY2" fmla="*/ 1098000 h 1098000"/>
                <a:gd name="connsiteX3" fmla="*/ 0 w 2672315"/>
                <a:gd name="connsiteY3" fmla="*/ 1098000 h 1098000"/>
                <a:gd name="connsiteX4" fmla="*/ 0 w 2672315"/>
                <a:gd name="connsiteY4" fmla="*/ 0 h 10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315" h="1098000">
                  <a:moveTo>
                    <a:pt x="0" y="0"/>
                  </a:moveTo>
                  <a:lnTo>
                    <a:pt x="2672315" y="0"/>
                  </a:lnTo>
                  <a:lnTo>
                    <a:pt x="2672315" y="1098000"/>
                  </a:lnTo>
                  <a:lnTo>
                    <a:pt x="0" y="109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77800" bIns="200025" numCol="1" spcCol="1270" anchor="t" anchorCtr="0">
              <a:noAutofit/>
            </a:bodyPr>
            <a:lstStyle/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Дегероїзация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Маргінальна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особистість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Деструкція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особистості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Розлад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між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духом і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тілом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Пасивність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EA3AC938-DD9F-4301-8754-DD018D4F2FEF}"/>
                </a:ext>
              </a:extLst>
            </p:cNvPr>
            <p:cNvSpPr/>
            <p:nvPr/>
          </p:nvSpPr>
          <p:spPr>
            <a:xfrm>
              <a:off x="5711123" y="667908"/>
              <a:ext cx="3525125" cy="467860"/>
            </a:xfrm>
            <a:custGeom>
              <a:avLst/>
              <a:gdLst>
                <a:gd name="connsiteX0" fmla="*/ 0 w 2672315"/>
                <a:gd name="connsiteY0" fmla="*/ 0 h 720000"/>
                <a:gd name="connsiteX1" fmla="*/ 2672315 w 2672315"/>
                <a:gd name="connsiteY1" fmla="*/ 0 h 720000"/>
                <a:gd name="connsiteX2" fmla="*/ 2672315 w 2672315"/>
                <a:gd name="connsiteY2" fmla="*/ 720000 h 720000"/>
                <a:gd name="connsiteX3" fmla="*/ 0 w 2672315"/>
                <a:gd name="connsiteY3" fmla="*/ 720000 h 720000"/>
                <a:gd name="connsiteX4" fmla="*/ 0 w 267231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315" h="720000">
                  <a:moveTo>
                    <a:pt x="0" y="0"/>
                  </a:moveTo>
                  <a:lnTo>
                    <a:pt x="2672315" y="0"/>
                  </a:lnTo>
                  <a:lnTo>
                    <a:pt x="267231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Поетика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915B7592-448B-4DFB-BE65-507E40455AA8}"/>
                </a:ext>
              </a:extLst>
            </p:cNvPr>
            <p:cNvSpPr/>
            <p:nvPr/>
          </p:nvSpPr>
          <p:spPr>
            <a:xfrm>
              <a:off x="5711123" y="1135767"/>
              <a:ext cx="3525125" cy="2555899"/>
            </a:xfrm>
            <a:custGeom>
              <a:avLst/>
              <a:gdLst>
                <a:gd name="connsiteX0" fmla="*/ 0 w 2672315"/>
                <a:gd name="connsiteY0" fmla="*/ 0 h 1098000"/>
                <a:gd name="connsiteX1" fmla="*/ 2672315 w 2672315"/>
                <a:gd name="connsiteY1" fmla="*/ 0 h 1098000"/>
                <a:gd name="connsiteX2" fmla="*/ 2672315 w 2672315"/>
                <a:gd name="connsiteY2" fmla="*/ 1098000 h 1098000"/>
                <a:gd name="connsiteX3" fmla="*/ 0 w 2672315"/>
                <a:gd name="connsiteY3" fmla="*/ 1098000 h 1098000"/>
                <a:gd name="connsiteX4" fmla="*/ 0 w 2672315"/>
                <a:gd name="connsiteY4" fmla="*/ 0 h 10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315" h="1098000">
                  <a:moveTo>
                    <a:pt x="0" y="0"/>
                  </a:moveTo>
                  <a:lnTo>
                    <a:pt x="2672315" y="0"/>
                  </a:lnTo>
                  <a:lnTo>
                    <a:pt x="2672315" y="1098000"/>
                  </a:lnTo>
                  <a:lnTo>
                    <a:pt x="0" y="109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77800" bIns="200025" numCol="1" spcCol="1270" anchor="t" anchorCtr="0">
              <a:noAutofit/>
            </a:bodyPr>
            <a:lstStyle/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Трагікомізм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Гротеск, парадокс</a:t>
              </a: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Абстрактний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хронотоп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Циклічність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часу</a:t>
              </a: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Лінгвістичний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експеримент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Порушення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причинно-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наслідкових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зв</a:t>
              </a:r>
              <a:r>
                <a:rPr lang="en-US" sz="2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’</a:t>
              </a:r>
              <a:r>
                <a:rPr lang="uk-UA" sz="2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язків</a:t>
              </a: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0455E2A-2AC9-487D-A86F-D63F1A6A3558}"/>
                </a:ext>
              </a:extLst>
            </p:cNvPr>
            <p:cNvSpPr/>
            <p:nvPr/>
          </p:nvSpPr>
          <p:spPr>
            <a:xfrm>
              <a:off x="9319304" y="670970"/>
              <a:ext cx="2672315" cy="467861"/>
            </a:xfrm>
            <a:custGeom>
              <a:avLst/>
              <a:gdLst>
                <a:gd name="connsiteX0" fmla="*/ 0 w 2672315"/>
                <a:gd name="connsiteY0" fmla="*/ 0 h 720000"/>
                <a:gd name="connsiteX1" fmla="*/ 2672315 w 2672315"/>
                <a:gd name="connsiteY1" fmla="*/ 0 h 720000"/>
                <a:gd name="connsiteX2" fmla="*/ 2672315 w 2672315"/>
                <a:gd name="connsiteY2" fmla="*/ 720000 h 720000"/>
                <a:gd name="connsiteX3" fmla="*/ 0 w 2672315"/>
                <a:gd name="connsiteY3" fmla="*/ 720000 h 720000"/>
                <a:gd name="connsiteX4" fmla="*/ 0 w 2672315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315" h="720000">
                  <a:moveTo>
                    <a:pt x="0" y="0"/>
                  </a:moveTo>
                  <a:lnTo>
                    <a:pt x="2672315" y="0"/>
                  </a:lnTo>
                  <a:lnTo>
                    <a:pt x="2672315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marR="0" lvl="0" indent="0" algn="ctr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У </a:t>
              </a:r>
              <a:r>
                <a:rPr kumimoji="0" lang="ru-RU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чому</a:t>
              </a:r>
              <a:r>
                <a:rPr kumimoji="0" lang="ru-RU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ru-RU" sz="2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різниця</a:t>
              </a:r>
              <a:r>
                <a:rPr kumimoji="0" lang="ru-RU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1DB4F1BF-8E46-4176-8EA7-F92DCB08061B}"/>
                </a:ext>
              </a:extLst>
            </p:cNvPr>
            <p:cNvSpPr/>
            <p:nvPr/>
          </p:nvSpPr>
          <p:spPr>
            <a:xfrm>
              <a:off x="9319304" y="1135769"/>
              <a:ext cx="2672315" cy="2235326"/>
            </a:xfrm>
            <a:custGeom>
              <a:avLst/>
              <a:gdLst>
                <a:gd name="connsiteX0" fmla="*/ 0 w 2672315"/>
                <a:gd name="connsiteY0" fmla="*/ 0 h 1098000"/>
                <a:gd name="connsiteX1" fmla="*/ 2672315 w 2672315"/>
                <a:gd name="connsiteY1" fmla="*/ 0 h 1098000"/>
                <a:gd name="connsiteX2" fmla="*/ 2672315 w 2672315"/>
                <a:gd name="connsiteY2" fmla="*/ 1098000 h 1098000"/>
                <a:gd name="connsiteX3" fmla="*/ 0 w 2672315"/>
                <a:gd name="connsiteY3" fmla="*/ 1098000 h 1098000"/>
                <a:gd name="connsiteX4" fmla="*/ 0 w 2672315"/>
                <a:gd name="connsiteY4" fmla="*/ 0 h 109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315" h="1098000">
                  <a:moveTo>
                    <a:pt x="0" y="0"/>
                  </a:moveTo>
                  <a:lnTo>
                    <a:pt x="2672315" y="0"/>
                  </a:lnTo>
                  <a:lnTo>
                    <a:pt x="2672315" y="1098000"/>
                  </a:lnTo>
                  <a:lnTo>
                    <a:pt x="0" y="1098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350" tIns="133350" rIns="177800" bIns="200025" numCol="1" spcCol="1270" anchor="t" anchorCtr="0">
              <a:noAutofit/>
            </a:bodyPr>
            <a:lstStyle/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Нема «культурного героя»</a:t>
              </a: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Рукотворний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абсурд </a:t>
              </a:r>
            </a:p>
            <a:p>
              <a:pPr marL="228600" marR="0" lvl="1" indent="-228600" algn="l" defTabSz="1111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Чорний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ru-RU" sz="22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гу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мор,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іронія</a:t>
              </a:r>
              <a:r>
                <a:rPr kumimoji="0" lang="ru-RU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ru-RU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цинізм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6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949A7-3A4A-46BE-B66C-2B338BDE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Трагічне</a:t>
            </a:r>
            <a:r>
              <a:rPr lang="ru-RU" dirty="0"/>
              <a:t> + </a:t>
            </a:r>
            <a:r>
              <a:rPr lang="ru-RU" dirty="0" err="1"/>
              <a:t>комічне</a:t>
            </a:r>
            <a:r>
              <a:rPr lang="ru-RU" dirty="0"/>
              <a:t> = …</a:t>
            </a:r>
            <a:endParaRPr lang="en-US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AFA0691-7053-4FBE-9632-066D28EB3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852511"/>
              </p:ext>
            </p:extLst>
          </p:nvPr>
        </p:nvGraphicFramePr>
        <p:xfrm>
          <a:off x="228599" y="1690688"/>
          <a:ext cx="11782425" cy="501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871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ums.org/images/made/assets/Rhinoceros-Posters-420-1_420_310_s_c1_center_top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9696" y="3140969"/>
            <a:ext cx="6696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Ежен </a:t>
            </a:r>
            <a:r>
              <a:rPr lang="uk-UA" sz="4000" dirty="0">
                <a:solidFill>
                  <a:schemeClr val="bg1"/>
                </a:solidFill>
              </a:rPr>
              <a:t>І</a:t>
            </a:r>
            <a:r>
              <a:rPr lang="ru-RU" sz="4000" dirty="0" err="1">
                <a:solidFill>
                  <a:schemeClr val="bg1"/>
                </a:solidFill>
              </a:rPr>
              <a:t>онеско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НОСОРОГИ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hinoceros | Events">
            <a:extLst>
              <a:ext uri="{FF2B5EF4-FFF2-40B4-BE49-F238E27FC236}">
                <a16:creationId xmlns:a16="http://schemas.microsoft.com/office/drawing/2014/main" id="{4D4D69ED-1957-353E-3045-72398F1E5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4B97-0D26-AE8F-5554-BAFB9AF5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3791331" cy="1124712"/>
          </a:xfrm>
        </p:spPr>
        <p:txBody>
          <a:bodyPr anchor="b">
            <a:normAutofit/>
          </a:bodyPr>
          <a:lstStyle/>
          <a:p>
            <a:r>
              <a:rPr lang="uk-UA" sz="2800" dirty="0"/>
              <a:t>Бути носорогом – норма чи відхилення?</a:t>
            </a:r>
            <a:endParaRPr lang="en-US" sz="28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F8438-51D6-FBB5-F3F8-5C279F05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600956" cy="3932682"/>
          </a:xfrm>
        </p:spPr>
        <p:txBody>
          <a:bodyPr anchor="t">
            <a:normAutofit/>
          </a:bodyPr>
          <a:lstStyle/>
          <a:p>
            <a:r>
              <a:rPr lang="ru-RU" sz="2000" dirty="0"/>
              <a:t>Вони н</a:t>
            </a:r>
            <a:r>
              <a:rPr lang="uk-UA" sz="2000" dirty="0"/>
              <a:t>і на кого не нападають. Якщо їх не чіпати, вони вас не помічають. Власне, вони зовсім не злі. В них навіть є якась природна щирість, чистота. </a:t>
            </a:r>
          </a:p>
          <a:p>
            <a:r>
              <a:rPr lang="ru-RU" sz="2000" dirty="0" err="1"/>
              <a:t>Чи</a:t>
            </a:r>
            <a:r>
              <a:rPr lang="ru-RU" sz="2000" dirty="0"/>
              <a:t> не </a:t>
            </a:r>
            <a:r>
              <a:rPr lang="ru-RU" sz="2000" dirty="0" err="1"/>
              <a:t>надто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самовпевнені</a:t>
            </a:r>
            <a:r>
              <a:rPr lang="ru-RU" sz="2000" dirty="0"/>
              <a:t>? </a:t>
            </a:r>
            <a:r>
              <a:rPr lang="ru-RU" sz="2000" dirty="0" err="1"/>
              <a:t>Хтозна</a:t>
            </a:r>
            <a:r>
              <a:rPr lang="ru-RU" sz="2000" dirty="0"/>
              <a:t>, де </a:t>
            </a:r>
            <a:r>
              <a:rPr lang="ru-RU" sz="2000" dirty="0" err="1"/>
              <a:t>закінчується</a:t>
            </a:r>
            <a:r>
              <a:rPr lang="ru-RU" sz="2000" dirty="0"/>
              <a:t> </a:t>
            </a:r>
            <a:r>
              <a:rPr lang="ru-RU" sz="2000" dirty="0" err="1"/>
              <a:t>нормальне</a:t>
            </a:r>
            <a:r>
              <a:rPr lang="ru-RU" sz="2000" dirty="0"/>
              <a:t> й </a:t>
            </a:r>
            <a:r>
              <a:rPr lang="ru-RU" sz="2000" dirty="0" err="1"/>
              <a:t>починається</a:t>
            </a:r>
            <a:r>
              <a:rPr lang="ru-RU" sz="2000" dirty="0"/>
              <a:t> </a:t>
            </a:r>
            <a:r>
              <a:rPr lang="ru-RU" sz="2000" dirty="0" err="1"/>
              <a:t>аномальне</a:t>
            </a:r>
            <a:r>
              <a:rPr lang="ru-RU" sz="2000" dirty="0"/>
              <a:t>? </a:t>
            </a:r>
            <a:r>
              <a:rPr lang="ru-RU" sz="2000" dirty="0" err="1"/>
              <a:t>Чи</a:t>
            </a:r>
            <a:r>
              <a:rPr lang="ru-RU" sz="2000" dirty="0"/>
              <a:t> можете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визначити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</a:t>
            </a:r>
            <a:r>
              <a:rPr lang="ru-RU" sz="2000" dirty="0" err="1"/>
              <a:t>нормальне</a:t>
            </a:r>
            <a:r>
              <a:rPr lang="ru-RU" sz="2000" dirty="0"/>
              <a:t>, </a:t>
            </a:r>
            <a:r>
              <a:rPr lang="ru-RU" sz="2000" dirty="0" err="1"/>
              <a:t>аномальне</a:t>
            </a:r>
            <a:r>
              <a:rPr lang="ru-RU" sz="2000" dirty="0"/>
              <a:t>? </a:t>
            </a:r>
            <a:r>
              <a:rPr lang="ru-RU" sz="2000" dirty="0" err="1"/>
              <a:t>Ані</a:t>
            </a:r>
            <a:r>
              <a:rPr lang="ru-RU" sz="2000" dirty="0"/>
              <a:t> з </a:t>
            </a:r>
            <a:r>
              <a:rPr lang="ru-RU" sz="2000" dirty="0" err="1"/>
              <a:t>філософської</a:t>
            </a:r>
            <a:r>
              <a:rPr lang="ru-RU" sz="2000" dirty="0"/>
              <a:t>, </a:t>
            </a:r>
            <a:r>
              <a:rPr lang="ru-RU" sz="2000" dirty="0" err="1"/>
              <a:t>ані</a:t>
            </a:r>
            <a:r>
              <a:rPr lang="ru-RU" sz="2000" dirty="0"/>
              <a:t> з </a:t>
            </a:r>
            <a:r>
              <a:rPr lang="ru-RU" sz="2000" dirty="0" err="1"/>
              <a:t>медичної</a:t>
            </a:r>
            <a:r>
              <a:rPr lang="ru-RU" sz="2000" dirty="0"/>
              <a:t> точки </a:t>
            </a:r>
            <a:r>
              <a:rPr lang="ru-RU" sz="2000" dirty="0" err="1"/>
              <a:t>зору</a:t>
            </a:r>
            <a:r>
              <a:rPr lang="ru-RU" sz="2000" dirty="0"/>
              <a:t> </a:t>
            </a:r>
            <a:r>
              <a:rPr lang="ru-RU" sz="2000" dirty="0" err="1"/>
              <a:t>ніхто</a:t>
            </a:r>
            <a:r>
              <a:rPr lang="ru-RU" sz="2000" dirty="0"/>
              <a:t> не </a:t>
            </a:r>
            <a:r>
              <a:rPr lang="ru-RU" sz="2000" dirty="0" err="1"/>
              <a:t>зміг</a:t>
            </a:r>
            <a:r>
              <a:rPr lang="ru-RU" sz="2000" dirty="0"/>
              <a:t> </a:t>
            </a:r>
            <a:r>
              <a:rPr lang="ru-RU" sz="2000" dirty="0" err="1"/>
              <a:t>розв</a:t>
            </a:r>
            <a:r>
              <a:rPr lang="en-US" sz="2000" dirty="0"/>
              <a:t>’</a:t>
            </a:r>
            <a:r>
              <a:rPr lang="uk-UA" sz="2000" dirty="0" err="1"/>
              <a:t>язати</a:t>
            </a:r>
            <a:r>
              <a:rPr lang="uk-UA" sz="2000" dirty="0"/>
              <a:t> цю проблему.  </a:t>
            </a:r>
          </a:p>
        </p:txBody>
      </p:sp>
    </p:spTree>
    <p:extLst>
      <p:ext uri="{BB962C8B-B14F-4D97-AF65-F5344CB8AC3E}">
        <p14:creationId xmlns:p14="http://schemas.microsoft.com/office/powerpoint/2010/main" val="2234833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Результат пошуку зображень за запитом rhiniceros ionesco">
            <a:extLst>
              <a:ext uri="{FF2B5EF4-FFF2-40B4-BE49-F238E27FC236}">
                <a16:creationId xmlns:a16="http://schemas.microsoft.com/office/drawing/2014/main" id="{58532E00-0425-497F-901E-D94F2FEB0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BAE43-2AC2-42DF-83A8-9FE0FA92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 dirty="0"/>
              <a:t>«Носороги»: </a:t>
            </a:r>
            <a:br>
              <a:rPr lang="ru-RU" sz="2800" dirty="0"/>
            </a:br>
            <a:r>
              <a:rPr lang="ru-RU" sz="2800" dirty="0"/>
              <a:t>«</a:t>
            </a:r>
            <a:r>
              <a:rPr lang="ru-RU" sz="2800" dirty="0" err="1"/>
              <a:t>вікно</a:t>
            </a:r>
            <a:r>
              <a:rPr lang="ru-RU" sz="2800" dirty="0"/>
              <a:t> </a:t>
            </a:r>
            <a:r>
              <a:rPr lang="ru-RU" sz="2800" dirty="0" err="1"/>
              <a:t>Овертона</a:t>
            </a:r>
            <a:r>
              <a:rPr lang="ru-RU" sz="2800" dirty="0"/>
              <a:t>»</a:t>
            </a:r>
            <a:endParaRPr lang="en-US" sz="2800" dirty="0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0" name="Объект 2">
            <a:extLst>
              <a:ext uri="{FF2B5EF4-FFF2-40B4-BE49-F238E27FC236}">
                <a16:creationId xmlns:a16="http://schemas.microsoft.com/office/drawing/2014/main" id="{6BA51F6E-A05E-40C1-8251-9E5C2A232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Arial" panose="020B0604020202020204" pitchFamily="34" charset="0"/>
              </a:rPr>
              <a:t>Неможливо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Arial" panose="020B0604020202020204" pitchFamily="34" charset="0"/>
              </a:rPr>
              <a:t>Радикально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Arial" panose="020B0604020202020204" pitchFamily="34" charset="0"/>
              </a:rPr>
              <a:t>Прийнятно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 err="1">
                <a:effectLst/>
                <a:latin typeface="Arial" panose="020B0604020202020204" pitchFamily="34" charset="0"/>
              </a:rPr>
              <a:t>Розумно</a:t>
            </a:r>
            <a:endParaRPr lang="ru-RU" sz="2000" b="0" i="0" dirty="0"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Arial" panose="020B0604020202020204" pitchFamily="34" charset="0"/>
              </a:rPr>
              <a:t>Стандартно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Arial" panose="020B0604020202020204" pitchFamily="34" charset="0"/>
              </a:rPr>
              <a:t>Чинна норма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0137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view: Herd mentality writ large (and snorting) in 'Rhinoceros' - 48 hills">
            <a:extLst>
              <a:ext uri="{FF2B5EF4-FFF2-40B4-BE49-F238E27FC236}">
                <a16:creationId xmlns:a16="http://schemas.microsoft.com/office/drawing/2014/main" id="{056BCFF2-9FE6-DE93-CA57-EC1F916C7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7"/>
          <a:stretch/>
        </p:blipFill>
        <p:spPr bwMode="auto">
          <a:xfrm>
            <a:off x="6947607" y="0"/>
            <a:ext cx="52443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3F67C8A-C079-FD23-1DC0-BA5221E66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391886"/>
            <a:ext cx="7554686" cy="62048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Б е р а н ж е. Як ми </a:t>
            </a:r>
            <a:r>
              <a:rPr lang="ru-RU" dirty="0" err="1">
                <a:solidFill>
                  <a:schemeClr val="bg1"/>
                </a:solidFill>
              </a:rPr>
              <a:t>житимемо</a:t>
            </a:r>
            <a:r>
              <a:rPr lang="ru-RU" dirty="0">
                <a:solidFill>
                  <a:schemeClr val="bg1"/>
                </a:solidFill>
              </a:rPr>
              <a:t> в одному </a:t>
            </a:r>
            <a:r>
              <a:rPr lang="ru-RU" dirty="0" err="1">
                <a:solidFill>
                  <a:schemeClr val="bg1"/>
                </a:solidFill>
              </a:rPr>
              <a:t>домі</a:t>
            </a:r>
            <a:r>
              <a:rPr lang="ru-RU" dirty="0">
                <a:solidFill>
                  <a:schemeClr val="bg1"/>
                </a:solidFill>
              </a:rPr>
              <a:t> з ними?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 е з і (</a:t>
            </a:r>
            <a:r>
              <a:rPr lang="ru-RU" dirty="0" err="1">
                <a:solidFill>
                  <a:schemeClr val="bg1"/>
                </a:solidFill>
              </a:rPr>
              <a:t>заспокоюється</a:t>
            </a:r>
            <a:r>
              <a:rPr lang="ru-RU" dirty="0">
                <a:solidFill>
                  <a:schemeClr val="bg1"/>
                </a:solidFill>
              </a:rPr>
              <a:t>). Треба бути </a:t>
            </a:r>
            <a:r>
              <a:rPr lang="ru-RU" dirty="0" err="1">
                <a:solidFill>
                  <a:schemeClr val="bg1"/>
                </a:solidFill>
              </a:rPr>
              <a:t>розсудливими</a:t>
            </a:r>
            <a:r>
              <a:rPr lang="ru-RU" dirty="0">
                <a:solidFill>
                  <a:schemeClr val="bg1"/>
                </a:solidFill>
              </a:rPr>
              <a:t>. Треба </a:t>
            </a:r>
            <a:r>
              <a:rPr lang="ru-RU" dirty="0" err="1">
                <a:solidFill>
                  <a:schemeClr val="bg1"/>
                </a:solidFill>
              </a:rPr>
              <a:t>знайти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якійсь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modus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vivendi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спробувати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потоваришувати</a:t>
            </a:r>
            <a:r>
              <a:rPr lang="ru-RU" dirty="0">
                <a:solidFill>
                  <a:schemeClr val="bg1"/>
                </a:solidFill>
              </a:rPr>
              <a:t> з ними... </a:t>
            </a:r>
            <a:r>
              <a:rPr lang="ru-RU" dirty="0" err="1">
                <a:solidFill>
                  <a:schemeClr val="bg1"/>
                </a:solidFill>
              </a:rPr>
              <a:t>Спробуємо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зрозуміти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їхню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психологію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вивчити</a:t>
            </a:r>
            <a:r>
              <a:rPr lang="ru-RU" dirty="0">
                <a:solidFill>
                  <a:schemeClr val="bg1"/>
                </a:solidFill>
              </a:rPr>
              <a:t> мову.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Б е р а н ж е. Нема в них </a:t>
            </a:r>
            <a:r>
              <a:rPr lang="ru-RU" dirty="0" err="1">
                <a:solidFill>
                  <a:schemeClr val="bg1"/>
                </a:solidFill>
              </a:rPr>
              <a:t>ніякої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мови</a:t>
            </a:r>
            <a:r>
              <a:rPr lang="ru-RU" dirty="0">
                <a:solidFill>
                  <a:schemeClr val="bg1"/>
                </a:solidFill>
              </a:rPr>
              <a:t>! </a:t>
            </a:r>
            <a:r>
              <a:rPr lang="ru-RU" dirty="0" err="1">
                <a:solidFill>
                  <a:schemeClr val="bg1"/>
                </a:solidFill>
              </a:rPr>
              <a:t>Прислухайся</a:t>
            </a:r>
            <a:r>
              <a:rPr lang="ru-RU" dirty="0">
                <a:solidFill>
                  <a:schemeClr val="bg1"/>
                </a:solidFill>
              </a:rPr>
              <a:t>! </a:t>
            </a:r>
            <a:r>
              <a:rPr lang="ru-RU" dirty="0" err="1">
                <a:solidFill>
                  <a:schemeClr val="bg1"/>
                </a:solidFill>
              </a:rPr>
              <a:t>Ти</a:t>
            </a:r>
            <a:r>
              <a:rPr lang="ru-RU" dirty="0">
                <a:solidFill>
                  <a:schemeClr val="bg1"/>
                </a:solidFill>
              </a:rPr>
              <a:t> ЦЕ </a:t>
            </a:r>
            <a:r>
              <a:rPr lang="ru-RU" dirty="0" err="1">
                <a:solidFill>
                  <a:schemeClr val="bg1"/>
                </a:solidFill>
              </a:rPr>
              <a:t>називаєш</a:t>
            </a:r>
            <a:r>
              <a:rPr lang="ru-RU" dirty="0">
                <a:solidFill>
                  <a:schemeClr val="bg1"/>
                </a:solidFill>
              </a:rPr>
              <a:t> мовою?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 е з і.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знаєш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мови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хіба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поліглот</a:t>
            </a:r>
            <a:r>
              <a:rPr lang="ru-RU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Б е р а н ж е. </a:t>
            </a:r>
            <a:r>
              <a:rPr lang="ru-RU" dirty="0" err="1">
                <a:solidFill>
                  <a:schemeClr val="bg1"/>
                </a:solidFill>
              </a:rPr>
              <a:t>Слухай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Дезі</a:t>
            </a:r>
            <a:r>
              <a:rPr lang="ru-RU" dirty="0">
                <a:solidFill>
                  <a:schemeClr val="bg1"/>
                </a:solidFill>
              </a:rPr>
              <a:t>, ми з тобою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зробити</a:t>
            </a:r>
            <a:r>
              <a:rPr lang="ru-RU" dirty="0">
                <a:solidFill>
                  <a:schemeClr val="bg1"/>
                </a:solidFill>
              </a:rPr>
              <a:t>. В нас </a:t>
            </a:r>
            <a:r>
              <a:rPr lang="ru-RU" dirty="0" err="1">
                <a:solidFill>
                  <a:schemeClr val="bg1"/>
                </a:solidFill>
              </a:rPr>
              <a:t>будуть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діти</a:t>
            </a:r>
            <a:r>
              <a:rPr lang="ru-RU" dirty="0">
                <a:solidFill>
                  <a:schemeClr val="bg1"/>
                </a:solidFill>
              </a:rPr>
              <a:t>, в наших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будуть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діти</a:t>
            </a:r>
            <a:r>
              <a:rPr lang="ru-RU" dirty="0">
                <a:solidFill>
                  <a:schemeClr val="bg1"/>
                </a:solidFill>
              </a:rPr>
              <a:t>. На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піде</a:t>
            </a:r>
            <a:r>
              <a:rPr lang="ru-RU" dirty="0">
                <a:solidFill>
                  <a:schemeClr val="bg1"/>
                </a:solidFill>
              </a:rPr>
              <a:t> час, але ми з тобою </a:t>
            </a:r>
            <a:r>
              <a:rPr lang="ru-RU" dirty="0" err="1">
                <a:solidFill>
                  <a:schemeClr val="bg1"/>
                </a:solidFill>
              </a:rPr>
              <a:t>вдвох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відродити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людство</a:t>
            </a:r>
            <a:r>
              <a:rPr lang="ru-RU" dirty="0">
                <a:solidFill>
                  <a:schemeClr val="bg1"/>
                </a:solidFill>
              </a:rPr>
              <a:t>.  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 е з і. Я не хочу </a:t>
            </a:r>
            <a:r>
              <a:rPr lang="ru-RU" dirty="0" err="1">
                <a:solidFill>
                  <a:schemeClr val="bg1"/>
                </a:solidFill>
              </a:rPr>
              <a:t>дітей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Така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нуднятина</a:t>
            </a:r>
            <a:r>
              <a:rPr lang="ru-RU" dirty="0">
                <a:solidFill>
                  <a:schemeClr val="bg1"/>
                </a:solidFill>
              </a:rPr>
              <a:t>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Б е р а н ж е. Як же </a:t>
            </a:r>
            <a:r>
              <a:rPr lang="ru-RU" dirty="0" err="1">
                <a:solidFill>
                  <a:schemeClr val="bg1"/>
                </a:solidFill>
              </a:rPr>
              <a:t>ти</a:t>
            </a:r>
            <a:r>
              <a:rPr lang="ru-RU" dirty="0">
                <a:solidFill>
                  <a:schemeClr val="bg1"/>
                </a:solidFill>
              </a:rPr>
              <a:t> хочешь </a:t>
            </a:r>
            <a:r>
              <a:rPr lang="ru-RU" dirty="0" err="1">
                <a:solidFill>
                  <a:schemeClr val="bg1"/>
                </a:solidFill>
              </a:rPr>
              <a:t>тоді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врятувати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</a:t>
            </a:r>
            <a:r>
              <a:rPr lang="ru-RU" dirty="0">
                <a:solidFill>
                  <a:schemeClr val="bg1"/>
                </a:solidFill>
              </a:rPr>
              <a:t>?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 е з і. А </a:t>
            </a:r>
            <a:r>
              <a:rPr lang="ru-RU" dirty="0" err="1">
                <a:solidFill>
                  <a:schemeClr val="bg1"/>
                </a:solidFill>
              </a:rPr>
              <a:t>навіщо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рятувати</a:t>
            </a:r>
            <a:r>
              <a:rPr lang="ru-RU" dirty="0">
                <a:solidFill>
                  <a:schemeClr val="bg1"/>
                </a:solidFill>
              </a:rPr>
              <a:t>?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нас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тобою треба </a:t>
            </a:r>
            <a:r>
              <a:rPr lang="ru-RU" dirty="0" err="1">
                <a:solidFill>
                  <a:schemeClr val="bg1"/>
                </a:solidFill>
              </a:rPr>
              <a:t>рятувати</a:t>
            </a:r>
            <a:r>
              <a:rPr lang="ru-RU" dirty="0">
                <a:solidFill>
                  <a:schemeClr val="bg1"/>
                </a:solidFill>
              </a:rPr>
              <a:t>. Ми з тобою не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, як треба.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88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view: Stampede to see ACT's 'Rhinoceros,' a reminder that trolls aren't a  new problem | Datebook">
            <a:extLst>
              <a:ext uri="{FF2B5EF4-FFF2-40B4-BE49-F238E27FC236}">
                <a16:creationId xmlns:a16="http://schemas.microsoft.com/office/drawing/2014/main" id="{E5BCB58C-D819-FC06-CFCF-D80528D1E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6" b="909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46C9-2B06-B650-2482-B919E5CE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endParaRPr lang="en-US" sz="280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A8944-2185-DBF5-5DD7-D9E2743ED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724906" cy="3207258"/>
          </a:xfrm>
        </p:spPr>
        <p:txBody>
          <a:bodyPr anchor="t">
            <a:normAutofit/>
          </a:bodyPr>
          <a:lstStyle/>
          <a:p>
            <a:r>
              <a:rPr lang="uk-UA" sz="2400" dirty="0"/>
              <a:t>Я такий потворний! Горе тому, хто хоче зберегти своєрідність! (здригнувшись, застигає на місці). Що ж, </a:t>
            </a:r>
            <a:r>
              <a:rPr lang="uk-UA" sz="2400" dirty="0" err="1"/>
              <a:t>вихіду</a:t>
            </a:r>
            <a:r>
              <a:rPr lang="uk-UA" sz="2400" dirty="0"/>
              <a:t> немає! Буду захищатись! Один проти всіх! Де моя рушниця, рушниця моя!... Я остання людина, і я залишуся людиною до кінця! Я не </a:t>
            </a:r>
            <a:r>
              <a:rPr lang="uk-UA" sz="2400" dirty="0" err="1"/>
              <a:t>здамся</a:t>
            </a:r>
            <a:r>
              <a:rPr lang="uk-UA" sz="2400" dirty="0"/>
              <a:t>!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230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4" descr="ÐÐ°ÑÑÐ¸Ð½ÐºÐ¸ Ð¿Ð¾ Ð·Ð°Ð¿ÑÐ¾ÑÑ besuch der alten dame gÃ¼llen">
            <a:extLst>
              <a:ext uri="{FF2B5EF4-FFF2-40B4-BE49-F238E27FC236}">
                <a16:creationId xmlns:a16="http://schemas.microsoft.com/office/drawing/2014/main" id="{DDC1D705-0AF4-4EE7-ABD6-0A5A6B813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r="-1" b="2078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Content Placeholder 1034">
            <a:extLst>
              <a:ext uri="{FF2B5EF4-FFF2-40B4-BE49-F238E27FC236}">
                <a16:creationId xmlns:a16="http://schemas.microsoft.com/office/drawing/2014/main" id="{3593A7FC-341A-45FD-9DF5-7A0609982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324350"/>
            <a:ext cx="9565028" cy="17818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>
                <a:latin typeface="Monotype Corsiva" panose="03010101010201010101" pitchFamily="66" charset="0"/>
              </a:rPr>
              <a:t>Фрідріх</a:t>
            </a:r>
            <a:r>
              <a:rPr lang="ru-RU" sz="4000" dirty="0">
                <a:latin typeface="Monotype Corsiva" panose="03010101010201010101" pitchFamily="66" charset="0"/>
              </a:rPr>
              <a:t>  </a:t>
            </a:r>
            <a:r>
              <a:rPr lang="ru-RU" sz="4000" dirty="0" err="1">
                <a:latin typeface="Monotype Corsiva" panose="03010101010201010101" pitchFamily="66" charset="0"/>
              </a:rPr>
              <a:t>Дюренматт</a:t>
            </a:r>
            <a:endParaRPr lang="ru-RU" sz="40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Monotype Corsiva" panose="03010101010201010101" pitchFamily="66" charset="0"/>
              </a:rPr>
              <a:t>ВІЗИТ СТАРОЇ ДАМИ </a:t>
            </a:r>
            <a:endParaRPr lang="en-US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Результат пошуку зображень за запитом визит старой дамы">
            <a:extLst>
              <a:ext uri="{FF2B5EF4-FFF2-40B4-BE49-F238E27FC236}">
                <a16:creationId xmlns:a16="http://schemas.microsoft.com/office/drawing/2014/main" id="{CCD37971-029D-4070-940E-89A7B6103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r="20991" b="3947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F8EA7-B40D-435B-9644-D6BDD227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877056" cy="1124712"/>
          </a:xfrm>
        </p:spPr>
        <p:txBody>
          <a:bodyPr anchor="b">
            <a:normAutofit/>
          </a:bodyPr>
          <a:lstStyle/>
          <a:p>
            <a:r>
              <a:rPr lang="ru-RU" sz="2800" dirty="0"/>
              <a:t>«</a:t>
            </a:r>
            <a:r>
              <a:rPr lang="ru-RU" sz="2800" dirty="0" err="1"/>
              <a:t>Візит</a:t>
            </a:r>
            <a:r>
              <a:rPr lang="ru-RU" sz="2800" dirty="0"/>
              <a:t> </a:t>
            </a:r>
            <a:r>
              <a:rPr lang="ru-RU" sz="2800" dirty="0" err="1"/>
              <a:t>старої</a:t>
            </a:r>
            <a:r>
              <a:rPr lang="ru-RU" sz="2800" dirty="0"/>
              <a:t> </a:t>
            </a:r>
            <a:r>
              <a:rPr lang="ru-RU" sz="2800" dirty="0" err="1"/>
              <a:t>дами</a:t>
            </a:r>
            <a:r>
              <a:rPr lang="ru-RU" sz="2800" dirty="0"/>
              <a:t>»: </a:t>
            </a:r>
            <a:r>
              <a:rPr lang="ru-RU" sz="2800" dirty="0" err="1"/>
              <a:t>рукотворний</a:t>
            </a:r>
            <a:r>
              <a:rPr lang="ru-RU" sz="2800" dirty="0"/>
              <a:t> абсурд</a:t>
            </a:r>
            <a:endParaRPr lang="en-US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FA2288-D7EC-4849-B285-42384E6F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000881" cy="3759708"/>
          </a:xfrm>
        </p:spPr>
        <p:txBody>
          <a:bodyPr anchor="t">
            <a:normAutofit/>
          </a:bodyPr>
          <a:lstStyle/>
          <a:p>
            <a:r>
              <a:rPr lang="ru-RU" sz="1700" dirty="0"/>
              <a:t>«Пекло </a:t>
            </a:r>
            <a:r>
              <a:rPr lang="ru-RU" sz="1700" dirty="0" err="1"/>
              <a:t>ви</a:t>
            </a:r>
            <a:r>
              <a:rPr lang="ru-RU" sz="1700" dirty="0"/>
              <a:t> носите в </a:t>
            </a:r>
            <a:r>
              <a:rPr lang="ru-RU" sz="1700" dirty="0" err="1"/>
              <a:t>собі</a:t>
            </a:r>
            <a:r>
              <a:rPr lang="ru-RU" sz="1700" dirty="0"/>
              <a:t>»</a:t>
            </a:r>
          </a:p>
          <a:p>
            <a:r>
              <a:rPr lang="ru-RU" sz="1700" dirty="0"/>
              <a:t>«</a:t>
            </a:r>
            <a:r>
              <a:rPr lang="ru-RU" sz="1700" dirty="0" err="1"/>
              <a:t>Світ</a:t>
            </a:r>
            <a:r>
              <a:rPr lang="ru-RU" sz="1700" dirty="0"/>
              <a:t> </a:t>
            </a:r>
            <a:r>
              <a:rPr lang="ru-RU" sz="1700" dirty="0" err="1"/>
              <a:t>зробив</a:t>
            </a:r>
            <a:r>
              <a:rPr lang="ru-RU" sz="1700" dirty="0"/>
              <a:t> з мене </a:t>
            </a:r>
            <a:r>
              <a:rPr lang="ru-RU" sz="1700" dirty="0" err="1"/>
              <a:t>шльондру</a:t>
            </a:r>
            <a:r>
              <a:rPr lang="ru-RU" sz="1700" dirty="0"/>
              <a:t>, </a:t>
            </a:r>
            <a:r>
              <a:rPr lang="ru-RU" sz="1700" dirty="0" err="1"/>
              <a:t>тож</a:t>
            </a:r>
            <a:r>
              <a:rPr lang="ru-RU" sz="1700" dirty="0"/>
              <a:t> я </a:t>
            </a:r>
            <a:r>
              <a:rPr lang="ru-RU" sz="1700" dirty="0" err="1"/>
              <a:t>зроблю</a:t>
            </a:r>
            <a:r>
              <a:rPr lang="ru-RU" sz="1700" dirty="0"/>
              <a:t> з </a:t>
            </a:r>
            <a:r>
              <a:rPr lang="ru-RU" sz="1700" dirty="0" err="1"/>
              <a:t>нього</a:t>
            </a:r>
            <a:r>
              <a:rPr lang="ru-RU" sz="1700" dirty="0"/>
              <a:t> бордель»</a:t>
            </a:r>
          </a:p>
          <a:p>
            <a:r>
              <a:rPr lang="ru-RU" sz="1700" dirty="0"/>
              <a:t>«Будь-яку </a:t>
            </a:r>
            <a:r>
              <a:rPr lang="ru-RU" sz="1700" dirty="0" err="1"/>
              <a:t>людину</a:t>
            </a:r>
            <a:r>
              <a:rPr lang="ru-RU" sz="1700" dirty="0"/>
              <a:t>, </a:t>
            </a:r>
            <a:r>
              <a:rPr lang="ru-RU" sz="1700" dirty="0" err="1"/>
              <a:t>нічого</a:t>
            </a:r>
            <a:r>
              <a:rPr lang="ru-RU" sz="1700" dirty="0"/>
              <a:t> не </a:t>
            </a:r>
            <a:r>
              <a:rPr lang="ru-RU" sz="1700" dirty="0" err="1"/>
              <a:t>пояснюючи</a:t>
            </a:r>
            <a:r>
              <a:rPr lang="ru-RU" sz="1700" dirty="0"/>
              <a:t>, </a:t>
            </a:r>
            <a:r>
              <a:rPr lang="ru-RU" sz="1700" dirty="0" err="1"/>
              <a:t>можна</a:t>
            </a:r>
            <a:r>
              <a:rPr lang="ru-RU" sz="1700" dirty="0"/>
              <a:t> </a:t>
            </a:r>
            <a:r>
              <a:rPr lang="ru-RU" sz="1700" dirty="0" err="1"/>
              <a:t>кинути</a:t>
            </a:r>
            <a:r>
              <a:rPr lang="ru-RU" sz="1700" dirty="0"/>
              <a:t> за </a:t>
            </a:r>
            <a:r>
              <a:rPr lang="ru-RU" sz="1700" dirty="0" err="1"/>
              <a:t>грати</a:t>
            </a:r>
            <a:r>
              <a:rPr lang="ru-RU" sz="1700" dirty="0"/>
              <a:t> </a:t>
            </a:r>
            <a:r>
              <a:rPr lang="ru-RU" sz="1700" dirty="0" err="1"/>
              <a:t>років</a:t>
            </a:r>
            <a:r>
              <a:rPr lang="ru-RU" sz="1700" dirty="0"/>
              <a:t> на десять, і </a:t>
            </a:r>
            <a:r>
              <a:rPr lang="ru-RU" sz="1700" dirty="0" err="1"/>
              <a:t>десь</a:t>
            </a:r>
            <a:r>
              <a:rPr lang="ru-RU" sz="1700" dirty="0"/>
              <a:t> у </a:t>
            </a:r>
            <a:r>
              <a:rPr lang="ru-RU" sz="1700" dirty="0" err="1"/>
              <a:t>глибині</a:t>
            </a:r>
            <a:r>
              <a:rPr lang="ru-RU" sz="1700" dirty="0"/>
              <a:t> </a:t>
            </a:r>
            <a:r>
              <a:rPr lang="ru-RU" sz="1700" dirty="0" err="1"/>
              <a:t>душі</a:t>
            </a:r>
            <a:r>
              <a:rPr lang="ru-RU" sz="1700" dirty="0"/>
              <a:t> вона </a:t>
            </a:r>
            <a:r>
              <a:rPr lang="ru-RU" sz="1700" dirty="0" err="1"/>
              <a:t>знатиме</a:t>
            </a:r>
            <a:r>
              <a:rPr lang="ru-RU" sz="1700" dirty="0"/>
              <a:t>, за </a:t>
            </a:r>
            <a:r>
              <a:rPr lang="ru-RU" sz="1700" dirty="0" err="1"/>
              <a:t>що</a:t>
            </a:r>
            <a:r>
              <a:rPr lang="ru-RU" sz="1700" dirty="0"/>
              <a:t>» </a:t>
            </a:r>
          </a:p>
          <a:p>
            <a:r>
              <a:rPr lang="ru-RU" sz="1700" dirty="0"/>
              <a:t>«</a:t>
            </a:r>
            <a:r>
              <a:rPr lang="ru-RU" sz="1700" dirty="0" err="1"/>
              <a:t>Гуманізм</a:t>
            </a:r>
            <a:r>
              <a:rPr lang="ru-RU" sz="1700" dirty="0"/>
              <a:t> – </a:t>
            </a:r>
            <a:r>
              <a:rPr lang="ru-RU" sz="1700" dirty="0" err="1"/>
              <a:t>бізнес</a:t>
            </a:r>
            <a:r>
              <a:rPr lang="ru-RU" sz="1700" dirty="0"/>
              <a:t> </a:t>
            </a:r>
            <a:r>
              <a:rPr lang="ru-RU" sz="1700" dirty="0" err="1"/>
              <a:t>мільярдерів</a:t>
            </a:r>
            <a:r>
              <a:rPr lang="ru-RU" sz="1700" dirty="0"/>
              <a:t>» </a:t>
            </a:r>
          </a:p>
          <a:p>
            <a:r>
              <a:rPr lang="ru-RU" sz="1700" dirty="0"/>
              <a:t>«В </a:t>
            </a:r>
            <a:r>
              <a:rPr lang="ru-RU" sz="1700" dirty="0" err="1"/>
              <a:t>сутності</a:t>
            </a:r>
            <a:r>
              <a:rPr lang="ru-RU" sz="1700" dirty="0"/>
              <a:t>, ваш </a:t>
            </a:r>
            <a:r>
              <a:rPr lang="ru-RU" sz="1700" dirty="0" err="1"/>
              <a:t>обов</a:t>
            </a:r>
            <a:r>
              <a:rPr lang="en-US" sz="1700" dirty="0"/>
              <a:t>’</a:t>
            </a:r>
            <a:r>
              <a:rPr lang="uk-UA" sz="1700" dirty="0" err="1"/>
              <a:t>язок</a:t>
            </a:r>
            <a:r>
              <a:rPr lang="uk-UA" sz="1700" dirty="0"/>
              <a:t> – накласти на себе руки, адже ви людина порядна й мусите відповідати за свої вчинки</a:t>
            </a:r>
            <a:r>
              <a:rPr lang="ru-RU" sz="1700" dirty="0"/>
              <a:t>» </a:t>
            </a:r>
          </a:p>
          <a:p>
            <a:endParaRPr lang="ru-RU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98792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17" name="Rectangle 4301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83" y="501651"/>
            <a:ext cx="5520274" cy="1716255"/>
          </a:xfrm>
        </p:spPr>
        <p:txBody>
          <a:bodyPr anchor="b">
            <a:normAutofit/>
          </a:bodyPr>
          <a:lstStyle/>
          <a:p>
            <a:r>
              <a:rPr lang="uk-UA" sz="5600" dirty="0"/>
              <a:t>Як змінили світ…</a:t>
            </a:r>
            <a:endParaRPr lang="en-US" sz="5600" dirty="0"/>
          </a:p>
        </p:txBody>
      </p:sp>
      <p:sp>
        <p:nvSpPr>
          <p:cNvPr id="43019" name="Rectangle 4301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2" name="Picture 4" descr="Картинки по запросу 20th century"/>
          <p:cNvPicPr>
            <a:picLocks noChangeAspect="1" noChangeArrowheads="1"/>
          </p:cNvPicPr>
          <p:nvPr/>
        </p:nvPicPr>
        <p:blipFill rotWithShape="1">
          <a:blip r:embed="rId2" cstate="print"/>
          <a:srcRect t="511" r="1" b="1"/>
          <a:stretch/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uk-UA" sz="2000" dirty="0">
                <a:solidFill>
                  <a:schemeClr val="tx1">
                    <a:alpha val="80000"/>
                  </a:schemeClr>
                </a:solidFill>
              </a:rPr>
              <a:t>Досвід Другої світової війни? </a:t>
            </a:r>
          </a:p>
          <a:p>
            <a:r>
              <a:rPr lang="uk-UA" sz="2000" dirty="0">
                <a:solidFill>
                  <a:schemeClr val="tx1">
                    <a:alpha val="80000"/>
                  </a:schemeClr>
                </a:solidFill>
              </a:rPr>
              <a:t>Інформаційні технології?</a:t>
            </a:r>
          </a:p>
          <a:p>
            <a:r>
              <a:rPr lang="uk-UA" sz="2000" dirty="0">
                <a:solidFill>
                  <a:schemeClr val="tx1">
                    <a:alpha val="80000"/>
                  </a:schemeClr>
                </a:solidFill>
              </a:rPr>
              <a:t>Сексуальна революція?</a:t>
            </a:r>
          </a:p>
          <a:p>
            <a:r>
              <a:rPr lang="uk-UA" sz="2000" dirty="0">
                <a:solidFill>
                  <a:schemeClr val="tx1">
                    <a:alpha val="80000"/>
                  </a:schemeClr>
                </a:solidFill>
              </a:rPr>
              <a:t>Ядерна зброя? </a:t>
            </a:r>
          </a:p>
          <a:p>
            <a:r>
              <a:rPr lang="uk-UA" sz="2000" dirty="0">
                <a:solidFill>
                  <a:schemeClr val="tx1">
                    <a:alpha val="80000"/>
                  </a:schemeClr>
                </a:solidFill>
              </a:rPr>
              <a:t>Екологічні виклики? </a:t>
            </a:r>
          </a:p>
          <a:p>
            <a:r>
              <a:rPr lang="uk-UA" sz="2000" dirty="0">
                <a:solidFill>
                  <a:schemeClr val="tx1">
                    <a:alpha val="80000"/>
                  </a:schemeClr>
                </a:solidFill>
              </a:rPr>
              <a:t>Полети в космос? </a:t>
            </a:r>
          </a:p>
          <a:p>
            <a:r>
              <a:rPr lang="uk-UA" sz="2000" dirty="0">
                <a:solidFill>
                  <a:schemeClr val="tx1">
                    <a:alpha val="80000"/>
                  </a:schemeClr>
                </a:solidFill>
              </a:rPr>
              <a:t>Постіндустріальна економіка й розвиток «суспільства знань»? 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43021" name="Straight Connector 430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http://image.zn.ua/media/images/original/Jun2011/34816.jpg">
            <a:extLst>
              <a:ext uri="{FF2B5EF4-FFF2-40B4-BE49-F238E27FC236}">
                <a16:creationId xmlns:a16="http://schemas.microsoft.com/office/drawing/2014/main" id="{60A9B06A-C607-861E-70D0-A008F20D4C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151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506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 descr="http://www.lanzy.ru/uploads/posts/2012-09/1346596094_20090902-wrings.jpg">
            <a:extLst>
              <a:ext uri="{FF2B5EF4-FFF2-40B4-BE49-F238E27FC236}">
                <a16:creationId xmlns:a16="http://schemas.microsoft.com/office/drawing/2014/main" id="{C33610D5-AE0B-690F-F3FD-9E49E58CC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1741" b="848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593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erman soldiers react to footage of concentration camps, 1945"/>
          <p:cNvPicPr>
            <a:picLocks noChangeAspect="1" noChangeArrowheads="1"/>
          </p:cNvPicPr>
          <p:nvPr/>
        </p:nvPicPr>
        <p:blipFill rotWithShape="1">
          <a:blip r:embed="rId2" cstate="print"/>
          <a:srcRect t="4520" b="1154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351" y="730235"/>
            <a:ext cx="3822189" cy="1899912"/>
          </a:xfrm>
        </p:spPr>
        <p:txBody>
          <a:bodyPr>
            <a:normAutofit/>
          </a:bodyPr>
          <a:lstStyle/>
          <a:p>
            <a:r>
              <a:rPr lang="uk-UA" sz="4000" dirty="0"/>
              <a:t>Світ </a:t>
            </a:r>
            <a:br>
              <a:rPr lang="uk-UA" sz="4000" dirty="0"/>
            </a:br>
            <a:r>
              <a:rPr lang="uk-UA" sz="4000" dirty="0"/>
              <a:t>після Аушвіцу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630152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людство</a:t>
            </a:r>
            <a:r>
              <a:rPr lang="ru-RU" sz="2000" dirty="0"/>
              <a:t> </a:t>
            </a:r>
            <a:r>
              <a:rPr lang="ru-RU" sz="2000" dirty="0" err="1"/>
              <a:t>розчарувалося</a:t>
            </a:r>
            <a:r>
              <a:rPr lang="ru-RU" sz="2000" dirty="0"/>
              <a:t> у великих «</a:t>
            </a:r>
            <a:r>
              <a:rPr lang="ru-RU" sz="2000" dirty="0" err="1"/>
              <a:t>офіційних</a:t>
            </a:r>
            <a:r>
              <a:rPr lang="ru-RU" sz="2000" dirty="0"/>
              <a:t> </a:t>
            </a:r>
            <a:r>
              <a:rPr lang="ru-RU" sz="2000" dirty="0" err="1"/>
              <a:t>історіях</a:t>
            </a:r>
            <a:r>
              <a:rPr lang="ru-RU" sz="2000" dirty="0"/>
              <a:t>»?</a:t>
            </a:r>
          </a:p>
          <a:p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знецінилося</a:t>
            </a:r>
            <a:r>
              <a:rPr lang="ru-RU" sz="2000" dirty="0"/>
              <a:t> </a:t>
            </a:r>
            <a:r>
              <a:rPr lang="ru-RU" sz="2000" dirty="0" err="1"/>
              <a:t>експертне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? </a:t>
            </a:r>
          </a:p>
          <a:p>
            <a:r>
              <a:rPr lang="uk-UA" sz="2000" dirty="0"/>
              <a:t>Чому ми більше не віримо у прогрес і в об</a:t>
            </a:r>
            <a:r>
              <a:rPr lang="en-US" sz="2000" dirty="0"/>
              <a:t>’</a:t>
            </a:r>
            <a:r>
              <a:rPr lang="uk-UA" sz="2000" dirty="0" err="1"/>
              <a:t>єднувальну</a:t>
            </a:r>
            <a:r>
              <a:rPr lang="uk-UA" sz="2000" dirty="0"/>
              <a:t> місію людства? 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3" name="Rectangle 1844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8" name="Picture 6" descr="http://img15.nnm.me/9/3/b/6/f/d0954194b9fa8fea1d33c26f4b6.jpg"/>
          <p:cNvPicPr>
            <a:picLocks noChangeAspect="1" noChangeArrowheads="1"/>
          </p:cNvPicPr>
          <p:nvPr/>
        </p:nvPicPr>
        <p:blipFill rotWithShape="1">
          <a:blip r:embed="rId2" cstate="print"/>
          <a:srcRect l="3574" r="1448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193" y="284480"/>
            <a:ext cx="2942813" cy="5674193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...</a:t>
            </a:r>
            <a:r>
              <a:rPr lang="ru-RU" sz="2000" dirty="0" err="1"/>
              <a:t>Аушвіц</a:t>
            </a:r>
            <a:r>
              <a:rPr lang="ru-RU" sz="2000" dirty="0"/>
              <a:t> </a:t>
            </a:r>
            <a:r>
              <a:rPr lang="ru-RU" sz="2000" dirty="0" err="1"/>
              <a:t>довів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культура </a:t>
            </a:r>
            <a:r>
              <a:rPr lang="ru-RU" sz="2000" dirty="0" err="1"/>
              <a:t>зазнала</a:t>
            </a:r>
            <a:r>
              <a:rPr lang="ru-RU" sz="2000" dirty="0"/>
              <a:t> краху. Те, </a:t>
            </a:r>
            <a:r>
              <a:rPr lang="ru-RU" sz="2000" dirty="0" err="1"/>
              <a:t>що</a:t>
            </a:r>
            <a:r>
              <a:rPr lang="ru-RU" sz="2000" dirty="0"/>
              <a:t> могло </a:t>
            </a:r>
            <a:r>
              <a:rPr lang="ru-RU" sz="2000" dirty="0" err="1"/>
              <a:t>відбутися</a:t>
            </a:r>
            <a:r>
              <a:rPr lang="ru-RU" sz="2000" dirty="0"/>
              <a:t> там, де </a:t>
            </a:r>
            <a:r>
              <a:rPr lang="ru-RU" sz="2000" dirty="0" err="1"/>
              <a:t>живі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традиції</a:t>
            </a:r>
            <a:r>
              <a:rPr lang="ru-RU" sz="2000" dirty="0"/>
              <a:t> </a:t>
            </a:r>
            <a:r>
              <a:rPr lang="ru-RU" sz="2000" dirty="0" err="1"/>
              <a:t>філософії</a:t>
            </a:r>
            <a:r>
              <a:rPr lang="ru-RU" sz="2000" dirty="0"/>
              <a:t>, </a:t>
            </a:r>
            <a:r>
              <a:rPr lang="ru-RU" sz="2000" dirty="0" err="1"/>
              <a:t>мистецтва</a:t>
            </a:r>
            <a:r>
              <a:rPr lang="ru-RU" sz="2000" dirty="0"/>
              <a:t> й </a:t>
            </a:r>
            <a:r>
              <a:rPr lang="ru-RU" sz="2000" dirty="0" err="1"/>
              <a:t>просвітницького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, </a:t>
            </a:r>
            <a:r>
              <a:rPr lang="ru-RU" sz="2000" dirty="0" err="1"/>
              <a:t>каже</a:t>
            </a:r>
            <a:r>
              <a:rPr lang="ru-RU" sz="2000" dirty="0"/>
              <a:t> про </a:t>
            </a:r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значуще</a:t>
            </a:r>
            <a:r>
              <a:rPr lang="ru-RU" sz="2000" dirty="0"/>
              <a:t>, а не просто про те, </a:t>
            </a:r>
            <a:r>
              <a:rPr lang="ru-RU" sz="2000" dirty="0" err="1"/>
              <a:t>що</a:t>
            </a:r>
            <a:r>
              <a:rPr lang="ru-RU" sz="2000" dirty="0"/>
              <a:t> дух і культура не </a:t>
            </a:r>
            <a:r>
              <a:rPr lang="ru-RU" sz="2000" dirty="0" err="1"/>
              <a:t>змогли</a:t>
            </a:r>
            <a:r>
              <a:rPr lang="ru-RU" sz="2000" dirty="0"/>
              <a:t> </a:t>
            </a:r>
            <a:r>
              <a:rPr lang="ru-RU" sz="2000" dirty="0" err="1"/>
              <a:t>пізнати</a:t>
            </a:r>
            <a:r>
              <a:rPr lang="ru-RU" sz="2000" dirty="0"/>
              <a:t> </a:t>
            </a:r>
            <a:r>
              <a:rPr lang="ru-RU" sz="2000" dirty="0" err="1"/>
              <a:t>людину</a:t>
            </a:r>
            <a:r>
              <a:rPr lang="ru-RU" sz="2000" dirty="0"/>
              <a:t> і </a:t>
            </a:r>
            <a:r>
              <a:rPr lang="ru-RU" sz="2000" dirty="0" err="1"/>
              <a:t>змінити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Аушвіцу</a:t>
            </a:r>
            <a:r>
              <a:rPr lang="ru-RU" sz="2000" dirty="0"/>
              <a:t> будь-яка культура з будь-</a:t>
            </a:r>
            <a:r>
              <a:rPr lang="ru-RU" sz="2000" dirty="0" err="1"/>
              <a:t>якою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принизливою</a:t>
            </a:r>
            <a:r>
              <a:rPr lang="ru-RU" sz="2000" dirty="0"/>
              <a:t> </a:t>
            </a:r>
            <a:r>
              <a:rPr lang="ru-RU" sz="2000" dirty="0" err="1"/>
              <a:t>критикою</a:t>
            </a:r>
            <a:r>
              <a:rPr lang="ru-RU" sz="2000" dirty="0"/>
              <a:t> –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мотлох</a:t>
            </a:r>
            <a:r>
              <a:rPr lang="ru-RU" sz="2000" dirty="0"/>
              <a:t>. </a:t>
            </a:r>
          </a:p>
          <a:p>
            <a:pPr marL="0" indent="0" algn="r">
              <a:buNone/>
            </a:pPr>
            <a:endParaRPr lang="ru-RU" sz="2000" dirty="0"/>
          </a:p>
          <a:p>
            <a:pPr marL="0" indent="0" algn="r">
              <a:buNone/>
            </a:pPr>
            <a:r>
              <a:rPr lang="ru-RU" sz="2000" dirty="0"/>
              <a:t>                Теодор Адорно.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Аушвіцу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endParaRPr lang="ru-RU" sz="1300" dirty="0"/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7" name="Rectangle 1844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06364-35A8-4666-BE87-3F1C9253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99" y="294641"/>
            <a:ext cx="6002110" cy="1495425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Постмодерністська</a:t>
            </a:r>
            <a:r>
              <a:rPr lang="ru-RU" sz="4000" dirty="0"/>
              <a:t> </a:t>
            </a:r>
            <a:r>
              <a:rPr lang="ru-RU" sz="4000" dirty="0" err="1"/>
              <a:t>чутливість</a:t>
            </a:r>
            <a:r>
              <a:rPr lang="ru-RU" sz="4000" dirty="0"/>
              <a:t> </a:t>
            </a:r>
            <a:endParaRPr lang="en-US" sz="4000" dirty="0"/>
          </a:p>
        </p:txBody>
      </p:sp>
      <p:pic>
        <p:nvPicPr>
          <p:cNvPr id="5" name="Picture 4" descr="https://leaveittotheprose.files.wordpress.com/2009/03/2432270195_63a21184401.jpg?w=500">
            <a:extLst>
              <a:ext uri="{FF2B5EF4-FFF2-40B4-BE49-F238E27FC236}">
                <a16:creationId xmlns:a16="http://schemas.microsoft.com/office/drawing/2014/main" id="{9CDE7A16-17FA-514D-6622-813BA0C63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7966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57CA970-2CC6-4079-AC16-9668BBF43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735551"/>
              </p:ext>
            </p:extLst>
          </p:nvPr>
        </p:nvGraphicFramePr>
        <p:xfrm>
          <a:off x="274320" y="1940560"/>
          <a:ext cx="6564470" cy="462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3534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hose who think, illuminate; Those who can&amp;#39;t, obfuscate. | by Tommy  Farrington | Medium">
            <a:extLst>
              <a:ext uri="{FF2B5EF4-FFF2-40B4-BE49-F238E27FC236}">
                <a16:creationId xmlns:a16="http://schemas.microsoft.com/office/drawing/2014/main" id="{2B6E5CD6-87D1-14E8-1C78-3574BE3D9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3"/>
          <a:stretch/>
        </p:blipFill>
        <p:spPr bwMode="auto">
          <a:xfrm>
            <a:off x="8788400" y="3418846"/>
            <a:ext cx="2753360" cy="36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Those who think, illuminate; Those who can&amp;#39;t, obfuscate. | by Tommy  Farrington | Medium">
            <a:extLst>
              <a:ext uri="{FF2B5EF4-FFF2-40B4-BE49-F238E27FC236}">
                <a16:creationId xmlns:a16="http://schemas.microsoft.com/office/drawing/2014/main" id="{4F49FB32-53EB-424D-0FC7-6245596A7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2" r="34675"/>
          <a:stretch/>
        </p:blipFill>
        <p:spPr bwMode="auto">
          <a:xfrm>
            <a:off x="4994910" y="3439789"/>
            <a:ext cx="2202180" cy="35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ose who think, illuminate; Those who can&amp;#39;t, obfuscate. | by Tommy  Farrington | Medium">
            <a:extLst>
              <a:ext uri="{FF2B5EF4-FFF2-40B4-BE49-F238E27FC236}">
                <a16:creationId xmlns:a16="http://schemas.microsoft.com/office/drawing/2014/main" id="{A7326880-A421-4EA4-9E88-D5091DBB7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09"/>
          <a:stretch/>
        </p:blipFill>
        <p:spPr bwMode="auto">
          <a:xfrm>
            <a:off x="838200" y="3418846"/>
            <a:ext cx="2753360" cy="36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3AC16DE-CDB3-4DAC-B0D8-3BE55ACFB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62052"/>
              </p:ext>
            </p:extLst>
          </p:nvPr>
        </p:nvGraphicFramePr>
        <p:xfrm>
          <a:off x="518160" y="304159"/>
          <a:ext cx="11338560" cy="428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5DC79FC-7065-47EA-94C8-687A76D9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F7-2E7D-4318-BADF-779BD082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Криза </a:t>
            </a:r>
            <a:r>
              <a:rPr lang="ru-RU" b="1" dirty="0" err="1"/>
              <a:t>комунікації</a:t>
            </a:r>
            <a:endParaRPr lang="en-US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930A7-E900-405F-8D2C-4E42DED93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4191000"/>
          </a:xfrm>
        </p:spPr>
        <p:txBody>
          <a:bodyPr>
            <a:normAutofit/>
          </a:bodyPr>
          <a:lstStyle/>
          <a:p>
            <a:r>
              <a:rPr lang="ru-RU" sz="2200" dirty="0" err="1"/>
              <a:t>Більше</a:t>
            </a:r>
            <a:r>
              <a:rPr lang="ru-RU" sz="2200" dirty="0"/>
              <a:t> 70% </a:t>
            </a:r>
            <a:r>
              <a:rPr lang="ru-RU" sz="2200" dirty="0" err="1"/>
              <a:t>опитаних</a:t>
            </a:r>
            <a:r>
              <a:rPr lang="ru-RU" sz="2200" dirty="0"/>
              <a:t> </a:t>
            </a:r>
            <a:r>
              <a:rPr lang="ru-RU" sz="2200" dirty="0" err="1"/>
              <a:t>проводять</a:t>
            </a:r>
            <a:r>
              <a:rPr lang="ru-RU" sz="2200" dirty="0"/>
              <a:t> у </a:t>
            </a:r>
            <a:r>
              <a:rPr lang="ru-RU" sz="2200" dirty="0" err="1"/>
              <a:t>соціальних</a:t>
            </a:r>
            <a:r>
              <a:rPr lang="ru-RU" sz="2200" dirty="0"/>
              <a:t> мережах </a:t>
            </a:r>
            <a:r>
              <a:rPr lang="ru-RU" sz="2200" dirty="0" err="1"/>
              <a:t>більше</a:t>
            </a:r>
            <a:r>
              <a:rPr lang="ru-RU" sz="2200" dirty="0"/>
              <a:t> 24 годин на </a:t>
            </a:r>
            <a:r>
              <a:rPr lang="ru-RU" sz="2200" dirty="0" err="1"/>
              <a:t>тиждень</a:t>
            </a:r>
            <a:endParaRPr lang="ru-RU" sz="2200" dirty="0"/>
          </a:p>
          <a:p>
            <a:r>
              <a:rPr lang="uk-UA" sz="2200" dirty="0"/>
              <a:t>Кількість наших знайомих у мережах вдвічі більша, ніж у реальному житті</a:t>
            </a:r>
            <a:endParaRPr lang="en-US" sz="2200" dirty="0"/>
          </a:p>
          <a:p>
            <a:r>
              <a:rPr lang="en-US" sz="2200" dirty="0"/>
              <a:t>54% </a:t>
            </a:r>
            <a:r>
              <a:rPr lang="ru-RU" sz="2200" dirty="0" err="1"/>
              <a:t>опитаних</a:t>
            </a:r>
            <a:r>
              <a:rPr lang="ru-RU" sz="2200" dirty="0"/>
              <a:t> </a:t>
            </a:r>
            <a:r>
              <a:rPr lang="ru-RU" sz="2200" dirty="0" err="1"/>
              <a:t>вважають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в </a:t>
            </a:r>
            <a:r>
              <a:rPr lang="ru-RU" sz="2200" dirty="0" err="1"/>
              <a:t>їхньому</a:t>
            </a:r>
            <a:r>
              <a:rPr lang="ru-RU" sz="2200" dirty="0"/>
              <a:t> </a:t>
            </a:r>
            <a:r>
              <a:rPr lang="ru-RU" sz="2200" dirty="0" err="1"/>
              <a:t>житті</a:t>
            </a:r>
            <a:r>
              <a:rPr lang="ru-RU" sz="2200" dirty="0"/>
              <a:t> </a:t>
            </a:r>
            <a:r>
              <a:rPr lang="ru-RU" sz="2200" dirty="0" err="1"/>
              <a:t>немає</a:t>
            </a:r>
            <a:r>
              <a:rPr lang="ru-RU" sz="2200" dirty="0"/>
              <a:t> людей, </a:t>
            </a:r>
            <a:r>
              <a:rPr lang="ru-RU" sz="2200" dirty="0" err="1"/>
              <a:t>які</a:t>
            </a:r>
            <a:r>
              <a:rPr lang="ru-RU" sz="2200" dirty="0"/>
              <a:t> знали б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по-справжньому</a:t>
            </a:r>
            <a:r>
              <a:rPr lang="ru-RU" sz="2200" dirty="0"/>
              <a:t> </a:t>
            </a:r>
            <a:endParaRPr lang="en-US" sz="2200" dirty="0"/>
          </a:p>
        </p:txBody>
      </p:sp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A6C1F1E-3A3D-4D10-8A4B-22D22119A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817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847</Words>
  <Application>Microsoft Office PowerPoint</Application>
  <PresentationFormat>Широкоэкранный</PresentationFormat>
  <Paragraphs>115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Тема Office</vt:lpstr>
      <vt:lpstr>1_Тема Office</vt:lpstr>
      <vt:lpstr>ЗАРУБІЖНА ЛІТЕРАТУРА II пол. ХХ ст.</vt:lpstr>
      <vt:lpstr>Як змінили світ…</vt:lpstr>
      <vt:lpstr>Презентация PowerPoint</vt:lpstr>
      <vt:lpstr>Презентация PowerPoint</vt:lpstr>
      <vt:lpstr>Світ  після Аушвіцу</vt:lpstr>
      <vt:lpstr>Презентация PowerPoint</vt:lpstr>
      <vt:lpstr>Постмодерністська чутливість </vt:lpstr>
      <vt:lpstr>Презентация PowerPoint</vt:lpstr>
      <vt:lpstr>Криза комунікації</vt:lpstr>
      <vt:lpstr>ТЕАТР АБСУРДУ</vt:lpstr>
      <vt:lpstr>Презентация PowerPoint</vt:lpstr>
      <vt:lpstr>Трагічне + комічне = …</vt:lpstr>
      <vt:lpstr>Презентация PowerPoint</vt:lpstr>
      <vt:lpstr>Бути носорогом – норма чи відхилення?</vt:lpstr>
      <vt:lpstr>«Носороги»:  «вікно Овертона»</vt:lpstr>
      <vt:lpstr>Презентация PowerPoint</vt:lpstr>
      <vt:lpstr>Презентация PowerPoint</vt:lpstr>
      <vt:lpstr>Презентация PowerPoint</vt:lpstr>
      <vt:lpstr>«Візит старої дами»: рукотворний абсурд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ЗАРУБІЖНА ЛІТЕРАТУРА II пол. ХХ ст.</dc:title>
  <dc:creator>E. T.</dc:creator>
  <cp:lastModifiedBy>E. T.</cp:lastModifiedBy>
  <cp:revision>1</cp:revision>
  <dcterms:created xsi:type="dcterms:W3CDTF">2023-02-10T12:19:25Z</dcterms:created>
  <dcterms:modified xsi:type="dcterms:W3CDTF">2023-02-10T17:49:27Z</dcterms:modified>
</cp:coreProperties>
</file>