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60" r:id="rId2"/>
    <p:sldId id="281" r:id="rId3"/>
    <p:sldId id="274" r:id="rId4"/>
    <p:sldId id="305" r:id="rId5"/>
    <p:sldId id="306" r:id="rId6"/>
    <p:sldId id="307" r:id="rId7"/>
    <p:sldId id="303" r:id="rId8"/>
    <p:sldId id="301" r:id="rId9"/>
    <p:sldId id="296" r:id="rId10"/>
    <p:sldId id="304" r:id="rId11"/>
    <p:sldId id="299" r:id="rId12"/>
    <p:sldId id="297" r:id="rId13"/>
    <p:sldId id="293" r:id="rId14"/>
    <p:sldId id="300" r:id="rId15"/>
    <p:sldId id="295" r:id="rId16"/>
    <p:sldId id="308" r:id="rId17"/>
    <p:sldId id="302" r:id="rId18"/>
    <p:sldId id="298" r:id="rId19"/>
    <p:sldId id="294" r:id="rId20"/>
    <p:sldId id="30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524" autoAdjust="0"/>
  </p:normalViewPr>
  <p:slideViewPr>
    <p:cSldViewPr>
      <p:cViewPr>
        <p:scale>
          <a:sx n="70" d="100"/>
          <a:sy n="70" d="100"/>
        </p:scale>
        <p:origin x="-135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2F594-F28D-48AF-898D-EA95A565AE0C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8766B-D124-4744-87F3-C5C55B725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93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8766B-D124-4744-87F3-C5C55B725E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8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308" y="1335366"/>
            <a:ext cx="8964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політичне управління на українських землях у період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литовської 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Входження українських до складу Великого 	князівства Литовського 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на українських землях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під 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їх перебування у складі Великого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князівства 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Литовського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Трансформація державної 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 й управління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Великого 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князівства Литовського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5" name="Picture 3" descr="D:\НД 2020\ДИСТАНЦІЙНЕ МУДЛОВОДСТВО\КУРСИ 2020\ТІПДУУ 2021\4. ТІПДУУ ЛЕКЦІЯ 4 ВКЛ\Матеріал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" y="462492"/>
            <a:ext cx="4852100" cy="440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НД 2020\ДИСТАНЦІЙНЕ МУДЛОВОДСТВО\КУРСИ 2020\ТІПДУУ 2021\4. ТІПДУУ ЛЕКЦІЯ 4 ВКЛ\Матеріал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9"/>
            <a:ext cx="442798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624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7" name="Picture 3" descr="D:\НД 2020\ДИСТАНЦІЙНЕ МУДЛОВОДСТВО\КУРСИ 2020\ТІПДУУ 2021\4. ТІПДУУ ЛЕКЦІЯ 4 ВКЛ\Матеріал\56d6afcb555dd7183383eb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4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D:\НД 2020\ДИСТАНЦІЙНЕ МУДЛОВОДСТВО\КУРСИ 2020\ТІПДУУ 2021\4. ТІПДУУ ЛЕКЦІЯ 4 ВКЛ\Матеріал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655596"/>
            <a:ext cx="9145016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75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 descr="D:\НД 2020\ДИСТАНЦІЙНЕ МУДЛОВОДСТВО\КУРСИ 2020\ТІПДУУ 2021\4. ТІПДУУ ЛЕКЦІЯ 4 ВКЛ\Матеріал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2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5" descr="D:\НД 2020\ДИСТАНЦІЙНЕ МУДЛОВОДСТВО\КУРСИ 2020\ТІПДУУ 2021\4. ТІПДУУ ЛЕКЦІЯ 4 ВКЛ\Матеріал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157"/>
            <a:ext cx="9144000" cy="623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53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4" name="Picture 4" descr="D:\НД 2020\ДИСТАНЦІЙНЕ МУДЛОВОДСТВО\КУРСИ 2020\ТІПДУУ 2021\4. ТІПДУУ ЛЕКЦІЯ 4 ВКЛ\Матеріал\id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2065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2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D:\НД 2020\ДИСТАНЦІЙНЕ МУДЛОВОДСТВО\КУРСИ 2020\ТІПДУУ 2021\4. ТІПДУУ ЛЕКЦІЯ 4 ВКЛ\Матеріал\1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40" y="9266"/>
            <a:ext cx="4307160" cy="32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НД 2020\ДИСТАНЦІЙНЕ МУДЛОВОДСТВО\КУРСИ 2020\ТІПДУУ 2021\4. ТІПДУУ ЛЕКЦІЯ 4 ВКЛ\Матеріал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6251920" cy="37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24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D:\НД 2020\ДИСТАНЦІЙНЕ МУДЛОВОДСТВО\КУРСИ 2020\ТІПДУУ 2021\4. ТІПДУУ ЛЕКЦІЯ 4 ВКЛ\Матеріал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1"/>
            <a:ext cx="87129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61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D:\НД 2020\ДИСТАНЦІЙНЕ МУДЛОВОДСТВО\КУРСИ 2020\ТІПДУУ 2021\4. ТІПДУУ ЛЕКЦІЯ 4 ВКЛ\Матеріал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" y="548680"/>
            <a:ext cx="5168044" cy="341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Д 2020\ДИСТАНЦІЙНЕ МУДЛОВОДСТВО\КУРСИ 2020\ТІПДУУ 2021\4. ТІПДУУ ЛЕКЦІЯ 4 ВКЛ\Матеріал\slide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03" y="2686693"/>
            <a:ext cx="5569297" cy="417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3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D:\НД 2020\ДИСТАНЦІЙНЕ МУДЛОВОДСТВО\КУРСИ 2020\ТІПДУУ 2021\4. ТІПДУУ ЛЕКЦІЯ 4 ВКЛ\Матеріал\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984"/>
            <a:ext cx="9144000" cy="621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0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D:\НД 2020\ДИСТАНЦІЙНЕ МУДЛОВОДСТВО\КУРСИ 2020\ТІПДУУ 2021\3. ТІПДУУ ЛЕКЦІЯ 3 ГВД\матеріал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6" cy="28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НД 2020\ДИСТАНЦІЙНЕ МУДЛОВОДСТВО\КУРСИ 2020\ТІПДУУ 2021\3. ТІПДУУ ЛЕКЦІЯ 3 ГВД\матеріал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8784976" cy="354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30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53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D:\НД 2020\ДИСТАНЦІЙНЕ МУДЛОВОДСТВО\КУРСИ 2020\ТІПДУУ 2021\4. ТІПДУУ ЛЕКЦІЯ 4 ВКЛ\Матеріал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9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D:\НД 2020\ДИСТАНЦІЙНЕ МУДЛОВОДСТВО\КУРСИ 2020\ТІПДУУ 2021\4. ТІПДУУ ЛЕКЦІЯ 4 ВКЛ\Матеріал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04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1" name="Picture 3" descr="D:\НД 2020\ДИСТАНЦІЙНЕ МУДЛОВОДСТВО\КУРСИ 2020\ТІПДУУ 2021\4. ТІПДУУ ЛЕКЦІЯ 4 ВКЛ\Матеріал\28118.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522007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НД 2020\ДИСТАНЦІЙНЕ МУДЛОВОДСТВО\КУРСИ 2020\ТІПДУУ 2021\4. ТІПДУУ ЛЕКЦІЯ 4 ВКЛ\Матеріал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432"/>
            <a:ext cx="4081716" cy="62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4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D:\НД 2020\ДИСТАНЦІЙНЕ МУДЛОВОДСТВО\КУРСИ 2020\ТІПДУУ 2021\4. ТІПДУУ ЛЕКЦІЯ 4 ВКЛ\Матеріал\image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7" y="655597"/>
            <a:ext cx="8801935" cy="60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20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2" name="Picture 4" descr="D:\НД 2020\ДИСТАНЦІЙНЕ МУДЛОВОДСТВО\КУРСИ 2020\ТІПДУУ 2021\4. ТІПДУУ ЛЕКЦІЯ 4 ВКЛ\Матеріал\hju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052736"/>
            <a:ext cx="7246293" cy="55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2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 descr="D:\НД 2020\ДИСТАНЦІЙНЕ МУДЛОВОДСТВО\КУРСИ 2020\ТІПДУУ 2021\4. ТІПДУУ ЛЕКЦІЯ 4 ВКЛ\Матеріал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6"/>
            <a:ext cx="9144000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6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9" name="Picture 3" descr="D:\НД 2020\ДИСТАНЦІЙНЕ МУДЛОВОДСТВО\КУРСИ 2020\ТІПДУУ 2021\4. ТІПДУУ ЛЕКЦІЯ 4 ВКЛ\Матеріал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7" y="655597"/>
            <a:ext cx="4883224" cy="366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НД 2020\ДИСТАНЦІЙНЕ МУДЛОВОДСТВО\КУРСИ 2020\ТІПДУУ 2021\4. ТІПДУУ ЛЕКЦІЯ 4 ВКЛ\Матеріал\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934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473</TotalTime>
  <Words>58</Words>
  <Application>Microsoft Office PowerPoint</Application>
  <PresentationFormat>Экран (4:3)</PresentationFormat>
  <Paragraphs>26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56</cp:revision>
  <dcterms:created xsi:type="dcterms:W3CDTF">2020-01-28T20:23:37Z</dcterms:created>
  <dcterms:modified xsi:type="dcterms:W3CDTF">2021-02-28T17:38:34Z</dcterms:modified>
</cp:coreProperties>
</file>