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7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69" r:id="rId25"/>
    <p:sldId id="302" r:id="rId26"/>
    <p:sldId id="303" r:id="rId27"/>
    <p:sldId id="304" r:id="rId28"/>
    <p:sldId id="305" r:id="rId29"/>
    <p:sldId id="306" r:id="rId30"/>
    <p:sldId id="307" r:id="rId31"/>
    <p:sldId id="270" r:id="rId32"/>
    <p:sldId id="30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70"/>
    <a:srgbClr val="293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72"/>
  </p:normalViewPr>
  <p:slideViewPr>
    <p:cSldViewPr snapToGrid="0">
      <p:cViewPr varScale="1">
        <p:scale>
          <a:sx n="91" d="100"/>
          <a:sy n="91" d="100"/>
        </p:scale>
        <p:origin x="10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11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90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261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621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24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27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636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259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122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53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037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F7A1-CE54-F243-BDA0-C4F8592DFF0E}" type="datetimeFigureOut">
              <a:rPr lang="ru-UA" smtClean="0"/>
              <a:t>10/21/2024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42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F045-5EA2-C613-C31B-B5111483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5" y="354330"/>
            <a:ext cx="8780015" cy="238482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Тема 7. Допомога сім’ї з труднощами у дитячо-батьківських відносин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DB895-1833-BFDF-DFA1-8CADC9BAA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118848"/>
            <a:ext cx="6858000" cy="1241822"/>
          </a:xfrm>
        </p:spPr>
        <p:txBody>
          <a:bodyPr/>
          <a:lstStyle/>
          <a:p>
            <a:pPr algn="l"/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Леся Залановська, доцент кафедри психології, к. психол.наук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85FB4-9A5A-BBE1-20C2-15AC9FBB5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995" y="5360670"/>
            <a:ext cx="96056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8677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«Біхевіористична» модель сімейного виховання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421000"/>
            <a:ext cx="8699383" cy="53027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Дж. Уотсону </a:t>
            </a:r>
            <a:r>
              <a:rPr lang="ru-RU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 іншим біхевіористам прийшли до висновку про те, що психіка людини має мінімум вроджених компонентів, її розвиток залежить в основному від соціального оточення і умов життя, тобто від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стимулів, що поставляються середовищем. Серед розглянутих як безпосереднє оточення дитини, обстановка, що складається з конкретний життєвих ситуацій, які в свою чергу складаються з наборів різних стимулів і можуть бути розкладені на ланцюжки подразників. Зовнішні, середовищні впливу визначають зміст поведінки дитини, характер його розвитку. Звідси головне - особлива організація оточення дитини.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9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8677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«Біхевіористична» модель сімейного виховання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1295165"/>
            <a:ext cx="8699383" cy="53027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Б. Скіннер </a:t>
            </a:r>
            <a:r>
              <a:rPr lang="ru-RU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визнавав два основних типи поведінки: респондентное (як відповідь на знайомий стимул) і оперантное, яке визначається і контрольоване результатом, наступним за ним. Таким чином, на думку Скіннера, свободи волі особистості не існує, поведінка окремої людини знаходиться під контролем соціального оточення.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Розроблений ним метод послідовних наближень, або формування, заснований на підкріпленні поведінки, коли воно стає схоже на бажане (жетонна система винагороди).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Альберт Бандура 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- необіхевіоріст, представник соціально-когнітивного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напрямку у вивченні особистості, відповідаючи на питання про механізми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соціалізації, особливу роль відводив научанню за допомогою спостереження,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наслідування, імітації, ідентифікації і шляхом моделювання. Для нього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батьківське поводження - переважно модель для вилучення деяких спільних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рис, правил поведінки, зразок для наслідування дитини в спробах вибудувати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власну поведінку.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4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8677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«Гуманістична» модель сімейного виховання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1295165"/>
            <a:ext cx="8699383" cy="53027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Один з найбільш відомих підходів до розуміння виховання в сім’ї розроблений Альфредом Адлером, автором індивідуальної теорії особистості, яка іноді розглядається як попередник гуманістичної психології.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 А. Адлером, 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людина - істота соціальна, розвиток особистості розглядається в першу чергу через призму соціальних відносин. У теорії особистості, розробленої А. Адлером, підкреслюється, що у кожної людини є вроджене почуття спільності (тобто природне прагнення до співпраці), а також прагнення до досконалості, в якому реалізується унікальність особистості і творчі властивості людського «я».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Фундамент особистості, або стиль життя, закладається і міцно закріплюється в дитинстві, заснований на зусиллях, спрямованих на подолання почуття неповноцінності, на компенсацію і вироблення переваги.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Основними поняттями сімейного виховання, за Адлером, є: рівність, але не тотожність між батьками і дітьми як в області прав, так і в області відповідальності; співробітництво; природні результати.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6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8677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«Гуманістична» модель сімейного виховання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1350628"/>
            <a:ext cx="8699383" cy="524731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Рудольф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Дрейкурс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який розвинув і конкретизував погляди вченого, запровадив практику консультацій та лекцій для батьків. Завдання виховання батьками своїх дітей він бачив в: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повазі унікальності, індивідуальності і недоторканності дітей з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самого раннього віку;• розумінні дітей, проникненні в їх образ мислення, умінні розбиратися в мотивах і значення їх вчинків;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виробленні конструктивних взаємин з дитиною;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знаходженні власних прийомів виховання з метою подальшого розвитку дитини як особистості.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 вирішенні конкретних завдань психолог пропонує дотримуватися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таких принципів: невтручання батьків у конфлікти між дітьми; рівну участь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всіх членів сім'ї в домашніх справах; розуміння кожним членом сім'ї того, що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він сам відповідальний за порядок у своїй кімнаті і своїх речах.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4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1640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«Гуманістична» модель сімейного виховання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1518407"/>
            <a:ext cx="8699383" cy="50795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b="1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Основні ідеї виховання, полягають у наступному: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контроль батьками власної поведінки;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визнання права на власне життя - і для батьків, і для дитини;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підтримання почуття гідності і поваги до себе і дитини;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перспективна мета виховання - формування здорової самооцінки і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життєвих навичок дітей.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Ключові поняття даної системи виховання 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- співпраця, співучасть;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творчий гнучкий підхід щодо різних дітей; емоційна чесність; атмосфера любові, заохочення, підбадьорення.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0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1640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«Гуманістична» модель сімейного виховання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1518407"/>
            <a:ext cx="8699383" cy="507953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Головні ідеї сімейного психотерапевта </a:t>
            </a:r>
            <a:r>
              <a:rPr lang="uk-UA" sz="26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Вірджинії Сатир 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пов'язані з розумінням сім'ї як центру формування нових людей, тому потрібно вчитися бути батьками. Ключові поняття, якими користується автор: сім'я вдала,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успішна і проблемна; складність сімейного взаємодії; сімейна система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відкрита і закрита; батько-лідер і батько-бос.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 думку В. Сатир,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батьківсько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-дитячі відносини повинні будуватися за законами ефективного особистісного спілкування. Батько повинен бути не начальником, а лідером, який покликаний навчити дитину загальним способам самостійного вирішення проблем. Виховання повинно бути направлено на вироблення у дитини найцінніших інтелектуальних особистісних якостей: унікальності, чуйності, сили, сексуальності, участі, доброти, реалістичності, відповідальності, самостійності, розважливості.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80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51" y="134224"/>
            <a:ext cx="8317684" cy="114090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Специфіка сімейного впливу на розвиток особистості дитини. Батьківське ставлення. Типи і стилі батьківського виховання.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10980"/>
            <a:ext cx="8317684" cy="31878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Сімейне виховання - 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 організація життєдіяльності дитини в умовах сім'ї. Саме сім'я протягом перших шести-семи років життя дитини формує основи майбутньої особистості. Сімейне виховання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продуктивно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якщо воно здійснюється в атмосфері любові, взаємного розуміння і поваги. Значну роль тут також грає професійна самореалізація і матеріальне благополуччя батьків, створюють умови для нормального розвитку дитини.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78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1640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360728"/>
            <a:ext cx="8699383" cy="623721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b="1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Виділяють п'ять основних стадій соціалізації: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Первинна соціалізація / стадія адаптації (від народження до підліткового віку дитина засвоює соціальний досвід некритично, адаптується, пристосовується, наслідує).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Стадія індивідуалізації (критичне ставлення до суспільних норм поведінки). Це проміжна соціалізація, тому що хиткими ще є і світогляд, і характер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підлітка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 Юнацький вік (18-25 років) характеризується як стійка концептуальна соціалізація.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Стадія інтеграції - бажання знайти своє місце в суспільстві.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Інтеграція йде успішно, якщо властивості людини приймаються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суспільством, групою.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Трудова стадія соціалізації охоплює весь період трудової діяльності, коли людина не тільки засвоює трудовий досвід, а й відтворює його.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5.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Післятрудова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стадія соціалізації розглядає літній вік як вік, що вносить значний вклад в процес передачі досвіду новим поколінням.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b="1" u="sng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Ресоціалізація</a:t>
            </a:r>
            <a:r>
              <a:rPr lang="uk-UA" sz="2200" b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- це процес засвоєння індивідом цінностей і норм відношення, засвоєних ним раніше.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67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1640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327171"/>
            <a:ext cx="8699383" cy="627077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Специфіка сімейної соціалізації: 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соціалізація може відбуватися стихійно (наслідування) та цілеспрямовано (створення).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Фактори впливу сім'ї на соціалізацію особистості: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склад сім'ї або, в більш точному сенсі, структура сім'ї як єдність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функціонування її членів;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позиція дитини в сім'ї - включає його ролі в родині, які можуть бути при зовнішній схожості (життя в родині) абсолютно різні;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основні (реальні) вихователі-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соціалізатори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тобто ті члени сім'ї, які зробили найбільший вплив на розвиток дитини завдяки основному догляду за ним, і ті, хто був найбільш авторитетний для дитини;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стиль виховання в сім'ї - можна розглядати як переважний стиль основного вихователя-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соціалізатора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(наприклад, матері) і допоміжних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соціалізаторов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(бабусі, батька, діда);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5. власне-особистісний, моральний і творчий потенціал сім'ї. Вся сукупність позитивних людських якостей дорослих членів сім'ї - моральних, вольових, емоційних, інтелектуальних, пізнавальних та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творчихособливостей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94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1640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Батьківське ставлення. Типи і стилі батьківського виховання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1518407"/>
            <a:ext cx="8699383" cy="50795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b="1" u="sng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Дитячо</a:t>
            </a:r>
            <a:r>
              <a:rPr lang="uk-UA" sz="2200" b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-батьківські відносини у родині за А.Я. </a:t>
            </a:r>
            <a:r>
              <a:rPr lang="uk-UA" sz="2200" b="1" u="sng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Варга</a:t>
            </a:r>
            <a:r>
              <a:rPr lang="uk-UA" sz="2200" b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характеризуються: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Якість емоційного зв'язку.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Мотиви виховання і батьківства.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Рівень залучення батьків у відносини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Задоволення потреб дитини.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5. Стиль спілкування і взаємодії з дитиною.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6. Соціальний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котроль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7. Ступінь стійкості і послідовності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дитячо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-батьківських відносин.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1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F045-5EA2-C613-C31B-B5111483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5" y="354330"/>
            <a:ext cx="8780015" cy="685905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План: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DB895-1833-BFDF-DFA1-8CADC9BAA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75" y="1107347"/>
            <a:ext cx="8489987" cy="4555222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Психолого-педагогічні моделі дитячо-батьківських відносин.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«Психоаналітична» модель сімейного виховання.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«Біхевіористична» модель сімейного виховання.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«Гуманістична» модель сімейного виховання.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Специфіка сімейного впливу на розвиток особистості дитини. Батьківське ставлення. Типи і стилі батьківського виховання.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Батьківське відношення до дитини: визначення, типи, вплив на психічний розвиток.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Роль батька і матері в сімейному вихованні.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Роль прабатьків і сіблінгів у процесі соціалізації дитини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Психологічна допомога дітям розлучених батьків.</a:t>
            </a:r>
          </a:p>
          <a:p>
            <a:pPr algn="l"/>
            <a:endParaRPr lang="ru-RU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l"/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85FB4-9A5A-BBE1-20C2-15AC9FBB5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995" y="5360670"/>
            <a:ext cx="96056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2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1640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Вплив сім'ї на розвиток дитини: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947956"/>
            <a:ext cx="8699383" cy="564998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Сім'я як основа почуття безпеки. Відносини прихильності важливі не тільки для майбутнього розвитку взаємин - їх безпосередній вплив сприяє зниженню почуття тривоги, що виникає у дитини в нових або в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стресогенних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ситуаціях.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Моделі батьківської поведінки. Діти зазвичай прагнуть копіювати поведінку інших людей і найбільш часто тих, з ким вони знаходяться в самому близькому контакті.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Сім'я і придбання життєвого досвіду. Вплив батьків особливо велике тому, що є для дитини джерелом необхідного життєвого досвіду.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Запас дитячих знань багато в чому залежить від того, наскільки батьки забезпечують дитині можливість займатися в бібліотеках, відвідувати музеї, відпочивати на природі.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Дисципліна і формування поведінки. Батьки впливають на поведінку дитини, заохочуючи або засуджуючи певні типи поведінки, а також застосовуючи покарання або допускаючи прийнятну для себе ступінь свободи в поведінці дитини.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5. Спілкування в сім'ї. Спілкування в сім'ї дозволяє дитині виробити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власні погляди, норми, установки, і ідеї.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81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1640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Вплив сім'ї на розвиток дитини: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947956"/>
            <a:ext cx="8699383" cy="564998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Сім'я як основа почуття безпеки. Відносини прихильності важливі не тільки для майбутнього розвитку взаємин - їх безпосередній вплив сприяє зниженню почуття тривоги, що виникає у дитини в нових або в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стресогенних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ситуаціях.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Моделі батьківської поведінки. Діти зазвичай прагнуть копіювати поведінку інших людей і найбільш часто тих, з ким вони знаходяться в самому близькому контакті.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Сім'я і придбання життєвого досвіду. Вплив батьків особливо велике тому, що є для дитини джерелом необхідного життєвого досвіду.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Запас дитячих знань багато в чому залежить від того, наскільки батьки забезпечують дитині можливість займатися в бібліотеках, відвідувати музеї, відпочивати на природі.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Дисципліна і формування поведінки. Батьки впливають на поведінку дитини, заохочуючи або засуджуючи певні типи поведінки, а також застосовуючи покарання або допускаючи прийнятну для себе ступінь свободи в поведінці дитини.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5. Спілкування в сім'ї. Спілкування в сім'ї дозволяє дитині виробити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власні погляди, норми, установки, і ідеї.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02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164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Види</a:t>
            </a: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батьківської</a:t>
            </a: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влади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947956"/>
            <a:ext cx="8699383" cy="564998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Влада авторитету в сім’ї характеризується стосунками між дитиною і дорослими, які формуються під впливом поваги батька / батьків до носія соціально схвалюється поведінки (авторитету).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Влада винагороди в сім'ї виражається в винагороду дитини за соціально схвалювані (очікуване) поведінку і покарання - за соціально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засуджує поведінку.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Влада закону в сім'ї базується на єдиній формі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позаособистісної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влади, коли носієм і виясняють правил поведінки для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дитини є дорослі члени сім'ї, батьки.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Влада примусу в сім'ї будується на основі авторитарних методів виховання і жорсткого контролю над поведінкою дитини.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Влада експерта в родині - на основі соціальної або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професійної компетентності батьків в тій чи іншій діяльності.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4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1640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Типи батьківського відношення (за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Карабановою</a:t>
            </a: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):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59" y="1421000"/>
            <a:ext cx="8761776" cy="51769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Безумовно емоційне прийняття (любов і прихильність «незважаючи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ні на що»).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Умовне емоційне прийняття дитини (любов, обумовлена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досягненнями, достоїнствами, поведінкою дитини).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Амбівалентне емоційне ставлення - поєднання позитивних і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негативних почуттів. 4. індиферентне ставлення: байдужість, емоційна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холодність. В основі такого ставлення -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несформованість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материнської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позиції, інфантильність і особистісна незрілість самого батька.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5. Приховане емоційне відкидання (ігнорування,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емоційно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негативне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ставлення до дитини).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6. Відкрите емоційне відкидання.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39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Роль батька і матері в сімейному вихованні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367525"/>
            <a:ext cx="8699383" cy="49409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Позитивна роль батька у ранньому дитинстві ( Г. </a:t>
            </a:r>
            <a:r>
              <a:rPr lang="uk-UA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Крайг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).: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батьки відіграють помітну роль у формуванні своєї дитини в ситуаціях, коли йому неясно, як вести себе в даний момент;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батьки, які чуйно реагують на сигнали дитини і швидше стають значущими фігурами в дитячому світі, швидше за проявляють себе як дієві посередники соціалізації;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коли дитина стає старше, батько перетворюється для нього в важливу рольову модель;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батько може виступати в ролі вболівальника дитини і захисника його успіхів.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Відсутність батька або його неправильну поведінку впливає на дітей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по-різному, але завжди має негативні наслідки (невпевненість в собі,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надмірна жорстокість, проблеми з ідентифікацією своєї статевої ролі,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проблеми у взаєминах з однолітками.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53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39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Роль батька і матері в сімейному вихованні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367525"/>
            <a:ext cx="8699383" cy="49409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А.І. Захаров пише про несприятливі моменти взаємодії матері з дитиною: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негнучкий і </a:t>
            </a:r>
            <a:r>
              <a:rPr lang="uk-UA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гіперсоціалізірованний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стереотип;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Прагнення домінувати в сім'ї і вихованні; установка на сувору дисципліну в стосунках з дітьми, недооблік їх </a:t>
            </a:r>
            <a:r>
              <a:rPr lang="uk-UA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інд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-ти; освіту надцінних ідей про можливість нещастя з ними, завищена опіка; заперечення спонтанної дитячої активності, рідкісна ласка і посмішки в стосунках з дітьми;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контроль кожного кроку, рання соціалізація;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зайва дистанція у відносинах з дітьми.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19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39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Типи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прив</a:t>
            </a:r>
            <a:r>
              <a:rPr lang="en-US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’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язаност</a:t>
            </a:r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367525"/>
            <a:ext cx="8699383" cy="46809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Тип </a:t>
            </a:r>
            <a:r>
              <a:rPr lang="ru-RU" i="1" u="sng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прив’язаності</a:t>
            </a:r>
            <a:r>
              <a:rPr lang="ru-RU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— це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сукупність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патернів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поведінки при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взаємодії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людей, яка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характеризується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емоційним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фоном,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діями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реакціями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на них. 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Виділяють чотири типи прив’язаності, які можуть бути реалізовані у відносинах. 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Насамперед мова йде про партнерські стосунки та дружбу. Це </a:t>
            </a:r>
            <a:r>
              <a:rPr lang="uk-UA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надійна, </a:t>
            </a:r>
            <a:r>
              <a:rPr lang="uk-UA" i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безпечна прив’язаність 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— і </a:t>
            </a:r>
            <a:r>
              <a:rPr lang="uk-UA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ненадійна,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розподілена на </a:t>
            </a:r>
            <a:r>
              <a:rPr lang="uk-UA" i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тривожний, </a:t>
            </a:r>
            <a:r>
              <a:rPr lang="uk-UA" i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уникаючий</a:t>
            </a:r>
            <a:r>
              <a:rPr lang="uk-UA" i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і тривожно-</a:t>
            </a:r>
            <a:r>
              <a:rPr lang="uk-UA" i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уникаючий</a:t>
            </a:r>
            <a:r>
              <a:rPr lang="uk-UA" i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(амбівалентний, дезорганізований) типи.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12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39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Типи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прив</a:t>
            </a:r>
            <a:r>
              <a:rPr lang="en-US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’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язаност</a:t>
            </a:r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367525"/>
            <a:ext cx="8699383" cy="468093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b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Безпечна прив’язаність 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формується тоді, коли дорослі, що оточують дитину, звертають належну увагу на її актуальні потреби та своєчасно їх задовольняють. У таких умовах дитина одночасно відчуває себе захищеною в родині та вільно досліджує світ навколо. Дорослий, що виріс в теплій і приймаючи родині, довіряє світу, вміє любити і приймати любов. Близькість є важливою частиною його життя. 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Водночас людина з безпечним типом прив’язаності вміє перебувати на самоті, не відчуває тривогу і страх бути покинутою, приймає потреби партнера в періодичному усамітненні. Її характеризують щирість, відкритість, відсутність страху любити, вибір довгострокових відносин, бажання емоційної близькості, довіри та взаємоповаги.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3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39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Типи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прив</a:t>
            </a:r>
            <a:r>
              <a:rPr lang="en-US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’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язаност</a:t>
            </a:r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367525"/>
            <a:ext cx="8699383" cy="529333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u="sng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Уникаючий</a:t>
            </a:r>
            <a:r>
              <a:rPr lang="uk-UA" b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тип прив’язаності 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виникає, коли об’єкт прив’язаності дитини в ранньому віці поводить себе відсторонено, холодно, діє функціонально чи ігнорує потреби дитини, у першу чергу емоційні. Внаслідок дитина перестає очікувати піклування, прийняття та любові. Бажання близькості, що не задовольняється, призводить до болю й розчарування. Дитина усвідомлює: краще уникати близькості та навіть прагнути її. 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Дорослі люди з таким типом прив’язаності важко встановлюють близький контакт з іншими. Навіть за умови перебування в стосунках вони намагаються покладатися виключно на себе, не довіряють навіть найближчим, тримають емоційну дистанцію. 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Для оточення вони закриті, у разі конфлікту або серйозної сварки першими скажуть «</a:t>
            </a:r>
            <a:r>
              <a:rPr lang="uk-UA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давай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розійдемося», щоб уникнути болю. У них є складнощі з вираженням емоцій, страх близькості, вони не вірять у кохання, </a:t>
            </a:r>
            <a:r>
              <a:rPr lang="uk-UA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рідко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будують довготривалі стосунки. Близькість для них — спосіб підвищення статусу в суспільстві та отримання поваги. Задоволення від самих стосунків зазвичай немає.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48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39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Типи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прив</a:t>
            </a:r>
            <a:r>
              <a:rPr lang="en-US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’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язаност</a:t>
            </a:r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157681"/>
            <a:ext cx="8699383" cy="550317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Тривожний тип прив’язаності 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розвивається, коли оточення дитини було відстороненим, не реагувало на емоційні запити та потреби, регулярно знецінювало або відверто відштовхувало її. Але навіть за умови постійного страху бути залишеною, відкинутою або знеціненою, людина з тривожним типом прив’язаності прагне до стосунків.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Страх бути покинутим заставляє таку людину постійно шукати підтвердження, що цього не відбудеться. Потреба знайти партнера, що задовольнить прагнення у вічному коханні, призводить до того, що парадоксальним чином такі люди ідеалізують і романтизують своє оточення. Це відбувається замість того, аби зрозуміти, чи підходить їм цей конкретний живий і недосконалий партнер. 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Такі люди залежні від думки оточення чи партнера, для них звичними є ревнощі та недовіра. Через невпевненість вони самі можуть бути схильні до зрад і проблем у сексуальній сфері. З іншого боку, вони часто жертвують собою та власними інтересами заради кохання та стосунків.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7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672"/>
            <a:ext cx="7886700" cy="8332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Психолого-педагогічні моделі дитячо-батьківських відносин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535185"/>
            <a:ext cx="8699383" cy="47733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Сім’я є первинною малою соціальною групою, найближчим середовищем формування особистості, сім'я впливає на потреби, соціальну активність і психологічний стан людини.</a:t>
            </a: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Виділяючи, три групи підходів до сімейного виховання, автори умовно їх назвали: </a:t>
            </a: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психоаналітична, біхевіористська, гуманістична моделі.</a:t>
            </a:r>
            <a:endParaRPr lang="uk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57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39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Типи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прив</a:t>
            </a:r>
            <a:r>
              <a:rPr lang="en-US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’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язаност</a:t>
            </a:r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157681"/>
            <a:ext cx="8699383" cy="55031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200" b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Амбівалентний тип прив’язаності 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виникає, коли людина перебувала в родині, де панував страх, були фізичні покарання та психологічне або сексуальне насильство. Такі люди цінують прив’язаність, хочуть створити міцні відносини, але й бояться бути покинутими. </a:t>
            </a:r>
          </a:p>
          <a:p>
            <a:pPr marL="0" indent="0" algn="just">
              <a:buNone/>
            </a:pPr>
            <a:endParaRPr lang="uk-UA" sz="2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Людина з таким типом прив’язаності щиро впевнена, що насправді не заслуговує на довготривалі відносини, сповнені довіри та взаємоповаги, тож задовольняється легкими короткостроковими зв’язками. Відчуваючи щиру любов і зацікавленість,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одномоментно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може боятися близькості. Така людина часто перебуває в любовних трикутниках,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нерозділено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кохає, перебуває у відносинах на відстані. Вона водночас не довіряє ані партнеру, ані собі.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54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327171"/>
            <a:ext cx="8699383" cy="634207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Чи може змінитися тип прив’язаності із часом? Може. Якщо вам пощастило зустріти партнера/-ку з надійним типом прив’язаності й будувати з ним / нею стосунки, то це буде найправильнішим шляхом до зміни небезпечного типу прив’язаності.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Однак тут не все так просто. Несвідомо ми проявляємо зацікавленість до людей, чиє ставлення до нас, чиї особливості й травми комплементарні нашим. Простіше кажучи, шукаємо того, хто має можливість «програти» з нами звичний сценарій. Тільки тепер у дорослому віці. Отже, тривожний тип відгукнеться на ту людину, яка не зможе однозначно проявляти любов, а уникливий, навпаки, буде намагатися утекти від близькості та прийняття. До того ж мистецтво пропагує та оспівує зовсім не партнерські стосунки й надійну прив’язаність. Стабільність доволі нудна для зображення.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7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3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Роль прабатьків і сіблінгів у процесі соціалізації дитини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157681"/>
            <a:ext cx="8699383" cy="55031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Відносини між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сіблінгами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(сімейна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сіблінгового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підсистема) є значущими не тільки для самих братів і сестер, а й сім'ї в цілому. «Продуктом» взаємодії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сіблінгів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є специфічний досвід спілкування, який будується на основі потреб, мотивів, відмінних від тих, за якими дитина вступає у відносини з іншими людьми.</a:t>
            </a:r>
          </a:p>
          <a:p>
            <a:pPr marL="0" indent="0" algn="just">
              <a:buNone/>
            </a:pP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Сіблінги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можуть бути одне для одного зразком для наслідування, об'єктом ідентифікації, в спілкуванні з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сиблингам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дитина набуває багатий емоційний досвід, засвоюючи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уроки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емпатії, поваги, розуміння у відносинах з однолітком. Однак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сіблінгова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турбота не проявляється до тих пір, поки організація в родині не буде сприяти цьому.</a:t>
            </a:r>
          </a:p>
          <a:p>
            <a:pPr marL="0" indent="0" algn="just"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Відносини за своєю природою є амбівалентним: описуються такі види відносин між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сіблінгами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як співпраця, змагання, конкуренція і антагонізм. Ревнощі у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сіблінгов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виникає через те, що батьки вважають за краще одну дитину іншому. Більшість братів і сестер досить часто з великим азартом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тб'ються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вони борються за простір, речі, батьківську любов і увагу. Ставлення дітей до своїх молодших </a:t>
            </a:r>
            <a:r>
              <a:rPr lang="uk-UA" sz="22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сіблінгів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будується через ставлення до дітей їх батьків.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8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8677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«Психоаналітична» модель сімейного виховання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1" y="2107488"/>
            <a:ext cx="8699383" cy="3682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2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Ерік Еріксон </a:t>
            </a: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розглядав становлення особистості людини протягом усього його життя від народження до смерті.</a:t>
            </a:r>
          </a:p>
          <a:p>
            <a:pPr marL="0" indent="0" algn="just"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Виходячи спочатку з психоаналітичних посилок, він прийшов до висновку про більш раціональної адаптації людини до соціального оточення, про необхідність для кожного індивіда вирішувати, швидше, не психосексуальні, а психосоціальні конфлікти, долати життєві труднощі. При цьому в ранні роки людина відчуває істотний вплив з боку сім'ї, а пізніше - з боку більш широкого соціального оточення: сусідів, однокласників, школи та інших соціальних інститутів, культурних і історичних умов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3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8677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«Психоаналітична» модель сімейного виховання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333850"/>
            <a:ext cx="8699383" cy="538992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 роботах педагога-психоаналітика </a:t>
            </a: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Дональда Вудса Віннікота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головна увага приділяється профілактичній роботі з батьками, виробленню у них правильних базисних установок.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Принциповими автор вважає такі питання: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• безпека дитини (зовнішня з боку світу і внутрішня, особистісна);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• ревнощі до братів і сестер;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• моменти переходів дитини з однієї ситуації розвитку в іншу (з родини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дитячий сад, в школу);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• інфантильні звички, які пропонується розглядати як підпірки в складних ситуаціях і не викорінювати їх, а з'ясовувати причини затримки розвитку;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• підліткові провокації (крадіжки, поведінкові порушення) як перевірка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надійності батьківського контролю і нагляду, який ще затребуваний.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6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8677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«Психоаналітична» модель сімейного виховання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421000"/>
            <a:ext cx="8699383" cy="53027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Коріння трансактного аналізу, розробленого Еріком Леннардом Берном, йдуть в психоаналітичні теорії особистості. Автор підкреслює, що трансактний аналіз зробив багато для уточнення мови психоаналітичних теорій. Так, він розрізняє три стани «Я»: дитина, дорослий і батько – як способи сприйняття дійсності, аналізу одержуваної інформації та реагування.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Всі три начала в особистості людини, по Е. Берну, розвиваються поступово і у взаємодії з навколишнім соціальним середовищем.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3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3" y="134224"/>
            <a:ext cx="7886700" cy="128677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«Психоаналітична» модель сімейного виховання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421000"/>
            <a:ext cx="8699383" cy="53027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Коли члени сім'ї спілкуються між собою, можливі три основних типи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взаємодій: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доповнюють трансакції, при яких комунікація відбувається як би на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одному рівні;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пересічні (перехресні) трансакції, при яких стану сторін не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відповідають один одному;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приховані трансакції, при яких інформація при спілкуванні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передається в прихованій формі.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Автор підкреслює, що ключ до зміни поведінки дитини лежить у зміні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взаємовідносин між дитиною і батьками, у зміні способу життя сім'ї.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0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209725"/>
            <a:ext cx="8699383" cy="64427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Трансакція – це одиниця взаємодії партнерів по спілкуванню, що супроводжується представленням їх позиції.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Е. Берн помітив, що кожна людина в різних ситуаціях займає різні позиції відносно одна  одної, що знаходить своє відображення у взаємодії (трансакціях).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Поведінкові характеристики основних трансакцій: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Батько (Б) – вимагає, оцінює (засуджує і схвалює), навчає, керує, піклується і т.п. (Піди і зроби..., Ти зобов’язаний..., Ти не повинен..., Не дозволяється)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Дорослий (Др) – працює з інформацією, розмірковує, аналізує, уточнює ситуацію, розмовляє на рівних, апелює до розуму, логіки і т.п. (Характерні фрази: Що ми знаємо про цей предмет?, Останні дані  вказують на ..., тому я пропоную..)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Дитина (Дт) – виявляє почуття (образи, страху, провини і т.п.), підкоряється, пустує, виявляє безпорадність, задає питання: «Чому я?», «За що мене покарали?», перепрошує у відповідь на зауваження і т.п. (користується такими словами: Давайте..., Я хочу..., Як чудово...)</a:t>
            </a:r>
            <a:endParaRPr lang="uk-UA" sz="20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4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209725"/>
            <a:ext cx="8699383" cy="64427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Додаткові трансакції </a:t>
            </a:r>
            <a:r>
              <a:rPr lang="uk-UA" sz="24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– це такі взаємодії людей, коли у відповідь на ваші дії партнер реагує саме так, як ви хотіли та очікували. Такі трансакції складаються, якщо кожен із партнерів знаходиться на одному рівні (Батько–Батько, Дорослий–Дорослий чи Дитина–Дитина)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i="1" u="sng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Трансакції, що перетинаються, </a:t>
            </a:r>
            <a:r>
              <a:rPr lang="uk-UA" sz="24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– це ситуація, в якій в процесі взаємодії відповідна реакція суб’єкта на стимул не є бажаною та очікуваною. Проте слід зазначити, що трансакції, які перетинаються, бувають і корисними.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00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4149</TotalTime>
  <Words>3859</Words>
  <Application>Microsoft Office PowerPoint</Application>
  <PresentationFormat>Экран (4:3)</PresentationFormat>
  <Paragraphs>221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Gotham Pro</vt:lpstr>
      <vt:lpstr>Wingdings</vt:lpstr>
      <vt:lpstr>Тема Office</vt:lpstr>
      <vt:lpstr>Тема 7. Допомога сім’ї з труднощами у дитячо-батьківських відносин </vt:lpstr>
      <vt:lpstr>План: </vt:lpstr>
      <vt:lpstr> 1. Психолого-педагогічні моделі дитячо-батьківських відносин </vt:lpstr>
      <vt:lpstr>   «Психоаналітична» модель сімейного виховання  </vt:lpstr>
      <vt:lpstr>   «Психоаналітична» модель сімейного виховання  </vt:lpstr>
      <vt:lpstr>   «Психоаналітична» модель сімейного виховання  </vt:lpstr>
      <vt:lpstr>   «Психоаналітична» модель сімейного виховання  </vt:lpstr>
      <vt:lpstr>Презентация PowerPoint</vt:lpstr>
      <vt:lpstr>Презентация PowerPoint</vt:lpstr>
      <vt:lpstr>  «Біхевіористична» модель сімейного виховання </vt:lpstr>
      <vt:lpstr>  «Біхевіористична» модель сімейного виховання </vt:lpstr>
      <vt:lpstr> «Гуманістична» модель сімейного виховання </vt:lpstr>
      <vt:lpstr> «Гуманістична» модель сімейного виховання </vt:lpstr>
      <vt:lpstr> «Гуманістична» модель сімейного виховання </vt:lpstr>
      <vt:lpstr> «Гуманістична» модель сімейного виховання </vt:lpstr>
      <vt:lpstr>    2. Специфіка сімейного впливу на розвиток особистості дитини. Батьківське ставлення. Типи і стилі батьківського виховання.  </vt:lpstr>
      <vt:lpstr>  </vt:lpstr>
      <vt:lpstr>  </vt:lpstr>
      <vt:lpstr> Батьківське ставлення. Типи і стилі батьківського виховання </vt:lpstr>
      <vt:lpstr> Вплив сім'ї на розвиток дитини:  </vt:lpstr>
      <vt:lpstr> Вплив сім'ї на розвиток дитини:  </vt:lpstr>
      <vt:lpstr>Види батьківської влади </vt:lpstr>
      <vt:lpstr> Типи батьківського відношення (за Карабановою): </vt:lpstr>
      <vt:lpstr> Роль батька і матері в сімейному вихованні </vt:lpstr>
      <vt:lpstr> Роль батька і матері в сімейному вихованні </vt:lpstr>
      <vt:lpstr> Типи прив’язаності </vt:lpstr>
      <vt:lpstr> Типи прив’язаності </vt:lpstr>
      <vt:lpstr> Типи прив’язаності </vt:lpstr>
      <vt:lpstr> Типи прив’язаності </vt:lpstr>
      <vt:lpstr> Типи прив’язаності </vt:lpstr>
      <vt:lpstr>Презентация PowerPoint</vt:lpstr>
      <vt:lpstr>Роль прабатьків і сіблінгів у процесі соціалізації дитини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Microsoft Office User</dc:creator>
  <cp:lastModifiedBy>Леся</cp:lastModifiedBy>
  <cp:revision>20</cp:revision>
  <dcterms:created xsi:type="dcterms:W3CDTF">2023-12-13T16:18:17Z</dcterms:created>
  <dcterms:modified xsi:type="dcterms:W3CDTF">2024-10-21T13:02:42Z</dcterms:modified>
</cp:coreProperties>
</file>