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84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174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041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961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41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593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6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28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98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88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089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22BA91-8435-49DB-BAB7-1B245A11B3C5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04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1E698-7F30-42E0-A7E7-4DFED929E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Stories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597F9DC-4692-4BDB-B909-9DEDD48724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Сторі</a:t>
            </a:r>
            <a:r>
              <a:rPr lang="uk-UA" dirty="0"/>
              <a:t>, </a:t>
            </a:r>
            <a:r>
              <a:rPr lang="uk-UA" dirty="0" err="1"/>
              <a:t>сторіз</a:t>
            </a:r>
            <a:r>
              <a:rPr lang="uk-UA" dirty="0"/>
              <a:t>, </a:t>
            </a:r>
            <a:r>
              <a:rPr lang="uk-UA" dirty="0" err="1"/>
              <a:t>сторіс</a:t>
            </a:r>
            <a:r>
              <a:rPr lang="uk-UA" dirty="0"/>
              <a:t>, </a:t>
            </a:r>
            <a:r>
              <a:rPr lang="uk-UA" dirty="0" err="1"/>
              <a:t>сторіес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3013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80549E1-D133-4C87-80E4-D5CC3EF23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7380"/>
            <a:ext cx="10515600" cy="4049583"/>
          </a:xfrm>
        </p:spPr>
        <p:txBody>
          <a:bodyPr>
            <a:normAutofit/>
          </a:bodyPr>
          <a:lstStyle/>
          <a:p>
            <a:pPr algn="just"/>
            <a:r>
              <a:rPr lang="uk-UA" sz="2800" dirty="0"/>
              <a:t>Друкарня  - ш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рифти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, як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кольори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та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фільтри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,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краще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вибрати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раз і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назавжди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. Формула проста – два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шрифти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: один,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складний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та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декоративний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– для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заголовків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+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другий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,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простий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та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читабельний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– для тексту. Перший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відбиває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стиль, 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другий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ясно доносить думки.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3410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8CBACB-E739-446D-9281-D702F410B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Зберігайте у тематичні альбоми</a:t>
            </a:r>
          </a:p>
        </p:txBody>
      </p:sp>
    </p:spTree>
    <p:extLst>
      <p:ext uri="{BB962C8B-B14F-4D97-AF65-F5344CB8AC3E}">
        <p14:creationId xmlns:p14="http://schemas.microsoft.com/office/powerpoint/2010/main" val="411264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A2DC6-94DD-49E4-808A-FB7262CC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Дефініції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7DC45D-8553-49FE-A412-4497E50F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Ефективний маркетинговий інструмент</a:t>
            </a:r>
          </a:p>
          <a:p>
            <a:r>
              <a:rPr lang="uk-UA" b="0" i="0" dirty="0">
                <a:solidFill>
                  <a:srgbClr val="0E1318"/>
                </a:solidFill>
                <a:effectLst/>
                <a:latin typeface="Canva Sans"/>
              </a:rPr>
              <a:t>Окрема стрічка з фотографіями та відео</a:t>
            </a:r>
          </a:p>
          <a:p>
            <a:r>
              <a:rPr lang="uk-UA" b="0" i="0" dirty="0">
                <a:solidFill>
                  <a:srgbClr val="0E1318"/>
                </a:solidFill>
                <a:effectLst/>
                <a:latin typeface="Canva Sans"/>
              </a:rPr>
              <a:t>Контент, що зникає через 24 години з моменту публікації</a:t>
            </a:r>
          </a:p>
          <a:p>
            <a:r>
              <a:rPr lang="uk-UA" dirty="0">
                <a:solidFill>
                  <a:srgbClr val="0E1318"/>
                </a:solidFill>
                <a:latin typeface="Canva Sans"/>
              </a:rPr>
              <a:t>Спосіб комунікації </a:t>
            </a:r>
            <a:r>
              <a:rPr lang="uk-UA" b="0" i="0" dirty="0">
                <a:solidFill>
                  <a:srgbClr val="0E1318"/>
                </a:solidFill>
                <a:effectLst/>
                <a:latin typeface="Canva Sans"/>
              </a:rPr>
              <a:t>з користувачами без перевантаження основної стрічки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467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F584BA-A3FB-496C-B39A-06097897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/>
          <a:lstStyle/>
          <a:p>
            <a:pPr algn="just"/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За три хвилини користувач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Інстаграма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бачить потік із</a:t>
            </a:r>
            <a:r>
              <a:rPr lang="uk-UA" sz="2800" b="0" i="0" dirty="0">
                <a:solidFill>
                  <a:srgbClr val="C00000"/>
                </a:solidFill>
                <a:effectLst/>
                <a:latin typeface="Canva Sans"/>
              </a:rPr>
              <a:t> 12–22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Сторіс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. </a:t>
            </a:r>
          </a:p>
          <a:p>
            <a:pPr algn="just"/>
            <a:endParaRPr lang="uk-UA" sz="2800" dirty="0">
              <a:solidFill>
                <a:srgbClr val="0E1318"/>
              </a:solidFill>
              <a:latin typeface="Canva Sans"/>
            </a:endParaRPr>
          </a:p>
          <a:p>
            <a:pPr algn="just"/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Наша пам'ять працює як фільтр. Вона стирає все, що її не зачепило, і старанно зберігає те, що викликало емоції. Тому аудиторія швидше запам'ятає історію, яка здивувала, розсмішила, заінтригувала чи принесла задоволення. Наступного разу, побачивши щось схоже, пам'ять змусить людину затриматись і знову пошукати цікаве там, де вона була раніше. Отже, потрібно зробити так, щоб ваш контент впізнавали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48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3D288A-092B-4451-9656-43DD955D6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0" i="0" dirty="0">
                <a:solidFill>
                  <a:schemeClr val="tx1"/>
                </a:solidFill>
                <a:effectLst/>
                <a:latin typeface="Canva Sans"/>
              </a:rPr>
              <a:t>Сьогодні понад 500 млн користувачів </a:t>
            </a:r>
            <a:r>
              <a:rPr lang="uk-UA" sz="2800" b="0" i="0" dirty="0" err="1">
                <a:solidFill>
                  <a:srgbClr val="C00000"/>
                </a:solidFill>
                <a:effectLst/>
                <a:latin typeface="Canva Sans"/>
              </a:rPr>
              <a:t>Інстаграм</a:t>
            </a:r>
            <a:r>
              <a:rPr lang="uk-UA" sz="2800" b="0" i="0" dirty="0">
                <a:solidFill>
                  <a:srgbClr val="C00000"/>
                </a:solidFill>
                <a:effectLst/>
                <a:latin typeface="Canva Sans"/>
              </a:rPr>
              <a:t> </a:t>
            </a:r>
            <a:r>
              <a:rPr lang="uk-UA" sz="2800" b="0" i="0" dirty="0">
                <a:solidFill>
                  <a:schemeClr val="tx1"/>
                </a:solidFill>
                <a:effectLst/>
                <a:latin typeface="Canva Sans"/>
              </a:rPr>
              <a:t>щодня використовують історії і при цьому 58% опитаних повідомляють, що стали більше цікавитись брендом чи товаром після того, як побачили його рекламу в історіях.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2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864E0E-9A92-45EF-AD34-5C92F5540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Бренди активно користуються новим трендом – </a:t>
            </a:r>
            <a:r>
              <a:rPr lang="uk-UA" sz="2800" b="0" i="0" dirty="0">
                <a:solidFill>
                  <a:srgbClr val="C00000"/>
                </a:solidFill>
                <a:effectLst/>
                <a:latin typeface="Canva Sans"/>
              </a:rPr>
              <a:t>4 мільйони 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компаній показують рекламу в історіях щомісяця. Вони розповідають про свої цінності, спілкуються з передплатниками і збільшують лояльність до бренду.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17515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30FDC-C1E6-4106-94A4-5B0FEA7E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Ефективні </a:t>
            </a:r>
            <a:r>
              <a:rPr lang="uk-UA" dirty="0" err="1">
                <a:solidFill>
                  <a:srgbClr val="C00000"/>
                </a:solidFill>
              </a:rPr>
              <a:t>сторіз</a:t>
            </a:r>
            <a:r>
              <a:rPr lang="uk-UA" dirty="0">
                <a:solidFill>
                  <a:srgbClr val="C00000"/>
                </a:solidFill>
              </a:rPr>
              <a:t>: елементи </a:t>
            </a:r>
            <a:r>
              <a:rPr lang="uk-UA" dirty="0" err="1">
                <a:solidFill>
                  <a:srgbClr val="C00000"/>
                </a:solidFill>
              </a:rPr>
              <a:t>сторітелінгу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49D199-0FBA-4D5C-A606-074C68FF9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Фірмові шаблони як самої соцмережі, так і додаткових сервісів (колір, шрифт, розміщення тексту)</a:t>
            </a:r>
          </a:p>
          <a:p>
            <a:pPr marL="514350" indent="-514350">
              <a:buAutoNum type="arabicPeriod"/>
            </a:pPr>
            <a:r>
              <a:rPr lang="uk-UA" dirty="0" err="1">
                <a:solidFill>
                  <a:schemeClr val="tx1"/>
                </a:solidFill>
              </a:rPr>
              <a:t>Чередування</a:t>
            </a:r>
            <a:r>
              <a:rPr lang="uk-UA" dirty="0">
                <a:solidFill>
                  <a:schemeClr val="tx1"/>
                </a:solidFill>
              </a:rPr>
              <a:t> форматів (фото, відео, стенд-</a:t>
            </a:r>
            <a:r>
              <a:rPr lang="uk-UA" dirty="0" err="1">
                <a:solidFill>
                  <a:schemeClr val="tx1"/>
                </a:solidFill>
              </a:rPr>
              <a:t>ап</a:t>
            </a:r>
            <a:r>
              <a:rPr lang="uk-UA" dirty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Фільтри (о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днакове тонування, яскравість, контрастність, глибина створюють відчуття цілісності та єдності - обирайте один-два фільтри та використовувати їх постійно)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17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8E516BA-58C8-4FED-94EB-3EAF8F512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7297"/>
            <a:ext cx="10515600" cy="3769665"/>
          </a:xfrm>
        </p:spPr>
        <p:txBody>
          <a:bodyPr/>
          <a:lstStyle/>
          <a:p>
            <a:pPr algn="just"/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4. Стікери та гіфки з'явилися в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Інстаграм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сторіс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 тільки з 2018 року, але маркетологи називали їх головним трендом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Інстаграм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-маркетингу у 2019 році . Вони чудово працюють як підказки або мотивація дії, що перекладає користувачів на сторінки, що продають.</a:t>
            </a:r>
          </a:p>
          <a:p>
            <a:pPr algn="just"/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Часто стікерами нагадують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свайпнути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 або клацнути посилання, яке ви прикріпили до історії. Але пам'ятайте, якщо використовувати занадто багато елементів, що «кричать», на одному екрані, вони швидше збивають з пантелику, ніж привертають і розважають.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803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E15D102-AB9B-473F-9A4B-4470A3EB2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5. Виділитися можна за допомогою власних гіфок. Усі гіфки, які пропонує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Інстаграм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, належать до сервісу </a:t>
            </a:r>
            <a:r>
              <a:rPr lang="en-US" sz="2800" b="0" i="0" dirty="0" err="1">
                <a:solidFill>
                  <a:srgbClr val="0E1318"/>
                </a:solidFill>
                <a:effectLst/>
                <a:latin typeface="Canva Sans"/>
              </a:rPr>
              <a:t>Giphy</a:t>
            </a:r>
            <a:r>
              <a:rPr lang="en-US" sz="2800" b="0" i="0" dirty="0">
                <a:solidFill>
                  <a:srgbClr val="0E1318"/>
                </a:solidFill>
                <a:effectLst/>
                <a:latin typeface="Canva Sans"/>
              </a:rPr>
              <a:t>. 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Туди можна завантажити свій набір стікерів,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емоджі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,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леттерингів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- і будь-який користувач зможе додавати їх у свої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Сторіс</a:t>
            </a:r>
            <a:r>
              <a:rPr lang="uk-UA" sz="2800" dirty="0">
                <a:solidFill>
                  <a:srgbClr val="0E1318"/>
                </a:solidFill>
                <a:latin typeface="Canva Sans"/>
              </a:rPr>
              <a:t>.</a:t>
            </a:r>
            <a:endParaRPr lang="uk-UA" sz="2800" b="0" i="0" dirty="0">
              <a:solidFill>
                <a:srgbClr val="0E1318"/>
              </a:solidFill>
              <a:effectLst/>
              <a:latin typeface="Canva Sans"/>
            </a:endParaRPr>
          </a:p>
        </p:txBody>
      </p:sp>
    </p:spTree>
    <p:extLst>
      <p:ext uri="{BB962C8B-B14F-4D97-AF65-F5344CB8AC3E}">
        <p14:creationId xmlns:p14="http://schemas.microsoft.com/office/powerpoint/2010/main" val="422187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E7F6F9-767F-4B24-80C0-5B625BD11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653"/>
            <a:ext cx="10515600" cy="3844310"/>
          </a:xfrm>
        </p:spPr>
        <p:txBody>
          <a:bodyPr>
            <a:normAutofit/>
          </a:bodyPr>
          <a:lstStyle/>
          <a:p>
            <a:pPr algn="just"/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З недавнього часу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сторіс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історії в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Інстаграмі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дозволяють використовувати не лише готові стікери, а й робити їх самостійно. Для цього потрібно перейти в розділ зі стікерами та вибрати "Селфі". Ви можете зробити фотографію, використовуючи різні фони: градієнт, язики полум'я, конфетті та інші. У результаті у вас вийде унікальний стікер з вашим селфі.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6640630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482</Words>
  <Application>Microsoft Office PowerPoint</Application>
  <PresentationFormat>Широкий екран</PresentationFormat>
  <Paragraphs>22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Canva Sans</vt:lpstr>
      <vt:lpstr>Ретроспектива</vt:lpstr>
      <vt:lpstr>Stories</vt:lpstr>
      <vt:lpstr>Дефініції</vt:lpstr>
      <vt:lpstr>Презентація PowerPoint</vt:lpstr>
      <vt:lpstr>Презентація PowerPoint</vt:lpstr>
      <vt:lpstr>Презентація PowerPoint</vt:lpstr>
      <vt:lpstr>Ефективні сторіз: елементи сторітелінгу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</dc:title>
  <dc:creator>Слава</dc:creator>
  <cp:lastModifiedBy>Слава</cp:lastModifiedBy>
  <cp:revision>7</cp:revision>
  <dcterms:created xsi:type="dcterms:W3CDTF">2022-09-22T11:03:36Z</dcterms:created>
  <dcterms:modified xsi:type="dcterms:W3CDTF">2022-09-22T13:23:10Z</dcterms:modified>
</cp:coreProperties>
</file>