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7A160-3C21-43E7-8FB6-FE1504ABDC64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72EA5-14AF-401D-9B1B-3AD61AA8DF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2629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7A160-3C21-43E7-8FB6-FE1504ABDC64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72EA5-14AF-401D-9B1B-3AD61AA8DF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4102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7A160-3C21-43E7-8FB6-FE1504ABDC64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72EA5-14AF-401D-9B1B-3AD61AA8DF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2160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7A160-3C21-43E7-8FB6-FE1504ABDC64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72EA5-14AF-401D-9B1B-3AD61AA8DF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8324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7A160-3C21-43E7-8FB6-FE1504ABDC64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72EA5-14AF-401D-9B1B-3AD61AA8DF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0187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7A160-3C21-43E7-8FB6-FE1504ABDC64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72EA5-14AF-401D-9B1B-3AD61AA8DF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6989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7A160-3C21-43E7-8FB6-FE1504ABDC64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72EA5-14AF-401D-9B1B-3AD61AA8DF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411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7A160-3C21-43E7-8FB6-FE1504ABDC64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72EA5-14AF-401D-9B1B-3AD61AA8DF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9466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7A160-3C21-43E7-8FB6-FE1504ABDC64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72EA5-14AF-401D-9B1B-3AD61AA8DF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3189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7A160-3C21-43E7-8FB6-FE1504ABDC64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72EA5-14AF-401D-9B1B-3AD61AA8DF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2960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7A160-3C21-43E7-8FB6-FE1504ABDC64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72EA5-14AF-401D-9B1B-3AD61AA8DF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9540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7A160-3C21-43E7-8FB6-FE1504ABDC64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72EA5-14AF-401D-9B1B-3AD61AA8DF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6026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ефективності методів управління ризиком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788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ефективності методів управління ризиком</a:t>
            </a: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основі існуючих у вітчизняній і зарубіжній практиці підходів можна виділити якісні та кількісні методи оцінки ефективності систем управління фінансовими ризиками на підприємстві. Якісні методи можуть бути розглянуті в двох аспектах: як методи укрупненого аналізу і як легалізована якісна оцінка, яку використовують багато найбільші аудиторські компанії.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 більш детально окремі методи оцінки ефективності системи управління фінансовими ризиками (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Суфре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30435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79292"/>
            <a:ext cx="10515600" cy="149902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Якісні методи оцінки ефективності </a:t>
            </a:r>
            <a:r>
              <a:rPr lang="uk-UA" b="1" dirty="0" err="1" smtClean="0"/>
              <a:t>Суфре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Методологічною основою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деталізованих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оцінок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управління ризиками, є 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методологія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COSO </a:t>
            </a:r>
            <a:r>
              <a:rPr lang="ru-RU" sz="23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енм</a:t>
            </a:r>
            <a:r>
              <a:rPr lang="ru-RU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"управління ризиками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модель",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блоки,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усунути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некоректні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характеристику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управління ризиками.</a:t>
            </a:r>
          </a:p>
          <a:p>
            <a:r>
              <a:rPr lang="uk-UA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Методи укрупненої якісної оцінки ефективності </a:t>
            </a:r>
            <a:r>
              <a:rPr lang="uk-UA" sz="2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Суфре</a:t>
            </a:r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є найбільш оперативними, вони не мають на увазі розгляд будь-яких блоків </a:t>
            </a:r>
            <a:r>
              <a:rPr lang="uk-UA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Суфре</a:t>
            </a:r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вивчають систему в цілому, відповідність її елементів "кращій практиці".</a:t>
            </a:r>
          </a:p>
          <a:p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укрупненого якісного методу оцінки можна виділити.</a:t>
            </a:r>
          </a:p>
          <a:p>
            <a:r>
              <a:rPr lang="uk-UA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оцінки ефективності менеджменту компанії.</a:t>
            </a:r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Він заснований на процесного підходу до управління і на тому постулаті, що позитивне управління компанією і відповідно грамотна політика в управлінні фінансовими ризиками ведуть до зростання вартості акцій на фондовому ринку. Істотним мінусом даного методу є те, що зростання </a:t>
            </a:r>
            <a:r>
              <a:rPr lang="ru-RU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дійсний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стан, 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обумовлений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інфляцією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очікуваннями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інвесторів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2677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позиціонування системи управління ризиками та її побудови в рамках організації</a:t>
            </a: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5057"/>
          </a:xfrm>
        </p:spPr>
        <p:txBody>
          <a:bodyPr>
            <a:normAutofit fontScale="92500" lnSpcReduction="20000"/>
          </a:bodyPr>
          <a:lstStyle/>
          <a:p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цілому в економічній теорії та практиці компаній застосовуються два підходи до позиціонування систем управління ризиками. Перший підхід (традиційний) не розглядає </a:t>
            </a:r>
            <a:r>
              <a:rPr lang="uk-UA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Суфре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частина системи внутрішнього контролю (СВК). Другий підхід (системний) розглядає </a:t>
            </a:r>
            <a:r>
              <a:rPr lang="uk-UA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Суфре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частина СВК. Порівняльний аналіз цих двох підходів наведено в таблиці</a:t>
            </a:r>
          </a:p>
          <a:p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Істотним недоліком традиційного підходу є те, що управління ризиками тут розглядається як вузькоспеціалізована діяльність, спрямована на ідентифікацію і подальшу кількісну оцінку найбільш істотних ризиків, яка доповнює основні заходи у плануванні інвестиційного процесу. Таке позиціонування </a:t>
            </a:r>
            <a:r>
              <a:rPr lang="uk-UA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Суфре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повною мірою враховує динамічність протікають на підприємстві і в економіці процесів і може призвести до неефективності самої системи. Крім того, цей підхід не є виграшним для підприємства, так як відносно ізольоване функціонування СВК і </a:t>
            </a:r>
            <a:r>
              <a:rPr lang="uk-UA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Суфре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різко знижує ефективність системи управління в цілому. Зокрема, виникає проблема доступу до інформації при прийнятті рішення в умовах ризикової ситуації, моніторингу рівня прийнятого ризику.</a:t>
            </a:r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75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2748477"/>
              </p:ext>
            </p:extLst>
          </p:nvPr>
        </p:nvGraphicFramePr>
        <p:xfrm>
          <a:off x="718277" y="134911"/>
          <a:ext cx="10515600" cy="644404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65833439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951194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177753763"/>
                    </a:ext>
                  </a:extLst>
                </a:gridCol>
              </a:tblGrid>
              <a:tr h="587943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Критерії</a:t>
                      </a:r>
                      <a:r>
                        <a:rPr lang="uk-UA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ефективності 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|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uk-UA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ідходи</a:t>
                      </a:r>
                      <a:endParaRPr lang="uk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традиційний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системний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984154"/>
                  </a:ext>
                </a:extLst>
              </a:tr>
              <a:tr h="1270838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Сталість, безперервність управління ризиком</a:t>
                      </a:r>
                      <a:endParaRPr lang="uk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 управління ризиками здійснюється не постійно, а на вимогу вищого керівництва організації</a:t>
                      </a:r>
                      <a:endParaRPr lang="uk-UA" sz="16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 управління ризиками є частиною системи управління підприємством і не залежить від бажання і установок окремих керівників</a:t>
                      </a:r>
                      <a:endParaRPr lang="uk-UA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60232"/>
                  </a:ext>
                </a:extLst>
              </a:tr>
              <a:tr h="3118085">
                <a:tc>
                  <a:txBody>
                    <a:bodyPr/>
                    <a:lstStyle/>
                    <a:p>
                      <a:pPr algn="l"/>
                      <a:r>
                        <a:rPr lang="uk-UA" sz="1600" noProof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Інтеграція в процес управління компанією</a:t>
                      </a:r>
                      <a:endParaRPr lang="uk-UA" sz="1600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 ризиками здійснюється в рамках окремих підрозділів, які управляють своїми видами ризиків: бухгалтерський, казначейство і </a:t>
                      </a:r>
                      <a:r>
                        <a:rPr lang="uk-UA" sz="160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т.д</a:t>
                      </a:r>
                      <a:r>
                        <a:rPr lang="uk-UA" sz="16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не носить комплексного характеру. При організаційному відокремленні на рівні компанії управління ризиками найчастіше відносно </a:t>
                      </a:r>
                      <a:r>
                        <a:rPr lang="uk-UA" sz="160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ізолюється</a:t>
                      </a:r>
                      <a:r>
                        <a:rPr lang="uk-UA" sz="16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що не інтегровано в процес управління компанією</a:t>
                      </a:r>
                    </a:p>
                    <a:p>
                      <a:pPr algn="l"/>
                      <a:endParaRPr lang="ru-RU" sz="1600" dirty="0" smtClean="0">
                        <a:solidFill>
                          <a:srgbClr val="656565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600" dirty="0">
                        <a:solidFill>
                          <a:srgbClr val="656565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 ризиками являє собою систему, пов'язану з системою внутрішнього контролю і здійснюється на всіх етапах управління підприємством, інтегровано і є невід'ємною частиною системи управління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049155"/>
                  </a:ext>
                </a:extLst>
              </a:tr>
              <a:tr h="1274980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Широта охоплення ризиків</a:t>
                      </a:r>
                      <a:endParaRPr lang="uk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Управлінню піддаються в основному майнові ризики, що найчастіше пов'язано з вимогами законодавства</a:t>
                      </a:r>
                      <a:endParaRPr lang="uk-UA" sz="16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Ризики піддаються управлінню по всій сукупності</a:t>
                      </a:r>
                      <a:endParaRPr lang="uk-UA" sz="16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4718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0290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99607"/>
            <a:ext cx="10515600" cy="5577356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Методи деталізованої якісної оцінки використовують в якості критерію ефективності відповідність основних елементів систем управління ризиками "кращій практиці". Такий підхід застосовується в методології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COSO ERM.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зазначеної методологією ефективність процесу управління ризиками є предметом суб'єктивного судження, яке формується в результаті оцінки наявності та функціонування восьми компонентів управління ризиками:</a:t>
            </a: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внутрішня середу;</a:t>
            </a: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постановка цілей;</a:t>
            </a: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виявлення потенційних подій;</a:t>
            </a: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оцінка ризиків;</a:t>
            </a: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реагування на ризики;</a:t>
            </a: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контрольні процедури;</a:t>
            </a: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інформація, і комунікація;</a:t>
            </a: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моніторинг.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Необхідно, щоб всі компоненти були присутні і ефективно функціонували, а ризик повинен перебувати в рамках ризик-апетиту керівництва даної компанії.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633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8980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Кількісні методи оцінки ефективності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Суфре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Метод оцінки системи контролю, запропонований Р.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Доджем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Цей метод дозволяє поєднати попередні суб'єктивні оцінки з отриманими результатами, підвищити ефективність розроблених контрольних процедур.</a:t>
            </a:r>
          </a:p>
          <a:p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даному методі під ризиком контролю розуміється результат дії двох факторів:</a:t>
            </a: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ризик того, що матимуть місце суттєві відхилення (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Рсуш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Откл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ризик того, що деякі мали місце суттєві відхилення залишаться невиявленими після завершення контрольних процедур (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Рнеобн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Тоді сукупний ризик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Суфре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Рсуфр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можна розглядати, використовуючи формулу</a:t>
            </a:r>
          </a:p>
          <a:p>
            <a:pPr marL="0" indent="0">
              <a:buNone/>
            </a:pP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Рсуфр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Рсущ.откл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×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Рнеобн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830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44774"/>
            <a:ext cx="10515600" cy="5832189"/>
          </a:xfrm>
        </p:spPr>
        <p:txBody>
          <a:bodyPr>
            <a:noAutofit/>
          </a:bodyPr>
          <a:lstStyle/>
          <a:p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Підхід, побудований на аналізі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NPV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цілому але всім проектам, враховуючи її зміна залежно від функціонування СУФ Р, використовується в якості одного з методів кількісної оцінки ефективності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Суфре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 даному випадку оцінка ефективності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Суфре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в кілька етапів.</a:t>
            </a:r>
          </a:p>
          <a:p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 1. Для несистематичних ризиків проводиться наступний аналіз:</a:t>
            </a:r>
          </a:p>
          <a:p>
            <a:pPr marL="0" indent="0"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розраховуються фінансові ризики проекту в умовах відсутності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Суфре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компанії Р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розраховується змінилося значення кожного виду фінансового ризику (Р /) після впровадження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Суфре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дозволяє знижувати ризики проектів, тобто Р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';</a:t>
            </a:r>
          </a:p>
          <a:p>
            <a:pPr marL="0" indent="0">
              <a:buNone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проводиться розрахунок початкового та кінцевого ризику проекту з урахуванням вагових коефіцієнтів.</a:t>
            </a:r>
          </a:p>
          <a:p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 2. Експерти оцінюють системні ризики (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Рсіст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які формують середовище функціонування проекту і не піддаються управлінню з боку компанії.</a:t>
            </a:r>
          </a:p>
          <a:p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 3. Визначається загальний фінансовий ризик проекту, що являє собою суму систематичного і несистематичного ризику.</a:t>
            </a:r>
          </a:p>
          <a:p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 4. Розраховуються дві ставки дисконту: з урахуванням ризику проекту за відсутності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Суфре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з урахуванням того, що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Суфре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впроваджена і функціонує. Для розрахунку використовується модель САРМ.</a:t>
            </a:r>
          </a:p>
          <a:p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 5. Проводиться розрахунок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NPV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урахуванням і без урахування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Суфре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 6. Ефективність впровадження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Суфре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визначається як різниця між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NPV,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розрахованої з урахуванням і без урахування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Суфре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884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057148" y="734094"/>
            <a:ext cx="4006516" cy="1325563"/>
          </a:xfrm>
        </p:spPr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</a:t>
            </a:r>
            <a:endParaRPr lang="uk-UA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9254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973</Words>
  <Application>Microsoft Office PowerPoint</Application>
  <PresentationFormat>Широкоэкранный</PresentationFormat>
  <Paragraphs>53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Оцінка ефективності методів управління ризиком</vt:lpstr>
      <vt:lpstr>Оцінка ефективності методів управління ризиком</vt:lpstr>
      <vt:lpstr>Якісні методи оцінки ефективності Суфре  </vt:lpstr>
      <vt:lpstr>Аналіз позиціонування системи управління ризиками та її побудови в рамках організації</vt:lpstr>
      <vt:lpstr>Презентация PowerPoint</vt:lpstr>
      <vt:lpstr>Презентация PowerPoint</vt:lpstr>
      <vt:lpstr>Кількісні методи оцінки ефективності Суфре</vt:lpstr>
      <vt:lpstr>Презентация PowerPoint</vt:lpstr>
      <vt:lpstr>Дякую за увагу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Оцінка ефективності методів управління ризиком</dc:title>
  <dc:creator>Данил Даниленко</dc:creator>
  <cp:lastModifiedBy>Пользователь Windows</cp:lastModifiedBy>
  <cp:revision>6</cp:revision>
  <dcterms:created xsi:type="dcterms:W3CDTF">2019-10-15T11:50:07Z</dcterms:created>
  <dcterms:modified xsi:type="dcterms:W3CDTF">2020-04-17T05:38:56Z</dcterms:modified>
</cp:coreProperties>
</file>