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910" y="386007"/>
            <a:ext cx="97536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застосовуючи для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1-2-3-4-1 рівняння для циркуляції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індукції магнітного поля в інтегральній формі, отримаємо рівність: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81" y="1134586"/>
            <a:ext cx="1939332" cy="5774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58909" y="1882157"/>
            <a:ext cx="9954567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витків можна записати як добуток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nl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n – кількість витків, що припадає на одиницю довжини соленоїда. Після підстановки отримуємо рівняння: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67" y="3138212"/>
            <a:ext cx="1446961" cy="5677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239297" y="3798940"/>
            <a:ext cx="959282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індукції магнітного поля всередині соленоїда прямо пропорційна силі струму.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39297" y="4359676"/>
            <a:ext cx="924113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краю нескінченого соленоїда величина індукції буде зменшеною у два рази: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67" y="5219540"/>
            <a:ext cx="1580044" cy="7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4454770" y="4748372"/>
            <a:ext cx="7130980" cy="248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принципом суперпозиції, вектор індукції магнітного поля всередині соленоїда можна розглядати як суму двох однакових векторів, утворених двома половинами соленоїда, якщо умовно розділити соленоїд на дві частини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з цих частин повинна мати таку ж саму величину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індукції, як і на краю соленоїда. Це пояснює зменшення в два рази величини індукції на краю соленоїда порівняно з її величиною всередині соленоїда.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4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</a:t>
            </a:r>
            <a:r>
              <a:rPr lang="uk-UA" dirty="0"/>
              <a:t>4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/>
              <a:t>МАГНЕТИЗМ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Циркуляція</a:t>
            </a:r>
            <a:r>
              <a:rPr lang="ru-RU" b="1" dirty="0"/>
              <a:t> вектора </a:t>
            </a:r>
            <a:r>
              <a:rPr lang="ru-RU" b="1" dirty="0" err="1"/>
              <a:t>індукції</a:t>
            </a:r>
            <a:r>
              <a:rPr lang="ru-RU" b="1" dirty="0"/>
              <a:t> </a:t>
            </a:r>
            <a:r>
              <a:rPr lang="ru-RU" b="1" dirty="0" err="1"/>
              <a:t>магнітного</a:t>
            </a:r>
            <a:r>
              <a:rPr lang="ru-RU" b="1" dirty="0"/>
              <a:t> поля</a:t>
            </a:r>
            <a:endParaRPr lang="ru-RU" dirty="0"/>
          </a:p>
          <a:p>
            <a:r>
              <a:rPr lang="ru-RU" b="1" dirty="0" err="1"/>
              <a:t>Магнітне</a:t>
            </a:r>
            <a:r>
              <a:rPr lang="ru-RU" b="1" dirty="0"/>
              <a:t> поле в </a:t>
            </a:r>
            <a:r>
              <a:rPr lang="ru-RU" b="1" dirty="0" err="1"/>
              <a:t>соленоїді</a:t>
            </a:r>
            <a:endParaRPr lang="ru-RU" dirty="0"/>
          </a:p>
          <a:p>
            <a:pPr marL="0" indent="0"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912" y="447847"/>
            <a:ext cx="9601200" cy="1485900"/>
          </a:xfrm>
        </p:spPr>
        <p:txBody>
          <a:bodyPr/>
          <a:lstStyle/>
          <a:p>
            <a:pPr marL="0" indent="0"/>
            <a:r>
              <a:rPr lang="ru-RU" b="1" dirty="0"/>
              <a:t>МАГНЕТИЗМ</a:t>
            </a:r>
            <a:endParaRPr lang="ru-RU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390" y="768096"/>
            <a:ext cx="4460561" cy="48564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51390" y="1692301"/>
            <a:ext cx="6096000" cy="25353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нескінченно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довгий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прямолінійний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тече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струм. Силу струму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I.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Охопимо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контуром,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співпадає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 силовою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лінією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прямолінійного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силовою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лінією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є коло з центром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площина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перпендикулярна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9615804" y="5017580"/>
            <a:ext cx="2075688" cy="7955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0715" y="464558"/>
            <a:ext cx="2423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Магнітостатика</a:t>
            </a:r>
            <a:endParaRPr lang="ru-RU" sz="2400" b="1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08" y="1163129"/>
            <a:ext cx="3326003" cy="3097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60848" y="1163129"/>
            <a:ext cx="6096000" cy="19731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радіус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контуру.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в точках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дотичним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кола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співнаправленим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елементарної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кола, B↑↑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655" y="3149245"/>
            <a:ext cx="1366139" cy="9297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218182" y="4252012"/>
            <a:ext cx="968108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Розрахуємо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круговому контуру: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146" y="4662334"/>
            <a:ext cx="4414901" cy="71804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1684146" y="5495475"/>
                <a:ext cx="8749158" cy="412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Врахуємо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що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величина </a:t>
                </a:r>
                <a:r>
                  <a:rPr lang="ru-RU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інтеграла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dl</m:t>
                        </m:r>
                      </m:e>
                    </m:nary>
                  </m:oMath>
                </a14:m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дорівнює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довжині</a:t>
                </a:r>
                <a:r>
                  <a:rPr lang="ru-RU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кола,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dl</m:t>
                        </m:r>
                        <m:r>
                          <a:rPr lang="ru-RU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nary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146" y="5495475"/>
                <a:ext cx="8749158" cy="412164"/>
              </a:xfrm>
              <a:prstGeom prst="rect">
                <a:avLst/>
              </a:prstGeom>
              <a:blipFill>
                <a:blip r:embed="rId5"/>
                <a:stretch>
                  <a:fillRect l="-557" t="-132353" b="-19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805" y="5143120"/>
            <a:ext cx="1797685" cy="5432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743712" y="5876577"/>
            <a:ext cx="1118006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порахована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вздовж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величина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прямолінійного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пропорційна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і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відстані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контуру до струму: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6686044" y="4770065"/>
            <a:ext cx="2075688" cy="7955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160" y="240809"/>
            <a:ext cx="1069543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Розрахуємо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циркуляцію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довільному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замкнутому контуру,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тече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струм. </a:t>
            </a:r>
            <a:endParaRPr lang="ru-RU" sz="14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446" y="1120203"/>
            <a:ext cx="3779330" cy="341522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Прямоугольник 22"/>
          <p:cNvSpPr/>
          <p:nvPr/>
        </p:nvSpPr>
        <p:spPr>
          <a:xfrm>
            <a:off x="5294828" y="1314412"/>
            <a:ext cx="4693016" cy="7116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Скалярний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добутку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07" y="1855202"/>
            <a:ext cx="3985705" cy="43079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5736336" y="2286000"/>
            <a:ext cx="64556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яка направлена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уздовж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|| B.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Довжина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807" y="3054096"/>
            <a:ext cx="1229106" cy="51206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5853691" y="3646132"/>
            <a:ext cx="318189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скалярний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76" y="4159741"/>
            <a:ext cx="2387600" cy="48541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1189988" y="4843299"/>
            <a:ext cx="549605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529" y="4896303"/>
            <a:ext cx="1630718" cy="5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Прямоугольник 28"/>
          <p:cNvSpPr/>
          <p:nvPr/>
        </p:nvSpPr>
        <p:spPr>
          <a:xfrm>
            <a:off x="1018294" y="5724061"/>
            <a:ext cx="1057629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відстані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 від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контуру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 представимо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довжину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ru-RU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ru-RU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α, де dα – кут, на який спирається ділянка  dl</a:t>
            </a:r>
            <a:r>
              <a:rPr lang="ru-RU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вершина якого розташована на провіднику.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0104120" y="5778317"/>
            <a:ext cx="1673352" cy="893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945" y="597534"/>
            <a:ext cx="6670231" cy="10118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511808" y="1813577"/>
            <a:ext cx="983589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поза контуром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нулю,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58" y="2834641"/>
            <a:ext cx="3480054" cy="7847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511808" y="3795947"/>
            <a:ext cx="983589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довільний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тече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струму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67156" y="4770065"/>
            <a:ext cx="2075688" cy="7955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4916748"/>
            <a:ext cx="1591056" cy="5239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46048" y="5712276"/>
            <a:ext cx="876604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них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Позначимо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j-м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принципом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суперпозиції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результуючий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165" y="5915300"/>
            <a:ext cx="1125411" cy="575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4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192" y="366947"/>
            <a:ext cx="969873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інтегральній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струмів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провідниках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контуром: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704" y="1385570"/>
            <a:ext cx="1998027" cy="68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683" y="2400108"/>
            <a:ext cx="2035048" cy="6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584960" y="34598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Сума сил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струмів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розраховується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Струми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виходять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 контуру,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вважаються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додатними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входять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від’ємними</a:t>
            </a:r>
            <a:endParaRPr lang="ru-RU" dirty="0"/>
          </a:p>
        </p:txBody>
      </p:sp>
      <p:pic>
        <p:nvPicPr>
          <p:cNvPr id="17" name="Рисунок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02549"/>
            <a:ext cx="3099816" cy="27806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трелка вправо 3"/>
          <p:cNvSpPr/>
          <p:nvPr/>
        </p:nvSpPr>
        <p:spPr>
          <a:xfrm>
            <a:off x="6876288" y="2615184"/>
            <a:ext cx="950976" cy="34747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3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466" y="360823"/>
            <a:ext cx="316112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Магнітне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поле в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соленоїді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8426" y="992164"/>
            <a:ext cx="105373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електричних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колах часто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провідники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витків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часто називають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котушками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індуктивності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лінійні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котушки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індуктивності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більші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поперечні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розміріи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називають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соленоїдом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26" y="2133909"/>
            <a:ext cx="5008210" cy="18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Соленоиды - устройство, работа, применение » Школа для электрика:  электротехника и электрон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539" y="4208524"/>
            <a:ext cx="4704129" cy="217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7410" y="4329904"/>
            <a:ext cx="628692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паралельні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рисунку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зображені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пунктирними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стрілками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всерединітсоленоїда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 =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вектором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уздовж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6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346479" y="277394"/>
            <a:ext cx="1035985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Перерізи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витків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кружечками.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Струми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витків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входять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площину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рисунка,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хрестиками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струми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виходять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площини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точками.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Лінії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індукції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магнітного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поля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пунктирними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стрілками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Виділимо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замкнутий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контур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прямокутника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1-2-3-4-1.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1-2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елементарний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вектор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співнаправлений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з вектором B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індукції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магнітного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поля, тому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скалярний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добуток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векторів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дорівнює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добутку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їх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модулів</a:t>
            </a:r>
            <a:endParaRPr lang="ru-RU" sz="2000" dirty="0"/>
          </a:p>
        </p:txBody>
      </p:sp>
      <p:pic>
        <p:nvPicPr>
          <p:cNvPr id="17" name="Рисунок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487" y="2038873"/>
            <a:ext cx="1598130" cy="566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649" y="2277942"/>
            <a:ext cx="4612528" cy="24813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279004" y="2792158"/>
            <a:ext cx="5060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3-4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скалярний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добуток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нулю</a:t>
            </a:r>
            <a:endParaRPr lang="ru-RU" dirty="0"/>
          </a:p>
        </p:txBody>
      </p:sp>
      <p:pic>
        <p:nvPicPr>
          <p:cNvPr id="19" name="Рисунок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487" y="3348260"/>
            <a:ext cx="1186922" cy="4864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6279004" y="38393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оскільки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за межами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соленоїда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струм не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утворює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магнітного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поля </a:t>
            </a:r>
            <a:r>
              <a:rPr lang="ru-RU" dirty="0"/>
              <a:t>B=0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5649" y="4946395"/>
            <a:ext cx="998927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2-3 та 4-1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скалярний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Bdl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межами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= 0, а для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тіє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їчастини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контуру,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соленоїда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 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контура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1-2-3-4-1 вклад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циркуляцію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магнітної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ненульовим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1-2: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523" y="6016761"/>
            <a:ext cx="6923075" cy="743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8142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3179</TotalTime>
  <Words>639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Times New Roman</vt:lpstr>
      <vt:lpstr>TimesNewRomanPS-BoldMT</vt:lpstr>
      <vt:lpstr>Crop</vt:lpstr>
      <vt:lpstr>   Спеціальні розділи електродинаміки</vt:lpstr>
      <vt:lpstr>МОДУЛЬ 4 МАГНЕТИЗМ</vt:lpstr>
      <vt:lpstr>МАГНЕТИЗМ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75</cp:revision>
  <dcterms:created xsi:type="dcterms:W3CDTF">2021-09-05T15:12:34Z</dcterms:created>
  <dcterms:modified xsi:type="dcterms:W3CDTF">2021-11-08T17:54:56Z</dcterms:modified>
</cp:coreProperties>
</file>