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34"/>
  </p:notesMasterIdLst>
  <p:sldIdLst>
    <p:sldId id="260" r:id="rId3"/>
    <p:sldId id="257" r:id="rId4"/>
    <p:sldId id="286" r:id="rId5"/>
    <p:sldId id="287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8" r:id="rId27"/>
    <p:sldId id="329" r:id="rId28"/>
    <p:sldId id="327" r:id="rId29"/>
    <p:sldId id="330" r:id="rId30"/>
    <p:sldId id="331" r:id="rId31"/>
    <p:sldId id="332" r:id="rId32"/>
    <p:sldId id="33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51296-6495-4FDC-96BE-20387A2594C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45D7169-BB36-455C-9495-EF0234FD883B}">
      <dgm:prSet phldrT="[Text]"/>
      <dgm:spPr/>
      <dgm:t>
        <a:bodyPr/>
        <a:lstStyle/>
        <a:p>
          <a:r>
            <a:rPr lang="uk-UA" dirty="0"/>
            <a:t>Академічна мобільність</a:t>
          </a:r>
          <a:endParaRPr lang="en-US" dirty="0"/>
        </a:p>
      </dgm:t>
    </dgm:pt>
    <dgm:pt modelId="{DA4C56D1-F7F4-40EC-851A-08178F149611}" type="parTrans" cxnId="{B561CA4C-6D1B-4A32-9019-4773927E522D}">
      <dgm:prSet/>
      <dgm:spPr/>
      <dgm:t>
        <a:bodyPr/>
        <a:lstStyle/>
        <a:p>
          <a:endParaRPr lang="en-US"/>
        </a:p>
      </dgm:t>
    </dgm:pt>
    <dgm:pt modelId="{DDA9F1CF-D558-4948-8445-016BA750452A}" type="sibTrans" cxnId="{B561CA4C-6D1B-4A32-9019-4773927E522D}">
      <dgm:prSet/>
      <dgm:spPr/>
      <dgm:t>
        <a:bodyPr/>
        <a:lstStyle/>
        <a:p>
          <a:endParaRPr lang="en-US"/>
        </a:p>
      </dgm:t>
    </dgm:pt>
    <dgm:pt modelId="{12088160-7ADC-4FA3-BB17-85CA9607C799}">
      <dgm:prSet phldrT="[Text]"/>
      <dgm:spPr/>
      <dgm:t>
        <a:bodyPr/>
        <a:lstStyle/>
        <a:p>
          <a:r>
            <a:rPr lang="uk-UA" dirty="0"/>
            <a:t>Міжнародна</a:t>
          </a:r>
          <a:endParaRPr lang="en-US" dirty="0"/>
        </a:p>
      </dgm:t>
    </dgm:pt>
    <dgm:pt modelId="{FD37BD4B-CA80-44B3-BB6C-90801C0CD921}" type="parTrans" cxnId="{72921AC3-9AEE-47C5-831C-728C8033D20B}">
      <dgm:prSet/>
      <dgm:spPr/>
      <dgm:t>
        <a:bodyPr/>
        <a:lstStyle/>
        <a:p>
          <a:endParaRPr lang="en-US"/>
        </a:p>
      </dgm:t>
    </dgm:pt>
    <dgm:pt modelId="{24E92F51-F723-46A8-9341-32C766603160}" type="sibTrans" cxnId="{72921AC3-9AEE-47C5-831C-728C8033D20B}">
      <dgm:prSet/>
      <dgm:spPr/>
      <dgm:t>
        <a:bodyPr/>
        <a:lstStyle/>
        <a:p>
          <a:endParaRPr lang="en-US"/>
        </a:p>
      </dgm:t>
    </dgm:pt>
    <dgm:pt modelId="{324BC289-875B-43AC-BCF9-2BAC423AE6FB}">
      <dgm:prSet phldrT="[Text]"/>
      <dgm:spPr/>
      <dgm:t>
        <a:bodyPr/>
        <a:lstStyle/>
        <a:p>
          <a:r>
            <a:rPr lang="uk-UA" dirty="0"/>
            <a:t>Ступенева</a:t>
          </a:r>
          <a:endParaRPr lang="en-US" dirty="0"/>
        </a:p>
      </dgm:t>
    </dgm:pt>
    <dgm:pt modelId="{018CF5DD-2DA5-4598-9A75-5FC35C1271E5}" type="parTrans" cxnId="{F93F81F5-FA69-4024-8C05-F918FE495828}">
      <dgm:prSet/>
      <dgm:spPr/>
      <dgm:t>
        <a:bodyPr/>
        <a:lstStyle/>
        <a:p>
          <a:endParaRPr lang="en-US"/>
        </a:p>
      </dgm:t>
    </dgm:pt>
    <dgm:pt modelId="{10822A5A-94CD-44A4-AA2B-C1B69DE5E4DD}" type="sibTrans" cxnId="{F93F81F5-FA69-4024-8C05-F918FE495828}">
      <dgm:prSet/>
      <dgm:spPr/>
      <dgm:t>
        <a:bodyPr/>
        <a:lstStyle/>
        <a:p>
          <a:endParaRPr lang="en-US"/>
        </a:p>
      </dgm:t>
    </dgm:pt>
    <dgm:pt modelId="{2D6EDF57-9C46-43CD-A87F-E5C786405B93}">
      <dgm:prSet phldrT="[Text]"/>
      <dgm:spPr/>
      <dgm:t>
        <a:bodyPr/>
        <a:lstStyle/>
        <a:p>
          <a:r>
            <a:rPr lang="uk-UA" dirty="0"/>
            <a:t>Кредитна</a:t>
          </a:r>
          <a:endParaRPr lang="en-US" dirty="0"/>
        </a:p>
      </dgm:t>
    </dgm:pt>
    <dgm:pt modelId="{24D9750B-75AD-4018-A2FF-EE609A011B42}" type="parTrans" cxnId="{75788303-2230-4057-8ED3-FE09CE17E7D8}">
      <dgm:prSet/>
      <dgm:spPr/>
      <dgm:t>
        <a:bodyPr/>
        <a:lstStyle/>
        <a:p>
          <a:endParaRPr lang="en-US"/>
        </a:p>
      </dgm:t>
    </dgm:pt>
    <dgm:pt modelId="{C21C73E4-1FB4-4452-8CC3-D23E43B2DB6D}" type="sibTrans" cxnId="{75788303-2230-4057-8ED3-FE09CE17E7D8}">
      <dgm:prSet/>
      <dgm:spPr/>
      <dgm:t>
        <a:bodyPr/>
        <a:lstStyle/>
        <a:p>
          <a:endParaRPr lang="en-US"/>
        </a:p>
      </dgm:t>
    </dgm:pt>
    <dgm:pt modelId="{24D0242F-127B-4680-81BB-1BD220519FE1}">
      <dgm:prSet phldrT="[Text]"/>
      <dgm:spPr/>
      <dgm:t>
        <a:bodyPr/>
        <a:lstStyle/>
        <a:p>
          <a:r>
            <a:rPr lang="uk-UA" dirty="0"/>
            <a:t>Внутрішня</a:t>
          </a:r>
          <a:endParaRPr lang="en-US" dirty="0"/>
        </a:p>
      </dgm:t>
    </dgm:pt>
    <dgm:pt modelId="{7EDC569B-09E0-4BD2-8E67-89640C1A393F}" type="parTrans" cxnId="{811ED9A3-5D24-4596-9631-2D274A4E2D38}">
      <dgm:prSet/>
      <dgm:spPr/>
      <dgm:t>
        <a:bodyPr/>
        <a:lstStyle/>
        <a:p>
          <a:endParaRPr lang="en-US"/>
        </a:p>
      </dgm:t>
    </dgm:pt>
    <dgm:pt modelId="{DE10EBDD-DA26-4DA9-92A0-BBC4E0C0F365}" type="sibTrans" cxnId="{811ED9A3-5D24-4596-9631-2D274A4E2D38}">
      <dgm:prSet/>
      <dgm:spPr/>
      <dgm:t>
        <a:bodyPr/>
        <a:lstStyle/>
        <a:p>
          <a:endParaRPr lang="en-US"/>
        </a:p>
      </dgm:t>
    </dgm:pt>
    <dgm:pt modelId="{7895555C-D8E3-459A-AA98-030CD4A7C2DD}">
      <dgm:prSet phldrT="[Text]"/>
      <dgm:spPr/>
      <dgm:t>
        <a:bodyPr/>
        <a:lstStyle/>
        <a:p>
          <a:r>
            <a:rPr lang="uk-UA" dirty="0"/>
            <a:t>Кредитна</a:t>
          </a:r>
          <a:endParaRPr lang="en-US" dirty="0"/>
        </a:p>
      </dgm:t>
    </dgm:pt>
    <dgm:pt modelId="{E6B8A0D8-ECC6-4702-80BC-4D7A45C95BB3}" type="parTrans" cxnId="{999FEE93-08DA-45CE-A66A-5DD86345EBD5}">
      <dgm:prSet/>
      <dgm:spPr/>
      <dgm:t>
        <a:bodyPr/>
        <a:lstStyle/>
        <a:p>
          <a:endParaRPr lang="en-US"/>
        </a:p>
      </dgm:t>
    </dgm:pt>
    <dgm:pt modelId="{D6BAC92D-184C-4D49-8258-419B6204CBC2}" type="sibTrans" cxnId="{999FEE93-08DA-45CE-A66A-5DD86345EBD5}">
      <dgm:prSet/>
      <dgm:spPr/>
      <dgm:t>
        <a:bodyPr/>
        <a:lstStyle/>
        <a:p>
          <a:endParaRPr lang="en-US"/>
        </a:p>
      </dgm:t>
    </dgm:pt>
    <dgm:pt modelId="{15F549CF-9DB6-4C0E-91D5-820353F02BF1}">
      <dgm:prSet/>
      <dgm:spPr/>
      <dgm:t>
        <a:bodyPr/>
        <a:lstStyle/>
        <a:p>
          <a:r>
            <a:rPr lang="uk-UA" dirty="0"/>
            <a:t>Бакалавр, магістр</a:t>
          </a:r>
          <a:endParaRPr lang="en-US" dirty="0"/>
        </a:p>
      </dgm:t>
    </dgm:pt>
    <dgm:pt modelId="{7A329E13-B04B-4E73-8CAC-56862E52FDF6}" type="parTrans" cxnId="{2F7D6750-3690-45DD-9AAF-640D1C2BCD69}">
      <dgm:prSet/>
      <dgm:spPr/>
      <dgm:t>
        <a:bodyPr/>
        <a:lstStyle/>
        <a:p>
          <a:endParaRPr lang="en-US"/>
        </a:p>
      </dgm:t>
    </dgm:pt>
    <dgm:pt modelId="{4DDE6D3B-9D4C-4B49-8D0D-870AE081D72C}" type="sibTrans" cxnId="{2F7D6750-3690-45DD-9AAF-640D1C2BCD69}">
      <dgm:prSet/>
      <dgm:spPr/>
      <dgm:t>
        <a:bodyPr/>
        <a:lstStyle/>
        <a:p>
          <a:endParaRPr lang="en-US"/>
        </a:p>
      </dgm:t>
    </dgm:pt>
    <dgm:pt modelId="{746487E9-22F6-4786-8C3C-01D4D7704093}">
      <dgm:prSet/>
      <dgm:spPr/>
      <dgm:t>
        <a:bodyPr/>
        <a:lstStyle/>
        <a:p>
          <a:r>
            <a:rPr lang="uk-UA" dirty="0"/>
            <a:t>Бакалавр, магістр, аспіпант, докторант</a:t>
          </a:r>
          <a:endParaRPr lang="en-US" dirty="0"/>
        </a:p>
      </dgm:t>
    </dgm:pt>
    <dgm:pt modelId="{EC74B259-0B1F-4119-9A0E-2563423BE37B}" type="parTrans" cxnId="{865A4CE0-A6E0-4B12-9C4D-AF4A9273C121}">
      <dgm:prSet/>
      <dgm:spPr/>
      <dgm:t>
        <a:bodyPr/>
        <a:lstStyle/>
        <a:p>
          <a:endParaRPr lang="en-US"/>
        </a:p>
      </dgm:t>
    </dgm:pt>
    <dgm:pt modelId="{AD3E3063-39B9-47D9-80C2-1471B23D2C66}" type="sibTrans" cxnId="{865A4CE0-A6E0-4B12-9C4D-AF4A9273C121}">
      <dgm:prSet/>
      <dgm:spPr/>
      <dgm:t>
        <a:bodyPr/>
        <a:lstStyle/>
        <a:p>
          <a:endParaRPr lang="en-US"/>
        </a:p>
      </dgm:t>
    </dgm:pt>
    <dgm:pt modelId="{126F6522-C9B4-4398-BC65-6356CCB017F9}">
      <dgm:prSet/>
      <dgm:spPr/>
      <dgm:t>
        <a:bodyPr/>
        <a:lstStyle/>
        <a:p>
          <a:r>
            <a:rPr lang="uk-UA" dirty="0"/>
            <a:t>Бакалавр, магістр, аспірант, докторант</a:t>
          </a:r>
          <a:endParaRPr lang="en-US" dirty="0"/>
        </a:p>
      </dgm:t>
    </dgm:pt>
    <dgm:pt modelId="{61B256CD-3C5E-43CF-9EF0-DBA1504ECC96}" type="parTrans" cxnId="{B82821E1-4878-41F9-B974-29B569115921}">
      <dgm:prSet/>
      <dgm:spPr/>
      <dgm:t>
        <a:bodyPr/>
        <a:lstStyle/>
        <a:p>
          <a:endParaRPr lang="en-US"/>
        </a:p>
      </dgm:t>
    </dgm:pt>
    <dgm:pt modelId="{A51934F6-3074-4923-905C-112DF55C7CB4}" type="sibTrans" cxnId="{B82821E1-4878-41F9-B974-29B569115921}">
      <dgm:prSet/>
      <dgm:spPr/>
      <dgm:t>
        <a:bodyPr/>
        <a:lstStyle/>
        <a:p>
          <a:endParaRPr lang="en-US"/>
        </a:p>
      </dgm:t>
    </dgm:pt>
    <dgm:pt modelId="{107195DD-AF08-4740-9282-C258068B9E2C}" type="pres">
      <dgm:prSet presAssocID="{BC651296-6495-4FDC-96BE-20387A2594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E5F791-6A59-4AC0-831F-C1CF804D09EE}" type="pres">
      <dgm:prSet presAssocID="{D45D7169-BB36-455C-9495-EF0234FD883B}" presName="vertOne" presStyleCnt="0"/>
      <dgm:spPr/>
    </dgm:pt>
    <dgm:pt modelId="{1C89D8AD-2378-4610-9DFB-9BCBE079C3AD}" type="pres">
      <dgm:prSet presAssocID="{D45D7169-BB36-455C-9495-EF0234FD883B}" presName="txOne" presStyleLbl="node0" presStyleIdx="0" presStyleCnt="1">
        <dgm:presLayoutVars>
          <dgm:chPref val="3"/>
        </dgm:presLayoutVars>
      </dgm:prSet>
      <dgm:spPr/>
    </dgm:pt>
    <dgm:pt modelId="{F8CD9400-52ED-4C1E-A629-85CD4F3B8228}" type="pres">
      <dgm:prSet presAssocID="{D45D7169-BB36-455C-9495-EF0234FD883B}" presName="parTransOne" presStyleCnt="0"/>
      <dgm:spPr/>
    </dgm:pt>
    <dgm:pt modelId="{19E4A2F8-FA53-4DEF-BD05-9599FEFC00E5}" type="pres">
      <dgm:prSet presAssocID="{D45D7169-BB36-455C-9495-EF0234FD883B}" presName="horzOne" presStyleCnt="0"/>
      <dgm:spPr/>
    </dgm:pt>
    <dgm:pt modelId="{D777914E-E545-4CFA-9786-6A2DDB307381}" type="pres">
      <dgm:prSet presAssocID="{12088160-7ADC-4FA3-BB17-85CA9607C799}" presName="vertTwo" presStyleCnt="0"/>
      <dgm:spPr/>
    </dgm:pt>
    <dgm:pt modelId="{A495A0F8-AF65-4CA9-9917-4FECC0BB2D35}" type="pres">
      <dgm:prSet presAssocID="{12088160-7ADC-4FA3-BB17-85CA9607C799}" presName="txTwo" presStyleLbl="node2" presStyleIdx="0" presStyleCnt="2">
        <dgm:presLayoutVars>
          <dgm:chPref val="3"/>
        </dgm:presLayoutVars>
      </dgm:prSet>
      <dgm:spPr/>
    </dgm:pt>
    <dgm:pt modelId="{90BD2095-70CD-4994-BD1F-7BD1A47C6E9A}" type="pres">
      <dgm:prSet presAssocID="{12088160-7ADC-4FA3-BB17-85CA9607C799}" presName="parTransTwo" presStyleCnt="0"/>
      <dgm:spPr/>
    </dgm:pt>
    <dgm:pt modelId="{BA1EA51E-F0C1-45C4-A864-FD98A11000C6}" type="pres">
      <dgm:prSet presAssocID="{12088160-7ADC-4FA3-BB17-85CA9607C799}" presName="horzTwo" presStyleCnt="0"/>
      <dgm:spPr/>
    </dgm:pt>
    <dgm:pt modelId="{AD1F26A9-C9E8-472A-940F-728F335BFE29}" type="pres">
      <dgm:prSet presAssocID="{324BC289-875B-43AC-BCF9-2BAC423AE6FB}" presName="vertThree" presStyleCnt="0"/>
      <dgm:spPr/>
    </dgm:pt>
    <dgm:pt modelId="{BC75038A-81C3-4FB0-BF8B-313D89FC67F1}" type="pres">
      <dgm:prSet presAssocID="{324BC289-875B-43AC-BCF9-2BAC423AE6FB}" presName="txThree" presStyleLbl="node3" presStyleIdx="0" presStyleCnt="3">
        <dgm:presLayoutVars>
          <dgm:chPref val="3"/>
        </dgm:presLayoutVars>
      </dgm:prSet>
      <dgm:spPr/>
    </dgm:pt>
    <dgm:pt modelId="{DF542836-CD2C-4633-A0FC-C96943DA722A}" type="pres">
      <dgm:prSet presAssocID="{324BC289-875B-43AC-BCF9-2BAC423AE6FB}" presName="parTransThree" presStyleCnt="0"/>
      <dgm:spPr/>
    </dgm:pt>
    <dgm:pt modelId="{67E67329-F319-4FAE-80F6-3B7287DB8CC8}" type="pres">
      <dgm:prSet presAssocID="{324BC289-875B-43AC-BCF9-2BAC423AE6FB}" presName="horzThree" presStyleCnt="0"/>
      <dgm:spPr/>
    </dgm:pt>
    <dgm:pt modelId="{A7A37148-E1FC-4BBF-A10E-6EB9F2E259D5}" type="pres">
      <dgm:prSet presAssocID="{15F549CF-9DB6-4C0E-91D5-820353F02BF1}" presName="vertFour" presStyleCnt="0">
        <dgm:presLayoutVars>
          <dgm:chPref val="3"/>
        </dgm:presLayoutVars>
      </dgm:prSet>
      <dgm:spPr/>
    </dgm:pt>
    <dgm:pt modelId="{DE116798-8E7C-4EAA-B2E6-3DFCC13B90F3}" type="pres">
      <dgm:prSet presAssocID="{15F549CF-9DB6-4C0E-91D5-820353F02BF1}" presName="txFour" presStyleLbl="node4" presStyleIdx="0" presStyleCnt="3">
        <dgm:presLayoutVars>
          <dgm:chPref val="3"/>
        </dgm:presLayoutVars>
      </dgm:prSet>
      <dgm:spPr/>
    </dgm:pt>
    <dgm:pt modelId="{E24AC49F-EC45-418B-8A21-55E656F6A1B9}" type="pres">
      <dgm:prSet presAssocID="{15F549CF-9DB6-4C0E-91D5-820353F02BF1}" presName="horzFour" presStyleCnt="0"/>
      <dgm:spPr/>
    </dgm:pt>
    <dgm:pt modelId="{A73CB865-971D-44CE-A59D-D8268C930D8B}" type="pres">
      <dgm:prSet presAssocID="{10822A5A-94CD-44A4-AA2B-C1B69DE5E4DD}" presName="sibSpaceThree" presStyleCnt="0"/>
      <dgm:spPr/>
    </dgm:pt>
    <dgm:pt modelId="{65424B12-0CEC-4AF1-8C35-89766BF76FB1}" type="pres">
      <dgm:prSet presAssocID="{2D6EDF57-9C46-43CD-A87F-E5C786405B93}" presName="vertThree" presStyleCnt="0"/>
      <dgm:spPr/>
    </dgm:pt>
    <dgm:pt modelId="{98C7A432-4573-475F-9453-68989B853289}" type="pres">
      <dgm:prSet presAssocID="{2D6EDF57-9C46-43CD-A87F-E5C786405B93}" presName="txThree" presStyleLbl="node3" presStyleIdx="1" presStyleCnt="3">
        <dgm:presLayoutVars>
          <dgm:chPref val="3"/>
        </dgm:presLayoutVars>
      </dgm:prSet>
      <dgm:spPr/>
    </dgm:pt>
    <dgm:pt modelId="{94100CA8-775E-478B-A7F0-38EB4AFB8DE7}" type="pres">
      <dgm:prSet presAssocID="{2D6EDF57-9C46-43CD-A87F-E5C786405B93}" presName="parTransThree" presStyleCnt="0"/>
      <dgm:spPr/>
    </dgm:pt>
    <dgm:pt modelId="{86088FC5-6843-44AE-BCE0-F7D85489A137}" type="pres">
      <dgm:prSet presAssocID="{2D6EDF57-9C46-43CD-A87F-E5C786405B93}" presName="horzThree" presStyleCnt="0"/>
      <dgm:spPr/>
    </dgm:pt>
    <dgm:pt modelId="{5C6993A1-74E3-46F9-8253-F8ADE032C6A8}" type="pres">
      <dgm:prSet presAssocID="{746487E9-22F6-4786-8C3C-01D4D7704093}" presName="vertFour" presStyleCnt="0">
        <dgm:presLayoutVars>
          <dgm:chPref val="3"/>
        </dgm:presLayoutVars>
      </dgm:prSet>
      <dgm:spPr/>
    </dgm:pt>
    <dgm:pt modelId="{5325671F-0792-4526-BB01-27BC609D9F18}" type="pres">
      <dgm:prSet presAssocID="{746487E9-22F6-4786-8C3C-01D4D7704093}" presName="txFour" presStyleLbl="node4" presStyleIdx="1" presStyleCnt="3">
        <dgm:presLayoutVars>
          <dgm:chPref val="3"/>
        </dgm:presLayoutVars>
      </dgm:prSet>
      <dgm:spPr/>
    </dgm:pt>
    <dgm:pt modelId="{3EEC99E7-EF4C-437C-A3B3-9E54C65FD728}" type="pres">
      <dgm:prSet presAssocID="{746487E9-22F6-4786-8C3C-01D4D7704093}" presName="horzFour" presStyleCnt="0"/>
      <dgm:spPr/>
    </dgm:pt>
    <dgm:pt modelId="{E3130EDC-635B-475E-9365-44240C18F726}" type="pres">
      <dgm:prSet presAssocID="{24E92F51-F723-46A8-9341-32C766603160}" presName="sibSpaceTwo" presStyleCnt="0"/>
      <dgm:spPr/>
    </dgm:pt>
    <dgm:pt modelId="{525025E7-E77A-494B-9610-2E0208BA1A9E}" type="pres">
      <dgm:prSet presAssocID="{24D0242F-127B-4680-81BB-1BD220519FE1}" presName="vertTwo" presStyleCnt="0"/>
      <dgm:spPr/>
    </dgm:pt>
    <dgm:pt modelId="{8B526033-2EA8-4504-AF88-31BBA33E349B}" type="pres">
      <dgm:prSet presAssocID="{24D0242F-127B-4680-81BB-1BD220519FE1}" presName="txTwo" presStyleLbl="node2" presStyleIdx="1" presStyleCnt="2">
        <dgm:presLayoutVars>
          <dgm:chPref val="3"/>
        </dgm:presLayoutVars>
      </dgm:prSet>
      <dgm:spPr/>
    </dgm:pt>
    <dgm:pt modelId="{A688D83C-7B1D-4B02-B658-F443A2184B83}" type="pres">
      <dgm:prSet presAssocID="{24D0242F-127B-4680-81BB-1BD220519FE1}" presName="parTransTwo" presStyleCnt="0"/>
      <dgm:spPr/>
    </dgm:pt>
    <dgm:pt modelId="{5AC9ED37-C443-4E3D-8646-58E16C71CAB7}" type="pres">
      <dgm:prSet presAssocID="{24D0242F-127B-4680-81BB-1BD220519FE1}" presName="horzTwo" presStyleCnt="0"/>
      <dgm:spPr/>
    </dgm:pt>
    <dgm:pt modelId="{5A49D1E6-1393-460F-B426-A4E5906B1D46}" type="pres">
      <dgm:prSet presAssocID="{7895555C-D8E3-459A-AA98-030CD4A7C2DD}" presName="vertThree" presStyleCnt="0"/>
      <dgm:spPr/>
    </dgm:pt>
    <dgm:pt modelId="{CAFCA2FF-841D-422D-BC2C-4E140E2AB4D8}" type="pres">
      <dgm:prSet presAssocID="{7895555C-D8E3-459A-AA98-030CD4A7C2DD}" presName="txThree" presStyleLbl="node3" presStyleIdx="2" presStyleCnt="3">
        <dgm:presLayoutVars>
          <dgm:chPref val="3"/>
        </dgm:presLayoutVars>
      </dgm:prSet>
      <dgm:spPr/>
    </dgm:pt>
    <dgm:pt modelId="{47B39077-A1B3-4F3D-B8FB-0019FA56C987}" type="pres">
      <dgm:prSet presAssocID="{7895555C-D8E3-459A-AA98-030CD4A7C2DD}" presName="parTransThree" presStyleCnt="0"/>
      <dgm:spPr/>
    </dgm:pt>
    <dgm:pt modelId="{93EBEB54-502C-4A4A-A6DE-2B576E35299B}" type="pres">
      <dgm:prSet presAssocID="{7895555C-D8E3-459A-AA98-030CD4A7C2DD}" presName="horzThree" presStyleCnt="0"/>
      <dgm:spPr/>
    </dgm:pt>
    <dgm:pt modelId="{2A5C4DEE-2352-415E-8825-6265F0D5089C}" type="pres">
      <dgm:prSet presAssocID="{126F6522-C9B4-4398-BC65-6356CCB017F9}" presName="vertFour" presStyleCnt="0">
        <dgm:presLayoutVars>
          <dgm:chPref val="3"/>
        </dgm:presLayoutVars>
      </dgm:prSet>
      <dgm:spPr/>
    </dgm:pt>
    <dgm:pt modelId="{A179EFD7-9961-444C-B738-6A6131FF7A34}" type="pres">
      <dgm:prSet presAssocID="{126F6522-C9B4-4398-BC65-6356CCB017F9}" presName="txFour" presStyleLbl="node4" presStyleIdx="2" presStyleCnt="3">
        <dgm:presLayoutVars>
          <dgm:chPref val="3"/>
        </dgm:presLayoutVars>
      </dgm:prSet>
      <dgm:spPr/>
    </dgm:pt>
    <dgm:pt modelId="{CD60842D-6F33-4442-B2E8-E7D894F039FC}" type="pres">
      <dgm:prSet presAssocID="{126F6522-C9B4-4398-BC65-6356CCB017F9}" presName="horzFour" presStyleCnt="0"/>
      <dgm:spPr/>
    </dgm:pt>
  </dgm:ptLst>
  <dgm:cxnLst>
    <dgm:cxn modelId="{75788303-2230-4057-8ED3-FE09CE17E7D8}" srcId="{12088160-7ADC-4FA3-BB17-85CA9607C799}" destId="{2D6EDF57-9C46-43CD-A87F-E5C786405B93}" srcOrd="1" destOrd="0" parTransId="{24D9750B-75AD-4018-A2FF-EE609A011B42}" sibTransId="{C21C73E4-1FB4-4452-8CC3-D23E43B2DB6D}"/>
    <dgm:cxn modelId="{6A4D060B-920A-41DA-8611-B88B1858D71F}" type="presOf" srcId="{126F6522-C9B4-4398-BC65-6356CCB017F9}" destId="{A179EFD7-9961-444C-B738-6A6131FF7A34}" srcOrd="0" destOrd="0" presId="urn:microsoft.com/office/officeart/2005/8/layout/hierarchy4"/>
    <dgm:cxn modelId="{D07AAB33-9D3F-463A-824A-81D7D7997007}" type="presOf" srcId="{2D6EDF57-9C46-43CD-A87F-E5C786405B93}" destId="{98C7A432-4573-475F-9453-68989B853289}" srcOrd="0" destOrd="0" presId="urn:microsoft.com/office/officeart/2005/8/layout/hierarchy4"/>
    <dgm:cxn modelId="{7AC29D63-DE95-42A6-8754-DEF254CA6BB2}" type="presOf" srcId="{24D0242F-127B-4680-81BB-1BD220519FE1}" destId="{8B526033-2EA8-4504-AF88-31BBA33E349B}" srcOrd="0" destOrd="0" presId="urn:microsoft.com/office/officeart/2005/8/layout/hierarchy4"/>
    <dgm:cxn modelId="{B561CA4C-6D1B-4A32-9019-4773927E522D}" srcId="{BC651296-6495-4FDC-96BE-20387A2594CB}" destId="{D45D7169-BB36-455C-9495-EF0234FD883B}" srcOrd="0" destOrd="0" parTransId="{DA4C56D1-F7F4-40EC-851A-08178F149611}" sibTransId="{DDA9F1CF-D558-4948-8445-016BA750452A}"/>
    <dgm:cxn modelId="{94630B4E-6869-4623-8A97-8AF5098389EF}" type="presOf" srcId="{746487E9-22F6-4786-8C3C-01D4D7704093}" destId="{5325671F-0792-4526-BB01-27BC609D9F18}" srcOrd="0" destOrd="0" presId="urn:microsoft.com/office/officeart/2005/8/layout/hierarchy4"/>
    <dgm:cxn modelId="{2F7D6750-3690-45DD-9AAF-640D1C2BCD69}" srcId="{324BC289-875B-43AC-BCF9-2BAC423AE6FB}" destId="{15F549CF-9DB6-4C0E-91D5-820353F02BF1}" srcOrd="0" destOrd="0" parTransId="{7A329E13-B04B-4E73-8CAC-56862E52FDF6}" sibTransId="{4DDE6D3B-9D4C-4B49-8D0D-870AE081D72C}"/>
    <dgm:cxn modelId="{999FEE93-08DA-45CE-A66A-5DD86345EBD5}" srcId="{24D0242F-127B-4680-81BB-1BD220519FE1}" destId="{7895555C-D8E3-459A-AA98-030CD4A7C2DD}" srcOrd="0" destOrd="0" parTransId="{E6B8A0D8-ECC6-4702-80BC-4D7A45C95BB3}" sibTransId="{D6BAC92D-184C-4D49-8258-419B6204CBC2}"/>
    <dgm:cxn modelId="{811ED9A3-5D24-4596-9631-2D274A4E2D38}" srcId="{D45D7169-BB36-455C-9495-EF0234FD883B}" destId="{24D0242F-127B-4680-81BB-1BD220519FE1}" srcOrd="1" destOrd="0" parTransId="{7EDC569B-09E0-4BD2-8E67-89640C1A393F}" sibTransId="{DE10EBDD-DA26-4DA9-92A0-BBC4E0C0F365}"/>
    <dgm:cxn modelId="{432AEDAC-5B1D-4394-A8ED-E5B8230EFC2A}" type="presOf" srcId="{D45D7169-BB36-455C-9495-EF0234FD883B}" destId="{1C89D8AD-2378-4610-9DFB-9BCBE079C3AD}" srcOrd="0" destOrd="0" presId="urn:microsoft.com/office/officeart/2005/8/layout/hierarchy4"/>
    <dgm:cxn modelId="{708154BA-3737-417F-A597-4B4616E34002}" type="presOf" srcId="{12088160-7ADC-4FA3-BB17-85CA9607C799}" destId="{A495A0F8-AF65-4CA9-9917-4FECC0BB2D35}" srcOrd="0" destOrd="0" presId="urn:microsoft.com/office/officeart/2005/8/layout/hierarchy4"/>
    <dgm:cxn modelId="{72921AC3-9AEE-47C5-831C-728C8033D20B}" srcId="{D45D7169-BB36-455C-9495-EF0234FD883B}" destId="{12088160-7ADC-4FA3-BB17-85CA9607C799}" srcOrd="0" destOrd="0" parTransId="{FD37BD4B-CA80-44B3-BB6C-90801C0CD921}" sibTransId="{24E92F51-F723-46A8-9341-32C766603160}"/>
    <dgm:cxn modelId="{5488AFC5-0AEB-4B58-9F22-08ABC1F7DFFC}" type="presOf" srcId="{15F549CF-9DB6-4C0E-91D5-820353F02BF1}" destId="{DE116798-8E7C-4EAA-B2E6-3DFCC13B90F3}" srcOrd="0" destOrd="0" presId="urn:microsoft.com/office/officeart/2005/8/layout/hierarchy4"/>
    <dgm:cxn modelId="{D32694D3-17BC-4F43-9108-DC7C3898B71F}" type="presOf" srcId="{324BC289-875B-43AC-BCF9-2BAC423AE6FB}" destId="{BC75038A-81C3-4FB0-BF8B-313D89FC67F1}" srcOrd="0" destOrd="0" presId="urn:microsoft.com/office/officeart/2005/8/layout/hierarchy4"/>
    <dgm:cxn modelId="{865A4CE0-A6E0-4B12-9C4D-AF4A9273C121}" srcId="{2D6EDF57-9C46-43CD-A87F-E5C786405B93}" destId="{746487E9-22F6-4786-8C3C-01D4D7704093}" srcOrd="0" destOrd="0" parTransId="{EC74B259-0B1F-4119-9A0E-2563423BE37B}" sibTransId="{AD3E3063-39B9-47D9-80C2-1471B23D2C66}"/>
    <dgm:cxn modelId="{B82821E1-4878-41F9-B974-29B569115921}" srcId="{7895555C-D8E3-459A-AA98-030CD4A7C2DD}" destId="{126F6522-C9B4-4398-BC65-6356CCB017F9}" srcOrd="0" destOrd="0" parTransId="{61B256CD-3C5E-43CF-9EF0-DBA1504ECC96}" sibTransId="{A51934F6-3074-4923-905C-112DF55C7CB4}"/>
    <dgm:cxn modelId="{0C0A23F0-15E4-4E2F-BF2E-111B654C8186}" type="presOf" srcId="{BC651296-6495-4FDC-96BE-20387A2594CB}" destId="{107195DD-AF08-4740-9282-C258068B9E2C}" srcOrd="0" destOrd="0" presId="urn:microsoft.com/office/officeart/2005/8/layout/hierarchy4"/>
    <dgm:cxn modelId="{8EBFAAF1-9528-4EF5-99D1-983FF9E9B101}" type="presOf" srcId="{7895555C-D8E3-459A-AA98-030CD4A7C2DD}" destId="{CAFCA2FF-841D-422D-BC2C-4E140E2AB4D8}" srcOrd="0" destOrd="0" presId="urn:microsoft.com/office/officeart/2005/8/layout/hierarchy4"/>
    <dgm:cxn modelId="{F93F81F5-FA69-4024-8C05-F918FE495828}" srcId="{12088160-7ADC-4FA3-BB17-85CA9607C799}" destId="{324BC289-875B-43AC-BCF9-2BAC423AE6FB}" srcOrd="0" destOrd="0" parTransId="{018CF5DD-2DA5-4598-9A75-5FC35C1271E5}" sibTransId="{10822A5A-94CD-44A4-AA2B-C1B69DE5E4DD}"/>
    <dgm:cxn modelId="{709F65D0-DD30-4DDA-ADDB-03D6692FFD93}" type="presParOf" srcId="{107195DD-AF08-4740-9282-C258068B9E2C}" destId="{11E5F791-6A59-4AC0-831F-C1CF804D09EE}" srcOrd="0" destOrd="0" presId="urn:microsoft.com/office/officeart/2005/8/layout/hierarchy4"/>
    <dgm:cxn modelId="{1BE734BA-4702-4ED3-BB4D-1B222FC5F36E}" type="presParOf" srcId="{11E5F791-6A59-4AC0-831F-C1CF804D09EE}" destId="{1C89D8AD-2378-4610-9DFB-9BCBE079C3AD}" srcOrd="0" destOrd="0" presId="urn:microsoft.com/office/officeart/2005/8/layout/hierarchy4"/>
    <dgm:cxn modelId="{D16DA992-D2FE-4C32-8A1D-4DAF7320FCCA}" type="presParOf" srcId="{11E5F791-6A59-4AC0-831F-C1CF804D09EE}" destId="{F8CD9400-52ED-4C1E-A629-85CD4F3B8228}" srcOrd="1" destOrd="0" presId="urn:microsoft.com/office/officeart/2005/8/layout/hierarchy4"/>
    <dgm:cxn modelId="{81863FF6-B3BC-47EC-B403-B25CD00D8A99}" type="presParOf" srcId="{11E5F791-6A59-4AC0-831F-C1CF804D09EE}" destId="{19E4A2F8-FA53-4DEF-BD05-9599FEFC00E5}" srcOrd="2" destOrd="0" presId="urn:microsoft.com/office/officeart/2005/8/layout/hierarchy4"/>
    <dgm:cxn modelId="{5DC2EF31-C1EB-4359-85B0-5BFD97D83177}" type="presParOf" srcId="{19E4A2F8-FA53-4DEF-BD05-9599FEFC00E5}" destId="{D777914E-E545-4CFA-9786-6A2DDB307381}" srcOrd="0" destOrd="0" presId="urn:microsoft.com/office/officeart/2005/8/layout/hierarchy4"/>
    <dgm:cxn modelId="{D4D48D20-48BC-449C-AD17-5A72FC892DA0}" type="presParOf" srcId="{D777914E-E545-4CFA-9786-6A2DDB307381}" destId="{A495A0F8-AF65-4CA9-9917-4FECC0BB2D35}" srcOrd="0" destOrd="0" presId="urn:microsoft.com/office/officeart/2005/8/layout/hierarchy4"/>
    <dgm:cxn modelId="{0AF58396-CBB9-4288-A74D-B2AE37B03491}" type="presParOf" srcId="{D777914E-E545-4CFA-9786-6A2DDB307381}" destId="{90BD2095-70CD-4994-BD1F-7BD1A47C6E9A}" srcOrd="1" destOrd="0" presId="urn:microsoft.com/office/officeart/2005/8/layout/hierarchy4"/>
    <dgm:cxn modelId="{6AE5C286-8A28-421A-9C83-3023351BF126}" type="presParOf" srcId="{D777914E-E545-4CFA-9786-6A2DDB307381}" destId="{BA1EA51E-F0C1-45C4-A864-FD98A11000C6}" srcOrd="2" destOrd="0" presId="urn:microsoft.com/office/officeart/2005/8/layout/hierarchy4"/>
    <dgm:cxn modelId="{1CF2A453-E37A-4B2F-8C87-F018490E68C1}" type="presParOf" srcId="{BA1EA51E-F0C1-45C4-A864-FD98A11000C6}" destId="{AD1F26A9-C9E8-472A-940F-728F335BFE29}" srcOrd="0" destOrd="0" presId="urn:microsoft.com/office/officeart/2005/8/layout/hierarchy4"/>
    <dgm:cxn modelId="{33E09C96-71B8-48D7-B7E5-62C67C693366}" type="presParOf" srcId="{AD1F26A9-C9E8-472A-940F-728F335BFE29}" destId="{BC75038A-81C3-4FB0-BF8B-313D89FC67F1}" srcOrd="0" destOrd="0" presId="urn:microsoft.com/office/officeart/2005/8/layout/hierarchy4"/>
    <dgm:cxn modelId="{39693C21-C564-4D82-9823-F9871CA007EC}" type="presParOf" srcId="{AD1F26A9-C9E8-472A-940F-728F335BFE29}" destId="{DF542836-CD2C-4633-A0FC-C96943DA722A}" srcOrd="1" destOrd="0" presId="urn:microsoft.com/office/officeart/2005/8/layout/hierarchy4"/>
    <dgm:cxn modelId="{083CBDC5-92D3-4C06-90B8-C5020BE2188A}" type="presParOf" srcId="{AD1F26A9-C9E8-472A-940F-728F335BFE29}" destId="{67E67329-F319-4FAE-80F6-3B7287DB8CC8}" srcOrd="2" destOrd="0" presId="urn:microsoft.com/office/officeart/2005/8/layout/hierarchy4"/>
    <dgm:cxn modelId="{FA03F6FE-B1E2-427D-AD25-63B6A84CF384}" type="presParOf" srcId="{67E67329-F319-4FAE-80F6-3B7287DB8CC8}" destId="{A7A37148-E1FC-4BBF-A10E-6EB9F2E259D5}" srcOrd="0" destOrd="0" presId="urn:microsoft.com/office/officeart/2005/8/layout/hierarchy4"/>
    <dgm:cxn modelId="{EE5FF35C-08D6-4829-AEB1-F66C1B6A74B4}" type="presParOf" srcId="{A7A37148-E1FC-4BBF-A10E-6EB9F2E259D5}" destId="{DE116798-8E7C-4EAA-B2E6-3DFCC13B90F3}" srcOrd="0" destOrd="0" presId="urn:microsoft.com/office/officeart/2005/8/layout/hierarchy4"/>
    <dgm:cxn modelId="{71D728E0-42C5-4B38-8DB7-A28B666E596F}" type="presParOf" srcId="{A7A37148-E1FC-4BBF-A10E-6EB9F2E259D5}" destId="{E24AC49F-EC45-418B-8A21-55E656F6A1B9}" srcOrd="1" destOrd="0" presId="urn:microsoft.com/office/officeart/2005/8/layout/hierarchy4"/>
    <dgm:cxn modelId="{C01CF97C-4005-4F10-9BBF-1C37B883F0FF}" type="presParOf" srcId="{BA1EA51E-F0C1-45C4-A864-FD98A11000C6}" destId="{A73CB865-971D-44CE-A59D-D8268C930D8B}" srcOrd="1" destOrd="0" presId="urn:microsoft.com/office/officeart/2005/8/layout/hierarchy4"/>
    <dgm:cxn modelId="{048A4661-FE76-4067-B6D8-6F40F48977A5}" type="presParOf" srcId="{BA1EA51E-F0C1-45C4-A864-FD98A11000C6}" destId="{65424B12-0CEC-4AF1-8C35-89766BF76FB1}" srcOrd="2" destOrd="0" presId="urn:microsoft.com/office/officeart/2005/8/layout/hierarchy4"/>
    <dgm:cxn modelId="{C988A4EF-2777-4253-8A76-5143FED41A0F}" type="presParOf" srcId="{65424B12-0CEC-4AF1-8C35-89766BF76FB1}" destId="{98C7A432-4573-475F-9453-68989B853289}" srcOrd="0" destOrd="0" presId="urn:microsoft.com/office/officeart/2005/8/layout/hierarchy4"/>
    <dgm:cxn modelId="{F6C82AF7-C712-4FC8-A502-1B8A404DBBC4}" type="presParOf" srcId="{65424B12-0CEC-4AF1-8C35-89766BF76FB1}" destId="{94100CA8-775E-478B-A7F0-38EB4AFB8DE7}" srcOrd="1" destOrd="0" presId="urn:microsoft.com/office/officeart/2005/8/layout/hierarchy4"/>
    <dgm:cxn modelId="{440F54F2-76C3-4ECD-B02B-85CC539961E1}" type="presParOf" srcId="{65424B12-0CEC-4AF1-8C35-89766BF76FB1}" destId="{86088FC5-6843-44AE-BCE0-F7D85489A137}" srcOrd="2" destOrd="0" presId="urn:microsoft.com/office/officeart/2005/8/layout/hierarchy4"/>
    <dgm:cxn modelId="{0D9179C8-DB7C-41C6-9D12-FB467D754911}" type="presParOf" srcId="{86088FC5-6843-44AE-BCE0-F7D85489A137}" destId="{5C6993A1-74E3-46F9-8253-F8ADE032C6A8}" srcOrd="0" destOrd="0" presId="urn:microsoft.com/office/officeart/2005/8/layout/hierarchy4"/>
    <dgm:cxn modelId="{DF7DAC67-041B-4DEA-8EFB-BC582DB1D533}" type="presParOf" srcId="{5C6993A1-74E3-46F9-8253-F8ADE032C6A8}" destId="{5325671F-0792-4526-BB01-27BC609D9F18}" srcOrd="0" destOrd="0" presId="urn:microsoft.com/office/officeart/2005/8/layout/hierarchy4"/>
    <dgm:cxn modelId="{3D82EBD7-7C69-4061-B99A-267DC2C59938}" type="presParOf" srcId="{5C6993A1-74E3-46F9-8253-F8ADE032C6A8}" destId="{3EEC99E7-EF4C-437C-A3B3-9E54C65FD728}" srcOrd="1" destOrd="0" presId="urn:microsoft.com/office/officeart/2005/8/layout/hierarchy4"/>
    <dgm:cxn modelId="{B495D169-E98F-4734-8C34-BE4FB650FBEE}" type="presParOf" srcId="{19E4A2F8-FA53-4DEF-BD05-9599FEFC00E5}" destId="{E3130EDC-635B-475E-9365-44240C18F726}" srcOrd="1" destOrd="0" presId="urn:microsoft.com/office/officeart/2005/8/layout/hierarchy4"/>
    <dgm:cxn modelId="{D707876A-0C0B-4B3D-AA03-608791EA6B7D}" type="presParOf" srcId="{19E4A2F8-FA53-4DEF-BD05-9599FEFC00E5}" destId="{525025E7-E77A-494B-9610-2E0208BA1A9E}" srcOrd="2" destOrd="0" presId="urn:microsoft.com/office/officeart/2005/8/layout/hierarchy4"/>
    <dgm:cxn modelId="{CDECD73C-1BC1-4202-9E3F-F1FA4111DF35}" type="presParOf" srcId="{525025E7-E77A-494B-9610-2E0208BA1A9E}" destId="{8B526033-2EA8-4504-AF88-31BBA33E349B}" srcOrd="0" destOrd="0" presId="urn:microsoft.com/office/officeart/2005/8/layout/hierarchy4"/>
    <dgm:cxn modelId="{F30993B6-C024-4FC2-A2B8-8D91E87F0AA5}" type="presParOf" srcId="{525025E7-E77A-494B-9610-2E0208BA1A9E}" destId="{A688D83C-7B1D-4B02-B658-F443A2184B83}" srcOrd="1" destOrd="0" presId="urn:microsoft.com/office/officeart/2005/8/layout/hierarchy4"/>
    <dgm:cxn modelId="{2283C4CF-7AA2-4AF1-B9DB-B2E44E5A7C45}" type="presParOf" srcId="{525025E7-E77A-494B-9610-2E0208BA1A9E}" destId="{5AC9ED37-C443-4E3D-8646-58E16C71CAB7}" srcOrd="2" destOrd="0" presId="urn:microsoft.com/office/officeart/2005/8/layout/hierarchy4"/>
    <dgm:cxn modelId="{9CB543BE-6ACF-4928-8C4F-9493496DF1F6}" type="presParOf" srcId="{5AC9ED37-C443-4E3D-8646-58E16C71CAB7}" destId="{5A49D1E6-1393-460F-B426-A4E5906B1D46}" srcOrd="0" destOrd="0" presId="urn:microsoft.com/office/officeart/2005/8/layout/hierarchy4"/>
    <dgm:cxn modelId="{30261F07-DF1C-41F3-A897-59B6F99C1C9B}" type="presParOf" srcId="{5A49D1E6-1393-460F-B426-A4E5906B1D46}" destId="{CAFCA2FF-841D-422D-BC2C-4E140E2AB4D8}" srcOrd="0" destOrd="0" presId="urn:microsoft.com/office/officeart/2005/8/layout/hierarchy4"/>
    <dgm:cxn modelId="{E5A2F879-CAD4-44F3-AC58-9D477101AD1D}" type="presParOf" srcId="{5A49D1E6-1393-460F-B426-A4E5906B1D46}" destId="{47B39077-A1B3-4F3D-B8FB-0019FA56C987}" srcOrd="1" destOrd="0" presId="urn:microsoft.com/office/officeart/2005/8/layout/hierarchy4"/>
    <dgm:cxn modelId="{90FA133F-1027-44B5-83A2-ADDCF49E3208}" type="presParOf" srcId="{5A49D1E6-1393-460F-B426-A4E5906B1D46}" destId="{93EBEB54-502C-4A4A-A6DE-2B576E35299B}" srcOrd="2" destOrd="0" presId="urn:microsoft.com/office/officeart/2005/8/layout/hierarchy4"/>
    <dgm:cxn modelId="{7EE7257A-AAA0-430B-B011-E8720348C6B1}" type="presParOf" srcId="{93EBEB54-502C-4A4A-A6DE-2B576E35299B}" destId="{2A5C4DEE-2352-415E-8825-6265F0D5089C}" srcOrd="0" destOrd="0" presId="urn:microsoft.com/office/officeart/2005/8/layout/hierarchy4"/>
    <dgm:cxn modelId="{A5B40A0D-32A6-4110-968D-44140B4E0756}" type="presParOf" srcId="{2A5C4DEE-2352-415E-8825-6265F0D5089C}" destId="{A179EFD7-9961-444C-B738-6A6131FF7A34}" srcOrd="0" destOrd="0" presId="urn:microsoft.com/office/officeart/2005/8/layout/hierarchy4"/>
    <dgm:cxn modelId="{CB56DBD5-D775-48CC-96A8-C1BBB3E1ED03}" type="presParOf" srcId="{2A5C4DEE-2352-415E-8825-6265F0D5089C}" destId="{CD60842D-6F33-4442-B2E8-E7D894F039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7DA7C-EF7C-4D12-9670-A57883AF5D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23A0624-200F-4E52-9D0B-C97786C6D895}">
      <dgm:prSet phldrT="[Text]"/>
      <dgm:spPr/>
      <dgm:t>
        <a:bodyPr/>
        <a:lstStyle/>
        <a:p>
          <a:r>
            <a:rPr lang="uk-UA" dirty="0"/>
            <a:t>Аспірант</a:t>
          </a:r>
          <a:endParaRPr lang="en-US" dirty="0"/>
        </a:p>
      </dgm:t>
    </dgm:pt>
    <dgm:pt modelId="{2DD97746-B3DD-4B44-A468-5B4C0466424C}" type="parTrans" cxnId="{EDC945C0-70CF-438E-BC8A-0AAFB8A6C4F3}">
      <dgm:prSet/>
      <dgm:spPr/>
      <dgm:t>
        <a:bodyPr/>
        <a:lstStyle/>
        <a:p>
          <a:endParaRPr lang="en-US"/>
        </a:p>
      </dgm:t>
    </dgm:pt>
    <dgm:pt modelId="{0B203A4F-799E-43E6-ACB2-B8C31634141D}" type="sibTrans" cxnId="{EDC945C0-70CF-438E-BC8A-0AAFB8A6C4F3}">
      <dgm:prSet/>
      <dgm:spPr/>
      <dgm:t>
        <a:bodyPr/>
        <a:lstStyle/>
        <a:p>
          <a:endParaRPr lang="en-US"/>
        </a:p>
      </dgm:t>
    </dgm:pt>
    <dgm:pt modelId="{812B3955-92AD-4951-84AB-839CB6EB4822}">
      <dgm:prSet phldrT="[Text]"/>
      <dgm:spPr/>
      <dgm:t>
        <a:bodyPr/>
        <a:lstStyle/>
        <a:p>
          <a:r>
            <a:rPr lang="uk-UA" dirty="0"/>
            <a:t>Стажування</a:t>
          </a:r>
          <a:endParaRPr lang="en-US" dirty="0"/>
        </a:p>
      </dgm:t>
    </dgm:pt>
    <dgm:pt modelId="{AC7D9201-8C98-440B-AD9E-7B6F47B860A9}" type="parTrans" cxnId="{8B0840E2-5981-45E9-8EA3-926DFFB865FC}">
      <dgm:prSet/>
      <dgm:spPr/>
      <dgm:t>
        <a:bodyPr/>
        <a:lstStyle/>
        <a:p>
          <a:endParaRPr lang="en-US"/>
        </a:p>
      </dgm:t>
    </dgm:pt>
    <dgm:pt modelId="{FB1E3C1B-66AF-4901-A13A-2D96537C31E6}" type="sibTrans" cxnId="{8B0840E2-5981-45E9-8EA3-926DFFB865FC}">
      <dgm:prSet/>
      <dgm:spPr/>
      <dgm:t>
        <a:bodyPr/>
        <a:lstStyle/>
        <a:p>
          <a:endParaRPr lang="en-US"/>
        </a:p>
      </dgm:t>
    </dgm:pt>
    <dgm:pt modelId="{13ED4F4E-CBE7-4711-9964-89CF0D9884F3}">
      <dgm:prSet phldrT="[Text]"/>
      <dgm:spPr/>
      <dgm:t>
        <a:bodyPr/>
        <a:lstStyle/>
        <a:p>
          <a:r>
            <a:rPr lang="uk-UA" dirty="0"/>
            <a:t>Наукове: </a:t>
          </a:r>
        </a:p>
        <a:p>
          <a:r>
            <a:rPr lang="uk-UA" dirty="0"/>
            <a:t>Сертифікат про стажування</a:t>
          </a:r>
          <a:endParaRPr lang="en-US" dirty="0"/>
        </a:p>
      </dgm:t>
    </dgm:pt>
    <dgm:pt modelId="{264FC01F-953F-42F4-A8D6-95BEC1B8523A}" type="parTrans" cxnId="{EDF5AFDD-30B7-499D-A13C-56E1A09DB443}">
      <dgm:prSet/>
      <dgm:spPr/>
      <dgm:t>
        <a:bodyPr/>
        <a:lstStyle/>
        <a:p>
          <a:endParaRPr lang="en-US"/>
        </a:p>
      </dgm:t>
    </dgm:pt>
    <dgm:pt modelId="{312CD4F3-FEC4-4159-BDB7-90DA36A71D50}" type="sibTrans" cxnId="{EDF5AFDD-30B7-499D-A13C-56E1A09DB443}">
      <dgm:prSet/>
      <dgm:spPr/>
      <dgm:t>
        <a:bodyPr/>
        <a:lstStyle/>
        <a:p>
          <a:endParaRPr lang="en-US"/>
        </a:p>
      </dgm:t>
    </dgm:pt>
    <dgm:pt modelId="{80DBC16D-D09E-4766-A7C8-9F9DCB7554C2}">
      <dgm:prSet phldrT="[Text]"/>
      <dgm:spPr/>
      <dgm:t>
        <a:bodyPr/>
        <a:lstStyle/>
        <a:p>
          <a:r>
            <a:rPr lang="uk-UA" dirty="0"/>
            <a:t>Мовне: мовний сертифікат</a:t>
          </a:r>
          <a:endParaRPr lang="en-US" dirty="0"/>
        </a:p>
      </dgm:t>
    </dgm:pt>
    <dgm:pt modelId="{A5B70052-127B-41B0-AB31-54E6AF7ABE8B}" type="parTrans" cxnId="{BB43366D-608F-437F-90C6-D37C0DDF1A8A}">
      <dgm:prSet/>
      <dgm:spPr/>
      <dgm:t>
        <a:bodyPr/>
        <a:lstStyle/>
        <a:p>
          <a:endParaRPr lang="en-US"/>
        </a:p>
      </dgm:t>
    </dgm:pt>
    <dgm:pt modelId="{34884AAD-06B5-42A4-AF09-C8051FB5A375}" type="sibTrans" cxnId="{BB43366D-608F-437F-90C6-D37C0DDF1A8A}">
      <dgm:prSet/>
      <dgm:spPr/>
      <dgm:t>
        <a:bodyPr/>
        <a:lstStyle/>
        <a:p>
          <a:endParaRPr lang="en-US"/>
        </a:p>
      </dgm:t>
    </dgm:pt>
    <dgm:pt modelId="{593D72B1-0D6A-44D1-A8DF-EB1E667212DF}">
      <dgm:prSet phldrT="[Text]"/>
      <dgm:spPr/>
      <dgm:t>
        <a:bodyPr/>
        <a:lstStyle/>
        <a:p>
          <a:r>
            <a:rPr lang="uk-UA" dirty="0"/>
            <a:t>Навчання</a:t>
          </a:r>
          <a:endParaRPr lang="en-US" dirty="0"/>
        </a:p>
      </dgm:t>
    </dgm:pt>
    <dgm:pt modelId="{AF9BB6BD-BEEE-4E41-881F-131883E18D89}" type="parTrans" cxnId="{53A35DFF-8EB4-4114-ACF4-8D5BF128237B}">
      <dgm:prSet/>
      <dgm:spPr/>
      <dgm:t>
        <a:bodyPr/>
        <a:lstStyle/>
        <a:p>
          <a:endParaRPr lang="en-US"/>
        </a:p>
      </dgm:t>
    </dgm:pt>
    <dgm:pt modelId="{172F08FA-3DBD-4B48-B6D7-D1B34C738E15}" type="sibTrans" cxnId="{53A35DFF-8EB4-4114-ACF4-8D5BF128237B}">
      <dgm:prSet/>
      <dgm:spPr/>
      <dgm:t>
        <a:bodyPr/>
        <a:lstStyle/>
        <a:p>
          <a:endParaRPr lang="en-US"/>
        </a:p>
      </dgm:t>
    </dgm:pt>
    <dgm:pt modelId="{C6017CF5-E25A-4149-B62A-AA5E49E31B68}">
      <dgm:prSet phldrT="[Text]"/>
      <dgm:spPr/>
      <dgm:t>
        <a:bodyPr/>
        <a:lstStyle/>
        <a:p>
          <a:r>
            <a:rPr lang="uk-UA" dirty="0"/>
            <a:t>Транскрипт балів </a:t>
          </a:r>
          <a:r>
            <a:rPr lang="en-US" dirty="0"/>
            <a:t>ECTS</a:t>
          </a:r>
        </a:p>
      </dgm:t>
    </dgm:pt>
    <dgm:pt modelId="{8E232249-6263-4F71-A0D6-EE62DD1634CB}" type="parTrans" cxnId="{B041DD3D-68B9-4F5A-B186-2DFC2DA8A407}">
      <dgm:prSet/>
      <dgm:spPr/>
      <dgm:t>
        <a:bodyPr/>
        <a:lstStyle/>
        <a:p>
          <a:endParaRPr lang="en-US"/>
        </a:p>
      </dgm:t>
    </dgm:pt>
    <dgm:pt modelId="{622AE311-8FAD-4146-A294-2582754B10B1}" type="sibTrans" cxnId="{B041DD3D-68B9-4F5A-B186-2DFC2DA8A407}">
      <dgm:prSet/>
      <dgm:spPr/>
      <dgm:t>
        <a:bodyPr/>
        <a:lstStyle/>
        <a:p>
          <a:endParaRPr lang="en-US"/>
        </a:p>
      </dgm:t>
    </dgm:pt>
    <dgm:pt modelId="{2C4F98B9-0078-4F5E-8E47-0B1E04853353}" type="pres">
      <dgm:prSet presAssocID="{5A47DA7C-EF7C-4D12-9670-A57883AF5D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CD8EA1-3B51-44B5-997F-FB64395C0129}" type="pres">
      <dgm:prSet presAssocID="{223A0624-200F-4E52-9D0B-C97786C6D895}" presName="hierRoot1" presStyleCnt="0"/>
      <dgm:spPr/>
    </dgm:pt>
    <dgm:pt modelId="{0BA1E490-46CD-4329-AA66-281C914BA2A1}" type="pres">
      <dgm:prSet presAssocID="{223A0624-200F-4E52-9D0B-C97786C6D895}" presName="composite" presStyleCnt="0"/>
      <dgm:spPr/>
    </dgm:pt>
    <dgm:pt modelId="{9C1489E6-6D62-49A2-971E-F1203CCCDFA1}" type="pres">
      <dgm:prSet presAssocID="{223A0624-200F-4E52-9D0B-C97786C6D895}" presName="background" presStyleLbl="node0" presStyleIdx="0" presStyleCnt="1"/>
      <dgm:spPr/>
    </dgm:pt>
    <dgm:pt modelId="{2077AD43-19CA-4185-B709-A78E19561AD0}" type="pres">
      <dgm:prSet presAssocID="{223A0624-200F-4E52-9D0B-C97786C6D895}" presName="text" presStyleLbl="fgAcc0" presStyleIdx="0" presStyleCnt="1">
        <dgm:presLayoutVars>
          <dgm:chPref val="3"/>
        </dgm:presLayoutVars>
      </dgm:prSet>
      <dgm:spPr/>
    </dgm:pt>
    <dgm:pt modelId="{FE766FB1-C255-48C1-A611-085107742430}" type="pres">
      <dgm:prSet presAssocID="{223A0624-200F-4E52-9D0B-C97786C6D895}" presName="hierChild2" presStyleCnt="0"/>
      <dgm:spPr/>
    </dgm:pt>
    <dgm:pt modelId="{10D250C8-E4F8-4677-A5F8-2F4F53792BEE}" type="pres">
      <dgm:prSet presAssocID="{AC7D9201-8C98-440B-AD9E-7B6F47B860A9}" presName="Name10" presStyleLbl="parChTrans1D2" presStyleIdx="0" presStyleCnt="2"/>
      <dgm:spPr/>
    </dgm:pt>
    <dgm:pt modelId="{3E23D807-CEBA-4BF8-B0F8-CFFAFD43B134}" type="pres">
      <dgm:prSet presAssocID="{812B3955-92AD-4951-84AB-839CB6EB4822}" presName="hierRoot2" presStyleCnt="0"/>
      <dgm:spPr/>
    </dgm:pt>
    <dgm:pt modelId="{F532DBB0-627F-4363-BD2B-57B7D58384BC}" type="pres">
      <dgm:prSet presAssocID="{812B3955-92AD-4951-84AB-839CB6EB4822}" presName="composite2" presStyleCnt="0"/>
      <dgm:spPr/>
    </dgm:pt>
    <dgm:pt modelId="{FF475DB1-618D-4754-9755-889DBF6A1468}" type="pres">
      <dgm:prSet presAssocID="{812B3955-92AD-4951-84AB-839CB6EB4822}" presName="background2" presStyleLbl="node2" presStyleIdx="0" presStyleCnt="2"/>
      <dgm:spPr/>
    </dgm:pt>
    <dgm:pt modelId="{B4C7B490-6457-4F2C-BFF6-587548297599}" type="pres">
      <dgm:prSet presAssocID="{812B3955-92AD-4951-84AB-839CB6EB4822}" presName="text2" presStyleLbl="fgAcc2" presStyleIdx="0" presStyleCnt="2">
        <dgm:presLayoutVars>
          <dgm:chPref val="3"/>
        </dgm:presLayoutVars>
      </dgm:prSet>
      <dgm:spPr/>
    </dgm:pt>
    <dgm:pt modelId="{7FE1C59A-1F4F-46FB-9E70-A5AF928A8154}" type="pres">
      <dgm:prSet presAssocID="{812B3955-92AD-4951-84AB-839CB6EB4822}" presName="hierChild3" presStyleCnt="0"/>
      <dgm:spPr/>
    </dgm:pt>
    <dgm:pt modelId="{3C0D0796-A41F-4259-A29E-887876D064D3}" type="pres">
      <dgm:prSet presAssocID="{264FC01F-953F-42F4-A8D6-95BEC1B8523A}" presName="Name17" presStyleLbl="parChTrans1D3" presStyleIdx="0" presStyleCnt="3"/>
      <dgm:spPr/>
    </dgm:pt>
    <dgm:pt modelId="{19165197-B12C-4AD5-87D7-E59A6E4E45EF}" type="pres">
      <dgm:prSet presAssocID="{13ED4F4E-CBE7-4711-9964-89CF0D9884F3}" presName="hierRoot3" presStyleCnt="0"/>
      <dgm:spPr/>
    </dgm:pt>
    <dgm:pt modelId="{D2F2D3F9-D9EE-4A8B-AA47-C30FC39EE62D}" type="pres">
      <dgm:prSet presAssocID="{13ED4F4E-CBE7-4711-9964-89CF0D9884F3}" presName="composite3" presStyleCnt="0"/>
      <dgm:spPr/>
    </dgm:pt>
    <dgm:pt modelId="{8E9775C2-50B4-4735-9F8F-6B6233F32204}" type="pres">
      <dgm:prSet presAssocID="{13ED4F4E-CBE7-4711-9964-89CF0D9884F3}" presName="background3" presStyleLbl="node3" presStyleIdx="0" presStyleCnt="3"/>
      <dgm:spPr/>
    </dgm:pt>
    <dgm:pt modelId="{E68E99B5-6CD5-4BC8-9847-10CF49532CEF}" type="pres">
      <dgm:prSet presAssocID="{13ED4F4E-CBE7-4711-9964-89CF0D9884F3}" presName="text3" presStyleLbl="fgAcc3" presStyleIdx="0" presStyleCnt="3">
        <dgm:presLayoutVars>
          <dgm:chPref val="3"/>
        </dgm:presLayoutVars>
      </dgm:prSet>
      <dgm:spPr/>
    </dgm:pt>
    <dgm:pt modelId="{4407C10E-EC9F-4822-8CE6-6DF3FD831A95}" type="pres">
      <dgm:prSet presAssocID="{13ED4F4E-CBE7-4711-9964-89CF0D9884F3}" presName="hierChild4" presStyleCnt="0"/>
      <dgm:spPr/>
    </dgm:pt>
    <dgm:pt modelId="{28948DA5-9318-49F8-AF5F-E607977247FC}" type="pres">
      <dgm:prSet presAssocID="{A5B70052-127B-41B0-AB31-54E6AF7ABE8B}" presName="Name17" presStyleLbl="parChTrans1D3" presStyleIdx="1" presStyleCnt="3"/>
      <dgm:spPr/>
    </dgm:pt>
    <dgm:pt modelId="{DBE7D7A9-B3C3-4887-A96B-00155B713F3E}" type="pres">
      <dgm:prSet presAssocID="{80DBC16D-D09E-4766-A7C8-9F9DCB7554C2}" presName="hierRoot3" presStyleCnt="0"/>
      <dgm:spPr/>
    </dgm:pt>
    <dgm:pt modelId="{A50F5B74-9B13-445F-92F0-883E228A5DC5}" type="pres">
      <dgm:prSet presAssocID="{80DBC16D-D09E-4766-A7C8-9F9DCB7554C2}" presName="composite3" presStyleCnt="0"/>
      <dgm:spPr/>
    </dgm:pt>
    <dgm:pt modelId="{CDF03670-6340-4C92-B463-FF849F878402}" type="pres">
      <dgm:prSet presAssocID="{80DBC16D-D09E-4766-A7C8-9F9DCB7554C2}" presName="background3" presStyleLbl="node3" presStyleIdx="1" presStyleCnt="3"/>
      <dgm:spPr/>
    </dgm:pt>
    <dgm:pt modelId="{DBE33EB6-9CB2-4410-AEF8-0C6582E839E3}" type="pres">
      <dgm:prSet presAssocID="{80DBC16D-D09E-4766-A7C8-9F9DCB7554C2}" presName="text3" presStyleLbl="fgAcc3" presStyleIdx="1" presStyleCnt="3">
        <dgm:presLayoutVars>
          <dgm:chPref val="3"/>
        </dgm:presLayoutVars>
      </dgm:prSet>
      <dgm:spPr/>
    </dgm:pt>
    <dgm:pt modelId="{B2333B06-C772-4083-A50C-EA8B3168BE45}" type="pres">
      <dgm:prSet presAssocID="{80DBC16D-D09E-4766-A7C8-9F9DCB7554C2}" presName="hierChild4" presStyleCnt="0"/>
      <dgm:spPr/>
    </dgm:pt>
    <dgm:pt modelId="{AA7A1F8A-C320-4D2B-BA3D-22B913D08FE8}" type="pres">
      <dgm:prSet presAssocID="{AF9BB6BD-BEEE-4E41-881F-131883E18D89}" presName="Name10" presStyleLbl="parChTrans1D2" presStyleIdx="1" presStyleCnt="2"/>
      <dgm:spPr/>
    </dgm:pt>
    <dgm:pt modelId="{119EC907-95E5-46B6-8BAE-D6F8A2895656}" type="pres">
      <dgm:prSet presAssocID="{593D72B1-0D6A-44D1-A8DF-EB1E667212DF}" presName="hierRoot2" presStyleCnt="0"/>
      <dgm:spPr/>
    </dgm:pt>
    <dgm:pt modelId="{29918E3D-D184-4B91-923D-5EDC31B7EA14}" type="pres">
      <dgm:prSet presAssocID="{593D72B1-0D6A-44D1-A8DF-EB1E667212DF}" presName="composite2" presStyleCnt="0"/>
      <dgm:spPr/>
    </dgm:pt>
    <dgm:pt modelId="{5D903AC9-4598-4439-9A02-ED711F5A2573}" type="pres">
      <dgm:prSet presAssocID="{593D72B1-0D6A-44D1-A8DF-EB1E667212DF}" presName="background2" presStyleLbl="node2" presStyleIdx="1" presStyleCnt="2"/>
      <dgm:spPr/>
    </dgm:pt>
    <dgm:pt modelId="{65284613-DAF1-434F-BB5B-0CF26D421827}" type="pres">
      <dgm:prSet presAssocID="{593D72B1-0D6A-44D1-A8DF-EB1E667212DF}" presName="text2" presStyleLbl="fgAcc2" presStyleIdx="1" presStyleCnt="2">
        <dgm:presLayoutVars>
          <dgm:chPref val="3"/>
        </dgm:presLayoutVars>
      </dgm:prSet>
      <dgm:spPr/>
    </dgm:pt>
    <dgm:pt modelId="{BC9EC7D8-B7BD-415B-9913-23F2929B37CA}" type="pres">
      <dgm:prSet presAssocID="{593D72B1-0D6A-44D1-A8DF-EB1E667212DF}" presName="hierChild3" presStyleCnt="0"/>
      <dgm:spPr/>
    </dgm:pt>
    <dgm:pt modelId="{45E55FBC-4A7C-4EAB-8BDC-E39165F52638}" type="pres">
      <dgm:prSet presAssocID="{8E232249-6263-4F71-A0D6-EE62DD1634CB}" presName="Name17" presStyleLbl="parChTrans1D3" presStyleIdx="2" presStyleCnt="3"/>
      <dgm:spPr/>
    </dgm:pt>
    <dgm:pt modelId="{75FFA0EB-A475-4896-9800-49BBD4ACFAAB}" type="pres">
      <dgm:prSet presAssocID="{C6017CF5-E25A-4149-B62A-AA5E49E31B68}" presName="hierRoot3" presStyleCnt="0"/>
      <dgm:spPr/>
    </dgm:pt>
    <dgm:pt modelId="{E53D0EBB-19AF-4154-942F-648716001A47}" type="pres">
      <dgm:prSet presAssocID="{C6017CF5-E25A-4149-B62A-AA5E49E31B68}" presName="composite3" presStyleCnt="0"/>
      <dgm:spPr/>
    </dgm:pt>
    <dgm:pt modelId="{D32DBED7-73B6-494C-AC55-8E01691DEC90}" type="pres">
      <dgm:prSet presAssocID="{C6017CF5-E25A-4149-B62A-AA5E49E31B68}" presName="background3" presStyleLbl="node3" presStyleIdx="2" presStyleCnt="3"/>
      <dgm:spPr/>
    </dgm:pt>
    <dgm:pt modelId="{4F583056-3E74-488C-A751-708A5FD9691C}" type="pres">
      <dgm:prSet presAssocID="{C6017CF5-E25A-4149-B62A-AA5E49E31B68}" presName="text3" presStyleLbl="fgAcc3" presStyleIdx="2" presStyleCnt="3">
        <dgm:presLayoutVars>
          <dgm:chPref val="3"/>
        </dgm:presLayoutVars>
      </dgm:prSet>
      <dgm:spPr/>
    </dgm:pt>
    <dgm:pt modelId="{A3ABC45C-C05A-497F-A933-0A270D17CB04}" type="pres">
      <dgm:prSet presAssocID="{C6017CF5-E25A-4149-B62A-AA5E49E31B68}" presName="hierChild4" presStyleCnt="0"/>
      <dgm:spPr/>
    </dgm:pt>
  </dgm:ptLst>
  <dgm:cxnLst>
    <dgm:cxn modelId="{8B6C2C12-9C22-492C-A720-03966D4B06F3}" type="presOf" srcId="{812B3955-92AD-4951-84AB-839CB6EB4822}" destId="{B4C7B490-6457-4F2C-BFF6-587548297599}" srcOrd="0" destOrd="0" presId="urn:microsoft.com/office/officeart/2005/8/layout/hierarchy1"/>
    <dgm:cxn modelId="{36B34418-D0AC-431F-968F-A14E2777566A}" type="presOf" srcId="{AC7D9201-8C98-440B-AD9E-7B6F47B860A9}" destId="{10D250C8-E4F8-4677-A5F8-2F4F53792BEE}" srcOrd="0" destOrd="0" presId="urn:microsoft.com/office/officeart/2005/8/layout/hierarchy1"/>
    <dgm:cxn modelId="{B041DD3D-68B9-4F5A-B186-2DFC2DA8A407}" srcId="{593D72B1-0D6A-44D1-A8DF-EB1E667212DF}" destId="{C6017CF5-E25A-4149-B62A-AA5E49E31B68}" srcOrd="0" destOrd="0" parTransId="{8E232249-6263-4F71-A0D6-EE62DD1634CB}" sibTransId="{622AE311-8FAD-4146-A294-2582754B10B1}"/>
    <dgm:cxn modelId="{49540D66-BE00-4223-BA0B-28C0305C6386}" type="presOf" srcId="{A5B70052-127B-41B0-AB31-54E6AF7ABE8B}" destId="{28948DA5-9318-49F8-AF5F-E607977247FC}" srcOrd="0" destOrd="0" presId="urn:microsoft.com/office/officeart/2005/8/layout/hierarchy1"/>
    <dgm:cxn modelId="{F74FAF6B-98BA-407A-9720-8927904C0D6C}" type="presOf" srcId="{593D72B1-0D6A-44D1-A8DF-EB1E667212DF}" destId="{65284613-DAF1-434F-BB5B-0CF26D421827}" srcOrd="0" destOrd="0" presId="urn:microsoft.com/office/officeart/2005/8/layout/hierarchy1"/>
    <dgm:cxn modelId="{BB43366D-608F-437F-90C6-D37C0DDF1A8A}" srcId="{812B3955-92AD-4951-84AB-839CB6EB4822}" destId="{80DBC16D-D09E-4766-A7C8-9F9DCB7554C2}" srcOrd="1" destOrd="0" parTransId="{A5B70052-127B-41B0-AB31-54E6AF7ABE8B}" sibTransId="{34884AAD-06B5-42A4-AF09-C8051FB5A375}"/>
    <dgm:cxn modelId="{1EAF1377-FBE8-4161-B175-8595E391FBA7}" type="presOf" srcId="{5A47DA7C-EF7C-4D12-9670-A57883AF5D9D}" destId="{2C4F98B9-0078-4F5E-8E47-0B1E04853353}" srcOrd="0" destOrd="0" presId="urn:microsoft.com/office/officeart/2005/8/layout/hierarchy1"/>
    <dgm:cxn modelId="{3C4BC68B-5978-4DD5-8B25-C41C347D584E}" type="presOf" srcId="{C6017CF5-E25A-4149-B62A-AA5E49E31B68}" destId="{4F583056-3E74-488C-A751-708A5FD9691C}" srcOrd="0" destOrd="0" presId="urn:microsoft.com/office/officeart/2005/8/layout/hierarchy1"/>
    <dgm:cxn modelId="{078D9B95-DF6F-4C96-B51B-43137C91E94E}" type="presOf" srcId="{223A0624-200F-4E52-9D0B-C97786C6D895}" destId="{2077AD43-19CA-4185-B709-A78E19561AD0}" srcOrd="0" destOrd="0" presId="urn:microsoft.com/office/officeart/2005/8/layout/hierarchy1"/>
    <dgm:cxn modelId="{3EC62CB2-873C-4264-BA67-ED2C6C404736}" type="presOf" srcId="{8E232249-6263-4F71-A0D6-EE62DD1634CB}" destId="{45E55FBC-4A7C-4EAB-8BDC-E39165F52638}" srcOrd="0" destOrd="0" presId="urn:microsoft.com/office/officeart/2005/8/layout/hierarchy1"/>
    <dgm:cxn modelId="{EDC945C0-70CF-438E-BC8A-0AAFB8A6C4F3}" srcId="{5A47DA7C-EF7C-4D12-9670-A57883AF5D9D}" destId="{223A0624-200F-4E52-9D0B-C97786C6D895}" srcOrd="0" destOrd="0" parTransId="{2DD97746-B3DD-4B44-A468-5B4C0466424C}" sibTransId="{0B203A4F-799E-43E6-ACB2-B8C31634141D}"/>
    <dgm:cxn modelId="{1DD306C1-4E2E-444B-8048-E0868E1DCAFA}" type="presOf" srcId="{264FC01F-953F-42F4-A8D6-95BEC1B8523A}" destId="{3C0D0796-A41F-4259-A29E-887876D064D3}" srcOrd="0" destOrd="0" presId="urn:microsoft.com/office/officeart/2005/8/layout/hierarchy1"/>
    <dgm:cxn modelId="{EDF5AFDD-30B7-499D-A13C-56E1A09DB443}" srcId="{812B3955-92AD-4951-84AB-839CB6EB4822}" destId="{13ED4F4E-CBE7-4711-9964-89CF0D9884F3}" srcOrd="0" destOrd="0" parTransId="{264FC01F-953F-42F4-A8D6-95BEC1B8523A}" sibTransId="{312CD4F3-FEC4-4159-BDB7-90DA36A71D50}"/>
    <dgm:cxn modelId="{8B0840E2-5981-45E9-8EA3-926DFFB865FC}" srcId="{223A0624-200F-4E52-9D0B-C97786C6D895}" destId="{812B3955-92AD-4951-84AB-839CB6EB4822}" srcOrd="0" destOrd="0" parTransId="{AC7D9201-8C98-440B-AD9E-7B6F47B860A9}" sibTransId="{FB1E3C1B-66AF-4901-A13A-2D96537C31E6}"/>
    <dgm:cxn modelId="{A35D71EA-88A2-4499-8D5D-AC80DBAA4285}" type="presOf" srcId="{AF9BB6BD-BEEE-4E41-881F-131883E18D89}" destId="{AA7A1F8A-C320-4D2B-BA3D-22B913D08FE8}" srcOrd="0" destOrd="0" presId="urn:microsoft.com/office/officeart/2005/8/layout/hierarchy1"/>
    <dgm:cxn modelId="{8BBAC7F4-D110-444E-98FD-D997C7B9D6EF}" type="presOf" srcId="{80DBC16D-D09E-4766-A7C8-9F9DCB7554C2}" destId="{DBE33EB6-9CB2-4410-AEF8-0C6582E839E3}" srcOrd="0" destOrd="0" presId="urn:microsoft.com/office/officeart/2005/8/layout/hierarchy1"/>
    <dgm:cxn modelId="{022BB1F7-DF8F-4CCE-BBC5-F6CD1A11436E}" type="presOf" srcId="{13ED4F4E-CBE7-4711-9964-89CF0D9884F3}" destId="{E68E99B5-6CD5-4BC8-9847-10CF49532CEF}" srcOrd="0" destOrd="0" presId="urn:microsoft.com/office/officeart/2005/8/layout/hierarchy1"/>
    <dgm:cxn modelId="{53A35DFF-8EB4-4114-ACF4-8D5BF128237B}" srcId="{223A0624-200F-4E52-9D0B-C97786C6D895}" destId="{593D72B1-0D6A-44D1-A8DF-EB1E667212DF}" srcOrd="1" destOrd="0" parTransId="{AF9BB6BD-BEEE-4E41-881F-131883E18D89}" sibTransId="{172F08FA-3DBD-4B48-B6D7-D1B34C738E15}"/>
    <dgm:cxn modelId="{74A55B18-7AA0-4113-BE96-22F5843F598B}" type="presParOf" srcId="{2C4F98B9-0078-4F5E-8E47-0B1E04853353}" destId="{A5CD8EA1-3B51-44B5-997F-FB64395C0129}" srcOrd="0" destOrd="0" presId="urn:microsoft.com/office/officeart/2005/8/layout/hierarchy1"/>
    <dgm:cxn modelId="{2AB557A4-BE7D-4FAE-9018-85A566398F38}" type="presParOf" srcId="{A5CD8EA1-3B51-44B5-997F-FB64395C0129}" destId="{0BA1E490-46CD-4329-AA66-281C914BA2A1}" srcOrd="0" destOrd="0" presId="urn:microsoft.com/office/officeart/2005/8/layout/hierarchy1"/>
    <dgm:cxn modelId="{C0D17424-3FA0-407E-88B3-184859BA6BCF}" type="presParOf" srcId="{0BA1E490-46CD-4329-AA66-281C914BA2A1}" destId="{9C1489E6-6D62-49A2-971E-F1203CCCDFA1}" srcOrd="0" destOrd="0" presId="urn:microsoft.com/office/officeart/2005/8/layout/hierarchy1"/>
    <dgm:cxn modelId="{9BFA8A93-1F07-44C5-A031-19FE90CF7A81}" type="presParOf" srcId="{0BA1E490-46CD-4329-AA66-281C914BA2A1}" destId="{2077AD43-19CA-4185-B709-A78E19561AD0}" srcOrd="1" destOrd="0" presId="urn:microsoft.com/office/officeart/2005/8/layout/hierarchy1"/>
    <dgm:cxn modelId="{5420685A-E176-4C6A-A1D1-64EECB9FD777}" type="presParOf" srcId="{A5CD8EA1-3B51-44B5-997F-FB64395C0129}" destId="{FE766FB1-C255-48C1-A611-085107742430}" srcOrd="1" destOrd="0" presId="urn:microsoft.com/office/officeart/2005/8/layout/hierarchy1"/>
    <dgm:cxn modelId="{94B7ABC1-06D1-4C62-A664-FF91AEBE4A70}" type="presParOf" srcId="{FE766FB1-C255-48C1-A611-085107742430}" destId="{10D250C8-E4F8-4677-A5F8-2F4F53792BEE}" srcOrd="0" destOrd="0" presId="urn:microsoft.com/office/officeart/2005/8/layout/hierarchy1"/>
    <dgm:cxn modelId="{245F5A33-6297-467A-8741-94E1098F419E}" type="presParOf" srcId="{FE766FB1-C255-48C1-A611-085107742430}" destId="{3E23D807-CEBA-4BF8-B0F8-CFFAFD43B134}" srcOrd="1" destOrd="0" presId="urn:microsoft.com/office/officeart/2005/8/layout/hierarchy1"/>
    <dgm:cxn modelId="{3108D5EA-B2D6-40EF-89BB-C184891D2D84}" type="presParOf" srcId="{3E23D807-CEBA-4BF8-B0F8-CFFAFD43B134}" destId="{F532DBB0-627F-4363-BD2B-57B7D58384BC}" srcOrd="0" destOrd="0" presId="urn:microsoft.com/office/officeart/2005/8/layout/hierarchy1"/>
    <dgm:cxn modelId="{257D0758-55BC-4501-8692-05A5B18A019F}" type="presParOf" srcId="{F532DBB0-627F-4363-BD2B-57B7D58384BC}" destId="{FF475DB1-618D-4754-9755-889DBF6A1468}" srcOrd="0" destOrd="0" presId="urn:microsoft.com/office/officeart/2005/8/layout/hierarchy1"/>
    <dgm:cxn modelId="{E9187754-F51E-4EA4-96B5-D45484163F97}" type="presParOf" srcId="{F532DBB0-627F-4363-BD2B-57B7D58384BC}" destId="{B4C7B490-6457-4F2C-BFF6-587548297599}" srcOrd="1" destOrd="0" presId="urn:microsoft.com/office/officeart/2005/8/layout/hierarchy1"/>
    <dgm:cxn modelId="{6C249806-980E-4B6D-9D95-4529A0B31B42}" type="presParOf" srcId="{3E23D807-CEBA-4BF8-B0F8-CFFAFD43B134}" destId="{7FE1C59A-1F4F-46FB-9E70-A5AF928A8154}" srcOrd="1" destOrd="0" presId="urn:microsoft.com/office/officeart/2005/8/layout/hierarchy1"/>
    <dgm:cxn modelId="{7C9EFC03-B015-4012-A914-2B3723A37753}" type="presParOf" srcId="{7FE1C59A-1F4F-46FB-9E70-A5AF928A8154}" destId="{3C0D0796-A41F-4259-A29E-887876D064D3}" srcOrd="0" destOrd="0" presId="urn:microsoft.com/office/officeart/2005/8/layout/hierarchy1"/>
    <dgm:cxn modelId="{AFB9C99A-C826-47CD-A4F7-D55F8426E9D6}" type="presParOf" srcId="{7FE1C59A-1F4F-46FB-9E70-A5AF928A8154}" destId="{19165197-B12C-4AD5-87D7-E59A6E4E45EF}" srcOrd="1" destOrd="0" presId="urn:microsoft.com/office/officeart/2005/8/layout/hierarchy1"/>
    <dgm:cxn modelId="{4954906E-5B53-452F-BB03-EF1DC146BCEE}" type="presParOf" srcId="{19165197-B12C-4AD5-87D7-E59A6E4E45EF}" destId="{D2F2D3F9-D9EE-4A8B-AA47-C30FC39EE62D}" srcOrd="0" destOrd="0" presId="urn:microsoft.com/office/officeart/2005/8/layout/hierarchy1"/>
    <dgm:cxn modelId="{8F26172E-3DBB-4871-90C4-4A5DBF9E4081}" type="presParOf" srcId="{D2F2D3F9-D9EE-4A8B-AA47-C30FC39EE62D}" destId="{8E9775C2-50B4-4735-9F8F-6B6233F32204}" srcOrd="0" destOrd="0" presId="urn:microsoft.com/office/officeart/2005/8/layout/hierarchy1"/>
    <dgm:cxn modelId="{4FA12E8A-4A04-4D6A-B7CA-E0A1D0603DFB}" type="presParOf" srcId="{D2F2D3F9-D9EE-4A8B-AA47-C30FC39EE62D}" destId="{E68E99B5-6CD5-4BC8-9847-10CF49532CEF}" srcOrd="1" destOrd="0" presId="urn:microsoft.com/office/officeart/2005/8/layout/hierarchy1"/>
    <dgm:cxn modelId="{D873CA70-C762-4ACC-90EF-AD91B38D541A}" type="presParOf" srcId="{19165197-B12C-4AD5-87D7-E59A6E4E45EF}" destId="{4407C10E-EC9F-4822-8CE6-6DF3FD831A95}" srcOrd="1" destOrd="0" presId="urn:microsoft.com/office/officeart/2005/8/layout/hierarchy1"/>
    <dgm:cxn modelId="{596D6E38-86B6-48E7-A6A6-15049B28314E}" type="presParOf" srcId="{7FE1C59A-1F4F-46FB-9E70-A5AF928A8154}" destId="{28948DA5-9318-49F8-AF5F-E607977247FC}" srcOrd="2" destOrd="0" presId="urn:microsoft.com/office/officeart/2005/8/layout/hierarchy1"/>
    <dgm:cxn modelId="{8E54460A-20CC-462F-979D-1431AEC75415}" type="presParOf" srcId="{7FE1C59A-1F4F-46FB-9E70-A5AF928A8154}" destId="{DBE7D7A9-B3C3-4887-A96B-00155B713F3E}" srcOrd="3" destOrd="0" presId="urn:microsoft.com/office/officeart/2005/8/layout/hierarchy1"/>
    <dgm:cxn modelId="{B7E326E7-56EF-4868-BDDC-41ED736E6AEB}" type="presParOf" srcId="{DBE7D7A9-B3C3-4887-A96B-00155B713F3E}" destId="{A50F5B74-9B13-445F-92F0-883E228A5DC5}" srcOrd="0" destOrd="0" presId="urn:microsoft.com/office/officeart/2005/8/layout/hierarchy1"/>
    <dgm:cxn modelId="{68261BD0-CA26-400C-B075-2F8C2D2535AA}" type="presParOf" srcId="{A50F5B74-9B13-445F-92F0-883E228A5DC5}" destId="{CDF03670-6340-4C92-B463-FF849F878402}" srcOrd="0" destOrd="0" presId="urn:microsoft.com/office/officeart/2005/8/layout/hierarchy1"/>
    <dgm:cxn modelId="{E7669213-7FC6-4C7B-9A85-5B0B6F3F4756}" type="presParOf" srcId="{A50F5B74-9B13-445F-92F0-883E228A5DC5}" destId="{DBE33EB6-9CB2-4410-AEF8-0C6582E839E3}" srcOrd="1" destOrd="0" presId="urn:microsoft.com/office/officeart/2005/8/layout/hierarchy1"/>
    <dgm:cxn modelId="{67870489-5713-4041-ACA0-A9AB6D57DBDF}" type="presParOf" srcId="{DBE7D7A9-B3C3-4887-A96B-00155B713F3E}" destId="{B2333B06-C772-4083-A50C-EA8B3168BE45}" srcOrd="1" destOrd="0" presId="urn:microsoft.com/office/officeart/2005/8/layout/hierarchy1"/>
    <dgm:cxn modelId="{33869120-CF68-41FC-AF90-EC38897D4F05}" type="presParOf" srcId="{FE766FB1-C255-48C1-A611-085107742430}" destId="{AA7A1F8A-C320-4D2B-BA3D-22B913D08FE8}" srcOrd="2" destOrd="0" presId="urn:microsoft.com/office/officeart/2005/8/layout/hierarchy1"/>
    <dgm:cxn modelId="{FA2908B5-A581-4C8A-A02F-0917E0052324}" type="presParOf" srcId="{FE766FB1-C255-48C1-A611-085107742430}" destId="{119EC907-95E5-46B6-8BAE-D6F8A2895656}" srcOrd="3" destOrd="0" presId="urn:microsoft.com/office/officeart/2005/8/layout/hierarchy1"/>
    <dgm:cxn modelId="{247353C4-7152-4FC9-A1E2-C87D6D946559}" type="presParOf" srcId="{119EC907-95E5-46B6-8BAE-D6F8A2895656}" destId="{29918E3D-D184-4B91-923D-5EDC31B7EA14}" srcOrd="0" destOrd="0" presId="urn:microsoft.com/office/officeart/2005/8/layout/hierarchy1"/>
    <dgm:cxn modelId="{C5864A76-5B9A-4243-830E-8E1823F39854}" type="presParOf" srcId="{29918E3D-D184-4B91-923D-5EDC31B7EA14}" destId="{5D903AC9-4598-4439-9A02-ED711F5A2573}" srcOrd="0" destOrd="0" presId="urn:microsoft.com/office/officeart/2005/8/layout/hierarchy1"/>
    <dgm:cxn modelId="{3EA291E4-0831-45FE-91A7-2E95623D5B0C}" type="presParOf" srcId="{29918E3D-D184-4B91-923D-5EDC31B7EA14}" destId="{65284613-DAF1-434F-BB5B-0CF26D421827}" srcOrd="1" destOrd="0" presId="urn:microsoft.com/office/officeart/2005/8/layout/hierarchy1"/>
    <dgm:cxn modelId="{F655214A-18D7-4F45-AB64-2F6DF8DFA735}" type="presParOf" srcId="{119EC907-95E5-46B6-8BAE-D6F8A2895656}" destId="{BC9EC7D8-B7BD-415B-9913-23F2929B37CA}" srcOrd="1" destOrd="0" presId="urn:microsoft.com/office/officeart/2005/8/layout/hierarchy1"/>
    <dgm:cxn modelId="{CCA7B92D-7E9B-48A9-AD22-B474BCDFD057}" type="presParOf" srcId="{BC9EC7D8-B7BD-415B-9913-23F2929B37CA}" destId="{45E55FBC-4A7C-4EAB-8BDC-E39165F52638}" srcOrd="0" destOrd="0" presId="urn:microsoft.com/office/officeart/2005/8/layout/hierarchy1"/>
    <dgm:cxn modelId="{C9682801-030E-42AF-BEA3-8BCAEDBEBDDB}" type="presParOf" srcId="{BC9EC7D8-B7BD-415B-9913-23F2929B37CA}" destId="{75FFA0EB-A475-4896-9800-49BBD4ACFAAB}" srcOrd="1" destOrd="0" presId="urn:microsoft.com/office/officeart/2005/8/layout/hierarchy1"/>
    <dgm:cxn modelId="{03B85DBD-1880-4E31-999B-280EF73131BC}" type="presParOf" srcId="{75FFA0EB-A475-4896-9800-49BBD4ACFAAB}" destId="{E53D0EBB-19AF-4154-942F-648716001A47}" srcOrd="0" destOrd="0" presId="urn:microsoft.com/office/officeart/2005/8/layout/hierarchy1"/>
    <dgm:cxn modelId="{0CC7EE4D-158D-4906-8373-BE512E693A3A}" type="presParOf" srcId="{E53D0EBB-19AF-4154-942F-648716001A47}" destId="{D32DBED7-73B6-494C-AC55-8E01691DEC90}" srcOrd="0" destOrd="0" presId="urn:microsoft.com/office/officeart/2005/8/layout/hierarchy1"/>
    <dgm:cxn modelId="{42BF0AC4-591C-4BDD-AD1C-9CD8B4FBD4FC}" type="presParOf" srcId="{E53D0EBB-19AF-4154-942F-648716001A47}" destId="{4F583056-3E74-488C-A751-708A5FD9691C}" srcOrd="1" destOrd="0" presId="urn:microsoft.com/office/officeart/2005/8/layout/hierarchy1"/>
    <dgm:cxn modelId="{BDF82FC7-3A7D-4592-9C4A-9CAB185546E1}" type="presParOf" srcId="{75FFA0EB-A475-4896-9800-49BBD4ACFAAB}" destId="{A3ABC45C-C05A-497F-A933-0A270D17CB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0F577-D5DD-4DF9-A25F-7990EC065203}" type="doc">
      <dgm:prSet loTypeId="urn:microsoft.com/office/officeart/2005/8/layout/l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C47BDB6-EA3C-479D-9189-272218DFFCC6}">
      <dgm:prSet phldrT="[Text]"/>
      <dgm:spPr/>
      <dgm:t>
        <a:bodyPr/>
        <a:lstStyle/>
        <a:p>
          <a:r>
            <a:rPr lang="uk-UA" dirty="0"/>
            <a:t>Стажування</a:t>
          </a:r>
          <a:endParaRPr lang="en-US" dirty="0"/>
        </a:p>
      </dgm:t>
    </dgm:pt>
    <dgm:pt modelId="{00277E3C-4165-4557-8C99-8E7CD961A349}" type="parTrans" cxnId="{02DEBD25-F0E8-4675-8BD4-B3B632E6C2F9}">
      <dgm:prSet/>
      <dgm:spPr/>
      <dgm:t>
        <a:bodyPr/>
        <a:lstStyle/>
        <a:p>
          <a:endParaRPr lang="en-US"/>
        </a:p>
      </dgm:t>
    </dgm:pt>
    <dgm:pt modelId="{96115CF5-549A-4DDB-AE0E-6C3B2CBD394E}" type="sibTrans" cxnId="{02DEBD25-F0E8-4675-8BD4-B3B632E6C2F9}">
      <dgm:prSet/>
      <dgm:spPr/>
      <dgm:t>
        <a:bodyPr/>
        <a:lstStyle/>
        <a:p>
          <a:endParaRPr lang="en-US"/>
        </a:p>
      </dgm:t>
    </dgm:pt>
    <dgm:pt modelId="{7FFB6DC4-C8AE-4BC6-9C82-6A5CA076A4AE}">
      <dgm:prSet phldrT="[Text]"/>
      <dgm:spPr/>
      <dgm:t>
        <a:bodyPr/>
        <a:lstStyle/>
        <a:p>
          <a:r>
            <a:rPr lang="en-US" dirty="0"/>
            <a:t>Max 1 </a:t>
          </a:r>
          <a:r>
            <a:rPr lang="uk-UA" dirty="0"/>
            <a:t>рік</a:t>
          </a:r>
          <a:endParaRPr lang="en-US" dirty="0"/>
        </a:p>
      </dgm:t>
    </dgm:pt>
    <dgm:pt modelId="{CAE664A1-4F6B-4069-AF16-91350786D921}" type="parTrans" cxnId="{8FF15428-1926-4449-A00B-E5E296EB1841}">
      <dgm:prSet/>
      <dgm:spPr/>
      <dgm:t>
        <a:bodyPr/>
        <a:lstStyle/>
        <a:p>
          <a:endParaRPr lang="en-US"/>
        </a:p>
      </dgm:t>
    </dgm:pt>
    <dgm:pt modelId="{09942A60-20EC-4273-8148-FF4F85038013}" type="sibTrans" cxnId="{8FF15428-1926-4449-A00B-E5E296EB1841}">
      <dgm:prSet/>
      <dgm:spPr/>
      <dgm:t>
        <a:bodyPr/>
        <a:lstStyle/>
        <a:p>
          <a:endParaRPr lang="en-US"/>
        </a:p>
      </dgm:t>
    </dgm:pt>
    <dgm:pt modelId="{F8A6A6DC-D821-479D-ABDF-84DE85C68D72}">
      <dgm:prSet phldrT="[Text]"/>
      <dgm:spPr/>
      <dgm:t>
        <a:bodyPr/>
        <a:lstStyle/>
        <a:p>
          <a:r>
            <a:rPr lang="uk-UA" dirty="0"/>
            <a:t>Навчання за акредитованими програмами</a:t>
          </a:r>
          <a:endParaRPr lang="en-US" dirty="0"/>
        </a:p>
        <a:p>
          <a:r>
            <a:rPr lang="uk-UA" dirty="0"/>
            <a:t>Довгострокова мобільність</a:t>
          </a:r>
          <a:endParaRPr lang="en-US" dirty="0"/>
        </a:p>
      </dgm:t>
    </dgm:pt>
    <dgm:pt modelId="{0B84A005-AB9E-480F-AAA8-0B999E358AB4}" type="parTrans" cxnId="{FCFC2B89-FED5-4477-9144-3E0FC235F255}">
      <dgm:prSet/>
      <dgm:spPr/>
      <dgm:t>
        <a:bodyPr/>
        <a:lstStyle/>
        <a:p>
          <a:endParaRPr lang="en-US"/>
        </a:p>
      </dgm:t>
    </dgm:pt>
    <dgm:pt modelId="{90F6D72D-B504-4210-9E6A-F0577B4841D8}" type="sibTrans" cxnId="{FCFC2B89-FED5-4477-9144-3E0FC235F255}">
      <dgm:prSet/>
      <dgm:spPr/>
      <dgm:t>
        <a:bodyPr/>
        <a:lstStyle/>
        <a:p>
          <a:endParaRPr lang="en-US"/>
        </a:p>
      </dgm:t>
    </dgm:pt>
    <dgm:pt modelId="{7352D8FD-8A90-46B6-96D4-BE25D679DF23}">
      <dgm:prSet phldrT="[Text]"/>
      <dgm:spPr/>
      <dgm:t>
        <a:bodyPr/>
        <a:lstStyle/>
        <a:p>
          <a:r>
            <a:rPr lang="uk-UA" dirty="0"/>
            <a:t>Відрядження</a:t>
          </a:r>
          <a:endParaRPr lang="en-US" dirty="0"/>
        </a:p>
      </dgm:t>
    </dgm:pt>
    <dgm:pt modelId="{12625940-BDF2-425F-8A06-20B75DF8A476}" type="parTrans" cxnId="{28B60655-D7D3-44C0-BFA1-B944918EA422}">
      <dgm:prSet/>
      <dgm:spPr/>
      <dgm:t>
        <a:bodyPr/>
        <a:lstStyle/>
        <a:p>
          <a:endParaRPr lang="en-US"/>
        </a:p>
      </dgm:t>
    </dgm:pt>
    <dgm:pt modelId="{DEAFC7C0-B691-49BA-9ECD-0645DDBA1EE0}" type="sibTrans" cxnId="{28B60655-D7D3-44C0-BFA1-B944918EA422}">
      <dgm:prSet/>
      <dgm:spPr/>
      <dgm:t>
        <a:bodyPr/>
        <a:lstStyle/>
        <a:p>
          <a:endParaRPr lang="en-US"/>
        </a:p>
      </dgm:t>
    </dgm:pt>
    <dgm:pt modelId="{3373A389-0488-4546-8156-57E4A8551443}">
      <dgm:prSet phldrT="[Text]"/>
      <dgm:spPr/>
      <dgm:t>
        <a:bodyPr/>
        <a:lstStyle/>
        <a:p>
          <a:r>
            <a:rPr lang="en-US" dirty="0"/>
            <a:t>Max 60 </a:t>
          </a:r>
          <a:r>
            <a:rPr lang="uk-UA" dirty="0"/>
            <a:t>діб</a:t>
          </a:r>
          <a:endParaRPr lang="en-US" dirty="0"/>
        </a:p>
      </dgm:t>
    </dgm:pt>
    <dgm:pt modelId="{17BFC659-5CF1-4AD0-BFA6-8E3D3C8E33DC}" type="parTrans" cxnId="{8FC43824-4BEA-43C5-BB98-AF8EAAE9D204}">
      <dgm:prSet/>
      <dgm:spPr/>
      <dgm:t>
        <a:bodyPr/>
        <a:lstStyle/>
        <a:p>
          <a:endParaRPr lang="en-US"/>
        </a:p>
      </dgm:t>
    </dgm:pt>
    <dgm:pt modelId="{E8B9377B-AE87-4A80-9840-3858A40DF5B4}" type="sibTrans" cxnId="{8FC43824-4BEA-43C5-BB98-AF8EAAE9D204}">
      <dgm:prSet/>
      <dgm:spPr/>
      <dgm:t>
        <a:bodyPr/>
        <a:lstStyle/>
        <a:p>
          <a:endParaRPr lang="en-US"/>
        </a:p>
      </dgm:t>
    </dgm:pt>
    <dgm:pt modelId="{1786E207-E696-46D9-BAE7-0D69F3FE6A27}">
      <dgm:prSet phldrT="[Text]"/>
      <dgm:spPr/>
      <dgm:t>
        <a:bodyPr/>
        <a:lstStyle/>
        <a:p>
          <a:r>
            <a:rPr lang="uk-UA" dirty="0"/>
            <a:t>Конференції, семінари, мовні курси, короткотермінова мобільність</a:t>
          </a:r>
          <a:endParaRPr lang="en-US" dirty="0"/>
        </a:p>
      </dgm:t>
    </dgm:pt>
    <dgm:pt modelId="{37CE67B4-FEAE-42AB-A936-F774DCBDBE39}" type="parTrans" cxnId="{523844F7-2BA0-4BAD-9974-68EA7D40E4ED}">
      <dgm:prSet/>
      <dgm:spPr/>
      <dgm:t>
        <a:bodyPr/>
        <a:lstStyle/>
        <a:p>
          <a:endParaRPr lang="en-US"/>
        </a:p>
      </dgm:t>
    </dgm:pt>
    <dgm:pt modelId="{B5042957-764A-47BC-887A-F37E04F98C08}" type="sibTrans" cxnId="{523844F7-2BA0-4BAD-9974-68EA7D40E4ED}">
      <dgm:prSet/>
      <dgm:spPr/>
      <dgm:t>
        <a:bodyPr/>
        <a:lstStyle/>
        <a:p>
          <a:endParaRPr lang="en-US"/>
        </a:p>
      </dgm:t>
    </dgm:pt>
    <dgm:pt modelId="{E7371CA1-9DE5-43A5-AFC6-CB289581F447}" type="pres">
      <dgm:prSet presAssocID="{80C0F577-D5DD-4DF9-A25F-7990EC065203}" presName="Name0" presStyleCnt="0">
        <dgm:presLayoutVars>
          <dgm:dir/>
          <dgm:animLvl val="lvl"/>
          <dgm:resizeHandles val="exact"/>
        </dgm:presLayoutVars>
      </dgm:prSet>
      <dgm:spPr/>
    </dgm:pt>
    <dgm:pt modelId="{442BA19B-C818-463E-9D86-057BC94B6824}" type="pres">
      <dgm:prSet presAssocID="{FC47BDB6-EA3C-479D-9189-272218DFFCC6}" presName="vertFlow" presStyleCnt="0"/>
      <dgm:spPr/>
    </dgm:pt>
    <dgm:pt modelId="{3355C451-DF2C-4A5F-83B4-73CCCCC711AF}" type="pres">
      <dgm:prSet presAssocID="{FC47BDB6-EA3C-479D-9189-272218DFFCC6}" presName="header" presStyleLbl="node1" presStyleIdx="0" presStyleCnt="2"/>
      <dgm:spPr/>
    </dgm:pt>
    <dgm:pt modelId="{B62BD86D-51D5-435D-BA1F-B473F3FC4723}" type="pres">
      <dgm:prSet presAssocID="{CAE664A1-4F6B-4069-AF16-91350786D921}" presName="parTrans" presStyleLbl="sibTrans2D1" presStyleIdx="0" presStyleCnt="4"/>
      <dgm:spPr/>
    </dgm:pt>
    <dgm:pt modelId="{8B47DB2E-6873-43CA-83A1-C84EBB766C56}" type="pres">
      <dgm:prSet presAssocID="{7FFB6DC4-C8AE-4BC6-9C82-6A5CA076A4AE}" presName="child" presStyleLbl="alignAccFollowNode1" presStyleIdx="0" presStyleCnt="4">
        <dgm:presLayoutVars>
          <dgm:chMax val="0"/>
          <dgm:bulletEnabled val="1"/>
        </dgm:presLayoutVars>
      </dgm:prSet>
      <dgm:spPr/>
    </dgm:pt>
    <dgm:pt modelId="{49624357-3DB7-471F-B2B1-470017457B95}" type="pres">
      <dgm:prSet presAssocID="{09942A60-20EC-4273-8148-FF4F85038013}" presName="sibTrans" presStyleLbl="sibTrans2D1" presStyleIdx="1" presStyleCnt="4"/>
      <dgm:spPr/>
    </dgm:pt>
    <dgm:pt modelId="{B8DC7941-76F9-42D5-B8A1-9F2482F4172C}" type="pres">
      <dgm:prSet presAssocID="{F8A6A6DC-D821-479D-ABDF-84DE85C68D72}" presName="child" presStyleLbl="alignAccFollowNode1" presStyleIdx="1" presStyleCnt="4">
        <dgm:presLayoutVars>
          <dgm:chMax val="0"/>
          <dgm:bulletEnabled val="1"/>
        </dgm:presLayoutVars>
      </dgm:prSet>
      <dgm:spPr/>
    </dgm:pt>
    <dgm:pt modelId="{E3EE2283-844A-4615-BA20-0E9B5B9440C2}" type="pres">
      <dgm:prSet presAssocID="{FC47BDB6-EA3C-479D-9189-272218DFFCC6}" presName="hSp" presStyleCnt="0"/>
      <dgm:spPr/>
    </dgm:pt>
    <dgm:pt modelId="{74FD1456-73D9-4F4C-B3AC-EDE79EBF428F}" type="pres">
      <dgm:prSet presAssocID="{7352D8FD-8A90-46B6-96D4-BE25D679DF23}" presName="vertFlow" presStyleCnt="0"/>
      <dgm:spPr/>
    </dgm:pt>
    <dgm:pt modelId="{69F367A0-3EA2-4289-A154-86CAC1826EE3}" type="pres">
      <dgm:prSet presAssocID="{7352D8FD-8A90-46B6-96D4-BE25D679DF23}" presName="header" presStyleLbl="node1" presStyleIdx="1" presStyleCnt="2"/>
      <dgm:spPr/>
    </dgm:pt>
    <dgm:pt modelId="{D95600F5-CDB1-48BE-B803-1927175702F1}" type="pres">
      <dgm:prSet presAssocID="{17BFC659-5CF1-4AD0-BFA6-8E3D3C8E33DC}" presName="parTrans" presStyleLbl="sibTrans2D1" presStyleIdx="2" presStyleCnt="4"/>
      <dgm:spPr/>
    </dgm:pt>
    <dgm:pt modelId="{4A321E02-6AA8-446F-85E6-ADF0031E3B22}" type="pres">
      <dgm:prSet presAssocID="{3373A389-0488-4546-8156-57E4A8551443}" presName="child" presStyleLbl="alignAccFollowNode1" presStyleIdx="2" presStyleCnt="4">
        <dgm:presLayoutVars>
          <dgm:chMax val="0"/>
          <dgm:bulletEnabled val="1"/>
        </dgm:presLayoutVars>
      </dgm:prSet>
      <dgm:spPr/>
    </dgm:pt>
    <dgm:pt modelId="{92211C9F-A732-4550-8CD1-1B95CB98BCEA}" type="pres">
      <dgm:prSet presAssocID="{E8B9377B-AE87-4A80-9840-3858A40DF5B4}" presName="sibTrans" presStyleLbl="sibTrans2D1" presStyleIdx="3" presStyleCnt="4"/>
      <dgm:spPr/>
    </dgm:pt>
    <dgm:pt modelId="{BBF5C7F8-A41B-43C9-AD9E-2CC29E41EE12}" type="pres">
      <dgm:prSet presAssocID="{1786E207-E696-46D9-BAE7-0D69F3FE6A27}" presName="child" presStyleLbl="alignAccFollowNode1" presStyleIdx="3" presStyleCnt="4">
        <dgm:presLayoutVars>
          <dgm:chMax val="0"/>
          <dgm:bulletEnabled val="1"/>
        </dgm:presLayoutVars>
      </dgm:prSet>
      <dgm:spPr/>
    </dgm:pt>
  </dgm:ptLst>
  <dgm:cxnLst>
    <dgm:cxn modelId="{E3882714-65DF-45BD-A422-6493F07BE9CA}" type="presOf" srcId="{F8A6A6DC-D821-479D-ABDF-84DE85C68D72}" destId="{B8DC7941-76F9-42D5-B8A1-9F2482F4172C}" srcOrd="0" destOrd="0" presId="urn:microsoft.com/office/officeart/2005/8/layout/lProcess1"/>
    <dgm:cxn modelId="{2171071D-2568-4316-ACB1-08C78BF1B2E4}" type="presOf" srcId="{80C0F577-D5DD-4DF9-A25F-7990EC065203}" destId="{E7371CA1-9DE5-43A5-AFC6-CB289581F447}" srcOrd="0" destOrd="0" presId="urn:microsoft.com/office/officeart/2005/8/layout/lProcess1"/>
    <dgm:cxn modelId="{8FC43824-4BEA-43C5-BB98-AF8EAAE9D204}" srcId="{7352D8FD-8A90-46B6-96D4-BE25D679DF23}" destId="{3373A389-0488-4546-8156-57E4A8551443}" srcOrd="0" destOrd="0" parTransId="{17BFC659-5CF1-4AD0-BFA6-8E3D3C8E33DC}" sibTransId="{E8B9377B-AE87-4A80-9840-3858A40DF5B4}"/>
    <dgm:cxn modelId="{02DEBD25-F0E8-4675-8BD4-B3B632E6C2F9}" srcId="{80C0F577-D5DD-4DF9-A25F-7990EC065203}" destId="{FC47BDB6-EA3C-479D-9189-272218DFFCC6}" srcOrd="0" destOrd="0" parTransId="{00277E3C-4165-4557-8C99-8E7CD961A349}" sibTransId="{96115CF5-549A-4DDB-AE0E-6C3B2CBD394E}"/>
    <dgm:cxn modelId="{8FF15428-1926-4449-A00B-E5E296EB1841}" srcId="{FC47BDB6-EA3C-479D-9189-272218DFFCC6}" destId="{7FFB6DC4-C8AE-4BC6-9C82-6A5CA076A4AE}" srcOrd="0" destOrd="0" parTransId="{CAE664A1-4F6B-4069-AF16-91350786D921}" sibTransId="{09942A60-20EC-4273-8148-FF4F85038013}"/>
    <dgm:cxn modelId="{C8BB8551-0636-416E-B136-F4E226BED6E9}" type="presOf" srcId="{E8B9377B-AE87-4A80-9840-3858A40DF5B4}" destId="{92211C9F-A732-4550-8CD1-1B95CB98BCEA}" srcOrd="0" destOrd="0" presId="urn:microsoft.com/office/officeart/2005/8/layout/lProcess1"/>
    <dgm:cxn modelId="{28B60655-D7D3-44C0-BFA1-B944918EA422}" srcId="{80C0F577-D5DD-4DF9-A25F-7990EC065203}" destId="{7352D8FD-8A90-46B6-96D4-BE25D679DF23}" srcOrd="1" destOrd="0" parTransId="{12625940-BDF2-425F-8A06-20B75DF8A476}" sibTransId="{DEAFC7C0-B691-49BA-9ECD-0645DDBA1EE0}"/>
    <dgm:cxn modelId="{0C4AD359-E833-4712-B43C-AC049830524A}" type="presOf" srcId="{7352D8FD-8A90-46B6-96D4-BE25D679DF23}" destId="{69F367A0-3EA2-4289-A154-86CAC1826EE3}" srcOrd="0" destOrd="0" presId="urn:microsoft.com/office/officeart/2005/8/layout/lProcess1"/>
    <dgm:cxn modelId="{188B527B-AE91-4237-B5BD-FEBEB2914FBA}" type="presOf" srcId="{FC47BDB6-EA3C-479D-9189-272218DFFCC6}" destId="{3355C451-DF2C-4A5F-83B4-73CCCCC711AF}" srcOrd="0" destOrd="0" presId="urn:microsoft.com/office/officeart/2005/8/layout/lProcess1"/>
    <dgm:cxn modelId="{FCFC2B89-FED5-4477-9144-3E0FC235F255}" srcId="{FC47BDB6-EA3C-479D-9189-272218DFFCC6}" destId="{F8A6A6DC-D821-479D-ABDF-84DE85C68D72}" srcOrd="1" destOrd="0" parTransId="{0B84A005-AB9E-480F-AAA8-0B999E358AB4}" sibTransId="{90F6D72D-B504-4210-9E6A-F0577B4841D8}"/>
    <dgm:cxn modelId="{1DA0A891-C06D-48C1-9B6B-5C52CF29C9C3}" type="presOf" srcId="{7FFB6DC4-C8AE-4BC6-9C82-6A5CA076A4AE}" destId="{8B47DB2E-6873-43CA-83A1-C84EBB766C56}" srcOrd="0" destOrd="0" presId="urn:microsoft.com/office/officeart/2005/8/layout/lProcess1"/>
    <dgm:cxn modelId="{76198A96-5152-42CB-B60D-23D11B0D01E5}" type="presOf" srcId="{17BFC659-5CF1-4AD0-BFA6-8E3D3C8E33DC}" destId="{D95600F5-CDB1-48BE-B803-1927175702F1}" srcOrd="0" destOrd="0" presId="urn:microsoft.com/office/officeart/2005/8/layout/lProcess1"/>
    <dgm:cxn modelId="{E064EEB8-0D5F-4BC5-995D-E84B634ECA05}" type="presOf" srcId="{3373A389-0488-4546-8156-57E4A8551443}" destId="{4A321E02-6AA8-446F-85E6-ADF0031E3B22}" srcOrd="0" destOrd="0" presId="urn:microsoft.com/office/officeart/2005/8/layout/lProcess1"/>
    <dgm:cxn modelId="{9682FAC0-1F46-48B6-BD9E-53CFB5A35D93}" type="presOf" srcId="{09942A60-20EC-4273-8148-FF4F85038013}" destId="{49624357-3DB7-471F-B2B1-470017457B95}" srcOrd="0" destOrd="0" presId="urn:microsoft.com/office/officeart/2005/8/layout/lProcess1"/>
    <dgm:cxn modelId="{A55427D9-6A8A-4822-8D06-37A61EA9ED94}" type="presOf" srcId="{CAE664A1-4F6B-4069-AF16-91350786D921}" destId="{B62BD86D-51D5-435D-BA1F-B473F3FC4723}" srcOrd="0" destOrd="0" presId="urn:microsoft.com/office/officeart/2005/8/layout/lProcess1"/>
    <dgm:cxn modelId="{83ECD0D9-E9B2-4912-B275-2BF81028D917}" type="presOf" srcId="{1786E207-E696-46D9-BAE7-0D69F3FE6A27}" destId="{BBF5C7F8-A41B-43C9-AD9E-2CC29E41EE12}" srcOrd="0" destOrd="0" presId="urn:microsoft.com/office/officeart/2005/8/layout/lProcess1"/>
    <dgm:cxn modelId="{523844F7-2BA0-4BAD-9974-68EA7D40E4ED}" srcId="{7352D8FD-8A90-46B6-96D4-BE25D679DF23}" destId="{1786E207-E696-46D9-BAE7-0D69F3FE6A27}" srcOrd="1" destOrd="0" parTransId="{37CE67B4-FEAE-42AB-A936-F774DCBDBE39}" sibTransId="{B5042957-764A-47BC-887A-F37E04F98C08}"/>
    <dgm:cxn modelId="{B492C904-A89C-4B2A-A297-4A05649056C0}" type="presParOf" srcId="{E7371CA1-9DE5-43A5-AFC6-CB289581F447}" destId="{442BA19B-C818-463E-9D86-057BC94B6824}" srcOrd="0" destOrd="0" presId="urn:microsoft.com/office/officeart/2005/8/layout/lProcess1"/>
    <dgm:cxn modelId="{211B1F64-7B6D-40FF-9DB9-F4252FE4052C}" type="presParOf" srcId="{442BA19B-C818-463E-9D86-057BC94B6824}" destId="{3355C451-DF2C-4A5F-83B4-73CCCCC711AF}" srcOrd="0" destOrd="0" presId="urn:microsoft.com/office/officeart/2005/8/layout/lProcess1"/>
    <dgm:cxn modelId="{1B1A6E28-40E2-492A-8344-2074EAF6C9D4}" type="presParOf" srcId="{442BA19B-C818-463E-9D86-057BC94B6824}" destId="{B62BD86D-51D5-435D-BA1F-B473F3FC4723}" srcOrd="1" destOrd="0" presId="urn:microsoft.com/office/officeart/2005/8/layout/lProcess1"/>
    <dgm:cxn modelId="{2EFB7ABD-4101-4A1E-9A9E-5CA50D812AD2}" type="presParOf" srcId="{442BA19B-C818-463E-9D86-057BC94B6824}" destId="{8B47DB2E-6873-43CA-83A1-C84EBB766C56}" srcOrd="2" destOrd="0" presId="urn:microsoft.com/office/officeart/2005/8/layout/lProcess1"/>
    <dgm:cxn modelId="{D731EE05-E740-4D0B-9944-A90746DC9B53}" type="presParOf" srcId="{442BA19B-C818-463E-9D86-057BC94B6824}" destId="{49624357-3DB7-471F-B2B1-470017457B95}" srcOrd="3" destOrd="0" presId="urn:microsoft.com/office/officeart/2005/8/layout/lProcess1"/>
    <dgm:cxn modelId="{0FBA5644-C482-479E-AB79-E2C012FEEA47}" type="presParOf" srcId="{442BA19B-C818-463E-9D86-057BC94B6824}" destId="{B8DC7941-76F9-42D5-B8A1-9F2482F4172C}" srcOrd="4" destOrd="0" presId="urn:microsoft.com/office/officeart/2005/8/layout/lProcess1"/>
    <dgm:cxn modelId="{D3EA518F-FAD6-4845-8EC6-35702127499E}" type="presParOf" srcId="{E7371CA1-9DE5-43A5-AFC6-CB289581F447}" destId="{E3EE2283-844A-4615-BA20-0E9B5B9440C2}" srcOrd="1" destOrd="0" presId="urn:microsoft.com/office/officeart/2005/8/layout/lProcess1"/>
    <dgm:cxn modelId="{BBC9A53C-1B56-448D-A4E8-FB9A92DEB457}" type="presParOf" srcId="{E7371CA1-9DE5-43A5-AFC6-CB289581F447}" destId="{74FD1456-73D9-4F4C-B3AC-EDE79EBF428F}" srcOrd="2" destOrd="0" presId="urn:microsoft.com/office/officeart/2005/8/layout/lProcess1"/>
    <dgm:cxn modelId="{0DD64350-C552-439F-909D-935225EAFFC0}" type="presParOf" srcId="{74FD1456-73D9-4F4C-B3AC-EDE79EBF428F}" destId="{69F367A0-3EA2-4289-A154-86CAC1826EE3}" srcOrd="0" destOrd="0" presId="urn:microsoft.com/office/officeart/2005/8/layout/lProcess1"/>
    <dgm:cxn modelId="{6F25995E-F7CC-47A0-ABEF-BA1C182F9857}" type="presParOf" srcId="{74FD1456-73D9-4F4C-B3AC-EDE79EBF428F}" destId="{D95600F5-CDB1-48BE-B803-1927175702F1}" srcOrd="1" destOrd="0" presId="urn:microsoft.com/office/officeart/2005/8/layout/lProcess1"/>
    <dgm:cxn modelId="{79B43510-A1C5-442E-9C1B-7BB073DD30A7}" type="presParOf" srcId="{74FD1456-73D9-4F4C-B3AC-EDE79EBF428F}" destId="{4A321E02-6AA8-446F-85E6-ADF0031E3B22}" srcOrd="2" destOrd="0" presId="urn:microsoft.com/office/officeart/2005/8/layout/lProcess1"/>
    <dgm:cxn modelId="{B58CDB67-61DF-4F57-8D3B-37235B30EC2B}" type="presParOf" srcId="{74FD1456-73D9-4F4C-B3AC-EDE79EBF428F}" destId="{92211C9F-A732-4550-8CD1-1B95CB98BCEA}" srcOrd="3" destOrd="0" presId="urn:microsoft.com/office/officeart/2005/8/layout/lProcess1"/>
    <dgm:cxn modelId="{9C830305-8842-4386-8DD9-B0486D04220F}" type="presParOf" srcId="{74FD1456-73D9-4F4C-B3AC-EDE79EBF428F}" destId="{BBF5C7F8-A41B-43C9-AD9E-2CC29E41EE1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FA9C2-EB7B-47F8-A4F0-F83A0448ED6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EFCFFBA-A72D-4954-B0FB-9186740120DA}">
      <dgm:prSet phldrT="[Text]" custT="1"/>
      <dgm:spPr/>
      <dgm:t>
        <a:bodyPr/>
        <a:lstStyle/>
        <a:p>
          <a:r>
            <a:rPr lang="en-US" sz="1800" dirty="0"/>
            <a:t>Erasmus+</a:t>
          </a:r>
        </a:p>
        <a:p>
          <a:r>
            <a:rPr lang="en-US" sz="1800" dirty="0"/>
            <a:t>KA1</a:t>
          </a:r>
        </a:p>
      </dgm:t>
    </dgm:pt>
    <dgm:pt modelId="{FAF8A016-F0BD-4F0B-B0ED-E9833882F7D6}" type="parTrans" cxnId="{0F6853D4-5F49-4DE7-9526-C2B24560E3ED}">
      <dgm:prSet/>
      <dgm:spPr/>
      <dgm:t>
        <a:bodyPr/>
        <a:lstStyle/>
        <a:p>
          <a:endParaRPr lang="en-US"/>
        </a:p>
      </dgm:t>
    </dgm:pt>
    <dgm:pt modelId="{F0F29791-CD6A-4DBD-BA45-E72F556FD355}" type="sibTrans" cxnId="{0F6853D4-5F49-4DE7-9526-C2B24560E3ED}">
      <dgm:prSet/>
      <dgm:spPr/>
      <dgm:t>
        <a:bodyPr/>
        <a:lstStyle/>
        <a:p>
          <a:endParaRPr lang="en-US"/>
        </a:p>
      </dgm:t>
    </dgm:pt>
    <dgm:pt modelId="{A6D78F18-3169-4436-A5F2-2DD793AE6566}">
      <dgm:prSet phldrT="[Text]"/>
      <dgm:spPr/>
      <dgm:t>
        <a:bodyPr/>
        <a:lstStyle/>
        <a:p>
          <a:r>
            <a:rPr lang="uk-UA" dirty="0"/>
            <a:t>Програми посольств країн ЄС</a:t>
          </a:r>
          <a:endParaRPr lang="en-US" dirty="0"/>
        </a:p>
      </dgm:t>
    </dgm:pt>
    <dgm:pt modelId="{121FC4B8-C2AD-4147-9029-F9969CC9E12E}" type="parTrans" cxnId="{CADDA718-052E-49A1-80BB-D1EB7E9923F5}">
      <dgm:prSet/>
      <dgm:spPr/>
      <dgm:t>
        <a:bodyPr/>
        <a:lstStyle/>
        <a:p>
          <a:endParaRPr lang="en-US"/>
        </a:p>
      </dgm:t>
    </dgm:pt>
    <dgm:pt modelId="{ACA77BB9-7F73-4EBF-AAE9-AA9A06D30A29}" type="sibTrans" cxnId="{CADDA718-052E-49A1-80BB-D1EB7E9923F5}">
      <dgm:prSet/>
      <dgm:spPr/>
      <dgm:t>
        <a:bodyPr/>
        <a:lstStyle/>
        <a:p>
          <a:endParaRPr lang="en-US"/>
        </a:p>
      </dgm:t>
    </dgm:pt>
    <dgm:pt modelId="{DCC7C17E-7DB5-42C1-ACD0-C4B8E33B052D}">
      <dgm:prSet phldrT="[Text]"/>
      <dgm:spPr/>
      <dgm:t>
        <a:bodyPr/>
        <a:lstStyle/>
        <a:p>
          <a:r>
            <a:rPr lang="en-US" dirty="0"/>
            <a:t>Horizon2020:</a:t>
          </a:r>
        </a:p>
        <a:p>
          <a:r>
            <a:rPr lang="en-US" dirty="0"/>
            <a:t>Marie  Curie</a:t>
          </a:r>
        </a:p>
        <a:p>
          <a:r>
            <a:rPr lang="en-US" dirty="0"/>
            <a:t>program</a:t>
          </a:r>
        </a:p>
      </dgm:t>
    </dgm:pt>
    <dgm:pt modelId="{EE98432C-33B4-44CF-844A-08D7D1B1A09B}" type="parTrans" cxnId="{832BAD51-28A9-4E27-8058-D55FD913ED9A}">
      <dgm:prSet/>
      <dgm:spPr/>
      <dgm:t>
        <a:bodyPr/>
        <a:lstStyle/>
        <a:p>
          <a:endParaRPr lang="en-US"/>
        </a:p>
      </dgm:t>
    </dgm:pt>
    <dgm:pt modelId="{EA9C088F-3497-4C5E-A97B-EFF106E5B6E8}" type="sibTrans" cxnId="{832BAD51-28A9-4E27-8058-D55FD913ED9A}">
      <dgm:prSet/>
      <dgm:spPr/>
      <dgm:t>
        <a:bodyPr/>
        <a:lstStyle/>
        <a:p>
          <a:endParaRPr lang="en-US"/>
        </a:p>
      </dgm:t>
    </dgm:pt>
    <dgm:pt modelId="{9621AA19-463C-4B60-988C-84D0F0EE5FBA}">
      <dgm:prSet phldrT="[Text]" custT="1"/>
      <dgm:spPr/>
      <dgm:t>
        <a:bodyPr/>
        <a:lstStyle/>
        <a:p>
          <a:r>
            <a:rPr lang="en-US" sz="1600" dirty="0"/>
            <a:t>DAAD:</a:t>
          </a:r>
        </a:p>
        <a:p>
          <a:r>
            <a:rPr lang="uk-UA" sz="1600" dirty="0"/>
            <a:t>Німеччина</a:t>
          </a:r>
          <a:endParaRPr lang="en-US" sz="1600" dirty="0"/>
        </a:p>
      </dgm:t>
    </dgm:pt>
    <dgm:pt modelId="{6F53B4A8-51FB-41BF-ADCA-64DF7FF8E030}" type="parTrans" cxnId="{04A010AF-39EB-4724-BB46-4003978B5805}">
      <dgm:prSet/>
      <dgm:spPr/>
      <dgm:t>
        <a:bodyPr/>
        <a:lstStyle/>
        <a:p>
          <a:endParaRPr lang="en-US"/>
        </a:p>
      </dgm:t>
    </dgm:pt>
    <dgm:pt modelId="{1E2F9C4B-8543-405C-B1DA-031DAADB257B}" type="sibTrans" cxnId="{04A010AF-39EB-4724-BB46-4003978B5805}">
      <dgm:prSet/>
      <dgm:spPr/>
      <dgm:t>
        <a:bodyPr/>
        <a:lstStyle/>
        <a:p>
          <a:endParaRPr lang="en-US"/>
        </a:p>
      </dgm:t>
    </dgm:pt>
    <dgm:pt modelId="{15E8DB2D-49E6-4CAD-BF06-5A9C8D94360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E7E630-C2CC-44D8-A1DF-F4F3177173FB}" type="sibTrans" cxnId="{E3095BD7-D291-4E2F-A288-E773C056370C}">
      <dgm:prSet/>
      <dgm:spPr/>
      <dgm:t>
        <a:bodyPr/>
        <a:lstStyle/>
        <a:p>
          <a:endParaRPr lang="en-US"/>
        </a:p>
      </dgm:t>
    </dgm:pt>
    <dgm:pt modelId="{4424552B-1DCE-480E-A529-69A79ECF8F62}" type="parTrans" cxnId="{E3095BD7-D291-4E2F-A288-E773C056370C}">
      <dgm:prSet/>
      <dgm:spPr/>
      <dgm:t>
        <a:bodyPr/>
        <a:lstStyle/>
        <a:p>
          <a:endParaRPr lang="en-US"/>
        </a:p>
      </dgm:t>
    </dgm:pt>
    <dgm:pt modelId="{8E769C83-A166-4287-8D7B-61F63F4D6675}" type="pres">
      <dgm:prSet presAssocID="{380FA9C2-EB7B-47F8-A4F0-F83A0448ED6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728458-6E85-4CD1-A026-459336EFFB24}" type="pres">
      <dgm:prSet presAssocID="{15E8DB2D-49E6-4CAD-BF06-5A9C8D943605}" presName="centerShape" presStyleLbl="node0" presStyleIdx="0" presStyleCnt="1"/>
      <dgm:spPr/>
    </dgm:pt>
    <dgm:pt modelId="{571A5DAF-F63B-4135-B29D-E02A2ECDBB34}" type="pres">
      <dgm:prSet presAssocID="{FAF8A016-F0BD-4F0B-B0ED-E9833882F7D6}" presName="parTrans" presStyleLbl="sibTrans2D1" presStyleIdx="0" presStyleCnt="4"/>
      <dgm:spPr/>
    </dgm:pt>
    <dgm:pt modelId="{69B8B849-0422-47EC-9A44-2795270B93BC}" type="pres">
      <dgm:prSet presAssocID="{FAF8A016-F0BD-4F0B-B0ED-E9833882F7D6}" presName="connectorText" presStyleLbl="sibTrans2D1" presStyleIdx="0" presStyleCnt="4"/>
      <dgm:spPr/>
    </dgm:pt>
    <dgm:pt modelId="{E0CA6B66-7A47-4564-BEA4-36C3DAD22114}" type="pres">
      <dgm:prSet presAssocID="{7EFCFFBA-A72D-4954-B0FB-9186740120DA}" presName="node" presStyleLbl="node1" presStyleIdx="0" presStyleCnt="4">
        <dgm:presLayoutVars>
          <dgm:bulletEnabled val="1"/>
        </dgm:presLayoutVars>
      </dgm:prSet>
      <dgm:spPr/>
    </dgm:pt>
    <dgm:pt modelId="{668EE37F-A2B4-480A-BBFD-BC60D3B2711B}" type="pres">
      <dgm:prSet presAssocID="{121FC4B8-C2AD-4147-9029-F9969CC9E12E}" presName="parTrans" presStyleLbl="sibTrans2D1" presStyleIdx="1" presStyleCnt="4"/>
      <dgm:spPr/>
    </dgm:pt>
    <dgm:pt modelId="{CB3DB19F-B0B0-423A-958E-34D07D213627}" type="pres">
      <dgm:prSet presAssocID="{121FC4B8-C2AD-4147-9029-F9969CC9E12E}" presName="connectorText" presStyleLbl="sibTrans2D1" presStyleIdx="1" presStyleCnt="4"/>
      <dgm:spPr/>
    </dgm:pt>
    <dgm:pt modelId="{942C07BA-39FE-4A89-8263-2D2F6AD27A92}" type="pres">
      <dgm:prSet presAssocID="{A6D78F18-3169-4436-A5F2-2DD793AE6566}" presName="node" presStyleLbl="node1" presStyleIdx="1" presStyleCnt="4">
        <dgm:presLayoutVars>
          <dgm:bulletEnabled val="1"/>
        </dgm:presLayoutVars>
      </dgm:prSet>
      <dgm:spPr/>
    </dgm:pt>
    <dgm:pt modelId="{60C0A47B-FD4D-42B2-8251-A9732BC9F751}" type="pres">
      <dgm:prSet presAssocID="{EE98432C-33B4-44CF-844A-08D7D1B1A09B}" presName="parTrans" presStyleLbl="sibTrans2D1" presStyleIdx="2" presStyleCnt="4"/>
      <dgm:spPr/>
    </dgm:pt>
    <dgm:pt modelId="{6A9CDB00-543D-4B79-9A4C-C19773E07239}" type="pres">
      <dgm:prSet presAssocID="{EE98432C-33B4-44CF-844A-08D7D1B1A09B}" presName="connectorText" presStyleLbl="sibTrans2D1" presStyleIdx="2" presStyleCnt="4"/>
      <dgm:spPr/>
    </dgm:pt>
    <dgm:pt modelId="{5912A11B-EB1C-4B27-A827-CD8628A720AB}" type="pres">
      <dgm:prSet presAssocID="{DCC7C17E-7DB5-42C1-ACD0-C4B8E33B052D}" presName="node" presStyleLbl="node1" presStyleIdx="2" presStyleCnt="4">
        <dgm:presLayoutVars>
          <dgm:bulletEnabled val="1"/>
        </dgm:presLayoutVars>
      </dgm:prSet>
      <dgm:spPr/>
    </dgm:pt>
    <dgm:pt modelId="{35F40A06-86BE-43A6-B32E-50774409976F}" type="pres">
      <dgm:prSet presAssocID="{6F53B4A8-51FB-41BF-ADCA-64DF7FF8E030}" presName="parTrans" presStyleLbl="sibTrans2D1" presStyleIdx="3" presStyleCnt="4"/>
      <dgm:spPr/>
    </dgm:pt>
    <dgm:pt modelId="{34703C6A-6B8F-4CE4-8697-5EFBB94547B9}" type="pres">
      <dgm:prSet presAssocID="{6F53B4A8-51FB-41BF-ADCA-64DF7FF8E030}" presName="connectorText" presStyleLbl="sibTrans2D1" presStyleIdx="3" presStyleCnt="4"/>
      <dgm:spPr/>
    </dgm:pt>
    <dgm:pt modelId="{8D32835C-F32A-43C9-8FC2-EEF5A6BD6AAD}" type="pres">
      <dgm:prSet presAssocID="{9621AA19-463C-4B60-988C-84D0F0EE5FBA}" presName="node" presStyleLbl="node1" presStyleIdx="3" presStyleCnt="4">
        <dgm:presLayoutVars>
          <dgm:bulletEnabled val="1"/>
        </dgm:presLayoutVars>
      </dgm:prSet>
      <dgm:spPr/>
    </dgm:pt>
  </dgm:ptLst>
  <dgm:cxnLst>
    <dgm:cxn modelId="{65920302-F286-4C19-B903-192F0A2467C1}" type="presOf" srcId="{7EFCFFBA-A72D-4954-B0FB-9186740120DA}" destId="{E0CA6B66-7A47-4564-BEA4-36C3DAD22114}" srcOrd="0" destOrd="0" presId="urn:microsoft.com/office/officeart/2005/8/layout/radial5"/>
    <dgm:cxn modelId="{CADDA718-052E-49A1-80BB-D1EB7E9923F5}" srcId="{15E8DB2D-49E6-4CAD-BF06-5A9C8D943605}" destId="{A6D78F18-3169-4436-A5F2-2DD793AE6566}" srcOrd="1" destOrd="0" parTransId="{121FC4B8-C2AD-4147-9029-F9969CC9E12E}" sibTransId="{ACA77BB9-7F73-4EBF-AAE9-AA9A06D30A29}"/>
    <dgm:cxn modelId="{FEB4E91C-B68F-48DB-8D7F-36DA95B59931}" type="presOf" srcId="{6F53B4A8-51FB-41BF-ADCA-64DF7FF8E030}" destId="{35F40A06-86BE-43A6-B32E-50774409976F}" srcOrd="0" destOrd="0" presId="urn:microsoft.com/office/officeart/2005/8/layout/radial5"/>
    <dgm:cxn modelId="{6187FF22-653E-4724-9501-853654A564A9}" type="presOf" srcId="{FAF8A016-F0BD-4F0B-B0ED-E9833882F7D6}" destId="{69B8B849-0422-47EC-9A44-2795270B93BC}" srcOrd="1" destOrd="0" presId="urn:microsoft.com/office/officeart/2005/8/layout/radial5"/>
    <dgm:cxn modelId="{AA364C24-3ADD-4DE0-B12B-08932E0B6521}" type="presOf" srcId="{DCC7C17E-7DB5-42C1-ACD0-C4B8E33B052D}" destId="{5912A11B-EB1C-4B27-A827-CD8628A720AB}" srcOrd="0" destOrd="0" presId="urn:microsoft.com/office/officeart/2005/8/layout/radial5"/>
    <dgm:cxn modelId="{1152012B-5EE6-491B-B1DE-A85C4C86C7BA}" type="presOf" srcId="{A6D78F18-3169-4436-A5F2-2DD793AE6566}" destId="{942C07BA-39FE-4A89-8263-2D2F6AD27A92}" srcOrd="0" destOrd="0" presId="urn:microsoft.com/office/officeart/2005/8/layout/radial5"/>
    <dgm:cxn modelId="{A546AF5E-4F0F-4E9D-BDD4-907EC986AFED}" type="presOf" srcId="{121FC4B8-C2AD-4147-9029-F9969CC9E12E}" destId="{668EE37F-A2B4-480A-BBFD-BC60D3B2711B}" srcOrd="0" destOrd="0" presId="urn:microsoft.com/office/officeart/2005/8/layout/radial5"/>
    <dgm:cxn modelId="{A07C0569-DDD6-4510-A574-BB0D649DC8FA}" type="presOf" srcId="{6F53B4A8-51FB-41BF-ADCA-64DF7FF8E030}" destId="{34703C6A-6B8F-4CE4-8697-5EFBB94547B9}" srcOrd="1" destOrd="0" presId="urn:microsoft.com/office/officeart/2005/8/layout/radial5"/>
    <dgm:cxn modelId="{52135770-A1A1-47B2-9FAE-2E707139ACF5}" type="presOf" srcId="{15E8DB2D-49E6-4CAD-BF06-5A9C8D943605}" destId="{EA728458-6E85-4CD1-A026-459336EFFB24}" srcOrd="0" destOrd="0" presId="urn:microsoft.com/office/officeart/2005/8/layout/radial5"/>
    <dgm:cxn modelId="{832BAD51-28A9-4E27-8058-D55FD913ED9A}" srcId="{15E8DB2D-49E6-4CAD-BF06-5A9C8D943605}" destId="{DCC7C17E-7DB5-42C1-ACD0-C4B8E33B052D}" srcOrd="2" destOrd="0" parTransId="{EE98432C-33B4-44CF-844A-08D7D1B1A09B}" sibTransId="{EA9C088F-3497-4C5E-A97B-EFF106E5B6E8}"/>
    <dgm:cxn modelId="{B9249E53-DAC2-4650-B7A9-383009C9F731}" type="presOf" srcId="{121FC4B8-C2AD-4147-9029-F9969CC9E12E}" destId="{CB3DB19F-B0B0-423A-958E-34D07D213627}" srcOrd="1" destOrd="0" presId="urn:microsoft.com/office/officeart/2005/8/layout/radial5"/>
    <dgm:cxn modelId="{6F6B3887-DC39-4E4B-879A-6597D03EE19F}" type="presOf" srcId="{EE98432C-33B4-44CF-844A-08D7D1B1A09B}" destId="{60C0A47B-FD4D-42B2-8251-A9732BC9F751}" srcOrd="0" destOrd="0" presId="urn:microsoft.com/office/officeart/2005/8/layout/radial5"/>
    <dgm:cxn modelId="{04A010AF-39EB-4724-BB46-4003978B5805}" srcId="{15E8DB2D-49E6-4CAD-BF06-5A9C8D943605}" destId="{9621AA19-463C-4B60-988C-84D0F0EE5FBA}" srcOrd="3" destOrd="0" parTransId="{6F53B4A8-51FB-41BF-ADCA-64DF7FF8E030}" sibTransId="{1E2F9C4B-8543-405C-B1DA-031DAADB257B}"/>
    <dgm:cxn modelId="{87EA3AB3-E1BD-419A-ADF4-29A9317E21EF}" type="presOf" srcId="{9621AA19-463C-4B60-988C-84D0F0EE5FBA}" destId="{8D32835C-F32A-43C9-8FC2-EEF5A6BD6AAD}" srcOrd="0" destOrd="0" presId="urn:microsoft.com/office/officeart/2005/8/layout/radial5"/>
    <dgm:cxn modelId="{D7C027B7-555F-47F1-84FB-DFDAB5B5FB19}" type="presOf" srcId="{FAF8A016-F0BD-4F0B-B0ED-E9833882F7D6}" destId="{571A5DAF-F63B-4135-B29D-E02A2ECDBB34}" srcOrd="0" destOrd="0" presId="urn:microsoft.com/office/officeart/2005/8/layout/radial5"/>
    <dgm:cxn modelId="{0F6853D4-5F49-4DE7-9526-C2B24560E3ED}" srcId="{15E8DB2D-49E6-4CAD-BF06-5A9C8D943605}" destId="{7EFCFFBA-A72D-4954-B0FB-9186740120DA}" srcOrd="0" destOrd="0" parTransId="{FAF8A016-F0BD-4F0B-B0ED-E9833882F7D6}" sibTransId="{F0F29791-CD6A-4DBD-BA45-E72F556FD355}"/>
    <dgm:cxn modelId="{E3095BD7-D291-4E2F-A288-E773C056370C}" srcId="{380FA9C2-EB7B-47F8-A4F0-F83A0448ED6B}" destId="{15E8DB2D-49E6-4CAD-BF06-5A9C8D943605}" srcOrd="0" destOrd="0" parTransId="{4424552B-1DCE-480E-A529-69A79ECF8F62}" sibTransId="{39E7E630-C2CC-44D8-A1DF-F4F3177173FB}"/>
    <dgm:cxn modelId="{7EE2ADED-D0A4-4263-A039-3DB824E3CAED}" type="presOf" srcId="{380FA9C2-EB7B-47F8-A4F0-F83A0448ED6B}" destId="{8E769C83-A166-4287-8D7B-61F63F4D6675}" srcOrd="0" destOrd="0" presId="urn:microsoft.com/office/officeart/2005/8/layout/radial5"/>
    <dgm:cxn modelId="{C03097F5-1526-4924-8FAB-913F345B333A}" type="presOf" srcId="{EE98432C-33B4-44CF-844A-08D7D1B1A09B}" destId="{6A9CDB00-543D-4B79-9A4C-C19773E07239}" srcOrd="1" destOrd="0" presId="urn:microsoft.com/office/officeart/2005/8/layout/radial5"/>
    <dgm:cxn modelId="{6E56C6B1-939D-497A-9A38-4BFBCC87E9C3}" type="presParOf" srcId="{8E769C83-A166-4287-8D7B-61F63F4D6675}" destId="{EA728458-6E85-4CD1-A026-459336EFFB24}" srcOrd="0" destOrd="0" presId="urn:microsoft.com/office/officeart/2005/8/layout/radial5"/>
    <dgm:cxn modelId="{49269214-7893-4D9A-A6D0-B1336A640980}" type="presParOf" srcId="{8E769C83-A166-4287-8D7B-61F63F4D6675}" destId="{571A5DAF-F63B-4135-B29D-E02A2ECDBB34}" srcOrd="1" destOrd="0" presId="urn:microsoft.com/office/officeart/2005/8/layout/radial5"/>
    <dgm:cxn modelId="{F960C83A-EAB7-44EC-84ED-E531483F6237}" type="presParOf" srcId="{571A5DAF-F63B-4135-B29D-E02A2ECDBB34}" destId="{69B8B849-0422-47EC-9A44-2795270B93BC}" srcOrd="0" destOrd="0" presId="urn:microsoft.com/office/officeart/2005/8/layout/radial5"/>
    <dgm:cxn modelId="{AA7B617E-63B6-462A-9411-5E6BBABF0554}" type="presParOf" srcId="{8E769C83-A166-4287-8D7B-61F63F4D6675}" destId="{E0CA6B66-7A47-4564-BEA4-36C3DAD22114}" srcOrd="2" destOrd="0" presId="urn:microsoft.com/office/officeart/2005/8/layout/radial5"/>
    <dgm:cxn modelId="{D8B581B2-4DF1-4748-B9DA-A00DB1FB1BD0}" type="presParOf" srcId="{8E769C83-A166-4287-8D7B-61F63F4D6675}" destId="{668EE37F-A2B4-480A-BBFD-BC60D3B2711B}" srcOrd="3" destOrd="0" presId="urn:microsoft.com/office/officeart/2005/8/layout/radial5"/>
    <dgm:cxn modelId="{4C3F9187-5736-4B4E-BD8E-F633C071D2D9}" type="presParOf" srcId="{668EE37F-A2B4-480A-BBFD-BC60D3B2711B}" destId="{CB3DB19F-B0B0-423A-958E-34D07D213627}" srcOrd="0" destOrd="0" presId="urn:microsoft.com/office/officeart/2005/8/layout/radial5"/>
    <dgm:cxn modelId="{5E07E65D-AC7C-4002-969E-DB1499046111}" type="presParOf" srcId="{8E769C83-A166-4287-8D7B-61F63F4D6675}" destId="{942C07BA-39FE-4A89-8263-2D2F6AD27A92}" srcOrd="4" destOrd="0" presId="urn:microsoft.com/office/officeart/2005/8/layout/radial5"/>
    <dgm:cxn modelId="{6525F08D-C76E-4E7B-9E55-B6884E05E887}" type="presParOf" srcId="{8E769C83-A166-4287-8D7B-61F63F4D6675}" destId="{60C0A47B-FD4D-42B2-8251-A9732BC9F751}" srcOrd="5" destOrd="0" presId="urn:microsoft.com/office/officeart/2005/8/layout/radial5"/>
    <dgm:cxn modelId="{8AF37351-8B53-4839-8EE7-42EB70F6B630}" type="presParOf" srcId="{60C0A47B-FD4D-42B2-8251-A9732BC9F751}" destId="{6A9CDB00-543D-4B79-9A4C-C19773E07239}" srcOrd="0" destOrd="0" presId="urn:microsoft.com/office/officeart/2005/8/layout/radial5"/>
    <dgm:cxn modelId="{30D737CB-BF20-463C-90CE-DA5D97C5B827}" type="presParOf" srcId="{8E769C83-A166-4287-8D7B-61F63F4D6675}" destId="{5912A11B-EB1C-4B27-A827-CD8628A720AB}" srcOrd="6" destOrd="0" presId="urn:microsoft.com/office/officeart/2005/8/layout/radial5"/>
    <dgm:cxn modelId="{F5CCA110-C130-4A8C-B0E9-37F288E4026D}" type="presParOf" srcId="{8E769C83-A166-4287-8D7B-61F63F4D6675}" destId="{35F40A06-86BE-43A6-B32E-50774409976F}" srcOrd="7" destOrd="0" presId="urn:microsoft.com/office/officeart/2005/8/layout/radial5"/>
    <dgm:cxn modelId="{FF30BA0A-C4E3-4818-AB2C-DE26CDCFAAE6}" type="presParOf" srcId="{35F40A06-86BE-43A6-B32E-50774409976F}" destId="{34703C6A-6B8F-4CE4-8697-5EFBB94547B9}" srcOrd="0" destOrd="0" presId="urn:microsoft.com/office/officeart/2005/8/layout/radial5"/>
    <dgm:cxn modelId="{83C2FF3D-E6DA-499C-B3B4-CEA1C6ACEC7E}" type="presParOf" srcId="{8E769C83-A166-4287-8D7B-61F63F4D6675}" destId="{8D32835C-F32A-43C9-8FC2-EEF5A6BD6A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34A5E-4DDA-4464-957E-0E5CA170C82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F6A7D81C-52C3-4AB0-B4FD-8C2ECF7A0657}">
      <dgm:prSet phldrT="[Text]"/>
      <dgm:spPr/>
      <dgm:t>
        <a:bodyPr/>
        <a:lstStyle/>
        <a:p>
          <a:r>
            <a:rPr lang="uk-UA" dirty="0"/>
            <a:t>Аспірант</a:t>
          </a:r>
          <a:endParaRPr lang="en-US" dirty="0"/>
        </a:p>
      </dgm:t>
    </dgm:pt>
    <dgm:pt modelId="{ADF9C4C8-6361-481D-AEB9-660628EC803B}" type="parTrans" cxnId="{4F8D88C4-7AB5-4595-9080-BAB834935E3E}">
      <dgm:prSet/>
      <dgm:spPr/>
      <dgm:t>
        <a:bodyPr/>
        <a:lstStyle/>
        <a:p>
          <a:endParaRPr lang="en-US"/>
        </a:p>
      </dgm:t>
    </dgm:pt>
    <dgm:pt modelId="{7FB5CAED-E1F7-42AA-B862-7DBEF99E17F8}" type="sibTrans" cxnId="{4F8D88C4-7AB5-4595-9080-BAB834935E3E}">
      <dgm:prSet/>
      <dgm:spPr/>
      <dgm:t>
        <a:bodyPr/>
        <a:lstStyle/>
        <a:p>
          <a:endParaRPr lang="en-US"/>
        </a:p>
      </dgm:t>
    </dgm:pt>
    <dgm:pt modelId="{41C39638-DE3E-45F9-9EB0-B126C051E73F}">
      <dgm:prSet phldrT="[Text]"/>
      <dgm:spPr/>
      <dgm:t>
        <a:bodyPr/>
        <a:lstStyle/>
        <a:p>
          <a:r>
            <a:rPr lang="en-US" dirty="0"/>
            <a:t>Post-graduate student</a:t>
          </a:r>
        </a:p>
      </dgm:t>
    </dgm:pt>
    <dgm:pt modelId="{E98021B9-D633-431A-96DF-21367E9B9183}" type="parTrans" cxnId="{54103B39-76C4-41E6-987C-4FB4C9177E78}">
      <dgm:prSet/>
      <dgm:spPr/>
      <dgm:t>
        <a:bodyPr/>
        <a:lstStyle/>
        <a:p>
          <a:endParaRPr lang="en-US"/>
        </a:p>
      </dgm:t>
    </dgm:pt>
    <dgm:pt modelId="{9C0A69B2-1DD8-4AEA-BF29-7F66396F2BD1}" type="sibTrans" cxnId="{54103B39-76C4-41E6-987C-4FB4C9177E78}">
      <dgm:prSet/>
      <dgm:spPr/>
      <dgm:t>
        <a:bodyPr/>
        <a:lstStyle/>
        <a:p>
          <a:endParaRPr lang="en-US"/>
        </a:p>
      </dgm:t>
    </dgm:pt>
    <dgm:pt modelId="{132C2E96-C43B-4153-9D4F-D19B94D56719}">
      <dgm:prSet phldrT="[Text]"/>
      <dgm:spPr/>
      <dgm:t>
        <a:bodyPr/>
        <a:lstStyle/>
        <a:p>
          <a:r>
            <a:rPr lang="en-US" dirty="0"/>
            <a:t>Doctorate student</a:t>
          </a:r>
        </a:p>
      </dgm:t>
    </dgm:pt>
    <dgm:pt modelId="{44392226-A6C6-4886-9E1A-C153452AA75E}" type="parTrans" cxnId="{5D076F61-DDA7-4356-A569-47999FCDD8E1}">
      <dgm:prSet/>
      <dgm:spPr/>
      <dgm:t>
        <a:bodyPr/>
        <a:lstStyle/>
        <a:p>
          <a:endParaRPr lang="en-US"/>
        </a:p>
      </dgm:t>
    </dgm:pt>
    <dgm:pt modelId="{E4E1F73C-5838-475C-929E-DA87482ED129}" type="sibTrans" cxnId="{5D076F61-DDA7-4356-A569-47999FCDD8E1}">
      <dgm:prSet/>
      <dgm:spPr/>
      <dgm:t>
        <a:bodyPr/>
        <a:lstStyle/>
        <a:p>
          <a:endParaRPr lang="en-US"/>
        </a:p>
      </dgm:t>
    </dgm:pt>
    <dgm:pt modelId="{8E43553C-67C2-4E3C-ADCC-DB039CB30763}">
      <dgm:prSet phldrT="[Text]"/>
      <dgm:spPr/>
      <dgm:t>
        <a:bodyPr/>
        <a:lstStyle/>
        <a:p>
          <a:r>
            <a:rPr lang="en-US" dirty="0"/>
            <a:t>PhD student/</a:t>
          </a:r>
        </a:p>
        <a:p>
          <a:r>
            <a:rPr lang="en-US" dirty="0"/>
            <a:t>candidate</a:t>
          </a:r>
        </a:p>
      </dgm:t>
    </dgm:pt>
    <dgm:pt modelId="{AB0434A2-0BAE-4732-853A-070A7F14C53A}" type="parTrans" cxnId="{210A3522-0DF9-4441-897C-E5CA607EE5E3}">
      <dgm:prSet/>
      <dgm:spPr/>
      <dgm:t>
        <a:bodyPr/>
        <a:lstStyle/>
        <a:p>
          <a:endParaRPr lang="en-US"/>
        </a:p>
      </dgm:t>
    </dgm:pt>
    <dgm:pt modelId="{DFFFE2E5-ADB4-4E28-90D6-6C6C0CB76D0A}" type="sibTrans" cxnId="{210A3522-0DF9-4441-897C-E5CA607EE5E3}">
      <dgm:prSet/>
      <dgm:spPr/>
      <dgm:t>
        <a:bodyPr/>
        <a:lstStyle/>
        <a:p>
          <a:endParaRPr lang="en-US"/>
        </a:p>
      </dgm:t>
    </dgm:pt>
    <dgm:pt modelId="{CC0B3F48-E041-4364-9E68-931D7A422F57}">
      <dgm:prSet/>
      <dgm:spPr/>
      <dgm:t>
        <a:bodyPr/>
        <a:lstStyle/>
        <a:p>
          <a:r>
            <a:rPr lang="en-US" dirty="0"/>
            <a:t>First stage researcher (R1)</a:t>
          </a:r>
        </a:p>
      </dgm:t>
    </dgm:pt>
    <dgm:pt modelId="{2953558D-522C-47A4-89B6-892EF20B3A04}" type="parTrans" cxnId="{72D9DC97-36F3-4FAA-9156-BC96BA34B3F6}">
      <dgm:prSet/>
      <dgm:spPr/>
      <dgm:t>
        <a:bodyPr/>
        <a:lstStyle/>
        <a:p>
          <a:endParaRPr lang="en-US"/>
        </a:p>
      </dgm:t>
    </dgm:pt>
    <dgm:pt modelId="{D69DF9F6-BB61-4B5F-9948-72F6896E6044}" type="sibTrans" cxnId="{72D9DC97-36F3-4FAA-9156-BC96BA34B3F6}">
      <dgm:prSet/>
      <dgm:spPr/>
      <dgm:t>
        <a:bodyPr/>
        <a:lstStyle/>
        <a:p>
          <a:endParaRPr lang="en-US"/>
        </a:p>
      </dgm:t>
    </dgm:pt>
    <dgm:pt modelId="{0BB53991-FED8-4880-8A8D-3E4449D5755F}" type="pres">
      <dgm:prSet presAssocID="{FF234A5E-4DDA-4464-957E-0E5CA170C8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D1E017-0B90-4C58-AE74-6787F11362DA}" type="pres">
      <dgm:prSet presAssocID="{F6A7D81C-52C3-4AB0-B4FD-8C2ECF7A0657}" presName="centerShape" presStyleLbl="node0" presStyleIdx="0" presStyleCnt="1"/>
      <dgm:spPr/>
    </dgm:pt>
    <dgm:pt modelId="{F8955D0C-10DC-477E-B25B-958127BE65C3}" type="pres">
      <dgm:prSet presAssocID="{E98021B9-D633-431A-96DF-21367E9B9183}" presName="parTrans" presStyleLbl="bgSibTrans2D1" presStyleIdx="0" presStyleCnt="4"/>
      <dgm:spPr/>
    </dgm:pt>
    <dgm:pt modelId="{E4C9F79D-59D9-4F7D-AEFC-24554447C8BE}" type="pres">
      <dgm:prSet presAssocID="{41C39638-DE3E-45F9-9EB0-B126C051E73F}" presName="node" presStyleLbl="node1" presStyleIdx="0" presStyleCnt="4">
        <dgm:presLayoutVars>
          <dgm:bulletEnabled val="1"/>
        </dgm:presLayoutVars>
      </dgm:prSet>
      <dgm:spPr/>
    </dgm:pt>
    <dgm:pt modelId="{89662109-BDEF-4611-B62C-7A93E6A0D11A}" type="pres">
      <dgm:prSet presAssocID="{44392226-A6C6-4886-9E1A-C153452AA75E}" presName="parTrans" presStyleLbl="bgSibTrans2D1" presStyleIdx="1" presStyleCnt="4"/>
      <dgm:spPr/>
    </dgm:pt>
    <dgm:pt modelId="{F83B1EB2-F806-4DB4-AA08-82338A61177A}" type="pres">
      <dgm:prSet presAssocID="{132C2E96-C43B-4153-9D4F-D19B94D56719}" presName="node" presStyleLbl="node1" presStyleIdx="1" presStyleCnt="4">
        <dgm:presLayoutVars>
          <dgm:bulletEnabled val="1"/>
        </dgm:presLayoutVars>
      </dgm:prSet>
      <dgm:spPr/>
    </dgm:pt>
    <dgm:pt modelId="{DA4E2F51-22A2-4F59-A693-1FF077362AE5}" type="pres">
      <dgm:prSet presAssocID="{AB0434A2-0BAE-4732-853A-070A7F14C53A}" presName="parTrans" presStyleLbl="bgSibTrans2D1" presStyleIdx="2" presStyleCnt="4"/>
      <dgm:spPr/>
    </dgm:pt>
    <dgm:pt modelId="{7496D9BE-C439-4AA8-8A97-D4A04AF53EA7}" type="pres">
      <dgm:prSet presAssocID="{8E43553C-67C2-4E3C-ADCC-DB039CB30763}" presName="node" presStyleLbl="node1" presStyleIdx="2" presStyleCnt="4">
        <dgm:presLayoutVars>
          <dgm:bulletEnabled val="1"/>
        </dgm:presLayoutVars>
      </dgm:prSet>
      <dgm:spPr/>
    </dgm:pt>
    <dgm:pt modelId="{5A58FB15-547C-4D80-B30B-5E60DC085FB2}" type="pres">
      <dgm:prSet presAssocID="{2953558D-522C-47A4-89B6-892EF20B3A04}" presName="parTrans" presStyleLbl="bgSibTrans2D1" presStyleIdx="3" presStyleCnt="4"/>
      <dgm:spPr/>
    </dgm:pt>
    <dgm:pt modelId="{51BF5692-B551-4180-B551-CCE1D8F222BD}" type="pres">
      <dgm:prSet presAssocID="{CC0B3F48-E041-4364-9E68-931D7A422F57}" presName="node" presStyleLbl="node1" presStyleIdx="3" presStyleCnt="4">
        <dgm:presLayoutVars>
          <dgm:bulletEnabled val="1"/>
        </dgm:presLayoutVars>
      </dgm:prSet>
      <dgm:spPr/>
    </dgm:pt>
  </dgm:ptLst>
  <dgm:cxnLst>
    <dgm:cxn modelId="{C647410F-B436-4784-A298-C202BA5182CD}" type="presOf" srcId="{F6A7D81C-52C3-4AB0-B4FD-8C2ECF7A0657}" destId="{B4D1E017-0B90-4C58-AE74-6787F11362DA}" srcOrd="0" destOrd="0" presId="urn:microsoft.com/office/officeart/2005/8/layout/radial4"/>
    <dgm:cxn modelId="{57C5D520-284C-4236-B5B0-65FCF7CC8E21}" type="presOf" srcId="{8E43553C-67C2-4E3C-ADCC-DB039CB30763}" destId="{7496D9BE-C439-4AA8-8A97-D4A04AF53EA7}" srcOrd="0" destOrd="0" presId="urn:microsoft.com/office/officeart/2005/8/layout/radial4"/>
    <dgm:cxn modelId="{210A3522-0DF9-4441-897C-E5CA607EE5E3}" srcId="{F6A7D81C-52C3-4AB0-B4FD-8C2ECF7A0657}" destId="{8E43553C-67C2-4E3C-ADCC-DB039CB30763}" srcOrd="2" destOrd="0" parTransId="{AB0434A2-0BAE-4732-853A-070A7F14C53A}" sibTransId="{DFFFE2E5-ADB4-4E28-90D6-6C6C0CB76D0A}"/>
    <dgm:cxn modelId="{54103B39-76C4-41E6-987C-4FB4C9177E78}" srcId="{F6A7D81C-52C3-4AB0-B4FD-8C2ECF7A0657}" destId="{41C39638-DE3E-45F9-9EB0-B126C051E73F}" srcOrd="0" destOrd="0" parTransId="{E98021B9-D633-431A-96DF-21367E9B9183}" sibTransId="{9C0A69B2-1DD8-4AEA-BF29-7F66396F2BD1}"/>
    <dgm:cxn modelId="{5D076F61-DDA7-4356-A569-47999FCDD8E1}" srcId="{F6A7D81C-52C3-4AB0-B4FD-8C2ECF7A0657}" destId="{132C2E96-C43B-4153-9D4F-D19B94D56719}" srcOrd="1" destOrd="0" parTransId="{44392226-A6C6-4886-9E1A-C153452AA75E}" sibTransId="{E4E1F73C-5838-475C-929E-DA87482ED129}"/>
    <dgm:cxn modelId="{A746C777-5A9E-439D-AEBD-E7298B7C86EE}" type="presOf" srcId="{44392226-A6C6-4886-9E1A-C153452AA75E}" destId="{89662109-BDEF-4611-B62C-7A93E6A0D11A}" srcOrd="0" destOrd="0" presId="urn:microsoft.com/office/officeart/2005/8/layout/radial4"/>
    <dgm:cxn modelId="{B841207C-802D-4EE0-BA6D-87A5BCBC15DB}" type="presOf" srcId="{41C39638-DE3E-45F9-9EB0-B126C051E73F}" destId="{E4C9F79D-59D9-4F7D-AEFC-24554447C8BE}" srcOrd="0" destOrd="0" presId="urn:microsoft.com/office/officeart/2005/8/layout/radial4"/>
    <dgm:cxn modelId="{DC58FA83-14CD-41DF-B20B-FA019E9DCEED}" type="presOf" srcId="{132C2E96-C43B-4153-9D4F-D19B94D56719}" destId="{F83B1EB2-F806-4DB4-AA08-82338A61177A}" srcOrd="0" destOrd="0" presId="urn:microsoft.com/office/officeart/2005/8/layout/radial4"/>
    <dgm:cxn modelId="{32839284-2965-4073-A567-7D3E7E70C511}" type="presOf" srcId="{2953558D-522C-47A4-89B6-892EF20B3A04}" destId="{5A58FB15-547C-4D80-B30B-5E60DC085FB2}" srcOrd="0" destOrd="0" presId="urn:microsoft.com/office/officeart/2005/8/layout/radial4"/>
    <dgm:cxn modelId="{10D3D88D-F119-4308-8560-56A222018A42}" type="presOf" srcId="{E98021B9-D633-431A-96DF-21367E9B9183}" destId="{F8955D0C-10DC-477E-B25B-958127BE65C3}" srcOrd="0" destOrd="0" presId="urn:microsoft.com/office/officeart/2005/8/layout/radial4"/>
    <dgm:cxn modelId="{72D9DC97-36F3-4FAA-9156-BC96BA34B3F6}" srcId="{F6A7D81C-52C3-4AB0-B4FD-8C2ECF7A0657}" destId="{CC0B3F48-E041-4364-9E68-931D7A422F57}" srcOrd="3" destOrd="0" parTransId="{2953558D-522C-47A4-89B6-892EF20B3A04}" sibTransId="{D69DF9F6-BB61-4B5F-9948-72F6896E6044}"/>
    <dgm:cxn modelId="{DC0B9CA6-9812-4B5A-81A9-B3F410E37445}" type="presOf" srcId="{FF234A5E-4DDA-4464-957E-0E5CA170C826}" destId="{0BB53991-FED8-4880-8A8D-3E4449D5755F}" srcOrd="0" destOrd="0" presId="urn:microsoft.com/office/officeart/2005/8/layout/radial4"/>
    <dgm:cxn modelId="{FD3A35AD-E9B7-4CCA-A14F-DDC83C6E54B4}" type="presOf" srcId="{CC0B3F48-E041-4364-9E68-931D7A422F57}" destId="{51BF5692-B551-4180-B551-CCE1D8F222BD}" srcOrd="0" destOrd="0" presId="urn:microsoft.com/office/officeart/2005/8/layout/radial4"/>
    <dgm:cxn modelId="{7E45A9C1-5109-4845-A0FC-B0974207954C}" type="presOf" srcId="{AB0434A2-0BAE-4732-853A-070A7F14C53A}" destId="{DA4E2F51-22A2-4F59-A693-1FF077362AE5}" srcOrd="0" destOrd="0" presId="urn:microsoft.com/office/officeart/2005/8/layout/radial4"/>
    <dgm:cxn modelId="{4F8D88C4-7AB5-4595-9080-BAB834935E3E}" srcId="{FF234A5E-4DDA-4464-957E-0E5CA170C826}" destId="{F6A7D81C-52C3-4AB0-B4FD-8C2ECF7A0657}" srcOrd="0" destOrd="0" parTransId="{ADF9C4C8-6361-481D-AEB9-660628EC803B}" sibTransId="{7FB5CAED-E1F7-42AA-B862-7DBEF99E17F8}"/>
    <dgm:cxn modelId="{7E3A2959-A67E-48CA-A4D6-D538ECD6971B}" type="presParOf" srcId="{0BB53991-FED8-4880-8A8D-3E4449D5755F}" destId="{B4D1E017-0B90-4C58-AE74-6787F11362DA}" srcOrd="0" destOrd="0" presId="urn:microsoft.com/office/officeart/2005/8/layout/radial4"/>
    <dgm:cxn modelId="{925B1674-CCD0-453E-8413-6EEBCA15B9C3}" type="presParOf" srcId="{0BB53991-FED8-4880-8A8D-3E4449D5755F}" destId="{F8955D0C-10DC-477E-B25B-958127BE65C3}" srcOrd="1" destOrd="0" presId="urn:microsoft.com/office/officeart/2005/8/layout/radial4"/>
    <dgm:cxn modelId="{EE692A46-E2A8-4BDE-A39B-8518AD9DA193}" type="presParOf" srcId="{0BB53991-FED8-4880-8A8D-3E4449D5755F}" destId="{E4C9F79D-59D9-4F7D-AEFC-24554447C8BE}" srcOrd="2" destOrd="0" presId="urn:microsoft.com/office/officeart/2005/8/layout/radial4"/>
    <dgm:cxn modelId="{1B2AE49F-455F-4604-B853-5D645209983A}" type="presParOf" srcId="{0BB53991-FED8-4880-8A8D-3E4449D5755F}" destId="{89662109-BDEF-4611-B62C-7A93E6A0D11A}" srcOrd="3" destOrd="0" presId="urn:microsoft.com/office/officeart/2005/8/layout/radial4"/>
    <dgm:cxn modelId="{162213DF-7C80-4F46-8B69-EB4BD5103C9D}" type="presParOf" srcId="{0BB53991-FED8-4880-8A8D-3E4449D5755F}" destId="{F83B1EB2-F806-4DB4-AA08-82338A61177A}" srcOrd="4" destOrd="0" presId="urn:microsoft.com/office/officeart/2005/8/layout/radial4"/>
    <dgm:cxn modelId="{6FDDD134-1D22-4811-8366-0F673E55D50B}" type="presParOf" srcId="{0BB53991-FED8-4880-8A8D-3E4449D5755F}" destId="{DA4E2F51-22A2-4F59-A693-1FF077362AE5}" srcOrd="5" destOrd="0" presId="urn:microsoft.com/office/officeart/2005/8/layout/radial4"/>
    <dgm:cxn modelId="{8848F1E9-8A5A-49C5-83C4-6AB26670B5D3}" type="presParOf" srcId="{0BB53991-FED8-4880-8A8D-3E4449D5755F}" destId="{7496D9BE-C439-4AA8-8A97-D4A04AF53EA7}" srcOrd="6" destOrd="0" presId="urn:microsoft.com/office/officeart/2005/8/layout/radial4"/>
    <dgm:cxn modelId="{485879EF-0A8B-4947-80A4-FE236B0BF2CD}" type="presParOf" srcId="{0BB53991-FED8-4880-8A8D-3E4449D5755F}" destId="{5A58FB15-547C-4D80-B30B-5E60DC085FB2}" srcOrd="7" destOrd="0" presId="urn:microsoft.com/office/officeart/2005/8/layout/radial4"/>
    <dgm:cxn modelId="{9E80CBC4-6672-4B5E-86A6-13E7AA56A86D}" type="presParOf" srcId="{0BB53991-FED8-4880-8A8D-3E4449D5755F}" destId="{51BF5692-B551-4180-B551-CCE1D8F222B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93E21D-DF07-4BB3-845E-7C4FA56C3545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AE3D2514-AFCF-4A3A-9034-69FB4B739477}">
      <dgm:prSet phldrT="[Text]"/>
      <dgm:spPr/>
      <dgm:t>
        <a:bodyPr/>
        <a:lstStyle/>
        <a:p>
          <a:r>
            <a:rPr lang="uk-UA" dirty="0"/>
            <a:t>Вступ</a:t>
          </a:r>
          <a:endParaRPr lang="en-US" dirty="0"/>
        </a:p>
      </dgm:t>
    </dgm:pt>
    <dgm:pt modelId="{0B964637-DAFA-4349-942B-5D2D590EF0A6}" type="parTrans" cxnId="{85356C62-4683-4CA7-97E4-44581BEA0FF5}">
      <dgm:prSet/>
      <dgm:spPr/>
      <dgm:t>
        <a:bodyPr/>
        <a:lstStyle/>
        <a:p>
          <a:endParaRPr lang="en-US"/>
        </a:p>
      </dgm:t>
    </dgm:pt>
    <dgm:pt modelId="{604CA55A-70F8-4D07-890E-FEFF3E14BD54}" type="sibTrans" cxnId="{85356C62-4683-4CA7-97E4-44581BEA0FF5}">
      <dgm:prSet/>
      <dgm:spPr/>
      <dgm:t>
        <a:bodyPr/>
        <a:lstStyle/>
        <a:p>
          <a:endParaRPr lang="en-US"/>
        </a:p>
      </dgm:t>
    </dgm:pt>
    <dgm:pt modelId="{2EC551D0-78D7-4DFE-9BC8-40FA7CF63368}">
      <dgm:prSet phldrT="[Text]"/>
      <dgm:spPr/>
      <dgm:t>
        <a:bodyPr/>
        <a:lstStyle/>
        <a:p>
          <a:r>
            <a:rPr lang="uk-UA" dirty="0"/>
            <a:t>Звернення </a:t>
          </a:r>
          <a:endParaRPr lang="en-US" dirty="0"/>
        </a:p>
      </dgm:t>
    </dgm:pt>
    <dgm:pt modelId="{62854B6F-9CC5-457F-BC0E-38EED4DE3073}" type="parTrans" cxnId="{B24DB9CB-B824-4C2C-B0B3-0E59F1381D52}">
      <dgm:prSet/>
      <dgm:spPr/>
      <dgm:t>
        <a:bodyPr/>
        <a:lstStyle/>
        <a:p>
          <a:endParaRPr lang="en-US"/>
        </a:p>
      </dgm:t>
    </dgm:pt>
    <dgm:pt modelId="{CB5C02ED-A598-4227-912F-38CBEF90DB7D}" type="sibTrans" cxnId="{B24DB9CB-B824-4C2C-B0B3-0E59F1381D52}">
      <dgm:prSet/>
      <dgm:spPr/>
      <dgm:t>
        <a:bodyPr/>
        <a:lstStyle/>
        <a:p>
          <a:endParaRPr lang="en-US"/>
        </a:p>
      </dgm:t>
    </dgm:pt>
    <dgm:pt modelId="{CF9BC90C-F7AF-4404-8D05-394173EE8394}">
      <dgm:prSet phldrT="[Text]"/>
      <dgm:spPr/>
      <dgm:t>
        <a:bodyPr/>
        <a:lstStyle/>
        <a:p>
          <a:r>
            <a:rPr lang="uk-UA" dirty="0"/>
            <a:t>Представлення</a:t>
          </a:r>
          <a:endParaRPr lang="en-US" dirty="0"/>
        </a:p>
      </dgm:t>
    </dgm:pt>
    <dgm:pt modelId="{15F52F6B-1E51-4CA3-BC35-8E0B9F57D0BE}" type="parTrans" cxnId="{A46A7666-D418-40F9-8F30-187F0B8C6979}">
      <dgm:prSet/>
      <dgm:spPr/>
      <dgm:t>
        <a:bodyPr/>
        <a:lstStyle/>
        <a:p>
          <a:endParaRPr lang="en-US"/>
        </a:p>
      </dgm:t>
    </dgm:pt>
    <dgm:pt modelId="{F44F0D5E-BA33-4CF6-84CA-13419F97A27D}" type="sibTrans" cxnId="{A46A7666-D418-40F9-8F30-187F0B8C6979}">
      <dgm:prSet/>
      <dgm:spPr/>
      <dgm:t>
        <a:bodyPr/>
        <a:lstStyle/>
        <a:p>
          <a:endParaRPr lang="en-US"/>
        </a:p>
      </dgm:t>
    </dgm:pt>
    <dgm:pt modelId="{5976C5AE-1112-4652-9A0A-4096D1C5E7F5}">
      <dgm:prSet phldrT="[Text]"/>
      <dgm:spPr/>
      <dgm:t>
        <a:bodyPr/>
        <a:lstStyle/>
        <a:p>
          <a:r>
            <a:rPr lang="uk-UA" dirty="0"/>
            <a:t>Запит</a:t>
          </a:r>
          <a:endParaRPr lang="en-US" dirty="0"/>
        </a:p>
      </dgm:t>
    </dgm:pt>
    <dgm:pt modelId="{DE304B64-A7D6-46D9-9D82-B68B6EAD7080}" type="parTrans" cxnId="{6D06EF1F-7226-43F2-989D-73BE0C78C334}">
      <dgm:prSet/>
      <dgm:spPr/>
      <dgm:t>
        <a:bodyPr/>
        <a:lstStyle/>
        <a:p>
          <a:endParaRPr lang="en-US"/>
        </a:p>
      </dgm:t>
    </dgm:pt>
    <dgm:pt modelId="{FAF9FA70-DEB9-4A62-8E45-79DC7E589E1B}" type="sibTrans" cxnId="{6D06EF1F-7226-43F2-989D-73BE0C78C334}">
      <dgm:prSet/>
      <dgm:spPr/>
      <dgm:t>
        <a:bodyPr/>
        <a:lstStyle/>
        <a:p>
          <a:endParaRPr lang="en-US"/>
        </a:p>
      </dgm:t>
    </dgm:pt>
    <dgm:pt modelId="{B43C0917-A409-4798-A3D1-7E7042FC2205}">
      <dgm:prSet phldrT="[Text]"/>
      <dgm:spPr/>
      <dgm:t>
        <a:bodyPr/>
        <a:lstStyle/>
        <a:p>
          <a:r>
            <a:rPr lang="uk-UA" dirty="0"/>
            <a:t>Програма фінансування навчання/стажування</a:t>
          </a:r>
          <a:endParaRPr lang="en-US" dirty="0"/>
        </a:p>
      </dgm:t>
    </dgm:pt>
    <dgm:pt modelId="{63661EC7-9B22-491E-A7D4-7C543A7D0783}" type="parTrans" cxnId="{55A1BC47-F8FB-4A1C-AD94-3BB4F5085145}">
      <dgm:prSet/>
      <dgm:spPr/>
      <dgm:t>
        <a:bodyPr/>
        <a:lstStyle/>
        <a:p>
          <a:endParaRPr lang="en-US"/>
        </a:p>
      </dgm:t>
    </dgm:pt>
    <dgm:pt modelId="{E88F7AAA-4B1F-4D63-96B6-96D44E43EF69}" type="sibTrans" cxnId="{55A1BC47-F8FB-4A1C-AD94-3BB4F5085145}">
      <dgm:prSet/>
      <dgm:spPr/>
      <dgm:t>
        <a:bodyPr/>
        <a:lstStyle/>
        <a:p>
          <a:endParaRPr lang="en-US"/>
        </a:p>
      </dgm:t>
    </dgm:pt>
    <dgm:pt modelId="{8B2A84CE-AF58-46D5-BE0E-6236F97F6676}">
      <dgm:prSet phldrT="[Text]"/>
      <dgm:spPr/>
      <dgm:t>
        <a:bodyPr/>
        <a:lstStyle/>
        <a:p>
          <a:r>
            <a:rPr lang="uk-UA" dirty="0"/>
            <a:t>Термін та мета навчання або стажування</a:t>
          </a:r>
          <a:endParaRPr lang="en-US" dirty="0"/>
        </a:p>
      </dgm:t>
    </dgm:pt>
    <dgm:pt modelId="{5AC944FB-B5EB-4E68-A969-C14771DF05A7}" type="parTrans" cxnId="{73B3AF2A-8315-491D-86D3-B529C255B7D5}">
      <dgm:prSet/>
      <dgm:spPr/>
      <dgm:t>
        <a:bodyPr/>
        <a:lstStyle/>
        <a:p>
          <a:endParaRPr lang="en-US"/>
        </a:p>
      </dgm:t>
    </dgm:pt>
    <dgm:pt modelId="{4DFE6E2E-788B-4DBF-AEAE-A75E82435D91}" type="sibTrans" cxnId="{73B3AF2A-8315-491D-86D3-B529C255B7D5}">
      <dgm:prSet/>
      <dgm:spPr/>
      <dgm:t>
        <a:bodyPr/>
        <a:lstStyle/>
        <a:p>
          <a:endParaRPr lang="en-US"/>
        </a:p>
      </dgm:t>
    </dgm:pt>
    <dgm:pt modelId="{BF308670-5AD6-433E-8B31-C012CDD416B6}">
      <dgm:prSet phldrT="[Text]"/>
      <dgm:spPr/>
      <dgm:t>
        <a:bodyPr/>
        <a:lstStyle/>
        <a:p>
          <a:r>
            <a:rPr lang="uk-UA" dirty="0"/>
            <a:t>Аргументація</a:t>
          </a:r>
          <a:endParaRPr lang="en-US" dirty="0"/>
        </a:p>
      </dgm:t>
    </dgm:pt>
    <dgm:pt modelId="{7870798D-C143-4AC4-AC71-16EA9C7EDF94}" type="parTrans" cxnId="{40F32598-2180-40E1-94ED-3389A2240493}">
      <dgm:prSet/>
      <dgm:spPr/>
      <dgm:t>
        <a:bodyPr/>
        <a:lstStyle/>
        <a:p>
          <a:endParaRPr lang="en-US"/>
        </a:p>
      </dgm:t>
    </dgm:pt>
    <dgm:pt modelId="{ADAD685A-A30D-4444-BDC4-4186EABE38D1}" type="sibTrans" cxnId="{40F32598-2180-40E1-94ED-3389A2240493}">
      <dgm:prSet/>
      <dgm:spPr/>
      <dgm:t>
        <a:bodyPr/>
        <a:lstStyle/>
        <a:p>
          <a:endParaRPr lang="en-US"/>
        </a:p>
      </dgm:t>
    </dgm:pt>
    <dgm:pt modelId="{F015AE7F-BA15-4049-9E17-D0BCFBEDD413}">
      <dgm:prSet phldrT="[Text]"/>
      <dgm:spPr/>
      <dgm:t>
        <a:bodyPr/>
        <a:lstStyle/>
        <a:p>
          <a:r>
            <a:rPr lang="uk-UA" dirty="0"/>
            <a:t>Обгрунтування необхідності</a:t>
          </a:r>
          <a:endParaRPr lang="en-US" dirty="0"/>
        </a:p>
      </dgm:t>
    </dgm:pt>
    <dgm:pt modelId="{8F66F08F-9D93-40CC-8A5E-2EB2AAA2585D}" type="parTrans" cxnId="{20A87854-F321-4B31-9FA6-7144C2C93FF6}">
      <dgm:prSet/>
      <dgm:spPr/>
      <dgm:t>
        <a:bodyPr/>
        <a:lstStyle/>
        <a:p>
          <a:endParaRPr lang="en-US"/>
        </a:p>
      </dgm:t>
    </dgm:pt>
    <dgm:pt modelId="{FEFC2CBF-FB85-4A49-8CF2-F7963200391A}" type="sibTrans" cxnId="{20A87854-F321-4B31-9FA6-7144C2C93FF6}">
      <dgm:prSet/>
      <dgm:spPr/>
      <dgm:t>
        <a:bodyPr/>
        <a:lstStyle/>
        <a:p>
          <a:endParaRPr lang="en-US"/>
        </a:p>
      </dgm:t>
    </dgm:pt>
    <dgm:pt modelId="{E502EC55-B3FA-4448-8366-10BF13C8662C}">
      <dgm:prSet phldrT="[Text]"/>
      <dgm:spPr/>
      <dgm:t>
        <a:bodyPr/>
        <a:lstStyle/>
        <a:p>
          <a:r>
            <a:rPr lang="uk-UA" dirty="0"/>
            <a:t>Наявна кваліфікація </a:t>
          </a:r>
          <a:endParaRPr lang="en-US" dirty="0"/>
        </a:p>
      </dgm:t>
    </dgm:pt>
    <dgm:pt modelId="{0F97997D-02E2-4AA6-AA0C-622280F47C3D}" type="parTrans" cxnId="{19EE5E51-4319-4841-BF78-C2DE59713140}">
      <dgm:prSet/>
      <dgm:spPr/>
      <dgm:t>
        <a:bodyPr/>
        <a:lstStyle/>
        <a:p>
          <a:endParaRPr lang="en-US"/>
        </a:p>
      </dgm:t>
    </dgm:pt>
    <dgm:pt modelId="{01F12CEE-8B98-4CC3-B60D-CE32E2C9789B}" type="sibTrans" cxnId="{19EE5E51-4319-4841-BF78-C2DE59713140}">
      <dgm:prSet/>
      <dgm:spPr/>
      <dgm:t>
        <a:bodyPr/>
        <a:lstStyle/>
        <a:p>
          <a:endParaRPr lang="en-US"/>
        </a:p>
      </dgm:t>
    </dgm:pt>
    <dgm:pt modelId="{4A818742-A649-4ABF-A51F-840E10B8BD65}">
      <dgm:prSet/>
      <dgm:spPr/>
      <dgm:t>
        <a:bodyPr/>
        <a:lstStyle/>
        <a:p>
          <a:r>
            <a:rPr lang="uk-UA" dirty="0"/>
            <a:t>Додатки</a:t>
          </a:r>
          <a:endParaRPr lang="en-US" dirty="0"/>
        </a:p>
      </dgm:t>
    </dgm:pt>
    <dgm:pt modelId="{D29103C2-6F43-4AB4-91EE-DE7C4337FE73}" type="parTrans" cxnId="{6071F29F-121E-44D0-A819-96017FE852A6}">
      <dgm:prSet/>
      <dgm:spPr/>
      <dgm:t>
        <a:bodyPr/>
        <a:lstStyle/>
        <a:p>
          <a:endParaRPr lang="en-US"/>
        </a:p>
      </dgm:t>
    </dgm:pt>
    <dgm:pt modelId="{BBCB1208-86B3-4AED-BDB7-C084F5C66DA1}" type="sibTrans" cxnId="{6071F29F-121E-44D0-A819-96017FE852A6}">
      <dgm:prSet/>
      <dgm:spPr/>
      <dgm:t>
        <a:bodyPr/>
        <a:lstStyle/>
        <a:p>
          <a:endParaRPr lang="en-US"/>
        </a:p>
      </dgm:t>
    </dgm:pt>
    <dgm:pt modelId="{404F91E9-6F31-48DB-9623-044FAF9C591D}">
      <dgm:prSet/>
      <dgm:spPr/>
      <dgm:t>
        <a:bodyPr/>
        <a:lstStyle/>
        <a:p>
          <a:r>
            <a:rPr lang="en-US" dirty="0"/>
            <a:t>CV + </a:t>
          </a:r>
          <a:r>
            <a:rPr lang="uk-UA" dirty="0"/>
            <a:t>перелік публікацій</a:t>
          </a:r>
          <a:endParaRPr lang="en-US" dirty="0"/>
        </a:p>
      </dgm:t>
    </dgm:pt>
    <dgm:pt modelId="{30B0ADD9-FB7E-4AE1-88D9-32D65C20372D}" type="parTrans" cxnId="{9D9FCB1E-9683-4A1A-847C-F067FE2CEF37}">
      <dgm:prSet/>
      <dgm:spPr/>
      <dgm:t>
        <a:bodyPr/>
        <a:lstStyle/>
        <a:p>
          <a:endParaRPr lang="en-US"/>
        </a:p>
      </dgm:t>
    </dgm:pt>
    <dgm:pt modelId="{DBC263E3-1596-41EA-9308-9C4E9BDD7420}" type="sibTrans" cxnId="{9D9FCB1E-9683-4A1A-847C-F067FE2CEF37}">
      <dgm:prSet/>
      <dgm:spPr/>
      <dgm:t>
        <a:bodyPr/>
        <a:lstStyle/>
        <a:p>
          <a:endParaRPr lang="en-US"/>
        </a:p>
      </dgm:t>
    </dgm:pt>
    <dgm:pt modelId="{A923FDE5-E48A-4863-9525-AB10F3893399}">
      <dgm:prSet/>
      <dgm:spPr/>
      <dgm:t>
        <a:bodyPr/>
        <a:lstStyle/>
        <a:p>
          <a:r>
            <a:rPr lang="uk-UA"/>
            <a:t>План-проспект </a:t>
          </a:r>
          <a:endParaRPr lang="en-US" dirty="0"/>
        </a:p>
      </dgm:t>
    </dgm:pt>
    <dgm:pt modelId="{8706FE46-8205-475B-B621-2C5B2ACA9550}" type="parTrans" cxnId="{484F2E60-1A9C-46A5-8C29-3390F1AB14DA}">
      <dgm:prSet/>
      <dgm:spPr/>
      <dgm:t>
        <a:bodyPr/>
        <a:lstStyle/>
        <a:p>
          <a:endParaRPr lang="en-US"/>
        </a:p>
      </dgm:t>
    </dgm:pt>
    <dgm:pt modelId="{9D187383-713A-4246-8BD4-B88CC8CC123F}" type="sibTrans" cxnId="{484F2E60-1A9C-46A5-8C29-3390F1AB14DA}">
      <dgm:prSet/>
      <dgm:spPr/>
      <dgm:t>
        <a:bodyPr/>
        <a:lstStyle/>
        <a:p>
          <a:endParaRPr lang="en-US"/>
        </a:p>
      </dgm:t>
    </dgm:pt>
    <dgm:pt modelId="{85017E8D-7612-44B8-BAC5-D4E50588CF22}" type="pres">
      <dgm:prSet presAssocID="{4993E21D-DF07-4BB3-845E-7C4FA56C3545}" presName="Name0" presStyleCnt="0">
        <dgm:presLayoutVars>
          <dgm:dir/>
          <dgm:animLvl val="lvl"/>
          <dgm:resizeHandles val="exact"/>
        </dgm:presLayoutVars>
      </dgm:prSet>
      <dgm:spPr/>
    </dgm:pt>
    <dgm:pt modelId="{1C1C0505-C4D5-43B4-ACE8-D2CC7D3B9678}" type="pres">
      <dgm:prSet presAssocID="{AE3D2514-AFCF-4A3A-9034-69FB4B739477}" presName="linNode" presStyleCnt="0"/>
      <dgm:spPr/>
    </dgm:pt>
    <dgm:pt modelId="{EE618CC9-6F6A-4FF9-9D17-7B2D06CE79E3}" type="pres">
      <dgm:prSet presAssocID="{AE3D2514-AFCF-4A3A-9034-69FB4B73947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FAFD207-C5A4-4928-A687-07B46068D478}" type="pres">
      <dgm:prSet presAssocID="{AE3D2514-AFCF-4A3A-9034-69FB4B739477}" presName="descendantText" presStyleLbl="alignAccFollowNode1" presStyleIdx="0" presStyleCnt="4">
        <dgm:presLayoutVars>
          <dgm:bulletEnabled val="1"/>
        </dgm:presLayoutVars>
      </dgm:prSet>
      <dgm:spPr/>
    </dgm:pt>
    <dgm:pt modelId="{12DAAE7F-4E76-4874-81BF-C48B9DCFA1C0}" type="pres">
      <dgm:prSet presAssocID="{604CA55A-70F8-4D07-890E-FEFF3E14BD54}" presName="sp" presStyleCnt="0"/>
      <dgm:spPr/>
    </dgm:pt>
    <dgm:pt modelId="{10531610-E818-43AB-9862-83C162F4F618}" type="pres">
      <dgm:prSet presAssocID="{5976C5AE-1112-4652-9A0A-4096D1C5E7F5}" presName="linNode" presStyleCnt="0"/>
      <dgm:spPr/>
    </dgm:pt>
    <dgm:pt modelId="{3E18D6FB-83B7-4B40-9811-74138E8A5E9F}" type="pres">
      <dgm:prSet presAssocID="{5976C5AE-1112-4652-9A0A-4096D1C5E7F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DEBAA0D-5928-4F54-82DF-638948271ED9}" type="pres">
      <dgm:prSet presAssocID="{5976C5AE-1112-4652-9A0A-4096D1C5E7F5}" presName="descendantText" presStyleLbl="alignAccFollowNode1" presStyleIdx="1" presStyleCnt="4">
        <dgm:presLayoutVars>
          <dgm:bulletEnabled val="1"/>
        </dgm:presLayoutVars>
      </dgm:prSet>
      <dgm:spPr/>
    </dgm:pt>
    <dgm:pt modelId="{959B3EDA-54B7-4BEA-ABFE-4DB0B0672D8D}" type="pres">
      <dgm:prSet presAssocID="{FAF9FA70-DEB9-4A62-8E45-79DC7E589E1B}" presName="sp" presStyleCnt="0"/>
      <dgm:spPr/>
    </dgm:pt>
    <dgm:pt modelId="{BEAB722A-EB7C-46F7-8475-4DBF0D245DAB}" type="pres">
      <dgm:prSet presAssocID="{BF308670-5AD6-433E-8B31-C012CDD416B6}" presName="linNode" presStyleCnt="0"/>
      <dgm:spPr/>
    </dgm:pt>
    <dgm:pt modelId="{ACBA693C-3651-4889-B528-EFB57C1F814B}" type="pres">
      <dgm:prSet presAssocID="{BF308670-5AD6-433E-8B31-C012CDD416B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9D642D6-4812-4386-88B9-6286B934A109}" type="pres">
      <dgm:prSet presAssocID="{BF308670-5AD6-433E-8B31-C012CDD416B6}" presName="descendantText" presStyleLbl="alignAccFollowNode1" presStyleIdx="2" presStyleCnt="4" custLinFactNeighborX="1" custLinFactNeighborY="3943">
        <dgm:presLayoutVars>
          <dgm:bulletEnabled val="1"/>
        </dgm:presLayoutVars>
      </dgm:prSet>
      <dgm:spPr/>
    </dgm:pt>
    <dgm:pt modelId="{67B27EF3-104E-42F3-B4BF-EC24F52C5A4E}" type="pres">
      <dgm:prSet presAssocID="{ADAD685A-A30D-4444-BDC4-4186EABE38D1}" presName="sp" presStyleCnt="0"/>
      <dgm:spPr/>
    </dgm:pt>
    <dgm:pt modelId="{AD318685-6B70-4291-9403-06EB0406B7C9}" type="pres">
      <dgm:prSet presAssocID="{4A818742-A649-4ABF-A51F-840E10B8BD65}" presName="linNode" presStyleCnt="0"/>
      <dgm:spPr/>
    </dgm:pt>
    <dgm:pt modelId="{0C28CAC6-5345-471C-AA72-46BF3065EC47}" type="pres">
      <dgm:prSet presAssocID="{4A818742-A649-4ABF-A51F-840E10B8BD6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3F3281F-22BC-42C1-BBB1-6D19B03410F5}" type="pres">
      <dgm:prSet presAssocID="{4A818742-A649-4ABF-A51F-840E10B8BD6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6CF5E17-1CFC-4B2C-AE8F-8DC9D8DDBABE}" type="presOf" srcId="{8B2A84CE-AF58-46D5-BE0E-6236F97F6676}" destId="{ADEBAA0D-5928-4F54-82DF-638948271ED9}" srcOrd="0" destOrd="1" presId="urn:microsoft.com/office/officeart/2005/8/layout/vList5"/>
    <dgm:cxn modelId="{9D9FCB1E-9683-4A1A-847C-F067FE2CEF37}" srcId="{4A818742-A649-4ABF-A51F-840E10B8BD65}" destId="{404F91E9-6F31-48DB-9623-044FAF9C591D}" srcOrd="0" destOrd="0" parTransId="{30B0ADD9-FB7E-4AE1-88D9-32D65C20372D}" sibTransId="{DBC263E3-1596-41EA-9308-9C4E9BDD7420}"/>
    <dgm:cxn modelId="{160A231F-710B-47F5-A943-317BF6064011}" type="presOf" srcId="{A923FDE5-E48A-4863-9525-AB10F3893399}" destId="{13F3281F-22BC-42C1-BBB1-6D19B03410F5}" srcOrd="0" destOrd="1" presId="urn:microsoft.com/office/officeart/2005/8/layout/vList5"/>
    <dgm:cxn modelId="{6D06EF1F-7226-43F2-989D-73BE0C78C334}" srcId="{4993E21D-DF07-4BB3-845E-7C4FA56C3545}" destId="{5976C5AE-1112-4652-9A0A-4096D1C5E7F5}" srcOrd="1" destOrd="0" parTransId="{DE304B64-A7D6-46D9-9D82-B68B6EAD7080}" sibTransId="{FAF9FA70-DEB9-4A62-8E45-79DC7E589E1B}"/>
    <dgm:cxn modelId="{73B3AF2A-8315-491D-86D3-B529C255B7D5}" srcId="{5976C5AE-1112-4652-9A0A-4096D1C5E7F5}" destId="{8B2A84CE-AF58-46D5-BE0E-6236F97F6676}" srcOrd="1" destOrd="0" parTransId="{5AC944FB-B5EB-4E68-A969-C14771DF05A7}" sibTransId="{4DFE6E2E-788B-4DBF-AEAE-A75E82435D91}"/>
    <dgm:cxn modelId="{4C811D2D-2417-4015-9DC2-3490C435110D}" type="presOf" srcId="{4A818742-A649-4ABF-A51F-840E10B8BD65}" destId="{0C28CAC6-5345-471C-AA72-46BF3065EC47}" srcOrd="0" destOrd="0" presId="urn:microsoft.com/office/officeart/2005/8/layout/vList5"/>
    <dgm:cxn modelId="{E0F8CA3D-7DEC-40B9-89B0-48493B75BDC0}" type="presOf" srcId="{BF308670-5AD6-433E-8B31-C012CDD416B6}" destId="{ACBA693C-3651-4889-B528-EFB57C1F814B}" srcOrd="0" destOrd="0" presId="urn:microsoft.com/office/officeart/2005/8/layout/vList5"/>
    <dgm:cxn modelId="{484F2E60-1A9C-46A5-8C29-3390F1AB14DA}" srcId="{4A818742-A649-4ABF-A51F-840E10B8BD65}" destId="{A923FDE5-E48A-4863-9525-AB10F3893399}" srcOrd="1" destOrd="0" parTransId="{8706FE46-8205-475B-B621-2C5B2ACA9550}" sibTransId="{9D187383-713A-4246-8BD4-B88CC8CC123F}"/>
    <dgm:cxn modelId="{85356C62-4683-4CA7-97E4-44581BEA0FF5}" srcId="{4993E21D-DF07-4BB3-845E-7C4FA56C3545}" destId="{AE3D2514-AFCF-4A3A-9034-69FB4B739477}" srcOrd="0" destOrd="0" parTransId="{0B964637-DAFA-4349-942B-5D2D590EF0A6}" sibTransId="{604CA55A-70F8-4D07-890E-FEFF3E14BD54}"/>
    <dgm:cxn modelId="{A46A7666-D418-40F9-8F30-187F0B8C6979}" srcId="{AE3D2514-AFCF-4A3A-9034-69FB4B739477}" destId="{CF9BC90C-F7AF-4404-8D05-394173EE8394}" srcOrd="1" destOrd="0" parTransId="{15F52F6B-1E51-4CA3-BC35-8E0B9F57D0BE}" sibTransId="{F44F0D5E-BA33-4CF6-84CA-13419F97A27D}"/>
    <dgm:cxn modelId="{A755AC67-798C-476F-AF6F-843F07ECFE2B}" type="presOf" srcId="{E502EC55-B3FA-4448-8366-10BF13C8662C}" destId="{D9D642D6-4812-4386-88B9-6286B934A109}" srcOrd="0" destOrd="1" presId="urn:microsoft.com/office/officeart/2005/8/layout/vList5"/>
    <dgm:cxn modelId="{55A1BC47-F8FB-4A1C-AD94-3BB4F5085145}" srcId="{5976C5AE-1112-4652-9A0A-4096D1C5E7F5}" destId="{B43C0917-A409-4798-A3D1-7E7042FC2205}" srcOrd="0" destOrd="0" parTransId="{63661EC7-9B22-491E-A7D4-7C543A7D0783}" sibTransId="{E88F7AAA-4B1F-4D63-96B6-96D44E43EF69}"/>
    <dgm:cxn modelId="{19EE5E51-4319-4841-BF78-C2DE59713140}" srcId="{BF308670-5AD6-433E-8B31-C012CDD416B6}" destId="{E502EC55-B3FA-4448-8366-10BF13C8662C}" srcOrd="1" destOrd="0" parTransId="{0F97997D-02E2-4AA6-AA0C-622280F47C3D}" sibTransId="{01F12CEE-8B98-4CC3-B60D-CE32E2C9789B}"/>
    <dgm:cxn modelId="{20A87854-F321-4B31-9FA6-7144C2C93FF6}" srcId="{BF308670-5AD6-433E-8B31-C012CDD416B6}" destId="{F015AE7F-BA15-4049-9E17-D0BCFBEDD413}" srcOrd="0" destOrd="0" parTransId="{8F66F08F-9D93-40CC-8A5E-2EB2AAA2585D}" sibTransId="{FEFC2CBF-FB85-4A49-8CF2-F7963200391A}"/>
    <dgm:cxn modelId="{D7BE8976-6D3A-4C77-A31C-9BD00AAE5547}" type="presOf" srcId="{4993E21D-DF07-4BB3-845E-7C4FA56C3545}" destId="{85017E8D-7612-44B8-BAC5-D4E50588CF22}" srcOrd="0" destOrd="0" presId="urn:microsoft.com/office/officeart/2005/8/layout/vList5"/>
    <dgm:cxn modelId="{54EDB056-167E-4D25-9985-ECB87CA47861}" type="presOf" srcId="{F015AE7F-BA15-4049-9E17-D0BCFBEDD413}" destId="{D9D642D6-4812-4386-88B9-6286B934A109}" srcOrd="0" destOrd="0" presId="urn:microsoft.com/office/officeart/2005/8/layout/vList5"/>
    <dgm:cxn modelId="{EF9AFA89-419D-40D5-A9A9-738F58AC616F}" type="presOf" srcId="{2EC551D0-78D7-4DFE-9BC8-40FA7CF63368}" destId="{CFAFD207-C5A4-4928-A687-07B46068D478}" srcOrd="0" destOrd="0" presId="urn:microsoft.com/office/officeart/2005/8/layout/vList5"/>
    <dgm:cxn modelId="{581D8F95-9D05-401A-875F-F5A32C25EABA}" type="presOf" srcId="{404F91E9-6F31-48DB-9623-044FAF9C591D}" destId="{13F3281F-22BC-42C1-BBB1-6D19B03410F5}" srcOrd="0" destOrd="0" presId="urn:microsoft.com/office/officeart/2005/8/layout/vList5"/>
    <dgm:cxn modelId="{40F32598-2180-40E1-94ED-3389A2240493}" srcId="{4993E21D-DF07-4BB3-845E-7C4FA56C3545}" destId="{BF308670-5AD6-433E-8B31-C012CDD416B6}" srcOrd="2" destOrd="0" parTransId="{7870798D-C143-4AC4-AC71-16EA9C7EDF94}" sibTransId="{ADAD685A-A30D-4444-BDC4-4186EABE38D1}"/>
    <dgm:cxn modelId="{6071F29F-121E-44D0-A819-96017FE852A6}" srcId="{4993E21D-DF07-4BB3-845E-7C4FA56C3545}" destId="{4A818742-A649-4ABF-A51F-840E10B8BD65}" srcOrd="3" destOrd="0" parTransId="{D29103C2-6F43-4AB4-91EE-DE7C4337FE73}" sibTransId="{BBCB1208-86B3-4AED-BDB7-C084F5C66DA1}"/>
    <dgm:cxn modelId="{ED3BA6B1-73A5-4B8A-94C2-D92121621B86}" type="presOf" srcId="{AE3D2514-AFCF-4A3A-9034-69FB4B739477}" destId="{EE618CC9-6F6A-4FF9-9D17-7B2D06CE79E3}" srcOrd="0" destOrd="0" presId="urn:microsoft.com/office/officeart/2005/8/layout/vList5"/>
    <dgm:cxn modelId="{9D1991CA-A5A1-4C9E-BEC6-5DA912C54B51}" type="presOf" srcId="{CF9BC90C-F7AF-4404-8D05-394173EE8394}" destId="{CFAFD207-C5A4-4928-A687-07B46068D478}" srcOrd="0" destOrd="1" presId="urn:microsoft.com/office/officeart/2005/8/layout/vList5"/>
    <dgm:cxn modelId="{B24DB9CB-B824-4C2C-B0B3-0E59F1381D52}" srcId="{AE3D2514-AFCF-4A3A-9034-69FB4B739477}" destId="{2EC551D0-78D7-4DFE-9BC8-40FA7CF63368}" srcOrd="0" destOrd="0" parTransId="{62854B6F-9CC5-457F-BC0E-38EED4DE3073}" sibTransId="{CB5C02ED-A598-4227-912F-38CBEF90DB7D}"/>
    <dgm:cxn modelId="{90040DDE-81D6-4065-89FF-2F1367B56C32}" type="presOf" srcId="{5976C5AE-1112-4652-9A0A-4096D1C5E7F5}" destId="{3E18D6FB-83B7-4B40-9811-74138E8A5E9F}" srcOrd="0" destOrd="0" presId="urn:microsoft.com/office/officeart/2005/8/layout/vList5"/>
    <dgm:cxn modelId="{4BB3D2FB-7A79-4922-85B7-504AF8B6C1B4}" type="presOf" srcId="{B43C0917-A409-4798-A3D1-7E7042FC2205}" destId="{ADEBAA0D-5928-4F54-82DF-638948271ED9}" srcOrd="0" destOrd="0" presId="urn:microsoft.com/office/officeart/2005/8/layout/vList5"/>
    <dgm:cxn modelId="{195B42D0-C3A2-425C-9130-2FFE8CFFC206}" type="presParOf" srcId="{85017E8D-7612-44B8-BAC5-D4E50588CF22}" destId="{1C1C0505-C4D5-43B4-ACE8-D2CC7D3B9678}" srcOrd="0" destOrd="0" presId="urn:microsoft.com/office/officeart/2005/8/layout/vList5"/>
    <dgm:cxn modelId="{F1475456-0F6D-460B-8AEF-B3541C590A22}" type="presParOf" srcId="{1C1C0505-C4D5-43B4-ACE8-D2CC7D3B9678}" destId="{EE618CC9-6F6A-4FF9-9D17-7B2D06CE79E3}" srcOrd="0" destOrd="0" presId="urn:microsoft.com/office/officeart/2005/8/layout/vList5"/>
    <dgm:cxn modelId="{038EC5A8-A364-4215-8E32-B3ACD045E16F}" type="presParOf" srcId="{1C1C0505-C4D5-43B4-ACE8-D2CC7D3B9678}" destId="{CFAFD207-C5A4-4928-A687-07B46068D478}" srcOrd="1" destOrd="0" presId="urn:microsoft.com/office/officeart/2005/8/layout/vList5"/>
    <dgm:cxn modelId="{F86D8874-9707-4109-B20E-5BC97A204652}" type="presParOf" srcId="{85017E8D-7612-44B8-BAC5-D4E50588CF22}" destId="{12DAAE7F-4E76-4874-81BF-C48B9DCFA1C0}" srcOrd="1" destOrd="0" presId="urn:microsoft.com/office/officeart/2005/8/layout/vList5"/>
    <dgm:cxn modelId="{E5C8FE2B-16A0-492A-A21C-AE71D2E60DB5}" type="presParOf" srcId="{85017E8D-7612-44B8-BAC5-D4E50588CF22}" destId="{10531610-E818-43AB-9862-83C162F4F618}" srcOrd="2" destOrd="0" presId="urn:microsoft.com/office/officeart/2005/8/layout/vList5"/>
    <dgm:cxn modelId="{2B302AC2-EC62-403C-AFEB-6FFFF263231D}" type="presParOf" srcId="{10531610-E818-43AB-9862-83C162F4F618}" destId="{3E18D6FB-83B7-4B40-9811-74138E8A5E9F}" srcOrd="0" destOrd="0" presId="urn:microsoft.com/office/officeart/2005/8/layout/vList5"/>
    <dgm:cxn modelId="{5AD4F28E-E6E0-4A67-BE99-D8BD18D28A84}" type="presParOf" srcId="{10531610-E818-43AB-9862-83C162F4F618}" destId="{ADEBAA0D-5928-4F54-82DF-638948271ED9}" srcOrd="1" destOrd="0" presId="urn:microsoft.com/office/officeart/2005/8/layout/vList5"/>
    <dgm:cxn modelId="{EDB6C344-5206-4A0E-89A4-E68D6D20DDEB}" type="presParOf" srcId="{85017E8D-7612-44B8-BAC5-D4E50588CF22}" destId="{959B3EDA-54B7-4BEA-ABFE-4DB0B0672D8D}" srcOrd="3" destOrd="0" presId="urn:microsoft.com/office/officeart/2005/8/layout/vList5"/>
    <dgm:cxn modelId="{EAF5DE6A-A398-48BE-BCCE-7EAEB158D14B}" type="presParOf" srcId="{85017E8D-7612-44B8-BAC5-D4E50588CF22}" destId="{BEAB722A-EB7C-46F7-8475-4DBF0D245DAB}" srcOrd="4" destOrd="0" presId="urn:microsoft.com/office/officeart/2005/8/layout/vList5"/>
    <dgm:cxn modelId="{EA3ABF95-D5AE-479A-9F19-D98A433767CF}" type="presParOf" srcId="{BEAB722A-EB7C-46F7-8475-4DBF0D245DAB}" destId="{ACBA693C-3651-4889-B528-EFB57C1F814B}" srcOrd="0" destOrd="0" presId="urn:microsoft.com/office/officeart/2005/8/layout/vList5"/>
    <dgm:cxn modelId="{D7BFA091-42A0-414F-BC27-DE0D736FE5EA}" type="presParOf" srcId="{BEAB722A-EB7C-46F7-8475-4DBF0D245DAB}" destId="{D9D642D6-4812-4386-88B9-6286B934A109}" srcOrd="1" destOrd="0" presId="urn:microsoft.com/office/officeart/2005/8/layout/vList5"/>
    <dgm:cxn modelId="{44047BC1-9803-48A3-906D-26CAD049C142}" type="presParOf" srcId="{85017E8D-7612-44B8-BAC5-D4E50588CF22}" destId="{67B27EF3-104E-42F3-B4BF-EC24F52C5A4E}" srcOrd="5" destOrd="0" presId="urn:microsoft.com/office/officeart/2005/8/layout/vList5"/>
    <dgm:cxn modelId="{EA331BCC-0494-412F-AA72-34A5C3850C98}" type="presParOf" srcId="{85017E8D-7612-44B8-BAC5-D4E50588CF22}" destId="{AD318685-6B70-4291-9403-06EB0406B7C9}" srcOrd="6" destOrd="0" presId="urn:microsoft.com/office/officeart/2005/8/layout/vList5"/>
    <dgm:cxn modelId="{4E0DC6E0-5967-4831-BA54-F298610D7267}" type="presParOf" srcId="{AD318685-6B70-4291-9403-06EB0406B7C9}" destId="{0C28CAC6-5345-471C-AA72-46BF3065EC47}" srcOrd="0" destOrd="0" presId="urn:microsoft.com/office/officeart/2005/8/layout/vList5"/>
    <dgm:cxn modelId="{69757C77-DC6F-4EB7-B1BE-55DA303B1978}" type="presParOf" srcId="{AD318685-6B70-4291-9403-06EB0406B7C9}" destId="{13F3281F-22BC-42C1-BBB1-6D19B03410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7AED2D-9954-4E5A-BFF9-29A020105B7C}" type="doc">
      <dgm:prSet loTypeId="urn:microsoft.com/office/officeart/2005/8/layout/matrix1" loCatId="matrix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5FE1FAC-269E-49EE-ACFA-1ED81E8D0404}">
      <dgm:prSet phldrT="[Text]"/>
      <dgm:spPr/>
      <dgm:t>
        <a:bodyPr/>
        <a:lstStyle/>
        <a:p>
          <a:r>
            <a:rPr lang="uk-UA" dirty="0"/>
            <a:t>Мотивація</a:t>
          </a:r>
          <a:endParaRPr lang="en-US" dirty="0"/>
        </a:p>
      </dgm:t>
    </dgm:pt>
    <dgm:pt modelId="{2C50F896-4B93-4D43-AE17-5214A2B58599}" type="parTrans" cxnId="{78AE6007-D972-447B-8B72-3BD216A7499C}">
      <dgm:prSet/>
      <dgm:spPr/>
      <dgm:t>
        <a:bodyPr/>
        <a:lstStyle/>
        <a:p>
          <a:endParaRPr lang="en-US"/>
        </a:p>
      </dgm:t>
    </dgm:pt>
    <dgm:pt modelId="{513B6C20-ED0B-4C22-8F6B-81D0C75949C8}" type="sibTrans" cxnId="{78AE6007-D972-447B-8B72-3BD216A7499C}">
      <dgm:prSet/>
      <dgm:spPr/>
      <dgm:t>
        <a:bodyPr/>
        <a:lstStyle/>
        <a:p>
          <a:endParaRPr lang="en-US"/>
        </a:p>
      </dgm:t>
    </dgm:pt>
    <dgm:pt modelId="{20899F00-B5CC-4E45-B117-1EBF2957900A}">
      <dgm:prSet phldrT="[Text]"/>
      <dgm:spPr/>
      <dgm:t>
        <a:bodyPr/>
        <a:lstStyle/>
        <a:p>
          <a:r>
            <a:rPr lang="uk-UA" dirty="0"/>
            <a:t>Вибір теми, обгрунтування мети й завдань</a:t>
          </a:r>
          <a:endParaRPr lang="en-US" dirty="0"/>
        </a:p>
      </dgm:t>
    </dgm:pt>
    <dgm:pt modelId="{7CF3F404-52D3-4603-9D6E-7B31C32C19C6}" type="parTrans" cxnId="{2EA46010-C336-4C4D-87E5-3BA513BCE447}">
      <dgm:prSet/>
      <dgm:spPr/>
      <dgm:t>
        <a:bodyPr/>
        <a:lstStyle/>
        <a:p>
          <a:endParaRPr lang="en-US"/>
        </a:p>
      </dgm:t>
    </dgm:pt>
    <dgm:pt modelId="{04A12ED0-4599-45F4-BC35-14EEF75412D8}" type="sibTrans" cxnId="{2EA46010-C336-4C4D-87E5-3BA513BCE447}">
      <dgm:prSet/>
      <dgm:spPr/>
      <dgm:t>
        <a:bodyPr/>
        <a:lstStyle/>
        <a:p>
          <a:endParaRPr lang="en-US"/>
        </a:p>
      </dgm:t>
    </dgm:pt>
    <dgm:pt modelId="{0869571C-C37F-4619-B34C-2C06F89013A9}">
      <dgm:prSet phldrT="[Text]"/>
      <dgm:spPr/>
      <dgm:t>
        <a:bodyPr/>
        <a:lstStyle/>
        <a:p>
          <a:r>
            <a:rPr lang="uk-UA" dirty="0"/>
            <a:t>Вибір місця стажування </a:t>
          </a:r>
          <a:endParaRPr lang="en-US" dirty="0"/>
        </a:p>
      </dgm:t>
    </dgm:pt>
    <dgm:pt modelId="{38145099-95A4-44EB-88AB-655A26EBBCAB}" type="parTrans" cxnId="{E03127ED-772D-4115-818A-49D5120D55C9}">
      <dgm:prSet/>
      <dgm:spPr/>
      <dgm:t>
        <a:bodyPr/>
        <a:lstStyle/>
        <a:p>
          <a:endParaRPr lang="en-US"/>
        </a:p>
      </dgm:t>
    </dgm:pt>
    <dgm:pt modelId="{BF6E10B3-D08B-46A3-9CED-B15A3F385843}" type="sibTrans" cxnId="{E03127ED-772D-4115-818A-49D5120D55C9}">
      <dgm:prSet/>
      <dgm:spPr/>
      <dgm:t>
        <a:bodyPr/>
        <a:lstStyle/>
        <a:p>
          <a:endParaRPr lang="en-US"/>
        </a:p>
      </dgm:t>
    </dgm:pt>
    <dgm:pt modelId="{4173C814-57DA-4F56-B343-5A08BC6D8F7B}">
      <dgm:prSet phldrT="[Text]"/>
      <dgm:spPr/>
      <dgm:t>
        <a:bodyPr/>
        <a:lstStyle/>
        <a:p>
          <a:r>
            <a:rPr lang="uk-UA" dirty="0"/>
            <a:t>Наявна кваліфікація</a:t>
          </a:r>
          <a:endParaRPr lang="en-US" dirty="0"/>
        </a:p>
      </dgm:t>
    </dgm:pt>
    <dgm:pt modelId="{CE8AC7FD-6965-4624-A880-9C00CE04BC69}" type="parTrans" cxnId="{2D856DEF-BD72-457A-B0C4-555F06FB399B}">
      <dgm:prSet/>
      <dgm:spPr/>
      <dgm:t>
        <a:bodyPr/>
        <a:lstStyle/>
        <a:p>
          <a:endParaRPr lang="en-US"/>
        </a:p>
      </dgm:t>
    </dgm:pt>
    <dgm:pt modelId="{2C1D063C-A359-4D8D-8976-3E3D5572B1DD}" type="sibTrans" cxnId="{2D856DEF-BD72-457A-B0C4-555F06FB399B}">
      <dgm:prSet/>
      <dgm:spPr/>
      <dgm:t>
        <a:bodyPr/>
        <a:lstStyle/>
        <a:p>
          <a:endParaRPr lang="en-US"/>
        </a:p>
      </dgm:t>
    </dgm:pt>
    <dgm:pt modelId="{8934658C-937F-46C0-8708-2953F26CA08D}">
      <dgm:prSet phldrT="[Text]"/>
      <dgm:spPr/>
      <dgm:t>
        <a:bodyPr/>
        <a:lstStyle/>
        <a:p>
          <a:r>
            <a:rPr lang="uk-UA" dirty="0"/>
            <a:t>Особистісні якості</a:t>
          </a:r>
          <a:endParaRPr lang="en-US" dirty="0"/>
        </a:p>
      </dgm:t>
    </dgm:pt>
    <dgm:pt modelId="{69D44956-83D0-4D0B-A3D2-BE43DC3447AA}" type="parTrans" cxnId="{2F6E285B-042E-4F30-B5E0-41355DEF5647}">
      <dgm:prSet/>
      <dgm:spPr/>
      <dgm:t>
        <a:bodyPr/>
        <a:lstStyle/>
        <a:p>
          <a:endParaRPr lang="en-US"/>
        </a:p>
      </dgm:t>
    </dgm:pt>
    <dgm:pt modelId="{D6837E12-6387-48A4-86B2-CDDF21AEC981}" type="sibTrans" cxnId="{2F6E285B-042E-4F30-B5E0-41355DEF5647}">
      <dgm:prSet/>
      <dgm:spPr/>
      <dgm:t>
        <a:bodyPr/>
        <a:lstStyle/>
        <a:p>
          <a:endParaRPr lang="en-US"/>
        </a:p>
      </dgm:t>
    </dgm:pt>
    <dgm:pt modelId="{DDCCD300-F8A7-484A-8666-EAB50DAF5D88}" type="pres">
      <dgm:prSet presAssocID="{0F7AED2D-9954-4E5A-BFF9-29A020105B7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2725B3-829C-4857-811F-536C4C41534F}" type="pres">
      <dgm:prSet presAssocID="{0F7AED2D-9954-4E5A-BFF9-29A020105B7C}" presName="matrix" presStyleCnt="0"/>
      <dgm:spPr/>
    </dgm:pt>
    <dgm:pt modelId="{345FB31D-C690-4F49-85A9-D903C9B8E650}" type="pres">
      <dgm:prSet presAssocID="{0F7AED2D-9954-4E5A-BFF9-29A020105B7C}" presName="tile1" presStyleLbl="node1" presStyleIdx="0" presStyleCnt="4"/>
      <dgm:spPr/>
    </dgm:pt>
    <dgm:pt modelId="{F3F30712-A45F-4CD9-87F6-A375BFF42EE8}" type="pres">
      <dgm:prSet presAssocID="{0F7AED2D-9954-4E5A-BFF9-29A020105B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E86A988-A427-4408-9655-1C27AE9508DA}" type="pres">
      <dgm:prSet presAssocID="{0F7AED2D-9954-4E5A-BFF9-29A020105B7C}" presName="tile2" presStyleLbl="node1" presStyleIdx="1" presStyleCnt="4"/>
      <dgm:spPr/>
    </dgm:pt>
    <dgm:pt modelId="{ECD14D75-67B9-49C0-BA14-A60ABE6DCCCA}" type="pres">
      <dgm:prSet presAssocID="{0F7AED2D-9954-4E5A-BFF9-29A020105B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374B67-ECFE-47B9-BB8B-B09AD47BABA2}" type="pres">
      <dgm:prSet presAssocID="{0F7AED2D-9954-4E5A-BFF9-29A020105B7C}" presName="tile3" presStyleLbl="node1" presStyleIdx="2" presStyleCnt="4"/>
      <dgm:spPr/>
    </dgm:pt>
    <dgm:pt modelId="{2AEC1D1B-E3CB-441F-929B-F44E71CADC7E}" type="pres">
      <dgm:prSet presAssocID="{0F7AED2D-9954-4E5A-BFF9-29A020105B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329B7E-198B-4506-BE3C-DEB95895EFAA}" type="pres">
      <dgm:prSet presAssocID="{0F7AED2D-9954-4E5A-BFF9-29A020105B7C}" presName="tile4" presStyleLbl="node1" presStyleIdx="3" presStyleCnt="4"/>
      <dgm:spPr/>
    </dgm:pt>
    <dgm:pt modelId="{D58C1F03-CE90-4DA9-ADB0-5D422A59B5C9}" type="pres">
      <dgm:prSet presAssocID="{0F7AED2D-9954-4E5A-BFF9-29A020105B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EE9DCE8-80AD-4A20-A0AD-8C8C2A41BC3D}" type="pres">
      <dgm:prSet presAssocID="{0F7AED2D-9954-4E5A-BFF9-29A020105B7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8AE6007-D972-447B-8B72-3BD216A7499C}" srcId="{0F7AED2D-9954-4E5A-BFF9-29A020105B7C}" destId="{35FE1FAC-269E-49EE-ACFA-1ED81E8D0404}" srcOrd="0" destOrd="0" parTransId="{2C50F896-4B93-4D43-AE17-5214A2B58599}" sibTransId="{513B6C20-ED0B-4C22-8F6B-81D0C75949C8}"/>
    <dgm:cxn modelId="{2EA46010-C336-4C4D-87E5-3BA513BCE447}" srcId="{35FE1FAC-269E-49EE-ACFA-1ED81E8D0404}" destId="{20899F00-B5CC-4E45-B117-1EBF2957900A}" srcOrd="0" destOrd="0" parTransId="{7CF3F404-52D3-4603-9D6E-7B31C32C19C6}" sibTransId="{04A12ED0-4599-45F4-BC35-14EEF75412D8}"/>
    <dgm:cxn modelId="{2F6E285B-042E-4F30-B5E0-41355DEF5647}" srcId="{35FE1FAC-269E-49EE-ACFA-1ED81E8D0404}" destId="{8934658C-937F-46C0-8708-2953F26CA08D}" srcOrd="3" destOrd="0" parTransId="{69D44956-83D0-4D0B-A3D2-BE43DC3447AA}" sibTransId="{D6837E12-6387-48A4-86B2-CDDF21AEC981}"/>
    <dgm:cxn modelId="{3C80E876-18EA-4A29-B17E-8C394B310400}" type="presOf" srcId="{4173C814-57DA-4F56-B343-5A08BC6D8F7B}" destId="{77374B67-ECFE-47B9-BB8B-B09AD47BABA2}" srcOrd="0" destOrd="0" presId="urn:microsoft.com/office/officeart/2005/8/layout/matrix1"/>
    <dgm:cxn modelId="{AF8A9B58-79F7-4552-961B-F9B3D6304729}" type="presOf" srcId="{20899F00-B5CC-4E45-B117-1EBF2957900A}" destId="{F3F30712-A45F-4CD9-87F6-A375BFF42EE8}" srcOrd="1" destOrd="0" presId="urn:microsoft.com/office/officeart/2005/8/layout/matrix1"/>
    <dgm:cxn modelId="{66BEF37B-012E-4F1B-B0FB-439159EA5C66}" type="presOf" srcId="{4173C814-57DA-4F56-B343-5A08BC6D8F7B}" destId="{2AEC1D1B-E3CB-441F-929B-F44E71CADC7E}" srcOrd="1" destOrd="0" presId="urn:microsoft.com/office/officeart/2005/8/layout/matrix1"/>
    <dgm:cxn modelId="{6A3242A8-2A8C-4BC1-B379-1592725895E1}" type="presOf" srcId="{0F7AED2D-9954-4E5A-BFF9-29A020105B7C}" destId="{DDCCD300-F8A7-484A-8666-EAB50DAF5D88}" srcOrd="0" destOrd="0" presId="urn:microsoft.com/office/officeart/2005/8/layout/matrix1"/>
    <dgm:cxn modelId="{CF2CC4B9-933B-49B4-891D-EFD801E26E8B}" type="presOf" srcId="{0869571C-C37F-4619-B34C-2C06F89013A9}" destId="{ECD14D75-67B9-49C0-BA14-A60ABE6DCCCA}" srcOrd="1" destOrd="0" presId="urn:microsoft.com/office/officeart/2005/8/layout/matrix1"/>
    <dgm:cxn modelId="{E040E5C4-4E24-4C8D-AD02-5297DC709E54}" type="presOf" srcId="{20899F00-B5CC-4E45-B117-1EBF2957900A}" destId="{345FB31D-C690-4F49-85A9-D903C9B8E650}" srcOrd="0" destOrd="0" presId="urn:microsoft.com/office/officeart/2005/8/layout/matrix1"/>
    <dgm:cxn modelId="{75160EE0-93FF-4FBC-B986-DDE46AE7950F}" type="presOf" srcId="{8934658C-937F-46C0-8708-2953F26CA08D}" destId="{D58C1F03-CE90-4DA9-ADB0-5D422A59B5C9}" srcOrd="1" destOrd="0" presId="urn:microsoft.com/office/officeart/2005/8/layout/matrix1"/>
    <dgm:cxn modelId="{E03127ED-772D-4115-818A-49D5120D55C9}" srcId="{35FE1FAC-269E-49EE-ACFA-1ED81E8D0404}" destId="{0869571C-C37F-4619-B34C-2C06F89013A9}" srcOrd="1" destOrd="0" parTransId="{38145099-95A4-44EB-88AB-655A26EBBCAB}" sibTransId="{BF6E10B3-D08B-46A3-9CED-B15A3F385843}"/>
    <dgm:cxn modelId="{2D856DEF-BD72-457A-B0C4-555F06FB399B}" srcId="{35FE1FAC-269E-49EE-ACFA-1ED81E8D0404}" destId="{4173C814-57DA-4F56-B343-5A08BC6D8F7B}" srcOrd="2" destOrd="0" parTransId="{CE8AC7FD-6965-4624-A880-9C00CE04BC69}" sibTransId="{2C1D063C-A359-4D8D-8976-3E3D5572B1DD}"/>
    <dgm:cxn modelId="{AF3BE1F3-9B44-4662-B47F-E04D623C28B3}" type="presOf" srcId="{0869571C-C37F-4619-B34C-2C06F89013A9}" destId="{0E86A988-A427-4408-9655-1C27AE9508DA}" srcOrd="0" destOrd="0" presId="urn:microsoft.com/office/officeart/2005/8/layout/matrix1"/>
    <dgm:cxn modelId="{3731AAFD-3CF4-4FE1-B9C5-BE0DE6E97953}" type="presOf" srcId="{35FE1FAC-269E-49EE-ACFA-1ED81E8D0404}" destId="{0EE9DCE8-80AD-4A20-A0AD-8C8C2A41BC3D}" srcOrd="0" destOrd="0" presId="urn:microsoft.com/office/officeart/2005/8/layout/matrix1"/>
    <dgm:cxn modelId="{772640FF-248F-4C63-A582-99935F52DC75}" type="presOf" srcId="{8934658C-937F-46C0-8708-2953F26CA08D}" destId="{1B329B7E-198B-4506-BE3C-DEB95895EFAA}" srcOrd="0" destOrd="0" presId="urn:microsoft.com/office/officeart/2005/8/layout/matrix1"/>
    <dgm:cxn modelId="{51298D02-82CE-43B3-AEFC-DEF5392CE849}" type="presParOf" srcId="{DDCCD300-F8A7-484A-8666-EAB50DAF5D88}" destId="{062725B3-829C-4857-811F-536C4C41534F}" srcOrd="0" destOrd="0" presId="urn:microsoft.com/office/officeart/2005/8/layout/matrix1"/>
    <dgm:cxn modelId="{F34A14D4-FBD6-4813-BD65-0545163B9EAD}" type="presParOf" srcId="{062725B3-829C-4857-811F-536C4C41534F}" destId="{345FB31D-C690-4F49-85A9-D903C9B8E650}" srcOrd="0" destOrd="0" presId="urn:microsoft.com/office/officeart/2005/8/layout/matrix1"/>
    <dgm:cxn modelId="{0C79ECCC-F9BC-4080-9335-BD5C1F3BC7A5}" type="presParOf" srcId="{062725B3-829C-4857-811F-536C4C41534F}" destId="{F3F30712-A45F-4CD9-87F6-A375BFF42EE8}" srcOrd="1" destOrd="0" presId="urn:microsoft.com/office/officeart/2005/8/layout/matrix1"/>
    <dgm:cxn modelId="{17327812-B237-4BDB-A9A5-F522493B1C2E}" type="presParOf" srcId="{062725B3-829C-4857-811F-536C4C41534F}" destId="{0E86A988-A427-4408-9655-1C27AE9508DA}" srcOrd="2" destOrd="0" presId="urn:microsoft.com/office/officeart/2005/8/layout/matrix1"/>
    <dgm:cxn modelId="{BBDE1077-A217-4700-A8B6-0C03416498F3}" type="presParOf" srcId="{062725B3-829C-4857-811F-536C4C41534F}" destId="{ECD14D75-67B9-49C0-BA14-A60ABE6DCCCA}" srcOrd="3" destOrd="0" presId="urn:microsoft.com/office/officeart/2005/8/layout/matrix1"/>
    <dgm:cxn modelId="{C63A6BFB-8E49-474B-96FE-411B7AEBAE12}" type="presParOf" srcId="{062725B3-829C-4857-811F-536C4C41534F}" destId="{77374B67-ECFE-47B9-BB8B-B09AD47BABA2}" srcOrd="4" destOrd="0" presId="urn:microsoft.com/office/officeart/2005/8/layout/matrix1"/>
    <dgm:cxn modelId="{85ED672E-DD61-4557-826E-341D027D3FAF}" type="presParOf" srcId="{062725B3-829C-4857-811F-536C4C41534F}" destId="{2AEC1D1B-E3CB-441F-929B-F44E71CADC7E}" srcOrd="5" destOrd="0" presId="urn:microsoft.com/office/officeart/2005/8/layout/matrix1"/>
    <dgm:cxn modelId="{F61F9523-503F-41F2-BE9B-66BCB84B3410}" type="presParOf" srcId="{062725B3-829C-4857-811F-536C4C41534F}" destId="{1B329B7E-198B-4506-BE3C-DEB95895EFAA}" srcOrd="6" destOrd="0" presId="urn:microsoft.com/office/officeart/2005/8/layout/matrix1"/>
    <dgm:cxn modelId="{69EF8601-A135-4CC8-9855-630684CF0489}" type="presParOf" srcId="{062725B3-829C-4857-811F-536C4C41534F}" destId="{D58C1F03-CE90-4DA9-ADB0-5D422A59B5C9}" srcOrd="7" destOrd="0" presId="urn:microsoft.com/office/officeart/2005/8/layout/matrix1"/>
    <dgm:cxn modelId="{CB348663-823C-4C43-8D0A-1918121B9836}" type="presParOf" srcId="{DDCCD300-F8A7-484A-8666-EAB50DAF5D88}" destId="{0EE9DCE8-80AD-4A20-A0AD-8C8C2A41BC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9D8AD-2378-4610-9DFB-9BCBE079C3AD}">
      <dsp:nvSpPr>
        <dsp:cNvPr id="0" name=""/>
        <dsp:cNvSpPr/>
      </dsp:nvSpPr>
      <dsp:spPr>
        <a:xfrm>
          <a:off x="1049" y="2464"/>
          <a:ext cx="9141901" cy="162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/>
            <a:t>Академічна мобільність</a:t>
          </a:r>
          <a:endParaRPr lang="en-US" sz="5700" kern="1200" dirty="0"/>
        </a:p>
      </dsp:txBody>
      <dsp:txXfrm>
        <a:off x="48568" y="49983"/>
        <a:ext cx="9046863" cy="1527374"/>
      </dsp:txXfrm>
    </dsp:sp>
    <dsp:sp modelId="{A495A0F8-AF65-4CA9-9917-4FECC0BB2D35}">
      <dsp:nvSpPr>
        <dsp:cNvPr id="0" name=""/>
        <dsp:cNvSpPr/>
      </dsp:nvSpPr>
      <dsp:spPr>
        <a:xfrm>
          <a:off x="1049" y="1746017"/>
          <a:ext cx="5971773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Міжнародна</a:t>
          </a:r>
          <a:endParaRPr lang="en-US" sz="3700" kern="1200" dirty="0"/>
        </a:p>
      </dsp:txBody>
      <dsp:txXfrm>
        <a:off x="48568" y="1793536"/>
        <a:ext cx="5876735" cy="1527374"/>
      </dsp:txXfrm>
    </dsp:sp>
    <dsp:sp modelId="{BC75038A-81C3-4FB0-BF8B-313D89FC67F1}">
      <dsp:nvSpPr>
        <dsp:cNvPr id="0" name=""/>
        <dsp:cNvSpPr/>
      </dsp:nvSpPr>
      <dsp:spPr>
        <a:xfrm>
          <a:off x="1049" y="3489570"/>
          <a:ext cx="2924472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Ступенева</a:t>
          </a:r>
          <a:endParaRPr lang="en-US" sz="3700" kern="1200" dirty="0"/>
        </a:p>
      </dsp:txBody>
      <dsp:txXfrm>
        <a:off x="48568" y="3537089"/>
        <a:ext cx="2829434" cy="1527374"/>
      </dsp:txXfrm>
    </dsp:sp>
    <dsp:sp modelId="{DE116798-8E7C-4EAA-B2E6-3DFCC13B90F3}">
      <dsp:nvSpPr>
        <dsp:cNvPr id="0" name=""/>
        <dsp:cNvSpPr/>
      </dsp:nvSpPr>
      <dsp:spPr>
        <a:xfrm>
          <a:off x="1049" y="5233122"/>
          <a:ext cx="2924472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Бакалавр, магістр</a:t>
          </a:r>
          <a:endParaRPr lang="en-US" sz="2300" kern="1200" dirty="0"/>
        </a:p>
      </dsp:txBody>
      <dsp:txXfrm>
        <a:off x="48568" y="5280641"/>
        <a:ext cx="2829434" cy="1527374"/>
      </dsp:txXfrm>
    </dsp:sp>
    <dsp:sp modelId="{98C7A432-4573-475F-9453-68989B853289}">
      <dsp:nvSpPr>
        <dsp:cNvPr id="0" name=""/>
        <dsp:cNvSpPr/>
      </dsp:nvSpPr>
      <dsp:spPr>
        <a:xfrm>
          <a:off x="3048349" y="3489570"/>
          <a:ext cx="2924472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Кредитна</a:t>
          </a:r>
          <a:endParaRPr lang="en-US" sz="3700" kern="1200" dirty="0"/>
        </a:p>
      </dsp:txBody>
      <dsp:txXfrm>
        <a:off x="3095868" y="3537089"/>
        <a:ext cx="2829434" cy="1527374"/>
      </dsp:txXfrm>
    </dsp:sp>
    <dsp:sp modelId="{5325671F-0792-4526-BB01-27BC609D9F18}">
      <dsp:nvSpPr>
        <dsp:cNvPr id="0" name=""/>
        <dsp:cNvSpPr/>
      </dsp:nvSpPr>
      <dsp:spPr>
        <a:xfrm>
          <a:off x="3048349" y="5233122"/>
          <a:ext cx="2924472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Бакалавр, магістр, аспіпант, докторант</a:t>
          </a:r>
          <a:endParaRPr lang="en-US" sz="2300" kern="1200" dirty="0"/>
        </a:p>
      </dsp:txBody>
      <dsp:txXfrm>
        <a:off x="3095868" y="5280641"/>
        <a:ext cx="2829434" cy="1527374"/>
      </dsp:txXfrm>
    </dsp:sp>
    <dsp:sp modelId="{8B526033-2EA8-4504-AF88-31BBA33E349B}">
      <dsp:nvSpPr>
        <dsp:cNvPr id="0" name=""/>
        <dsp:cNvSpPr/>
      </dsp:nvSpPr>
      <dsp:spPr>
        <a:xfrm>
          <a:off x="6218478" y="1746017"/>
          <a:ext cx="2924472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Внутрішня</a:t>
          </a:r>
          <a:endParaRPr lang="en-US" sz="3700" kern="1200" dirty="0"/>
        </a:p>
      </dsp:txBody>
      <dsp:txXfrm>
        <a:off x="6265997" y="1793536"/>
        <a:ext cx="2829434" cy="1527374"/>
      </dsp:txXfrm>
    </dsp:sp>
    <dsp:sp modelId="{CAFCA2FF-841D-422D-BC2C-4E140E2AB4D8}">
      <dsp:nvSpPr>
        <dsp:cNvPr id="0" name=""/>
        <dsp:cNvSpPr/>
      </dsp:nvSpPr>
      <dsp:spPr>
        <a:xfrm>
          <a:off x="6218478" y="3489570"/>
          <a:ext cx="2924472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Кредитна</a:t>
          </a:r>
          <a:endParaRPr lang="en-US" sz="3700" kern="1200" dirty="0"/>
        </a:p>
      </dsp:txBody>
      <dsp:txXfrm>
        <a:off x="6265997" y="3537089"/>
        <a:ext cx="2829434" cy="1527374"/>
      </dsp:txXfrm>
    </dsp:sp>
    <dsp:sp modelId="{A179EFD7-9961-444C-B738-6A6131FF7A34}">
      <dsp:nvSpPr>
        <dsp:cNvPr id="0" name=""/>
        <dsp:cNvSpPr/>
      </dsp:nvSpPr>
      <dsp:spPr>
        <a:xfrm>
          <a:off x="6218478" y="5233122"/>
          <a:ext cx="2924472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Бакалавр, магістр, аспірант, докторант</a:t>
          </a:r>
          <a:endParaRPr lang="en-US" sz="2300" kern="1200" dirty="0"/>
        </a:p>
      </dsp:txBody>
      <dsp:txXfrm>
        <a:off x="6265997" y="5280641"/>
        <a:ext cx="2829434" cy="152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55FBC-4A7C-4EAB-8BDC-E39165F52638}">
      <dsp:nvSpPr>
        <dsp:cNvPr id="0" name=""/>
        <dsp:cNvSpPr/>
      </dsp:nvSpPr>
      <dsp:spPr>
        <a:xfrm>
          <a:off x="6647058" y="3453518"/>
          <a:ext cx="91440" cy="64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65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A1F8A-C320-4D2B-BA3D-22B913D08FE8}">
      <dsp:nvSpPr>
        <dsp:cNvPr id="0" name=""/>
        <dsp:cNvSpPr/>
      </dsp:nvSpPr>
      <dsp:spPr>
        <a:xfrm>
          <a:off x="4667223" y="1407708"/>
          <a:ext cx="2025554" cy="64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2025554" y="437949"/>
              </a:lnTo>
              <a:lnTo>
                <a:pt x="2025554" y="64265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48DA5-9318-49F8-AF5F-E607977247FC}">
      <dsp:nvSpPr>
        <dsp:cNvPr id="0" name=""/>
        <dsp:cNvSpPr/>
      </dsp:nvSpPr>
      <dsp:spPr>
        <a:xfrm>
          <a:off x="2641669" y="3453518"/>
          <a:ext cx="1350369" cy="64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1350369" y="437949"/>
              </a:lnTo>
              <a:lnTo>
                <a:pt x="1350369" y="64265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D0796-A41F-4259-A29E-887876D064D3}">
      <dsp:nvSpPr>
        <dsp:cNvPr id="0" name=""/>
        <dsp:cNvSpPr/>
      </dsp:nvSpPr>
      <dsp:spPr>
        <a:xfrm>
          <a:off x="1291299" y="3453518"/>
          <a:ext cx="1350369" cy="642653"/>
        </a:xfrm>
        <a:custGeom>
          <a:avLst/>
          <a:gdLst/>
          <a:ahLst/>
          <a:cxnLst/>
          <a:rect l="0" t="0" r="0" b="0"/>
          <a:pathLst>
            <a:path>
              <a:moveTo>
                <a:pt x="1350369" y="0"/>
              </a:moveTo>
              <a:lnTo>
                <a:pt x="1350369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250C8-E4F8-4677-A5F8-2F4F53792BEE}">
      <dsp:nvSpPr>
        <dsp:cNvPr id="0" name=""/>
        <dsp:cNvSpPr/>
      </dsp:nvSpPr>
      <dsp:spPr>
        <a:xfrm>
          <a:off x="2641669" y="1407708"/>
          <a:ext cx="2025554" cy="642653"/>
        </a:xfrm>
        <a:custGeom>
          <a:avLst/>
          <a:gdLst/>
          <a:ahLst/>
          <a:cxnLst/>
          <a:rect l="0" t="0" r="0" b="0"/>
          <a:pathLst>
            <a:path>
              <a:moveTo>
                <a:pt x="2025554" y="0"/>
              </a:moveTo>
              <a:lnTo>
                <a:pt x="2025554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489E6-6D62-49A2-971E-F1203CCCDFA1}">
      <dsp:nvSpPr>
        <dsp:cNvPr id="0" name=""/>
        <dsp:cNvSpPr/>
      </dsp:nvSpPr>
      <dsp:spPr>
        <a:xfrm>
          <a:off x="3562376" y="4551"/>
          <a:ext cx="2209695" cy="140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AD43-19CA-4185-B709-A78E19561AD0}">
      <dsp:nvSpPr>
        <dsp:cNvPr id="0" name=""/>
        <dsp:cNvSpPr/>
      </dsp:nvSpPr>
      <dsp:spPr>
        <a:xfrm>
          <a:off x="3807897" y="23779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Аспірант</a:t>
          </a:r>
          <a:endParaRPr lang="en-US" sz="1900" kern="1200" dirty="0"/>
        </a:p>
      </dsp:txBody>
      <dsp:txXfrm>
        <a:off x="3848994" y="278894"/>
        <a:ext cx="2127501" cy="1320962"/>
      </dsp:txXfrm>
    </dsp:sp>
    <dsp:sp modelId="{FF475DB1-618D-4754-9755-889DBF6A1468}">
      <dsp:nvSpPr>
        <dsp:cNvPr id="0" name=""/>
        <dsp:cNvSpPr/>
      </dsp:nvSpPr>
      <dsp:spPr>
        <a:xfrm>
          <a:off x="1536821" y="2050361"/>
          <a:ext cx="2209695" cy="1403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7B490-6457-4F2C-BFF6-587548297599}">
      <dsp:nvSpPr>
        <dsp:cNvPr id="0" name=""/>
        <dsp:cNvSpPr/>
      </dsp:nvSpPr>
      <dsp:spPr>
        <a:xfrm>
          <a:off x="1782343" y="228360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Стажування</a:t>
          </a:r>
          <a:endParaRPr lang="en-US" sz="1900" kern="1200" dirty="0"/>
        </a:p>
      </dsp:txBody>
      <dsp:txXfrm>
        <a:off x="1823440" y="2324704"/>
        <a:ext cx="2127501" cy="1320962"/>
      </dsp:txXfrm>
    </dsp:sp>
    <dsp:sp modelId="{8E9775C2-50B4-4735-9F8F-6B6233F32204}">
      <dsp:nvSpPr>
        <dsp:cNvPr id="0" name=""/>
        <dsp:cNvSpPr/>
      </dsp:nvSpPr>
      <dsp:spPr>
        <a:xfrm>
          <a:off x="186451" y="4096171"/>
          <a:ext cx="2209695" cy="1403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99B5-6CD5-4BC8-9847-10CF49532CEF}">
      <dsp:nvSpPr>
        <dsp:cNvPr id="0" name=""/>
        <dsp:cNvSpPr/>
      </dsp:nvSpPr>
      <dsp:spPr>
        <a:xfrm>
          <a:off x="431973" y="432941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Наукове: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Сертифікат про стажування</a:t>
          </a:r>
          <a:endParaRPr lang="en-US" sz="1900" kern="1200" dirty="0"/>
        </a:p>
      </dsp:txBody>
      <dsp:txXfrm>
        <a:off x="473070" y="4370514"/>
        <a:ext cx="2127501" cy="1320962"/>
      </dsp:txXfrm>
    </dsp:sp>
    <dsp:sp modelId="{CDF03670-6340-4C92-B463-FF849F878402}">
      <dsp:nvSpPr>
        <dsp:cNvPr id="0" name=""/>
        <dsp:cNvSpPr/>
      </dsp:nvSpPr>
      <dsp:spPr>
        <a:xfrm>
          <a:off x="2887191" y="4096171"/>
          <a:ext cx="2209695" cy="1403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3EB6-9CB2-4410-AEF8-0C6582E839E3}">
      <dsp:nvSpPr>
        <dsp:cNvPr id="0" name=""/>
        <dsp:cNvSpPr/>
      </dsp:nvSpPr>
      <dsp:spPr>
        <a:xfrm>
          <a:off x="3132712" y="432941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Мовне: мовний сертифікат</a:t>
          </a:r>
          <a:endParaRPr lang="en-US" sz="1900" kern="1200" dirty="0"/>
        </a:p>
      </dsp:txBody>
      <dsp:txXfrm>
        <a:off x="3173809" y="4370514"/>
        <a:ext cx="2127501" cy="1320962"/>
      </dsp:txXfrm>
    </dsp:sp>
    <dsp:sp modelId="{5D903AC9-4598-4439-9A02-ED711F5A2573}">
      <dsp:nvSpPr>
        <dsp:cNvPr id="0" name=""/>
        <dsp:cNvSpPr/>
      </dsp:nvSpPr>
      <dsp:spPr>
        <a:xfrm>
          <a:off x="5587930" y="2050361"/>
          <a:ext cx="2209695" cy="1403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4613-DAF1-434F-BB5B-0CF26D421827}">
      <dsp:nvSpPr>
        <dsp:cNvPr id="0" name=""/>
        <dsp:cNvSpPr/>
      </dsp:nvSpPr>
      <dsp:spPr>
        <a:xfrm>
          <a:off x="5833452" y="228360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Навчання</a:t>
          </a:r>
          <a:endParaRPr lang="en-US" sz="1900" kern="1200" dirty="0"/>
        </a:p>
      </dsp:txBody>
      <dsp:txXfrm>
        <a:off x="5874549" y="2324704"/>
        <a:ext cx="2127501" cy="1320962"/>
      </dsp:txXfrm>
    </dsp:sp>
    <dsp:sp modelId="{D32DBED7-73B6-494C-AC55-8E01691DEC90}">
      <dsp:nvSpPr>
        <dsp:cNvPr id="0" name=""/>
        <dsp:cNvSpPr/>
      </dsp:nvSpPr>
      <dsp:spPr>
        <a:xfrm>
          <a:off x="5587930" y="4096171"/>
          <a:ext cx="2209695" cy="1403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83056-3E74-488C-A751-708A5FD9691C}">
      <dsp:nvSpPr>
        <dsp:cNvPr id="0" name=""/>
        <dsp:cNvSpPr/>
      </dsp:nvSpPr>
      <dsp:spPr>
        <a:xfrm>
          <a:off x="5833452" y="432941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Транскрипт балів </a:t>
          </a:r>
          <a:r>
            <a:rPr lang="en-US" sz="1900" kern="1200" dirty="0"/>
            <a:t>ECTS</a:t>
          </a:r>
        </a:p>
      </dsp:txBody>
      <dsp:txXfrm>
        <a:off x="5874549" y="4370514"/>
        <a:ext cx="2127501" cy="132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5C451-DF2C-4A5F-83B4-73CCCCC711AF}">
      <dsp:nvSpPr>
        <dsp:cNvPr id="0" name=""/>
        <dsp:cNvSpPr/>
      </dsp:nvSpPr>
      <dsp:spPr>
        <a:xfrm>
          <a:off x="4441" y="374143"/>
          <a:ext cx="4083974" cy="1020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Стажування</a:t>
          </a:r>
          <a:endParaRPr lang="en-US" sz="4600" kern="1200" dirty="0"/>
        </a:p>
      </dsp:txBody>
      <dsp:txXfrm>
        <a:off x="34345" y="404047"/>
        <a:ext cx="4024166" cy="961185"/>
      </dsp:txXfrm>
    </dsp:sp>
    <dsp:sp modelId="{B62BD86D-51D5-435D-BA1F-B473F3FC4723}">
      <dsp:nvSpPr>
        <dsp:cNvPr id="0" name=""/>
        <dsp:cNvSpPr/>
      </dsp:nvSpPr>
      <dsp:spPr>
        <a:xfrm rot="5400000">
          <a:off x="1957091" y="1484473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7DB2E-6873-43CA-83A1-C84EBB766C56}">
      <dsp:nvSpPr>
        <dsp:cNvPr id="0" name=""/>
        <dsp:cNvSpPr/>
      </dsp:nvSpPr>
      <dsp:spPr>
        <a:xfrm>
          <a:off x="4441" y="1752484"/>
          <a:ext cx="4083974" cy="1020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 1 </a:t>
          </a:r>
          <a:r>
            <a:rPr lang="uk-UA" sz="1500" kern="1200" dirty="0"/>
            <a:t>рік</a:t>
          </a:r>
          <a:endParaRPr lang="en-US" sz="1500" kern="1200" dirty="0"/>
        </a:p>
      </dsp:txBody>
      <dsp:txXfrm>
        <a:off x="34345" y="1782388"/>
        <a:ext cx="4024166" cy="961185"/>
      </dsp:txXfrm>
    </dsp:sp>
    <dsp:sp modelId="{49624357-3DB7-471F-B2B1-470017457B95}">
      <dsp:nvSpPr>
        <dsp:cNvPr id="0" name=""/>
        <dsp:cNvSpPr/>
      </dsp:nvSpPr>
      <dsp:spPr>
        <a:xfrm rot="5400000">
          <a:off x="1957091" y="2862815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C7941-76F9-42D5-B8A1-9F2482F4172C}">
      <dsp:nvSpPr>
        <dsp:cNvPr id="0" name=""/>
        <dsp:cNvSpPr/>
      </dsp:nvSpPr>
      <dsp:spPr>
        <a:xfrm>
          <a:off x="4441" y="3130826"/>
          <a:ext cx="4083974" cy="10209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Навчання за акредитованими програмами</a:t>
          </a: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Довгострокова мобільність</a:t>
          </a:r>
          <a:endParaRPr lang="en-US" sz="1500" kern="1200" dirty="0"/>
        </a:p>
      </dsp:txBody>
      <dsp:txXfrm>
        <a:off x="34345" y="3160730"/>
        <a:ext cx="4024166" cy="961185"/>
      </dsp:txXfrm>
    </dsp:sp>
    <dsp:sp modelId="{69F367A0-3EA2-4289-A154-86CAC1826EE3}">
      <dsp:nvSpPr>
        <dsp:cNvPr id="0" name=""/>
        <dsp:cNvSpPr/>
      </dsp:nvSpPr>
      <dsp:spPr>
        <a:xfrm>
          <a:off x="4660172" y="374143"/>
          <a:ext cx="4083974" cy="1020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600" kern="1200" dirty="0"/>
            <a:t>Відрядження</a:t>
          </a:r>
          <a:endParaRPr lang="en-US" sz="4600" kern="1200" dirty="0"/>
        </a:p>
      </dsp:txBody>
      <dsp:txXfrm>
        <a:off x="4690076" y="404047"/>
        <a:ext cx="4024166" cy="961185"/>
      </dsp:txXfrm>
    </dsp:sp>
    <dsp:sp modelId="{D95600F5-CDB1-48BE-B803-1927175702F1}">
      <dsp:nvSpPr>
        <dsp:cNvPr id="0" name=""/>
        <dsp:cNvSpPr/>
      </dsp:nvSpPr>
      <dsp:spPr>
        <a:xfrm rot="5400000">
          <a:off x="6612822" y="1484473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1E02-6AA8-446F-85E6-ADF0031E3B22}">
      <dsp:nvSpPr>
        <dsp:cNvPr id="0" name=""/>
        <dsp:cNvSpPr/>
      </dsp:nvSpPr>
      <dsp:spPr>
        <a:xfrm>
          <a:off x="4660172" y="1752484"/>
          <a:ext cx="4083974" cy="102099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 60 </a:t>
          </a:r>
          <a:r>
            <a:rPr lang="uk-UA" sz="1500" kern="1200" dirty="0"/>
            <a:t>діб</a:t>
          </a:r>
          <a:endParaRPr lang="en-US" sz="1500" kern="1200" dirty="0"/>
        </a:p>
      </dsp:txBody>
      <dsp:txXfrm>
        <a:off x="4690076" y="1782388"/>
        <a:ext cx="4024166" cy="961185"/>
      </dsp:txXfrm>
    </dsp:sp>
    <dsp:sp modelId="{92211C9F-A732-4550-8CD1-1B95CB98BCEA}">
      <dsp:nvSpPr>
        <dsp:cNvPr id="0" name=""/>
        <dsp:cNvSpPr/>
      </dsp:nvSpPr>
      <dsp:spPr>
        <a:xfrm rot="5400000">
          <a:off x="6612822" y="2862815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5C7F8-A41B-43C9-AD9E-2CC29E41EE12}">
      <dsp:nvSpPr>
        <dsp:cNvPr id="0" name=""/>
        <dsp:cNvSpPr/>
      </dsp:nvSpPr>
      <dsp:spPr>
        <a:xfrm>
          <a:off x="4660172" y="3130826"/>
          <a:ext cx="4083974" cy="102099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Конференції, семінари, мовні курси, короткотермінова мобільність</a:t>
          </a:r>
          <a:endParaRPr lang="en-US" sz="1500" kern="1200" dirty="0"/>
        </a:p>
      </dsp:txBody>
      <dsp:txXfrm>
        <a:off x="4690076" y="3160730"/>
        <a:ext cx="4024166" cy="96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28458-6E85-4CD1-A026-459336EFFB24}">
      <dsp:nvSpPr>
        <dsp:cNvPr id="0" name=""/>
        <dsp:cNvSpPr/>
      </dsp:nvSpPr>
      <dsp:spPr>
        <a:xfrm>
          <a:off x="3670101" y="2527101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3934261" y="2791261"/>
        <a:ext cx="1275476" cy="1275476"/>
      </dsp:txXfrm>
    </dsp:sp>
    <dsp:sp modelId="{571A5DAF-F63B-4135-B29D-E02A2ECDBB34}">
      <dsp:nvSpPr>
        <dsp:cNvPr id="0" name=""/>
        <dsp:cNvSpPr/>
      </dsp:nvSpPr>
      <dsp:spPr>
        <a:xfrm rot="16200000">
          <a:off x="4381131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38392" y="2051049"/>
        <a:ext cx="267216" cy="367974"/>
      </dsp:txXfrm>
    </dsp:sp>
    <dsp:sp modelId="{E0CA6B66-7A47-4564-BEA4-36C3DAD22114}">
      <dsp:nvSpPr>
        <dsp:cNvPr id="0" name=""/>
        <dsp:cNvSpPr/>
      </dsp:nvSpPr>
      <dsp:spPr>
        <a:xfrm>
          <a:off x="3670101" y="3044"/>
          <a:ext cx="1803796" cy="1803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Erasmus+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KA1</a:t>
          </a:r>
        </a:p>
      </dsp:txBody>
      <dsp:txXfrm>
        <a:off x="3934261" y="267204"/>
        <a:ext cx="1275476" cy="1275476"/>
      </dsp:txXfrm>
    </dsp:sp>
    <dsp:sp modelId="{668EE37F-A2B4-480A-BBFD-BC60D3B2711B}">
      <dsp:nvSpPr>
        <dsp:cNvPr id="0" name=""/>
        <dsp:cNvSpPr/>
      </dsp:nvSpPr>
      <dsp:spPr>
        <a:xfrm>
          <a:off x="5632355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632355" y="3245012"/>
        <a:ext cx="267216" cy="367974"/>
      </dsp:txXfrm>
    </dsp:sp>
    <dsp:sp modelId="{942C07BA-39FE-4A89-8263-2D2F6AD27A92}">
      <dsp:nvSpPr>
        <dsp:cNvPr id="0" name=""/>
        <dsp:cNvSpPr/>
      </dsp:nvSpPr>
      <dsp:spPr>
        <a:xfrm>
          <a:off x="6194158" y="2527101"/>
          <a:ext cx="1803796" cy="18037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Програми посольств країн ЄС</a:t>
          </a:r>
          <a:endParaRPr lang="en-US" sz="1400" kern="1200" dirty="0"/>
        </a:p>
      </dsp:txBody>
      <dsp:txXfrm>
        <a:off x="6458318" y="2791261"/>
        <a:ext cx="1275476" cy="1275476"/>
      </dsp:txXfrm>
    </dsp:sp>
    <dsp:sp modelId="{60C0A47B-FD4D-42B2-8251-A9732BC9F751}">
      <dsp:nvSpPr>
        <dsp:cNvPr id="0" name=""/>
        <dsp:cNvSpPr/>
      </dsp:nvSpPr>
      <dsp:spPr>
        <a:xfrm rot="5400000">
          <a:off x="4381131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38392" y="4438977"/>
        <a:ext cx="267216" cy="367974"/>
      </dsp:txXfrm>
    </dsp:sp>
    <dsp:sp modelId="{5912A11B-EB1C-4B27-A827-CD8628A720AB}">
      <dsp:nvSpPr>
        <dsp:cNvPr id="0" name=""/>
        <dsp:cNvSpPr/>
      </dsp:nvSpPr>
      <dsp:spPr>
        <a:xfrm>
          <a:off x="3670101" y="5051158"/>
          <a:ext cx="1803796" cy="18037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Horizon2020: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Marie  Curie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program</a:t>
          </a:r>
        </a:p>
      </dsp:txBody>
      <dsp:txXfrm>
        <a:off x="3934261" y="5315318"/>
        <a:ext cx="1275476" cy="1275476"/>
      </dsp:txXfrm>
    </dsp:sp>
    <dsp:sp modelId="{35F40A06-86BE-43A6-B32E-50774409976F}">
      <dsp:nvSpPr>
        <dsp:cNvPr id="0" name=""/>
        <dsp:cNvSpPr/>
      </dsp:nvSpPr>
      <dsp:spPr>
        <a:xfrm rot="10800000">
          <a:off x="3129906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244427" y="3245012"/>
        <a:ext cx="267216" cy="367974"/>
      </dsp:txXfrm>
    </dsp:sp>
    <dsp:sp modelId="{8D32835C-F32A-43C9-8FC2-EEF5A6BD6AAD}">
      <dsp:nvSpPr>
        <dsp:cNvPr id="0" name=""/>
        <dsp:cNvSpPr/>
      </dsp:nvSpPr>
      <dsp:spPr>
        <a:xfrm>
          <a:off x="1146044" y="2527101"/>
          <a:ext cx="1803796" cy="18037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DAAD: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Німеччина</a:t>
          </a:r>
          <a:endParaRPr lang="en-US" sz="1600" kern="1200" dirty="0"/>
        </a:p>
      </dsp:txBody>
      <dsp:txXfrm>
        <a:off x="1410204" y="2791261"/>
        <a:ext cx="1275476" cy="1275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1E017-0B90-4C58-AE74-6787F11362DA}">
      <dsp:nvSpPr>
        <dsp:cNvPr id="0" name=""/>
        <dsp:cNvSpPr/>
      </dsp:nvSpPr>
      <dsp:spPr>
        <a:xfrm>
          <a:off x="3059136" y="2212532"/>
          <a:ext cx="2111326" cy="2111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Аспірант</a:t>
          </a:r>
          <a:endParaRPr lang="en-US" sz="2600" kern="1200" dirty="0"/>
        </a:p>
      </dsp:txBody>
      <dsp:txXfrm>
        <a:off x="3368333" y="2521729"/>
        <a:ext cx="1492932" cy="1492932"/>
      </dsp:txXfrm>
    </dsp:sp>
    <dsp:sp modelId="{F8955D0C-10DC-477E-B25B-958127BE65C3}">
      <dsp:nvSpPr>
        <dsp:cNvPr id="0" name=""/>
        <dsp:cNvSpPr/>
      </dsp:nvSpPr>
      <dsp:spPr>
        <a:xfrm rot="11700000">
          <a:off x="1460422" y="2466842"/>
          <a:ext cx="1573051" cy="601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9F79D-59D9-4F7D-AEFC-24554447C8BE}">
      <dsp:nvSpPr>
        <dsp:cNvPr id="0" name=""/>
        <dsp:cNvSpPr/>
      </dsp:nvSpPr>
      <dsp:spPr>
        <a:xfrm>
          <a:off x="484342" y="1761834"/>
          <a:ext cx="2005760" cy="1604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Post-graduate student</a:t>
          </a:r>
        </a:p>
      </dsp:txBody>
      <dsp:txXfrm>
        <a:off x="531339" y="1808831"/>
        <a:ext cx="1911766" cy="1510614"/>
      </dsp:txXfrm>
    </dsp:sp>
    <dsp:sp modelId="{89662109-BDEF-4611-B62C-7A93E6A0D11A}">
      <dsp:nvSpPr>
        <dsp:cNvPr id="0" name=""/>
        <dsp:cNvSpPr/>
      </dsp:nvSpPr>
      <dsp:spPr>
        <a:xfrm rot="14700000">
          <a:off x="2511039" y="1214765"/>
          <a:ext cx="1573051" cy="601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B1EB2-F806-4DB4-AA08-82338A61177A}">
      <dsp:nvSpPr>
        <dsp:cNvPr id="0" name=""/>
        <dsp:cNvSpPr/>
      </dsp:nvSpPr>
      <dsp:spPr>
        <a:xfrm>
          <a:off x="1962284" y="491"/>
          <a:ext cx="2005760" cy="1604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Doctorate student</a:t>
          </a:r>
        </a:p>
      </dsp:txBody>
      <dsp:txXfrm>
        <a:off x="2009281" y="47488"/>
        <a:ext cx="1911766" cy="1510614"/>
      </dsp:txXfrm>
    </dsp:sp>
    <dsp:sp modelId="{DA4E2F51-22A2-4F59-A693-1FF077362AE5}">
      <dsp:nvSpPr>
        <dsp:cNvPr id="0" name=""/>
        <dsp:cNvSpPr/>
      </dsp:nvSpPr>
      <dsp:spPr>
        <a:xfrm rot="17700000">
          <a:off x="4145508" y="1214765"/>
          <a:ext cx="1573051" cy="601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D9BE-C439-4AA8-8A97-D4A04AF53EA7}">
      <dsp:nvSpPr>
        <dsp:cNvPr id="0" name=""/>
        <dsp:cNvSpPr/>
      </dsp:nvSpPr>
      <dsp:spPr>
        <a:xfrm>
          <a:off x="4261555" y="491"/>
          <a:ext cx="2005760" cy="16046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PhD student/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candidate</a:t>
          </a:r>
        </a:p>
      </dsp:txBody>
      <dsp:txXfrm>
        <a:off x="4308552" y="47488"/>
        <a:ext cx="1911766" cy="1510614"/>
      </dsp:txXfrm>
    </dsp:sp>
    <dsp:sp modelId="{5A58FB15-547C-4D80-B30B-5E60DC085FB2}">
      <dsp:nvSpPr>
        <dsp:cNvPr id="0" name=""/>
        <dsp:cNvSpPr/>
      </dsp:nvSpPr>
      <dsp:spPr>
        <a:xfrm rot="20700000">
          <a:off x="5196125" y="2466842"/>
          <a:ext cx="1573051" cy="60172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F5692-B551-4180-B551-CCE1D8F222BD}">
      <dsp:nvSpPr>
        <dsp:cNvPr id="0" name=""/>
        <dsp:cNvSpPr/>
      </dsp:nvSpPr>
      <dsp:spPr>
        <a:xfrm>
          <a:off x="5739497" y="1761834"/>
          <a:ext cx="2005760" cy="16046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First stage researcher (R1)</a:t>
          </a:r>
        </a:p>
      </dsp:txBody>
      <dsp:txXfrm>
        <a:off x="5786494" y="1808831"/>
        <a:ext cx="1911766" cy="15106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FD207-C5A4-4928-A687-07B46068D478}">
      <dsp:nvSpPr>
        <dsp:cNvPr id="0" name=""/>
        <dsp:cNvSpPr/>
      </dsp:nvSpPr>
      <dsp:spPr>
        <a:xfrm rot="5400000">
          <a:off x="5646017" y="-2323418"/>
          <a:ext cx="850181" cy="5713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Звернення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Представлення</a:t>
          </a:r>
          <a:endParaRPr lang="en-US" sz="1800" kern="1200" dirty="0"/>
        </a:p>
      </dsp:txBody>
      <dsp:txXfrm rot="-5400000">
        <a:off x="3214116" y="149985"/>
        <a:ext cx="5672482" cy="767177"/>
      </dsp:txXfrm>
    </dsp:sp>
    <dsp:sp modelId="{EE618CC9-6F6A-4FF9-9D17-7B2D06CE79E3}">
      <dsp:nvSpPr>
        <dsp:cNvPr id="0" name=""/>
        <dsp:cNvSpPr/>
      </dsp:nvSpPr>
      <dsp:spPr>
        <a:xfrm>
          <a:off x="0" y="2209"/>
          <a:ext cx="3214116" cy="1062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Вступ</a:t>
          </a:r>
          <a:endParaRPr lang="en-US" sz="3100" kern="1200" dirty="0"/>
        </a:p>
      </dsp:txBody>
      <dsp:txXfrm>
        <a:off x="51878" y="54087"/>
        <a:ext cx="3110360" cy="958971"/>
      </dsp:txXfrm>
    </dsp:sp>
    <dsp:sp modelId="{ADEBAA0D-5928-4F54-82DF-638948271ED9}">
      <dsp:nvSpPr>
        <dsp:cNvPr id="0" name=""/>
        <dsp:cNvSpPr/>
      </dsp:nvSpPr>
      <dsp:spPr>
        <a:xfrm rot="5400000">
          <a:off x="5646017" y="-1207554"/>
          <a:ext cx="850181" cy="5713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Програма фінансування навчання/стажування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Термін та мета навчання або стажування</a:t>
          </a:r>
          <a:endParaRPr lang="en-US" sz="1800" kern="1200" dirty="0"/>
        </a:p>
      </dsp:txBody>
      <dsp:txXfrm rot="-5400000">
        <a:off x="3214116" y="1265849"/>
        <a:ext cx="5672482" cy="767177"/>
      </dsp:txXfrm>
    </dsp:sp>
    <dsp:sp modelId="{3E18D6FB-83B7-4B40-9811-74138E8A5E9F}">
      <dsp:nvSpPr>
        <dsp:cNvPr id="0" name=""/>
        <dsp:cNvSpPr/>
      </dsp:nvSpPr>
      <dsp:spPr>
        <a:xfrm>
          <a:off x="0" y="1118073"/>
          <a:ext cx="3214116" cy="1062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Запит</a:t>
          </a:r>
          <a:endParaRPr lang="en-US" sz="3100" kern="1200" dirty="0"/>
        </a:p>
      </dsp:txBody>
      <dsp:txXfrm>
        <a:off x="51878" y="1169951"/>
        <a:ext cx="3110360" cy="958971"/>
      </dsp:txXfrm>
    </dsp:sp>
    <dsp:sp modelId="{D9D642D6-4812-4386-88B9-6286B934A109}">
      <dsp:nvSpPr>
        <dsp:cNvPr id="0" name=""/>
        <dsp:cNvSpPr/>
      </dsp:nvSpPr>
      <dsp:spPr>
        <a:xfrm rot="5400000">
          <a:off x="5646017" y="-58168"/>
          <a:ext cx="850181" cy="5713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Обгрунтування необхідності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 dirty="0"/>
            <a:t>Наявна кваліфікація </a:t>
          </a:r>
          <a:endParaRPr lang="en-US" sz="1800" kern="1200" dirty="0"/>
        </a:p>
      </dsp:txBody>
      <dsp:txXfrm rot="-5400000">
        <a:off x="3214116" y="2415235"/>
        <a:ext cx="5672482" cy="767177"/>
      </dsp:txXfrm>
    </dsp:sp>
    <dsp:sp modelId="{ACBA693C-3651-4889-B528-EFB57C1F814B}">
      <dsp:nvSpPr>
        <dsp:cNvPr id="0" name=""/>
        <dsp:cNvSpPr/>
      </dsp:nvSpPr>
      <dsp:spPr>
        <a:xfrm>
          <a:off x="0" y="2233937"/>
          <a:ext cx="3214116" cy="1062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Аргументація</a:t>
          </a:r>
          <a:endParaRPr lang="en-US" sz="3100" kern="1200" dirty="0"/>
        </a:p>
      </dsp:txBody>
      <dsp:txXfrm>
        <a:off x="51878" y="2285815"/>
        <a:ext cx="3110360" cy="958971"/>
      </dsp:txXfrm>
    </dsp:sp>
    <dsp:sp modelId="{13F3281F-22BC-42C1-BBB1-6D19B03410F5}">
      <dsp:nvSpPr>
        <dsp:cNvPr id="0" name=""/>
        <dsp:cNvSpPr/>
      </dsp:nvSpPr>
      <dsp:spPr>
        <a:xfrm rot="5400000">
          <a:off x="5646017" y="1024172"/>
          <a:ext cx="850181" cy="5713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CV + </a:t>
          </a:r>
          <a:r>
            <a:rPr lang="uk-UA" sz="1800" kern="1200" dirty="0"/>
            <a:t>перелік публікацій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800" kern="1200"/>
            <a:t>План-проспект </a:t>
          </a:r>
          <a:endParaRPr lang="en-US" sz="1800" kern="1200" dirty="0"/>
        </a:p>
      </dsp:txBody>
      <dsp:txXfrm rot="-5400000">
        <a:off x="3214116" y="3497575"/>
        <a:ext cx="5672482" cy="767177"/>
      </dsp:txXfrm>
    </dsp:sp>
    <dsp:sp modelId="{0C28CAC6-5345-471C-AA72-46BF3065EC47}">
      <dsp:nvSpPr>
        <dsp:cNvPr id="0" name=""/>
        <dsp:cNvSpPr/>
      </dsp:nvSpPr>
      <dsp:spPr>
        <a:xfrm>
          <a:off x="0" y="3349801"/>
          <a:ext cx="3214116" cy="10627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Додатки</a:t>
          </a:r>
          <a:endParaRPr lang="en-US" sz="3100" kern="1200" dirty="0"/>
        </a:p>
      </dsp:txBody>
      <dsp:txXfrm>
        <a:off x="51878" y="3401679"/>
        <a:ext cx="3110360" cy="9589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FB31D-C690-4F49-85A9-D903C9B8E650}">
      <dsp:nvSpPr>
        <dsp:cNvPr id="0" name=""/>
        <dsp:cNvSpPr/>
      </dsp:nvSpPr>
      <dsp:spPr>
        <a:xfrm rot="16200000">
          <a:off x="976312" y="-976312"/>
          <a:ext cx="2162175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Вибір теми, обгрунтування мети й завдань</a:t>
          </a:r>
          <a:endParaRPr lang="en-US" sz="2400" kern="1200" dirty="0"/>
        </a:p>
      </dsp:txBody>
      <dsp:txXfrm rot="5400000">
        <a:off x="0" y="0"/>
        <a:ext cx="4114800" cy="1621631"/>
      </dsp:txXfrm>
    </dsp:sp>
    <dsp:sp modelId="{0E86A988-A427-4408-9655-1C27AE9508DA}">
      <dsp:nvSpPr>
        <dsp:cNvPr id="0" name=""/>
        <dsp:cNvSpPr/>
      </dsp:nvSpPr>
      <dsp:spPr>
        <a:xfrm>
          <a:off x="4114800" y="0"/>
          <a:ext cx="4114800" cy="2162175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Вибір місця стажування </a:t>
          </a:r>
          <a:endParaRPr lang="en-US" sz="2400" kern="1200" dirty="0"/>
        </a:p>
      </dsp:txBody>
      <dsp:txXfrm>
        <a:off x="4114800" y="0"/>
        <a:ext cx="4114800" cy="1621631"/>
      </dsp:txXfrm>
    </dsp:sp>
    <dsp:sp modelId="{77374B67-ECFE-47B9-BB8B-B09AD47BABA2}">
      <dsp:nvSpPr>
        <dsp:cNvPr id="0" name=""/>
        <dsp:cNvSpPr/>
      </dsp:nvSpPr>
      <dsp:spPr>
        <a:xfrm rot="10800000">
          <a:off x="0" y="2162175"/>
          <a:ext cx="4114800" cy="2162175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Наявна кваліфікація</a:t>
          </a:r>
          <a:endParaRPr lang="en-US" sz="2400" kern="1200" dirty="0"/>
        </a:p>
      </dsp:txBody>
      <dsp:txXfrm rot="10800000">
        <a:off x="0" y="2702718"/>
        <a:ext cx="4114800" cy="1621631"/>
      </dsp:txXfrm>
    </dsp:sp>
    <dsp:sp modelId="{1B329B7E-198B-4506-BE3C-DEB95895EFAA}">
      <dsp:nvSpPr>
        <dsp:cNvPr id="0" name=""/>
        <dsp:cNvSpPr/>
      </dsp:nvSpPr>
      <dsp:spPr>
        <a:xfrm rot="5400000">
          <a:off x="5091112" y="1185862"/>
          <a:ext cx="2162175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Особистісні якості</a:t>
          </a:r>
          <a:endParaRPr lang="en-US" sz="2400" kern="1200" dirty="0"/>
        </a:p>
      </dsp:txBody>
      <dsp:txXfrm rot="-5400000">
        <a:off x="4114800" y="2702718"/>
        <a:ext cx="4114800" cy="1621631"/>
      </dsp:txXfrm>
    </dsp:sp>
    <dsp:sp modelId="{0EE9DCE8-80AD-4A20-A0AD-8C8C2A41BC3D}">
      <dsp:nvSpPr>
        <dsp:cNvPr id="0" name=""/>
        <dsp:cNvSpPr/>
      </dsp:nvSpPr>
      <dsp:spPr>
        <a:xfrm>
          <a:off x="2880359" y="1621631"/>
          <a:ext cx="2468880" cy="1081087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Мотивація</a:t>
          </a:r>
          <a:endParaRPr lang="en-US" sz="2400" kern="1200" dirty="0"/>
        </a:p>
      </dsp:txBody>
      <dsp:txXfrm>
        <a:off x="2933133" y="1674405"/>
        <a:ext cx="2363332" cy="97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/>
              <a:t>Презентація</a:t>
            </a:r>
            <a:r>
              <a:rPr lang="ru-RU" dirty="0"/>
              <a:t> курсу  </a:t>
            </a:r>
          </a:p>
          <a:p>
            <a:r>
              <a:rPr lang="ru-RU" dirty="0"/>
              <a:t>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EDD0-7792-4166-A92B-3646A9A592D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B1C0-0229-408D-ACF5-3E0769DEE3B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D56C-2A55-40CE-A9A7-7F2B69CBFE57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C4F24-F837-4E92-A0DE-A6C0BBBD501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C1D3-0090-450B-994A-AF9349ABD92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1E3D-DC9F-43D0-97DE-F9110A18472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412376-62F5-4521-96B3-2348253657B1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611D-99D2-4686-8637-27314B9DFC9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56BD-9A95-41C8-A3DB-26D1340F99C3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5280-8E4E-4230-9382-8439040327E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/>
              <a:t>Презентація</a:t>
            </a:r>
            <a:r>
              <a:rPr lang="ru-RU" dirty="0"/>
              <a:t> курсу </a:t>
            </a:r>
          </a:p>
          <a:p>
            <a:pPr algn="ctr"/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проектної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"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07.10.2024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/>
              <a:t>Презентація курсу  «Основи європейської проектної діяльності"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.britishcouncil.org/en/content" TargetMode="External"/><Relationship Id="rId2" Type="http://schemas.openxmlformats.org/officeDocument/2006/relationships/hyperlink" Target="http://www.uefap.com/test/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bonjourdefrance.co.uk/learn-french-online/delf-preparation.html" TargetMode="External"/><Relationship Id="rId4" Type="http://schemas.openxmlformats.org/officeDocument/2006/relationships/hyperlink" Target="http://deutschtraining.org/deutsch-tes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tionalletter.com/" TargetMode="External"/><Relationship Id="rId2" Type="http://schemas.openxmlformats.org/officeDocument/2006/relationships/hyperlink" Target="http://europass.cedefop.europa.eu/documents/curriculum-vita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Гранти ЄС для індивідуальної академічної мобільності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/>
              <a:t>Лекція </a:t>
            </a:r>
            <a:r>
              <a:rPr lang="uk-UA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5" descr="C:\Users\Valera\Desktop\italy-fla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" descr="C:\Users\Valera\Desktop\france-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6" descr="C:\Users\Valera\Desktop\romania-flag_33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7" descr="C:\Users\Valera\Desktop\czech-republic-flag-128x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8" descr="C:\Users\Valera\Desktop\poland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9" descr="C:\Users\Valera\Desktop\depositphotos_23420372-The-Slovakia-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139858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10" descr="C:\Users\Valera\Desktop\скачанные файл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3575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212976"/>
            <a:ext cx="22211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FOGGIA</a:t>
            </a:r>
            <a:endParaRPr lang="ru-RU" sz="1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80928"/>
            <a:ext cx="2477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BABES-BOLYAI UNIVERSITY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212976"/>
            <a:ext cx="2135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MAINE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5301208"/>
            <a:ext cx="2097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MASARYK UNIVERSITY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301208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ACADEMY OF POMMERANIA</a:t>
            </a:r>
          </a:p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SLUPSK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6309320"/>
            <a:ext cx="2481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LJUBLJANA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005064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ZNU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61648" cy="1066800"/>
          </a:xfrm>
        </p:spPr>
        <p:txBody>
          <a:bodyPr/>
          <a:lstStyle/>
          <a:p>
            <a:pPr algn="ctr"/>
            <a:r>
              <a:rPr lang="uk-UA" dirty="0"/>
              <a:t>Програми Еразмус+ </a:t>
            </a:r>
            <a:r>
              <a:rPr lang="en-US" dirty="0"/>
              <a:t>KA1 </a:t>
            </a:r>
            <a:r>
              <a:rPr lang="ru-RU" dirty="0"/>
              <a:t>у ЗНУ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1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8457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Проведення досліджень у одному з німецьких ВНЗ із подальшим захистом дисертації в Україні; </a:t>
            </a:r>
            <a:endParaRPr lang="en-US" dirty="0"/>
          </a:p>
          <a:p>
            <a:r>
              <a:rPr lang="ru-RU" dirty="0"/>
              <a:t>Проведення досліджень без подальшого захисту; </a:t>
            </a:r>
          </a:p>
          <a:p>
            <a:r>
              <a:rPr lang="ru-RU" dirty="0"/>
              <a:t>Термін – від 1 до 10 місяців</a:t>
            </a:r>
          </a:p>
          <a:p>
            <a:r>
              <a:rPr lang="ru-RU" dirty="0"/>
              <a:t>Повна стипендія </a:t>
            </a:r>
          </a:p>
          <a:p>
            <a:r>
              <a:rPr lang="ru-RU" dirty="0"/>
              <a:t>Конкурс оголошується щороку з 1 вересня до 20 листопада </a:t>
            </a:r>
          </a:p>
          <a:p>
            <a:r>
              <a:rPr lang="ru-RU" dirty="0"/>
              <a:t>Оголошення на сайті </a:t>
            </a:r>
            <a:r>
              <a:rPr lang="en-US" dirty="0"/>
              <a:t>DAAD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Програми Німецької служби академічних обмінів (</a:t>
            </a:r>
            <a:r>
              <a:rPr lang="en-US" dirty="0"/>
              <a:t>DAAD</a:t>
            </a:r>
            <a:r>
              <a:rPr lang="uk-UA" dirty="0"/>
              <a:t>)</a:t>
            </a:r>
            <a:endParaRPr lang="en-US" dirty="0"/>
          </a:p>
        </p:txBody>
      </p:sp>
      <p:pic>
        <p:nvPicPr>
          <p:cNvPr id="5" name="Picture 2" descr="Картинки по запросу da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884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Довго- й короткострокові дослідницькі стажування в університетах та наукових центрах Європи</a:t>
            </a:r>
          </a:p>
          <a:p>
            <a:r>
              <a:rPr lang="uk-UA" dirty="0"/>
              <a:t>Спеціальні стипендії для науковців-початківців (</a:t>
            </a:r>
            <a:r>
              <a:rPr lang="en-US" dirty="0"/>
              <a:t>R1)</a:t>
            </a:r>
            <a:r>
              <a:rPr lang="uk-UA" dirty="0"/>
              <a:t> </a:t>
            </a:r>
          </a:p>
          <a:p>
            <a:r>
              <a:rPr lang="uk-UA" dirty="0"/>
              <a:t>Повні або часткові стипендії залежно від умов конкретного конкурсу</a:t>
            </a:r>
          </a:p>
          <a:p>
            <a:r>
              <a:rPr lang="uk-UA" dirty="0"/>
              <a:t>Конкурси оголошуються протягом року на сайті програми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Програми </a:t>
            </a:r>
            <a:r>
              <a:rPr lang="en-US" dirty="0"/>
              <a:t>Horison2020 Marie Curie</a:t>
            </a:r>
          </a:p>
        </p:txBody>
      </p:sp>
      <p:pic>
        <p:nvPicPr>
          <p:cNvPr id="5" name="Picture 4" descr="Картинки по запросу marie curie action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70" y="1772816"/>
            <a:ext cx="388843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Громадянство України</a:t>
            </a:r>
          </a:p>
          <a:p>
            <a:r>
              <a:rPr lang="uk-UA" dirty="0"/>
              <a:t>Документ про вищу освіту, виданий акредитованим навчальним закладом </a:t>
            </a:r>
          </a:p>
          <a:p>
            <a:r>
              <a:rPr lang="uk-UA" dirty="0"/>
              <a:t>Поточний статус, що відповідає вимогам програми (студент, аспірант, НПП ВНЗ)</a:t>
            </a:r>
          </a:p>
          <a:p>
            <a:r>
              <a:rPr lang="uk-UA" dirty="0"/>
              <a:t>Володіння іноземною мовою на рівні </a:t>
            </a:r>
            <a:r>
              <a:rPr lang="en-US" dirty="0"/>
              <a:t>B1 (</a:t>
            </a:r>
            <a:r>
              <a:rPr lang="uk-UA" dirty="0"/>
              <a:t>природничі й точні науки), </a:t>
            </a:r>
            <a:r>
              <a:rPr lang="en-US" dirty="0"/>
              <a:t>B2 (</a:t>
            </a:r>
            <a:r>
              <a:rPr lang="uk-UA" dirty="0"/>
              <a:t>соціальні й гуманітарні науки)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Базові вимоги до аплікантів: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Who’s Who?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CE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602530" cy="481493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ru-RU" dirty="0"/>
              <a:t> – незалежний користувач</a:t>
            </a:r>
          </a:p>
          <a:p>
            <a:r>
              <a:rPr lang="en-US" dirty="0"/>
              <a:t>B1 – </a:t>
            </a:r>
            <a:r>
              <a:rPr lang="uk-UA" dirty="0"/>
              <a:t>пороговий рівень</a:t>
            </a:r>
          </a:p>
          <a:p>
            <a:r>
              <a:rPr lang="en-US" dirty="0"/>
              <a:t>B2 – </a:t>
            </a:r>
            <a:r>
              <a:rPr lang="ru-RU" dirty="0"/>
              <a:t>просунутий р</a:t>
            </a:r>
            <a:r>
              <a:rPr lang="uk-UA" dirty="0"/>
              <a:t>івень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Загальноєвропейські рекомендації з мовної освіти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Розумію основні ідеї складних текстів на абстрактні і конкретні теми, в тому числі технічні теми, що стосуються мо</a:t>
            </a:r>
            <a:r>
              <a:rPr lang="uk-UA" dirty="0"/>
              <a:t>єї</a:t>
            </a:r>
            <a:r>
              <a:rPr lang="ru-RU" dirty="0"/>
              <a:t> спеціалізації</a:t>
            </a:r>
            <a:r>
              <a:rPr lang="en-US" dirty="0"/>
              <a:t>;</a:t>
            </a:r>
          </a:p>
          <a:p>
            <a:r>
              <a:rPr lang="uk-UA" dirty="0"/>
              <a:t>Розумію принаймні 60% неадаптованого аудіозапису іноземною мовою; </a:t>
            </a:r>
            <a:endParaRPr lang="ru-RU" dirty="0"/>
          </a:p>
          <a:p>
            <a:r>
              <a:rPr lang="ru-RU" dirty="0"/>
              <a:t>Можу розмовляти доволі побіжно та жваво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Вмію робити чіткі, детальні повідомлення по широкому колу питань; можу викласти власний погляд на основну проблему, показати переваги та недоліки різних варіантів.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Маю рівень В2, якщо: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Тест </a:t>
            </a:r>
            <a:r>
              <a:rPr lang="en-US" dirty="0" err="1"/>
              <a:t>UEfAP</a:t>
            </a:r>
            <a:r>
              <a:rPr lang="en-US" dirty="0"/>
              <a:t> (Using English for Academic Purposes) - </a:t>
            </a:r>
            <a:r>
              <a:rPr lang="en-US" dirty="0">
                <a:hlinkClick r:id="rId2"/>
              </a:rPr>
              <a:t>http://www.uefap.com/test/</a:t>
            </a:r>
            <a:endParaRPr lang="en-US" dirty="0"/>
          </a:p>
          <a:p>
            <a:r>
              <a:rPr lang="uk-UA" dirty="0"/>
              <a:t>Тест від </a:t>
            </a:r>
            <a:r>
              <a:rPr lang="en-US" dirty="0"/>
              <a:t>British Council - </a:t>
            </a:r>
            <a:r>
              <a:rPr lang="en-US" dirty="0">
                <a:hlinkClick r:id="rId3"/>
              </a:rPr>
              <a:t>http://learnenglish.britishcouncil.org/en/content</a:t>
            </a:r>
            <a:endParaRPr lang="en-US" dirty="0"/>
          </a:p>
          <a:p>
            <a:r>
              <a:rPr lang="ru-RU" dirty="0"/>
              <a:t>Тест </a:t>
            </a:r>
            <a:r>
              <a:rPr lang="en-US" dirty="0"/>
              <a:t>DAF - </a:t>
            </a:r>
            <a:r>
              <a:rPr lang="en-US" dirty="0">
                <a:hlinkClick r:id="rId4"/>
              </a:rPr>
              <a:t>http://deutschtraining.org/deutsch-test/</a:t>
            </a:r>
            <a:endParaRPr lang="en-US" dirty="0"/>
          </a:p>
          <a:p>
            <a:r>
              <a:rPr lang="uk-UA" dirty="0"/>
              <a:t>Тест </a:t>
            </a:r>
            <a:r>
              <a:rPr lang="en-US" dirty="0"/>
              <a:t>DELF - </a:t>
            </a:r>
            <a:r>
              <a:rPr lang="en-US" dirty="0">
                <a:hlinkClick r:id="rId5"/>
              </a:rPr>
              <a:t>http://www.bonjourdefrance.co.uk/learn-french-online/delf-preparation.html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визначити свій мовний рівень самостійно?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check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49" y="1340768"/>
            <a:ext cx="4352051" cy="55172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Копія закордонного паспорту </a:t>
            </a:r>
          </a:p>
          <a:p>
            <a:r>
              <a:rPr lang="uk-UA" dirty="0"/>
              <a:t>Довідка з місця навчання/роботи </a:t>
            </a:r>
          </a:p>
          <a:p>
            <a:r>
              <a:rPr lang="uk-UA" dirty="0"/>
              <a:t>Копія диплому про вищу освіту</a:t>
            </a:r>
            <a:endParaRPr lang="en-US" dirty="0"/>
          </a:p>
          <a:p>
            <a:r>
              <a:rPr lang="uk-UA" dirty="0"/>
              <a:t>Лист згоди від приймаючої сторони</a:t>
            </a:r>
          </a:p>
          <a:p>
            <a:r>
              <a:rPr lang="uk-UA" dirty="0"/>
              <a:t>Мовний сертифікат  </a:t>
            </a:r>
          </a:p>
          <a:p>
            <a:r>
              <a:rPr lang="en-US" dirty="0"/>
              <a:t>CV </a:t>
            </a:r>
            <a:r>
              <a:rPr lang="uk-UA" dirty="0"/>
              <a:t>у форматі </a:t>
            </a:r>
            <a:r>
              <a:rPr lang="en-US" dirty="0" err="1"/>
              <a:t>Europass</a:t>
            </a:r>
            <a:r>
              <a:rPr lang="en-US" dirty="0"/>
              <a:t> </a:t>
            </a:r>
          </a:p>
          <a:p>
            <a:r>
              <a:rPr lang="uk-UA" dirty="0"/>
              <a:t>Мотиваційний лист </a:t>
            </a:r>
          </a:p>
          <a:p>
            <a:r>
              <a:rPr lang="en-US" dirty="0"/>
              <a:t>Mobility Activity Plan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Структура аплікаційного пакету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/>
              <a:t>Як отримати згоду приймаючої сторони?</a:t>
            </a:r>
            <a:endParaRPr lang="en-US" sz="4000" dirty="0"/>
          </a:p>
        </p:txBody>
      </p:sp>
      <p:pic>
        <p:nvPicPr>
          <p:cNvPr id="5" name="Picture 2" descr="Картинки по запросу letter to professor phd com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46" y="1988840"/>
            <a:ext cx="8732542" cy="378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606940"/>
            <a:ext cx="6912768" cy="4525963"/>
          </a:xfrm>
        </p:spPr>
        <p:txBody>
          <a:bodyPr/>
          <a:lstStyle/>
          <a:p>
            <a:r>
              <a:rPr lang="uk-UA" dirty="0"/>
              <a:t>Нормативно-правова база по забезпеченню мобільності</a:t>
            </a:r>
          </a:p>
          <a:p>
            <a:r>
              <a:rPr lang="uk-UA" dirty="0"/>
              <a:t>Грантові програми ЄС для підтримки індивідуальної академічної мобільності </a:t>
            </a:r>
          </a:p>
          <a:p>
            <a:r>
              <a:rPr lang="uk-UA" dirty="0"/>
              <a:t>Базові вимоги до аплікантів </a:t>
            </a:r>
          </a:p>
          <a:p>
            <a:r>
              <a:rPr lang="uk-UA" dirty="0"/>
              <a:t>Типова структура аплікаційного пакету 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Грантова підтримка академічної мобільності </a:t>
            </a:r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Лист-запит: структура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1"/>
          <a:ext cx="8928100" cy="44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uk-UA" dirty="0"/>
              <a:t>Особисті дані </a:t>
            </a:r>
          </a:p>
          <a:p>
            <a:r>
              <a:rPr lang="uk-UA" dirty="0"/>
              <a:t>Досвід роботи</a:t>
            </a:r>
          </a:p>
          <a:p>
            <a:r>
              <a:rPr lang="uk-UA" dirty="0"/>
              <a:t>Наявна освіта </a:t>
            </a:r>
          </a:p>
          <a:p>
            <a:r>
              <a:rPr lang="uk-UA" dirty="0"/>
              <a:t>Мовні компетенції </a:t>
            </a:r>
          </a:p>
          <a:p>
            <a:r>
              <a:rPr lang="uk-UA" dirty="0"/>
              <a:t>Навички та вміння</a:t>
            </a:r>
          </a:p>
          <a:p>
            <a:r>
              <a:rPr lang="uk-UA" dirty="0"/>
              <a:t>Сертифікати й нагороди</a:t>
            </a:r>
          </a:p>
          <a:p>
            <a:r>
              <a:rPr lang="uk-UA" dirty="0"/>
              <a:t>Основні публікації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</a:t>
            </a:r>
            <a:r>
              <a:rPr lang="uk-UA" dirty="0"/>
              <a:t>у форматі </a:t>
            </a:r>
            <a:r>
              <a:rPr lang="en-US" dirty="0" err="1"/>
              <a:t>Europass</a:t>
            </a:r>
            <a:endParaRPr lang="en-US" dirty="0"/>
          </a:p>
        </p:txBody>
      </p:sp>
      <p:pic>
        <p:nvPicPr>
          <p:cNvPr id="5" name="Picture 2" descr="Картинки по запросу europ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3024336" cy="436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Складається з урахуванням </a:t>
            </a:r>
            <a:r>
              <a:rPr lang="ru-RU" b="1" dirty="0"/>
              <a:t>пріоритетів конкретної грантової програми </a:t>
            </a:r>
          </a:p>
          <a:p>
            <a:r>
              <a:rPr lang="ru-RU" dirty="0"/>
              <a:t>Найб</a:t>
            </a:r>
            <a:r>
              <a:rPr lang="uk-UA" dirty="0"/>
              <a:t>ільш актуальна інформація – </a:t>
            </a:r>
            <a:r>
              <a:rPr lang="uk-UA" b="1" dirty="0"/>
              <a:t>на початку</a:t>
            </a:r>
          </a:p>
          <a:p>
            <a:r>
              <a:rPr lang="uk-UA" dirty="0"/>
              <a:t>Лише ті кваліфікації, що мають </a:t>
            </a:r>
            <a:r>
              <a:rPr lang="uk-UA" b="1" dirty="0"/>
              <a:t>документальне підтвердження </a:t>
            </a:r>
          </a:p>
          <a:p>
            <a:r>
              <a:rPr lang="uk-UA" b="1" dirty="0"/>
              <a:t>Приклади</a:t>
            </a:r>
            <a:r>
              <a:rPr lang="uk-UA" dirty="0"/>
              <a:t> навичок та вмінь </a:t>
            </a:r>
          </a:p>
          <a:p>
            <a:r>
              <a:rPr lang="uk-UA" dirty="0"/>
              <a:t>Навички, сертифікати,  нагороди, публікації,  </a:t>
            </a:r>
            <a:r>
              <a:rPr lang="uk-UA" b="1" dirty="0"/>
              <a:t>релевантні темі стажування </a:t>
            </a:r>
          </a:p>
          <a:p>
            <a:r>
              <a:rPr lang="uk-UA" dirty="0"/>
              <a:t>Максимальний обсяг – </a:t>
            </a:r>
            <a:r>
              <a:rPr lang="uk-UA" b="1" dirty="0"/>
              <a:t>2 аркуші 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CV: </a:t>
            </a:r>
            <a:r>
              <a:rPr lang="ru-RU" sz="4000" dirty="0"/>
              <a:t>принципи складання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</a:t>
            </a:r>
            <a:r>
              <a:rPr lang="uk-UA" dirty="0"/>
              <a:t>і навички та вміння потрібні науковцю?</a:t>
            </a:r>
            <a:endParaRPr lang="en-US" dirty="0"/>
          </a:p>
        </p:txBody>
      </p:sp>
      <p:pic>
        <p:nvPicPr>
          <p:cNvPr id="5" name="Picture 2" descr="Картинки по запросу what makes a good rese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13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 t="12598" b="7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250704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Sheffield Skills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060848"/>
            <a:ext cx="3528392" cy="479715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Базові навички: </a:t>
            </a:r>
          </a:p>
          <a:p>
            <a:pPr>
              <a:buFontTx/>
              <a:buChar char="-"/>
            </a:pPr>
            <a:r>
              <a:rPr lang="uk-UA" dirty="0"/>
              <a:t>комунікація; </a:t>
            </a:r>
          </a:p>
          <a:p>
            <a:pPr>
              <a:buFontTx/>
              <a:buChar char="-"/>
            </a:pPr>
            <a:r>
              <a:rPr lang="uk-UA" dirty="0"/>
              <a:t>математична грамотність; </a:t>
            </a:r>
          </a:p>
          <a:p>
            <a:pPr>
              <a:buFontTx/>
              <a:buChar char="-"/>
            </a:pPr>
            <a:r>
              <a:rPr lang="uk-UA" dirty="0"/>
              <a:t>загальна грамотність; </a:t>
            </a:r>
          </a:p>
          <a:p>
            <a:pPr>
              <a:buFontTx/>
              <a:buChar char="-"/>
            </a:pPr>
            <a:r>
              <a:rPr lang="uk-UA" dirty="0"/>
              <a:t>творче мислення </a:t>
            </a:r>
          </a:p>
          <a:p>
            <a:r>
              <a:rPr lang="uk-UA" dirty="0"/>
              <a:t>Особистісні навички: </a:t>
            </a:r>
          </a:p>
          <a:p>
            <a:pPr>
              <a:buFontTx/>
              <a:buChar char="-"/>
            </a:pPr>
            <a:r>
              <a:rPr lang="uk-UA" dirty="0"/>
              <a:t>відповідальність, </a:t>
            </a:r>
          </a:p>
          <a:p>
            <a:pPr>
              <a:buFontTx/>
              <a:buChar char="-"/>
            </a:pPr>
            <a:r>
              <a:rPr lang="uk-UA" dirty="0"/>
              <a:t>адаптивність, </a:t>
            </a:r>
          </a:p>
          <a:p>
            <a:pPr>
              <a:buFontTx/>
              <a:buChar char="-"/>
            </a:pPr>
            <a:r>
              <a:rPr lang="uk-UA" dirty="0"/>
              <a:t>стресоусталеність, </a:t>
            </a:r>
          </a:p>
          <a:p>
            <a:pPr>
              <a:buFontTx/>
              <a:buChar char="-"/>
            </a:pPr>
            <a:r>
              <a:rPr lang="uk-UA" dirty="0"/>
              <a:t>цілеспрямованість, </a:t>
            </a:r>
          </a:p>
          <a:p>
            <a:pPr>
              <a:buFontTx/>
              <a:buChar char="-"/>
            </a:pPr>
            <a:r>
              <a:rPr lang="uk-UA" dirty="0"/>
              <a:t>впевненість </a:t>
            </a:r>
          </a:p>
          <a:p>
            <a:r>
              <a:rPr lang="uk-UA" dirty="0"/>
              <a:t> Спеціальні навички:</a:t>
            </a:r>
          </a:p>
          <a:p>
            <a:pPr>
              <a:buFontTx/>
              <a:buChar char="-"/>
            </a:pPr>
            <a:r>
              <a:rPr lang="uk-UA" dirty="0"/>
              <a:t>освітні; </a:t>
            </a:r>
          </a:p>
          <a:p>
            <a:pPr>
              <a:buFontTx/>
              <a:buChar char="-"/>
            </a:pPr>
            <a:r>
              <a:rPr lang="uk-UA" dirty="0"/>
              <a:t>дослідницькі; </a:t>
            </a:r>
          </a:p>
          <a:p>
            <a:pPr>
              <a:buFontTx/>
              <a:buChar char="-"/>
            </a:pPr>
            <a:r>
              <a:rPr lang="uk-UA" dirty="0"/>
              <a:t>організаційні </a:t>
            </a:r>
          </a:p>
          <a:p>
            <a:endParaRPr lang="en-US" dirty="0"/>
          </a:p>
        </p:txBody>
      </p:sp>
      <p:pic>
        <p:nvPicPr>
          <p:cNvPr id="51202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25658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Картинки по запросу skills 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communicative sk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63"/>
            <a:ext cx="9144000" cy="686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Мотиваційний лист: структура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4525963"/>
          </a:xfrm>
        </p:spPr>
        <p:txBody>
          <a:bodyPr/>
          <a:lstStyle/>
          <a:p>
            <a:r>
              <a:rPr lang="uk-UA" dirty="0"/>
              <a:t>Надто глобальна мета</a:t>
            </a:r>
          </a:p>
          <a:p>
            <a:r>
              <a:rPr lang="uk-UA" dirty="0"/>
              <a:t>Вказані завдання неможливо виконати у термін, передбачений стажуванням</a:t>
            </a:r>
          </a:p>
          <a:p>
            <a:r>
              <a:rPr lang="uk-UA" dirty="0"/>
              <a:t>Кваліфікація не відповідає темі стажування</a:t>
            </a:r>
          </a:p>
          <a:p>
            <a:r>
              <a:rPr lang="uk-UA" dirty="0"/>
              <a:t>Повністю ігнорується особистісний фактор: як саме стажування сприяє розвитку апліканта? </a:t>
            </a:r>
          </a:p>
          <a:p>
            <a:r>
              <a:rPr lang="uk-UA" dirty="0"/>
              <a:t>Хаотична структура </a:t>
            </a:r>
          </a:p>
          <a:p>
            <a:r>
              <a:rPr lang="uk-UA" dirty="0"/>
              <a:t>Замалий/завеликий обсяг 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368152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Мотиваційний лист: </a:t>
            </a:r>
            <a:br>
              <a:rPr lang="uk-UA" sz="3200" dirty="0"/>
            </a:br>
            <a:r>
              <a:rPr lang="uk-UA" sz="3200" dirty="0"/>
              <a:t>найчастіші помилки</a:t>
            </a:r>
            <a:endParaRPr lang="en-US" sz="3200" dirty="0"/>
          </a:p>
        </p:txBody>
      </p:sp>
      <p:pic>
        <p:nvPicPr>
          <p:cNvPr id="5" name="Picture 2" descr="Картинки по запросу mistak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0"/>
            <a:ext cx="25336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/>
          <a:lstStyle/>
          <a:p>
            <a:r>
              <a:rPr lang="uk-UA" dirty="0"/>
              <a:t>Академічна мобільність як елемент підготовки науковця</a:t>
            </a:r>
          </a:p>
          <a:p>
            <a:r>
              <a:rPr lang="uk-UA" dirty="0"/>
              <a:t>Сильні й слабкі сторони академічної мобільності </a:t>
            </a:r>
          </a:p>
          <a:p>
            <a:r>
              <a:rPr lang="uk-UA" dirty="0"/>
              <a:t>Типи академічної мобільності </a:t>
            </a:r>
          </a:p>
          <a:p>
            <a:r>
              <a:rPr lang="uk-UA" dirty="0"/>
              <a:t>Академічна мобільність для українських вчених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Академічна мобільність</a:t>
            </a:r>
            <a:endParaRPr lang="en-US" sz="4000" dirty="0"/>
          </a:p>
        </p:txBody>
      </p:sp>
      <p:pic>
        <p:nvPicPr>
          <p:cNvPr id="6" name="Picture 2" descr="Картинки по запросу medieval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305110" cy="43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 подаєте заявку на короткотермінове (1 місяць) стажування з метою роботи над першим розділом вашого дисертаційного дослідження;</a:t>
            </a:r>
          </a:p>
          <a:p>
            <a:r>
              <a:rPr lang="uk-UA" dirty="0"/>
              <a:t>Складіть: </a:t>
            </a:r>
          </a:p>
          <a:p>
            <a:pPr>
              <a:buFontTx/>
              <a:buChar char="-"/>
            </a:pPr>
            <a:r>
              <a:rPr lang="uk-UA" dirty="0"/>
              <a:t>лист-запит </a:t>
            </a:r>
          </a:p>
          <a:p>
            <a:pPr>
              <a:buFontTx/>
              <a:buChar char="-"/>
            </a:pPr>
            <a:r>
              <a:rPr lang="en-US" dirty="0"/>
              <a:t>CV </a:t>
            </a:r>
            <a:r>
              <a:rPr lang="uk-UA" dirty="0"/>
              <a:t>у форматі </a:t>
            </a:r>
            <a:r>
              <a:rPr lang="en-US" dirty="0" err="1"/>
              <a:t>Europass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мотивац</a:t>
            </a:r>
            <a:r>
              <a:rPr lang="uk-UA" dirty="0"/>
              <a:t>ійний лист  </a:t>
            </a:r>
          </a:p>
          <a:p>
            <a:pPr>
              <a:buNone/>
            </a:pPr>
            <a:r>
              <a:rPr lang="uk-UA" dirty="0"/>
              <a:t>Мови виконання: українська, англійська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/>
              <a:t>Завдання 1</a:t>
            </a:r>
            <a:endParaRPr lang="en-US" sz="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0808"/>
            <a:ext cx="8928992" cy="4525963"/>
          </a:xfrm>
        </p:spPr>
        <p:txBody>
          <a:bodyPr/>
          <a:lstStyle/>
          <a:p>
            <a:r>
              <a:rPr lang="en-US" dirty="0" err="1"/>
              <a:t>Europass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http://europass.cedefop.europa.eu/documents/curriculum-vitae</a:t>
            </a:r>
            <a:endParaRPr lang="en-US" dirty="0"/>
          </a:p>
          <a:p>
            <a:r>
              <a:rPr lang="uk-UA" dirty="0"/>
              <a:t>Мотиваційні листи (шаблони та зразки): </a:t>
            </a:r>
            <a:r>
              <a:rPr lang="en-US" dirty="0">
                <a:hlinkClick r:id="rId3"/>
              </a:rPr>
              <a:t>http://motivationalletter.com/</a:t>
            </a:r>
            <a:endParaRPr lang="uk-UA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500" dirty="0"/>
              <a:t>Корисні посилання</a:t>
            </a:r>
            <a:endParaRPr lang="en-US" sz="4500" dirty="0"/>
          </a:p>
        </p:txBody>
      </p:sp>
      <p:pic>
        <p:nvPicPr>
          <p:cNvPr id="5" name="Picture 2" descr="Картинки по запросу good luck"/>
          <p:cNvPicPr>
            <a:picLocks noChangeAspect="1" noChangeArrowheads="1"/>
          </p:cNvPicPr>
          <p:nvPr/>
        </p:nvPicPr>
        <p:blipFill>
          <a:blip r:embed="rId4" cstate="print"/>
          <a:srcRect l="12094" t="15874" r="12094" b="17386"/>
          <a:stretch>
            <a:fillRect/>
          </a:stretch>
        </p:blipFill>
        <p:spPr bwMode="auto">
          <a:xfrm>
            <a:off x="3419872" y="4077072"/>
            <a:ext cx="2465430" cy="217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Закон України “Про вищу освіту”</a:t>
            </a:r>
          </a:p>
          <a:p>
            <a:r>
              <a:rPr lang="ru-RU" dirty="0"/>
              <a:t>Положення про порядок реалізації права на академічну мобільність (затверджене постановою КМУ від 12.08.15 №579)</a:t>
            </a:r>
          </a:p>
          <a:p>
            <a:r>
              <a:rPr lang="ru-RU" dirty="0"/>
              <a:t>Положення про умови матеріального забезпечення осіб, направленних за кордон на навчання та стажування (затверджене постановою КМУ від 4.03.1996 №287) </a:t>
            </a:r>
          </a:p>
          <a:p>
            <a:r>
              <a:rPr lang="ru-RU" dirty="0"/>
              <a:t>Положення про підвищення кваліфікації та стажування педагогічних і науково-педагогічних працівників вищих навчальних закладів (затверджене наказом МОН від 24.01.13 №48) </a:t>
            </a:r>
          </a:p>
          <a:p>
            <a:r>
              <a:rPr lang="ru-RU" dirty="0"/>
              <a:t>Внутрішні положення про порядок організації академічної мобільності, затверджені вишами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500" dirty="0"/>
              <a:t>Академічна мобільність: нормативно-правова база</a:t>
            </a:r>
            <a:endParaRPr 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7544" y="188640"/>
          <a:ext cx="8229600" cy="57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Стажування чи відрядження?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900" y="1412776"/>
          <a:ext cx="87485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4968552" cy="4525963"/>
          </a:xfrm>
        </p:spPr>
        <p:txBody>
          <a:bodyPr/>
          <a:lstStyle/>
          <a:p>
            <a:r>
              <a:rPr lang="uk-UA" dirty="0"/>
              <a:t>Академічна мобільність до партнерських університетів за двосторонніми угодами </a:t>
            </a:r>
          </a:p>
          <a:p>
            <a:r>
              <a:rPr lang="uk-UA" dirty="0"/>
              <a:t>Усі рівні академічної мобільності </a:t>
            </a:r>
          </a:p>
          <a:p>
            <a:r>
              <a:rPr lang="uk-UA" dirty="0"/>
              <a:t>Повна стипендія </a:t>
            </a:r>
          </a:p>
          <a:p>
            <a:r>
              <a:rPr lang="uk-UA" dirty="0"/>
              <a:t>Конкурс двічі на рік</a:t>
            </a:r>
          </a:p>
          <a:p>
            <a:r>
              <a:rPr lang="uk-UA" dirty="0"/>
              <a:t>Оголошення на сайті МВ ЗНУ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/>
              <a:t>Презентація курсу </a:t>
            </a:r>
          </a:p>
          <a:p>
            <a:pPr algn="ctr"/>
            <a:r>
              <a:rPr lang="ru-RU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Програми Еразмус+ КА1</a:t>
            </a:r>
            <a:endParaRPr lang="en-US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512" y="1412776"/>
            <a:ext cx="3963488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115</TotalTime>
  <Words>1113</Words>
  <Application>Microsoft Office PowerPoint</Application>
  <PresentationFormat>Экран (4:3)</PresentationFormat>
  <Paragraphs>230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шаблон для презентацій за проектом Жана Моне</vt:lpstr>
      <vt:lpstr>Открытая</vt:lpstr>
      <vt:lpstr>Гранти ЄС для індивідуальної академічної мобільності</vt:lpstr>
      <vt:lpstr>Грантова підтримка академічної мобільності </vt:lpstr>
      <vt:lpstr>Академічна мобільність</vt:lpstr>
      <vt:lpstr>Академічна мобільність: нормативно-правова база</vt:lpstr>
      <vt:lpstr>Презентация PowerPoint</vt:lpstr>
      <vt:lpstr>Презентация PowerPoint</vt:lpstr>
      <vt:lpstr>Стажування чи відрядження?</vt:lpstr>
      <vt:lpstr>Презентация PowerPoint</vt:lpstr>
      <vt:lpstr>Програми Еразмус+ КА1</vt:lpstr>
      <vt:lpstr>Програми Еразмус+ KA1 у ЗНУ</vt:lpstr>
      <vt:lpstr>Програми Німецької служби академічних обмінів (DAAD)</vt:lpstr>
      <vt:lpstr>Програми Horison2020 Marie Curie</vt:lpstr>
      <vt:lpstr>Базові вимоги до аплікантів:</vt:lpstr>
      <vt:lpstr>Who’s Who?</vt:lpstr>
      <vt:lpstr>Загальноєвропейські рекомендації з мовної освіти</vt:lpstr>
      <vt:lpstr>Маю рівень В2, якщо:</vt:lpstr>
      <vt:lpstr>Як визначити свій мовний рівень самостійно? </vt:lpstr>
      <vt:lpstr>Структура аплікаційного пакету</vt:lpstr>
      <vt:lpstr>Як отримати згоду приймаючої сторони?</vt:lpstr>
      <vt:lpstr>Лист-запит: структура</vt:lpstr>
      <vt:lpstr>CV у форматі Europass</vt:lpstr>
      <vt:lpstr>CV: принципи складання</vt:lpstr>
      <vt:lpstr>Які навички та вміння потрібні науковцю?</vt:lpstr>
      <vt:lpstr>Презентация PowerPoint</vt:lpstr>
      <vt:lpstr>Sheffield Skills Framework</vt:lpstr>
      <vt:lpstr>Презентация PowerPoint</vt:lpstr>
      <vt:lpstr>Презентация PowerPoint</vt:lpstr>
      <vt:lpstr>Мотиваційний лист: структура</vt:lpstr>
      <vt:lpstr>Мотиваційний лист:  найчастіші помилки</vt:lpstr>
      <vt:lpstr>Завдання 1</vt:lpstr>
      <vt:lpstr>Корисні посилання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x</cp:lastModifiedBy>
  <cp:revision>5</cp:revision>
  <dcterms:created xsi:type="dcterms:W3CDTF">2017-12-14T18:44:42Z</dcterms:created>
  <dcterms:modified xsi:type="dcterms:W3CDTF">2024-10-07T15:38:02Z</dcterms:modified>
</cp:coreProperties>
</file>