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4" r:id="rId4"/>
    <p:sldId id="268" r:id="rId5"/>
    <p:sldId id="259" r:id="rId6"/>
    <p:sldId id="270" r:id="rId7"/>
    <p:sldId id="266" r:id="rId8"/>
    <p:sldId id="278" r:id="rId9"/>
    <p:sldId id="271" r:id="rId10"/>
    <p:sldId id="265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F57A8-A507-40FE-903C-43194157E28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E1E52DF-13BE-4644-B542-066158BFEE00}">
      <dgm:prSet/>
      <dgm:spPr/>
      <dgm:t>
        <a:bodyPr/>
        <a:lstStyle/>
        <a:p>
          <a:pPr rtl="0"/>
          <a:r>
            <a:rPr lang="ru-RU" b="1" baseline="0" smtClean="0"/>
            <a:t>це впевненість у наявності, доступності та можливості стабільно отримувати паливо та енергію належної якості як щодня за звичайних умов, так і у випадку надзвичайних обставин</a:t>
          </a:r>
          <a:endParaRPr lang="ru-RU"/>
        </a:p>
      </dgm:t>
    </dgm:pt>
    <dgm:pt modelId="{6DEB064E-6CD6-43B1-A22E-A3A9BCC0F524}" type="parTrans" cxnId="{729D4176-60F1-4457-96C7-2999D59B7BC2}">
      <dgm:prSet/>
      <dgm:spPr/>
      <dgm:t>
        <a:bodyPr/>
        <a:lstStyle/>
        <a:p>
          <a:endParaRPr lang="ru-RU"/>
        </a:p>
      </dgm:t>
    </dgm:pt>
    <dgm:pt modelId="{A98707D7-A409-457D-B3EC-4AD7954CE47C}" type="sibTrans" cxnId="{729D4176-60F1-4457-96C7-2999D59B7BC2}">
      <dgm:prSet/>
      <dgm:spPr/>
      <dgm:t>
        <a:bodyPr/>
        <a:lstStyle/>
        <a:p>
          <a:endParaRPr lang="ru-RU"/>
        </a:p>
      </dgm:t>
    </dgm:pt>
    <dgm:pt modelId="{A72EDAC5-8B20-43A7-8D53-001612E0DE21}">
      <dgm:prSet/>
      <dgm:spPr/>
      <dgm:t>
        <a:bodyPr/>
        <a:lstStyle/>
        <a:p>
          <a:pPr rtl="0"/>
          <a:r>
            <a:rPr lang="ru-RU" b="1" baseline="0" dirty="0" err="1" smtClean="0"/>
            <a:t>Іншими</a:t>
          </a:r>
          <a:r>
            <a:rPr lang="ru-RU" b="1" baseline="0" dirty="0" smtClean="0"/>
            <a:t> словами, </a:t>
          </a:r>
          <a:r>
            <a:rPr lang="ru-RU" b="1" baseline="0" dirty="0" err="1" smtClean="0">
              <a:solidFill>
                <a:srgbClr val="FF0000"/>
              </a:solidFill>
            </a:rPr>
            <a:t>енергетична</a:t>
          </a:r>
          <a:r>
            <a:rPr lang="ru-RU" b="1" baseline="0" dirty="0" smtClean="0">
              <a:solidFill>
                <a:srgbClr val="FF0000"/>
              </a:solidFill>
            </a:rPr>
            <a:t> </a:t>
          </a:r>
          <a:r>
            <a:rPr lang="ru-RU" b="1" baseline="0" dirty="0" err="1" smtClean="0">
              <a:solidFill>
                <a:srgbClr val="FF0000"/>
              </a:solidFill>
            </a:rPr>
            <a:t>безпека</a:t>
          </a:r>
          <a:r>
            <a:rPr lang="ru-RU" b="1" baseline="0" dirty="0" smtClean="0">
              <a:solidFill>
                <a:srgbClr val="FF0000"/>
              </a:solidFill>
            </a:rPr>
            <a:t> </a:t>
          </a:r>
          <a:r>
            <a:rPr lang="ru-RU" b="1" baseline="0" dirty="0" smtClean="0"/>
            <a:t>- </a:t>
          </a:r>
          <a:r>
            <a:rPr lang="ru-RU" b="1" baseline="0" dirty="0" err="1" smtClean="0"/>
            <a:t>це</a:t>
          </a:r>
          <a:r>
            <a:rPr lang="ru-RU" b="1" baseline="0" dirty="0" smtClean="0"/>
            <a:t> </a:t>
          </a:r>
          <a:r>
            <a:rPr lang="ru-RU" b="1" baseline="0" dirty="0" err="1" smtClean="0"/>
            <a:t>захищеність</a:t>
          </a:r>
          <a:r>
            <a:rPr lang="ru-RU" b="1" baseline="0" dirty="0" smtClean="0"/>
            <a:t> </a:t>
          </a:r>
          <a:r>
            <a:rPr lang="ru-RU" b="1" baseline="0" dirty="0" err="1" smtClean="0"/>
            <a:t>держави</a:t>
          </a:r>
          <a:r>
            <a:rPr lang="ru-RU" b="1" baseline="0" dirty="0" smtClean="0"/>
            <a:t>, </a:t>
          </a:r>
          <a:r>
            <a:rPr lang="ru-RU" b="1" baseline="0" dirty="0" err="1" smtClean="0"/>
            <a:t>її</a:t>
          </a:r>
          <a:r>
            <a:rPr lang="ru-RU" b="1" baseline="0" dirty="0" smtClean="0"/>
            <a:t> </a:t>
          </a:r>
          <a:r>
            <a:rPr lang="ru-RU" b="1" baseline="0" dirty="0" err="1" smtClean="0"/>
            <a:t>громадян</a:t>
          </a:r>
          <a:r>
            <a:rPr lang="ru-RU" b="1" baseline="0" dirty="0" smtClean="0"/>
            <a:t> та </a:t>
          </a:r>
          <a:r>
            <a:rPr lang="ru-RU" b="1" baseline="0" dirty="0" err="1" smtClean="0"/>
            <a:t>економіки</a:t>
          </a:r>
          <a:r>
            <a:rPr lang="ru-RU" b="1" baseline="0" dirty="0" smtClean="0"/>
            <a:t> </a:t>
          </a:r>
          <a:r>
            <a:rPr lang="ru-RU" b="1" baseline="0" dirty="0" err="1" smtClean="0"/>
            <a:t>від</a:t>
          </a:r>
          <a:r>
            <a:rPr lang="ru-RU" b="1" baseline="0" dirty="0" smtClean="0"/>
            <a:t> </a:t>
          </a:r>
          <a:r>
            <a:rPr lang="ru-RU" b="1" baseline="0" dirty="0" err="1" smtClean="0"/>
            <a:t>дефіциту</a:t>
          </a:r>
          <a:r>
            <a:rPr lang="ru-RU" b="1" baseline="0" dirty="0" smtClean="0"/>
            <a:t> </a:t>
          </a:r>
          <a:r>
            <a:rPr lang="ru-RU" b="1" baseline="0" dirty="0" err="1" smtClean="0"/>
            <a:t>енергії</a:t>
          </a:r>
          <a:endParaRPr lang="ru-RU" dirty="0"/>
        </a:p>
      </dgm:t>
    </dgm:pt>
    <dgm:pt modelId="{4BBDFC4F-6A99-41DD-97ED-B618CF0F648F}" type="parTrans" cxnId="{144C24D1-7622-488C-B5DB-0E92AE8F06A7}">
      <dgm:prSet/>
      <dgm:spPr/>
      <dgm:t>
        <a:bodyPr/>
        <a:lstStyle/>
        <a:p>
          <a:endParaRPr lang="ru-RU"/>
        </a:p>
      </dgm:t>
    </dgm:pt>
    <dgm:pt modelId="{53327A75-78B0-47AC-A8D7-0AF5A40F9C57}" type="sibTrans" cxnId="{144C24D1-7622-488C-B5DB-0E92AE8F06A7}">
      <dgm:prSet/>
      <dgm:spPr/>
      <dgm:t>
        <a:bodyPr/>
        <a:lstStyle/>
        <a:p>
          <a:endParaRPr lang="ru-RU"/>
        </a:p>
      </dgm:t>
    </dgm:pt>
    <dgm:pt modelId="{6D673ADE-20C6-4F87-9BB0-6F9EAADBC3E8}" type="pres">
      <dgm:prSet presAssocID="{255F57A8-A507-40FE-903C-43194157E280}" presName="rootnode" presStyleCnt="0">
        <dgm:presLayoutVars>
          <dgm:chMax/>
          <dgm:chPref/>
          <dgm:dir/>
          <dgm:animLvl val="lvl"/>
        </dgm:presLayoutVars>
      </dgm:prSet>
      <dgm:spPr/>
    </dgm:pt>
    <dgm:pt modelId="{86FE37FA-90A7-46C2-8CCE-2A82BDD422BF}" type="pres">
      <dgm:prSet presAssocID="{DE1E52DF-13BE-4644-B542-066158BFEE00}" presName="composite" presStyleCnt="0"/>
      <dgm:spPr/>
    </dgm:pt>
    <dgm:pt modelId="{E245ECC0-4429-4FF2-B9CE-68EC5B03E170}" type="pres">
      <dgm:prSet presAssocID="{DE1E52DF-13BE-4644-B542-066158BFEE00}" presName="LShape" presStyleLbl="alignNode1" presStyleIdx="0" presStyleCnt="3"/>
      <dgm:spPr/>
    </dgm:pt>
    <dgm:pt modelId="{1E558E3A-6679-4797-B6DB-4FBB5CF8A524}" type="pres">
      <dgm:prSet presAssocID="{DE1E52DF-13BE-4644-B542-066158BFEE00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B2F3866-500C-485E-B524-8D92476245C2}" type="pres">
      <dgm:prSet presAssocID="{DE1E52DF-13BE-4644-B542-066158BFEE00}" presName="Triangle" presStyleLbl="alignNode1" presStyleIdx="1" presStyleCnt="3"/>
      <dgm:spPr/>
    </dgm:pt>
    <dgm:pt modelId="{2477A228-523B-439B-B45B-39146D2D3390}" type="pres">
      <dgm:prSet presAssocID="{A98707D7-A409-457D-B3EC-4AD7954CE47C}" presName="sibTrans" presStyleCnt="0"/>
      <dgm:spPr/>
    </dgm:pt>
    <dgm:pt modelId="{C4C42892-B3E4-479B-AC94-783E487AEA93}" type="pres">
      <dgm:prSet presAssocID="{A98707D7-A409-457D-B3EC-4AD7954CE47C}" presName="space" presStyleCnt="0"/>
      <dgm:spPr/>
    </dgm:pt>
    <dgm:pt modelId="{D98C4922-5A8B-403C-A922-7ED8037CBE63}" type="pres">
      <dgm:prSet presAssocID="{A72EDAC5-8B20-43A7-8D53-001612E0DE21}" presName="composite" presStyleCnt="0"/>
      <dgm:spPr/>
    </dgm:pt>
    <dgm:pt modelId="{2B3E452F-D6EC-4B97-A47E-BA8A56324909}" type="pres">
      <dgm:prSet presAssocID="{A72EDAC5-8B20-43A7-8D53-001612E0DE21}" presName="LShape" presStyleLbl="alignNode1" presStyleIdx="2" presStyleCnt="3"/>
      <dgm:spPr/>
    </dgm:pt>
    <dgm:pt modelId="{A352D90F-F5EC-4810-81A8-F4BE86C440B6}" type="pres">
      <dgm:prSet presAssocID="{A72EDAC5-8B20-43A7-8D53-001612E0DE21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44C24D1-7622-488C-B5DB-0E92AE8F06A7}" srcId="{255F57A8-A507-40FE-903C-43194157E280}" destId="{A72EDAC5-8B20-43A7-8D53-001612E0DE21}" srcOrd="1" destOrd="0" parTransId="{4BBDFC4F-6A99-41DD-97ED-B618CF0F648F}" sibTransId="{53327A75-78B0-47AC-A8D7-0AF5A40F9C57}"/>
    <dgm:cxn modelId="{1B5A6E0A-39B8-4B3A-A696-1FEEEFD72673}" type="presOf" srcId="{A72EDAC5-8B20-43A7-8D53-001612E0DE21}" destId="{A352D90F-F5EC-4810-81A8-F4BE86C440B6}" srcOrd="0" destOrd="0" presId="urn:microsoft.com/office/officeart/2009/3/layout/StepUpProcess"/>
    <dgm:cxn modelId="{5E061390-A571-4904-A577-D5CA792A0D67}" type="presOf" srcId="{DE1E52DF-13BE-4644-B542-066158BFEE00}" destId="{1E558E3A-6679-4797-B6DB-4FBB5CF8A524}" srcOrd="0" destOrd="0" presId="urn:microsoft.com/office/officeart/2009/3/layout/StepUpProcess"/>
    <dgm:cxn modelId="{729D4176-60F1-4457-96C7-2999D59B7BC2}" srcId="{255F57A8-A507-40FE-903C-43194157E280}" destId="{DE1E52DF-13BE-4644-B542-066158BFEE00}" srcOrd="0" destOrd="0" parTransId="{6DEB064E-6CD6-43B1-A22E-A3A9BCC0F524}" sibTransId="{A98707D7-A409-457D-B3EC-4AD7954CE47C}"/>
    <dgm:cxn modelId="{3BE5C037-12B8-47B7-9F6F-55E248301443}" type="presOf" srcId="{255F57A8-A507-40FE-903C-43194157E280}" destId="{6D673ADE-20C6-4F87-9BB0-6F9EAADBC3E8}" srcOrd="0" destOrd="0" presId="urn:microsoft.com/office/officeart/2009/3/layout/StepUpProcess"/>
    <dgm:cxn modelId="{02D3F469-0A00-41FA-8C4A-929E141B8C71}" type="presParOf" srcId="{6D673ADE-20C6-4F87-9BB0-6F9EAADBC3E8}" destId="{86FE37FA-90A7-46C2-8CCE-2A82BDD422BF}" srcOrd="0" destOrd="0" presId="urn:microsoft.com/office/officeart/2009/3/layout/StepUpProcess"/>
    <dgm:cxn modelId="{066159E1-1897-455B-8152-1C476DCAB5AC}" type="presParOf" srcId="{86FE37FA-90A7-46C2-8CCE-2A82BDD422BF}" destId="{E245ECC0-4429-4FF2-B9CE-68EC5B03E170}" srcOrd="0" destOrd="0" presId="urn:microsoft.com/office/officeart/2009/3/layout/StepUpProcess"/>
    <dgm:cxn modelId="{C8FC8491-B0A8-4DD3-BAC6-BA645E6F92BA}" type="presParOf" srcId="{86FE37FA-90A7-46C2-8CCE-2A82BDD422BF}" destId="{1E558E3A-6679-4797-B6DB-4FBB5CF8A524}" srcOrd="1" destOrd="0" presId="urn:microsoft.com/office/officeart/2009/3/layout/StepUpProcess"/>
    <dgm:cxn modelId="{8BC57251-5470-4DF2-9478-B2E8D548550A}" type="presParOf" srcId="{86FE37FA-90A7-46C2-8CCE-2A82BDD422BF}" destId="{1B2F3866-500C-485E-B524-8D92476245C2}" srcOrd="2" destOrd="0" presId="urn:microsoft.com/office/officeart/2009/3/layout/StepUpProcess"/>
    <dgm:cxn modelId="{5B9E9268-C6AA-40B9-A440-76D1D74DBB75}" type="presParOf" srcId="{6D673ADE-20C6-4F87-9BB0-6F9EAADBC3E8}" destId="{2477A228-523B-439B-B45B-39146D2D3390}" srcOrd="1" destOrd="0" presId="urn:microsoft.com/office/officeart/2009/3/layout/StepUpProcess"/>
    <dgm:cxn modelId="{77EF191C-FA35-4336-AC2B-A84741912E52}" type="presParOf" srcId="{2477A228-523B-439B-B45B-39146D2D3390}" destId="{C4C42892-B3E4-479B-AC94-783E487AEA93}" srcOrd="0" destOrd="0" presId="urn:microsoft.com/office/officeart/2009/3/layout/StepUpProcess"/>
    <dgm:cxn modelId="{1BFEAA97-3B43-4DC0-A5D3-D9FDEAC48798}" type="presParOf" srcId="{6D673ADE-20C6-4F87-9BB0-6F9EAADBC3E8}" destId="{D98C4922-5A8B-403C-A922-7ED8037CBE63}" srcOrd="2" destOrd="0" presId="urn:microsoft.com/office/officeart/2009/3/layout/StepUpProcess"/>
    <dgm:cxn modelId="{CE68A712-9712-49B4-BE48-E832AC4E582F}" type="presParOf" srcId="{D98C4922-5A8B-403C-A922-7ED8037CBE63}" destId="{2B3E452F-D6EC-4B97-A47E-BA8A56324909}" srcOrd="0" destOrd="0" presId="urn:microsoft.com/office/officeart/2009/3/layout/StepUpProcess"/>
    <dgm:cxn modelId="{21D7F477-8334-4760-ADE6-56C0C119EF32}" type="presParOf" srcId="{D98C4922-5A8B-403C-A922-7ED8037CBE63}" destId="{A352D90F-F5EC-4810-81A8-F4BE86C440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78D39-C074-4F72-A10D-41B8A2C19A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B6066185-D40B-4FDF-B486-E3A5EB87A562}">
      <dgm:prSet/>
      <dgm:spPr/>
      <dgm:t>
        <a:bodyPr/>
        <a:lstStyle/>
        <a:p>
          <a:pPr rtl="0"/>
          <a:r>
            <a:rPr lang="uk-UA" baseline="0" smtClean="0"/>
            <a:t>Це складова економічної безпеки</a:t>
          </a:r>
          <a:endParaRPr lang="ru-RU"/>
        </a:p>
      </dgm:t>
    </dgm:pt>
    <dgm:pt modelId="{F7E035EB-A46F-46EE-B80C-D1DEF84701F6}" type="parTrans" cxnId="{6708D728-D8FB-4026-A57E-DBE20A933247}">
      <dgm:prSet/>
      <dgm:spPr/>
      <dgm:t>
        <a:bodyPr/>
        <a:lstStyle/>
        <a:p>
          <a:endParaRPr lang="ru-RU"/>
        </a:p>
      </dgm:t>
    </dgm:pt>
    <dgm:pt modelId="{41478776-C0D8-438D-B778-184B5C07EB39}" type="sibTrans" cxnId="{6708D728-D8FB-4026-A57E-DBE20A933247}">
      <dgm:prSet/>
      <dgm:spPr/>
      <dgm:t>
        <a:bodyPr/>
        <a:lstStyle/>
        <a:p>
          <a:endParaRPr lang="ru-RU"/>
        </a:p>
      </dgm:t>
    </dgm:pt>
    <dgm:pt modelId="{3B1BCAC7-5FA0-4D14-945A-EB7E77DF097F}">
      <dgm:prSet/>
      <dgm:spPr/>
      <dgm:t>
        <a:bodyPr/>
        <a:lstStyle/>
        <a:p>
          <a:pPr rtl="0"/>
          <a:r>
            <a:rPr lang="uk-UA" b="1" baseline="0" smtClean="0"/>
            <a:t>Виокремлюють дві функції:</a:t>
          </a:r>
          <a:endParaRPr lang="ru-RU"/>
        </a:p>
      </dgm:t>
    </dgm:pt>
    <dgm:pt modelId="{6AD50097-CD75-4217-B02C-71E09608AE8A}" type="parTrans" cxnId="{82DA8228-1A4B-405D-B708-7294F3902A5F}">
      <dgm:prSet/>
      <dgm:spPr/>
      <dgm:t>
        <a:bodyPr/>
        <a:lstStyle/>
        <a:p>
          <a:endParaRPr lang="ru-RU"/>
        </a:p>
      </dgm:t>
    </dgm:pt>
    <dgm:pt modelId="{F4552EFB-12C5-45CA-9B66-ACFF1471EE0C}" type="sibTrans" cxnId="{82DA8228-1A4B-405D-B708-7294F3902A5F}">
      <dgm:prSet/>
      <dgm:spPr/>
      <dgm:t>
        <a:bodyPr/>
        <a:lstStyle/>
        <a:p>
          <a:endParaRPr lang="ru-RU"/>
        </a:p>
      </dgm:t>
    </dgm:pt>
    <dgm:pt modelId="{00CCE425-0015-4889-A577-96D3A9A0D395}">
      <dgm:prSet/>
      <dgm:spPr/>
      <dgm:t>
        <a:bodyPr/>
        <a:lstStyle/>
        <a:p>
          <a:pPr rtl="0"/>
          <a:r>
            <a:rPr lang="ru-RU" baseline="0" smtClean="0"/>
            <a:t>1) забезпечення держави паливно-енергетичними ресурсами, що гарантують її повноцінну життєдіяльність </a:t>
          </a:r>
          <a:endParaRPr lang="ru-RU"/>
        </a:p>
      </dgm:t>
    </dgm:pt>
    <dgm:pt modelId="{88717905-E1E8-4FD0-BFE7-E78629F47A5A}" type="parTrans" cxnId="{4FB0494F-BC43-42E5-8B23-4507B47B950A}">
      <dgm:prSet/>
      <dgm:spPr/>
      <dgm:t>
        <a:bodyPr/>
        <a:lstStyle/>
        <a:p>
          <a:endParaRPr lang="ru-RU"/>
        </a:p>
      </dgm:t>
    </dgm:pt>
    <dgm:pt modelId="{766B6512-40CA-460E-8B5D-9E7481901685}" type="sibTrans" cxnId="{4FB0494F-BC43-42E5-8B23-4507B47B950A}">
      <dgm:prSet/>
      <dgm:spPr/>
      <dgm:t>
        <a:bodyPr/>
        <a:lstStyle/>
        <a:p>
          <a:endParaRPr lang="ru-RU"/>
        </a:p>
      </dgm:t>
    </dgm:pt>
    <dgm:pt modelId="{C2EBAF51-6830-480A-BF01-3CB86B76008C}">
      <dgm:prSet/>
      <dgm:spPr/>
      <dgm:t>
        <a:bodyPr/>
        <a:lstStyle/>
        <a:p>
          <a:pPr rtl="0"/>
          <a:r>
            <a:rPr lang="ru-RU" baseline="0" smtClean="0"/>
            <a:t>2) здатність енергетики забезпечити нормальне функціонування економіки, енергетичну незалежність країни. </a:t>
          </a:r>
          <a:endParaRPr lang="ru-RU"/>
        </a:p>
      </dgm:t>
    </dgm:pt>
    <dgm:pt modelId="{B9ED1298-C539-4E81-91BD-B7582B59EAF7}" type="parTrans" cxnId="{C20A4299-F1AB-48B3-8ED0-CC23C30A0878}">
      <dgm:prSet/>
      <dgm:spPr/>
      <dgm:t>
        <a:bodyPr/>
        <a:lstStyle/>
        <a:p>
          <a:endParaRPr lang="ru-RU"/>
        </a:p>
      </dgm:t>
    </dgm:pt>
    <dgm:pt modelId="{7EBCA316-F68D-4DC9-81DA-573656DD5500}" type="sibTrans" cxnId="{C20A4299-F1AB-48B3-8ED0-CC23C30A0878}">
      <dgm:prSet/>
      <dgm:spPr/>
      <dgm:t>
        <a:bodyPr/>
        <a:lstStyle/>
        <a:p>
          <a:endParaRPr lang="ru-RU"/>
        </a:p>
      </dgm:t>
    </dgm:pt>
    <dgm:pt modelId="{FA76B194-F44D-4E43-AC35-B5CDF55D121F}" type="pres">
      <dgm:prSet presAssocID="{4D478D39-C074-4F72-A10D-41B8A2C19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017D78-F1A3-4239-A326-8D8D11FD05E9}" type="pres">
      <dgm:prSet presAssocID="{B6066185-D40B-4FDF-B486-E3A5EB87A562}" presName="hierRoot1" presStyleCnt="0"/>
      <dgm:spPr/>
    </dgm:pt>
    <dgm:pt modelId="{22AA8E04-FAA2-4405-AF3D-25D17A957F0A}" type="pres">
      <dgm:prSet presAssocID="{B6066185-D40B-4FDF-B486-E3A5EB87A562}" presName="composite" presStyleCnt="0"/>
      <dgm:spPr/>
    </dgm:pt>
    <dgm:pt modelId="{A2631EE6-4200-4985-B985-9DA48336E422}" type="pres">
      <dgm:prSet presAssocID="{B6066185-D40B-4FDF-B486-E3A5EB87A562}" presName="background" presStyleLbl="node0" presStyleIdx="0" presStyleCnt="2"/>
      <dgm:spPr/>
    </dgm:pt>
    <dgm:pt modelId="{CDED21B1-BA46-4C23-86F3-F2F52332669A}" type="pres">
      <dgm:prSet presAssocID="{B6066185-D40B-4FDF-B486-E3A5EB87A562}" presName="text" presStyleLbl="fgAcc0" presStyleIdx="0" presStyleCnt="2">
        <dgm:presLayoutVars>
          <dgm:chPref val="3"/>
        </dgm:presLayoutVars>
      </dgm:prSet>
      <dgm:spPr/>
    </dgm:pt>
    <dgm:pt modelId="{1BB4A044-47B8-4AB7-9F7A-30738E336348}" type="pres">
      <dgm:prSet presAssocID="{B6066185-D40B-4FDF-B486-E3A5EB87A562}" presName="hierChild2" presStyleCnt="0"/>
      <dgm:spPr/>
    </dgm:pt>
    <dgm:pt modelId="{D591E5C4-9DE1-4833-AD84-44C68586CFDF}" type="pres">
      <dgm:prSet presAssocID="{3B1BCAC7-5FA0-4D14-945A-EB7E77DF097F}" presName="hierRoot1" presStyleCnt="0"/>
      <dgm:spPr/>
    </dgm:pt>
    <dgm:pt modelId="{690B322E-0C60-4E60-B780-FF353A278D39}" type="pres">
      <dgm:prSet presAssocID="{3B1BCAC7-5FA0-4D14-945A-EB7E77DF097F}" presName="composite" presStyleCnt="0"/>
      <dgm:spPr/>
    </dgm:pt>
    <dgm:pt modelId="{28406207-8A93-4772-8224-184A846F8F1F}" type="pres">
      <dgm:prSet presAssocID="{3B1BCAC7-5FA0-4D14-945A-EB7E77DF097F}" presName="background" presStyleLbl="node0" presStyleIdx="1" presStyleCnt="2"/>
      <dgm:spPr/>
    </dgm:pt>
    <dgm:pt modelId="{B3837354-6998-4656-8974-B02FF1D102F7}" type="pres">
      <dgm:prSet presAssocID="{3B1BCAC7-5FA0-4D14-945A-EB7E77DF097F}" presName="text" presStyleLbl="fgAcc0" presStyleIdx="1" presStyleCnt="2">
        <dgm:presLayoutVars>
          <dgm:chPref val="3"/>
        </dgm:presLayoutVars>
      </dgm:prSet>
      <dgm:spPr/>
    </dgm:pt>
    <dgm:pt modelId="{44CD55DB-B470-4EFF-A05B-73CF7FA168A1}" type="pres">
      <dgm:prSet presAssocID="{3B1BCAC7-5FA0-4D14-945A-EB7E77DF097F}" presName="hierChild2" presStyleCnt="0"/>
      <dgm:spPr/>
    </dgm:pt>
    <dgm:pt modelId="{15B838D0-2896-4F7B-93F6-3B6AD6AF6399}" type="pres">
      <dgm:prSet presAssocID="{88717905-E1E8-4FD0-BFE7-E78629F47A5A}" presName="Name10" presStyleLbl="parChTrans1D2" presStyleIdx="0" presStyleCnt="1"/>
      <dgm:spPr/>
    </dgm:pt>
    <dgm:pt modelId="{40989505-5CB5-4866-A507-17110480C357}" type="pres">
      <dgm:prSet presAssocID="{00CCE425-0015-4889-A577-96D3A9A0D395}" presName="hierRoot2" presStyleCnt="0"/>
      <dgm:spPr/>
    </dgm:pt>
    <dgm:pt modelId="{9B4F6120-187D-437F-A19C-0697AF71BE11}" type="pres">
      <dgm:prSet presAssocID="{00CCE425-0015-4889-A577-96D3A9A0D395}" presName="composite2" presStyleCnt="0"/>
      <dgm:spPr/>
    </dgm:pt>
    <dgm:pt modelId="{F9D0646E-3DA2-44A2-9DF3-1AB8E1CDC7D6}" type="pres">
      <dgm:prSet presAssocID="{00CCE425-0015-4889-A577-96D3A9A0D395}" presName="background2" presStyleLbl="node2" presStyleIdx="0" presStyleCnt="1"/>
      <dgm:spPr/>
    </dgm:pt>
    <dgm:pt modelId="{71301083-3502-4C63-8339-C3BF7006070B}" type="pres">
      <dgm:prSet presAssocID="{00CCE425-0015-4889-A577-96D3A9A0D395}" presName="text2" presStyleLbl="fgAcc2" presStyleIdx="0" presStyleCnt="1">
        <dgm:presLayoutVars>
          <dgm:chPref val="3"/>
        </dgm:presLayoutVars>
      </dgm:prSet>
      <dgm:spPr/>
    </dgm:pt>
    <dgm:pt modelId="{E6050A43-859D-4005-BA57-4FA625F844CF}" type="pres">
      <dgm:prSet presAssocID="{00CCE425-0015-4889-A577-96D3A9A0D395}" presName="hierChild3" presStyleCnt="0"/>
      <dgm:spPr/>
    </dgm:pt>
    <dgm:pt modelId="{E08FE7D6-40AC-4D13-98CC-464B3028635E}" type="pres">
      <dgm:prSet presAssocID="{B9ED1298-C539-4E81-91BD-B7582B59EAF7}" presName="Name17" presStyleLbl="parChTrans1D3" presStyleIdx="0" presStyleCnt="1"/>
      <dgm:spPr/>
    </dgm:pt>
    <dgm:pt modelId="{896BAF69-D428-4EDD-A56F-A04CBA0FD9BE}" type="pres">
      <dgm:prSet presAssocID="{C2EBAF51-6830-480A-BF01-3CB86B76008C}" presName="hierRoot3" presStyleCnt="0"/>
      <dgm:spPr/>
    </dgm:pt>
    <dgm:pt modelId="{6288C494-BF03-4D84-B712-41CFAE120BD5}" type="pres">
      <dgm:prSet presAssocID="{C2EBAF51-6830-480A-BF01-3CB86B76008C}" presName="composite3" presStyleCnt="0"/>
      <dgm:spPr/>
    </dgm:pt>
    <dgm:pt modelId="{0AE21F78-3162-4663-8BB6-DF91F23CCAB6}" type="pres">
      <dgm:prSet presAssocID="{C2EBAF51-6830-480A-BF01-3CB86B76008C}" presName="background3" presStyleLbl="node3" presStyleIdx="0" presStyleCnt="1"/>
      <dgm:spPr/>
    </dgm:pt>
    <dgm:pt modelId="{2D245677-70F9-4819-9845-FACE764F39CE}" type="pres">
      <dgm:prSet presAssocID="{C2EBAF51-6830-480A-BF01-3CB86B76008C}" presName="text3" presStyleLbl="fgAcc3" presStyleIdx="0" presStyleCnt="1">
        <dgm:presLayoutVars>
          <dgm:chPref val="3"/>
        </dgm:presLayoutVars>
      </dgm:prSet>
      <dgm:spPr/>
    </dgm:pt>
    <dgm:pt modelId="{1AA8E4DC-2BF7-406C-BBA8-4D32F7FA666D}" type="pres">
      <dgm:prSet presAssocID="{C2EBAF51-6830-480A-BF01-3CB86B76008C}" presName="hierChild4" presStyleCnt="0"/>
      <dgm:spPr/>
    </dgm:pt>
  </dgm:ptLst>
  <dgm:cxnLst>
    <dgm:cxn modelId="{0B8C438D-2DB3-476F-A064-CE7993A0ED6E}" type="presOf" srcId="{B9ED1298-C539-4E81-91BD-B7582B59EAF7}" destId="{E08FE7D6-40AC-4D13-98CC-464B3028635E}" srcOrd="0" destOrd="0" presId="urn:microsoft.com/office/officeart/2005/8/layout/hierarchy1"/>
    <dgm:cxn modelId="{5FCC259C-2E46-4687-A4AD-120F81DE840C}" type="presOf" srcId="{00CCE425-0015-4889-A577-96D3A9A0D395}" destId="{71301083-3502-4C63-8339-C3BF7006070B}" srcOrd="0" destOrd="0" presId="urn:microsoft.com/office/officeart/2005/8/layout/hierarchy1"/>
    <dgm:cxn modelId="{4FB0494F-BC43-42E5-8B23-4507B47B950A}" srcId="{3B1BCAC7-5FA0-4D14-945A-EB7E77DF097F}" destId="{00CCE425-0015-4889-A577-96D3A9A0D395}" srcOrd="0" destOrd="0" parTransId="{88717905-E1E8-4FD0-BFE7-E78629F47A5A}" sibTransId="{766B6512-40CA-460E-8B5D-9E7481901685}"/>
    <dgm:cxn modelId="{4F87A04C-F49A-4691-8037-CD6F29C53719}" type="presOf" srcId="{C2EBAF51-6830-480A-BF01-3CB86B76008C}" destId="{2D245677-70F9-4819-9845-FACE764F39CE}" srcOrd="0" destOrd="0" presId="urn:microsoft.com/office/officeart/2005/8/layout/hierarchy1"/>
    <dgm:cxn modelId="{6708D728-D8FB-4026-A57E-DBE20A933247}" srcId="{4D478D39-C074-4F72-A10D-41B8A2C19ADB}" destId="{B6066185-D40B-4FDF-B486-E3A5EB87A562}" srcOrd="0" destOrd="0" parTransId="{F7E035EB-A46F-46EE-B80C-D1DEF84701F6}" sibTransId="{41478776-C0D8-438D-B778-184B5C07EB39}"/>
    <dgm:cxn modelId="{053157A8-FF0C-4A2F-B3AA-E0D94A15165F}" type="presOf" srcId="{B6066185-D40B-4FDF-B486-E3A5EB87A562}" destId="{CDED21B1-BA46-4C23-86F3-F2F52332669A}" srcOrd="0" destOrd="0" presId="urn:microsoft.com/office/officeart/2005/8/layout/hierarchy1"/>
    <dgm:cxn modelId="{229933E2-BCB4-47BC-9829-3CD12B679B8A}" type="presOf" srcId="{3B1BCAC7-5FA0-4D14-945A-EB7E77DF097F}" destId="{B3837354-6998-4656-8974-B02FF1D102F7}" srcOrd="0" destOrd="0" presId="urn:microsoft.com/office/officeart/2005/8/layout/hierarchy1"/>
    <dgm:cxn modelId="{8C4B0A1E-B919-4679-BBF1-5F9CBFD31C21}" type="presOf" srcId="{88717905-E1E8-4FD0-BFE7-E78629F47A5A}" destId="{15B838D0-2896-4F7B-93F6-3B6AD6AF6399}" srcOrd="0" destOrd="0" presId="urn:microsoft.com/office/officeart/2005/8/layout/hierarchy1"/>
    <dgm:cxn modelId="{C20A4299-F1AB-48B3-8ED0-CC23C30A0878}" srcId="{00CCE425-0015-4889-A577-96D3A9A0D395}" destId="{C2EBAF51-6830-480A-BF01-3CB86B76008C}" srcOrd="0" destOrd="0" parTransId="{B9ED1298-C539-4E81-91BD-B7582B59EAF7}" sibTransId="{7EBCA316-F68D-4DC9-81DA-573656DD5500}"/>
    <dgm:cxn modelId="{9ACA6410-83C1-4E15-B063-624AD16B152E}" type="presOf" srcId="{4D478D39-C074-4F72-A10D-41B8A2C19ADB}" destId="{FA76B194-F44D-4E43-AC35-B5CDF55D121F}" srcOrd="0" destOrd="0" presId="urn:microsoft.com/office/officeart/2005/8/layout/hierarchy1"/>
    <dgm:cxn modelId="{82DA8228-1A4B-405D-B708-7294F3902A5F}" srcId="{4D478D39-C074-4F72-A10D-41B8A2C19ADB}" destId="{3B1BCAC7-5FA0-4D14-945A-EB7E77DF097F}" srcOrd="1" destOrd="0" parTransId="{6AD50097-CD75-4217-B02C-71E09608AE8A}" sibTransId="{F4552EFB-12C5-45CA-9B66-ACFF1471EE0C}"/>
    <dgm:cxn modelId="{AB09DC8D-09B7-4A40-A093-0976DD10D766}" type="presParOf" srcId="{FA76B194-F44D-4E43-AC35-B5CDF55D121F}" destId="{69017D78-F1A3-4239-A326-8D8D11FD05E9}" srcOrd="0" destOrd="0" presId="urn:microsoft.com/office/officeart/2005/8/layout/hierarchy1"/>
    <dgm:cxn modelId="{8DF79F2A-15F1-4705-B467-A0065D0B07D0}" type="presParOf" srcId="{69017D78-F1A3-4239-A326-8D8D11FD05E9}" destId="{22AA8E04-FAA2-4405-AF3D-25D17A957F0A}" srcOrd="0" destOrd="0" presId="urn:microsoft.com/office/officeart/2005/8/layout/hierarchy1"/>
    <dgm:cxn modelId="{B81C9907-58B9-4BB5-BE81-F8585B1B4052}" type="presParOf" srcId="{22AA8E04-FAA2-4405-AF3D-25D17A957F0A}" destId="{A2631EE6-4200-4985-B985-9DA48336E422}" srcOrd="0" destOrd="0" presId="urn:microsoft.com/office/officeart/2005/8/layout/hierarchy1"/>
    <dgm:cxn modelId="{987559B5-6DA8-4FDF-AD4E-9BABEEA6AC1C}" type="presParOf" srcId="{22AA8E04-FAA2-4405-AF3D-25D17A957F0A}" destId="{CDED21B1-BA46-4C23-86F3-F2F52332669A}" srcOrd="1" destOrd="0" presId="urn:microsoft.com/office/officeart/2005/8/layout/hierarchy1"/>
    <dgm:cxn modelId="{84FD2E0A-DDF5-4B59-BA97-54676A12E839}" type="presParOf" srcId="{69017D78-F1A3-4239-A326-8D8D11FD05E9}" destId="{1BB4A044-47B8-4AB7-9F7A-30738E336348}" srcOrd="1" destOrd="0" presId="urn:microsoft.com/office/officeart/2005/8/layout/hierarchy1"/>
    <dgm:cxn modelId="{2E032903-18E8-484F-A235-A1DC83DDEC70}" type="presParOf" srcId="{FA76B194-F44D-4E43-AC35-B5CDF55D121F}" destId="{D591E5C4-9DE1-4833-AD84-44C68586CFDF}" srcOrd="1" destOrd="0" presId="urn:microsoft.com/office/officeart/2005/8/layout/hierarchy1"/>
    <dgm:cxn modelId="{67C84873-82BC-4C70-A548-024B49D11516}" type="presParOf" srcId="{D591E5C4-9DE1-4833-AD84-44C68586CFDF}" destId="{690B322E-0C60-4E60-B780-FF353A278D39}" srcOrd="0" destOrd="0" presId="urn:microsoft.com/office/officeart/2005/8/layout/hierarchy1"/>
    <dgm:cxn modelId="{93FE82EC-992C-4892-83D4-7BCE6C7C424E}" type="presParOf" srcId="{690B322E-0C60-4E60-B780-FF353A278D39}" destId="{28406207-8A93-4772-8224-184A846F8F1F}" srcOrd="0" destOrd="0" presId="urn:microsoft.com/office/officeart/2005/8/layout/hierarchy1"/>
    <dgm:cxn modelId="{42574EB0-332E-41A8-8B75-D6AA3FCEA73A}" type="presParOf" srcId="{690B322E-0C60-4E60-B780-FF353A278D39}" destId="{B3837354-6998-4656-8974-B02FF1D102F7}" srcOrd="1" destOrd="0" presId="urn:microsoft.com/office/officeart/2005/8/layout/hierarchy1"/>
    <dgm:cxn modelId="{0AAF43F7-5203-4D20-9FE4-CC4F4F160C59}" type="presParOf" srcId="{D591E5C4-9DE1-4833-AD84-44C68586CFDF}" destId="{44CD55DB-B470-4EFF-A05B-73CF7FA168A1}" srcOrd="1" destOrd="0" presId="urn:microsoft.com/office/officeart/2005/8/layout/hierarchy1"/>
    <dgm:cxn modelId="{5695BF41-AC18-47F1-99CB-EA4F95242B28}" type="presParOf" srcId="{44CD55DB-B470-4EFF-A05B-73CF7FA168A1}" destId="{15B838D0-2896-4F7B-93F6-3B6AD6AF6399}" srcOrd="0" destOrd="0" presId="urn:microsoft.com/office/officeart/2005/8/layout/hierarchy1"/>
    <dgm:cxn modelId="{65D10CFC-3844-47E3-940B-399D8DE6BB47}" type="presParOf" srcId="{44CD55DB-B470-4EFF-A05B-73CF7FA168A1}" destId="{40989505-5CB5-4866-A507-17110480C357}" srcOrd="1" destOrd="0" presId="urn:microsoft.com/office/officeart/2005/8/layout/hierarchy1"/>
    <dgm:cxn modelId="{A97AD970-743F-4034-B3F3-BDC290741D6F}" type="presParOf" srcId="{40989505-5CB5-4866-A507-17110480C357}" destId="{9B4F6120-187D-437F-A19C-0697AF71BE11}" srcOrd="0" destOrd="0" presId="urn:microsoft.com/office/officeart/2005/8/layout/hierarchy1"/>
    <dgm:cxn modelId="{189E0273-0A73-4C66-99EA-987F6A6E950F}" type="presParOf" srcId="{9B4F6120-187D-437F-A19C-0697AF71BE11}" destId="{F9D0646E-3DA2-44A2-9DF3-1AB8E1CDC7D6}" srcOrd="0" destOrd="0" presId="urn:microsoft.com/office/officeart/2005/8/layout/hierarchy1"/>
    <dgm:cxn modelId="{6FFAD43B-1BE3-460C-B183-A05465B8ABA0}" type="presParOf" srcId="{9B4F6120-187D-437F-A19C-0697AF71BE11}" destId="{71301083-3502-4C63-8339-C3BF7006070B}" srcOrd="1" destOrd="0" presId="urn:microsoft.com/office/officeart/2005/8/layout/hierarchy1"/>
    <dgm:cxn modelId="{BD9EC130-A338-4786-BA4B-D11630962A4A}" type="presParOf" srcId="{40989505-5CB5-4866-A507-17110480C357}" destId="{E6050A43-859D-4005-BA57-4FA625F844CF}" srcOrd="1" destOrd="0" presId="urn:microsoft.com/office/officeart/2005/8/layout/hierarchy1"/>
    <dgm:cxn modelId="{569A74C6-236C-4957-A8CA-C17D1ECB01F5}" type="presParOf" srcId="{E6050A43-859D-4005-BA57-4FA625F844CF}" destId="{E08FE7D6-40AC-4D13-98CC-464B3028635E}" srcOrd="0" destOrd="0" presId="urn:microsoft.com/office/officeart/2005/8/layout/hierarchy1"/>
    <dgm:cxn modelId="{5CD9140D-5BDA-4CC6-A1A0-2CEE19F148AE}" type="presParOf" srcId="{E6050A43-859D-4005-BA57-4FA625F844CF}" destId="{896BAF69-D428-4EDD-A56F-A04CBA0FD9BE}" srcOrd="1" destOrd="0" presId="urn:microsoft.com/office/officeart/2005/8/layout/hierarchy1"/>
    <dgm:cxn modelId="{46753564-BA81-4B41-AE3E-C3E64A7B9F39}" type="presParOf" srcId="{896BAF69-D428-4EDD-A56F-A04CBA0FD9BE}" destId="{6288C494-BF03-4D84-B712-41CFAE120BD5}" srcOrd="0" destOrd="0" presId="urn:microsoft.com/office/officeart/2005/8/layout/hierarchy1"/>
    <dgm:cxn modelId="{2F4328A5-6254-4DF4-B442-72AF273415F0}" type="presParOf" srcId="{6288C494-BF03-4D84-B712-41CFAE120BD5}" destId="{0AE21F78-3162-4663-8BB6-DF91F23CCAB6}" srcOrd="0" destOrd="0" presId="urn:microsoft.com/office/officeart/2005/8/layout/hierarchy1"/>
    <dgm:cxn modelId="{C9BA4E60-23AC-47D3-933B-9A599B4ED523}" type="presParOf" srcId="{6288C494-BF03-4D84-B712-41CFAE120BD5}" destId="{2D245677-70F9-4819-9845-FACE764F39CE}" srcOrd="1" destOrd="0" presId="urn:microsoft.com/office/officeart/2005/8/layout/hierarchy1"/>
    <dgm:cxn modelId="{BF326CD5-8BCD-4FDD-B99A-CC7DB3CE4EC5}" type="presParOf" srcId="{896BAF69-D428-4EDD-A56F-A04CBA0FD9BE}" destId="{1AA8E4DC-2BF7-406C-BBA8-4D32F7FA66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9DD9C-E18C-4FF1-9AAD-735C920FAF2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B3F84-DBD5-4B31-B019-E2DFB1C591B9}">
      <dgm:prSet/>
      <dgm:spPr/>
      <dgm:t>
        <a:bodyPr/>
        <a:lstStyle/>
        <a:p>
          <a:pPr rtl="0"/>
          <a:endParaRPr lang="ru-RU"/>
        </a:p>
      </dgm:t>
    </dgm:pt>
    <dgm:pt modelId="{771E4D90-DBC0-4EC2-889C-CC023513DC0C}" type="parTrans" cxnId="{FF926B83-812E-4545-84E7-52440734ED0A}">
      <dgm:prSet/>
      <dgm:spPr/>
      <dgm:t>
        <a:bodyPr/>
        <a:lstStyle/>
        <a:p>
          <a:endParaRPr lang="ru-RU"/>
        </a:p>
      </dgm:t>
    </dgm:pt>
    <dgm:pt modelId="{5E3D49A2-BA67-467A-BF74-6AC46A604F11}" type="sibTrans" cxnId="{FF926B83-812E-4545-84E7-52440734ED0A}">
      <dgm:prSet/>
      <dgm:spPr/>
      <dgm:t>
        <a:bodyPr/>
        <a:lstStyle/>
        <a:p>
          <a:endParaRPr lang="ru-RU"/>
        </a:p>
      </dgm:t>
    </dgm:pt>
    <dgm:pt modelId="{773FCE06-F8DF-4589-99A5-FE07F43F5692}">
      <dgm:prSet/>
      <dgm:spPr/>
      <dgm:t>
        <a:bodyPr/>
        <a:lstStyle/>
        <a:p>
          <a:pPr rtl="0"/>
          <a:r>
            <a:rPr lang="ru-RU" b="1" i="1" baseline="0" dirty="0" err="1" smtClean="0"/>
            <a:t>енергетична</a:t>
          </a:r>
          <a:r>
            <a:rPr lang="ru-RU" b="1" i="1" baseline="0" dirty="0" smtClean="0"/>
            <a:t> </a:t>
          </a:r>
          <a:r>
            <a:rPr lang="ru-RU" b="1" i="1" baseline="0" dirty="0" err="1" smtClean="0"/>
            <a:t>безпека</a:t>
          </a:r>
          <a:r>
            <a:rPr lang="ru-RU" b="1" i="1" baseline="0" dirty="0" smtClean="0"/>
            <a:t> </a:t>
          </a:r>
          <a:r>
            <a:rPr lang="ru-RU" i="1" baseline="0" dirty="0" smtClean="0"/>
            <a:t>є базовою </a:t>
          </a:r>
          <a:r>
            <a:rPr lang="ru-RU" i="1" baseline="0" dirty="0" err="1" smtClean="0"/>
            <a:t>складовою</a:t>
          </a:r>
          <a:r>
            <a:rPr lang="ru-RU" i="1" baseline="0" dirty="0" smtClean="0"/>
            <a:t> </a:t>
          </a:r>
          <a:r>
            <a:rPr lang="ru-RU" b="1" i="1" baseline="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економічної</a:t>
          </a:r>
          <a:r>
            <a:rPr lang="ru-RU" i="1" baseline="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1" baseline="0" dirty="0" smtClean="0"/>
            <a:t>та </a:t>
          </a:r>
          <a:r>
            <a:rPr lang="ru-RU" b="1" i="1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національної</a:t>
          </a:r>
          <a:r>
            <a:rPr lang="ru-RU" i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1" baseline="0" dirty="0" err="1" smtClean="0"/>
            <a:t>безпеки</a:t>
          </a:r>
          <a:r>
            <a:rPr lang="ru-RU" i="1" baseline="0" dirty="0" smtClean="0"/>
            <a:t> </a:t>
          </a:r>
          <a:r>
            <a:rPr lang="ru-RU" i="1" baseline="0" dirty="0" err="1" smtClean="0"/>
            <a:t>країни</a:t>
          </a:r>
          <a:endParaRPr lang="ru-RU" dirty="0"/>
        </a:p>
      </dgm:t>
    </dgm:pt>
    <dgm:pt modelId="{2F304E32-5FE5-4BB7-A97B-89936A619253}" type="parTrans" cxnId="{38D5B217-1316-411E-9776-8D0E4361D57A}">
      <dgm:prSet/>
      <dgm:spPr/>
      <dgm:t>
        <a:bodyPr/>
        <a:lstStyle/>
        <a:p>
          <a:endParaRPr lang="ru-RU"/>
        </a:p>
      </dgm:t>
    </dgm:pt>
    <dgm:pt modelId="{85E867BA-2EB7-4281-8B8C-8537107A42D9}" type="sibTrans" cxnId="{38D5B217-1316-411E-9776-8D0E4361D57A}">
      <dgm:prSet/>
      <dgm:spPr/>
      <dgm:t>
        <a:bodyPr/>
        <a:lstStyle/>
        <a:p>
          <a:endParaRPr lang="ru-RU"/>
        </a:p>
      </dgm:t>
    </dgm:pt>
    <dgm:pt modelId="{3003AB15-77F8-4B5A-9DBF-5DA188D2B1CA}" type="pres">
      <dgm:prSet presAssocID="{2CF9DD9C-E18C-4FF1-9AAD-735C920FAF21}" presName="diagram" presStyleCnt="0">
        <dgm:presLayoutVars>
          <dgm:dir/>
          <dgm:animLvl val="lvl"/>
          <dgm:resizeHandles val="exact"/>
        </dgm:presLayoutVars>
      </dgm:prSet>
      <dgm:spPr/>
    </dgm:pt>
    <dgm:pt modelId="{B93E89F6-3A0B-485D-8D76-7A69BC2538A9}" type="pres">
      <dgm:prSet presAssocID="{11FB3F84-DBD5-4B31-B019-E2DFB1C591B9}" presName="compNode" presStyleCnt="0"/>
      <dgm:spPr/>
    </dgm:pt>
    <dgm:pt modelId="{1F1D9324-FBBF-4448-9E89-DF079D401D1F}" type="pres">
      <dgm:prSet presAssocID="{11FB3F84-DBD5-4B31-B019-E2DFB1C591B9}" presName="childRect" presStyleLbl="bgAcc1" presStyleIdx="0" presStyleCnt="1" custScaleX="201452" custScaleY="80755">
        <dgm:presLayoutVars>
          <dgm:bulletEnabled val="1"/>
        </dgm:presLayoutVars>
      </dgm:prSet>
      <dgm:spPr/>
    </dgm:pt>
    <dgm:pt modelId="{3AE00E8D-EEF9-4B4A-8197-38F2EA392770}" type="pres">
      <dgm:prSet presAssocID="{11FB3F84-DBD5-4B31-B019-E2DFB1C591B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9F2657F-1D03-4BE9-80A3-725C40EACD53}" type="pres">
      <dgm:prSet presAssocID="{11FB3F84-DBD5-4B31-B019-E2DFB1C591B9}" presName="parentRect" presStyleLbl="alignNode1" presStyleIdx="0" presStyleCnt="1" custScaleX="122805"/>
      <dgm:spPr/>
    </dgm:pt>
    <dgm:pt modelId="{252004DD-B679-4C60-941F-114EA8EDCD29}" type="pres">
      <dgm:prSet presAssocID="{11FB3F84-DBD5-4B31-B019-E2DFB1C591B9}" presName="adorn" presStyleLbl="fgAccFollowNode1" presStyleIdx="0" presStyleCnt="1" custScaleX="306737" custScaleY="222092" custLinFactNeighborX="83992" custLinFactNeighborY="203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FF926B83-812E-4545-84E7-52440734ED0A}" srcId="{2CF9DD9C-E18C-4FF1-9AAD-735C920FAF21}" destId="{11FB3F84-DBD5-4B31-B019-E2DFB1C591B9}" srcOrd="0" destOrd="0" parTransId="{771E4D90-DBC0-4EC2-889C-CC023513DC0C}" sibTransId="{5E3D49A2-BA67-467A-BF74-6AC46A604F11}"/>
    <dgm:cxn modelId="{BC28165F-02A6-493B-8B09-70737D2DFAF2}" type="presOf" srcId="{11FB3F84-DBD5-4B31-B019-E2DFB1C591B9}" destId="{3AE00E8D-EEF9-4B4A-8197-38F2EA392770}" srcOrd="0" destOrd="0" presId="urn:microsoft.com/office/officeart/2005/8/layout/bList2"/>
    <dgm:cxn modelId="{385EDAA3-2C20-4625-9F62-13C6B9409484}" type="presOf" srcId="{11FB3F84-DBD5-4B31-B019-E2DFB1C591B9}" destId="{B9F2657F-1D03-4BE9-80A3-725C40EACD53}" srcOrd="1" destOrd="0" presId="urn:microsoft.com/office/officeart/2005/8/layout/bList2"/>
    <dgm:cxn modelId="{9626A50F-86F7-40BD-9C97-D723CCD5C0DF}" type="presOf" srcId="{773FCE06-F8DF-4589-99A5-FE07F43F5692}" destId="{1F1D9324-FBBF-4448-9E89-DF079D401D1F}" srcOrd="0" destOrd="0" presId="urn:microsoft.com/office/officeart/2005/8/layout/bList2"/>
    <dgm:cxn modelId="{38D5B217-1316-411E-9776-8D0E4361D57A}" srcId="{11FB3F84-DBD5-4B31-B019-E2DFB1C591B9}" destId="{773FCE06-F8DF-4589-99A5-FE07F43F5692}" srcOrd="0" destOrd="0" parTransId="{2F304E32-5FE5-4BB7-A97B-89936A619253}" sibTransId="{85E867BA-2EB7-4281-8B8C-8537107A42D9}"/>
    <dgm:cxn modelId="{51F2684B-1411-4C88-9BB2-0741BBB377A0}" type="presOf" srcId="{2CF9DD9C-E18C-4FF1-9AAD-735C920FAF21}" destId="{3003AB15-77F8-4B5A-9DBF-5DA188D2B1CA}" srcOrd="0" destOrd="0" presId="urn:microsoft.com/office/officeart/2005/8/layout/bList2"/>
    <dgm:cxn modelId="{F99C4A79-4BDC-4D4A-B23A-19FDE41F5520}" type="presParOf" srcId="{3003AB15-77F8-4B5A-9DBF-5DA188D2B1CA}" destId="{B93E89F6-3A0B-485D-8D76-7A69BC2538A9}" srcOrd="0" destOrd="0" presId="urn:microsoft.com/office/officeart/2005/8/layout/bList2"/>
    <dgm:cxn modelId="{2E6A7605-478E-4193-BC5F-690817B86B77}" type="presParOf" srcId="{B93E89F6-3A0B-485D-8D76-7A69BC2538A9}" destId="{1F1D9324-FBBF-4448-9E89-DF079D401D1F}" srcOrd="0" destOrd="0" presId="urn:microsoft.com/office/officeart/2005/8/layout/bList2"/>
    <dgm:cxn modelId="{59CBA604-A13A-4E22-B56B-823373B30FFA}" type="presParOf" srcId="{B93E89F6-3A0B-485D-8D76-7A69BC2538A9}" destId="{3AE00E8D-EEF9-4B4A-8197-38F2EA392770}" srcOrd="1" destOrd="0" presId="urn:microsoft.com/office/officeart/2005/8/layout/bList2"/>
    <dgm:cxn modelId="{50CFC175-80EE-4F61-809A-E8B6667FAE4C}" type="presParOf" srcId="{B93E89F6-3A0B-485D-8D76-7A69BC2538A9}" destId="{B9F2657F-1D03-4BE9-80A3-725C40EACD53}" srcOrd="2" destOrd="0" presId="urn:microsoft.com/office/officeart/2005/8/layout/bList2"/>
    <dgm:cxn modelId="{82D8D30D-E954-4A9F-A833-29A34C9A0E7E}" type="presParOf" srcId="{B93E89F6-3A0B-485D-8D76-7A69BC2538A9}" destId="{252004DD-B679-4C60-941F-114EA8EDCD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794498-A55A-45DD-AC88-1FE01F93731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C7773C-53F8-4C6F-8F26-9EE32790A5AF}">
      <dgm:prSet/>
      <dgm:spPr/>
      <dgm:t>
        <a:bodyPr/>
        <a:lstStyle/>
        <a:p>
          <a:pPr rtl="0"/>
          <a:r>
            <a:rPr lang="uk-UA" baseline="0" smtClean="0"/>
            <a:t>національна безпека </a:t>
          </a:r>
          <a:endParaRPr lang="ru-RU"/>
        </a:p>
      </dgm:t>
    </dgm:pt>
    <dgm:pt modelId="{D1DDC122-B663-400A-AEA2-0F62DCBF5D0C}" type="parTrans" cxnId="{AF78AE01-6444-4187-8750-C18F04DC0C7F}">
      <dgm:prSet/>
      <dgm:spPr/>
      <dgm:t>
        <a:bodyPr/>
        <a:lstStyle/>
        <a:p>
          <a:endParaRPr lang="ru-RU"/>
        </a:p>
      </dgm:t>
    </dgm:pt>
    <dgm:pt modelId="{D37B428C-DF8D-40AE-ADD9-6B5E2DF2F02E}" type="sibTrans" cxnId="{AF78AE01-6444-4187-8750-C18F04DC0C7F}">
      <dgm:prSet/>
      <dgm:spPr/>
      <dgm:t>
        <a:bodyPr/>
        <a:lstStyle/>
        <a:p>
          <a:endParaRPr lang="ru-RU"/>
        </a:p>
      </dgm:t>
    </dgm:pt>
    <dgm:pt modelId="{86DEA4B2-5416-4AC3-9825-CCE032ED0BF4}">
      <dgm:prSet/>
      <dgm:spPr/>
      <dgm:t>
        <a:bodyPr/>
        <a:lstStyle/>
        <a:p>
          <a:pPr rtl="0"/>
          <a:r>
            <a:rPr lang="uk-UA" baseline="0" dirty="0" smtClean="0"/>
            <a:t>економічна безпека </a:t>
          </a:r>
          <a:endParaRPr lang="ru-RU" dirty="0"/>
        </a:p>
      </dgm:t>
    </dgm:pt>
    <dgm:pt modelId="{AF7BBC58-87DE-4C5F-B71E-F32040CD4216}" type="parTrans" cxnId="{3D2163E9-BDC5-4A54-8C5B-B5E607199B3D}">
      <dgm:prSet/>
      <dgm:spPr/>
      <dgm:t>
        <a:bodyPr/>
        <a:lstStyle/>
        <a:p>
          <a:endParaRPr lang="ru-RU"/>
        </a:p>
      </dgm:t>
    </dgm:pt>
    <dgm:pt modelId="{B8E342F0-A614-4D39-8290-FE8A8866789A}" type="sibTrans" cxnId="{3D2163E9-BDC5-4A54-8C5B-B5E607199B3D}">
      <dgm:prSet/>
      <dgm:spPr/>
      <dgm:t>
        <a:bodyPr/>
        <a:lstStyle/>
        <a:p>
          <a:endParaRPr lang="ru-RU"/>
        </a:p>
      </dgm:t>
    </dgm:pt>
    <dgm:pt modelId="{B2BFABBB-DC80-4A3F-B371-DA8040FB8168}">
      <dgm:prSet/>
      <dgm:spPr/>
      <dgm:t>
        <a:bodyPr/>
        <a:lstStyle/>
        <a:p>
          <a:pPr rtl="0"/>
          <a:r>
            <a:rPr lang="uk-UA" baseline="0" smtClean="0"/>
            <a:t>енергетична безпека</a:t>
          </a:r>
          <a:endParaRPr lang="ru-RU"/>
        </a:p>
      </dgm:t>
    </dgm:pt>
    <dgm:pt modelId="{8C0C18A3-02C7-4731-BA7D-0279D769E3F8}" type="parTrans" cxnId="{191196D9-9139-45DD-9B12-16C74D3167C4}">
      <dgm:prSet/>
      <dgm:spPr/>
      <dgm:t>
        <a:bodyPr/>
        <a:lstStyle/>
        <a:p>
          <a:endParaRPr lang="ru-RU"/>
        </a:p>
      </dgm:t>
    </dgm:pt>
    <dgm:pt modelId="{DAA82A89-9D2D-4A3A-A198-A03998B939DF}" type="sibTrans" cxnId="{191196D9-9139-45DD-9B12-16C74D3167C4}">
      <dgm:prSet/>
      <dgm:spPr/>
      <dgm:t>
        <a:bodyPr/>
        <a:lstStyle/>
        <a:p>
          <a:endParaRPr lang="ru-RU"/>
        </a:p>
      </dgm:t>
    </dgm:pt>
    <dgm:pt modelId="{2F17155F-1D53-4F3A-8B10-21F0F7608266}" type="pres">
      <dgm:prSet presAssocID="{91794498-A55A-45DD-AC88-1FE01F93731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0644F4B-9707-4361-AE2F-89D2915A1EA2}" type="pres">
      <dgm:prSet presAssocID="{91794498-A55A-45DD-AC88-1FE01F937319}" presName="pyramid" presStyleLbl="node1" presStyleIdx="0" presStyleCnt="1"/>
      <dgm:spPr>
        <a:solidFill>
          <a:schemeClr val="accent1">
            <a:hueOff val="0"/>
            <a:satOff val="0"/>
            <a:lumOff val="0"/>
            <a:alpha val="41000"/>
          </a:schemeClr>
        </a:solidFill>
      </dgm:spPr>
      <dgm:t>
        <a:bodyPr/>
        <a:lstStyle/>
        <a:p>
          <a:endParaRPr lang="ru-RU"/>
        </a:p>
      </dgm:t>
    </dgm:pt>
    <dgm:pt modelId="{3EB55D00-F50F-4E59-A8F0-A269707F03DE}" type="pres">
      <dgm:prSet presAssocID="{91794498-A55A-45DD-AC88-1FE01F937319}" presName="theList" presStyleCnt="0"/>
      <dgm:spPr/>
    </dgm:pt>
    <dgm:pt modelId="{2D6B7B8C-8365-4A4B-B5B1-2D828F237E82}" type="pres">
      <dgm:prSet presAssocID="{2FC7773C-53F8-4C6F-8F26-9EE32790A5A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DB569-B4DB-4D33-A8CF-64D3CEB707F2}" type="pres">
      <dgm:prSet presAssocID="{2FC7773C-53F8-4C6F-8F26-9EE32790A5AF}" presName="aSpace" presStyleCnt="0"/>
      <dgm:spPr/>
    </dgm:pt>
    <dgm:pt modelId="{D6B17A4D-6392-4100-A4B5-C5B3C1BB2A3F}" type="pres">
      <dgm:prSet presAssocID="{86DEA4B2-5416-4AC3-9825-CCE032ED0BF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18492-6E30-4A76-8660-3E686F504EB1}" type="pres">
      <dgm:prSet presAssocID="{86DEA4B2-5416-4AC3-9825-CCE032ED0BF4}" presName="aSpace" presStyleCnt="0"/>
      <dgm:spPr/>
    </dgm:pt>
    <dgm:pt modelId="{D34BD4D7-BA0A-40DE-BC17-F298F93A18EC}" type="pres">
      <dgm:prSet presAssocID="{B2BFABBB-DC80-4A3F-B371-DA8040FB816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E753E-5D71-4FA3-A574-937188262BE7}" type="pres">
      <dgm:prSet presAssocID="{B2BFABBB-DC80-4A3F-B371-DA8040FB8168}" presName="aSpace" presStyleCnt="0"/>
      <dgm:spPr/>
    </dgm:pt>
  </dgm:ptLst>
  <dgm:cxnLst>
    <dgm:cxn modelId="{ABCDCB44-7A6E-4FA8-9BE9-0DA4C22A4154}" type="presOf" srcId="{B2BFABBB-DC80-4A3F-B371-DA8040FB8168}" destId="{D34BD4D7-BA0A-40DE-BC17-F298F93A18EC}" srcOrd="0" destOrd="0" presId="urn:microsoft.com/office/officeart/2005/8/layout/pyramid2"/>
    <dgm:cxn modelId="{AF78AE01-6444-4187-8750-C18F04DC0C7F}" srcId="{91794498-A55A-45DD-AC88-1FE01F937319}" destId="{2FC7773C-53F8-4C6F-8F26-9EE32790A5AF}" srcOrd="0" destOrd="0" parTransId="{D1DDC122-B663-400A-AEA2-0F62DCBF5D0C}" sibTransId="{D37B428C-DF8D-40AE-ADD9-6B5E2DF2F02E}"/>
    <dgm:cxn modelId="{3AA3E130-2CF3-4521-B2B7-BC46CCA767F6}" type="presOf" srcId="{2FC7773C-53F8-4C6F-8F26-9EE32790A5AF}" destId="{2D6B7B8C-8365-4A4B-B5B1-2D828F237E82}" srcOrd="0" destOrd="0" presId="urn:microsoft.com/office/officeart/2005/8/layout/pyramid2"/>
    <dgm:cxn modelId="{EE702471-5159-4786-9732-9C81F3352DD3}" type="presOf" srcId="{86DEA4B2-5416-4AC3-9825-CCE032ED0BF4}" destId="{D6B17A4D-6392-4100-A4B5-C5B3C1BB2A3F}" srcOrd="0" destOrd="0" presId="urn:microsoft.com/office/officeart/2005/8/layout/pyramid2"/>
    <dgm:cxn modelId="{3D2163E9-BDC5-4A54-8C5B-B5E607199B3D}" srcId="{91794498-A55A-45DD-AC88-1FE01F937319}" destId="{86DEA4B2-5416-4AC3-9825-CCE032ED0BF4}" srcOrd="1" destOrd="0" parTransId="{AF7BBC58-87DE-4C5F-B71E-F32040CD4216}" sibTransId="{B8E342F0-A614-4D39-8290-FE8A8866789A}"/>
    <dgm:cxn modelId="{191196D9-9139-45DD-9B12-16C74D3167C4}" srcId="{91794498-A55A-45DD-AC88-1FE01F937319}" destId="{B2BFABBB-DC80-4A3F-B371-DA8040FB8168}" srcOrd="2" destOrd="0" parTransId="{8C0C18A3-02C7-4731-BA7D-0279D769E3F8}" sibTransId="{DAA82A89-9D2D-4A3A-A198-A03998B939DF}"/>
    <dgm:cxn modelId="{D2A69561-7CE9-4A0C-BF0D-C0AB1FFC6E58}" type="presOf" srcId="{91794498-A55A-45DD-AC88-1FE01F937319}" destId="{2F17155F-1D53-4F3A-8B10-21F0F7608266}" srcOrd="0" destOrd="0" presId="urn:microsoft.com/office/officeart/2005/8/layout/pyramid2"/>
    <dgm:cxn modelId="{501FD376-8E3C-4FCC-9F13-212D1E257CDD}" type="presParOf" srcId="{2F17155F-1D53-4F3A-8B10-21F0F7608266}" destId="{60644F4B-9707-4361-AE2F-89D2915A1EA2}" srcOrd="0" destOrd="0" presId="urn:microsoft.com/office/officeart/2005/8/layout/pyramid2"/>
    <dgm:cxn modelId="{C02D81FC-8069-4EA9-8CBE-1E1AEB1229CD}" type="presParOf" srcId="{2F17155F-1D53-4F3A-8B10-21F0F7608266}" destId="{3EB55D00-F50F-4E59-A8F0-A269707F03DE}" srcOrd="1" destOrd="0" presId="urn:microsoft.com/office/officeart/2005/8/layout/pyramid2"/>
    <dgm:cxn modelId="{12FF841A-D408-484B-9682-32F998B48ED8}" type="presParOf" srcId="{3EB55D00-F50F-4E59-A8F0-A269707F03DE}" destId="{2D6B7B8C-8365-4A4B-B5B1-2D828F237E82}" srcOrd="0" destOrd="0" presId="urn:microsoft.com/office/officeart/2005/8/layout/pyramid2"/>
    <dgm:cxn modelId="{9EA3AC1A-A9EB-4630-8838-338810D6B517}" type="presParOf" srcId="{3EB55D00-F50F-4E59-A8F0-A269707F03DE}" destId="{752DB569-B4DB-4D33-A8CF-64D3CEB707F2}" srcOrd="1" destOrd="0" presId="urn:microsoft.com/office/officeart/2005/8/layout/pyramid2"/>
    <dgm:cxn modelId="{08DE8A1E-F591-4A24-8217-DE78994E42B1}" type="presParOf" srcId="{3EB55D00-F50F-4E59-A8F0-A269707F03DE}" destId="{D6B17A4D-6392-4100-A4B5-C5B3C1BB2A3F}" srcOrd="2" destOrd="0" presId="urn:microsoft.com/office/officeart/2005/8/layout/pyramid2"/>
    <dgm:cxn modelId="{58FAAB17-3FF5-47E1-928A-3146303CD9F3}" type="presParOf" srcId="{3EB55D00-F50F-4E59-A8F0-A269707F03DE}" destId="{05E18492-6E30-4A76-8660-3E686F504EB1}" srcOrd="3" destOrd="0" presId="urn:microsoft.com/office/officeart/2005/8/layout/pyramid2"/>
    <dgm:cxn modelId="{3BB0A854-4B2F-4A18-97EF-E693C832F317}" type="presParOf" srcId="{3EB55D00-F50F-4E59-A8F0-A269707F03DE}" destId="{D34BD4D7-BA0A-40DE-BC17-F298F93A18EC}" srcOrd="4" destOrd="0" presId="urn:microsoft.com/office/officeart/2005/8/layout/pyramid2"/>
    <dgm:cxn modelId="{203D2429-3F4B-485F-AA5C-515DE7D5E8D9}" type="presParOf" srcId="{3EB55D00-F50F-4E59-A8F0-A269707F03DE}" destId="{3CCE753E-5D71-4FA3-A574-937188262BE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1E978-6427-4A30-A948-331F9C3A38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03E7CEA-5690-4F4C-A6D9-EF2ECB45B91E}">
      <dgm:prSet/>
      <dgm:spPr/>
      <dgm:t>
        <a:bodyPr/>
        <a:lstStyle/>
        <a:p>
          <a:pPr rtl="0"/>
          <a:r>
            <a:rPr lang="ru-RU" baseline="0" dirty="0" err="1" smtClean="0"/>
            <a:t>країни</a:t>
          </a:r>
          <a:r>
            <a:rPr lang="ru-RU" baseline="0" dirty="0" smtClean="0"/>
            <a:t>, </a:t>
          </a:r>
          <a:r>
            <a:rPr lang="ru-RU" baseline="0" dirty="0" err="1" smtClean="0"/>
            <a:t>що</a:t>
          </a:r>
          <a:r>
            <a:rPr lang="ru-RU" baseline="0" dirty="0" smtClean="0"/>
            <a:t> </a:t>
          </a:r>
          <a:r>
            <a:rPr lang="ru-RU" baseline="0" dirty="0" err="1" smtClean="0"/>
            <a:t>були</a:t>
          </a:r>
          <a:r>
            <a:rPr lang="ru-RU" baseline="0" dirty="0" smtClean="0"/>
            <a:t> й </a:t>
          </a:r>
          <a:r>
            <a:rPr lang="ru-RU" baseline="0" dirty="0" err="1" smtClean="0"/>
            <a:t>залишаються</a:t>
          </a:r>
          <a:r>
            <a:rPr lang="ru-RU" baseline="0" dirty="0" smtClean="0"/>
            <a:t> </a:t>
          </a:r>
          <a:r>
            <a:rPr lang="ru-RU" baseline="0" dirty="0" err="1" smtClean="0"/>
            <a:t>енергетичними</a:t>
          </a:r>
          <a:r>
            <a:rPr lang="ru-RU" baseline="0" dirty="0" smtClean="0"/>
            <a:t> </a:t>
          </a:r>
          <a:r>
            <a:rPr lang="ru-RU" baseline="0" dirty="0" err="1" smtClean="0"/>
            <a:t>споживачами</a:t>
          </a:r>
          <a:r>
            <a:rPr lang="ru-RU" baseline="0" dirty="0" smtClean="0"/>
            <a:t>, </a:t>
          </a:r>
          <a:r>
            <a:rPr lang="ru-RU" baseline="0" dirty="0" err="1" smtClean="0"/>
            <a:t>постають</a:t>
          </a:r>
          <a:r>
            <a:rPr lang="ru-RU" baseline="0" dirty="0" smtClean="0"/>
            <a:t> перед </a:t>
          </a:r>
          <a:r>
            <a:rPr lang="ru-RU" baseline="0" dirty="0" err="1" smtClean="0"/>
            <a:t>необхідністю</a:t>
          </a:r>
          <a:r>
            <a:rPr lang="ru-RU" baseline="0" dirty="0" smtClean="0"/>
            <a:t> </a:t>
          </a:r>
          <a:r>
            <a:rPr lang="ru-RU" baseline="0" dirty="0" err="1" smtClean="0"/>
            <a:t>розбудови</a:t>
          </a:r>
          <a:r>
            <a:rPr lang="ru-RU" baseline="0" dirty="0" smtClean="0"/>
            <a:t> </a:t>
          </a:r>
          <a:r>
            <a:rPr lang="ru-RU" b="1" baseline="0" dirty="0" err="1" smtClean="0"/>
            <a:t>власних</a:t>
          </a:r>
          <a:r>
            <a:rPr lang="ru-RU" b="1" baseline="0" dirty="0" smtClean="0"/>
            <a:t> систем </a:t>
          </a:r>
          <a:r>
            <a:rPr lang="ru-RU" b="1" baseline="0" dirty="0" err="1" smtClean="0"/>
            <a:t>забезпечення</a:t>
          </a:r>
          <a:r>
            <a:rPr lang="ru-RU" b="1" baseline="0" dirty="0" smtClean="0"/>
            <a:t> </a:t>
          </a:r>
          <a:r>
            <a:rPr lang="ru-RU" b="1" baseline="0" dirty="0" err="1" smtClean="0"/>
            <a:t>енергетичної</a:t>
          </a:r>
          <a:r>
            <a:rPr lang="ru-RU" b="1" baseline="0" dirty="0" smtClean="0"/>
            <a:t> </a:t>
          </a:r>
          <a:r>
            <a:rPr lang="ru-RU" b="1" baseline="0" dirty="0" err="1" smtClean="0"/>
            <a:t>безпеки</a:t>
          </a:r>
          <a:r>
            <a:rPr lang="ru-RU" baseline="0" dirty="0" smtClean="0"/>
            <a:t>, </a:t>
          </a:r>
          <a:r>
            <a:rPr lang="ru-RU" baseline="0" dirty="0" err="1" smtClean="0"/>
            <a:t>ефективність</a:t>
          </a:r>
          <a:r>
            <a:rPr lang="ru-RU" baseline="0" dirty="0" smtClean="0"/>
            <a:t> </a:t>
          </a:r>
          <a:r>
            <a:rPr lang="ru-RU" baseline="0" dirty="0" err="1" smtClean="0"/>
            <a:t>яких</a:t>
          </a:r>
          <a:r>
            <a:rPr lang="ru-RU" baseline="0" dirty="0" smtClean="0"/>
            <a:t> </a:t>
          </a:r>
          <a:r>
            <a:rPr lang="ru-RU" baseline="0" dirty="0" err="1" smtClean="0"/>
            <a:t>має</a:t>
          </a:r>
          <a:r>
            <a:rPr lang="ru-RU" baseline="0" dirty="0" smtClean="0"/>
            <a:t> </a:t>
          </a:r>
          <a:r>
            <a:rPr lang="ru-RU" baseline="0" dirty="0" err="1" smtClean="0"/>
            <a:t>урівноважувати</a:t>
          </a:r>
          <a:r>
            <a:rPr lang="ru-RU" baseline="0" dirty="0" smtClean="0"/>
            <a:t> </a:t>
          </a:r>
          <a:r>
            <a:rPr lang="ru-RU" baseline="0" dirty="0" err="1" smtClean="0"/>
            <a:t>дисфункціональні</a:t>
          </a:r>
          <a:r>
            <a:rPr lang="ru-RU" baseline="0" dirty="0" smtClean="0"/>
            <a:t> </a:t>
          </a:r>
          <a:r>
            <a:rPr lang="ru-RU" baseline="0" dirty="0" err="1" smtClean="0"/>
            <a:t>впливи</a:t>
          </a:r>
          <a:r>
            <a:rPr lang="ru-RU" baseline="0" dirty="0" smtClean="0"/>
            <a:t> (</a:t>
          </a:r>
          <a:r>
            <a:rPr lang="ru-RU" baseline="0" dirty="0" err="1" smtClean="0"/>
            <a:t>виклики</a:t>
          </a:r>
          <a:r>
            <a:rPr lang="ru-RU" baseline="0" dirty="0" smtClean="0"/>
            <a:t>, </a:t>
          </a:r>
          <a:r>
            <a:rPr lang="ru-RU" baseline="0" dirty="0" err="1" smtClean="0"/>
            <a:t>загрози</a:t>
          </a:r>
          <a:r>
            <a:rPr lang="ru-RU" baseline="0" dirty="0" smtClean="0"/>
            <a:t>, </a:t>
          </a:r>
          <a:r>
            <a:rPr lang="ru-RU" baseline="0" dirty="0" err="1" smtClean="0"/>
            <a:t>небезпеки</a:t>
          </a:r>
          <a:r>
            <a:rPr lang="ru-RU" baseline="0" dirty="0" smtClean="0"/>
            <a:t>), </a:t>
          </a:r>
          <a:r>
            <a:rPr lang="ru-RU" baseline="0" dirty="0" err="1" smtClean="0"/>
            <a:t>що</a:t>
          </a:r>
          <a:r>
            <a:rPr lang="ru-RU" baseline="0" dirty="0" smtClean="0"/>
            <a:t> </a:t>
          </a:r>
          <a:r>
            <a:rPr lang="ru-RU" baseline="0" dirty="0" err="1" smtClean="0"/>
            <a:t>продукуються</a:t>
          </a:r>
          <a:r>
            <a:rPr lang="ru-RU" baseline="0" dirty="0" smtClean="0"/>
            <a:t> </a:t>
          </a:r>
          <a:r>
            <a:rPr lang="ru-RU" baseline="0" dirty="0" err="1" smtClean="0"/>
            <a:t>міжнародним</a:t>
          </a:r>
          <a:r>
            <a:rPr lang="ru-RU" baseline="0" dirty="0" smtClean="0"/>
            <a:t> </a:t>
          </a:r>
          <a:r>
            <a:rPr lang="ru-RU" baseline="0" dirty="0" err="1" smtClean="0"/>
            <a:t>середовищем</a:t>
          </a:r>
          <a:endParaRPr lang="ru-RU" dirty="0"/>
        </a:p>
      </dgm:t>
    </dgm:pt>
    <dgm:pt modelId="{1554322A-12D4-4B94-B57B-DEA7F092C76B}" type="parTrans" cxnId="{427F111F-E63E-4342-AAB3-3511845FA68C}">
      <dgm:prSet/>
      <dgm:spPr/>
      <dgm:t>
        <a:bodyPr/>
        <a:lstStyle/>
        <a:p>
          <a:endParaRPr lang="ru-RU"/>
        </a:p>
      </dgm:t>
    </dgm:pt>
    <dgm:pt modelId="{2F6F7F08-7B6B-4F52-8667-9FEC56EF66FE}" type="sibTrans" cxnId="{427F111F-E63E-4342-AAB3-3511845FA68C}">
      <dgm:prSet/>
      <dgm:spPr/>
      <dgm:t>
        <a:bodyPr/>
        <a:lstStyle/>
        <a:p>
          <a:endParaRPr lang="ru-RU"/>
        </a:p>
      </dgm:t>
    </dgm:pt>
    <dgm:pt modelId="{D49AE7E4-CDB3-47D2-8A37-60AFED183702}" type="pres">
      <dgm:prSet presAssocID="{DFC1E978-6427-4A30-A948-331F9C3A3802}" presName="linear" presStyleCnt="0">
        <dgm:presLayoutVars>
          <dgm:animLvl val="lvl"/>
          <dgm:resizeHandles val="exact"/>
        </dgm:presLayoutVars>
      </dgm:prSet>
      <dgm:spPr/>
    </dgm:pt>
    <dgm:pt modelId="{CCC7DB67-649B-4DE6-AE61-5B0BCF406BE7}" type="pres">
      <dgm:prSet presAssocID="{203E7CEA-5690-4F4C-A6D9-EF2ECB45B91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D34306C-82C8-4C80-AD0E-E7E39CD198C9}" type="presOf" srcId="{DFC1E978-6427-4A30-A948-331F9C3A3802}" destId="{D49AE7E4-CDB3-47D2-8A37-60AFED183702}" srcOrd="0" destOrd="0" presId="urn:microsoft.com/office/officeart/2005/8/layout/vList2"/>
    <dgm:cxn modelId="{1D7115C3-0B2A-4963-86E0-A24D3743473E}" type="presOf" srcId="{203E7CEA-5690-4F4C-A6D9-EF2ECB45B91E}" destId="{CCC7DB67-649B-4DE6-AE61-5B0BCF406BE7}" srcOrd="0" destOrd="0" presId="urn:microsoft.com/office/officeart/2005/8/layout/vList2"/>
    <dgm:cxn modelId="{427F111F-E63E-4342-AAB3-3511845FA68C}" srcId="{DFC1E978-6427-4A30-A948-331F9C3A3802}" destId="{203E7CEA-5690-4F4C-A6D9-EF2ECB45B91E}" srcOrd="0" destOrd="0" parTransId="{1554322A-12D4-4B94-B57B-DEA7F092C76B}" sibTransId="{2F6F7F08-7B6B-4F52-8667-9FEC56EF66FE}"/>
    <dgm:cxn modelId="{28698564-E306-49D7-9708-AD37415D682D}" type="presParOf" srcId="{D49AE7E4-CDB3-47D2-8A37-60AFED183702}" destId="{CCC7DB67-649B-4DE6-AE61-5B0BCF406B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EE4203-8046-4C61-BE38-EAC391F18958}" type="doc">
      <dgm:prSet loTypeId="urn:microsoft.com/office/officeart/2005/8/layout/hList7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BA8524-E40D-4299-B26E-0F2096863C62}">
      <dgm:prSet/>
      <dgm:spPr/>
      <dgm:t>
        <a:bodyPr/>
        <a:lstStyle/>
        <a:p>
          <a:pPr rtl="0"/>
          <a:r>
            <a:rPr lang="uk-UA" baseline="0" dirty="0" smtClean="0"/>
            <a:t>Сутність енергетичної безпеки та її зв’язок з міжнародною економікою</a:t>
          </a:r>
          <a:endParaRPr lang="ru-RU" dirty="0"/>
        </a:p>
      </dgm:t>
    </dgm:pt>
    <dgm:pt modelId="{54B6EE99-50C3-439D-935F-30B64C942DD1}" type="parTrans" cxnId="{3DA981F3-4C8E-41A7-9F43-7DC6060C3D91}">
      <dgm:prSet/>
      <dgm:spPr/>
      <dgm:t>
        <a:bodyPr/>
        <a:lstStyle/>
        <a:p>
          <a:endParaRPr lang="ru-RU"/>
        </a:p>
      </dgm:t>
    </dgm:pt>
    <dgm:pt modelId="{B179AF57-44AA-4B1E-95A2-B1F795D5B0E0}" type="sibTrans" cxnId="{3DA981F3-4C8E-41A7-9F43-7DC6060C3D91}">
      <dgm:prSet/>
      <dgm:spPr/>
      <dgm:t>
        <a:bodyPr/>
        <a:lstStyle/>
        <a:p>
          <a:endParaRPr lang="ru-RU"/>
        </a:p>
      </dgm:t>
    </dgm:pt>
    <dgm:pt modelId="{87C46D15-3920-46FC-AD9C-3B7688275EA6}">
      <dgm:prSet/>
      <dgm:spPr/>
      <dgm:t>
        <a:bodyPr/>
        <a:lstStyle/>
        <a:p>
          <a:pPr rtl="0"/>
          <a:r>
            <a:rPr lang="uk-UA" baseline="0" dirty="0" smtClean="0"/>
            <a:t>Стан секторів енергетики України, у тому числі у період війни</a:t>
          </a:r>
          <a:endParaRPr lang="ru-RU" dirty="0"/>
        </a:p>
      </dgm:t>
    </dgm:pt>
    <dgm:pt modelId="{DED085C1-BD25-4027-BAAE-D2260D758FE3}" type="parTrans" cxnId="{CB85580C-695B-4F68-BE8B-7D489E341638}">
      <dgm:prSet/>
      <dgm:spPr/>
      <dgm:t>
        <a:bodyPr/>
        <a:lstStyle/>
        <a:p>
          <a:endParaRPr lang="ru-RU"/>
        </a:p>
      </dgm:t>
    </dgm:pt>
    <dgm:pt modelId="{E8EDA471-8E2C-4EF9-B186-2360988FDF22}" type="sibTrans" cxnId="{CB85580C-695B-4F68-BE8B-7D489E341638}">
      <dgm:prSet/>
      <dgm:spPr/>
      <dgm:t>
        <a:bodyPr/>
        <a:lstStyle/>
        <a:p>
          <a:endParaRPr lang="ru-RU"/>
        </a:p>
      </dgm:t>
    </dgm:pt>
    <dgm:pt modelId="{AB0C9371-EDCD-4EE8-B693-D1DD2D156771}">
      <dgm:prSet/>
      <dgm:spPr/>
      <dgm:t>
        <a:bodyPr/>
        <a:lstStyle/>
        <a:p>
          <a:pPr rtl="0"/>
          <a:r>
            <a:rPr lang="uk-UA" baseline="0" smtClean="0"/>
            <a:t>Заходи із забезпечення енергобезпеки в Україні і країнах світу</a:t>
          </a:r>
          <a:endParaRPr lang="ru-RU"/>
        </a:p>
      </dgm:t>
    </dgm:pt>
    <dgm:pt modelId="{8C40F44A-475B-44AC-A30E-E5C67A1CE538}" type="parTrans" cxnId="{B0B9789E-F669-4AA2-BFE3-5F0BA33C543C}">
      <dgm:prSet/>
      <dgm:spPr/>
      <dgm:t>
        <a:bodyPr/>
        <a:lstStyle/>
        <a:p>
          <a:endParaRPr lang="ru-RU"/>
        </a:p>
      </dgm:t>
    </dgm:pt>
    <dgm:pt modelId="{8DEAD786-15CB-4280-8ACF-89DA747D33C2}" type="sibTrans" cxnId="{B0B9789E-F669-4AA2-BFE3-5F0BA33C543C}">
      <dgm:prSet/>
      <dgm:spPr/>
      <dgm:t>
        <a:bodyPr/>
        <a:lstStyle/>
        <a:p>
          <a:endParaRPr lang="ru-RU"/>
        </a:p>
      </dgm:t>
    </dgm:pt>
    <dgm:pt modelId="{D2DE979C-F76A-49F5-A0D5-793778D60080}">
      <dgm:prSet/>
      <dgm:spPr/>
      <dgm:t>
        <a:bodyPr/>
        <a:lstStyle/>
        <a:p>
          <a:pPr rtl="0"/>
          <a:r>
            <a:rPr lang="uk-UA" baseline="0" dirty="0" smtClean="0"/>
            <a:t>Сутність Європейського Зеленого курсу та </a:t>
          </a:r>
          <a:r>
            <a:rPr lang="uk-UA" baseline="0" dirty="0" err="1" smtClean="0"/>
            <a:t>долучення</a:t>
          </a:r>
          <a:r>
            <a:rPr lang="uk-UA" baseline="0" dirty="0" smtClean="0"/>
            <a:t> до нього України</a:t>
          </a:r>
          <a:endParaRPr lang="ru-RU" dirty="0"/>
        </a:p>
      </dgm:t>
    </dgm:pt>
    <dgm:pt modelId="{D3B0BEE2-79A8-4196-8B11-D8D9EC93A117}" type="parTrans" cxnId="{98499167-7F37-4D46-8DC2-1BA9705A3BC0}">
      <dgm:prSet/>
      <dgm:spPr/>
      <dgm:t>
        <a:bodyPr/>
        <a:lstStyle/>
        <a:p>
          <a:endParaRPr lang="ru-RU"/>
        </a:p>
      </dgm:t>
    </dgm:pt>
    <dgm:pt modelId="{8CA4F7A0-C424-4B05-96B5-236851A77F86}" type="sibTrans" cxnId="{98499167-7F37-4D46-8DC2-1BA9705A3BC0}">
      <dgm:prSet/>
      <dgm:spPr/>
      <dgm:t>
        <a:bodyPr/>
        <a:lstStyle/>
        <a:p>
          <a:endParaRPr lang="ru-RU"/>
        </a:p>
      </dgm:t>
    </dgm:pt>
    <dgm:pt modelId="{42EB4048-CDAC-4FEF-9F39-20CE507D64BA}" type="pres">
      <dgm:prSet presAssocID="{84EE4203-8046-4C61-BE38-EAC391F18958}" presName="Name0" presStyleCnt="0">
        <dgm:presLayoutVars>
          <dgm:dir/>
          <dgm:resizeHandles val="exact"/>
        </dgm:presLayoutVars>
      </dgm:prSet>
      <dgm:spPr/>
    </dgm:pt>
    <dgm:pt modelId="{7A4AEEA3-622F-478A-87CF-7CD686A138EC}" type="pres">
      <dgm:prSet presAssocID="{84EE4203-8046-4C61-BE38-EAC391F18958}" presName="fgShape" presStyleLbl="fgShp" presStyleIdx="0" presStyleCnt="1"/>
      <dgm:spPr/>
    </dgm:pt>
    <dgm:pt modelId="{AAB19664-D241-4B88-943F-889CBA840767}" type="pres">
      <dgm:prSet presAssocID="{84EE4203-8046-4C61-BE38-EAC391F18958}" presName="linComp" presStyleCnt="0"/>
      <dgm:spPr/>
    </dgm:pt>
    <dgm:pt modelId="{2FAEEEEA-BE32-44A9-8F91-22E475D8ADC9}" type="pres">
      <dgm:prSet presAssocID="{43BA8524-E40D-4299-B26E-0F2096863C62}" presName="compNode" presStyleCnt="0"/>
      <dgm:spPr/>
    </dgm:pt>
    <dgm:pt modelId="{70D604C9-BED5-4130-A3FF-204AF3EAC8C7}" type="pres">
      <dgm:prSet presAssocID="{43BA8524-E40D-4299-B26E-0F2096863C62}" presName="bkgdShape" presStyleLbl="node1" presStyleIdx="0" presStyleCnt="4"/>
      <dgm:spPr/>
      <dgm:t>
        <a:bodyPr/>
        <a:lstStyle/>
        <a:p>
          <a:endParaRPr lang="ru-RU"/>
        </a:p>
      </dgm:t>
    </dgm:pt>
    <dgm:pt modelId="{75462B0F-2871-492A-AFE9-7BA8246A83D7}" type="pres">
      <dgm:prSet presAssocID="{43BA8524-E40D-4299-B26E-0F2096863C6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FA0C-B5D1-4C62-9E4E-14C082A06FE0}" type="pres">
      <dgm:prSet presAssocID="{43BA8524-E40D-4299-B26E-0F2096863C62}" presName="invisiNode" presStyleLbl="node1" presStyleIdx="0" presStyleCnt="4"/>
      <dgm:spPr/>
    </dgm:pt>
    <dgm:pt modelId="{68B9ED4C-A128-46C1-9C56-2359E0EFD2C6}" type="pres">
      <dgm:prSet presAssocID="{43BA8524-E40D-4299-B26E-0F2096863C6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5D31E80-7525-460B-B0BF-6F1B09374CA7}" type="pres">
      <dgm:prSet presAssocID="{B179AF57-44AA-4B1E-95A2-B1F795D5B0E0}" presName="sibTrans" presStyleLbl="sibTrans2D1" presStyleIdx="0" presStyleCnt="0"/>
      <dgm:spPr/>
    </dgm:pt>
    <dgm:pt modelId="{030422C2-C3CB-4736-BB5F-A85E9769C456}" type="pres">
      <dgm:prSet presAssocID="{87C46D15-3920-46FC-AD9C-3B7688275EA6}" presName="compNode" presStyleCnt="0"/>
      <dgm:spPr/>
    </dgm:pt>
    <dgm:pt modelId="{160CFA39-6662-48DC-9FE8-A64A5BE532F7}" type="pres">
      <dgm:prSet presAssocID="{87C46D15-3920-46FC-AD9C-3B7688275EA6}" presName="bkgdShape" presStyleLbl="node1" presStyleIdx="1" presStyleCnt="4"/>
      <dgm:spPr/>
    </dgm:pt>
    <dgm:pt modelId="{55D05359-2978-461F-8ABD-C33EBFA79E62}" type="pres">
      <dgm:prSet presAssocID="{87C46D15-3920-46FC-AD9C-3B7688275EA6}" presName="nodeTx" presStyleLbl="node1" presStyleIdx="1" presStyleCnt="4">
        <dgm:presLayoutVars>
          <dgm:bulletEnabled val="1"/>
        </dgm:presLayoutVars>
      </dgm:prSet>
      <dgm:spPr/>
    </dgm:pt>
    <dgm:pt modelId="{7AAD9DA0-BD1F-472C-9975-11D33B816CA1}" type="pres">
      <dgm:prSet presAssocID="{87C46D15-3920-46FC-AD9C-3B7688275EA6}" presName="invisiNode" presStyleLbl="node1" presStyleIdx="1" presStyleCnt="4"/>
      <dgm:spPr/>
    </dgm:pt>
    <dgm:pt modelId="{D9D95ED7-7A57-40E9-AFDB-70BAF5D447B8}" type="pres">
      <dgm:prSet presAssocID="{87C46D15-3920-46FC-AD9C-3B7688275EA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2A8F02-14DF-41E4-8801-561D1790A43B}" type="pres">
      <dgm:prSet presAssocID="{E8EDA471-8E2C-4EF9-B186-2360988FDF22}" presName="sibTrans" presStyleLbl="sibTrans2D1" presStyleIdx="0" presStyleCnt="0"/>
      <dgm:spPr/>
    </dgm:pt>
    <dgm:pt modelId="{4256F125-A980-4829-9354-770E1AEE0CE1}" type="pres">
      <dgm:prSet presAssocID="{AB0C9371-EDCD-4EE8-B693-D1DD2D156771}" presName="compNode" presStyleCnt="0"/>
      <dgm:spPr/>
    </dgm:pt>
    <dgm:pt modelId="{0995CABC-CBD8-4BB4-B18A-5A848ACFAEC4}" type="pres">
      <dgm:prSet presAssocID="{AB0C9371-EDCD-4EE8-B693-D1DD2D156771}" presName="bkgdShape" presStyleLbl="node1" presStyleIdx="2" presStyleCnt="4"/>
      <dgm:spPr/>
    </dgm:pt>
    <dgm:pt modelId="{ADCD24AB-973C-466F-A80D-4AF97FB9D493}" type="pres">
      <dgm:prSet presAssocID="{AB0C9371-EDCD-4EE8-B693-D1DD2D156771}" presName="nodeTx" presStyleLbl="node1" presStyleIdx="2" presStyleCnt="4">
        <dgm:presLayoutVars>
          <dgm:bulletEnabled val="1"/>
        </dgm:presLayoutVars>
      </dgm:prSet>
      <dgm:spPr/>
    </dgm:pt>
    <dgm:pt modelId="{A0F9F26F-BF75-49A9-B475-0F08E9D55184}" type="pres">
      <dgm:prSet presAssocID="{AB0C9371-EDCD-4EE8-B693-D1DD2D156771}" presName="invisiNode" presStyleLbl="node1" presStyleIdx="2" presStyleCnt="4"/>
      <dgm:spPr/>
    </dgm:pt>
    <dgm:pt modelId="{95A8A09F-CECA-4CD6-8E2E-7CE627DD3661}" type="pres">
      <dgm:prSet presAssocID="{AB0C9371-EDCD-4EE8-B693-D1DD2D15677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9FB759-A030-4950-B57A-FF9FA4BC746E}" type="pres">
      <dgm:prSet presAssocID="{8DEAD786-15CB-4280-8ACF-89DA747D33C2}" presName="sibTrans" presStyleLbl="sibTrans2D1" presStyleIdx="0" presStyleCnt="0"/>
      <dgm:spPr/>
    </dgm:pt>
    <dgm:pt modelId="{A2E687A5-FF85-412B-96F1-336FC2E32056}" type="pres">
      <dgm:prSet presAssocID="{D2DE979C-F76A-49F5-A0D5-793778D60080}" presName="compNode" presStyleCnt="0"/>
      <dgm:spPr/>
    </dgm:pt>
    <dgm:pt modelId="{C44178EB-87B2-4340-B803-F2519B2DAD8B}" type="pres">
      <dgm:prSet presAssocID="{D2DE979C-F76A-49F5-A0D5-793778D60080}" presName="bkgdShape" presStyleLbl="node1" presStyleIdx="3" presStyleCnt="4"/>
      <dgm:spPr/>
    </dgm:pt>
    <dgm:pt modelId="{F54E640A-A23C-492D-9F36-49F877BB7A74}" type="pres">
      <dgm:prSet presAssocID="{D2DE979C-F76A-49F5-A0D5-793778D60080}" presName="nodeTx" presStyleLbl="node1" presStyleIdx="3" presStyleCnt="4">
        <dgm:presLayoutVars>
          <dgm:bulletEnabled val="1"/>
        </dgm:presLayoutVars>
      </dgm:prSet>
      <dgm:spPr/>
    </dgm:pt>
    <dgm:pt modelId="{E96E9DC3-97BE-4560-A74C-B5DBDA9A187B}" type="pres">
      <dgm:prSet presAssocID="{D2DE979C-F76A-49F5-A0D5-793778D60080}" presName="invisiNode" presStyleLbl="node1" presStyleIdx="3" presStyleCnt="4"/>
      <dgm:spPr/>
    </dgm:pt>
    <dgm:pt modelId="{9EF28C4F-66CD-4F52-A3BF-7F0657F442F8}" type="pres">
      <dgm:prSet presAssocID="{D2DE979C-F76A-49F5-A0D5-793778D60080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3DA981F3-4C8E-41A7-9F43-7DC6060C3D91}" srcId="{84EE4203-8046-4C61-BE38-EAC391F18958}" destId="{43BA8524-E40D-4299-B26E-0F2096863C62}" srcOrd="0" destOrd="0" parTransId="{54B6EE99-50C3-439D-935F-30B64C942DD1}" sibTransId="{B179AF57-44AA-4B1E-95A2-B1F795D5B0E0}"/>
    <dgm:cxn modelId="{9B0F3832-710D-43DB-966A-11CC1068EB7B}" type="presOf" srcId="{87C46D15-3920-46FC-AD9C-3B7688275EA6}" destId="{160CFA39-6662-48DC-9FE8-A64A5BE532F7}" srcOrd="0" destOrd="0" presId="urn:microsoft.com/office/officeart/2005/8/layout/hList7"/>
    <dgm:cxn modelId="{98499167-7F37-4D46-8DC2-1BA9705A3BC0}" srcId="{84EE4203-8046-4C61-BE38-EAC391F18958}" destId="{D2DE979C-F76A-49F5-A0D5-793778D60080}" srcOrd="3" destOrd="0" parTransId="{D3B0BEE2-79A8-4196-8B11-D8D9EC93A117}" sibTransId="{8CA4F7A0-C424-4B05-96B5-236851A77F86}"/>
    <dgm:cxn modelId="{B6ECF6C3-420D-45D7-B981-06EBED1B2140}" type="presOf" srcId="{D2DE979C-F76A-49F5-A0D5-793778D60080}" destId="{F54E640A-A23C-492D-9F36-49F877BB7A74}" srcOrd="1" destOrd="0" presId="urn:microsoft.com/office/officeart/2005/8/layout/hList7"/>
    <dgm:cxn modelId="{F76077A5-24F2-4680-B23F-2CE22B3626BC}" type="presOf" srcId="{43BA8524-E40D-4299-B26E-0F2096863C62}" destId="{70D604C9-BED5-4130-A3FF-204AF3EAC8C7}" srcOrd="0" destOrd="0" presId="urn:microsoft.com/office/officeart/2005/8/layout/hList7"/>
    <dgm:cxn modelId="{A8B8879F-FF7D-4FF6-9496-7D538DF9EAD4}" type="presOf" srcId="{AB0C9371-EDCD-4EE8-B693-D1DD2D156771}" destId="{ADCD24AB-973C-466F-A80D-4AF97FB9D493}" srcOrd="1" destOrd="0" presId="urn:microsoft.com/office/officeart/2005/8/layout/hList7"/>
    <dgm:cxn modelId="{E134BC05-D2F5-435E-B9F4-6E5273435FE5}" type="presOf" srcId="{AB0C9371-EDCD-4EE8-B693-D1DD2D156771}" destId="{0995CABC-CBD8-4BB4-B18A-5A848ACFAEC4}" srcOrd="0" destOrd="0" presId="urn:microsoft.com/office/officeart/2005/8/layout/hList7"/>
    <dgm:cxn modelId="{91836FBE-B713-473D-8D8C-1438F343CE39}" type="presOf" srcId="{D2DE979C-F76A-49F5-A0D5-793778D60080}" destId="{C44178EB-87B2-4340-B803-F2519B2DAD8B}" srcOrd="0" destOrd="0" presId="urn:microsoft.com/office/officeart/2005/8/layout/hList7"/>
    <dgm:cxn modelId="{B0B9789E-F669-4AA2-BFE3-5F0BA33C543C}" srcId="{84EE4203-8046-4C61-BE38-EAC391F18958}" destId="{AB0C9371-EDCD-4EE8-B693-D1DD2D156771}" srcOrd="2" destOrd="0" parTransId="{8C40F44A-475B-44AC-A30E-E5C67A1CE538}" sibTransId="{8DEAD786-15CB-4280-8ACF-89DA747D33C2}"/>
    <dgm:cxn modelId="{9EA7FD33-1F03-4B81-91C4-BE97889F0904}" type="presOf" srcId="{84EE4203-8046-4C61-BE38-EAC391F18958}" destId="{42EB4048-CDAC-4FEF-9F39-20CE507D64BA}" srcOrd="0" destOrd="0" presId="urn:microsoft.com/office/officeart/2005/8/layout/hList7"/>
    <dgm:cxn modelId="{3197233D-8D78-4110-8CF3-BD6A0F9F11AB}" type="presOf" srcId="{87C46D15-3920-46FC-AD9C-3B7688275EA6}" destId="{55D05359-2978-461F-8ABD-C33EBFA79E62}" srcOrd="1" destOrd="0" presId="urn:microsoft.com/office/officeart/2005/8/layout/hList7"/>
    <dgm:cxn modelId="{CB85580C-695B-4F68-BE8B-7D489E341638}" srcId="{84EE4203-8046-4C61-BE38-EAC391F18958}" destId="{87C46D15-3920-46FC-AD9C-3B7688275EA6}" srcOrd="1" destOrd="0" parTransId="{DED085C1-BD25-4027-BAAE-D2260D758FE3}" sibTransId="{E8EDA471-8E2C-4EF9-B186-2360988FDF22}"/>
    <dgm:cxn modelId="{73D158D1-1D9F-4507-BDC5-3861263EA5A9}" type="presOf" srcId="{B179AF57-44AA-4B1E-95A2-B1F795D5B0E0}" destId="{45D31E80-7525-460B-B0BF-6F1B09374CA7}" srcOrd="0" destOrd="0" presId="urn:microsoft.com/office/officeart/2005/8/layout/hList7"/>
    <dgm:cxn modelId="{F2F3E5D3-BEAD-4962-897B-32E527137BE5}" type="presOf" srcId="{43BA8524-E40D-4299-B26E-0F2096863C62}" destId="{75462B0F-2871-492A-AFE9-7BA8246A83D7}" srcOrd="1" destOrd="0" presId="urn:microsoft.com/office/officeart/2005/8/layout/hList7"/>
    <dgm:cxn modelId="{245F68F1-483A-45B9-A3F5-DB49F9FF8FFA}" type="presOf" srcId="{E8EDA471-8E2C-4EF9-B186-2360988FDF22}" destId="{B02A8F02-14DF-41E4-8801-561D1790A43B}" srcOrd="0" destOrd="0" presId="urn:microsoft.com/office/officeart/2005/8/layout/hList7"/>
    <dgm:cxn modelId="{AE537AE4-E3C6-4EEF-8785-A5675627DDCD}" type="presOf" srcId="{8DEAD786-15CB-4280-8ACF-89DA747D33C2}" destId="{C49FB759-A030-4950-B57A-FF9FA4BC746E}" srcOrd="0" destOrd="0" presId="urn:microsoft.com/office/officeart/2005/8/layout/hList7"/>
    <dgm:cxn modelId="{189A4653-35FE-427E-A14F-CC2603AF3455}" type="presParOf" srcId="{42EB4048-CDAC-4FEF-9F39-20CE507D64BA}" destId="{7A4AEEA3-622F-478A-87CF-7CD686A138EC}" srcOrd="0" destOrd="0" presId="urn:microsoft.com/office/officeart/2005/8/layout/hList7"/>
    <dgm:cxn modelId="{0745F4E1-3AFF-456B-8429-FCD197D8FEEF}" type="presParOf" srcId="{42EB4048-CDAC-4FEF-9F39-20CE507D64BA}" destId="{AAB19664-D241-4B88-943F-889CBA840767}" srcOrd="1" destOrd="0" presId="urn:microsoft.com/office/officeart/2005/8/layout/hList7"/>
    <dgm:cxn modelId="{528F0461-EBF7-4FF1-A52F-CD8DF0F17E60}" type="presParOf" srcId="{AAB19664-D241-4B88-943F-889CBA840767}" destId="{2FAEEEEA-BE32-44A9-8F91-22E475D8ADC9}" srcOrd="0" destOrd="0" presId="urn:microsoft.com/office/officeart/2005/8/layout/hList7"/>
    <dgm:cxn modelId="{5548D3E5-6E5C-443D-ABDE-DC855876245B}" type="presParOf" srcId="{2FAEEEEA-BE32-44A9-8F91-22E475D8ADC9}" destId="{70D604C9-BED5-4130-A3FF-204AF3EAC8C7}" srcOrd="0" destOrd="0" presId="urn:microsoft.com/office/officeart/2005/8/layout/hList7"/>
    <dgm:cxn modelId="{DB83AC8D-A299-4A47-B515-68360EAC38CF}" type="presParOf" srcId="{2FAEEEEA-BE32-44A9-8F91-22E475D8ADC9}" destId="{75462B0F-2871-492A-AFE9-7BA8246A83D7}" srcOrd="1" destOrd="0" presId="urn:microsoft.com/office/officeart/2005/8/layout/hList7"/>
    <dgm:cxn modelId="{D2AFA7E9-51B4-4989-A822-DC2456101167}" type="presParOf" srcId="{2FAEEEEA-BE32-44A9-8F91-22E475D8ADC9}" destId="{2357FA0C-B5D1-4C62-9E4E-14C082A06FE0}" srcOrd="2" destOrd="0" presId="urn:microsoft.com/office/officeart/2005/8/layout/hList7"/>
    <dgm:cxn modelId="{C5294FC2-710C-483D-8D56-FFABE9B2BC1B}" type="presParOf" srcId="{2FAEEEEA-BE32-44A9-8F91-22E475D8ADC9}" destId="{68B9ED4C-A128-46C1-9C56-2359E0EFD2C6}" srcOrd="3" destOrd="0" presId="urn:microsoft.com/office/officeart/2005/8/layout/hList7"/>
    <dgm:cxn modelId="{CE6C890D-5219-42EF-A413-D78A80570970}" type="presParOf" srcId="{AAB19664-D241-4B88-943F-889CBA840767}" destId="{45D31E80-7525-460B-B0BF-6F1B09374CA7}" srcOrd="1" destOrd="0" presId="urn:microsoft.com/office/officeart/2005/8/layout/hList7"/>
    <dgm:cxn modelId="{46E17B5E-6D9A-4C0A-9D43-52172F34D787}" type="presParOf" srcId="{AAB19664-D241-4B88-943F-889CBA840767}" destId="{030422C2-C3CB-4736-BB5F-A85E9769C456}" srcOrd="2" destOrd="0" presId="urn:microsoft.com/office/officeart/2005/8/layout/hList7"/>
    <dgm:cxn modelId="{184EDED8-D00B-48B1-B6F4-7989925A06F5}" type="presParOf" srcId="{030422C2-C3CB-4736-BB5F-A85E9769C456}" destId="{160CFA39-6662-48DC-9FE8-A64A5BE532F7}" srcOrd="0" destOrd="0" presId="urn:microsoft.com/office/officeart/2005/8/layout/hList7"/>
    <dgm:cxn modelId="{D9255F16-41A1-4F14-8FF3-A75AF1A42E40}" type="presParOf" srcId="{030422C2-C3CB-4736-BB5F-A85E9769C456}" destId="{55D05359-2978-461F-8ABD-C33EBFA79E62}" srcOrd="1" destOrd="0" presId="urn:microsoft.com/office/officeart/2005/8/layout/hList7"/>
    <dgm:cxn modelId="{5F009FE1-28D7-4F16-88A9-624646E7C4A4}" type="presParOf" srcId="{030422C2-C3CB-4736-BB5F-A85E9769C456}" destId="{7AAD9DA0-BD1F-472C-9975-11D33B816CA1}" srcOrd="2" destOrd="0" presId="urn:microsoft.com/office/officeart/2005/8/layout/hList7"/>
    <dgm:cxn modelId="{248CDF6E-6276-4FE7-89A3-A2FC5B83B53D}" type="presParOf" srcId="{030422C2-C3CB-4736-BB5F-A85E9769C456}" destId="{D9D95ED7-7A57-40E9-AFDB-70BAF5D447B8}" srcOrd="3" destOrd="0" presId="urn:microsoft.com/office/officeart/2005/8/layout/hList7"/>
    <dgm:cxn modelId="{6EE387DF-EC00-4C4C-8E8E-62DADD652333}" type="presParOf" srcId="{AAB19664-D241-4B88-943F-889CBA840767}" destId="{B02A8F02-14DF-41E4-8801-561D1790A43B}" srcOrd="3" destOrd="0" presId="urn:microsoft.com/office/officeart/2005/8/layout/hList7"/>
    <dgm:cxn modelId="{B90AACF8-8D2F-4856-BC84-3CA2C43883DE}" type="presParOf" srcId="{AAB19664-D241-4B88-943F-889CBA840767}" destId="{4256F125-A980-4829-9354-770E1AEE0CE1}" srcOrd="4" destOrd="0" presId="urn:microsoft.com/office/officeart/2005/8/layout/hList7"/>
    <dgm:cxn modelId="{3D5FB6A2-3443-4604-AEEE-53AB0C09BE7B}" type="presParOf" srcId="{4256F125-A980-4829-9354-770E1AEE0CE1}" destId="{0995CABC-CBD8-4BB4-B18A-5A848ACFAEC4}" srcOrd="0" destOrd="0" presId="urn:microsoft.com/office/officeart/2005/8/layout/hList7"/>
    <dgm:cxn modelId="{F9614B9F-0D09-4410-AF70-E700C300B967}" type="presParOf" srcId="{4256F125-A980-4829-9354-770E1AEE0CE1}" destId="{ADCD24AB-973C-466F-A80D-4AF97FB9D493}" srcOrd="1" destOrd="0" presId="urn:microsoft.com/office/officeart/2005/8/layout/hList7"/>
    <dgm:cxn modelId="{546D9162-A51D-45DD-958A-2329CEF07B92}" type="presParOf" srcId="{4256F125-A980-4829-9354-770E1AEE0CE1}" destId="{A0F9F26F-BF75-49A9-B475-0F08E9D55184}" srcOrd="2" destOrd="0" presId="urn:microsoft.com/office/officeart/2005/8/layout/hList7"/>
    <dgm:cxn modelId="{FEC2B0A0-221E-4A2B-84A7-84AAF2B7C07F}" type="presParOf" srcId="{4256F125-A980-4829-9354-770E1AEE0CE1}" destId="{95A8A09F-CECA-4CD6-8E2E-7CE627DD3661}" srcOrd="3" destOrd="0" presId="urn:microsoft.com/office/officeart/2005/8/layout/hList7"/>
    <dgm:cxn modelId="{673FF247-BFE5-4480-B0B5-9779D83044AF}" type="presParOf" srcId="{AAB19664-D241-4B88-943F-889CBA840767}" destId="{C49FB759-A030-4950-B57A-FF9FA4BC746E}" srcOrd="5" destOrd="0" presId="urn:microsoft.com/office/officeart/2005/8/layout/hList7"/>
    <dgm:cxn modelId="{BCA96FCA-A166-4268-A094-D4C7339FDF33}" type="presParOf" srcId="{AAB19664-D241-4B88-943F-889CBA840767}" destId="{A2E687A5-FF85-412B-96F1-336FC2E32056}" srcOrd="6" destOrd="0" presId="urn:microsoft.com/office/officeart/2005/8/layout/hList7"/>
    <dgm:cxn modelId="{7646D445-E9C8-4D4C-A57A-8D4E603BF2D2}" type="presParOf" srcId="{A2E687A5-FF85-412B-96F1-336FC2E32056}" destId="{C44178EB-87B2-4340-B803-F2519B2DAD8B}" srcOrd="0" destOrd="0" presId="urn:microsoft.com/office/officeart/2005/8/layout/hList7"/>
    <dgm:cxn modelId="{6753CE71-0D77-449D-8F83-6205B665C6F2}" type="presParOf" srcId="{A2E687A5-FF85-412B-96F1-336FC2E32056}" destId="{F54E640A-A23C-492D-9F36-49F877BB7A74}" srcOrd="1" destOrd="0" presId="urn:microsoft.com/office/officeart/2005/8/layout/hList7"/>
    <dgm:cxn modelId="{DA5BF10C-7535-44B0-92D3-49343B1B0492}" type="presParOf" srcId="{A2E687A5-FF85-412B-96F1-336FC2E32056}" destId="{E96E9DC3-97BE-4560-A74C-B5DBDA9A187B}" srcOrd="2" destOrd="0" presId="urn:microsoft.com/office/officeart/2005/8/layout/hList7"/>
    <dgm:cxn modelId="{308762C0-8CDC-490F-A623-06FF6B2DDFCA}" type="presParOf" srcId="{A2E687A5-FF85-412B-96F1-336FC2E32056}" destId="{9EF28C4F-66CD-4F52-A3BF-7F0657F442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5ECC0-4429-4FF2-B9CE-68EC5B03E170}">
      <dsp:nvSpPr>
        <dsp:cNvPr id="0" name=""/>
        <dsp:cNvSpPr/>
      </dsp:nvSpPr>
      <dsp:spPr>
        <a:xfrm rot="5400000">
          <a:off x="687979" y="679236"/>
          <a:ext cx="2062722" cy="34323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58E3A-6679-4797-B6DB-4FBB5CF8A524}">
      <dsp:nvSpPr>
        <dsp:cNvPr id="0" name=""/>
        <dsp:cNvSpPr/>
      </dsp:nvSpPr>
      <dsp:spPr>
        <a:xfrm>
          <a:off x="343659" y="1704762"/>
          <a:ext cx="3098721" cy="2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це впевненість у наявності, доступності та можливості стабільно отримувати паливо та енергію належної якості як щодня за звичайних умов, так і у випадку надзвичайних обставин</a:t>
          </a:r>
          <a:endParaRPr lang="ru-RU" sz="2000" kern="1200"/>
        </a:p>
      </dsp:txBody>
      <dsp:txXfrm>
        <a:off x="343659" y="1704762"/>
        <a:ext cx="3098721" cy="2716210"/>
      </dsp:txXfrm>
    </dsp:sp>
    <dsp:sp modelId="{1B2F3866-500C-485E-B524-8D92476245C2}">
      <dsp:nvSpPr>
        <dsp:cNvPr id="0" name=""/>
        <dsp:cNvSpPr/>
      </dsp:nvSpPr>
      <dsp:spPr>
        <a:xfrm>
          <a:off x="2857716" y="426545"/>
          <a:ext cx="584664" cy="584664"/>
        </a:xfrm>
        <a:prstGeom prst="triangle">
          <a:avLst>
            <a:gd name="adj" fmla="val 10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E452F-D6EC-4B97-A47E-BA8A56324909}">
      <dsp:nvSpPr>
        <dsp:cNvPr id="0" name=""/>
        <dsp:cNvSpPr/>
      </dsp:nvSpPr>
      <dsp:spPr>
        <a:xfrm rot="5400000">
          <a:off x="4481419" y="-259453"/>
          <a:ext cx="2062722" cy="34323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2D90F-F5EC-4810-81A8-F4BE86C440B6}">
      <dsp:nvSpPr>
        <dsp:cNvPr id="0" name=""/>
        <dsp:cNvSpPr/>
      </dsp:nvSpPr>
      <dsp:spPr>
        <a:xfrm>
          <a:off x="4137099" y="766071"/>
          <a:ext cx="3098721" cy="2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err="1" smtClean="0"/>
            <a:t>Іншими</a:t>
          </a:r>
          <a:r>
            <a:rPr lang="ru-RU" sz="2000" b="1" kern="1200" baseline="0" dirty="0" smtClean="0"/>
            <a:t> словами, </a:t>
          </a:r>
          <a:r>
            <a:rPr lang="ru-RU" sz="2000" b="1" kern="1200" baseline="0" dirty="0" err="1" smtClean="0">
              <a:solidFill>
                <a:srgbClr val="FF0000"/>
              </a:solidFill>
            </a:rPr>
            <a:t>енергетична</a:t>
          </a:r>
          <a:r>
            <a:rPr lang="ru-RU" sz="2000" b="1" kern="1200" baseline="0" dirty="0" smtClean="0">
              <a:solidFill>
                <a:srgbClr val="FF0000"/>
              </a:solidFill>
            </a:rPr>
            <a:t> </a:t>
          </a:r>
          <a:r>
            <a:rPr lang="ru-RU" sz="2000" b="1" kern="1200" baseline="0" dirty="0" err="1" smtClean="0">
              <a:solidFill>
                <a:srgbClr val="FF0000"/>
              </a:solidFill>
            </a:rPr>
            <a:t>безпека</a:t>
          </a:r>
          <a:r>
            <a:rPr lang="ru-RU" sz="2000" b="1" kern="1200" baseline="0" dirty="0" smtClean="0">
              <a:solidFill>
                <a:srgbClr val="FF0000"/>
              </a:solidFill>
            </a:rPr>
            <a:t> </a:t>
          </a:r>
          <a:r>
            <a:rPr lang="ru-RU" sz="2000" b="1" kern="1200" baseline="0" dirty="0" smtClean="0"/>
            <a:t>- </a:t>
          </a:r>
          <a:r>
            <a:rPr lang="ru-RU" sz="2000" b="1" kern="1200" baseline="0" dirty="0" err="1" smtClean="0"/>
            <a:t>це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захищеність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держави</a:t>
          </a:r>
          <a:r>
            <a:rPr lang="ru-RU" sz="2000" b="1" kern="1200" baseline="0" dirty="0" smtClean="0"/>
            <a:t>, </a:t>
          </a:r>
          <a:r>
            <a:rPr lang="ru-RU" sz="2000" b="1" kern="1200" baseline="0" dirty="0" err="1" smtClean="0"/>
            <a:t>її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громадян</a:t>
          </a:r>
          <a:r>
            <a:rPr lang="ru-RU" sz="2000" b="1" kern="1200" baseline="0" dirty="0" smtClean="0"/>
            <a:t> та </a:t>
          </a:r>
          <a:r>
            <a:rPr lang="ru-RU" sz="2000" b="1" kern="1200" baseline="0" dirty="0" err="1" smtClean="0"/>
            <a:t>економіки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від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дефіциту</a:t>
          </a:r>
          <a:r>
            <a:rPr lang="ru-RU" sz="2000" b="1" kern="1200" baseline="0" dirty="0" smtClean="0"/>
            <a:t> </a:t>
          </a:r>
          <a:r>
            <a:rPr lang="ru-RU" sz="2000" b="1" kern="1200" baseline="0" dirty="0" err="1" smtClean="0"/>
            <a:t>енергії</a:t>
          </a:r>
          <a:endParaRPr lang="ru-RU" sz="2000" kern="1200" dirty="0"/>
        </a:p>
      </dsp:txBody>
      <dsp:txXfrm>
        <a:off x="4137099" y="766071"/>
        <a:ext cx="3098721" cy="2716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FE7D6-40AC-4D13-98CC-464B3028635E}">
      <dsp:nvSpPr>
        <dsp:cNvPr id="0" name=""/>
        <dsp:cNvSpPr/>
      </dsp:nvSpPr>
      <dsp:spPr>
        <a:xfrm>
          <a:off x="4611205" y="2917493"/>
          <a:ext cx="91440" cy="543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092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38D0-2896-4F7B-93F6-3B6AD6AF6399}">
      <dsp:nvSpPr>
        <dsp:cNvPr id="0" name=""/>
        <dsp:cNvSpPr/>
      </dsp:nvSpPr>
      <dsp:spPr>
        <a:xfrm>
          <a:off x="4611205" y="1188624"/>
          <a:ext cx="91440" cy="543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09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31EE6-4200-4985-B985-9DA48336E422}">
      <dsp:nvSpPr>
        <dsp:cNvPr id="0" name=""/>
        <dsp:cNvSpPr/>
      </dsp:nvSpPr>
      <dsp:spPr>
        <a:xfrm>
          <a:off x="1440907" y="2847"/>
          <a:ext cx="1867365" cy="1185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D21B1-BA46-4C23-86F3-F2F52332669A}">
      <dsp:nvSpPr>
        <dsp:cNvPr id="0" name=""/>
        <dsp:cNvSpPr/>
      </dsp:nvSpPr>
      <dsp:spPr>
        <a:xfrm>
          <a:off x="1648392" y="199958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baseline="0" smtClean="0"/>
            <a:t>Це складова економічної безпеки</a:t>
          </a:r>
          <a:endParaRPr lang="ru-RU" sz="1100" kern="1200"/>
        </a:p>
      </dsp:txBody>
      <dsp:txXfrm>
        <a:off x="1683122" y="234688"/>
        <a:ext cx="1797905" cy="1116316"/>
      </dsp:txXfrm>
    </dsp:sp>
    <dsp:sp modelId="{28406207-8A93-4772-8224-184A846F8F1F}">
      <dsp:nvSpPr>
        <dsp:cNvPr id="0" name=""/>
        <dsp:cNvSpPr/>
      </dsp:nvSpPr>
      <dsp:spPr>
        <a:xfrm>
          <a:off x="3723242" y="2847"/>
          <a:ext cx="1867365" cy="1185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37354-6998-4656-8974-B02FF1D102F7}">
      <dsp:nvSpPr>
        <dsp:cNvPr id="0" name=""/>
        <dsp:cNvSpPr/>
      </dsp:nvSpPr>
      <dsp:spPr>
        <a:xfrm>
          <a:off x="3930727" y="199958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baseline="0" smtClean="0"/>
            <a:t>Виокремлюють дві функції:</a:t>
          </a:r>
          <a:endParaRPr lang="ru-RU" sz="1100" kern="1200"/>
        </a:p>
      </dsp:txBody>
      <dsp:txXfrm>
        <a:off x="3965457" y="234688"/>
        <a:ext cx="1797905" cy="1116316"/>
      </dsp:txXfrm>
    </dsp:sp>
    <dsp:sp modelId="{F9D0646E-3DA2-44A2-9DF3-1AB8E1CDC7D6}">
      <dsp:nvSpPr>
        <dsp:cNvPr id="0" name=""/>
        <dsp:cNvSpPr/>
      </dsp:nvSpPr>
      <dsp:spPr>
        <a:xfrm>
          <a:off x="3723242" y="1731716"/>
          <a:ext cx="1867365" cy="1185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01083-3502-4C63-8339-C3BF7006070B}">
      <dsp:nvSpPr>
        <dsp:cNvPr id="0" name=""/>
        <dsp:cNvSpPr/>
      </dsp:nvSpPr>
      <dsp:spPr>
        <a:xfrm>
          <a:off x="3930727" y="1928826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/>
            <a:t>1) забезпечення держави паливно-енергетичними ресурсами, що гарантують її повноцінну життєдіяльність </a:t>
          </a:r>
          <a:endParaRPr lang="ru-RU" sz="1100" kern="1200"/>
        </a:p>
      </dsp:txBody>
      <dsp:txXfrm>
        <a:off x="3965457" y="1963556"/>
        <a:ext cx="1797905" cy="1116316"/>
      </dsp:txXfrm>
    </dsp:sp>
    <dsp:sp modelId="{0AE21F78-3162-4663-8BB6-DF91F23CCAB6}">
      <dsp:nvSpPr>
        <dsp:cNvPr id="0" name=""/>
        <dsp:cNvSpPr/>
      </dsp:nvSpPr>
      <dsp:spPr>
        <a:xfrm>
          <a:off x="3723242" y="3460585"/>
          <a:ext cx="1867365" cy="1185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5677-70F9-4819-9845-FACE764F39CE}">
      <dsp:nvSpPr>
        <dsp:cNvPr id="0" name=""/>
        <dsp:cNvSpPr/>
      </dsp:nvSpPr>
      <dsp:spPr>
        <a:xfrm>
          <a:off x="3930727" y="3657695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/>
            <a:t>2) здатність енергетики забезпечити нормальне функціонування економіки, енергетичну незалежність країни. </a:t>
          </a:r>
          <a:endParaRPr lang="ru-RU" sz="1100" kern="1200"/>
        </a:p>
      </dsp:txBody>
      <dsp:txXfrm>
        <a:off x="3965457" y="3692425"/>
        <a:ext cx="1797905" cy="1116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9324-FBBF-4448-9E89-DF079D401D1F}">
      <dsp:nvSpPr>
        <dsp:cNvPr id="0" name=""/>
        <dsp:cNvSpPr/>
      </dsp:nvSpPr>
      <dsp:spPr>
        <a:xfrm>
          <a:off x="6215" y="110652"/>
          <a:ext cx="7226568" cy="21624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i="1" kern="1200" baseline="0" dirty="0" err="1" smtClean="0"/>
            <a:t>енергетична</a:t>
          </a:r>
          <a:r>
            <a:rPr lang="ru-RU" sz="3600" b="1" i="1" kern="1200" baseline="0" dirty="0" smtClean="0"/>
            <a:t> </a:t>
          </a:r>
          <a:r>
            <a:rPr lang="ru-RU" sz="3600" b="1" i="1" kern="1200" baseline="0" dirty="0" err="1" smtClean="0"/>
            <a:t>безпека</a:t>
          </a:r>
          <a:r>
            <a:rPr lang="ru-RU" sz="3600" b="1" i="1" kern="1200" baseline="0" dirty="0" smtClean="0"/>
            <a:t> </a:t>
          </a:r>
          <a:r>
            <a:rPr lang="ru-RU" sz="3600" i="1" kern="1200" baseline="0" dirty="0" smtClean="0"/>
            <a:t>є базовою </a:t>
          </a:r>
          <a:r>
            <a:rPr lang="ru-RU" sz="3600" i="1" kern="1200" baseline="0" dirty="0" err="1" smtClean="0"/>
            <a:t>складовою</a:t>
          </a:r>
          <a:r>
            <a:rPr lang="ru-RU" sz="3600" i="1" kern="1200" baseline="0" dirty="0" smtClean="0"/>
            <a:t> </a:t>
          </a:r>
          <a:r>
            <a:rPr lang="ru-RU" sz="3600" b="1" i="1" kern="1200" baseline="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економічної</a:t>
          </a:r>
          <a:r>
            <a:rPr lang="ru-RU" sz="3600" i="1" kern="1200" baseline="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i="1" kern="1200" baseline="0" dirty="0" smtClean="0"/>
            <a:t>та </a:t>
          </a:r>
          <a:r>
            <a:rPr lang="ru-RU" sz="3600" b="1" i="1" kern="120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національної</a:t>
          </a:r>
          <a:r>
            <a:rPr lang="ru-RU" sz="3600" i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i="1" kern="1200" baseline="0" dirty="0" err="1" smtClean="0"/>
            <a:t>безпеки</a:t>
          </a:r>
          <a:r>
            <a:rPr lang="ru-RU" sz="3600" i="1" kern="1200" baseline="0" dirty="0" smtClean="0"/>
            <a:t> </a:t>
          </a:r>
          <a:r>
            <a:rPr lang="ru-RU" sz="3600" i="1" kern="1200" baseline="0" dirty="0" err="1" smtClean="0"/>
            <a:t>країни</a:t>
          </a:r>
          <a:endParaRPr lang="ru-RU" sz="3600" kern="1200" dirty="0"/>
        </a:p>
      </dsp:txBody>
      <dsp:txXfrm>
        <a:off x="56884" y="161321"/>
        <a:ext cx="7125230" cy="2111788"/>
      </dsp:txXfrm>
    </dsp:sp>
    <dsp:sp modelId="{B9F2657F-1D03-4BE9-80A3-725C40EACD53}">
      <dsp:nvSpPr>
        <dsp:cNvPr id="0" name=""/>
        <dsp:cNvSpPr/>
      </dsp:nvSpPr>
      <dsp:spPr>
        <a:xfrm>
          <a:off x="1416844" y="2530781"/>
          <a:ext cx="4405311" cy="115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416844" y="2530781"/>
        <a:ext cx="3102332" cy="1151453"/>
      </dsp:txXfrm>
    </dsp:sp>
    <dsp:sp modelId="{252004DD-B679-4C60-941F-114EA8EDCD29}">
      <dsp:nvSpPr>
        <dsp:cNvPr id="0" name=""/>
        <dsp:cNvSpPr/>
      </dsp:nvSpPr>
      <dsp:spPr>
        <a:xfrm>
          <a:off x="3387811" y="2057878"/>
          <a:ext cx="3851188" cy="27884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44F4B-9707-4361-AE2F-89D2915A1EA2}">
      <dsp:nvSpPr>
        <dsp:cNvPr id="0" name=""/>
        <dsp:cNvSpPr/>
      </dsp:nvSpPr>
      <dsp:spPr>
        <a:xfrm>
          <a:off x="832865" y="0"/>
          <a:ext cx="4846320" cy="4846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 val="41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7B8C-8365-4A4B-B5B1-2D828F237E82}">
      <dsp:nvSpPr>
        <dsp:cNvPr id="0" name=""/>
        <dsp:cNvSpPr/>
      </dsp:nvSpPr>
      <dsp:spPr>
        <a:xfrm>
          <a:off x="3256026" y="487235"/>
          <a:ext cx="3150108" cy="1147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baseline="0" smtClean="0"/>
            <a:t>національна безпека </a:t>
          </a:r>
          <a:endParaRPr lang="ru-RU" sz="3000" kern="1200"/>
        </a:p>
      </dsp:txBody>
      <dsp:txXfrm>
        <a:off x="3312028" y="543237"/>
        <a:ext cx="3038104" cy="1035210"/>
      </dsp:txXfrm>
    </dsp:sp>
    <dsp:sp modelId="{D6B17A4D-6392-4100-A4B5-C5B3C1BB2A3F}">
      <dsp:nvSpPr>
        <dsp:cNvPr id="0" name=""/>
        <dsp:cNvSpPr/>
      </dsp:nvSpPr>
      <dsp:spPr>
        <a:xfrm>
          <a:off x="3256026" y="1777851"/>
          <a:ext cx="3150108" cy="1147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baseline="0" dirty="0" smtClean="0"/>
            <a:t>економічна безпека </a:t>
          </a:r>
          <a:endParaRPr lang="ru-RU" sz="3000" kern="1200" dirty="0"/>
        </a:p>
      </dsp:txBody>
      <dsp:txXfrm>
        <a:off x="3312028" y="1833853"/>
        <a:ext cx="3038104" cy="1035210"/>
      </dsp:txXfrm>
    </dsp:sp>
    <dsp:sp modelId="{D34BD4D7-BA0A-40DE-BC17-F298F93A18EC}">
      <dsp:nvSpPr>
        <dsp:cNvPr id="0" name=""/>
        <dsp:cNvSpPr/>
      </dsp:nvSpPr>
      <dsp:spPr>
        <a:xfrm>
          <a:off x="3256026" y="3068468"/>
          <a:ext cx="3150108" cy="1147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baseline="0" smtClean="0"/>
            <a:t>енергетична безпека</a:t>
          </a:r>
          <a:endParaRPr lang="ru-RU" sz="3000" kern="1200"/>
        </a:p>
      </dsp:txBody>
      <dsp:txXfrm>
        <a:off x="3312028" y="3124470"/>
        <a:ext cx="3038104" cy="103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DB67-649B-4DE6-AE61-5B0BCF406BE7}">
      <dsp:nvSpPr>
        <dsp:cNvPr id="0" name=""/>
        <dsp:cNvSpPr/>
      </dsp:nvSpPr>
      <dsp:spPr>
        <a:xfrm>
          <a:off x="0" y="36360"/>
          <a:ext cx="7239000" cy="477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err="1" smtClean="0"/>
            <a:t>країни</a:t>
          </a:r>
          <a:r>
            <a:rPr lang="ru-RU" sz="3000" kern="1200" baseline="0" dirty="0" smtClean="0"/>
            <a:t>, </a:t>
          </a:r>
          <a:r>
            <a:rPr lang="ru-RU" sz="3000" kern="1200" baseline="0" dirty="0" err="1" smtClean="0"/>
            <a:t>що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були</a:t>
          </a:r>
          <a:r>
            <a:rPr lang="ru-RU" sz="3000" kern="1200" baseline="0" dirty="0" smtClean="0"/>
            <a:t> й </a:t>
          </a:r>
          <a:r>
            <a:rPr lang="ru-RU" sz="3000" kern="1200" baseline="0" dirty="0" err="1" smtClean="0"/>
            <a:t>залишаються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енергетичними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споживачами</a:t>
          </a:r>
          <a:r>
            <a:rPr lang="ru-RU" sz="3000" kern="1200" baseline="0" dirty="0" smtClean="0"/>
            <a:t>, </a:t>
          </a:r>
          <a:r>
            <a:rPr lang="ru-RU" sz="3000" kern="1200" baseline="0" dirty="0" err="1" smtClean="0"/>
            <a:t>постають</a:t>
          </a:r>
          <a:r>
            <a:rPr lang="ru-RU" sz="3000" kern="1200" baseline="0" dirty="0" smtClean="0"/>
            <a:t> перед </a:t>
          </a:r>
          <a:r>
            <a:rPr lang="ru-RU" sz="3000" kern="1200" baseline="0" dirty="0" err="1" smtClean="0"/>
            <a:t>необхідністю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розбудови</a:t>
          </a:r>
          <a:r>
            <a:rPr lang="ru-RU" sz="3000" kern="1200" baseline="0" dirty="0" smtClean="0"/>
            <a:t> </a:t>
          </a:r>
          <a:r>
            <a:rPr lang="ru-RU" sz="3000" b="1" kern="1200" baseline="0" dirty="0" err="1" smtClean="0"/>
            <a:t>власних</a:t>
          </a:r>
          <a:r>
            <a:rPr lang="ru-RU" sz="3000" b="1" kern="1200" baseline="0" dirty="0" smtClean="0"/>
            <a:t> систем </a:t>
          </a:r>
          <a:r>
            <a:rPr lang="ru-RU" sz="3000" b="1" kern="1200" baseline="0" dirty="0" err="1" smtClean="0"/>
            <a:t>забезпечення</a:t>
          </a:r>
          <a:r>
            <a:rPr lang="ru-RU" sz="3000" b="1" kern="1200" baseline="0" dirty="0" smtClean="0"/>
            <a:t> </a:t>
          </a:r>
          <a:r>
            <a:rPr lang="ru-RU" sz="3000" b="1" kern="1200" baseline="0" dirty="0" err="1" smtClean="0"/>
            <a:t>енергетичної</a:t>
          </a:r>
          <a:r>
            <a:rPr lang="ru-RU" sz="3000" b="1" kern="1200" baseline="0" dirty="0" smtClean="0"/>
            <a:t> </a:t>
          </a:r>
          <a:r>
            <a:rPr lang="ru-RU" sz="3000" b="1" kern="1200" baseline="0" dirty="0" err="1" smtClean="0"/>
            <a:t>безпеки</a:t>
          </a:r>
          <a:r>
            <a:rPr lang="ru-RU" sz="3000" kern="1200" baseline="0" dirty="0" smtClean="0"/>
            <a:t>, </a:t>
          </a:r>
          <a:r>
            <a:rPr lang="ru-RU" sz="3000" kern="1200" baseline="0" dirty="0" err="1" smtClean="0"/>
            <a:t>ефективність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яких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має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урівноважувати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дисфункціональні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впливи</a:t>
          </a:r>
          <a:r>
            <a:rPr lang="ru-RU" sz="3000" kern="1200" baseline="0" dirty="0" smtClean="0"/>
            <a:t> (</a:t>
          </a:r>
          <a:r>
            <a:rPr lang="ru-RU" sz="3000" kern="1200" baseline="0" dirty="0" err="1" smtClean="0"/>
            <a:t>виклики</a:t>
          </a:r>
          <a:r>
            <a:rPr lang="ru-RU" sz="3000" kern="1200" baseline="0" dirty="0" smtClean="0"/>
            <a:t>, </a:t>
          </a:r>
          <a:r>
            <a:rPr lang="ru-RU" sz="3000" kern="1200" baseline="0" dirty="0" err="1" smtClean="0"/>
            <a:t>загрози</a:t>
          </a:r>
          <a:r>
            <a:rPr lang="ru-RU" sz="3000" kern="1200" baseline="0" dirty="0" smtClean="0"/>
            <a:t>, </a:t>
          </a:r>
          <a:r>
            <a:rPr lang="ru-RU" sz="3000" kern="1200" baseline="0" dirty="0" err="1" smtClean="0"/>
            <a:t>небезпеки</a:t>
          </a:r>
          <a:r>
            <a:rPr lang="ru-RU" sz="3000" kern="1200" baseline="0" dirty="0" smtClean="0"/>
            <a:t>), </a:t>
          </a:r>
          <a:r>
            <a:rPr lang="ru-RU" sz="3000" kern="1200" baseline="0" dirty="0" err="1" smtClean="0"/>
            <a:t>що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продукуються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міжнародним</a:t>
          </a:r>
          <a:r>
            <a:rPr lang="ru-RU" sz="3000" kern="1200" baseline="0" dirty="0" smtClean="0"/>
            <a:t> </a:t>
          </a:r>
          <a:r>
            <a:rPr lang="ru-RU" sz="3000" kern="1200" baseline="0" dirty="0" err="1" smtClean="0"/>
            <a:t>середовищем</a:t>
          </a:r>
          <a:endParaRPr lang="ru-RU" sz="3000" kern="1200" dirty="0"/>
        </a:p>
      </dsp:txBody>
      <dsp:txXfrm>
        <a:off x="233028" y="269388"/>
        <a:ext cx="6772944" cy="4307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04C9-BED5-4130-A3FF-204AF3EAC8C7}">
      <dsp:nvSpPr>
        <dsp:cNvPr id="0" name=""/>
        <dsp:cNvSpPr/>
      </dsp:nvSpPr>
      <dsp:spPr>
        <a:xfrm>
          <a:off x="1687" y="0"/>
          <a:ext cx="1769101" cy="4846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baseline="0" dirty="0" smtClean="0"/>
            <a:t>Сутність енергетичної безпеки та її зв’язок з міжнародною економікою</a:t>
          </a:r>
          <a:endParaRPr lang="ru-RU" sz="1700" kern="1200" dirty="0"/>
        </a:p>
      </dsp:txBody>
      <dsp:txXfrm>
        <a:off x="1687" y="1938528"/>
        <a:ext cx="1769101" cy="1938528"/>
      </dsp:txXfrm>
    </dsp:sp>
    <dsp:sp modelId="{68B9ED4C-A128-46C1-9C56-2359E0EFD2C6}">
      <dsp:nvSpPr>
        <dsp:cNvPr id="0" name=""/>
        <dsp:cNvSpPr/>
      </dsp:nvSpPr>
      <dsp:spPr>
        <a:xfrm>
          <a:off x="79326" y="290779"/>
          <a:ext cx="1613824" cy="16138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25000" dir="5400000" rotWithShape="0"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0CFA39-6662-48DC-9FE8-A64A5BE532F7}">
      <dsp:nvSpPr>
        <dsp:cNvPr id="0" name=""/>
        <dsp:cNvSpPr/>
      </dsp:nvSpPr>
      <dsp:spPr>
        <a:xfrm>
          <a:off x="1823862" y="0"/>
          <a:ext cx="1769101" cy="4846320"/>
        </a:xfrm>
        <a:prstGeom prst="roundRect">
          <a:avLst>
            <a:gd name="adj" fmla="val 10000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5402520"/>
              <a:satOff val="11111"/>
              <a:lumOff val="-85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baseline="0" dirty="0" smtClean="0"/>
            <a:t>Стан секторів енергетики України, у тому числі у період війни</a:t>
          </a:r>
          <a:endParaRPr lang="ru-RU" sz="1700" kern="1200" dirty="0"/>
        </a:p>
      </dsp:txBody>
      <dsp:txXfrm>
        <a:off x="1823862" y="1938528"/>
        <a:ext cx="1769101" cy="1938528"/>
      </dsp:txXfrm>
    </dsp:sp>
    <dsp:sp modelId="{D9D95ED7-7A57-40E9-AFDB-70BAF5D447B8}">
      <dsp:nvSpPr>
        <dsp:cNvPr id="0" name=""/>
        <dsp:cNvSpPr/>
      </dsp:nvSpPr>
      <dsp:spPr>
        <a:xfrm>
          <a:off x="1901500" y="290779"/>
          <a:ext cx="1613824" cy="16138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accent2">
              <a:tint val="50000"/>
              <a:hueOff val="-5516199"/>
              <a:satOff val="10260"/>
              <a:lumOff val="46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95CABC-CBD8-4BB4-B18A-5A848ACFAEC4}">
      <dsp:nvSpPr>
        <dsp:cNvPr id="0" name=""/>
        <dsp:cNvSpPr/>
      </dsp:nvSpPr>
      <dsp:spPr>
        <a:xfrm>
          <a:off x="3646036" y="0"/>
          <a:ext cx="1769101" cy="4846320"/>
        </a:xfrm>
        <a:prstGeom prst="roundRect">
          <a:avLst>
            <a:gd name="adj" fmla="val 10000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0805041"/>
              <a:satOff val="22223"/>
              <a:lumOff val="-169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baseline="0" smtClean="0"/>
            <a:t>Заходи із забезпечення енергобезпеки в Україні і країнах світу</a:t>
          </a:r>
          <a:endParaRPr lang="ru-RU" sz="1700" kern="1200"/>
        </a:p>
      </dsp:txBody>
      <dsp:txXfrm>
        <a:off x="3646036" y="1938528"/>
        <a:ext cx="1769101" cy="1938528"/>
      </dsp:txXfrm>
    </dsp:sp>
    <dsp:sp modelId="{95A8A09F-CECA-4CD6-8E2E-7CE627DD3661}">
      <dsp:nvSpPr>
        <dsp:cNvPr id="0" name=""/>
        <dsp:cNvSpPr/>
      </dsp:nvSpPr>
      <dsp:spPr>
        <a:xfrm>
          <a:off x="3723674" y="290779"/>
          <a:ext cx="1613824" cy="16138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000" dir="5400000" rotWithShape="0">
            <a:schemeClr val="accent2">
              <a:tint val="50000"/>
              <a:hueOff val="-11032397"/>
              <a:satOff val="20520"/>
              <a:lumOff val="935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4178EB-87B2-4340-B803-F2519B2DAD8B}">
      <dsp:nvSpPr>
        <dsp:cNvPr id="0" name=""/>
        <dsp:cNvSpPr/>
      </dsp:nvSpPr>
      <dsp:spPr>
        <a:xfrm>
          <a:off x="5468210" y="0"/>
          <a:ext cx="1769101" cy="4846320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baseline="0" dirty="0" smtClean="0"/>
            <a:t>Сутність Європейського Зеленого курсу та </a:t>
          </a:r>
          <a:r>
            <a:rPr lang="uk-UA" sz="1700" kern="1200" baseline="0" dirty="0" err="1" smtClean="0"/>
            <a:t>долучення</a:t>
          </a:r>
          <a:r>
            <a:rPr lang="uk-UA" sz="1700" kern="1200" baseline="0" dirty="0" smtClean="0"/>
            <a:t> до нього України</a:t>
          </a:r>
          <a:endParaRPr lang="ru-RU" sz="1700" kern="1200" dirty="0"/>
        </a:p>
      </dsp:txBody>
      <dsp:txXfrm>
        <a:off x="5468210" y="1938528"/>
        <a:ext cx="1769101" cy="1938528"/>
      </dsp:txXfrm>
    </dsp:sp>
    <dsp:sp modelId="{9EF28C4F-66CD-4F52-A3BF-7F0657F442F8}">
      <dsp:nvSpPr>
        <dsp:cNvPr id="0" name=""/>
        <dsp:cNvSpPr/>
      </dsp:nvSpPr>
      <dsp:spPr>
        <a:xfrm>
          <a:off x="5545849" y="290779"/>
          <a:ext cx="1613824" cy="161382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0800" dist="25000" dir="5400000" rotWithShape="0">
            <a:schemeClr val="accent2">
              <a:tint val="50000"/>
              <a:hueOff val="-16548596"/>
              <a:satOff val="30780"/>
              <a:lumOff val="14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4AEEA3-622F-478A-87CF-7CD686A138EC}">
      <dsp:nvSpPr>
        <dsp:cNvPr id="0" name=""/>
        <dsp:cNvSpPr/>
      </dsp:nvSpPr>
      <dsp:spPr>
        <a:xfrm>
          <a:off x="289560" y="3877056"/>
          <a:ext cx="6659880" cy="72694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Міжнародна економіка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ТА ЕНЕРГЕТИЧНА БЕЗПЕКА УКРАЇНИ</a:t>
            </a:r>
            <a:endParaRPr lang="ru-RU" sz="4000" dirty="0"/>
          </a:p>
        </p:txBody>
      </p:sp>
      <p:pic>
        <p:nvPicPr>
          <p:cNvPr id="1026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575"/>
            <a:ext cx="3312368" cy="58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0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929769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10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 smtClean="0"/>
              <a:t>безпека</a:t>
            </a:r>
            <a:r>
              <a:rPr lang="ru-RU" dirty="0" smtClean="0"/>
              <a:t> і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станом </a:t>
            </a:r>
            <a:r>
              <a:rPr lang="ru-RU" b="1" dirty="0" err="1">
                <a:solidFill>
                  <a:srgbClr val="FF0000"/>
                </a:solidFill>
              </a:rPr>
              <a:t>світових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енергетичних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глобального </a:t>
            </a:r>
            <a:r>
              <a:rPr lang="ru-RU" dirty="0" smtClean="0"/>
              <a:t>характеру</a:t>
            </a:r>
            <a:endParaRPr lang="ru-RU" dirty="0"/>
          </a:p>
        </p:txBody>
      </p:sp>
      <p:pic>
        <p:nvPicPr>
          <p:cNvPr id="8194" name="Picture 2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924175"/>
            <a:ext cx="6424761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9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міжнародної енергетичної 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добробут</a:t>
            </a:r>
            <a:r>
              <a:rPr lang="ru-RU" dirty="0" smtClean="0"/>
              <a:t> і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228975"/>
            <a:ext cx="54673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8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0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курсі вивчаємо: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681688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4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630803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D:\Natasha\Мои документы\значки\картин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1"/>
            <a:ext cx="3456384" cy="16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6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Енергетична безпека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20121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D:\Natasha\Мои документы\значки\знаки оклику\завантаженн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9799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завантаження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СЦИПЛІНИ\Енергетична політика\for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688"/>
            <a:ext cx="84520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4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Важливість вивчення для </a:t>
            </a:r>
            <a:r>
              <a:rPr lang="uk-UA" dirty="0" err="1" smtClean="0"/>
              <a:t>поілтолога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39074"/>
              </p:ext>
            </p:extLst>
          </p:nvPr>
        </p:nvGraphicFramePr>
        <p:xfrm>
          <a:off x="467544" y="1700808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C:\Users\User\Desktop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24036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8568952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Національна безпека – </a:t>
            </a:r>
            <a:r>
              <a:rPr lang="uk-UA" sz="2800" dirty="0" smtClean="0"/>
              <a:t>економічна </a:t>
            </a:r>
            <a:r>
              <a:rPr lang="uk-UA" sz="2800" dirty="0" smtClean="0"/>
              <a:t>безпека – енергетична безпека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171460"/>
              </p:ext>
            </p:extLst>
          </p:nvPr>
        </p:nvGraphicFramePr>
        <p:xfrm>
          <a:off x="755576" y="1627507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846387" cy="36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6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7239000" cy="33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взаємообумовленими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ДИСЦИПЛІНИ\Енергетична політика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990850" cy="27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476672"/>
            <a:ext cx="5328592" cy="22789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Важливо!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2291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СЦИПЛІНИ\Енергетична політика\картинки енергетика\stratehiya-enerhetychnoyi-bezpeky_ru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5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ИСЦИПЛІНИ\Енергетична політика\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39447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1098</TotalTime>
  <Words>241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Міжнародна економіка</vt:lpstr>
      <vt:lpstr>Енергетична безпека країни</vt:lpstr>
      <vt:lpstr>Енергетична безпека</vt:lpstr>
      <vt:lpstr>Презентация PowerPoint</vt:lpstr>
      <vt:lpstr>Важливість вивчення для поілтолога</vt:lpstr>
      <vt:lpstr>Національна безпека – економічна безпека – енергетична безпека</vt:lpstr>
      <vt:lpstr>Презентация PowerPoint</vt:lpstr>
      <vt:lpstr>Презентация PowerPoint</vt:lpstr>
      <vt:lpstr>Презентация PowerPoint</vt:lpstr>
      <vt:lpstr>Зверніть увагу!</vt:lpstr>
      <vt:lpstr>Енергетична безпека і міжнародна економіка</vt:lpstr>
      <vt:lpstr>Значення міжнародної енергетичної безпеки</vt:lpstr>
      <vt:lpstr>Презентация PowerPoint</vt:lpstr>
      <vt:lpstr>У курсі вивчаємо: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User</dc:creator>
  <cp:lastModifiedBy>User</cp:lastModifiedBy>
  <cp:revision>26</cp:revision>
  <dcterms:created xsi:type="dcterms:W3CDTF">2023-03-02T18:41:23Z</dcterms:created>
  <dcterms:modified xsi:type="dcterms:W3CDTF">2023-12-11T15:36:21Z</dcterms:modified>
</cp:coreProperties>
</file>