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68" r:id="rId5"/>
    <p:sldId id="259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ІДЕЯ ЖУРНАЛІСТСЬКОГО ТВОРУ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1263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– прийми до відома і дій на власний розсуд;</a:t>
            </a:r>
          </a:p>
          <a:p>
            <a:r>
              <a:rPr lang="uk-UA" dirty="0" smtClean="0"/>
              <a:t>– дій, як вони, якщо однакові умови;</a:t>
            </a:r>
          </a:p>
          <a:p>
            <a:r>
              <a:rPr lang="uk-UA" dirty="0" smtClean="0"/>
              <a:t>– не допускай повторення подібного;</a:t>
            </a:r>
          </a:p>
          <a:p>
            <a:r>
              <a:rPr lang="uk-UA" dirty="0" smtClean="0"/>
              <a:t>– є ось такі варіанти вирішення проблеми, виходячи із власних умов, обери найкращий і дій;</a:t>
            </a:r>
          </a:p>
          <a:p>
            <a:r>
              <a:rPr lang="uk-UA" dirty="0" smtClean="0"/>
              <a:t>– вирішення проблеми невідоме, підключайся до пошуків.     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(За матеріалами досліджень В.</a:t>
            </a:r>
            <a:r>
              <a:rPr lang="uk-UA" dirty="0" err="1" smtClean="0"/>
              <a:t>Здоровеги</a:t>
            </a:r>
            <a:r>
              <a:rPr lang="uk-UA" dirty="0" smtClean="0"/>
              <a:t>,      Г. </a:t>
            </a:r>
            <a:r>
              <a:rPr lang="uk-UA" dirty="0" err="1" smtClean="0"/>
              <a:t>Лазутіної</a:t>
            </a:r>
            <a:r>
              <a:rPr lang="uk-UA" dirty="0" smtClean="0"/>
              <a:t>, Є. Проніна) </a:t>
            </a:r>
          </a:p>
          <a:p>
            <a:r>
              <a:rPr lang="uk-UA" dirty="0"/>
              <a:t> </a:t>
            </a:r>
            <a:r>
              <a:rPr lang="uk-UA" dirty="0" smtClean="0"/>
              <a:t>    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5 ВАРІАНТІВ РОБОЧОЇ ІДЕЇ </a:t>
            </a:r>
            <a:br>
              <a:rPr lang="uk-UA" dirty="0" smtClean="0"/>
            </a:br>
            <a:r>
              <a:rPr lang="uk-UA" dirty="0" smtClean="0"/>
              <a:t>У ЖУРНАЛІСТСЬКОМУ ТВОРІ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1061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ТЕМА ТА ІДЕЯ ЖУРНАЛІСТСЬКОГО  ТВОРУ НЕРОЗРИВНО ПОВ</a:t>
            </a:r>
            <a:r>
              <a:rPr lang="en-US" dirty="0" smtClean="0"/>
              <a:t>’</a:t>
            </a:r>
            <a:r>
              <a:rPr lang="uk-UA" dirty="0" smtClean="0"/>
              <a:t>ЯЗАНІ МІЖ СОБОЮ ЯК ЗЕМЛЯ І СОНЦЕ. </a:t>
            </a:r>
          </a:p>
          <a:p>
            <a:r>
              <a:rPr lang="uk-UA" dirty="0" smtClean="0"/>
              <a:t>ТЕМА (РКС І МСП) СТАЄ ЗДОБУТКОМ АУДИТОРІЇ ЗАВДЯКИ ЇЇ ВИСВІТЛЕННЮ ІДЕЄЮ. </a:t>
            </a:r>
          </a:p>
          <a:p>
            <a:r>
              <a:rPr lang="uk-UA" dirty="0" smtClean="0"/>
              <a:t>ІДЕЯ – ЦЕ ЗАГАЛЬНИЙ ВИСНОВОК, ПІДКАЗКА, ЯКА ЛОГІЧНО ВИПЛИВАЄ З УСЬОГО ЗОБРАЖЕНОГО.</a:t>
            </a:r>
          </a:p>
          <a:p>
            <a:r>
              <a:rPr lang="uk-UA" dirty="0" smtClean="0"/>
              <a:t>ІДЕЯ НЕ МОЖЕ БУТИ КАТЕГОРИЧНОЮ.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ПІДСУМОК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5648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1. Тема та ідея формують специфіку журналістського твору.</a:t>
            </a:r>
          </a:p>
          <a:p>
            <a:r>
              <a:rPr lang="uk-UA" dirty="0" smtClean="0"/>
              <a:t>2. Що таке ідея.</a:t>
            </a:r>
          </a:p>
          <a:p>
            <a:r>
              <a:rPr lang="uk-UA" dirty="0" smtClean="0"/>
              <a:t>3. Особливість ідеї журналістського твору.</a:t>
            </a:r>
          </a:p>
          <a:p>
            <a:r>
              <a:rPr lang="uk-UA" dirty="0" smtClean="0"/>
              <a:t>4.Опорна та робоча ідея.</a:t>
            </a:r>
          </a:p>
          <a:p>
            <a:r>
              <a:rPr lang="uk-UA" dirty="0" smtClean="0"/>
              <a:t>5. Варіанти робочих ідей у сучасній журналістиці.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8884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ЖУРНАЛІСТСЬКІ ТЕКСТИ ОЦІНЮЮТЬСЯ ЗА ТАКИМИ ПОКАЗНИКАМИ</a:t>
            </a:r>
            <a:r>
              <a:rPr lang="ru-RU" dirty="0"/>
              <a:t>:</a:t>
            </a:r>
          </a:p>
          <a:p>
            <a:r>
              <a:rPr lang="uk-UA" dirty="0"/>
              <a:t>СЕМАНТИКА (ЗМІСТ) – ТЕМА;</a:t>
            </a:r>
          </a:p>
          <a:p>
            <a:r>
              <a:rPr lang="uk-UA" dirty="0"/>
              <a:t>ПРАГМАТИКА (ЦІННІСТЬ, ЗНАЧИМІСТЬ) – ІДЕЯ;</a:t>
            </a:r>
          </a:p>
          <a:p>
            <a:r>
              <a:rPr lang="uk-UA" dirty="0"/>
              <a:t>СИНТАКТИКА (ПОБУДОВА) - ФОРМА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ПАРАМЕТРИ ТЕКСТОВОЇ ДІЯЛЬНОСТІ ЖУРНАЛІСТА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0208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uk-UA" sz="6000" dirty="0"/>
              <a:t>ІДЕЯ – ДУМКА, ПОНЯТТЯ, УЯВА («У МЕНЕ Є ІДЕЯ»)</a:t>
            </a:r>
          </a:p>
          <a:p>
            <a:r>
              <a:rPr lang="uk-UA" sz="6000" dirty="0"/>
              <a:t>ІДЕЯ – ФОРМА ДУХОВНО-ПІЗНАВАЛЬНОГО ВІДОБРАЖЕННЯ …ЗОВНІШНЬОГО СВІТУ, СПРЯМОВАНА НА ЙОГО ПЕРЕТВОРЕННЯ («УКР. ПЕДАГОГІЧНИЙ ЕНЦИКЛОПЕДИЧНИЙ СЛОВНИК»)</a:t>
            </a:r>
          </a:p>
          <a:p>
            <a:r>
              <a:rPr lang="uk-UA" sz="6000" dirty="0"/>
              <a:t>ІДЕЯ – ЗАДУМ, КОНЦЕПЦІЯ, ДУМКА, ПОЛОЖЕННЯ, ТЕЗА</a:t>
            </a:r>
          </a:p>
          <a:p>
            <a:r>
              <a:rPr lang="uk-UA" sz="6000" dirty="0"/>
              <a:t>(«СЛОВНИК СИНОНІМІВ»)</a:t>
            </a:r>
          </a:p>
          <a:p>
            <a:r>
              <a:rPr lang="uk-UA" sz="6000" dirty="0"/>
              <a:t>ІДЕЯ (У ЛІТЕРАТУРІ І ЖУРНАЛІСТИЦІ) – ОСНОВНА ДУМКА, ЩО ВИЗНАЧАЄ ЗМІСТ ТВОРУ («СЛОВНИК ЖУРНАЛІСТА» ЗА РЕД. Ю. БІДЗІЛІ)</a:t>
            </a:r>
            <a:endParaRPr lang="ru-RU" sz="6000" dirty="0"/>
          </a:p>
          <a:p>
            <a:pPr marL="0" indent="0">
              <a:buNone/>
            </a:pP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uk-UA" dirty="0"/>
              <a:t>ЩО ТАКЕ ІДЕЯ?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7861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3200" dirty="0"/>
              <a:t>ОСОБЛИВІСТЬ ЖУРНАЛІСТСЬКОГО ТВОРУ ВИЯВЛЯЄТЬСЯ У СПЕЦИФІЦІ ЙОГО ТЕМИ ТА ІДЕЇ</a:t>
            </a:r>
            <a:endParaRPr lang="ru-RU" sz="32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0840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Специфіка ідеї журналістського твору нерозривно </a:t>
            </a:r>
            <a:r>
              <a:rPr lang="uk-UA" dirty="0" err="1" smtClean="0"/>
              <a:t>пов</a:t>
            </a:r>
            <a:r>
              <a:rPr lang="en-US" dirty="0" smtClean="0"/>
              <a:t>’</a:t>
            </a:r>
            <a:r>
              <a:rPr lang="uk-UA" dirty="0" err="1" smtClean="0"/>
              <a:t>язана</a:t>
            </a:r>
            <a:r>
              <a:rPr lang="uk-UA" dirty="0" smtClean="0"/>
              <a:t> зі специфікою його теми: </a:t>
            </a:r>
          </a:p>
          <a:p>
            <a:r>
              <a:rPr lang="uk-UA" dirty="0" smtClean="0"/>
              <a:t>тема – це РКС (про що говориться)  і МСП (навіщо про це говориться);</a:t>
            </a:r>
          </a:p>
          <a:p>
            <a:r>
              <a:rPr lang="uk-UA" dirty="0"/>
              <a:t>і</a:t>
            </a:r>
            <a:r>
              <a:rPr lang="uk-UA" dirty="0" smtClean="0"/>
              <a:t>дея – це  також дві позиції: оцінка ситуації (думка автора) і підказка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СПЕЦИФІКА ІДЕЇ </a:t>
            </a:r>
            <a:br>
              <a:rPr lang="uk-UA" dirty="0" smtClean="0"/>
            </a:br>
            <a:r>
              <a:rPr lang="uk-UA" dirty="0" smtClean="0"/>
              <a:t>ЖУРНАЛІСТСЬКОГО ТВОРУ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1995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Характерна особливість ідеї журналістського твору</a:t>
            </a:r>
            <a:r>
              <a:rPr lang="uk-UA" dirty="0"/>
              <a:t> –</a:t>
            </a:r>
            <a:r>
              <a:rPr lang="uk-UA" dirty="0" smtClean="0"/>
              <a:t> наявність двох складових:</a:t>
            </a:r>
          </a:p>
          <a:p>
            <a:r>
              <a:rPr lang="uk-UA" dirty="0"/>
              <a:t>а</a:t>
            </a:r>
            <a:r>
              <a:rPr lang="uk-UA" dirty="0" smtClean="0"/>
              <a:t>) системи цінностей, на яку опирається автор, відображаючи ситуацію (</a:t>
            </a:r>
            <a:r>
              <a:rPr lang="uk-UA" b="1" dirty="0" smtClean="0">
                <a:solidFill>
                  <a:srgbClr val="FF0000"/>
                </a:solidFill>
              </a:rPr>
              <a:t>опорна ідея</a:t>
            </a:r>
            <a:r>
              <a:rPr lang="uk-UA" dirty="0" smtClean="0"/>
              <a:t>);</a:t>
            </a:r>
          </a:p>
          <a:p>
            <a:r>
              <a:rPr lang="uk-UA" dirty="0"/>
              <a:t>б</a:t>
            </a:r>
            <a:r>
              <a:rPr lang="uk-UA" dirty="0" smtClean="0"/>
              <a:t>) підказки: що робити в конкретній ситуації (</a:t>
            </a:r>
            <a:r>
              <a:rPr lang="uk-UA" b="1" dirty="0" smtClean="0">
                <a:solidFill>
                  <a:srgbClr val="FF0000"/>
                </a:solidFill>
              </a:rPr>
              <a:t>робоча ідея</a:t>
            </a:r>
            <a:r>
              <a:rPr lang="uk-UA" dirty="0" smtClean="0"/>
              <a:t>)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СПЕЦИФІКА ІДЕЇ </a:t>
            </a:r>
            <a:br>
              <a:rPr lang="uk-UA" dirty="0"/>
            </a:br>
            <a:r>
              <a:rPr lang="uk-UA" dirty="0"/>
              <a:t>ЖУРНАЛІСТСЬКОГО ТВОРУ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8208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– реакція залучення;</a:t>
            </a:r>
          </a:p>
          <a:p>
            <a:endParaRPr lang="uk-UA" dirty="0" smtClean="0"/>
          </a:p>
          <a:p>
            <a:r>
              <a:rPr lang="uk-UA" dirty="0" smtClean="0"/>
              <a:t>– реакція виконання;</a:t>
            </a:r>
          </a:p>
          <a:p>
            <a:endParaRPr lang="uk-UA" dirty="0" smtClean="0"/>
          </a:p>
          <a:p>
            <a:r>
              <a:rPr lang="uk-UA" dirty="0" smtClean="0"/>
              <a:t>– реакція соціальної гарантії.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ТИПИ РЕАКЦІЇ </a:t>
            </a:r>
            <a:br>
              <a:rPr lang="uk-UA" dirty="0" smtClean="0"/>
            </a:br>
            <a:r>
              <a:rPr lang="uk-UA" dirty="0" smtClean="0"/>
              <a:t>НА ЖУРНАЛІСТСЬКІ МАТЕРІАЛИ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6902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Що таке підказка у журналістському творі?</a:t>
            </a:r>
          </a:p>
          <a:p>
            <a:pPr algn="just"/>
            <a:r>
              <a:rPr lang="uk-UA" dirty="0" smtClean="0"/>
              <a:t>– Журналістський твір не повинен бути категоричним, адже </a:t>
            </a:r>
            <a:r>
              <a:rPr lang="uk-UA" dirty="0" smtClean="0">
                <a:solidFill>
                  <a:srgbClr val="FF0000"/>
                </a:solidFill>
              </a:rPr>
              <a:t>ВІН АДРЕСОВАНИЙ ЛЮДИНІ ЯК СОЦІАЛЬНІЙ ІСТОТІ, ЯКА САМА ЗДАТНА ПРИЙМАТИ РІШЕННЯ (ЯК ДІЯТИ В ТІЙ ЧИ ІНШІЙ СИТУАЦІЇ, КОГО ЛЮБИТИ, З КИМ ДРУЖИТИ…).</a:t>
            </a:r>
          </a:p>
          <a:p>
            <a:pPr algn="just"/>
            <a:r>
              <a:rPr lang="uk-UA" dirty="0" smtClean="0"/>
              <a:t>Отже, ідея журналістського твору делікатно «підказує» варіант виходу із ситуації, тому й не передбачає примусу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СПЕЦИФІКА ІДЕЇ </a:t>
            </a:r>
            <a:br>
              <a:rPr lang="uk-UA" dirty="0"/>
            </a:br>
            <a:r>
              <a:rPr lang="uk-UA" dirty="0"/>
              <a:t>ЖУРНАЛІСТСЬКОГО ТВОРУ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34154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642</TotalTime>
  <Words>455</Words>
  <Application>Microsoft Office PowerPoint</Application>
  <PresentationFormat>Экран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ІДЕЯ ЖУРНАЛІСТСЬКОГО ТВОРУ</vt:lpstr>
      <vt:lpstr>План</vt:lpstr>
      <vt:lpstr>ПАРАМЕТРИ ТЕКСТОВОЇ ДІЯЛЬНОСТІ ЖУРНАЛІСТА</vt:lpstr>
      <vt:lpstr>ЩО ТАКЕ ІДЕЯ? </vt:lpstr>
      <vt:lpstr>  </vt:lpstr>
      <vt:lpstr>СПЕЦИФІКА ІДЕЇ  ЖУРНАЛІСТСЬКОГО ТВОРУ</vt:lpstr>
      <vt:lpstr>СПЕЦИФІКА ІДЕЇ  ЖУРНАЛІСТСЬКОГО ТВОРУ</vt:lpstr>
      <vt:lpstr>ТИПИ РЕАКЦІЇ  НА ЖУРНАЛІСТСЬКІ МАТЕРІАЛИ</vt:lpstr>
      <vt:lpstr>СПЕЦИФІКА ІДЕЇ  ЖУРНАЛІСТСЬКОГО ТВОРУ</vt:lpstr>
      <vt:lpstr>5 ВАРІАНТІВ РОБОЧОЇ ІДЕЇ  У ЖУРНАЛІСТСЬКОМУ ТВОРІ</vt:lpstr>
      <vt:lpstr>ПІДСУМОК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ІДЕЯ ЖУРНАЛІСТСЬКОГО ТВОРУ</dc:title>
  <dc:creator>Asus</dc:creator>
  <cp:lastModifiedBy>Виктор Костюк</cp:lastModifiedBy>
  <cp:revision>22</cp:revision>
  <dcterms:created xsi:type="dcterms:W3CDTF">2017-03-15T18:26:30Z</dcterms:created>
  <dcterms:modified xsi:type="dcterms:W3CDTF">2018-03-10T17:09:24Z</dcterms:modified>
</cp:coreProperties>
</file>