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3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12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0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9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1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317288" cy="2971801"/>
          </a:xfrm>
        </p:spPr>
        <p:txBody>
          <a:bodyPr/>
          <a:lstStyle/>
          <a:p>
            <a:pPr algn="ctr"/>
            <a:r>
              <a:rPr lang="uk-UA" b="1" dirty="0"/>
              <a:t> </a:t>
            </a:r>
            <a:r>
              <a:rPr lang="uk-UA" b="1" dirty="0" err="1"/>
              <a:t>Однопараметрична</a:t>
            </a:r>
            <a:r>
              <a:rPr lang="uk-UA" b="1" dirty="0"/>
              <a:t> безумовна оптимізація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</a:t>
            </a:r>
            <a:r>
              <a:rPr lang="uk-UA" dirty="0" err="1" smtClean="0"/>
              <a:t>ія</a:t>
            </a:r>
            <a:r>
              <a:rPr lang="uk-UA" dirty="0" smtClean="0"/>
              <a:t> 6 </a:t>
            </a:r>
            <a:r>
              <a:rPr lang="uk-UA" dirty="0" smtClean="0"/>
              <a:t>. </a:t>
            </a:r>
            <a:r>
              <a:rPr lang="uk-UA" dirty="0"/>
              <a:t>Класифікація методів оптимізації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6962" y="450557"/>
            <a:ext cx="9926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однокритерійні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багатокритерійні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347" y="522428"/>
            <a:ext cx="580050" cy="29746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095" y="1264088"/>
            <a:ext cx="6446236" cy="389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784" y="962525"/>
            <a:ext cx="110255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Наявність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обмежень</a:t>
            </a:r>
            <a:r>
              <a:rPr lang="ru-RU" sz="2800" dirty="0" smtClean="0"/>
              <a:t> по </a:t>
            </a:r>
            <a:r>
              <a:rPr lang="ru-RU" sz="2800" dirty="0" err="1" smtClean="0"/>
              <a:t>межі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області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допустимих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значень</a:t>
            </a:r>
            <a:r>
              <a:rPr lang="ru-RU" sz="2800" dirty="0" smtClean="0"/>
              <a:t>   приводить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умовної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оптимізації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відсутність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обмежень</a:t>
            </a:r>
            <a:r>
              <a:rPr lang="ru-RU" sz="2800" dirty="0" smtClean="0"/>
              <a:t> – до </a:t>
            </a:r>
            <a:r>
              <a:rPr lang="ru-RU" sz="2800" dirty="0" err="1" smtClean="0"/>
              <a:t>безумовної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оптимізації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Безумовні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числа </a:t>
            </a:r>
            <a:r>
              <a:rPr lang="ru-RU" sz="2800" dirty="0" err="1" smtClean="0"/>
              <a:t>локальних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екстремумів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підрозділяються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локальні</a:t>
            </a:r>
            <a:r>
              <a:rPr lang="ru-RU" sz="2800" dirty="0" smtClean="0"/>
              <a:t> (</a:t>
            </a:r>
            <a:r>
              <a:rPr lang="ru-RU" sz="2800" dirty="0" err="1" smtClean="0"/>
              <a:t>одноекстремальні</a:t>
            </a:r>
            <a:r>
              <a:rPr lang="ru-RU" sz="2800" dirty="0" smtClean="0"/>
              <a:t>) і </a:t>
            </a:r>
            <a:r>
              <a:rPr lang="ru-RU" sz="2800" dirty="0" err="1" smtClean="0"/>
              <a:t>глобальні</a:t>
            </a:r>
            <a:r>
              <a:rPr lang="ru-RU" sz="2800" dirty="0" smtClean="0"/>
              <a:t> (</a:t>
            </a:r>
            <a:r>
              <a:rPr lang="ru-RU" sz="2800" dirty="0" err="1" smtClean="0"/>
              <a:t>багатоекстремальні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	</a:t>
            </a:r>
            <a:r>
              <a:rPr lang="ru-RU" sz="2800" dirty="0" err="1" smtClean="0"/>
              <a:t>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числа </a:t>
            </a:r>
            <a:r>
              <a:rPr lang="ru-RU" sz="2800" dirty="0" err="1" smtClean="0"/>
              <a:t>параметрів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оптимізуються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розрізняють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однопараметричні</a:t>
            </a:r>
            <a:r>
              <a:rPr lang="ru-RU" sz="2800" dirty="0" smtClean="0"/>
              <a:t> (</a:t>
            </a:r>
            <a:r>
              <a:rPr lang="en-US" sz="2800" dirty="0" smtClean="0"/>
              <a:t>n = 1) </a:t>
            </a:r>
            <a:r>
              <a:rPr lang="ru-RU" sz="2800" dirty="0" smtClean="0"/>
              <a:t>і </a:t>
            </a:r>
            <a:r>
              <a:rPr lang="ru-RU" sz="2800" dirty="0" err="1" smtClean="0"/>
              <a:t>багатопараметричні</a:t>
            </a:r>
            <a:r>
              <a:rPr lang="ru-RU" sz="2800" dirty="0" smtClean="0"/>
              <a:t> (</a:t>
            </a:r>
            <a:r>
              <a:rPr lang="en-US" sz="2800" dirty="0" smtClean="0"/>
              <a:t>n ≥ 2)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327659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20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Century Gothic</vt:lpstr>
      <vt:lpstr>Times New Roman</vt:lpstr>
      <vt:lpstr>Wingdings 3</vt:lpstr>
      <vt:lpstr>Сектор</vt:lpstr>
      <vt:lpstr> Однопараметрична безумовна оптимізація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оптимізації</dc:title>
  <dc:creator>Леонид</dc:creator>
  <cp:lastModifiedBy>Леонид</cp:lastModifiedBy>
  <cp:revision>8</cp:revision>
  <dcterms:created xsi:type="dcterms:W3CDTF">2021-02-26T15:24:27Z</dcterms:created>
  <dcterms:modified xsi:type="dcterms:W3CDTF">2021-02-26T17:18:21Z</dcterms:modified>
</cp:coreProperties>
</file>