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56" r:id="rId3"/>
    <p:sldId id="257" r:id="rId4"/>
    <p:sldId id="259" r:id="rId5"/>
    <p:sldId id="260" r:id="rId6"/>
    <p:sldId id="276" r:id="rId7"/>
    <p:sldId id="277" r:id="rId8"/>
    <p:sldId id="261" r:id="rId9"/>
    <p:sldId id="263" r:id="rId10"/>
    <p:sldId id="264" r:id="rId11"/>
    <p:sldId id="279" r:id="rId12"/>
    <p:sldId id="274" r:id="rId13"/>
    <p:sldId id="266" r:id="rId14"/>
    <p:sldId id="280" r:id="rId15"/>
    <p:sldId id="281" r:id="rId16"/>
    <p:sldId id="283" r:id="rId17"/>
    <p:sldId id="269" r:id="rId18"/>
    <p:sldId id="271" r:id="rId19"/>
    <p:sldId id="272" r:id="rId20"/>
    <p:sldId id="28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FC3D1-436B-473D-9E3D-7064074F4654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5DFD832-3874-4B9B-B9AF-A9D3EFAAA651}">
      <dgm:prSet phldrT="[Текст]"/>
      <dgm:spPr/>
      <dgm:t>
        <a:bodyPr/>
        <a:lstStyle/>
        <a:p>
          <a:r>
            <a:rPr lang="uk-UA" dirty="0" smtClean="0"/>
            <a:t>Конституція 1867 р.</a:t>
          </a:r>
          <a:endParaRPr lang="ru-RU" dirty="0"/>
        </a:p>
      </dgm:t>
    </dgm:pt>
    <dgm:pt modelId="{CB4900F9-FF6E-4897-A075-EF8FCEB3B4FF}" type="parTrans" cxnId="{ECB7097A-2491-40D6-B1AF-226D7F07710D}">
      <dgm:prSet/>
      <dgm:spPr/>
      <dgm:t>
        <a:bodyPr/>
        <a:lstStyle/>
        <a:p>
          <a:endParaRPr lang="ru-RU"/>
        </a:p>
      </dgm:t>
    </dgm:pt>
    <dgm:pt modelId="{3CA0EA9C-8741-4F4D-A057-246085C39EE7}" type="sibTrans" cxnId="{ECB7097A-2491-40D6-B1AF-226D7F07710D}">
      <dgm:prSet/>
      <dgm:spPr/>
      <dgm:t>
        <a:bodyPr/>
        <a:lstStyle/>
        <a:p>
          <a:endParaRPr lang="ru-RU"/>
        </a:p>
      </dgm:t>
    </dgm:pt>
    <dgm:pt modelId="{D0ABC0AF-6436-4704-B43A-01C9A96F13F4}">
      <dgm:prSet phldrT="[Текст]"/>
      <dgm:spPr/>
      <dgm:t>
        <a:bodyPr/>
        <a:lstStyle/>
        <a:p>
          <a:r>
            <a:rPr lang="uk-UA" dirty="0" smtClean="0"/>
            <a:t>Оформила існування двопалатного парламенту та закріпила свободу союзів</a:t>
          </a:r>
          <a:endParaRPr lang="ru-RU" dirty="0"/>
        </a:p>
      </dgm:t>
    </dgm:pt>
    <dgm:pt modelId="{9CD48F8D-4E2C-402E-A5A5-8A571B9E7A85}" type="parTrans" cxnId="{9D813BB3-6018-4E49-BE2A-9BC9BE2EB7F0}">
      <dgm:prSet/>
      <dgm:spPr/>
      <dgm:t>
        <a:bodyPr/>
        <a:lstStyle/>
        <a:p>
          <a:endParaRPr lang="ru-RU"/>
        </a:p>
      </dgm:t>
    </dgm:pt>
    <dgm:pt modelId="{582CE4E4-B19A-4567-8836-1CFEB6EEAC76}" type="sibTrans" cxnId="{9D813BB3-6018-4E49-BE2A-9BC9BE2EB7F0}">
      <dgm:prSet/>
      <dgm:spPr/>
      <dgm:t>
        <a:bodyPr/>
        <a:lstStyle/>
        <a:p>
          <a:endParaRPr lang="ru-RU"/>
        </a:p>
      </dgm:t>
    </dgm:pt>
    <dgm:pt modelId="{305B2214-D6E5-4E46-86AD-74E5B58C9B40}">
      <dgm:prSet phldrT="[Текст]"/>
      <dgm:spPr/>
      <dgm:t>
        <a:bodyPr/>
        <a:lstStyle/>
        <a:p>
          <a:r>
            <a:rPr lang="uk-UA" dirty="0" smtClean="0"/>
            <a:t>Виникнення перших партій: Християнсько-соціальна партія (1867), Соціал-демократична (1888)</a:t>
          </a:r>
          <a:endParaRPr lang="ru-RU" dirty="0"/>
        </a:p>
      </dgm:t>
    </dgm:pt>
    <dgm:pt modelId="{709B074F-9A3D-4273-ABCE-FA7EF3A3C0C7}" type="parTrans" cxnId="{6BFA2C5E-FE7B-4F2F-96BB-B6EC45044C8F}">
      <dgm:prSet/>
      <dgm:spPr/>
      <dgm:t>
        <a:bodyPr/>
        <a:lstStyle/>
        <a:p>
          <a:endParaRPr lang="ru-RU"/>
        </a:p>
      </dgm:t>
    </dgm:pt>
    <dgm:pt modelId="{07891134-329F-4553-A992-B5DC349B3418}" type="sibTrans" cxnId="{6BFA2C5E-FE7B-4F2F-96BB-B6EC45044C8F}">
      <dgm:prSet/>
      <dgm:spPr/>
      <dgm:t>
        <a:bodyPr/>
        <a:lstStyle/>
        <a:p>
          <a:endParaRPr lang="ru-RU"/>
        </a:p>
      </dgm:t>
    </dgm:pt>
    <dgm:pt modelId="{56E7D001-AB29-4464-A098-348370C10E6C}">
      <dgm:prSet phldrT="[Текст]"/>
      <dgm:spPr/>
      <dgm:t>
        <a:bodyPr/>
        <a:lstStyle/>
        <a:p>
          <a:r>
            <a:rPr lang="uk-UA" dirty="0" smtClean="0"/>
            <a:t>Перша республіка (1918 – 1938)</a:t>
          </a:r>
          <a:endParaRPr lang="ru-RU" dirty="0"/>
        </a:p>
      </dgm:t>
    </dgm:pt>
    <dgm:pt modelId="{4CA256DA-779E-4AEE-8ACF-68E6E308EF6B}" type="parTrans" cxnId="{9CAF54F0-A031-41FB-9A8B-BB31DCEAECE6}">
      <dgm:prSet/>
      <dgm:spPr/>
      <dgm:t>
        <a:bodyPr/>
        <a:lstStyle/>
        <a:p>
          <a:endParaRPr lang="ru-RU"/>
        </a:p>
      </dgm:t>
    </dgm:pt>
    <dgm:pt modelId="{E3D6DDE6-367F-4D50-96AB-F55D356622EA}" type="sibTrans" cxnId="{9CAF54F0-A031-41FB-9A8B-BB31DCEAECE6}">
      <dgm:prSet/>
      <dgm:spPr/>
      <dgm:t>
        <a:bodyPr/>
        <a:lstStyle/>
        <a:p>
          <a:endParaRPr lang="ru-RU"/>
        </a:p>
      </dgm:t>
    </dgm:pt>
    <dgm:pt modelId="{D374EE87-B089-4473-AFBD-B40C1D7B6D3D}">
      <dgm:prSet phldrT="[Текст]"/>
      <dgm:spPr/>
      <dgm:t>
        <a:bodyPr/>
        <a:lstStyle/>
        <a:p>
          <a:r>
            <a:rPr lang="uk-UA" dirty="0" smtClean="0"/>
            <a:t>Найбільш впливова партія – Християнсько-соціальна, яка мала тісні зв'язки з римсько-католицькою церквою.</a:t>
          </a:r>
          <a:endParaRPr lang="ru-RU" dirty="0"/>
        </a:p>
      </dgm:t>
    </dgm:pt>
    <dgm:pt modelId="{4C669EC0-23D3-4385-A1F8-926BF653B059}" type="parTrans" cxnId="{51417542-9B38-49BC-A4C0-E1CA96381766}">
      <dgm:prSet/>
      <dgm:spPr/>
      <dgm:t>
        <a:bodyPr/>
        <a:lstStyle/>
        <a:p>
          <a:endParaRPr lang="ru-RU"/>
        </a:p>
      </dgm:t>
    </dgm:pt>
    <dgm:pt modelId="{AF56DCF4-912C-45F6-8BE1-E8736471F189}" type="sibTrans" cxnId="{51417542-9B38-49BC-A4C0-E1CA96381766}">
      <dgm:prSet/>
      <dgm:spPr/>
      <dgm:t>
        <a:bodyPr/>
        <a:lstStyle/>
        <a:p>
          <a:endParaRPr lang="ru-RU"/>
        </a:p>
      </dgm:t>
    </dgm:pt>
    <dgm:pt modelId="{32E05B5F-314C-430F-9C04-F16776374808}">
      <dgm:prSet phldrT="[Текст]"/>
      <dgm:spPr/>
      <dgm:t>
        <a:bodyPr/>
        <a:lstStyle/>
        <a:p>
          <a:r>
            <a:rPr lang="uk-UA" dirty="0" smtClean="0"/>
            <a:t>У 1918 р. заснована Комуністична партія Австрії</a:t>
          </a:r>
          <a:endParaRPr lang="ru-RU" dirty="0"/>
        </a:p>
      </dgm:t>
    </dgm:pt>
    <dgm:pt modelId="{2CAA38A2-1626-4B28-A59C-3EBE9AE7A6A9}" type="parTrans" cxnId="{2ED027F8-2373-43D1-9C16-E59AE6A5904C}">
      <dgm:prSet/>
      <dgm:spPr/>
      <dgm:t>
        <a:bodyPr/>
        <a:lstStyle/>
        <a:p>
          <a:endParaRPr lang="ru-RU"/>
        </a:p>
      </dgm:t>
    </dgm:pt>
    <dgm:pt modelId="{27A358C7-120E-4931-A7B7-CBBAB7388455}" type="sibTrans" cxnId="{2ED027F8-2373-43D1-9C16-E59AE6A5904C}">
      <dgm:prSet/>
      <dgm:spPr/>
      <dgm:t>
        <a:bodyPr/>
        <a:lstStyle/>
        <a:p>
          <a:endParaRPr lang="ru-RU"/>
        </a:p>
      </dgm:t>
    </dgm:pt>
    <dgm:pt modelId="{7F81555B-A0AF-464C-B423-BB360B506F5A}">
      <dgm:prSet phldrT="[Текст]"/>
      <dgm:spPr/>
      <dgm:t>
        <a:bodyPr/>
        <a:lstStyle/>
        <a:p>
          <a:r>
            <a:rPr lang="uk-UA" dirty="0" smtClean="0"/>
            <a:t>1945 – 70-і рр. </a:t>
          </a:r>
          <a:r>
            <a:rPr lang="en-US" dirty="0" smtClean="0"/>
            <a:t>XX </a:t>
          </a:r>
          <a:r>
            <a:rPr lang="uk-UA" dirty="0" smtClean="0"/>
            <a:t>ст. </a:t>
          </a:r>
          <a:endParaRPr lang="ru-RU" dirty="0"/>
        </a:p>
      </dgm:t>
    </dgm:pt>
    <dgm:pt modelId="{1485E05A-C8FE-4BB6-A669-972ED9427AF9}" type="parTrans" cxnId="{7C702AB9-5688-4688-A1D1-D2E9478AFB6E}">
      <dgm:prSet/>
      <dgm:spPr/>
      <dgm:t>
        <a:bodyPr/>
        <a:lstStyle/>
        <a:p>
          <a:endParaRPr lang="ru-RU"/>
        </a:p>
      </dgm:t>
    </dgm:pt>
    <dgm:pt modelId="{62E5E4A5-05A4-4C1A-A9BA-EB469F0E01FD}" type="sibTrans" cxnId="{7C702AB9-5688-4688-A1D1-D2E9478AFB6E}">
      <dgm:prSet/>
      <dgm:spPr/>
      <dgm:t>
        <a:bodyPr/>
        <a:lstStyle/>
        <a:p>
          <a:endParaRPr lang="ru-RU"/>
        </a:p>
      </dgm:t>
    </dgm:pt>
    <dgm:pt modelId="{86F2B877-B6E1-465E-9E73-1B7316957A8A}">
      <dgm:prSet phldrT="[Текст]"/>
      <dgm:spPr/>
      <dgm:t>
        <a:bodyPr/>
        <a:lstStyle/>
        <a:p>
          <a:r>
            <a:rPr lang="uk-UA" dirty="0" smtClean="0"/>
            <a:t>Найвпливовіші партії – Соціалістична та Австрійська народна партія</a:t>
          </a:r>
          <a:endParaRPr lang="ru-RU" dirty="0"/>
        </a:p>
      </dgm:t>
    </dgm:pt>
    <dgm:pt modelId="{894D085F-F639-4CE8-BBDF-8B708E49D32E}" type="parTrans" cxnId="{A5F79E6D-F7F6-445B-93EE-A06C49DC9CA2}">
      <dgm:prSet/>
      <dgm:spPr/>
      <dgm:t>
        <a:bodyPr/>
        <a:lstStyle/>
        <a:p>
          <a:endParaRPr lang="ru-RU"/>
        </a:p>
      </dgm:t>
    </dgm:pt>
    <dgm:pt modelId="{87BA5216-2285-40BA-9A64-13714FDCE9DB}" type="sibTrans" cxnId="{A5F79E6D-F7F6-445B-93EE-A06C49DC9CA2}">
      <dgm:prSet/>
      <dgm:spPr/>
      <dgm:t>
        <a:bodyPr/>
        <a:lstStyle/>
        <a:p>
          <a:endParaRPr lang="ru-RU"/>
        </a:p>
      </dgm:t>
    </dgm:pt>
    <dgm:pt modelId="{0893DA69-E439-4D40-BF66-0147F82E6E81}">
      <dgm:prSet phldrT="[Текст]"/>
      <dgm:spPr/>
      <dgm:t>
        <a:bodyPr/>
        <a:lstStyle/>
        <a:p>
          <a:r>
            <a:rPr lang="uk-UA" dirty="0" smtClean="0"/>
            <a:t>1956 р. – заснування Австрійської партії свободи</a:t>
          </a:r>
          <a:endParaRPr lang="ru-RU" dirty="0"/>
        </a:p>
      </dgm:t>
    </dgm:pt>
    <dgm:pt modelId="{DB7955C0-23E2-44A2-BEF8-92124ED59C39}" type="parTrans" cxnId="{E56CDAEA-8D1D-4A0F-B3FF-A2533F9A10A9}">
      <dgm:prSet/>
      <dgm:spPr/>
      <dgm:t>
        <a:bodyPr/>
        <a:lstStyle/>
        <a:p>
          <a:endParaRPr lang="ru-RU"/>
        </a:p>
      </dgm:t>
    </dgm:pt>
    <dgm:pt modelId="{19CDCC5D-AC9D-4347-BD5E-3096F0FDE141}" type="sibTrans" cxnId="{E56CDAEA-8D1D-4A0F-B3FF-A2533F9A10A9}">
      <dgm:prSet/>
      <dgm:spPr/>
      <dgm:t>
        <a:bodyPr/>
        <a:lstStyle/>
        <a:p>
          <a:endParaRPr lang="ru-RU"/>
        </a:p>
      </dgm:t>
    </dgm:pt>
    <dgm:pt modelId="{84DA7317-10E8-4F6E-8170-72CAC5513580}">
      <dgm:prSet/>
      <dgm:spPr/>
      <dgm:t>
        <a:bodyPr/>
        <a:lstStyle/>
        <a:p>
          <a:r>
            <a:rPr lang="uk-UA" dirty="0" smtClean="0"/>
            <a:t>Характерна риса – готовність партійних еліт до консенсусу</a:t>
          </a:r>
          <a:endParaRPr lang="ru-RU" dirty="0"/>
        </a:p>
      </dgm:t>
    </dgm:pt>
    <dgm:pt modelId="{1E79BA0A-4485-4830-83DB-C2013F2B70D0}" type="parTrans" cxnId="{DDE4D4C6-B75A-4AF0-B176-161495AEB0F0}">
      <dgm:prSet/>
      <dgm:spPr/>
      <dgm:t>
        <a:bodyPr/>
        <a:lstStyle/>
        <a:p>
          <a:endParaRPr lang="ru-RU"/>
        </a:p>
      </dgm:t>
    </dgm:pt>
    <dgm:pt modelId="{9DC825CC-D089-4F87-8CA7-6A6A6FA29EF4}" type="sibTrans" cxnId="{DDE4D4C6-B75A-4AF0-B176-161495AEB0F0}">
      <dgm:prSet/>
      <dgm:spPr/>
      <dgm:t>
        <a:bodyPr/>
        <a:lstStyle/>
        <a:p>
          <a:endParaRPr lang="ru-RU"/>
        </a:p>
      </dgm:t>
    </dgm:pt>
    <dgm:pt modelId="{C6628413-CED2-4D89-B183-5A94729E30A3}">
      <dgm:prSet/>
      <dgm:spPr/>
      <dgm:t>
        <a:bodyPr/>
        <a:lstStyle/>
        <a:p>
          <a:r>
            <a:rPr lang="uk-UA" dirty="0" smtClean="0"/>
            <a:t>«Мала коаліція» (1983-1985)</a:t>
          </a:r>
          <a:endParaRPr lang="ru-RU" dirty="0"/>
        </a:p>
      </dgm:t>
    </dgm:pt>
    <dgm:pt modelId="{ED55595F-F474-4B29-881A-F03A480649F3}" type="parTrans" cxnId="{40AA49C8-342F-46C4-B82C-AE9203D64C77}">
      <dgm:prSet/>
      <dgm:spPr/>
      <dgm:t>
        <a:bodyPr/>
        <a:lstStyle/>
        <a:p>
          <a:endParaRPr lang="ru-RU"/>
        </a:p>
      </dgm:t>
    </dgm:pt>
    <dgm:pt modelId="{12EC66CE-5C6C-4B71-B519-B69FFB44D8A0}" type="sibTrans" cxnId="{40AA49C8-342F-46C4-B82C-AE9203D64C77}">
      <dgm:prSet/>
      <dgm:spPr/>
      <dgm:t>
        <a:bodyPr/>
        <a:lstStyle/>
        <a:p>
          <a:endParaRPr lang="ru-RU"/>
        </a:p>
      </dgm:t>
    </dgm:pt>
    <dgm:pt modelId="{682B2AF5-F444-48B0-972B-8EC5380A47D2}">
      <dgm:prSet/>
      <dgm:spPr/>
      <dgm:t>
        <a:bodyPr/>
        <a:lstStyle/>
        <a:p>
          <a:r>
            <a:rPr lang="uk-UA" dirty="0" smtClean="0"/>
            <a:t>СПА, яка швидко втрачає популярність через прорахунки у державній політиці, формує коаліцію з Австрійською партією свободи</a:t>
          </a:r>
          <a:endParaRPr lang="ru-RU" dirty="0"/>
        </a:p>
      </dgm:t>
    </dgm:pt>
    <dgm:pt modelId="{9F8DB6B2-A897-4C58-9B42-B354B85360EB}" type="parTrans" cxnId="{255E314B-1F9C-4290-91FD-492AB965BA3C}">
      <dgm:prSet/>
      <dgm:spPr/>
      <dgm:t>
        <a:bodyPr/>
        <a:lstStyle/>
        <a:p>
          <a:endParaRPr lang="ru-RU"/>
        </a:p>
      </dgm:t>
    </dgm:pt>
    <dgm:pt modelId="{4118305A-852D-4D15-8BAD-20F333A4CADE}" type="sibTrans" cxnId="{255E314B-1F9C-4290-91FD-492AB965BA3C}">
      <dgm:prSet/>
      <dgm:spPr/>
      <dgm:t>
        <a:bodyPr/>
        <a:lstStyle/>
        <a:p>
          <a:endParaRPr lang="ru-RU"/>
        </a:p>
      </dgm:t>
    </dgm:pt>
    <dgm:pt modelId="{863A5BD5-E366-4C6F-8FD3-28AEA1DB4925}">
      <dgm:prSet/>
      <dgm:spPr/>
      <dgm:t>
        <a:bodyPr/>
        <a:lstStyle/>
        <a:p>
          <a:r>
            <a:rPr lang="uk-UA" dirty="0" smtClean="0"/>
            <a:t>1999 – 2005 – коаліція АНП – АПС</a:t>
          </a:r>
          <a:endParaRPr lang="ru-RU" dirty="0"/>
        </a:p>
      </dgm:t>
    </dgm:pt>
    <dgm:pt modelId="{64C3F64A-AB0A-4B7C-8310-7B56715BBE4D}" type="parTrans" cxnId="{F35070EF-F699-429F-A9EC-9296F0BEE88A}">
      <dgm:prSet/>
      <dgm:spPr/>
      <dgm:t>
        <a:bodyPr/>
        <a:lstStyle/>
        <a:p>
          <a:endParaRPr lang="ru-RU"/>
        </a:p>
      </dgm:t>
    </dgm:pt>
    <dgm:pt modelId="{6AC41199-B1D5-466E-9FEB-F3AADB2930A1}" type="sibTrans" cxnId="{F35070EF-F699-429F-A9EC-9296F0BEE88A}">
      <dgm:prSet/>
      <dgm:spPr/>
      <dgm:t>
        <a:bodyPr/>
        <a:lstStyle/>
        <a:p>
          <a:endParaRPr lang="ru-RU"/>
        </a:p>
      </dgm:t>
    </dgm:pt>
    <dgm:pt modelId="{1AF22CC2-0023-4C3C-9EF3-8797EC6A9F3F}">
      <dgm:prSet/>
      <dgm:spPr/>
      <dgm:t>
        <a:bodyPr/>
        <a:lstStyle/>
        <a:p>
          <a:r>
            <a:rPr lang="uk-UA" dirty="0" smtClean="0"/>
            <a:t>За результатами виборів 1999 р. АПС вийшла на друге місце, досягнувши коаліційної угоди з АНП, зайняла місця в уряді. Ця подія викликала серію протестів як в Австрії, так і за кордоном</a:t>
          </a:r>
          <a:endParaRPr lang="ru-RU" dirty="0"/>
        </a:p>
      </dgm:t>
    </dgm:pt>
    <dgm:pt modelId="{A7C1A040-896E-46C3-8285-7CF8D3D49590}" type="parTrans" cxnId="{2B18B8B9-D9C5-4710-AE0B-9DA336D56DFB}">
      <dgm:prSet/>
      <dgm:spPr/>
      <dgm:t>
        <a:bodyPr/>
        <a:lstStyle/>
        <a:p>
          <a:endParaRPr lang="ru-RU"/>
        </a:p>
      </dgm:t>
    </dgm:pt>
    <dgm:pt modelId="{6D03F620-3468-40E7-9BD1-67BC3F11130B}" type="sibTrans" cxnId="{2B18B8B9-D9C5-4710-AE0B-9DA336D56DFB}">
      <dgm:prSet/>
      <dgm:spPr/>
      <dgm:t>
        <a:bodyPr/>
        <a:lstStyle/>
        <a:p>
          <a:endParaRPr lang="ru-RU"/>
        </a:p>
      </dgm:t>
    </dgm:pt>
    <dgm:pt modelId="{DA7B2B28-7F9D-4DD8-9E26-2EAF484E7B65}">
      <dgm:prSet/>
      <dgm:spPr/>
      <dgm:t>
        <a:bodyPr/>
        <a:lstStyle/>
        <a:p>
          <a:r>
            <a:rPr lang="uk-UA" dirty="0" smtClean="0"/>
            <a:t>«Велика коаліція» (2005 – 2016)</a:t>
          </a:r>
          <a:endParaRPr lang="ru-RU" dirty="0"/>
        </a:p>
      </dgm:t>
    </dgm:pt>
    <dgm:pt modelId="{D3813A88-9FE5-4A7B-8709-131522A0358F}" type="parTrans" cxnId="{672ED667-FEA3-4530-AC62-4DAE6E072012}">
      <dgm:prSet/>
      <dgm:spPr/>
      <dgm:t>
        <a:bodyPr/>
        <a:lstStyle/>
        <a:p>
          <a:endParaRPr lang="ru-RU"/>
        </a:p>
      </dgm:t>
    </dgm:pt>
    <dgm:pt modelId="{B732E68D-4F3A-41E1-9E83-05EEAA3A99CA}" type="sibTrans" cxnId="{672ED667-FEA3-4530-AC62-4DAE6E072012}">
      <dgm:prSet/>
      <dgm:spPr/>
      <dgm:t>
        <a:bodyPr/>
        <a:lstStyle/>
        <a:p>
          <a:endParaRPr lang="ru-RU"/>
        </a:p>
      </dgm:t>
    </dgm:pt>
    <dgm:pt modelId="{EF934505-70A4-4FEC-9DF8-FED5A3821BC9}">
      <dgm:prSet/>
      <dgm:spPr/>
      <dgm:t>
        <a:bodyPr/>
        <a:lstStyle/>
        <a:p>
          <a:r>
            <a:rPr lang="uk-UA" dirty="0" smtClean="0"/>
            <a:t>Сформована Соціал-демократичною партією (відповідна назва з 1991 р.) та Австрійською народною партією. Канцлер – Вернер </a:t>
          </a:r>
          <a:r>
            <a:rPr lang="uk-UA" dirty="0" err="1" smtClean="0"/>
            <a:t>Файман</a:t>
          </a:r>
          <a:endParaRPr lang="ru-RU" dirty="0"/>
        </a:p>
      </dgm:t>
    </dgm:pt>
    <dgm:pt modelId="{7851255A-1C84-4825-B23C-2F579AAF5D82}" type="parTrans" cxnId="{F6B4ED53-8B71-441D-926A-1C2B7170B1CB}">
      <dgm:prSet/>
      <dgm:spPr/>
      <dgm:t>
        <a:bodyPr/>
        <a:lstStyle/>
        <a:p>
          <a:endParaRPr lang="ru-RU"/>
        </a:p>
      </dgm:t>
    </dgm:pt>
    <dgm:pt modelId="{EE8E8027-3D97-4389-AA7D-43E5E216DE06}" type="sibTrans" cxnId="{F6B4ED53-8B71-441D-926A-1C2B7170B1CB}">
      <dgm:prSet/>
      <dgm:spPr/>
      <dgm:t>
        <a:bodyPr/>
        <a:lstStyle/>
        <a:p>
          <a:endParaRPr lang="ru-RU"/>
        </a:p>
      </dgm:t>
    </dgm:pt>
    <dgm:pt modelId="{5685FDDD-778D-4D80-9C54-D867D813F689}" type="pres">
      <dgm:prSet presAssocID="{7D7FC3D1-436B-473D-9E3D-7064074F46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75915-1F99-4C7D-A763-41042E6BB6BE}" type="pres">
      <dgm:prSet presAssocID="{DA7B2B28-7F9D-4DD8-9E26-2EAF484E7B65}" presName="boxAndChildren" presStyleCnt="0"/>
      <dgm:spPr/>
      <dgm:t>
        <a:bodyPr/>
        <a:lstStyle/>
        <a:p>
          <a:endParaRPr lang="ru-RU"/>
        </a:p>
      </dgm:t>
    </dgm:pt>
    <dgm:pt modelId="{46FF2C60-276F-4F8A-B8EB-4185DA9A1EC6}" type="pres">
      <dgm:prSet presAssocID="{DA7B2B28-7F9D-4DD8-9E26-2EAF484E7B65}" presName="parentTextBox" presStyleLbl="node1" presStyleIdx="0" presStyleCnt="6"/>
      <dgm:spPr/>
      <dgm:t>
        <a:bodyPr/>
        <a:lstStyle/>
        <a:p>
          <a:endParaRPr lang="ru-RU"/>
        </a:p>
      </dgm:t>
    </dgm:pt>
    <dgm:pt modelId="{DE7B3CBB-4A49-4B9F-8032-53E0D2B7175B}" type="pres">
      <dgm:prSet presAssocID="{DA7B2B28-7F9D-4DD8-9E26-2EAF484E7B65}" presName="entireBox" presStyleLbl="node1" presStyleIdx="0" presStyleCnt="6"/>
      <dgm:spPr/>
      <dgm:t>
        <a:bodyPr/>
        <a:lstStyle/>
        <a:p>
          <a:endParaRPr lang="ru-RU"/>
        </a:p>
      </dgm:t>
    </dgm:pt>
    <dgm:pt modelId="{026EEE99-9926-4546-88B7-E6CAF2BA3D6F}" type="pres">
      <dgm:prSet presAssocID="{DA7B2B28-7F9D-4DD8-9E26-2EAF484E7B65}" presName="descendantBox" presStyleCnt="0"/>
      <dgm:spPr/>
      <dgm:t>
        <a:bodyPr/>
        <a:lstStyle/>
        <a:p>
          <a:endParaRPr lang="ru-RU"/>
        </a:p>
      </dgm:t>
    </dgm:pt>
    <dgm:pt modelId="{00F2460E-4962-4F28-A2CE-68028FEB736F}" type="pres">
      <dgm:prSet presAssocID="{EF934505-70A4-4FEC-9DF8-FED5A3821BC9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B9C99-36FB-4A27-A344-A90157F3FAE7}" type="pres">
      <dgm:prSet presAssocID="{6AC41199-B1D5-466E-9FEB-F3AADB2930A1}" presName="sp" presStyleCnt="0"/>
      <dgm:spPr/>
      <dgm:t>
        <a:bodyPr/>
        <a:lstStyle/>
        <a:p>
          <a:endParaRPr lang="ru-RU"/>
        </a:p>
      </dgm:t>
    </dgm:pt>
    <dgm:pt modelId="{ED94B726-570B-4892-BD9A-2B699CEEE83A}" type="pres">
      <dgm:prSet presAssocID="{863A5BD5-E366-4C6F-8FD3-28AEA1DB4925}" presName="arrowAndChildren" presStyleCnt="0"/>
      <dgm:spPr/>
      <dgm:t>
        <a:bodyPr/>
        <a:lstStyle/>
        <a:p>
          <a:endParaRPr lang="ru-RU"/>
        </a:p>
      </dgm:t>
    </dgm:pt>
    <dgm:pt modelId="{C2644B79-7112-40AD-A44D-9373048232EB}" type="pres">
      <dgm:prSet presAssocID="{863A5BD5-E366-4C6F-8FD3-28AEA1DB4925}" presName="parentTextArrow" presStyleLbl="node1" presStyleIdx="0" presStyleCnt="6"/>
      <dgm:spPr/>
      <dgm:t>
        <a:bodyPr/>
        <a:lstStyle/>
        <a:p>
          <a:endParaRPr lang="ru-RU"/>
        </a:p>
      </dgm:t>
    </dgm:pt>
    <dgm:pt modelId="{A1EA5144-19C9-4D57-B874-AB2A4D7FC971}" type="pres">
      <dgm:prSet presAssocID="{863A5BD5-E366-4C6F-8FD3-28AEA1DB4925}" presName="arrow" presStyleLbl="node1" presStyleIdx="1" presStyleCnt="6"/>
      <dgm:spPr/>
      <dgm:t>
        <a:bodyPr/>
        <a:lstStyle/>
        <a:p>
          <a:endParaRPr lang="ru-RU"/>
        </a:p>
      </dgm:t>
    </dgm:pt>
    <dgm:pt modelId="{E9972E2F-5ED4-433E-A7C2-7356A4AC51EC}" type="pres">
      <dgm:prSet presAssocID="{863A5BD5-E366-4C6F-8FD3-28AEA1DB4925}" presName="descendantArrow" presStyleCnt="0"/>
      <dgm:spPr/>
      <dgm:t>
        <a:bodyPr/>
        <a:lstStyle/>
        <a:p>
          <a:endParaRPr lang="ru-RU"/>
        </a:p>
      </dgm:t>
    </dgm:pt>
    <dgm:pt modelId="{2683406D-733E-487B-83B2-3764EBB54EB7}" type="pres">
      <dgm:prSet presAssocID="{1AF22CC2-0023-4C3C-9EF3-8797EC6A9F3F}" presName="childTextArrow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CE8C3-CCFD-49FD-82AA-D522F60F5FDF}" type="pres">
      <dgm:prSet presAssocID="{12EC66CE-5C6C-4B71-B519-B69FFB44D8A0}" presName="sp" presStyleCnt="0"/>
      <dgm:spPr/>
      <dgm:t>
        <a:bodyPr/>
        <a:lstStyle/>
        <a:p>
          <a:endParaRPr lang="ru-RU"/>
        </a:p>
      </dgm:t>
    </dgm:pt>
    <dgm:pt modelId="{E3CC14F4-A268-4507-8B96-553063F8B567}" type="pres">
      <dgm:prSet presAssocID="{C6628413-CED2-4D89-B183-5A94729E30A3}" presName="arrowAndChildren" presStyleCnt="0"/>
      <dgm:spPr/>
      <dgm:t>
        <a:bodyPr/>
        <a:lstStyle/>
        <a:p>
          <a:endParaRPr lang="ru-RU"/>
        </a:p>
      </dgm:t>
    </dgm:pt>
    <dgm:pt modelId="{3926D89E-D148-48C5-98FF-0D528C29A8A6}" type="pres">
      <dgm:prSet presAssocID="{C6628413-CED2-4D89-B183-5A94729E30A3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79CCE40A-BC4A-4A76-A431-E4B25EC49D9A}" type="pres">
      <dgm:prSet presAssocID="{C6628413-CED2-4D89-B183-5A94729E30A3}" presName="arrow" presStyleLbl="node1" presStyleIdx="2" presStyleCnt="6"/>
      <dgm:spPr/>
      <dgm:t>
        <a:bodyPr/>
        <a:lstStyle/>
        <a:p>
          <a:endParaRPr lang="ru-RU"/>
        </a:p>
      </dgm:t>
    </dgm:pt>
    <dgm:pt modelId="{FD26375C-55D9-40F9-8AAF-6E2676348C0E}" type="pres">
      <dgm:prSet presAssocID="{C6628413-CED2-4D89-B183-5A94729E30A3}" presName="descendantArrow" presStyleCnt="0"/>
      <dgm:spPr/>
      <dgm:t>
        <a:bodyPr/>
        <a:lstStyle/>
        <a:p>
          <a:endParaRPr lang="ru-RU"/>
        </a:p>
      </dgm:t>
    </dgm:pt>
    <dgm:pt modelId="{CD3FFC84-C7C0-442D-ACE5-2FE81A880A67}" type="pres">
      <dgm:prSet presAssocID="{682B2AF5-F444-48B0-972B-8EC5380A47D2}" presName="childTextArrow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46489-3B01-4B6D-B331-B980F70CA2D9}" type="pres">
      <dgm:prSet presAssocID="{62E5E4A5-05A4-4C1A-A9BA-EB469F0E01FD}" presName="sp" presStyleCnt="0"/>
      <dgm:spPr/>
      <dgm:t>
        <a:bodyPr/>
        <a:lstStyle/>
        <a:p>
          <a:endParaRPr lang="ru-RU"/>
        </a:p>
      </dgm:t>
    </dgm:pt>
    <dgm:pt modelId="{09C015C9-A62F-45D8-A82A-A5BB4F7BCFD6}" type="pres">
      <dgm:prSet presAssocID="{7F81555B-A0AF-464C-B423-BB360B506F5A}" presName="arrowAndChildren" presStyleCnt="0"/>
      <dgm:spPr/>
      <dgm:t>
        <a:bodyPr/>
        <a:lstStyle/>
        <a:p>
          <a:endParaRPr lang="ru-RU"/>
        </a:p>
      </dgm:t>
    </dgm:pt>
    <dgm:pt modelId="{658A6655-3CA1-4ED6-B716-6840D52981B3}" type="pres">
      <dgm:prSet presAssocID="{7F81555B-A0AF-464C-B423-BB360B506F5A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796286BA-DAB5-41FF-AF39-81DB1CF5309F}" type="pres">
      <dgm:prSet presAssocID="{7F81555B-A0AF-464C-B423-BB360B506F5A}" presName="arrow" presStyleLbl="node1" presStyleIdx="3" presStyleCnt="6"/>
      <dgm:spPr/>
      <dgm:t>
        <a:bodyPr/>
        <a:lstStyle/>
        <a:p>
          <a:endParaRPr lang="ru-RU"/>
        </a:p>
      </dgm:t>
    </dgm:pt>
    <dgm:pt modelId="{608B5692-080A-49F2-B2DC-50588297421D}" type="pres">
      <dgm:prSet presAssocID="{7F81555B-A0AF-464C-B423-BB360B506F5A}" presName="descendantArrow" presStyleCnt="0"/>
      <dgm:spPr/>
      <dgm:t>
        <a:bodyPr/>
        <a:lstStyle/>
        <a:p>
          <a:endParaRPr lang="ru-RU"/>
        </a:p>
      </dgm:t>
    </dgm:pt>
    <dgm:pt modelId="{B306F6DB-796A-48DD-9609-CA3D2F3EF762}" type="pres">
      <dgm:prSet presAssocID="{86F2B877-B6E1-465E-9E73-1B7316957A8A}" presName="childTextArrow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82852-5285-4094-BA45-4C9FF779221F}" type="pres">
      <dgm:prSet presAssocID="{0893DA69-E439-4D40-BF66-0147F82E6E81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E7DD6-9DC7-40A1-B593-85F93FF227B1}" type="pres">
      <dgm:prSet presAssocID="{84DA7317-10E8-4F6E-8170-72CAC5513580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DF739-428B-4195-9B9C-85CD6D8ABE96}" type="pres">
      <dgm:prSet presAssocID="{E3D6DDE6-367F-4D50-96AB-F55D356622EA}" presName="sp" presStyleCnt="0"/>
      <dgm:spPr/>
      <dgm:t>
        <a:bodyPr/>
        <a:lstStyle/>
        <a:p>
          <a:endParaRPr lang="ru-RU"/>
        </a:p>
      </dgm:t>
    </dgm:pt>
    <dgm:pt modelId="{DCB7B0F4-DCDB-4CB0-A1FB-C96D5679D66B}" type="pres">
      <dgm:prSet presAssocID="{56E7D001-AB29-4464-A098-348370C10E6C}" presName="arrowAndChildren" presStyleCnt="0"/>
      <dgm:spPr/>
      <dgm:t>
        <a:bodyPr/>
        <a:lstStyle/>
        <a:p>
          <a:endParaRPr lang="ru-RU"/>
        </a:p>
      </dgm:t>
    </dgm:pt>
    <dgm:pt modelId="{BABB11C5-0E36-416B-A98C-7135311A2467}" type="pres">
      <dgm:prSet presAssocID="{56E7D001-AB29-4464-A098-348370C10E6C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B57CE46D-2898-4BDE-80F2-024E1822A899}" type="pres">
      <dgm:prSet presAssocID="{56E7D001-AB29-4464-A098-348370C10E6C}" presName="arrow" presStyleLbl="node1" presStyleIdx="4" presStyleCnt="6"/>
      <dgm:spPr/>
      <dgm:t>
        <a:bodyPr/>
        <a:lstStyle/>
        <a:p>
          <a:endParaRPr lang="ru-RU"/>
        </a:p>
      </dgm:t>
    </dgm:pt>
    <dgm:pt modelId="{40B43100-7F47-409A-BE02-9F779699ECA7}" type="pres">
      <dgm:prSet presAssocID="{56E7D001-AB29-4464-A098-348370C10E6C}" presName="descendantArrow" presStyleCnt="0"/>
      <dgm:spPr/>
      <dgm:t>
        <a:bodyPr/>
        <a:lstStyle/>
        <a:p>
          <a:endParaRPr lang="ru-RU"/>
        </a:p>
      </dgm:t>
    </dgm:pt>
    <dgm:pt modelId="{09DAEBF5-9161-45D2-A1AF-2CDF48822A53}" type="pres">
      <dgm:prSet presAssocID="{D374EE87-B089-4473-AFBD-B40C1D7B6D3D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4D16D-5DC6-4B66-9532-7C0A043ED0F1}" type="pres">
      <dgm:prSet presAssocID="{32E05B5F-314C-430F-9C04-F16776374808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1D8F5-8DE7-464E-9219-3DD75C5859E7}" type="pres">
      <dgm:prSet presAssocID="{3CA0EA9C-8741-4F4D-A057-246085C39EE7}" presName="sp" presStyleCnt="0"/>
      <dgm:spPr/>
      <dgm:t>
        <a:bodyPr/>
        <a:lstStyle/>
        <a:p>
          <a:endParaRPr lang="ru-RU"/>
        </a:p>
      </dgm:t>
    </dgm:pt>
    <dgm:pt modelId="{DB90A020-F792-42F1-92B9-D1A2F17CEA74}" type="pres">
      <dgm:prSet presAssocID="{D5DFD832-3874-4B9B-B9AF-A9D3EFAAA651}" presName="arrowAndChildren" presStyleCnt="0"/>
      <dgm:spPr/>
      <dgm:t>
        <a:bodyPr/>
        <a:lstStyle/>
        <a:p>
          <a:endParaRPr lang="ru-RU"/>
        </a:p>
      </dgm:t>
    </dgm:pt>
    <dgm:pt modelId="{266026F4-6A76-4189-A941-CA4ABB49A7EC}" type="pres">
      <dgm:prSet presAssocID="{D5DFD832-3874-4B9B-B9AF-A9D3EFAAA651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F225A6C0-9C27-4CBB-97FB-129AC0C8EA4C}" type="pres">
      <dgm:prSet presAssocID="{D5DFD832-3874-4B9B-B9AF-A9D3EFAAA651}" presName="arrow" presStyleLbl="node1" presStyleIdx="5" presStyleCnt="6"/>
      <dgm:spPr/>
      <dgm:t>
        <a:bodyPr/>
        <a:lstStyle/>
        <a:p>
          <a:endParaRPr lang="ru-RU"/>
        </a:p>
      </dgm:t>
    </dgm:pt>
    <dgm:pt modelId="{FD7C042B-4CDE-4000-BBC7-12A71D0FAB9B}" type="pres">
      <dgm:prSet presAssocID="{D5DFD832-3874-4B9B-B9AF-A9D3EFAAA651}" presName="descendantArrow" presStyleCnt="0"/>
      <dgm:spPr/>
      <dgm:t>
        <a:bodyPr/>
        <a:lstStyle/>
        <a:p>
          <a:endParaRPr lang="ru-RU"/>
        </a:p>
      </dgm:t>
    </dgm:pt>
    <dgm:pt modelId="{31D6DF30-430B-48F7-A949-3EBF88952ED2}" type="pres">
      <dgm:prSet presAssocID="{D0ABC0AF-6436-4704-B43A-01C9A96F13F4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C3798-D06F-4365-AC2F-966398B0A940}" type="pres">
      <dgm:prSet presAssocID="{305B2214-D6E5-4E46-86AD-74E5B58C9B40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1702F-84C3-4D9A-B172-291BBE5768AF}" type="presOf" srcId="{305B2214-D6E5-4E46-86AD-74E5B58C9B40}" destId="{CBEC3798-D06F-4365-AC2F-966398B0A940}" srcOrd="0" destOrd="0" presId="urn:microsoft.com/office/officeart/2005/8/layout/process4"/>
    <dgm:cxn modelId="{1D4FEEE8-F7B1-42A4-9977-027E8936C820}" type="presOf" srcId="{1AF22CC2-0023-4C3C-9EF3-8797EC6A9F3F}" destId="{2683406D-733E-487B-83B2-3764EBB54EB7}" srcOrd="0" destOrd="0" presId="urn:microsoft.com/office/officeart/2005/8/layout/process4"/>
    <dgm:cxn modelId="{860AA39A-3D48-4AA0-98B1-B0813F778BE0}" type="presOf" srcId="{863A5BD5-E366-4C6F-8FD3-28AEA1DB4925}" destId="{C2644B79-7112-40AD-A44D-9373048232EB}" srcOrd="0" destOrd="0" presId="urn:microsoft.com/office/officeart/2005/8/layout/process4"/>
    <dgm:cxn modelId="{DE52B739-EA2F-46A6-B186-516353390DF7}" type="presOf" srcId="{0893DA69-E439-4D40-BF66-0147F82E6E81}" destId="{D0982852-5285-4094-BA45-4C9FF779221F}" srcOrd="0" destOrd="0" presId="urn:microsoft.com/office/officeart/2005/8/layout/process4"/>
    <dgm:cxn modelId="{9D813BB3-6018-4E49-BE2A-9BC9BE2EB7F0}" srcId="{D5DFD832-3874-4B9B-B9AF-A9D3EFAAA651}" destId="{D0ABC0AF-6436-4704-B43A-01C9A96F13F4}" srcOrd="0" destOrd="0" parTransId="{9CD48F8D-4E2C-402E-A5A5-8A571B9E7A85}" sibTransId="{582CE4E4-B19A-4567-8836-1CFEB6EEAC76}"/>
    <dgm:cxn modelId="{ECB7097A-2491-40D6-B1AF-226D7F07710D}" srcId="{7D7FC3D1-436B-473D-9E3D-7064074F4654}" destId="{D5DFD832-3874-4B9B-B9AF-A9D3EFAAA651}" srcOrd="0" destOrd="0" parTransId="{CB4900F9-FF6E-4897-A075-EF8FCEB3B4FF}" sibTransId="{3CA0EA9C-8741-4F4D-A057-246085C39EE7}"/>
    <dgm:cxn modelId="{B3992A81-2BC0-4196-917E-54F4F597BEA9}" type="presOf" srcId="{56E7D001-AB29-4464-A098-348370C10E6C}" destId="{B57CE46D-2898-4BDE-80F2-024E1822A899}" srcOrd="1" destOrd="0" presId="urn:microsoft.com/office/officeart/2005/8/layout/process4"/>
    <dgm:cxn modelId="{A5D05B53-041A-4FAE-904B-8ABD26FEC07D}" type="presOf" srcId="{D5DFD832-3874-4B9B-B9AF-A9D3EFAAA651}" destId="{F225A6C0-9C27-4CBB-97FB-129AC0C8EA4C}" srcOrd="1" destOrd="0" presId="urn:microsoft.com/office/officeart/2005/8/layout/process4"/>
    <dgm:cxn modelId="{DDE4D4C6-B75A-4AF0-B176-161495AEB0F0}" srcId="{7F81555B-A0AF-464C-B423-BB360B506F5A}" destId="{84DA7317-10E8-4F6E-8170-72CAC5513580}" srcOrd="2" destOrd="0" parTransId="{1E79BA0A-4485-4830-83DB-C2013F2B70D0}" sibTransId="{9DC825CC-D089-4F87-8CA7-6A6A6FA29EF4}"/>
    <dgm:cxn modelId="{6BFA2C5E-FE7B-4F2F-96BB-B6EC45044C8F}" srcId="{D5DFD832-3874-4B9B-B9AF-A9D3EFAAA651}" destId="{305B2214-D6E5-4E46-86AD-74E5B58C9B40}" srcOrd="1" destOrd="0" parTransId="{709B074F-9A3D-4273-ABCE-FA7EF3A3C0C7}" sibTransId="{07891134-329F-4553-A992-B5DC349B3418}"/>
    <dgm:cxn modelId="{528B774B-D6A2-452E-8D5C-927614F1CF77}" type="presOf" srcId="{863A5BD5-E366-4C6F-8FD3-28AEA1DB4925}" destId="{A1EA5144-19C9-4D57-B874-AB2A4D7FC971}" srcOrd="1" destOrd="0" presId="urn:microsoft.com/office/officeart/2005/8/layout/process4"/>
    <dgm:cxn modelId="{7C702AB9-5688-4688-A1D1-D2E9478AFB6E}" srcId="{7D7FC3D1-436B-473D-9E3D-7064074F4654}" destId="{7F81555B-A0AF-464C-B423-BB360B506F5A}" srcOrd="2" destOrd="0" parTransId="{1485E05A-C8FE-4BB6-A669-972ED9427AF9}" sibTransId="{62E5E4A5-05A4-4C1A-A9BA-EB469F0E01FD}"/>
    <dgm:cxn modelId="{CECAE4E3-5B52-4BB1-B39A-6520735C89B9}" type="presOf" srcId="{D5DFD832-3874-4B9B-B9AF-A9D3EFAAA651}" destId="{266026F4-6A76-4189-A941-CA4ABB49A7EC}" srcOrd="0" destOrd="0" presId="urn:microsoft.com/office/officeart/2005/8/layout/process4"/>
    <dgm:cxn modelId="{9CAF54F0-A031-41FB-9A8B-BB31DCEAECE6}" srcId="{7D7FC3D1-436B-473D-9E3D-7064074F4654}" destId="{56E7D001-AB29-4464-A098-348370C10E6C}" srcOrd="1" destOrd="0" parTransId="{4CA256DA-779E-4AEE-8ACF-68E6E308EF6B}" sibTransId="{E3D6DDE6-367F-4D50-96AB-F55D356622EA}"/>
    <dgm:cxn modelId="{E56CDAEA-8D1D-4A0F-B3FF-A2533F9A10A9}" srcId="{7F81555B-A0AF-464C-B423-BB360B506F5A}" destId="{0893DA69-E439-4D40-BF66-0147F82E6E81}" srcOrd="1" destOrd="0" parTransId="{DB7955C0-23E2-44A2-BEF8-92124ED59C39}" sibTransId="{19CDCC5D-AC9D-4347-BD5E-3096F0FDE141}"/>
    <dgm:cxn modelId="{54BD34A6-E7EA-4902-B0A0-A9B704B8B978}" type="presOf" srcId="{7F81555B-A0AF-464C-B423-BB360B506F5A}" destId="{658A6655-3CA1-4ED6-B716-6840D52981B3}" srcOrd="0" destOrd="0" presId="urn:microsoft.com/office/officeart/2005/8/layout/process4"/>
    <dgm:cxn modelId="{584A1944-5F01-40FF-86B4-53B15427CC1C}" type="presOf" srcId="{D0ABC0AF-6436-4704-B43A-01C9A96F13F4}" destId="{31D6DF30-430B-48F7-A949-3EBF88952ED2}" srcOrd="0" destOrd="0" presId="urn:microsoft.com/office/officeart/2005/8/layout/process4"/>
    <dgm:cxn modelId="{F35070EF-F699-429F-A9EC-9296F0BEE88A}" srcId="{7D7FC3D1-436B-473D-9E3D-7064074F4654}" destId="{863A5BD5-E366-4C6F-8FD3-28AEA1DB4925}" srcOrd="4" destOrd="0" parTransId="{64C3F64A-AB0A-4B7C-8310-7B56715BBE4D}" sibTransId="{6AC41199-B1D5-466E-9FEB-F3AADB2930A1}"/>
    <dgm:cxn modelId="{7DC20AD7-252E-4C01-B76B-B381332A85BB}" type="presOf" srcId="{C6628413-CED2-4D89-B183-5A94729E30A3}" destId="{79CCE40A-BC4A-4A76-A431-E4B25EC49D9A}" srcOrd="1" destOrd="0" presId="urn:microsoft.com/office/officeart/2005/8/layout/process4"/>
    <dgm:cxn modelId="{1120DD58-1F61-4787-BD05-C1A29A1B92AD}" type="presOf" srcId="{C6628413-CED2-4D89-B183-5A94729E30A3}" destId="{3926D89E-D148-48C5-98FF-0D528C29A8A6}" srcOrd="0" destOrd="0" presId="urn:microsoft.com/office/officeart/2005/8/layout/process4"/>
    <dgm:cxn modelId="{40AA49C8-342F-46C4-B82C-AE9203D64C77}" srcId="{7D7FC3D1-436B-473D-9E3D-7064074F4654}" destId="{C6628413-CED2-4D89-B183-5A94729E30A3}" srcOrd="3" destOrd="0" parTransId="{ED55595F-F474-4B29-881A-F03A480649F3}" sibTransId="{12EC66CE-5C6C-4B71-B519-B69FFB44D8A0}"/>
    <dgm:cxn modelId="{7D1D077B-B3F9-4765-B91B-489A4892A3BE}" type="presOf" srcId="{D374EE87-B089-4473-AFBD-B40C1D7B6D3D}" destId="{09DAEBF5-9161-45D2-A1AF-2CDF48822A53}" srcOrd="0" destOrd="0" presId="urn:microsoft.com/office/officeart/2005/8/layout/process4"/>
    <dgm:cxn modelId="{58B2E89F-AD07-4E4C-B12B-7D6AC9C86635}" type="presOf" srcId="{84DA7317-10E8-4F6E-8170-72CAC5513580}" destId="{BCDE7DD6-9DC7-40A1-B593-85F93FF227B1}" srcOrd="0" destOrd="0" presId="urn:microsoft.com/office/officeart/2005/8/layout/process4"/>
    <dgm:cxn modelId="{F3CE1CD0-1BA5-4FF3-B56C-7F31041DC864}" type="presOf" srcId="{7D7FC3D1-436B-473D-9E3D-7064074F4654}" destId="{5685FDDD-778D-4D80-9C54-D867D813F689}" srcOrd="0" destOrd="0" presId="urn:microsoft.com/office/officeart/2005/8/layout/process4"/>
    <dgm:cxn modelId="{2B18B8B9-D9C5-4710-AE0B-9DA336D56DFB}" srcId="{863A5BD5-E366-4C6F-8FD3-28AEA1DB4925}" destId="{1AF22CC2-0023-4C3C-9EF3-8797EC6A9F3F}" srcOrd="0" destOrd="0" parTransId="{A7C1A040-896E-46C3-8285-7CF8D3D49590}" sibTransId="{6D03F620-3468-40E7-9BD1-67BC3F11130B}"/>
    <dgm:cxn modelId="{51417542-9B38-49BC-A4C0-E1CA96381766}" srcId="{56E7D001-AB29-4464-A098-348370C10E6C}" destId="{D374EE87-B089-4473-AFBD-B40C1D7B6D3D}" srcOrd="0" destOrd="0" parTransId="{4C669EC0-23D3-4385-A1F8-926BF653B059}" sibTransId="{AF56DCF4-912C-45F6-8BE1-E8736471F189}"/>
    <dgm:cxn modelId="{255E314B-1F9C-4290-91FD-492AB965BA3C}" srcId="{C6628413-CED2-4D89-B183-5A94729E30A3}" destId="{682B2AF5-F444-48B0-972B-8EC5380A47D2}" srcOrd="0" destOrd="0" parTransId="{9F8DB6B2-A897-4C58-9B42-B354B85360EB}" sibTransId="{4118305A-852D-4D15-8BAD-20F333A4CADE}"/>
    <dgm:cxn modelId="{87C5467E-5B5B-4C6D-9D07-D1C31F909D2C}" type="presOf" srcId="{86F2B877-B6E1-465E-9E73-1B7316957A8A}" destId="{B306F6DB-796A-48DD-9609-CA3D2F3EF762}" srcOrd="0" destOrd="0" presId="urn:microsoft.com/office/officeart/2005/8/layout/process4"/>
    <dgm:cxn modelId="{672ED667-FEA3-4530-AC62-4DAE6E072012}" srcId="{7D7FC3D1-436B-473D-9E3D-7064074F4654}" destId="{DA7B2B28-7F9D-4DD8-9E26-2EAF484E7B65}" srcOrd="5" destOrd="0" parTransId="{D3813A88-9FE5-4A7B-8709-131522A0358F}" sibTransId="{B732E68D-4F3A-41E1-9E83-05EEAA3A99CA}"/>
    <dgm:cxn modelId="{4A6834A8-F646-4377-8EA1-6B5539E8FF0D}" type="presOf" srcId="{32E05B5F-314C-430F-9C04-F16776374808}" destId="{7974D16D-5DC6-4B66-9532-7C0A043ED0F1}" srcOrd="0" destOrd="0" presId="urn:microsoft.com/office/officeart/2005/8/layout/process4"/>
    <dgm:cxn modelId="{DFFA310A-30B6-49F0-ADE4-78C4F41DC4BB}" type="presOf" srcId="{EF934505-70A4-4FEC-9DF8-FED5A3821BC9}" destId="{00F2460E-4962-4F28-A2CE-68028FEB736F}" srcOrd="0" destOrd="0" presId="urn:microsoft.com/office/officeart/2005/8/layout/process4"/>
    <dgm:cxn modelId="{87973ADB-48D7-4170-B47F-1B90161FF21A}" type="presOf" srcId="{DA7B2B28-7F9D-4DD8-9E26-2EAF484E7B65}" destId="{46FF2C60-276F-4F8A-B8EB-4185DA9A1EC6}" srcOrd="0" destOrd="0" presId="urn:microsoft.com/office/officeart/2005/8/layout/process4"/>
    <dgm:cxn modelId="{A5F79E6D-F7F6-445B-93EE-A06C49DC9CA2}" srcId="{7F81555B-A0AF-464C-B423-BB360B506F5A}" destId="{86F2B877-B6E1-465E-9E73-1B7316957A8A}" srcOrd="0" destOrd="0" parTransId="{894D085F-F639-4CE8-BBDF-8B708E49D32E}" sibTransId="{87BA5216-2285-40BA-9A64-13714FDCE9DB}"/>
    <dgm:cxn modelId="{2ED027F8-2373-43D1-9C16-E59AE6A5904C}" srcId="{56E7D001-AB29-4464-A098-348370C10E6C}" destId="{32E05B5F-314C-430F-9C04-F16776374808}" srcOrd="1" destOrd="0" parTransId="{2CAA38A2-1626-4B28-A59C-3EBE9AE7A6A9}" sibTransId="{27A358C7-120E-4931-A7B7-CBBAB7388455}"/>
    <dgm:cxn modelId="{0E3D7E1D-5E6A-4A6B-8EBF-FD69AC3D78A4}" type="presOf" srcId="{56E7D001-AB29-4464-A098-348370C10E6C}" destId="{BABB11C5-0E36-416B-A98C-7135311A2467}" srcOrd="0" destOrd="0" presId="urn:microsoft.com/office/officeart/2005/8/layout/process4"/>
    <dgm:cxn modelId="{F594C5D4-08E0-4389-BE95-36DBB2E3CFB7}" type="presOf" srcId="{682B2AF5-F444-48B0-972B-8EC5380A47D2}" destId="{CD3FFC84-C7C0-442D-ACE5-2FE81A880A67}" srcOrd="0" destOrd="0" presId="urn:microsoft.com/office/officeart/2005/8/layout/process4"/>
    <dgm:cxn modelId="{832678D2-E5CE-4C26-865F-2CCB215B6B06}" type="presOf" srcId="{7F81555B-A0AF-464C-B423-BB360B506F5A}" destId="{796286BA-DAB5-41FF-AF39-81DB1CF5309F}" srcOrd="1" destOrd="0" presId="urn:microsoft.com/office/officeart/2005/8/layout/process4"/>
    <dgm:cxn modelId="{64039784-063F-4305-BC8F-4F5E1B28BC66}" type="presOf" srcId="{DA7B2B28-7F9D-4DD8-9E26-2EAF484E7B65}" destId="{DE7B3CBB-4A49-4B9F-8032-53E0D2B7175B}" srcOrd="1" destOrd="0" presId="urn:microsoft.com/office/officeart/2005/8/layout/process4"/>
    <dgm:cxn modelId="{F6B4ED53-8B71-441D-926A-1C2B7170B1CB}" srcId="{DA7B2B28-7F9D-4DD8-9E26-2EAF484E7B65}" destId="{EF934505-70A4-4FEC-9DF8-FED5A3821BC9}" srcOrd="0" destOrd="0" parTransId="{7851255A-1C84-4825-B23C-2F579AAF5D82}" sibTransId="{EE8E8027-3D97-4389-AA7D-43E5E216DE06}"/>
    <dgm:cxn modelId="{D0B17F70-FE02-4088-A0DF-D1A1928BC8C7}" type="presParOf" srcId="{5685FDDD-778D-4D80-9C54-D867D813F689}" destId="{0AF75915-1F99-4C7D-A763-41042E6BB6BE}" srcOrd="0" destOrd="0" presId="urn:microsoft.com/office/officeart/2005/8/layout/process4"/>
    <dgm:cxn modelId="{0385C433-15B5-4DF1-AC76-407649BCE437}" type="presParOf" srcId="{0AF75915-1F99-4C7D-A763-41042E6BB6BE}" destId="{46FF2C60-276F-4F8A-B8EB-4185DA9A1EC6}" srcOrd="0" destOrd="0" presId="urn:microsoft.com/office/officeart/2005/8/layout/process4"/>
    <dgm:cxn modelId="{74B8619C-36E7-46EB-95ED-39F7D1745B21}" type="presParOf" srcId="{0AF75915-1F99-4C7D-A763-41042E6BB6BE}" destId="{DE7B3CBB-4A49-4B9F-8032-53E0D2B7175B}" srcOrd="1" destOrd="0" presId="urn:microsoft.com/office/officeart/2005/8/layout/process4"/>
    <dgm:cxn modelId="{7E1849C7-E386-4FD4-9D9A-630E1ED95CD2}" type="presParOf" srcId="{0AF75915-1F99-4C7D-A763-41042E6BB6BE}" destId="{026EEE99-9926-4546-88B7-E6CAF2BA3D6F}" srcOrd="2" destOrd="0" presId="urn:microsoft.com/office/officeart/2005/8/layout/process4"/>
    <dgm:cxn modelId="{83A229D2-1614-4E0B-8C06-1491D0BFA0F4}" type="presParOf" srcId="{026EEE99-9926-4546-88B7-E6CAF2BA3D6F}" destId="{00F2460E-4962-4F28-A2CE-68028FEB736F}" srcOrd="0" destOrd="0" presId="urn:microsoft.com/office/officeart/2005/8/layout/process4"/>
    <dgm:cxn modelId="{898AE9B6-DF4A-44A3-BFCB-943903D6E7C4}" type="presParOf" srcId="{5685FDDD-778D-4D80-9C54-D867D813F689}" destId="{9C1B9C99-36FB-4A27-A344-A90157F3FAE7}" srcOrd="1" destOrd="0" presId="urn:microsoft.com/office/officeart/2005/8/layout/process4"/>
    <dgm:cxn modelId="{1B2FBA5F-B84B-4FF1-87D6-1D7FE0EF798E}" type="presParOf" srcId="{5685FDDD-778D-4D80-9C54-D867D813F689}" destId="{ED94B726-570B-4892-BD9A-2B699CEEE83A}" srcOrd="2" destOrd="0" presId="urn:microsoft.com/office/officeart/2005/8/layout/process4"/>
    <dgm:cxn modelId="{A8A55E0E-ACD2-44F1-A079-12C303AB9122}" type="presParOf" srcId="{ED94B726-570B-4892-BD9A-2B699CEEE83A}" destId="{C2644B79-7112-40AD-A44D-9373048232EB}" srcOrd="0" destOrd="0" presId="urn:microsoft.com/office/officeart/2005/8/layout/process4"/>
    <dgm:cxn modelId="{615D8635-F036-4333-BD2C-983F32BECE4E}" type="presParOf" srcId="{ED94B726-570B-4892-BD9A-2B699CEEE83A}" destId="{A1EA5144-19C9-4D57-B874-AB2A4D7FC971}" srcOrd="1" destOrd="0" presId="urn:microsoft.com/office/officeart/2005/8/layout/process4"/>
    <dgm:cxn modelId="{E144366F-DE96-44C2-9B67-B2D08C3D3ACF}" type="presParOf" srcId="{ED94B726-570B-4892-BD9A-2B699CEEE83A}" destId="{E9972E2F-5ED4-433E-A7C2-7356A4AC51EC}" srcOrd="2" destOrd="0" presId="urn:microsoft.com/office/officeart/2005/8/layout/process4"/>
    <dgm:cxn modelId="{6244EE52-47A3-4316-924E-3369084F339C}" type="presParOf" srcId="{E9972E2F-5ED4-433E-A7C2-7356A4AC51EC}" destId="{2683406D-733E-487B-83B2-3764EBB54EB7}" srcOrd="0" destOrd="0" presId="urn:microsoft.com/office/officeart/2005/8/layout/process4"/>
    <dgm:cxn modelId="{CFDE95C6-B50B-4A42-8ACB-2EA6A93933AB}" type="presParOf" srcId="{5685FDDD-778D-4D80-9C54-D867D813F689}" destId="{19ACE8C3-CCFD-49FD-82AA-D522F60F5FDF}" srcOrd="3" destOrd="0" presId="urn:microsoft.com/office/officeart/2005/8/layout/process4"/>
    <dgm:cxn modelId="{899DDF04-4D81-4732-B554-BF4CEB4BE8EA}" type="presParOf" srcId="{5685FDDD-778D-4D80-9C54-D867D813F689}" destId="{E3CC14F4-A268-4507-8B96-553063F8B567}" srcOrd="4" destOrd="0" presId="urn:microsoft.com/office/officeart/2005/8/layout/process4"/>
    <dgm:cxn modelId="{9970E917-27F7-49D3-9B96-14E476FC613A}" type="presParOf" srcId="{E3CC14F4-A268-4507-8B96-553063F8B567}" destId="{3926D89E-D148-48C5-98FF-0D528C29A8A6}" srcOrd="0" destOrd="0" presId="urn:microsoft.com/office/officeart/2005/8/layout/process4"/>
    <dgm:cxn modelId="{126A1CE9-3E68-45F9-9AB0-D27CBA81D766}" type="presParOf" srcId="{E3CC14F4-A268-4507-8B96-553063F8B567}" destId="{79CCE40A-BC4A-4A76-A431-E4B25EC49D9A}" srcOrd="1" destOrd="0" presId="urn:microsoft.com/office/officeart/2005/8/layout/process4"/>
    <dgm:cxn modelId="{3945A015-9010-45E9-992D-64AEB4E9B505}" type="presParOf" srcId="{E3CC14F4-A268-4507-8B96-553063F8B567}" destId="{FD26375C-55D9-40F9-8AAF-6E2676348C0E}" srcOrd="2" destOrd="0" presId="urn:microsoft.com/office/officeart/2005/8/layout/process4"/>
    <dgm:cxn modelId="{51AAF57C-F956-495B-9951-A82DC19D7CFA}" type="presParOf" srcId="{FD26375C-55D9-40F9-8AAF-6E2676348C0E}" destId="{CD3FFC84-C7C0-442D-ACE5-2FE81A880A67}" srcOrd="0" destOrd="0" presId="urn:microsoft.com/office/officeart/2005/8/layout/process4"/>
    <dgm:cxn modelId="{6C0EC5AA-EA7A-4185-B60D-D160049BEC93}" type="presParOf" srcId="{5685FDDD-778D-4D80-9C54-D867D813F689}" destId="{13046489-3B01-4B6D-B331-B980F70CA2D9}" srcOrd="5" destOrd="0" presId="urn:microsoft.com/office/officeart/2005/8/layout/process4"/>
    <dgm:cxn modelId="{C7728E39-3CEA-443B-9D76-7F13E6D98FFF}" type="presParOf" srcId="{5685FDDD-778D-4D80-9C54-D867D813F689}" destId="{09C015C9-A62F-45D8-A82A-A5BB4F7BCFD6}" srcOrd="6" destOrd="0" presId="urn:microsoft.com/office/officeart/2005/8/layout/process4"/>
    <dgm:cxn modelId="{68089057-3867-4194-91AD-5C8A8C0C2759}" type="presParOf" srcId="{09C015C9-A62F-45D8-A82A-A5BB4F7BCFD6}" destId="{658A6655-3CA1-4ED6-B716-6840D52981B3}" srcOrd="0" destOrd="0" presId="urn:microsoft.com/office/officeart/2005/8/layout/process4"/>
    <dgm:cxn modelId="{04FE1021-4202-4949-B68B-5FF3E457998A}" type="presParOf" srcId="{09C015C9-A62F-45D8-A82A-A5BB4F7BCFD6}" destId="{796286BA-DAB5-41FF-AF39-81DB1CF5309F}" srcOrd="1" destOrd="0" presId="urn:microsoft.com/office/officeart/2005/8/layout/process4"/>
    <dgm:cxn modelId="{D25AD6A3-87FB-40DB-8C53-C3EA8B2D4723}" type="presParOf" srcId="{09C015C9-A62F-45D8-A82A-A5BB4F7BCFD6}" destId="{608B5692-080A-49F2-B2DC-50588297421D}" srcOrd="2" destOrd="0" presId="urn:microsoft.com/office/officeart/2005/8/layout/process4"/>
    <dgm:cxn modelId="{8D8AAC3B-3AEE-41F6-8FFF-9BC8AF512FCF}" type="presParOf" srcId="{608B5692-080A-49F2-B2DC-50588297421D}" destId="{B306F6DB-796A-48DD-9609-CA3D2F3EF762}" srcOrd="0" destOrd="0" presId="urn:microsoft.com/office/officeart/2005/8/layout/process4"/>
    <dgm:cxn modelId="{7FEA4A23-36D5-4733-BCCB-FD086CBB3C41}" type="presParOf" srcId="{608B5692-080A-49F2-B2DC-50588297421D}" destId="{D0982852-5285-4094-BA45-4C9FF779221F}" srcOrd="1" destOrd="0" presId="urn:microsoft.com/office/officeart/2005/8/layout/process4"/>
    <dgm:cxn modelId="{106ECDA5-5398-4AA8-A89F-55C96E4E9A10}" type="presParOf" srcId="{608B5692-080A-49F2-B2DC-50588297421D}" destId="{BCDE7DD6-9DC7-40A1-B593-85F93FF227B1}" srcOrd="2" destOrd="0" presId="urn:microsoft.com/office/officeart/2005/8/layout/process4"/>
    <dgm:cxn modelId="{F6D30F18-7FB7-4CB3-B671-76715DFEB737}" type="presParOf" srcId="{5685FDDD-778D-4D80-9C54-D867D813F689}" destId="{5FBDF739-428B-4195-9B9C-85CD6D8ABE96}" srcOrd="7" destOrd="0" presId="urn:microsoft.com/office/officeart/2005/8/layout/process4"/>
    <dgm:cxn modelId="{9A1B9DDE-4805-4601-BA7D-E6624D3D6665}" type="presParOf" srcId="{5685FDDD-778D-4D80-9C54-D867D813F689}" destId="{DCB7B0F4-DCDB-4CB0-A1FB-C96D5679D66B}" srcOrd="8" destOrd="0" presId="urn:microsoft.com/office/officeart/2005/8/layout/process4"/>
    <dgm:cxn modelId="{CEF97A9E-3FF3-4F28-A927-0DEB1E55D4A9}" type="presParOf" srcId="{DCB7B0F4-DCDB-4CB0-A1FB-C96D5679D66B}" destId="{BABB11C5-0E36-416B-A98C-7135311A2467}" srcOrd="0" destOrd="0" presId="urn:microsoft.com/office/officeart/2005/8/layout/process4"/>
    <dgm:cxn modelId="{F003DE5D-C8BA-4AEE-B6B0-CBC0FE6D3B92}" type="presParOf" srcId="{DCB7B0F4-DCDB-4CB0-A1FB-C96D5679D66B}" destId="{B57CE46D-2898-4BDE-80F2-024E1822A899}" srcOrd="1" destOrd="0" presId="urn:microsoft.com/office/officeart/2005/8/layout/process4"/>
    <dgm:cxn modelId="{689CB04C-263B-482A-809B-A839AE921C99}" type="presParOf" srcId="{DCB7B0F4-DCDB-4CB0-A1FB-C96D5679D66B}" destId="{40B43100-7F47-409A-BE02-9F779699ECA7}" srcOrd="2" destOrd="0" presId="urn:microsoft.com/office/officeart/2005/8/layout/process4"/>
    <dgm:cxn modelId="{8A8244DF-9C9D-4850-880C-2EBC8B851F61}" type="presParOf" srcId="{40B43100-7F47-409A-BE02-9F779699ECA7}" destId="{09DAEBF5-9161-45D2-A1AF-2CDF48822A53}" srcOrd="0" destOrd="0" presId="urn:microsoft.com/office/officeart/2005/8/layout/process4"/>
    <dgm:cxn modelId="{051B2372-1BC3-4EB4-9966-D3B155C306A3}" type="presParOf" srcId="{40B43100-7F47-409A-BE02-9F779699ECA7}" destId="{7974D16D-5DC6-4B66-9532-7C0A043ED0F1}" srcOrd="1" destOrd="0" presId="urn:microsoft.com/office/officeart/2005/8/layout/process4"/>
    <dgm:cxn modelId="{2E223414-6B9D-4AF6-953A-12FBC11696C1}" type="presParOf" srcId="{5685FDDD-778D-4D80-9C54-D867D813F689}" destId="{3DB1D8F5-8DE7-464E-9219-3DD75C5859E7}" srcOrd="9" destOrd="0" presId="urn:microsoft.com/office/officeart/2005/8/layout/process4"/>
    <dgm:cxn modelId="{C987DCBB-534D-4FC0-A4E7-AB831B31E75A}" type="presParOf" srcId="{5685FDDD-778D-4D80-9C54-D867D813F689}" destId="{DB90A020-F792-42F1-92B9-D1A2F17CEA74}" srcOrd="10" destOrd="0" presId="urn:microsoft.com/office/officeart/2005/8/layout/process4"/>
    <dgm:cxn modelId="{00B16FEF-AE86-49C1-91FA-DFCF7B0D16A4}" type="presParOf" srcId="{DB90A020-F792-42F1-92B9-D1A2F17CEA74}" destId="{266026F4-6A76-4189-A941-CA4ABB49A7EC}" srcOrd="0" destOrd="0" presId="urn:microsoft.com/office/officeart/2005/8/layout/process4"/>
    <dgm:cxn modelId="{FEADBEE5-8FA5-47A6-8482-894A9B22A71E}" type="presParOf" srcId="{DB90A020-F792-42F1-92B9-D1A2F17CEA74}" destId="{F225A6C0-9C27-4CBB-97FB-129AC0C8EA4C}" srcOrd="1" destOrd="0" presId="urn:microsoft.com/office/officeart/2005/8/layout/process4"/>
    <dgm:cxn modelId="{95454644-E36A-478E-AA7E-22680E89E489}" type="presParOf" srcId="{DB90A020-F792-42F1-92B9-D1A2F17CEA74}" destId="{FD7C042B-4CDE-4000-BBC7-12A71D0FAB9B}" srcOrd="2" destOrd="0" presId="urn:microsoft.com/office/officeart/2005/8/layout/process4"/>
    <dgm:cxn modelId="{100D9D9D-03F8-4E86-8984-BF578790B934}" type="presParOf" srcId="{FD7C042B-4CDE-4000-BBC7-12A71D0FAB9B}" destId="{31D6DF30-430B-48F7-A949-3EBF88952ED2}" srcOrd="0" destOrd="0" presId="urn:microsoft.com/office/officeart/2005/8/layout/process4"/>
    <dgm:cxn modelId="{94EC0A67-D560-422C-8DC2-D39F689FBC73}" type="presParOf" srcId="{FD7C042B-4CDE-4000-BBC7-12A71D0FAB9B}" destId="{CBEC3798-D06F-4365-AC2F-966398B0A94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A1BAD-95EE-49FC-A67F-E3FC8A7454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BF1F83-1BA1-44E5-88D9-3105065F0C02}">
      <dgm:prSet phldrT="[Текст]" custT="1"/>
      <dgm:spPr/>
      <dgm:t>
        <a:bodyPr/>
        <a:lstStyle/>
        <a:p>
          <a:r>
            <a:rPr lang="uk-UA" sz="1600" dirty="0" smtClean="0"/>
            <a:t>Політична партія – постійно організована асоціація, чия діяльність спрямована на всебічний вплив на прийняття державою рішень, зокрема шляхом участі в загальні представницькі органи та до Європейського Парламенту (п.2</a:t>
          </a:r>
          <a:r>
            <a:rPr lang="en-US" sz="1600" dirty="0" smtClean="0"/>
            <a:t> </a:t>
          </a:r>
          <a:r>
            <a:rPr lang="uk-UA" sz="1600" dirty="0" smtClean="0">
              <a:latin typeface="Constantia"/>
            </a:rPr>
            <a:t>§1 р.1)</a:t>
          </a:r>
          <a:endParaRPr lang="ru-RU" sz="1600" dirty="0"/>
        </a:p>
      </dgm:t>
    </dgm:pt>
    <dgm:pt modelId="{28ADF0E4-F78B-44FC-8FDA-B91C5C4E2BC3}" type="parTrans" cxnId="{F2C7D4F4-80B9-4C5E-9A9D-1F9F145817E0}">
      <dgm:prSet/>
      <dgm:spPr/>
      <dgm:t>
        <a:bodyPr/>
        <a:lstStyle/>
        <a:p>
          <a:endParaRPr lang="ru-RU"/>
        </a:p>
      </dgm:t>
    </dgm:pt>
    <dgm:pt modelId="{FED4A65E-B568-4960-B097-181BAF8FF501}" type="sibTrans" cxnId="{F2C7D4F4-80B9-4C5E-9A9D-1F9F145817E0}">
      <dgm:prSet/>
      <dgm:spPr/>
      <dgm:t>
        <a:bodyPr/>
        <a:lstStyle/>
        <a:p>
          <a:endParaRPr lang="ru-RU"/>
        </a:p>
      </dgm:t>
    </dgm:pt>
    <dgm:pt modelId="{0785CA5D-4369-4FC9-B18A-88C6DF77A291}">
      <dgm:prSet phldrT="[Текст]" custT="1"/>
      <dgm:spPr/>
      <dgm:t>
        <a:bodyPr/>
        <a:lstStyle/>
        <a:p>
          <a:r>
            <a:rPr lang="uk-UA" sz="3200" dirty="0" smtClean="0"/>
            <a:t>Спосіб створення – явочно-реєстраційний</a:t>
          </a:r>
          <a:endParaRPr lang="ru-RU" sz="3200" dirty="0"/>
        </a:p>
      </dgm:t>
    </dgm:pt>
    <dgm:pt modelId="{A16A6FEC-DB11-406D-B9F9-1B63F128E5BA}" type="parTrans" cxnId="{03A5F6B4-0D88-4473-8BBD-513D5A5755E8}">
      <dgm:prSet/>
      <dgm:spPr/>
      <dgm:t>
        <a:bodyPr/>
        <a:lstStyle/>
        <a:p>
          <a:endParaRPr lang="ru-RU"/>
        </a:p>
      </dgm:t>
    </dgm:pt>
    <dgm:pt modelId="{EFCA1267-51D7-4C04-8659-0C529434006C}" type="sibTrans" cxnId="{03A5F6B4-0D88-4473-8BBD-513D5A5755E8}">
      <dgm:prSet/>
      <dgm:spPr/>
      <dgm:t>
        <a:bodyPr/>
        <a:lstStyle/>
        <a:p>
          <a:endParaRPr lang="ru-RU"/>
        </a:p>
      </dgm:t>
    </dgm:pt>
    <dgm:pt modelId="{D4BC298C-4569-4AA3-B218-3F1064DC3F86}">
      <dgm:prSet phldrT="[Текст]" custT="1"/>
      <dgm:spPr/>
      <dgm:t>
        <a:bodyPr/>
        <a:lstStyle/>
        <a:p>
          <a:r>
            <a:rPr lang="uk-UA" sz="1600" dirty="0" smtClean="0"/>
            <a:t>Обов'язковою вимогою для створення політичної партії є наявність в неї статуту, який друкується в Інтернеті та передається на зберігання до Міністерства внутрішніх справ</a:t>
          </a:r>
          <a:endParaRPr lang="ru-RU" sz="1600" dirty="0"/>
        </a:p>
      </dgm:t>
    </dgm:pt>
    <dgm:pt modelId="{61E98F32-F05F-4BD3-8967-CDE66C8A47C5}" type="parTrans" cxnId="{0A1DA84E-E4FF-4376-89EB-AF05A78FB016}">
      <dgm:prSet/>
      <dgm:spPr/>
      <dgm:t>
        <a:bodyPr/>
        <a:lstStyle/>
        <a:p>
          <a:endParaRPr lang="ru-RU"/>
        </a:p>
      </dgm:t>
    </dgm:pt>
    <dgm:pt modelId="{7B25B6C6-FD36-44C1-99E1-8CB0B963EFDD}" type="sibTrans" cxnId="{0A1DA84E-E4FF-4376-89EB-AF05A78FB016}">
      <dgm:prSet/>
      <dgm:spPr/>
      <dgm:t>
        <a:bodyPr/>
        <a:lstStyle/>
        <a:p>
          <a:endParaRPr lang="ru-RU"/>
        </a:p>
      </dgm:t>
    </dgm:pt>
    <dgm:pt modelId="{3395F6E7-64FD-4093-A2FC-C0FCE4970E01}">
      <dgm:prSet custT="1"/>
      <dgm:spPr/>
      <dgm:t>
        <a:bodyPr/>
        <a:lstStyle/>
        <a:p>
          <a:r>
            <a:rPr lang="uk-UA" sz="1800" dirty="0" smtClean="0"/>
            <a:t>З моменту реєстрації статуту партії в Міністерстві внутрішніх справ політична партія набуває </a:t>
          </a:r>
          <a:r>
            <a:rPr lang="uk-UA" sz="1800" u="sng" dirty="0" smtClean="0"/>
            <a:t>правосуб'єктність </a:t>
          </a:r>
          <a:endParaRPr lang="ru-RU" sz="1800" u="sng" dirty="0"/>
        </a:p>
      </dgm:t>
    </dgm:pt>
    <dgm:pt modelId="{4CBE5697-3FF6-4F21-8FC5-0A4D91CE7C7B}" type="parTrans" cxnId="{B5290C0B-FED5-4C68-BDD9-A15963916A19}">
      <dgm:prSet/>
      <dgm:spPr/>
      <dgm:t>
        <a:bodyPr/>
        <a:lstStyle/>
        <a:p>
          <a:endParaRPr lang="ru-RU"/>
        </a:p>
      </dgm:t>
    </dgm:pt>
    <dgm:pt modelId="{FAF09E29-4AF0-4580-AE5A-04DCEEC5CCDD}" type="sibTrans" cxnId="{B5290C0B-FED5-4C68-BDD9-A15963916A19}">
      <dgm:prSet/>
      <dgm:spPr/>
      <dgm:t>
        <a:bodyPr/>
        <a:lstStyle/>
        <a:p>
          <a:endParaRPr lang="ru-RU"/>
        </a:p>
      </dgm:t>
    </dgm:pt>
    <dgm:pt modelId="{2D5166D4-EF1F-45D7-BDE9-48981C33092E}" type="pres">
      <dgm:prSet presAssocID="{3FCA1BAD-95EE-49FC-A67F-E3FC8A7454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606ED-B0F9-4252-9FE0-0A73D5D4844E}" type="pres">
      <dgm:prSet presAssocID="{3FCA1BAD-95EE-49FC-A67F-E3FC8A745485}" presName="dummyMaxCanvas" presStyleCnt="0">
        <dgm:presLayoutVars/>
      </dgm:prSet>
      <dgm:spPr/>
    </dgm:pt>
    <dgm:pt modelId="{A324820C-4221-42B7-837E-C94E0E40B4AF}" type="pres">
      <dgm:prSet presAssocID="{3FCA1BAD-95EE-49FC-A67F-E3FC8A74548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DA34B-B4A8-4B7C-A17D-107CAA69E94D}" type="pres">
      <dgm:prSet presAssocID="{3FCA1BAD-95EE-49FC-A67F-E3FC8A74548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6B62E-861D-48E4-BC74-EA3707B127A6}" type="pres">
      <dgm:prSet presAssocID="{3FCA1BAD-95EE-49FC-A67F-E3FC8A74548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4E7F-5FD5-490D-9DB0-A4111C78838B}" type="pres">
      <dgm:prSet presAssocID="{3FCA1BAD-95EE-49FC-A67F-E3FC8A74548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624D6-039B-4272-BA34-9EB8DFFC90F6}" type="pres">
      <dgm:prSet presAssocID="{3FCA1BAD-95EE-49FC-A67F-E3FC8A74548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AE2A5-6D69-4D7B-B96A-BF48AFA505C2}" type="pres">
      <dgm:prSet presAssocID="{3FCA1BAD-95EE-49FC-A67F-E3FC8A74548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F57AE-B8AB-44C1-A4FF-8034A39043A0}" type="pres">
      <dgm:prSet presAssocID="{3FCA1BAD-95EE-49FC-A67F-E3FC8A74548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FD8E0-3BB6-4D75-A98F-358CD39EE458}" type="pres">
      <dgm:prSet presAssocID="{3FCA1BAD-95EE-49FC-A67F-E3FC8A74548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7880C-AC54-49CE-8296-EF3104821B20}" type="pres">
      <dgm:prSet presAssocID="{3FCA1BAD-95EE-49FC-A67F-E3FC8A74548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EBBD-C17F-451E-92B9-C5993CD15031}" type="pres">
      <dgm:prSet presAssocID="{3FCA1BAD-95EE-49FC-A67F-E3FC8A74548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51B72-33E0-45F7-B612-48FB35D2E6E9}" type="pres">
      <dgm:prSet presAssocID="{3FCA1BAD-95EE-49FC-A67F-E3FC8A74548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5F6B4-0D88-4473-8BBD-513D5A5755E8}" srcId="{3FCA1BAD-95EE-49FC-A67F-E3FC8A745485}" destId="{0785CA5D-4369-4FC9-B18A-88C6DF77A291}" srcOrd="1" destOrd="0" parTransId="{A16A6FEC-DB11-406D-B9F9-1B63F128E5BA}" sibTransId="{EFCA1267-51D7-4C04-8659-0C529434006C}"/>
    <dgm:cxn modelId="{397635A8-A26E-41FE-BBC3-1AA591F7C847}" type="presOf" srcId="{3395F6E7-64FD-4093-A2FC-C0FCE4970E01}" destId="{39751B72-33E0-45F7-B612-48FB35D2E6E9}" srcOrd="1" destOrd="0" presId="urn:microsoft.com/office/officeart/2005/8/layout/vProcess5"/>
    <dgm:cxn modelId="{8941B45A-CA2E-4B79-9DA5-720C320C6715}" type="presOf" srcId="{3FCA1BAD-95EE-49FC-A67F-E3FC8A745485}" destId="{2D5166D4-EF1F-45D7-BDE9-48981C33092E}" srcOrd="0" destOrd="0" presId="urn:microsoft.com/office/officeart/2005/8/layout/vProcess5"/>
    <dgm:cxn modelId="{7BC67E3F-0143-404B-93E0-3E120F54181A}" type="presOf" srcId="{D4BC298C-4569-4AA3-B218-3F1064DC3F86}" destId="{A8D6B62E-861D-48E4-BC74-EA3707B127A6}" srcOrd="0" destOrd="0" presId="urn:microsoft.com/office/officeart/2005/8/layout/vProcess5"/>
    <dgm:cxn modelId="{DDD31BEB-94EE-4F80-88A0-0BDFAC782269}" type="presOf" srcId="{7B25B6C6-FD36-44C1-99E1-8CB0B963EFDD}" destId="{ECDF57AE-B8AB-44C1-A4FF-8034A39043A0}" srcOrd="0" destOrd="0" presId="urn:microsoft.com/office/officeart/2005/8/layout/vProcess5"/>
    <dgm:cxn modelId="{904535C7-F90B-48E0-A88A-DEAEC848562B}" type="presOf" srcId="{EFCA1267-51D7-4C04-8659-0C529434006C}" destId="{68AAE2A5-6D69-4D7B-B96A-BF48AFA505C2}" srcOrd="0" destOrd="0" presId="urn:microsoft.com/office/officeart/2005/8/layout/vProcess5"/>
    <dgm:cxn modelId="{AED5EB96-CBA5-423D-8BBA-293A77ABED85}" type="presOf" srcId="{FED4A65E-B568-4960-B097-181BAF8FF501}" destId="{1F0624D6-039B-4272-BA34-9EB8DFFC90F6}" srcOrd="0" destOrd="0" presId="urn:microsoft.com/office/officeart/2005/8/layout/vProcess5"/>
    <dgm:cxn modelId="{F2C7D4F4-80B9-4C5E-9A9D-1F9F145817E0}" srcId="{3FCA1BAD-95EE-49FC-A67F-E3FC8A745485}" destId="{B8BF1F83-1BA1-44E5-88D9-3105065F0C02}" srcOrd="0" destOrd="0" parTransId="{28ADF0E4-F78B-44FC-8FDA-B91C5C4E2BC3}" sibTransId="{FED4A65E-B568-4960-B097-181BAF8FF501}"/>
    <dgm:cxn modelId="{310F8560-7B54-44F0-BD76-48E6493D61D1}" type="presOf" srcId="{B8BF1F83-1BA1-44E5-88D9-3105065F0C02}" destId="{5E3FD8E0-3BB6-4D75-A98F-358CD39EE458}" srcOrd="1" destOrd="0" presId="urn:microsoft.com/office/officeart/2005/8/layout/vProcess5"/>
    <dgm:cxn modelId="{0A1DA84E-E4FF-4376-89EB-AF05A78FB016}" srcId="{3FCA1BAD-95EE-49FC-A67F-E3FC8A745485}" destId="{D4BC298C-4569-4AA3-B218-3F1064DC3F86}" srcOrd="2" destOrd="0" parTransId="{61E98F32-F05F-4BD3-8967-CDE66C8A47C5}" sibTransId="{7B25B6C6-FD36-44C1-99E1-8CB0B963EFDD}"/>
    <dgm:cxn modelId="{B8271A35-925B-4994-834E-7E7A2B372C56}" type="presOf" srcId="{3395F6E7-64FD-4093-A2FC-C0FCE4970E01}" destId="{D71D4E7F-5FD5-490D-9DB0-A4111C78838B}" srcOrd="0" destOrd="0" presId="urn:microsoft.com/office/officeart/2005/8/layout/vProcess5"/>
    <dgm:cxn modelId="{D4F2BF29-9528-4784-8E78-E00B8AB8A2A0}" type="presOf" srcId="{0785CA5D-4369-4FC9-B18A-88C6DF77A291}" destId="{8F4DA34B-B4A8-4B7C-A17D-107CAA69E94D}" srcOrd="0" destOrd="0" presId="urn:microsoft.com/office/officeart/2005/8/layout/vProcess5"/>
    <dgm:cxn modelId="{D2C05E67-A5E5-4869-995F-610DF6EF6D9E}" type="presOf" srcId="{0785CA5D-4369-4FC9-B18A-88C6DF77A291}" destId="{DFB7880C-AC54-49CE-8296-EF3104821B20}" srcOrd="1" destOrd="0" presId="urn:microsoft.com/office/officeart/2005/8/layout/vProcess5"/>
    <dgm:cxn modelId="{B1DA67ED-101C-4364-A895-AB6E7AA3D6A0}" type="presOf" srcId="{D4BC298C-4569-4AA3-B218-3F1064DC3F86}" destId="{1D62EBBD-C17F-451E-92B9-C5993CD15031}" srcOrd="1" destOrd="0" presId="urn:microsoft.com/office/officeart/2005/8/layout/vProcess5"/>
    <dgm:cxn modelId="{B5290C0B-FED5-4C68-BDD9-A15963916A19}" srcId="{3FCA1BAD-95EE-49FC-A67F-E3FC8A745485}" destId="{3395F6E7-64FD-4093-A2FC-C0FCE4970E01}" srcOrd="3" destOrd="0" parTransId="{4CBE5697-3FF6-4F21-8FC5-0A4D91CE7C7B}" sibTransId="{FAF09E29-4AF0-4580-AE5A-04DCEEC5CCDD}"/>
    <dgm:cxn modelId="{F91331B5-99B8-430A-9059-85642855F354}" type="presOf" srcId="{B8BF1F83-1BA1-44E5-88D9-3105065F0C02}" destId="{A324820C-4221-42B7-837E-C94E0E40B4AF}" srcOrd="0" destOrd="0" presId="urn:microsoft.com/office/officeart/2005/8/layout/vProcess5"/>
    <dgm:cxn modelId="{B9FEA23B-2FB6-493A-A840-D2090AA05D71}" type="presParOf" srcId="{2D5166D4-EF1F-45D7-BDE9-48981C33092E}" destId="{ABD606ED-B0F9-4252-9FE0-0A73D5D4844E}" srcOrd="0" destOrd="0" presId="urn:microsoft.com/office/officeart/2005/8/layout/vProcess5"/>
    <dgm:cxn modelId="{F0FCF49D-26F1-4516-A675-141AED741D86}" type="presParOf" srcId="{2D5166D4-EF1F-45D7-BDE9-48981C33092E}" destId="{A324820C-4221-42B7-837E-C94E0E40B4AF}" srcOrd="1" destOrd="0" presId="urn:microsoft.com/office/officeart/2005/8/layout/vProcess5"/>
    <dgm:cxn modelId="{5E950B0B-0FBE-4379-B0AD-69C8D0414AE0}" type="presParOf" srcId="{2D5166D4-EF1F-45D7-BDE9-48981C33092E}" destId="{8F4DA34B-B4A8-4B7C-A17D-107CAA69E94D}" srcOrd="2" destOrd="0" presId="urn:microsoft.com/office/officeart/2005/8/layout/vProcess5"/>
    <dgm:cxn modelId="{B676D802-08B0-418A-9FF3-4C896A683F9C}" type="presParOf" srcId="{2D5166D4-EF1F-45D7-BDE9-48981C33092E}" destId="{A8D6B62E-861D-48E4-BC74-EA3707B127A6}" srcOrd="3" destOrd="0" presId="urn:microsoft.com/office/officeart/2005/8/layout/vProcess5"/>
    <dgm:cxn modelId="{239F9699-A5E0-4BA1-8479-D499715D9E73}" type="presParOf" srcId="{2D5166D4-EF1F-45D7-BDE9-48981C33092E}" destId="{D71D4E7F-5FD5-490D-9DB0-A4111C78838B}" srcOrd="4" destOrd="0" presId="urn:microsoft.com/office/officeart/2005/8/layout/vProcess5"/>
    <dgm:cxn modelId="{4A695427-D712-4C01-A484-9C36C3CAC16A}" type="presParOf" srcId="{2D5166D4-EF1F-45D7-BDE9-48981C33092E}" destId="{1F0624D6-039B-4272-BA34-9EB8DFFC90F6}" srcOrd="5" destOrd="0" presId="urn:microsoft.com/office/officeart/2005/8/layout/vProcess5"/>
    <dgm:cxn modelId="{7C35C991-8755-4AC4-B4C9-7CE96F4A98F4}" type="presParOf" srcId="{2D5166D4-EF1F-45D7-BDE9-48981C33092E}" destId="{68AAE2A5-6D69-4D7B-B96A-BF48AFA505C2}" srcOrd="6" destOrd="0" presId="urn:microsoft.com/office/officeart/2005/8/layout/vProcess5"/>
    <dgm:cxn modelId="{D6F4086B-80AC-4EEE-B13D-09F7276664E5}" type="presParOf" srcId="{2D5166D4-EF1F-45D7-BDE9-48981C33092E}" destId="{ECDF57AE-B8AB-44C1-A4FF-8034A39043A0}" srcOrd="7" destOrd="0" presId="urn:microsoft.com/office/officeart/2005/8/layout/vProcess5"/>
    <dgm:cxn modelId="{03041892-1DA2-4212-8532-24BC5DC8DA41}" type="presParOf" srcId="{2D5166D4-EF1F-45D7-BDE9-48981C33092E}" destId="{5E3FD8E0-3BB6-4D75-A98F-358CD39EE458}" srcOrd="8" destOrd="0" presId="urn:microsoft.com/office/officeart/2005/8/layout/vProcess5"/>
    <dgm:cxn modelId="{3E1518EC-BD3E-4066-807B-755839CBE877}" type="presParOf" srcId="{2D5166D4-EF1F-45D7-BDE9-48981C33092E}" destId="{DFB7880C-AC54-49CE-8296-EF3104821B20}" srcOrd="9" destOrd="0" presId="urn:microsoft.com/office/officeart/2005/8/layout/vProcess5"/>
    <dgm:cxn modelId="{7A02C6DB-9DFD-4C8D-AD5E-5CAADDF40F46}" type="presParOf" srcId="{2D5166D4-EF1F-45D7-BDE9-48981C33092E}" destId="{1D62EBBD-C17F-451E-92B9-C5993CD15031}" srcOrd="10" destOrd="0" presId="urn:microsoft.com/office/officeart/2005/8/layout/vProcess5"/>
    <dgm:cxn modelId="{43FDF1CE-C3FC-434A-B19B-3569F47A438B}" type="presParOf" srcId="{2D5166D4-EF1F-45D7-BDE9-48981C33092E}" destId="{39751B72-33E0-45F7-B612-48FB35D2E6E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AAA6C-3578-446F-9236-CCB3AF52BB1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6AF792-B6E3-4CE5-A31E-54DDF4B6758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Ідеологія</a:t>
          </a:r>
          <a:endParaRPr lang="ru-RU" dirty="0"/>
        </a:p>
      </dgm:t>
    </dgm:pt>
    <dgm:pt modelId="{DF2055D8-0E05-40D2-ACE2-20B79455D4A1}" type="parTrans" cxnId="{848988C6-DE55-4F27-BA36-CA5FE74D97E5}">
      <dgm:prSet/>
      <dgm:spPr/>
      <dgm:t>
        <a:bodyPr/>
        <a:lstStyle/>
        <a:p>
          <a:endParaRPr lang="ru-RU"/>
        </a:p>
      </dgm:t>
    </dgm:pt>
    <dgm:pt modelId="{C6ACDCAE-6BAB-4540-831B-72B977BEE449}" type="sibTrans" cxnId="{848988C6-DE55-4F27-BA36-CA5FE74D97E5}">
      <dgm:prSet/>
      <dgm:spPr/>
      <dgm:t>
        <a:bodyPr/>
        <a:lstStyle/>
        <a:p>
          <a:endParaRPr lang="ru-RU"/>
        </a:p>
      </dgm:t>
    </dgm:pt>
    <dgm:pt modelId="{8CD79F1A-63AB-48ED-8955-C176F2EE609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Збереження традицій та стабільність суспільного порядку;</a:t>
          </a:r>
          <a:endParaRPr lang="ru-RU" dirty="0"/>
        </a:p>
      </dgm:t>
    </dgm:pt>
    <dgm:pt modelId="{940EB1B7-6283-416C-888A-5FDA4F4A66F5}" type="parTrans" cxnId="{16D6A8AB-2B91-4E91-9684-A3680D31076D}">
      <dgm:prSet/>
      <dgm:spPr/>
      <dgm:t>
        <a:bodyPr/>
        <a:lstStyle/>
        <a:p>
          <a:endParaRPr lang="ru-RU"/>
        </a:p>
      </dgm:t>
    </dgm:pt>
    <dgm:pt modelId="{F81A786D-488A-47C9-A476-9AB871903B86}" type="sibTrans" cxnId="{16D6A8AB-2B91-4E91-9684-A3680D31076D}">
      <dgm:prSet/>
      <dgm:spPr/>
      <dgm:t>
        <a:bodyPr/>
        <a:lstStyle/>
        <a:p>
          <a:endParaRPr lang="ru-RU"/>
        </a:p>
      </dgm:t>
    </dgm:pt>
    <dgm:pt modelId="{531D8163-A12D-4261-93B2-CFB9969EACC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Прихильна традиційним католицьким уявленням про мораль;</a:t>
          </a:r>
          <a:endParaRPr lang="ru-RU" dirty="0"/>
        </a:p>
      </dgm:t>
    </dgm:pt>
    <dgm:pt modelId="{A6B951A4-AFAF-420B-AF25-690F665397CE}" type="parTrans" cxnId="{78DB42FD-AC1D-4CE9-B22D-3E59E4A3711D}">
      <dgm:prSet/>
      <dgm:spPr/>
      <dgm:t>
        <a:bodyPr/>
        <a:lstStyle/>
        <a:p>
          <a:endParaRPr lang="ru-RU"/>
        </a:p>
      </dgm:t>
    </dgm:pt>
    <dgm:pt modelId="{869D3A86-BF98-4362-B6C0-FEEE167DDE40}" type="sibTrans" cxnId="{78DB42FD-AC1D-4CE9-B22D-3E59E4A3711D}">
      <dgm:prSet/>
      <dgm:spPr/>
      <dgm:t>
        <a:bodyPr/>
        <a:lstStyle/>
        <a:p>
          <a:endParaRPr lang="ru-RU"/>
        </a:p>
      </dgm:t>
    </dgm:pt>
    <dgm:pt modelId="{C91E0BA8-80B0-4FD9-AEE5-83040B2B31B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Електорат</a:t>
          </a:r>
          <a:endParaRPr lang="ru-RU" dirty="0"/>
        </a:p>
      </dgm:t>
    </dgm:pt>
    <dgm:pt modelId="{78947D16-3A3B-4A57-8D88-2CD5056CCF55}" type="parTrans" cxnId="{3B73ADF1-E293-4D32-A6F1-84AB8FA8B8B0}">
      <dgm:prSet/>
      <dgm:spPr/>
      <dgm:t>
        <a:bodyPr/>
        <a:lstStyle/>
        <a:p>
          <a:endParaRPr lang="ru-RU"/>
        </a:p>
      </dgm:t>
    </dgm:pt>
    <dgm:pt modelId="{93C7252B-CBDB-4C4D-82EB-77B7F2B355E8}" type="sibTrans" cxnId="{3B73ADF1-E293-4D32-A6F1-84AB8FA8B8B0}">
      <dgm:prSet/>
      <dgm:spPr/>
      <dgm:t>
        <a:bodyPr/>
        <a:lstStyle/>
        <a:p>
          <a:endParaRPr lang="ru-RU"/>
        </a:p>
      </dgm:t>
    </dgm:pt>
    <dgm:pt modelId="{C4FDF61C-0262-43EA-89F7-808F3F00C92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Державні службовці, </a:t>
          </a:r>
          <a:r>
            <a:rPr lang="uk-UA" dirty="0" err="1" smtClean="0"/>
            <a:t>службовці</a:t>
          </a:r>
          <a:r>
            <a:rPr lang="uk-UA" dirty="0" smtClean="0"/>
            <a:t>, крупні власники, фермери;</a:t>
          </a:r>
          <a:endParaRPr lang="ru-RU" dirty="0"/>
        </a:p>
      </dgm:t>
    </dgm:pt>
    <dgm:pt modelId="{A8127F28-EEA1-4736-9553-F790B13BF942}" type="parTrans" cxnId="{0E852636-B36B-4A79-9CAA-5D83B39595DB}">
      <dgm:prSet/>
      <dgm:spPr/>
      <dgm:t>
        <a:bodyPr/>
        <a:lstStyle/>
        <a:p>
          <a:endParaRPr lang="ru-RU"/>
        </a:p>
      </dgm:t>
    </dgm:pt>
    <dgm:pt modelId="{69CD5020-F382-486D-ADF1-CE9652F6FF02}" type="sibTrans" cxnId="{0E852636-B36B-4A79-9CAA-5D83B39595DB}">
      <dgm:prSet/>
      <dgm:spPr/>
      <dgm:t>
        <a:bodyPr/>
        <a:lstStyle/>
        <a:p>
          <a:endParaRPr lang="ru-RU"/>
        </a:p>
      </dgm:t>
    </dgm:pt>
    <dgm:pt modelId="{B07DB342-23DA-4662-A73B-AD6145EFBAA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Користується зростаючою популярністю серед молоді</a:t>
          </a:r>
          <a:endParaRPr lang="ru-RU" dirty="0"/>
        </a:p>
      </dgm:t>
    </dgm:pt>
    <dgm:pt modelId="{51FE2D8D-BCC3-47BC-A9BB-D93BC96251D3}" type="parTrans" cxnId="{F52665FA-545A-4A12-BE15-FE0E883EB5E7}">
      <dgm:prSet/>
      <dgm:spPr/>
      <dgm:t>
        <a:bodyPr/>
        <a:lstStyle/>
        <a:p>
          <a:endParaRPr lang="ru-RU"/>
        </a:p>
      </dgm:t>
    </dgm:pt>
    <dgm:pt modelId="{D6C871EA-D98C-434D-915A-02CBA9FA2182}" type="sibTrans" cxnId="{F52665FA-545A-4A12-BE15-FE0E883EB5E7}">
      <dgm:prSet/>
      <dgm:spPr/>
      <dgm:t>
        <a:bodyPr/>
        <a:lstStyle/>
        <a:p>
          <a:endParaRPr lang="ru-RU"/>
        </a:p>
      </dgm:t>
    </dgm:pt>
    <dgm:pt modelId="{7D9EBD2C-8B58-4117-A037-B93438918DC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err="1" smtClean="0"/>
            <a:t>Антисоціалізм</a:t>
          </a:r>
          <a:r>
            <a:rPr lang="uk-UA" dirty="0" smtClean="0"/>
            <a:t>;</a:t>
          </a:r>
          <a:endParaRPr lang="ru-RU" dirty="0"/>
        </a:p>
      </dgm:t>
    </dgm:pt>
    <dgm:pt modelId="{DEA31FCD-ABFF-4680-9F0F-1077E71387B7}" type="parTrans" cxnId="{4B272287-D3B0-4E8F-9717-13E9EB910FF5}">
      <dgm:prSet/>
      <dgm:spPr/>
      <dgm:t>
        <a:bodyPr/>
        <a:lstStyle/>
        <a:p>
          <a:endParaRPr lang="ru-RU"/>
        </a:p>
      </dgm:t>
    </dgm:pt>
    <dgm:pt modelId="{9807A1BB-C24D-43AB-8A5C-826AA9083F34}" type="sibTrans" cxnId="{4B272287-D3B0-4E8F-9717-13E9EB910FF5}">
      <dgm:prSet/>
      <dgm:spPr/>
      <dgm:t>
        <a:bodyPr/>
        <a:lstStyle/>
        <a:p>
          <a:endParaRPr lang="ru-RU"/>
        </a:p>
      </dgm:t>
    </dgm:pt>
    <dgm:pt modelId="{DC540E89-1963-4AF3-9A4D-B4B91AA33EB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err="1" smtClean="0"/>
            <a:t>Дерегулювання</a:t>
          </a:r>
          <a:r>
            <a:rPr lang="uk-UA" dirty="0" smtClean="0"/>
            <a:t> економіки, скорочення суспільного сектору</a:t>
          </a:r>
          <a:endParaRPr lang="ru-RU" dirty="0"/>
        </a:p>
      </dgm:t>
    </dgm:pt>
    <dgm:pt modelId="{EE680E7A-4351-49B7-A321-037CF7D54F0C}" type="parTrans" cxnId="{98FDAA35-66AA-45A4-A491-E5FC36C989FE}">
      <dgm:prSet/>
      <dgm:spPr/>
      <dgm:t>
        <a:bodyPr/>
        <a:lstStyle/>
        <a:p>
          <a:endParaRPr lang="ru-RU"/>
        </a:p>
      </dgm:t>
    </dgm:pt>
    <dgm:pt modelId="{0F670516-9DFF-4DAA-9BED-7FF13AE9F625}" type="sibTrans" cxnId="{98FDAA35-66AA-45A4-A491-E5FC36C989FE}">
      <dgm:prSet/>
      <dgm:spPr/>
      <dgm:t>
        <a:bodyPr/>
        <a:lstStyle/>
        <a:p>
          <a:endParaRPr lang="ru-RU"/>
        </a:p>
      </dgm:t>
    </dgm:pt>
    <dgm:pt modelId="{1FD38ACF-35CB-45A5-86E3-82D3D463DA91}" type="pres">
      <dgm:prSet presAssocID="{E99AAA6C-3578-446F-9236-CCB3AF52BB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DC806-BD6E-4051-9F25-3815F5541521}" type="pres">
      <dgm:prSet presAssocID="{336AF792-B6E3-4CE5-A31E-54DDF4B6758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04312-E6F5-41D4-9F08-43D07104B14E}" type="pres">
      <dgm:prSet presAssocID="{C6ACDCAE-6BAB-4540-831B-72B977BEE449}" presName="sibTrans" presStyleCnt="0"/>
      <dgm:spPr/>
    </dgm:pt>
    <dgm:pt modelId="{4305E512-1521-48C3-98AD-C270B25CD902}" type="pres">
      <dgm:prSet presAssocID="{C91E0BA8-80B0-4FD9-AEE5-83040B2B31B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AB803-7D23-4917-BB26-86BAB1E79A87}" type="presOf" srcId="{7D9EBD2C-8B58-4117-A037-B93438918DC0}" destId="{10ADC806-BD6E-4051-9F25-3815F5541521}" srcOrd="0" destOrd="3" presId="urn:microsoft.com/office/officeart/2005/8/layout/hList6"/>
    <dgm:cxn modelId="{78DB42FD-AC1D-4CE9-B22D-3E59E4A3711D}" srcId="{336AF792-B6E3-4CE5-A31E-54DDF4B6758C}" destId="{531D8163-A12D-4261-93B2-CFB9969EACCB}" srcOrd="1" destOrd="0" parTransId="{A6B951A4-AFAF-420B-AF25-690F665397CE}" sibTransId="{869D3A86-BF98-4362-B6C0-FEEE167DDE40}"/>
    <dgm:cxn modelId="{736FBEE7-0DC5-4DBE-9569-40736DE89E24}" type="presOf" srcId="{531D8163-A12D-4261-93B2-CFB9969EACCB}" destId="{10ADC806-BD6E-4051-9F25-3815F5541521}" srcOrd="0" destOrd="2" presId="urn:microsoft.com/office/officeart/2005/8/layout/hList6"/>
    <dgm:cxn modelId="{3B73ADF1-E293-4D32-A6F1-84AB8FA8B8B0}" srcId="{E99AAA6C-3578-446F-9236-CCB3AF52BB1F}" destId="{C91E0BA8-80B0-4FD9-AEE5-83040B2B31B5}" srcOrd="1" destOrd="0" parTransId="{78947D16-3A3B-4A57-8D88-2CD5056CCF55}" sibTransId="{93C7252B-CBDB-4C4D-82EB-77B7F2B355E8}"/>
    <dgm:cxn modelId="{57D2DBF0-8C40-4FCD-881C-12225D36C868}" type="presOf" srcId="{336AF792-B6E3-4CE5-A31E-54DDF4B6758C}" destId="{10ADC806-BD6E-4051-9F25-3815F5541521}" srcOrd="0" destOrd="0" presId="urn:microsoft.com/office/officeart/2005/8/layout/hList6"/>
    <dgm:cxn modelId="{B81C78CA-16CC-4647-8A25-787DA7239995}" type="presOf" srcId="{B07DB342-23DA-4662-A73B-AD6145EFBAAF}" destId="{4305E512-1521-48C3-98AD-C270B25CD902}" srcOrd="0" destOrd="2" presId="urn:microsoft.com/office/officeart/2005/8/layout/hList6"/>
    <dgm:cxn modelId="{17369516-7662-416F-876E-CFECD442182E}" type="presOf" srcId="{C4FDF61C-0262-43EA-89F7-808F3F00C92A}" destId="{4305E512-1521-48C3-98AD-C270B25CD902}" srcOrd="0" destOrd="1" presId="urn:microsoft.com/office/officeart/2005/8/layout/hList6"/>
    <dgm:cxn modelId="{F52665FA-545A-4A12-BE15-FE0E883EB5E7}" srcId="{C91E0BA8-80B0-4FD9-AEE5-83040B2B31B5}" destId="{B07DB342-23DA-4662-A73B-AD6145EFBAAF}" srcOrd="1" destOrd="0" parTransId="{51FE2D8D-BCC3-47BC-A9BB-D93BC96251D3}" sibTransId="{D6C871EA-D98C-434D-915A-02CBA9FA2182}"/>
    <dgm:cxn modelId="{F0676F2E-3DC3-412F-8142-F41E004438CF}" type="presOf" srcId="{8CD79F1A-63AB-48ED-8955-C176F2EE609D}" destId="{10ADC806-BD6E-4051-9F25-3815F5541521}" srcOrd="0" destOrd="1" presId="urn:microsoft.com/office/officeart/2005/8/layout/hList6"/>
    <dgm:cxn modelId="{4B272287-D3B0-4E8F-9717-13E9EB910FF5}" srcId="{336AF792-B6E3-4CE5-A31E-54DDF4B6758C}" destId="{7D9EBD2C-8B58-4117-A037-B93438918DC0}" srcOrd="2" destOrd="0" parTransId="{DEA31FCD-ABFF-4680-9F0F-1077E71387B7}" sibTransId="{9807A1BB-C24D-43AB-8A5C-826AA9083F34}"/>
    <dgm:cxn modelId="{78F7BCE0-A611-40A8-9A5E-8F09AAEBDC28}" type="presOf" srcId="{C91E0BA8-80B0-4FD9-AEE5-83040B2B31B5}" destId="{4305E512-1521-48C3-98AD-C270B25CD902}" srcOrd="0" destOrd="0" presId="urn:microsoft.com/office/officeart/2005/8/layout/hList6"/>
    <dgm:cxn modelId="{0E852636-B36B-4A79-9CAA-5D83B39595DB}" srcId="{C91E0BA8-80B0-4FD9-AEE5-83040B2B31B5}" destId="{C4FDF61C-0262-43EA-89F7-808F3F00C92A}" srcOrd="0" destOrd="0" parTransId="{A8127F28-EEA1-4736-9553-F790B13BF942}" sibTransId="{69CD5020-F382-486D-ADF1-CE9652F6FF02}"/>
    <dgm:cxn modelId="{254C0A35-8219-4152-B18F-AA40DB9EF664}" type="presOf" srcId="{E99AAA6C-3578-446F-9236-CCB3AF52BB1F}" destId="{1FD38ACF-35CB-45A5-86E3-82D3D463DA91}" srcOrd="0" destOrd="0" presId="urn:microsoft.com/office/officeart/2005/8/layout/hList6"/>
    <dgm:cxn modelId="{98FDAA35-66AA-45A4-A491-E5FC36C989FE}" srcId="{336AF792-B6E3-4CE5-A31E-54DDF4B6758C}" destId="{DC540E89-1963-4AF3-9A4D-B4B91AA33EB0}" srcOrd="3" destOrd="0" parTransId="{EE680E7A-4351-49B7-A321-037CF7D54F0C}" sibTransId="{0F670516-9DFF-4DAA-9BED-7FF13AE9F625}"/>
    <dgm:cxn modelId="{6B0B4E6F-7CEA-4F9D-8283-0A781778DA1C}" type="presOf" srcId="{DC540E89-1963-4AF3-9A4D-B4B91AA33EB0}" destId="{10ADC806-BD6E-4051-9F25-3815F5541521}" srcOrd="0" destOrd="4" presId="urn:microsoft.com/office/officeart/2005/8/layout/hList6"/>
    <dgm:cxn modelId="{16D6A8AB-2B91-4E91-9684-A3680D31076D}" srcId="{336AF792-B6E3-4CE5-A31E-54DDF4B6758C}" destId="{8CD79F1A-63AB-48ED-8955-C176F2EE609D}" srcOrd="0" destOrd="0" parTransId="{940EB1B7-6283-416C-888A-5FDA4F4A66F5}" sibTransId="{F81A786D-488A-47C9-A476-9AB871903B86}"/>
    <dgm:cxn modelId="{848988C6-DE55-4F27-BA36-CA5FE74D97E5}" srcId="{E99AAA6C-3578-446F-9236-CCB3AF52BB1F}" destId="{336AF792-B6E3-4CE5-A31E-54DDF4B6758C}" srcOrd="0" destOrd="0" parTransId="{DF2055D8-0E05-40D2-ACE2-20B79455D4A1}" sibTransId="{C6ACDCAE-6BAB-4540-831B-72B977BEE449}"/>
    <dgm:cxn modelId="{F5F30705-1DF3-4917-82A9-D9B6CF9167EE}" type="presParOf" srcId="{1FD38ACF-35CB-45A5-86E3-82D3D463DA91}" destId="{10ADC806-BD6E-4051-9F25-3815F5541521}" srcOrd="0" destOrd="0" presId="urn:microsoft.com/office/officeart/2005/8/layout/hList6"/>
    <dgm:cxn modelId="{48D8C52E-56BB-4633-B651-AAF8CCB5DE2B}" type="presParOf" srcId="{1FD38ACF-35CB-45A5-86E3-82D3D463DA91}" destId="{E8C04312-E6F5-41D4-9F08-43D07104B14E}" srcOrd="1" destOrd="0" presId="urn:microsoft.com/office/officeart/2005/8/layout/hList6"/>
    <dgm:cxn modelId="{1B051580-62F0-41D7-A0E4-D75169D1CCF7}" type="presParOf" srcId="{1FD38ACF-35CB-45A5-86E3-82D3D463DA91}" destId="{4305E512-1521-48C3-98AD-C270B25CD90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D90EB5-8CAF-4FFB-91B4-F27F1867D2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DFA60-FC37-45ED-AC85-D941F8DE042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Ідеологія</a:t>
          </a:r>
          <a:endParaRPr lang="ru-RU" dirty="0"/>
        </a:p>
      </dgm:t>
    </dgm:pt>
    <dgm:pt modelId="{99C5C647-B494-4008-A069-6470227BC5D4}" type="parTrans" cxnId="{FC350230-4E55-49FB-859E-16CC7DF052D2}">
      <dgm:prSet/>
      <dgm:spPr/>
      <dgm:t>
        <a:bodyPr/>
        <a:lstStyle/>
        <a:p>
          <a:endParaRPr lang="ru-RU"/>
        </a:p>
      </dgm:t>
    </dgm:pt>
    <dgm:pt modelId="{57AF4945-013B-44ED-AFF8-A3F79469632D}" type="sibTrans" cxnId="{FC350230-4E55-49FB-859E-16CC7DF052D2}">
      <dgm:prSet/>
      <dgm:spPr/>
      <dgm:t>
        <a:bodyPr/>
        <a:lstStyle/>
        <a:p>
          <a:endParaRPr lang="ru-RU"/>
        </a:p>
      </dgm:t>
    </dgm:pt>
    <dgm:pt modelId="{DC1801C9-3010-4900-927C-82418A22D10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Посилення контролю за міграцією;</a:t>
          </a:r>
          <a:endParaRPr lang="ru-RU" dirty="0"/>
        </a:p>
      </dgm:t>
    </dgm:pt>
    <dgm:pt modelId="{342DB36F-A6F9-4453-8192-CCB41CA846E0}" type="parTrans" cxnId="{3E8D1027-E906-47FD-9018-98B07B5E9ECE}">
      <dgm:prSet/>
      <dgm:spPr/>
      <dgm:t>
        <a:bodyPr/>
        <a:lstStyle/>
        <a:p>
          <a:endParaRPr lang="ru-RU"/>
        </a:p>
      </dgm:t>
    </dgm:pt>
    <dgm:pt modelId="{BE964D04-EAFE-47F4-850A-8249583F5E99}" type="sibTrans" cxnId="{3E8D1027-E906-47FD-9018-98B07B5E9ECE}">
      <dgm:prSet/>
      <dgm:spPr/>
      <dgm:t>
        <a:bodyPr/>
        <a:lstStyle/>
        <a:p>
          <a:endParaRPr lang="ru-RU"/>
        </a:p>
      </dgm:t>
    </dgm:pt>
    <dgm:pt modelId="{88E1BD26-3300-4128-8F45-C97E98319CE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Захист приватної власності;</a:t>
          </a:r>
          <a:endParaRPr lang="ru-RU" dirty="0"/>
        </a:p>
      </dgm:t>
    </dgm:pt>
    <dgm:pt modelId="{21DA1B69-BBAB-4829-96E1-345AFA0258A0}" type="parTrans" cxnId="{BDF6CD4A-071E-40CE-8E83-8DC6224F2288}">
      <dgm:prSet/>
      <dgm:spPr/>
      <dgm:t>
        <a:bodyPr/>
        <a:lstStyle/>
        <a:p>
          <a:endParaRPr lang="ru-RU"/>
        </a:p>
      </dgm:t>
    </dgm:pt>
    <dgm:pt modelId="{812ADD6F-B61D-4425-9CDF-300845885AC7}" type="sibTrans" cxnId="{BDF6CD4A-071E-40CE-8E83-8DC6224F2288}">
      <dgm:prSet/>
      <dgm:spPr/>
      <dgm:t>
        <a:bodyPr/>
        <a:lstStyle/>
        <a:p>
          <a:endParaRPr lang="ru-RU"/>
        </a:p>
      </dgm:t>
    </dgm:pt>
    <dgm:pt modelId="{EF886775-057B-4486-BD48-E15A0D42C1C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Організаційна структура</a:t>
          </a:r>
          <a:endParaRPr lang="ru-RU" dirty="0"/>
        </a:p>
      </dgm:t>
    </dgm:pt>
    <dgm:pt modelId="{D3B06F97-ECF0-413C-9A15-490FFF50FB3D}" type="parTrans" cxnId="{DBE19270-EA2B-4DE7-802D-A874A6B94E43}">
      <dgm:prSet/>
      <dgm:spPr/>
      <dgm:t>
        <a:bodyPr/>
        <a:lstStyle/>
        <a:p>
          <a:endParaRPr lang="ru-RU"/>
        </a:p>
      </dgm:t>
    </dgm:pt>
    <dgm:pt modelId="{B4D7129D-BCDD-4A7A-830C-5BB4681C5CD2}" type="sibTrans" cxnId="{DBE19270-EA2B-4DE7-802D-A874A6B94E43}">
      <dgm:prSet/>
      <dgm:spPr/>
      <dgm:t>
        <a:bodyPr/>
        <a:lstStyle/>
        <a:p>
          <a:endParaRPr lang="ru-RU"/>
        </a:p>
      </dgm:t>
    </dgm:pt>
    <dgm:pt modelId="{1617F8BA-115E-4CE5-82EE-FF4C0F6F688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Земельні партії;</a:t>
          </a:r>
          <a:endParaRPr lang="ru-RU" dirty="0"/>
        </a:p>
      </dgm:t>
    </dgm:pt>
    <dgm:pt modelId="{BD2489A4-D28D-4F43-ADEC-E9AF4571874A}" type="parTrans" cxnId="{D1606B4C-A76D-4CBB-85D4-4B5AB59F195F}">
      <dgm:prSet/>
      <dgm:spPr/>
      <dgm:t>
        <a:bodyPr/>
        <a:lstStyle/>
        <a:p>
          <a:endParaRPr lang="ru-RU"/>
        </a:p>
      </dgm:t>
    </dgm:pt>
    <dgm:pt modelId="{543EDA74-1375-47EC-8E2A-C187ECB24856}" type="sibTrans" cxnId="{D1606B4C-A76D-4CBB-85D4-4B5AB59F195F}">
      <dgm:prSet/>
      <dgm:spPr/>
      <dgm:t>
        <a:bodyPr/>
        <a:lstStyle/>
        <a:p>
          <a:endParaRPr lang="ru-RU"/>
        </a:p>
      </dgm:t>
    </dgm:pt>
    <dgm:pt modelId="{B7BDDA11-7111-4074-86B4-B0CC008CE3A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Окружні партії;</a:t>
          </a:r>
          <a:endParaRPr lang="ru-RU" dirty="0"/>
        </a:p>
      </dgm:t>
    </dgm:pt>
    <dgm:pt modelId="{9F6D7E69-B126-44B1-B2BD-14999C077470}" type="parTrans" cxnId="{940E3C61-5772-4348-8BEE-D91E4575411C}">
      <dgm:prSet/>
      <dgm:spPr/>
      <dgm:t>
        <a:bodyPr/>
        <a:lstStyle/>
        <a:p>
          <a:endParaRPr lang="ru-RU"/>
        </a:p>
      </dgm:t>
    </dgm:pt>
    <dgm:pt modelId="{C1ACCCE2-E413-44CC-95C0-977D08792F57}" type="sibTrans" cxnId="{940E3C61-5772-4348-8BEE-D91E4575411C}">
      <dgm:prSet/>
      <dgm:spPr/>
      <dgm:t>
        <a:bodyPr/>
        <a:lstStyle/>
        <a:p>
          <a:endParaRPr lang="ru-RU"/>
        </a:p>
      </dgm:t>
    </dgm:pt>
    <dgm:pt modelId="{DBAA4182-38E6-40CC-8D84-A5CBB8660D4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Керівні органи</a:t>
          </a:r>
          <a:endParaRPr lang="ru-RU" dirty="0"/>
        </a:p>
      </dgm:t>
    </dgm:pt>
    <dgm:pt modelId="{EF405577-23AA-45C6-BCAC-D28AFA82BF99}" type="parTrans" cxnId="{11C63D04-C72B-43A5-BFA6-C6093002C503}">
      <dgm:prSet/>
      <dgm:spPr/>
      <dgm:t>
        <a:bodyPr/>
        <a:lstStyle/>
        <a:p>
          <a:endParaRPr lang="ru-RU"/>
        </a:p>
      </dgm:t>
    </dgm:pt>
    <dgm:pt modelId="{5A39A24F-797E-43B3-9BA4-FA7E64C9751E}" type="sibTrans" cxnId="{11C63D04-C72B-43A5-BFA6-C6093002C503}">
      <dgm:prSet/>
      <dgm:spPr/>
      <dgm:t>
        <a:bodyPr/>
        <a:lstStyle/>
        <a:p>
          <a:endParaRPr lang="ru-RU"/>
        </a:p>
      </dgm:t>
    </dgm:pt>
    <dgm:pt modelId="{524C32D1-92C8-4021-B23B-FEA44FA2BDD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Федеральний з'їзд;</a:t>
          </a:r>
          <a:endParaRPr lang="ru-RU" dirty="0"/>
        </a:p>
      </dgm:t>
    </dgm:pt>
    <dgm:pt modelId="{1FCB0647-781E-4930-9803-D58D1BE9EC30}" type="parTrans" cxnId="{255F2934-FCC1-4332-822F-88F170148FC6}">
      <dgm:prSet/>
      <dgm:spPr/>
      <dgm:t>
        <a:bodyPr/>
        <a:lstStyle/>
        <a:p>
          <a:endParaRPr lang="ru-RU"/>
        </a:p>
      </dgm:t>
    </dgm:pt>
    <dgm:pt modelId="{1EEEA9E6-733C-4316-9792-388CE5A5532B}" type="sibTrans" cxnId="{255F2934-FCC1-4332-822F-88F170148FC6}">
      <dgm:prSet/>
      <dgm:spPr/>
      <dgm:t>
        <a:bodyPr/>
        <a:lstStyle/>
        <a:p>
          <a:endParaRPr lang="ru-RU"/>
        </a:p>
      </dgm:t>
    </dgm:pt>
    <dgm:pt modelId="{92B1563A-560C-40FD-BEBA-CB91F2B8FCA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Федеральна президія – виконавчий орган;</a:t>
          </a:r>
          <a:endParaRPr lang="ru-RU" dirty="0"/>
        </a:p>
      </dgm:t>
    </dgm:pt>
    <dgm:pt modelId="{9D952631-6281-4C44-A854-FCF5114216D7}" type="parTrans" cxnId="{1C210B08-7CFF-4E3E-9E33-025C9AFADF0D}">
      <dgm:prSet/>
      <dgm:spPr/>
      <dgm:t>
        <a:bodyPr/>
        <a:lstStyle/>
        <a:p>
          <a:endParaRPr lang="ru-RU"/>
        </a:p>
      </dgm:t>
    </dgm:pt>
    <dgm:pt modelId="{42F536F5-EBD6-437A-B03D-A345EF060036}" type="sibTrans" cxnId="{1C210B08-7CFF-4E3E-9E33-025C9AFADF0D}">
      <dgm:prSet/>
      <dgm:spPr/>
      <dgm:t>
        <a:bodyPr/>
        <a:lstStyle/>
        <a:p>
          <a:endParaRPr lang="ru-RU"/>
        </a:p>
      </dgm:t>
    </dgm:pt>
    <dgm:pt modelId="{7CD81F26-9C8E-4DFC-BFDD-7F46FE616C4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Недоторканність людського життя;</a:t>
          </a:r>
          <a:endParaRPr lang="ru-RU" dirty="0"/>
        </a:p>
      </dgm:t>
    </dgm:pt>
    <dgm:pt modelId="{41E3780C-149C-43D8-B12A-D55B91304119}" type="parTrans" cxnId="{15F361AE-07BB-46CA-BF34-94A6B2003A35}">
      <dgm:prSet/>
      <dgm:spPr/>
      <dgm:t>
        <a:bodyPr/>
        <a:lstStyle/>
        <a:p>
          <a:endParaRPr lang="ru-RU"/>
        </a:p>
      </dgm:t>
    </dgm:pt>
    <dgm:pt modelId="{04E98AB0-AFAE-42A1-8010-C2F626BD489E}" type="sibTrans" cxnId="{15F361AE-07BB-46CA-BF34-94A6B2003A35}">
      <dgm:prSet/>
      <dgm:spPr/>
      <dgm:t>
        <a:bodyPr/>
        <a:lstStyle/>
        <a:p>
          <a:endParaRPr lang="ru-RU"/>
        </a:p>
      </dgm:t>
    </dgm:pt>
    <dgm:pt modelId="{8D816541-5F39-4DB3-AB2A-A5F9445C53D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7FB2CCF9-B848-4496-BD44-88229FF2834B}" type="parTrans" cxnId="{F49B079D-769E-4EC3-968B-17FD22F1FD2D}">
      <dgm:prSet/>
      <dgm:spPr/>
      <dgm:t>
        <a:bodyPr/>
        <a:lstStyle/>
        <a:p>
          <a:endParaRPr lang="ru-RU"/>
        </a:p>
      </dgm:t>
    </dgm:pt>
    <dgm:pt modelId="{283CECF0-1417-4308-8314-033F33925712}" type="sibTrans" cxnId="{F49B079D-769E-4EC3-968B-17FD22F1FD2D}">
      <dgm:prSet/>
      <dgm:spPr/>
      <dgm:t>
        <a:bodyPr/>
        <a:lstStyle/>
        <a:p>
          <a:endParaRPr lang="ru-RU"/>
        </a:p>
      </dgm:t>
    </dgm:pt>
    <dgm:pt modelId="{DC0E044F-D4C9-4F29-99B5-1981B663143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Місцеві партії – створюються при наявності достатньої кількості членів;</a:t>
          </a:r>
          <a:endParaRPr lang="ru-RU" dirty="0"/>
        </a:p>
      </dgm:t>
    </dgm:pt>
    <dgm:pt modelId="{A30B4075-148D-40F9-A422-BEA20B75E4B3}" type="parTrans" cxnId="{F47216A8-8EA0-49A9-A167-6FE0CD689537}">
      <dgm:prSet/>
      <dgm:spPr/>
      <dgm:t>
        <a:bodyPr/>
        <a:lstStyle/>
        <a:p>
          <a:endParaRPr lang="ru-RU"/>
        </a:p>
      </dgm:t>
    </dgm:pt>
    <dgm:pt modelId="{766921FE-83D7-41A1-9234-B1E2997EB7F1}" type="sibTrans" cxnId="{F47216A8-8EA0-49A9-A167-6FE0CD689537}">
      <dgm:prSet/>
      <dgm:spPr/>
      <dgm:t>
        <a:bodyPr/>
        <a:lstStyle/>
        <a:p>
          <a:endParaRPr lang="ru-RU"/>
        </a:p>
      </dgm:t>
    </dgm:pt>
    <dgm:pt modelId="{83DC7593-0E3F-458E-A527-DAF263E4AE6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Клуби </a:t>
          </a:r>
          <a:endParaRPr lang="ru-RU" dirty="0"/>
        </a:p>
      </dgm:t>
    </dgm:pt>
    <dgm:pt modelId="{655B531B-12F1-4DE8-8539-FC0915E20367}" type="parTrans" cxnId="{234B11A3-4CB9-4079-AFCC-41B1CBA6CF30}">
      <dgm:prSet/>
      <dgm:spPr/>
      <dgm:t>
        <a:bodyPr/>
        <a:lstStyle/>
        <a:p>
          <a:endParaRPr lang="ru-RU"/>
        </a:p>
      </dgm:t>
    </dgm:pt>
    <dgm:pt modelId="{7495FEAA-B641-4E09-8EA8-74B58F70BD62}" type="sibTrans" cxnId="{234B11A3-4CB9-4079-AFCC-41B1CBA6CF30}">
      <dgm:prSet/>
      <dgm:spPr/>
      <dgm:t>
        <a:bodyPr/>
        <a:lstStyle/>
        <a:p>
          <a:endParaRPr lang="ru-RU"/>
        </a:p>
      </dgm:t>
    </dgm:pt>
    <dgm:pt modelId="{89B63EF7-9B85-4D32-9E41-BE12DA60188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Федеральне правління – між з'їздами;</a:t>
          </a:r>
          <a:endParaRPr lang="ru-RU" dirty="0"/>
        </a:p>
      </dgm:t>
    </dgm:pt>
    <dgm:pt modelId="{3B7B981F-D2DF-4822-B3C2-C33B5B46C0B9}" type="parTrans" cxnId="{E4975C4D-34D6-4057-B5FD-0F2B303D1A1D}">
      <dgm:prSet/>
      <dgm:spPr/>
      <dgm:t>
        <a:bodyPr/>
        <a:lstStyle/>
        <a:p>
          <a:endParaRPr lang="ru-RU"/>
        </a:p>
      </dgm:t>
    </dgm:pt>
    <dgm:pt modelId="{88480045-54AC-47F0-8DFB-00E341FAE581}" type="sibTrans" cxnId="{E4975C4D-34D6-4057-B5FD-0F2B303D1A1D}">
      <dgm:prSet/>
      <dgm:spPr/>
      <dgm:t>
        <a:bodyPr/>
        <a:lstStyle/>
        <a:p>
          <a:endParaRPr lang="ru-RU"/>
        </a:p>
      </dgm:t>
    </dgm:pt>
    <dgm:pt modelId="{43597D2D-CE22-41A3-A37F-87758126917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Федеральний голова;</a:t>
          </a:r>
          <a:endParaRPr lang="ru-RU" dirty="0"/>
        </a:p>
      </dgm:t>
    </dgm:pt>
    <dgm:pt modelId="{8924F770-A6AD-4759-B0E5-B2937F75347D}" type="parTrans" cxnId="{095829EF-4E02-4ABA-B513-E090298D72AB}">
      <dgm:prSet/>
      <dgm:spPr/>
      <dgm:t>
        <a:bodyPr/>
        <a:lstStyle/>
        <a:p>
          <a:endParaRPr lang="ru-RU"/>
        </a:p>
      </dgm:t>
    </dgm:pt>
    <dgm:pt modelId="{FCD9865D-A362-4EAE-BA02-EC2C5C101522}" type="sibTrans" cxnId="{095829EF-4E02-4ABA-B513-E090298D72AB}">
      <dgm:prSet/>
      <dgm:spPr/>
      <dgm:t>
        <a:bodyPr/>
        <a:lstStyle/>
        <a:p>
          <a:endParaRPr lang="ru-RU"/>
        </a:p>
      </dgm:t>
    </dgm:pt>
    <dgm:pt modelId="{E087C550-A3B2-4D13-8532-230C6AC1BCE8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Федеральний партійний суд – контрольний орган</a:t>
          </a:r>
          <a:endParaRPr lang="ru-RU" dirty="0"/>
        </a:p>
      </dgm:t>
    </dgm:pt>
    <dgm:pt modelId="{53EE5D0B-F480-4C61-9B77-595CF29205AA}" type="parTrans" cxnId="{A1AA88B1-9EBF-486A-98DF-C7B53B8CED15}">
      <dgm:prSet/>
      <dgm:spPr/>
      <dgm:t>
        <a:bodyPr/>
        <a:lstStyle/>
        <a:p>
          <a:endParaRPr lang="ru-RU"/>
        </a:p>
      </dgm:t>
    </dgm:pt>
    <dgm:pt modelId="{0901CA56-9FCC-436D-AEA1-0410F9EFB8D5}" type="sibTrans" cxnId="{A1AA88B1-9EBF-486A-98DF-C7B53B8CED15}">
      <dgm:prSet/>
      <dgm:spPr/>
      <dgm:t>
        <a:bodyPr/>
        <a:lstStyle/>
        <a:p>
          <a:endParaRPr lang="ru-RU"/>
        </a:p>
      </dgm:t>
    </dgm:pt>
    <dgm:pt modelId="{492FC249-287D-43C7-9E65-75093697772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Прихильність політики нейтралітету;</a:t>
          </a:r>
          <a:endParaRPr lang="ru-RU" dirty="0"/>
        </a:p>
      </dgm:t>
    </dgm:pt>
    <dgm:pt modelId="{95BBC08C-03E8-4548-A03B-F6F84ACAA3B0}" type="parTrans" cxnId="{1A356F67-B44C-409B-AEF6-F8502C420CBC}">
      <dgm:prSet/>
      <dgm:spPr/>
      <dgm:t>
        <a:bodyPr/>
        <a:lstStyle/>
        <a:p>
          <a:endParaRPr lang="ru-RU"/>
        </a:p>
      </dgm:t>
    </dgm:pt>
    <dgm:pt modelId="{FC873896-8E21-4D96-9B13-7A87B446C667}" type="sibTrans" cxnId="{1A356F67-B44C-409B-AEF6-F8502C420CBC}">
      <dgm:prSet/>
      <dgm:spPr/>
      <dgm:t>
        <a:bodyPr/>
        <a:lstStyle/>
        <a:p>
          <a:endParaRPr lang="ru-RU"/>
        </a:p>
      </dgm:t>
    </dgm:pt>
    <dgm:pt modelId="{9D7793AF-7448-4012-837D-9DFF411EC00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засудження </a:t>
          </a:r>
          <a:r>
            <a:rPr lang="uk-UA" dirty="0" err="1" smtClean="0"/>
            <a:t>мультикультуралізму</a:t>
          </a:r>
          <a:r>
            <a:rPr lang="uk-UA" dirty="0" smtClean="0"/>
            <a:t>, штучного  знеособлення національних особливостей європейців, глобалізація;</a:t>
          </a:r>
          <a:endParaRPr lang="ru-RU" dirty="0"/>
        </a:p>
      </dgm:t>
    </dgm:pt>
    <dgm:pt modelId="{264C8403-D14E-495B-95D2-BD5A8E733B46}" type="parTrans" cxnId="{E51D501A-7EC7-41F3-81A0-B7A929E4726E}">
      <dgm:prSet/>
      <dgm:spPr/>
      <dgm:t>
        <a:bodyPr/>
        <a:lstStyle/>
        <a:p>
          <a:endParaRPr lang="ru-RU"/>
        </a:p>
      </dgm:t>
    </dgm:pt>
    <dgm:pt modelId="{20D36C8F-47F8-4B8F-B985-EC4160415118}" type="sibTrans" cxnId="{E51D501A-7EC7-41F3-81A0-B7A929E4726E}">
      <dgm:prSet/>
      <dgm:spPr/>
      <dgm:t>
        <a:bodyPr/>
        <a:lstStyle/>
        <a:p>
          <a:endParaRPr lang="ru-RU"/>
        </a:p>
      </dgm:t>
    </dgm:pt>
    <dgm:pt modelId="{ACBCBDE1-83D0-40A5-80C1-91D42EEACBFC}" type="pres">
      <dgm:prSet presAssocID="{68D90EB5-8CAF-4FFB-91B4-F27F1867D2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73FEF8-0B74-4302-AACB-69A6601F3BB5}" type="pres">
      <dgm:prSet presAssocID="{F97DFA60-FC37-45ED-AC85-D941F8DE042E}" presName="linNode" presStyleCnt="0"/>
      <dgm:spPr/>
    </dgm:pt>
    <dgm:pt modelId="{F5D4A5CF-A455-4F17-81AA-E567978EF2BF}" type="pres">
      <dgm:prSet presAssocID="{F97DFA60-FC37-45ED-AC85-D941F8DE04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32AC6-3963-4FB9-9EC4-779D55A3F01F}" type="pres">
      <dgm:prSet presAssocID="{F97DFA60-FC37-45ED-AC85-D941F8DE04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AEA60-E5B6-413B-AC84-B14360AFE00D}" type="pres">
      <dgm:prSet presAssocID="{57AF4945-013B-44ED-AFF8-A3F79469632D}" presName="sp" presStyleCnt="0"/>
      <dgm:spPr/>
    </dgm:pt>
    <dgm:pt modelId="{517CB1D5-D25F-4720-8C61-A38190026463}" type="pres">
      <dgm:prSet presAssocID="{EF886775-057B-4486-BD48-E15A0D42C1C8}" presName="linNode" presStyleCnt="0"/>
      <dgm:spPr/>
    </dgm:pt>
    <dgm:pt modelId="{8B679B69-4E4F-46BB-BA17-853AED97D528}" type="pres">
      <dgm:prSet presAssocID="{EF886775-057B-4486-BD48-E15A0D42C1C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443A9-06F8-44A6-90DA-CF50D15102A2}" type="pres">
      <dgm:prSet presAssocID="{EF886775-057B-4486-BD48-E15A0D42C1C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E7F18-E750-449F-A8E1-747C84866A7C}" type="pres">
      <dgm:prSet presAssocID="{B4D7129D-BCDD-4A7A-830C-5BB4681C5CD2}" presName="sp" presStyleCnt="0"/>
      <dgm:spPr/>
    </dgm:pt>
    <dgm:pt modelId="{313AB954-9D50-4F36-976C-15B17C368795}" type="pres">
      <dgm:prSet presAssocID="{DBAA4182-38E6-40CC-8D84-A5CBB8660D4B}" presName="linNode" presStyleCnt="0"/>
      <dgm:spPr/>
    </dgm:pt>
    <dgm:pt modelId="{2A6641C0-E26A-428B-8CF6-073164082348}" type="pres">
      <dgm:prSet presAssocID="{DBAA4182-38E6-40CC-8D84-A5CBB8660D4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24318-0ABD-44FE-B6C6-043C1C113DC3}" type="pres">
      <dgm:prSet presAssocID="{DBAA4182-38E6-40CC-8D84-A5CBB8660D4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56F67-B44C-409B-AEF6-F8502C420CBC}" srcId="{F97DFA60-FC37-45ED-AC85-D941F8DE042E}" destId="{492FC249-287D-43C7-9E65-75093697772D}" srcOrd="3" destOrd="0" parTransId="{95BBC08C-03E8-4548-A03B-F6F84ACAA3B0}" sibTransId="{FC873896-8E21-4D96-9B13-7A87B446C667}"/>
    <dgm:cxn modelId="{B573E743-4512-46F2-B9DF-08E842E98916}" type="presOf" srcId="{83DC7593-0E3F-458E-A527-DAF263E4AE6A}" destId="{2A8443A9-06F8-44A6-90DA-CF50D15102A2}" srcOrd="0" destOrd="3" presId="urn:microsoft.com/office/officeart/2005/8/layout/vList5"/>
    <dgm:cxn modelId="{9650B62C-9D21-4C61-8AAC-694129B9802C}" type="presOf" srcId="{524C32D1-92C8-4021-B23B-FEA44FA2BDD2}" destId="{34124318-0ABD-44FE-B6C6-043C1C113DC3}" srcOrd="0" destOrd="0" presId="urn:microsoft.com/office/officeart/2005/8/layout/vList5"/>
    <dgm:cxn modelId="{8C084132-0CAE-4D0E-B49E-B7BA2716B613}" type="presOf" srcId="{88E1BD26-3300-4128-8F45-C97E98319CE2}" destId="{28332AC6-3963-4FB9-9EC4-779D55A3F01F}" srcOrd="0" destOrd="1" presId="urn:microsoft.com/office/officeart/2005/8/layout/vList5"/>
    <dgm:cxn modelId="{77F3A523-84A8-4C87-8F26-C861C97F6623}" type="presOf" srcId="{492FC249-287D-43C7-9E65-75093697772D}" destId="{28332AC6-3963-4FB9-9EC4-779D55A3F01F}" srcOrd="0" destOrd="3" presId="urn:microsoft.com/office/officeart/2005/8/layout/vList5"/>
    <dgm:cxn modelId="{409EE620-653E-4C14-9005-FEDA85F63A02}" type="presOf" srcId="{DC1801C9-3010-4900-927C-82418A22D100}" destId="{28332AC6-3963-4FB9-9EC4-779D55A3F01F}" srcOrd="0" destOrd="0" presId="urn:microsoft.com/office/officeart/2005/8/layout/vList5"/>
    <dgm:cxn modelId="{A9F9837B-056C-4781-82B6-E26ECE177770}" type="presOf" srcId="{DBAA4182-38E6-40CC-8D84-A5CBB8660D4B}" destId="{2A6641C0-E26A-428B-8CF6-073164082348}" srcOrd="0" destOrd="0" presId="urn:microsoft.com/office/officeart/2005/8/layout/vList5"/>
    <dgm:cxn modelId="{E51D501A-7EC7-41F3-81A0-B7A929E4726E}" srcId="{F97DFA60-FC37-45ED-AC85-D941F8DE042E}" destId="{9D7793AF-7448-4012-837D-9DFF411EC001}" srcOrd="4" destOrd="0" parTransId="{264C8403-D14E-495B-95D2-BD5A8E733B46}" sibTransId="{20D36C8F-47F8-4B8F-B985-EC4160415118}"/>
    <dgm:cxn modelId="{8FEC9DBB-8945-46FD-B2B1-B5D5D0BF2ACB}" type="presOf" srcId="{DC0E044F-D4C9-4F29-99B5-1981B6631432}" destId="{2A8443A9-06F8-44A6-90DA-CF50D15102A2}" srcOrd="0" destOrd="2" presId="urn:microsoft.com/office/officeart/2005/8/layout/vList5"/>
    <dgm:cxn modelId="{FC350230-4E55-49FB-859E-16CC7DF052D2}" srcId="{68D90EB5-8CAF-4FFB-91B4-F27F1867D2F0}" destId="{F97DFA60-FC37-45ED-AC85-D941F8DE042E}" srcOrd="0" destOrd="0" parTransId="{99C5C647-B494-4008-A069-6470227BC5D4}" sibTransId="{57AF4945-013B-44ED-AFF8-A3F79469632D}"/>
    <dgm:cxn modelId="{1C210B08-7CFF-4E3E-9E33-025C9AFADF0D}" srcId="{DBAA4182-38E6-40CC-8D84-A5CBB8660D4B}" destId="{92B1563A-560C-40FD-BEBA-CB91F2B8FCA6}" srcOrd="2" destOrd="0" parTransId="{9D952631-6281-4C44-A854-FCF5114216D7}" sibTransId="{42F536F5-EBD6-437A-B03D-A345EF060036}"/>
    <dgm:cxn modelId="{95301D7D-7A5E-40F2-B09D-427892184CC3}" type="presOf" srcId="{7CD81F26-9C8E-4DFC-BFDD-7F46FE616C49}" destId="{28332AC6-3963-4FB9-9EC4-779D55A3F01F}" srcOrd="0" destOrd="2" presId="urn:microsoft.com/office/officeart/2005/8/layout/vList5"/>
    <dgm:cxn modelId="{5734FEBE-640C-4F76-BB32-2382DE8FF5B0}" type="presOf" srcId="{F97DFA60-FC37-45ED-AC85-D941F8DE042E}" destId="{F5D4A5CF-A455-4F17-81AA-E567978EF2BF}" srcOrd="0" destOrd="0" presId="urn:microsoft.com/office/officeart/2005/8/layout/vList5"/>
    <dgm:cxn modelId="{255F2934-FCC1-4332-822F-88F170148FC6}" srcId="{DBAA4182-38E6-40CC-8D84-A5CBB8660D4B}" destId="{524C32D1-92C8-4021-B23B-FEA44FA2BDD2}" srcOrd="0" destOrd="0" parTransId="{1FCB0647-781E-4930-9803-D58D1BE9EC30}" sibTransId="{1EEEA9E6-733C-4316-9792-388CE5A5532B}"/>
    <dgm:cxn modelId="{F67AFDAA-67FE-4AB5-B4F8-32FA52BB8437}" type="presOf" srcId="{1617F8BA-115E-4CE5-82EE-FF4C0F6F6882}" destId="{2A8443A9-06F8-44A6-90DA-CF50D15102A2}" srcOrd="0" destOrd="0" presId="urn:microsoft.com/office/officeart/2005/8/layout/vList5"/>
    <dgm:cxn modelId="{D6C19125-F9ED-43D9-8D45-2E0DB04BB2C5}" type="presOf" srcId="{92B1563A-560C-40FD-BEBA-CB91F2B8FCA6}" destId="{34124318-0ABD-44FE-B6C6-043C1C113DC3}" srcOrd="0" destOrd="2" presId="urn:microsoft.com/office/officeart/2005/8/layout/vList5"/>
    <dgm:cxn modelId="{11C63D04-C72B-43A5-BFA6-C6093002C503}" srcId="{68D90EB5-8CAF-4FFB-91B4-F27F1867D2F0}" destId="{DBAA4182-38E6-40CC-8D84-A5CBB8660D4B}" srcOrd="2" destOrd="0" parTransId="{EF405577-23AA-45C6-BCAC-D28AFA82BF99}" sibTransId="{5A39A24F-797E-43B3-9BA4-FA7E64C9751E}"/>
    <dgm:cxn modelId="{BDF6CD4A-071E-40CE-8E83-8DC6224F2288}" srcId="{F97DFA60-FC37-45ED-AC85-D941F8DE042E}" destId="{88E1BD26-3300-4128-8F45-C97E98319CE2}" srcOrd="1" destOrd="0" parTransId="{21DA1B69-BBAB-4829-96E1-345AFA0258A0}" sibTransId="{812ADD6F-B61D-4425-9CDF-300845885AC7}"/>
    <dgm:cxn modelId="{CD344A97-728F-40AF-8BFE-A7B750B27AE2}" type="presOf" srcId="{89B63EF7-9B85-4D32-9E41-BE12DA601886}" destId="{34124318-0ABD-44FE-B6C6-043C1C113DC3}" srcOrd="0" destOrd="1" presId="urn:microsoft.com/office/officeart/2005/8/layout/vList5"/>
    <dgm:cxn modelId="{DBE19270-EA2B-4DE7-802D-A874A6B94E43}" srcId="{68D90EB5-8CAF-4FFB-91B4-F27F1867D2F0}" destId="{EF886775-057B-4486-BD48-E15A0D42C1C8}" srcOrd="1" destOrd="0" parTransId="{D3B06F97-ECF0-413C-9A15-490FFF50FB3D}" sibTransId="{B4D7129D-BCDD-4A7A-830C-5BB4681C5CD2}"/>
    <dgm:cxn modelId="{E4975C4D-34D6-4057-B5FD-0F2B303D1A1D}" srcId="{DBAA4182-38E6-40CC-8D84-A5CBB8660D4B}" destId="{89B63EF7-9B85-4D32-9E41-BE12DA601886}" srcOrd="1" destOrd="0" parTransId="{3B7B981F-D2DF-4822-B3C2-C33B5B46C0B9}" sibTransId="{88480045-54AC-47F0-8DFB-00E341FAE581}"/>
    <dgm:cxn modelId="{C8DBEC24-F02A-4181-9A2B-7CC54B5EC96D}" type="presOf" srcId="{68D90EB5-8CAF-4FFB-91B4-F27F1867D2F0}" destId="{ACBCBDE1-83D0-40A5-80C1-91D42EEACBFC}" srcOrd="0" destOrd="0" presId="urn:microsoft.com/office/officeart/2005/8/layout/vList5"/>
    <dgm:cxn modelId="{D1606B4C-A76D-4CBB-85D4-4B5AB59F195F}" srcId="{EF886775-057B-4486-BD48-E15A0D42C1C8}" destId="{1617F8BA-115E-4CE5-82EE-FF4C0F6F6882}" srcOrd="0" destOrd="0" parTransId="{BD2489A4-D28D-4F43-ADEC-E9AF4571874A}" sibTransId="{543EDA74-1375-47EC-8E2A-C187ECB24856}"/>
    <dgm:cxn modelId="{71A39EB8-6CAD-4C4E-8A2B-D7E8A5BA407E}" type="presOf" srcId="{B7BDDA11-7111-4074-86B4-B0CC008CE3A2}" destId="{2A8443A9-06F8-44A6-90DA-CF50D15102A2}" srcOrd="0" destOrd="1" presId="urn:microsoft.com/office/officeart/2005/8/layout/vList5"/>
    <dgm:cxn modelId="{234B11A3-4CB9-4079-AFCC-41B1CBA6CF30}" srcId="{EF886775-057B-4486-BD48-E15A0D42C1C8}" destId="{83DC7593-0E3F-458E-A527-DAF263E4AE6A}" srcOrd="3" destOrd="0" parTransId="{655B531B-12F1-4DE8-8539-FC0915E20367}" sibTransId="{7495FEAA-B641-4E09-8EA8-74B58F70BD62}"/>
    <dgm:cxn modelId="{F47216A8-8EA0-49A9-A167-6FE0CD689537}" srcId="{EF886775-057B-4486-BD48-E15A0D42C1C8}" destId="{DC0E044F-D4C9-4F29-99B5-1981B6631432}" srcOrd="2" destOrd="0" parTransId="{A30B4075-148D-40F9-A422-BEA20B75E4B3}" sibTransId="{766921FE-83D7-41A1-9234-B1E2997EB7F1}"/>
    <dgm:cxn modelId="{430975D2-AF3D-4988-8E4C-6CA267375ABC}" type="presOf" srcId="{8D816541-5F39-4DB3-AB2A-A5F9445C53DB}" destId="{28332AC6-3963-4FB9-9EC4-779D55A3F01F}" srcOrd="0" destOrd="5" presId="urn:microsoft.com/office/officeart/2005/8/layout/vList5"/>
    <dgm:cxn modelId="{F38312F8-A999-47CE-A458-78716FA11986}" type="presOf" srcId="{9D7793AF-7448-4012-837D-9DFF411EC001}" destId="{28332AC6-3963-4FB9-9EC4-779D55A3F01F}" srcOrd="0" destOrd="4" presId="urn:microsoft.com/office/officeart/2005/8/layout/vList5"/>
    <dgm:cxn modelId="{15F361AE-07BB-46CA-BF34-94A6B2003A35}" srcId="{F97DFA60-FC37-45ED-AC85-D941F8DE042E}" destId="{7CD81F26-9C8E-4DFC-BFDD-7F46FE616C49}" srcOrd="2" destOrd="0" parTransId="{41E3780C-149C-43D8-B12A-D55B91304119}" sibTransId="{04E98AB0-AFAE-42A1-8010-C2F626BD489E}"/>
    <dgm:cxn modelId="{F49B079D-769E-4EC3-968B-17FD22F1FD2D}" srcId="{F97DFA60-FC37-45ED-AC85-D941F8DE042E}" destId="{8D816541-5F39-4DB3-AB2A-A5F9445C53DB}" srcOrd="5" destOrd="0" parTransId="{7FB2CCF9-B848-4496-BD44-88229FF2834B}" sibTransId="{283CECF0-1417-4308-8314-033F33925712}"/>
    <dgm:cxn modelId="{C593D700-51A5-4707-B7C7-3C880562A6FA}" type="presOf" srcId="{E087C550-A3B2-4D13-8532-230C6AC1BCE8}" destId="{34124318-0ABD-44FE-B6C6-043C1C113DC3}" srcOrd="0" destOrd="4" presId="urn:microsoft.com/office/officeart/2005/8/layout/vList5"/>
    <dgm:cxn modelId="{940E3C61-5772-4348-8BEE-D91E4575411C}" srcId="{EF886775-057B-4486-BD48-E15A0D42C1C8}" destId="{B7BDDA11-7111-4074-86B4-B0CC008CE3A2}" srcOrd="1" destOrd="0" parTransId="{9F6D7E69-B126-44B1-B2BD-14999C077470}" sibTransId="{C1ACCCE2-E413-44CC-95C0-977D08792F57}"/>
    <dgm:cxn modelId="{80DD2A46-91BC-4EFE-BC51-5949094A48DA}" type="presOf" srcId="{43597D2D-CE22-41A3-A37F-877581269172}" destId="{34124318-0ABD-44FE-B6C6-043C1C113DC3}" srcOrd="0" destOrd="3" presId="urn:microsoft.com/office/officeart/2005/8/layout/vList5"/>
    <dgm:cxn modelId="{8FC52BAA-23C5-4D35-96CD-80B6D4E599EB}" type="presOf" srcId="{EF886775-057B-4486-BD48-E15A0D42C1C8}" destId="{8B679B69-4E4F-46BB-BA17-853AED97D528}" srcOrd="0" destOrd="0" presId="urn:microsoft.com/office/officeart/2005/8/layout/vList5"/>
    <dgm:cxn modelId="{A1AA88B1-9EBF-486A-98DF-C7B53B8CED15}" srcId="{DBAA4182-38E6-40CC-8D84-A5CBB8660D4B}" destId="{E087C550-A3B2-4D13-8532-230C6AC1BCE8}" srcOrd="4" destOrd="0" parTransId="{53EE5D0B-F480-4C61-9B77-595CF29205AA}" sibTransId="{0901CA56-9FCC-436D-AEA1-0410F9EFB8D5}"/>
    <dgm:cxn modelId="{3E8D1027-E906-47FD-9018-98B07B5E9ECE}" srcId="{F97DFA60-FC37-45ED-AC85-D941F8DE042E}" destId="{DC1801C9-3010-4900-927C-82418A22D100}" srcOrd="0" destOrd="0" parTransId="{342DB36F-A6F9-4453-8192-CCB41CA846E0}" sibTransId="{BE964D04-EAFE-47F4-850A-8249583F5E99}"/>
    <dgm:cxn modelId="{095829EF-4E02-4ABA-B513-E090298D72AB}" srcId="{DBAA4182-38E6-40CC-8D84-A5CBB8660D4B}" destId="{43597D2D-CE22-41A3-A37F-877581269172}" srcOrd="3" destOrd="0" parTransId="{8924F770-A6AD-4759-B0E5-B2937F75347D}" sibTransId="{FCD9865D-A362-4EAE-BA02-EC2C5C101522}"/>
    <dgm:cxn modelId="{568BD37E-A178-4D00-BE6D-76BEA09C8F9F}" type="presParOf" srcId="{ACBCBDE1-83D0-40A5-80C1-91D42EEACBFC}" destId="{5273FEF8-0B74-4302-AACB-69A6601F3BB5}" srcOrd="0" destOrd="0" presId="urn:microsoft.com/office/officeart/2005/8/layout/vList5"/>
    <dgm:cxn modelId="{0AF9E900-1614-418B-B52A-979922F40A28}" type="presParOf" srcId="{5273FEF8-0B74-4302-AACB-69A6601F3BB5}" destId="{F5D4A5CF-A455-4F17-81AA-E567978EF2BF}" srcOrd="0" destOrd="0" presId="urn:microsoft.com/office/officeart/2005/8/layout/vList5"/>
    <dgm:cxn modelId="{89EDCCD5-4701-4271-8BC4-C340E4EC4777}" type="presParOf" srcId="{5273FEF8-0B74-4302-AACB-69A6601F3BB5}" destId="{28332AC6-3963-4FB9-9EC4-779D55A3F01F}" srcOrd="1" destOrd="0" presId="urn:microsoft.com/office/officeart/2005/8/layout/vList5"/>
    <dgm:cxn modelId="{E0A00F1D-E9A1-4C89-BEED-8B7742E5FFCB}" type="presParOf" srcId="{ACBCBDE1-83D0-40A5-80C1-91D42EEACBFC}" destId="{542AEA60-E5B6-413B-AC84-B14360AFE00D}" srcOrd="1" destOrd="0" presId="urn:microsoft.com/office/officeart/2005/8/layout/vList5"/>
    <dgm:cxn modelId="{C9778B63-433A-47D0-B3F1-EC532C9FBA2C}" type="presParOf" srcId="{ACBCBDE1-83D0-40A5-80C1-91D42EEACBFC}" destId="{517CB1D5-D25F-4720-8C61-A38190026463}" srcOrd="2" destOrd="0" presId="urn:microsoft.com/office/officeart/2005/8/layout/vList5"/>
    <dgm:cxn modelId="{C7607976-BFAD-4E49-A204-189CFD4A701F}" type="presParOf" srcId="{517CB1D5-D25F-4720-8C61-A38190026463}" destId="{8B679B69-4E4F-46BB-BA17-853AED97D528}" srcOrd="0" destOrd="0" presId="urn:microsoft.com/office/officeart/2005/8/layout/vList5"/>
    <dgm:cxn modelId="{9392B56F-7BEF-4292-8DF4-993A1EA8B01A}" type="presParOf" srcId="{517CB1D5-D25F-4720-8C61-A38190026463}" destId="{2A8443A9-06F8-44A6-90DA-CF50D15102A2}" srcOrd="1" destOrd="0" presId="urn:microsoft.com/office/officeart/2005/8/layout/vList5"/>
    <dgm:cxn modelId="{0489DEC3-9576-41C1-AB6C-E7D4A7AC5BF8}" type="presParOf" srcId="{ACBCBDE1-83D0-40A5-80C1-91D42EEACBFC}" destId="{81CE7F18-E750-449F-A8E1-747C84866A7C}" srcOrd="3" destOrd="0" presId="urn:microsoft.com/office/officeart/2005/8/layout/vList5"/>
    <dgm:cxn modelId="{0307A54D-CAF9-4A4A-B91A-0BAD60A299EA}" type="presParOf" srcId="{ACBCBDE1-83D0-40A5-80C1-91D42EEACBFC}" destId="{313AB954-9D50-4F36-976C-15B17C368795}" srcOrd="4" destOrd="0" presId="urn:microsoft.com/office/officeart/2005/8/layout/vList5"/>
    <dgm:cxn modelId="{DF79A264-D112-4663-B330-776DD7C2ECD0}" type="presParOf" srcId="{313AB954-9D50-4F36-976C-15B17C368795}" destId="{2A6641C0-E26A-428B-8CF6-073164082348}" srcOrd="0" destOrd="0" presId="urn:microsoft.com/office/officeart/2005/8/layout/vList5"/>
    <dgm:cxn modelId="{63A343BD-A71D-4211-957E-8EAFD5BC9C2B}" type="presParOf" srcId="{313AB954-9D50-4F36-976C-15B17C368795}" destId="{34124318-0ABD-44FE-B6C6-043C1C113D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BAD2B0-56F3-4FDB-A19D-A6EF4940BD8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8ECC0D-1E61-4E8B-B9AB-2363EA7D3568}">
      <dgm:prSet phldrT="[Текст]"/>
      <dgm:spPr/>
      <dgm:t>
        <a:bodyPr/>
        <a:lstStyle/>
        <a:p>
          <a:r>
            <a:rPr lang="uk-UA" dirty="0" smtClean="0"/>
            <a:t>Партійні члени</a:t>
          </a:r>
          <a:endParaRPr lang="ru-RU" dirty="0"/>
        </a:p>
      </dgm:t>
    </dgm:pt>
    <dgm:pt modelId="{0B585FB0-E3AA-41AA-836C-9D93F02A08FD}" type="parTrans" cxnId="{1CD376F6-0E15-417C-A8E4-E76B79725BD1}">
      <dgm:prSet/>
      <dgm:spPr/>
      <dgm:t>
        <a:bodyPr/>
        <a:lstStyle/>
        <a:p>
          <a:endParaRPr lang="ru-RU"/>
        </a:p>
      </dgm:t>
    </dgm:pt>
    <dgm:pt modelId="{8D619210-4B26-4A65-8411-54D01F2C6B76}" type="sibTrans" cxnId="{1CD376F6-0E15-417C-A8E4-E76B79725BD1}">
      <dgm:prSet/>
      <dgm:spPr/>
      <dgm:t>
        <a:bodyPr/>
        <a:lstStyle/>
        <a:p>
          <a:endParaRPr lang="ru-RU"/>
        </a:p>
      </dgm:t>
    </dgm:pt>
    <dgm:pt modelId="{197B4785-A20B-45F3-AF6D-E02F0A29B86D}">
      <dgm:prSet phldrT="[Текст]"/>
      <dgm:spPr/>
      <dgm:t>
        <a:bodyPr/>
        <a:lstStyle/>
        <a:p>
          <a:r>
            <a:rPr lang="uk-UA" dirty="0" smtClean="0"/>
            <a:t>Платять обов'язкові внески</a:t>
          </a:r>
          <a:endParaRPr lang="ru-RU" dirty="0"/>
        </a:p>
      </dgm:t>
    </dgm:pt>
    <dgm:pt modelId="{7C5FEC1F-6DE9-40E5-A5E5-4BA5A11EC42C}" type="parTrans" cxnId="{3545D3D2-A4B5-432A-813A-1352C2D68164}">
      <dgm:prSet/>
      <dgm:spPr/>
      <dgm:t>
        <a:bodyPr/>
        <a:lstStyle/>
        <a:p>
          <a:endParaRPr lang="ru-RU"/>
        </a:p>
      </dgm:t>
    </dgm:pt>
    <dgm:pt modelId="{9DACC612-BF9E-4494-AB69-B05B91F37236}" type="sibTrans" cxnId="{3545D3D2-A4B5-432A-813A-1352C2D68164}">
      <dgm:prSet/>
      <dgm:spPr/>
      <dgm:t>
        <a:bodyPr/>
        <a:lstStyle/>
        <a:p>
          <a:endParaRPr lang="ru-RU"/>
        </a:p>
      </dgm:t>
    </dgm:pt>
    <dgm:pt modelId="{639FF0CB-260C-4555-92E2-17CE7C9D6A42}">
      <dgm:prSet phldrT="[Текст]"/>
      <dgm:spPr/>
      <dgm:t>
        <a:bodyPr/>
        <a:lstStyle/>
        <a:p>
          <a:r>
            <a:rPr lang="uk-UA" dirty="0" smtClean="0"/>
            <a:t>Місцеві організації</a:t>
          </a:r>
          <a:endParaRPr lang="ru-RU" dirty="0"/>
        </a:p>
      </dgm:t>
    </dgm:pt>
    <dgm:pt modelId="{BCD1FB43-E8E9-4DB5-9BDA-2478448673E3}" type="parTrans" cxnId="{31CFDBF8-EAE9-4097-9139-A244E842E370}">
      <dgm:prSet/>
      <dgm:spPr/>
      <dgm:t>
        <a:bodyPr/>
        <a:lstStyle/>
        <a:p>
          <a:endParaRPr lang="ru-RU"/>
        </a:p>
      </dgm:t>
    </dgm:pt>
    <dgm:pt modelId="{71A2003F-97D2-4C2A-BB49-FC41912270AE}" type="sibTrans" cxnId="{31CFDBF8-EAE9-4097-9139-A244E842E370}">
      <dgm:prSet/>
      <dgm:spPr/>
      <dgm:t>
        <a:bodyPr/>
        <a:lstStyle/>
        <a:p>
          <a:endParaRPr lang="ru-RU"/>
        </a:p>
      </dgm:t>
    </dgm:pt>
    <dgm:pt modelId="{873C2B30-868A-4E13-9330-8A0B3C99194B}">
      <dgm:prSet phldrT="[Текст]"/>
      <dgm:spPr/>
      <dgm:t>
        <a:bodyPr/>
        <a:lstStyle/>
        <a:p>
          <a:r>
            <a:rPr lang="uk-UA" dirty="0" smtClean="0"/>
            <a:t>Общини, міста</a:t>
          </a:r>
          <a:endParaRPr lang="ru-RU" dirty="0"/>
        </a:p>
      </dgm:t>
    </dgm:pt>
    <dgm:pt modelId="{B5AEE4D2-F31B-4E4B-8FE8-C694A7738252}" type="parTrans" cxnId="{62E3780A-9DE3-4CEA-9068-D398F819DC3A}">
      <dgm:prSet/>
      <dgm:spPr/>
      <dgm:t>
        <a:bodyPr/>
        <a:lstStyle/>
        <a:p>
          <a:endParaRPr lang="ru-RU"/>
        </a:p>
      </dgm:t>
    </dgm:pt>
    <dgm:pt modelId="{4DB11F0B-FB7B-4D80-85AE-27DD0E59E2C6}" type="sibTrans" cxnId="{62E3780A-9DE3-4CEA-9068-D398F819DC3A}">
      <dgm:prSet/>
      <dgm:spPr/>
      <dgm:t>
        <a:bodyPr/>
        <a:lstStyle/>
        <a:p>
          <a:endParaRPr lang="ru-RU"/>
        </a:p>
      </dgm:t>
    </dgm:pt>
    <dgm:pt modelId="{8214D54B-AAC1-4412-9AB9-FF3055F12701}">
      <dgm:prSet phldrT="[Текст]"/>
      <dgm:spPr/>
      <dgm:t>
        <a:bodyPr/>
        <a:lstStyle/>
        <a:p>
          <a:r>
            <a:rPr lang="uk-UA" dirty="0" smtClean="0"/>
            <a:t>Секції – частини міст</a:t>
          </a:r>
          <a:endParaRPr lang="ru-RU" dirty="0"/>
        </a:p>
      </dgm:t>
    </dgm:pt>
    <dgm:pt modelId="{93C0D2DB-0B70-4D5C-9FF8-333F84D36524}" type="parTrans" cxnId="{8466F606-2079-4F04-B01D-033E2B7A719F}">
      <dgm:prSet/>
      <dgm:spPr/>
      <dgm:t>
        <a:bodyPr/>
        <a:lstStyle/>
        <a:p>
          <a:endParaRPr lang="ru-RU"/>
        </a:p>
      </dgm:t>
    </dgm:pt>
    <dgm:pt modelId="{DBCDE89E-69A8-4830-A333-67F3AD930E8B}" type="sibTrans" cxnId="{8466F606-2079-4F04-B01D-033E2B7A719F}">
      <dgm:prSet/>
      <dgm:spPr/>
      <dgm:t>
        <a:bodyPr/>
        <a:lstStyle/>
        <a:p>
          <a:endParaRPr lang="ru-RU"/>
        </a:p>
      </dgm:t>
    </dgm:pt>
    <dgm:pt modelId="{E3DE59DB-0018-4D28-83D1-68573A9C429F}">
      <dgm:prSet phldrT="[Текст]"/>
      <dgm:spPr/>
      <dgm:t>
        <a:bodyPr/>
        <a:lstStyle/>
        <a:p>
          <a:r>
            <a:rPr lang="uk-UA" dirty="0" smtClean="0"/>
            <a:t>Окружні організації</a:t>
          </a:r>
          <a:endParaRPr lang="ru-RU" dirty="0"/>
        </a:p>
      </dgm:t>
    </dgm:pt>
    <dgm:pt modelId="{79392E23-704A-4E2C-A022-992F60828AC3}" type="parTrans" cxnId="{FBF838BE-9C1B-458A-A344-6D261901C829}">
      <dgm:prSet/>
      <dgm:spPr/>
      <dgm:t>
        <a:bodyPr/>
        <a:lstStyle/>
        <a:p>
          <a:endParaRPr lang="ru-RU"/>
        </a:p>
      </dgm:t>
    </dgm:pt>
    <dgm:pt modelId="{34FCD48C-5F04-4ACC-9551-9FB209592AEE}" type="sibTrans" cxnId="{FBF838BE-9C1B-458A-A344-6D261901C829}">
      <dgm:prSet/>
      <dgm:spPr/>
      <dgm:t>
        <a:bodyPr/>
        <a:lstStyle/>
        <a:p>
          <a:endParaRPr lang="ru-RU"/>
        </a:p>
      </dgm:t>
    </dgm:pt>
    <dgm:pt modelId="{48B5E241-E223-4B67-A30C-C6795F7B0EC6}">
      <dgm:prSet/>
      <dgm:spPr/>
      <dgm:t>
        <a:bodyPr/>
        <a:lstStyle/>
        <a:p>
          <a:r>
            <a:rPr lang="uk-UA" dirty="0" smtClean="0"/>
            <a:t>Земельні організації</a:t>
          </a:r>
          <a:endParaRPr lang="ru-RU" dirty="0"/>
        </a:p>
      </dgm:t>
    </dgm:pt>
    <dgm:pt modelId="{F9AECE10-FC53-4BA2-95E0-2727289FBCBA}" type="parTrans" cxnId="{E68CFC8B-1D74-4B8B-9E15-553FB843BF1B}">
      <dgm:prSet/>
      <dgm:spPr/>
      <dgm:t>
        <a:bodyPr/>
        <a:lstStyle/>
        <a:p>
          <a:endParaRPr lang="ru-RU"/>
        </a:p>
      </dgm:t>
    </dgm:pt>
    <dgm:pt modelId="{D710F37C-E628-4CFD-9BE3-869E6591151C}" type="sibTrans" cxnId="{E68CFC8B-1D74-4B8B-9E15-553FB843BF1B}">
      <dgm:prSet/>
      <dgm:spPr/>
      <dgm:t>
        <a:bodyPr/>
        <a:lstStyle/>
        <a:p>
          <a:endParaRPr lang="ru-RU"/>
        </a:p>
      </dgm:t>
    </dgm:pt>
    <dgm:pt modelId="{79C16FC6-9492-4D44-B3D8-512B8E7322FE}" type="pres">
      <dgm:prSet presAssocID="{BCBAD2B0-56F3-4FDB-A19D-A6EF4940BD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D646D-BDA4-4CAD-A16D-0258A5BD4643}" type="pres">
      <dgm:prSet presAssocID="{48B5E241-E223-4B67-A30C-C6795F7B0EC6}" presName="boxAndChildren" presStyleCnt="0"/>
      <dgm:spPr/>
    </dgm:pt>
    <dgm:pt modelId="{789B1553-5972-4BE5-BD93-5681B3D827D4}" type="pres">
      <dgm:prSet presAssocID="{48B5E241-E223-4B67-A30C-C6795F7B0EC6}" presName="parentTextBox" presStyleLbl="node1" presStyleIdx="0" presStyleCnt="4"/>
      <dgm:spPr/>
      <dgm:t>
        <a:bodyPr/>
        <a:lstStyle/>
        <a:p>
          <a:endParaRPr lang="ru-RU"/>
        </a:p>
      </dgm:t>
    </dgm:pt>
    <dgm:pt modelId="{629126BA-4A58-405C-B968-1570B4645B93}" type="pres">
      <dgm:prSet presAssocID="{34FCD48C-5F04-4ACC-9551-9FB209592AEE}" presName="sp" presStyleCnt="0"/>
      <dgm:spPr/>
    </dgm:pt>
    <dgm:pt modelId="{56350C1C-34E6-4F8C-B1BC-DC2824A2EF5B}" type="pres">
      <dgm:prSet presAssocID="{E3DE59DB-0018-4D28-83D1-68573A9C429F}" presName="arrowAndChildren" presStyleCnt="0"/>
      <dgm:spPr/>
    </dgm:pt>
    <dgm:pt modelId="{A0AAB901-CBF3-4A8D-8FF7-4C66DB81CDB9}" type="pres">
      <dgm:prSet presAssocID="{E3DE59DB-0018-4D28-83D1-68573A9C429F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0529E6F1-320C-4A35-ABC8-0EF3ABD74756}" type="pres">
      <dgm:prSet presAssocID="{71A2003F-97D2-4C2A-BB49-FC41912270AE}" presName="sp" presStyleCnt="0"/>
      <dgm:spPr/>
    </dgm:pt>
    <dgm:pt modelId="{1D824D0B-5301-49D5-983C-C30D1DE2E111}" type="pres">
      <dgm:prSet presAssocID="{639FF0CB-260C-4555-92E2-17CE7C9D6A42}" presName="arrowAndChildren" presStyleCnt="0"/>
      <dgm:spPr/>
    </dgm:pt>
    <dgm:pt modelId="{EE9A97C6-89E1-4905-9D99-BFCE7E86BA75}" type="pres">
      <dgm:prSet presAssocID="{639FF0CB-260C-4555-92E2-17CE7C9D6A4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1A71A4C-B5F5-4A4C-B7C9-D3FA60A26193}" type="pres">
      <dgm:prSet presAssocID="{639FF0CB-260C-4555-92E2-17CE7C9D6A42}" presName="arrow" presStyleLbl="node1" presStyleIdx="2" presStyleCnt="4"/>
      <dgm:spPr/>
      <dgm:t>
        <a:bodyPr/>
        <a:lstStyle/>
        <a:p>
          <a:endParaRPr lang="ru-RU"/>
        </a:p>
      </dgm:t>
    </dgm:pt>
    <dgm:pt modelId="{94C121D6-36D2-4CC1-8F43-7282D86389E5}" type="pres">
      <dgm:prSet presAssocID="{639FF0CB-260C-4555-92E2-17CE7C9D6A42}" presName="descendantArrow" presStyleCnt="0"/>
      <dgm:spPr/>
    </dgm:pt>
    <dgm:pt modelId="{875CADD4-36FD-4046-A00B-3E36A64E8E7F}" type="pres">
      <dgm:prSet presAssocID="{873C2B30-868A-4E13-9330-8A0B3C99194B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2F4D3-EF32-4C06-ADAC-E828D03A7B20}" type="pres">
      <dgm:prSet presAssocID="{8214D54B-AAC1-4412-9AB9-FF3055F12701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6EF66-D1B3-4B75-B48F-CA201A7F55D8}" type="pres">
      <dgm:prSet presAssocID="{8D619210-4B26-4A65-8411-54D01F2C6B76}" presName="sp" presStyleCnt="0"/>
      <dgm:spPr/>
    </dgm:pt>
    <dgm:pt modelId="{85843D79-3FFF-4757-A73F-797B0052ECF2}" type="pres">
      <dgm:prSet presAssocID="{2B8ECC0D-1E61-4E8B-B9AB-2363EA7D3568}" presName="arrowAndChildren" presStyleCnt="0"/>
      <dgm:spPr/>
    </dgm:pt>
    <dgm:pt modelId="{6AF04BE8-A28D-4813-8B3B-68F58BA9183A}" type="pres">
      <dgm:prSet presAssocID="{2B8ECC0D-1E61-4E8B-B9AB-2363EA7D356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2E104DF5-5EA6-42AB-92CF-2EB9E7C960BD}" type="pres">
      <dgm:prSet presAssocID="{2B8ECC0D-1E61-4E8B-B9AB-2363EA7D3568}" presName="arrow" presStyleLbl="node1" presStyleIdx="3" presStyleCnt="4"/>
      <dgm:spPr/>
      <dgm:t>
        <a:bodyPr/>
        <a:lstStyle/>
        <a:p>
          <a:endParaRPr lang="ru-RU"/>
        </a:p>
      </dgm:t>
    </dgm:pt>
    <dgm:pt modelId="{DE676FEE-D73F-418B-B58A-ADC7FCBB88D6}" type="pres">
      <dgm:prSet presAssocID="{2B8ECC0D-1E61-4E8B-B9AB-2363EA7D3568}" presName="descendantArrow" presStyleCnt="0"/>
      <dgm:spPr/>
    </dgm:pt>
    <dgm:pt modelId="{726F3FAF-98AE-4AD7-9698-B0F1E31753D3}" type="pres">
      <dgm:prSet presAssocID="{197B4785-A20B-45F3-AF6D-E02F0A29B86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CFC8B-1D74-4B8B-9E15-553FB843BF1B}" srcId="{BCBAD2B0-56F3-4FDB-A19D-A6EF4940BD87}" destId="{48B5E241-E223-4B67-A30C-C6795F7B0EC6}" srcOrd="3" destOrd="0" parTransId="{F9AECE10-FC53-4BA2-95E0-2727289FBCBA}" sibTransId="{D710F37C-E628-4CFD-9BE3-869E6591151C}"/>
    <dgm:cxn modelId="{7DB49FBA-5018-4790-B22A-A9332180E080}" type="presOf" srcId="{873C2B30-868A-4E13-9330-8A0B3C99194B}" destId="{875CADD4-36FD-4046-A00B-3E36A64E8E7F}" srcOrd="0" destOrd="0" presId="urn:microsoft.com/office/officeart/2005/8/layout/process4"/>
    <dgm:cxn modelId="{FBF838BE-9C1B-458A-A344-6D261901C829}" srcId="{BCBAD2B0-56F3-4FDB-A19D-A6EF4940BD87}" destId="{E3DE59DB-0018-4D28-83D1-68573A9C429F}" srcOrd="2" destOrd="0" parTransId="{79392E23-704A-4E2C-A022-992F60828AC3}" sibTransId="{34FCD48C-5F04-4ACC-9551-9FB209592AEE}"/>
    <dgm:cxn modelId="{DD80C8CC-8D39-472B-9732-5B7A9057A199}" type="presOf" srcId="{639FF0CB-260C-4555-92E2-17CE7C9D6A42}" destId="{61A71A4C-B5F5-4A4C-B7C9-D3FA60A26193}" srcOrd="1" destOrd="0" presId="urn:microsoft.com/office/officeart/2005/8/layout/process4"/>
    <dgm:cxn modelId="{88EF5C4B-DE65-4F22-A402-4BE104C1E2F8}" type="presOf" srcId="{197B4785-A20B-45F3-AF6D-E02F0A29B86D}" destId="{726F3FAF-98AE-4AD7-9698-B0F1E31753D3}" srcOrd="0" destOrd="0" presId="urn:microsoft.com/office/officeart/2005/8/layout/process4"/>
    <dgm:cxn modelId="{D8AEC354-5F86-41D6-AAC8-771CBA23DD04}" type="presOf" srcId="{BCBAD2B0-56F3-4FDB-A19D-A6EF4940BD87}" destId="{79C16FC6-9492-4D44-B3D8-512B8E7322FE}" srcOrd="0" destOrd="0" presId="urn:microsoft.com/office/officeart/2005/8/layout/process4"/>
    <dgm:cxn modelId="{286DB451-EE37-40E6-ABCF-BE1559BDA9DE}" type="presOf" srcId="{639FF0CB-260C-4555-92E2-17CE7C9D6A42}" destId="{EE9A97C6-89E1-4905-9D99-BFCE7E86BA75}" srcOrd="0" destOrd="0" presId="urn:microsoft.com/office/officeart/2005/8/layout/process4"/>
    <dgm:cxn modelId="{1CD376F6-0E15-417C-A8E4-E76B79725BD1}" srcId="{BCBAD2B0-56F3-4FDB-A19D-A6EF4940BD87}" destId="{2B8ECC0D-1E61-4E8B-B9AB-2363EA7D3568}" srcOrd="0" destOrd="0" parTransId="{0B585FB0-E3AA-41AA-836C-9D93F02A08FD}" sibTransId="{8D619210-4B26-4A65-8411-54D01F2C6B76}"/>
    <dgm:cxn modelId="{62E3780A-9DE3-4CEA-9068-D398F819DC3A}" srcId="{639FF0CB-260C-4555-92E2-17CE7C9D6A42}" destId="{873C2B30-868A-4E13-9330-8A0B3C99194B}" srcOrd="0" destOrd="0" parTransId="{B5AEE4D2-F31B-4E4B-8FE8-C694A7738252}" sibTransId="{4DB11F0B-FB7B-4D80-85AE-27DD0E59E2C6}"/>
    <dgm:cxn modelId="{8466F606-2079-4F04-B01D-033E2B7A719F}" srcId="{639FF0CB-260C-4555-92E2-17CE7C9D6A42}" destId="{8214D54B-AAC1-4412-9AB9-FF3055F12701}" srcOrd="1" destOrd="0" parTransId="{93C0D2DB-0B70-4D5C-9FF8-333F84D36524}" sibTransId="{DBCDE89E-69A8-4830-A333-67F3AD930E8B}"/>
    <dgm:cxn modelId="{31CFDBF8-EAE9-4097-9139-A244E842E370}" srcId="{BCBAD2B0-56F3-4FDB-A19D-A6EF4940BD87}" destId="{639FF0CB-260C-4555-92E2-17CE7C9D6A42}" srcOrd="1" destOrd="0" parTransId="{BCD1FB43-E8E9-4DB5-9BDA-2478448673E3}" sibTransId="{71A2003F-97D2-4C2A-BB49-FC41912270AE}"/>
    <dgm:cxn modelId="{3545D3D2-A4B5-432A-813A-1352C2D68164}" srcId="{2B8ECC0D-1E61-4E8B-B9AB-2363EA7D3568}" destId="{197B4785-A20B-45F3-AF6D-E02F0A29B86D}" srcOrd="0" destOrd="0" parTransId="{7C5FEC1F-6DE9-40E5-A5E5-4BA5A11EC42C}" sibTransId="{9DACC612-BF9E-4494-AB69-B05B91F37236}"/>
    <dgm:cxn modelId="{983224C0-EFE0-45FA-B7EB-893E1EF571BC}" type="presOf" srcId="{8214D54B-AAC1-4412-9AB9-FF3055F12701}" destId="{FCB2F4D3-EF32-4C06-ADAC-E828D03A7B20}" srcOrd="0" destOrd="0" presId="urn:microsoft.com/office/officeart/2005/8/layout/process4"/>
    <dgm:cxn modelId="{855AF44B-8082-499A-8649-CB1508939C5C}" type="presOf" srcId="{48B5E241-E223-4B67-A30C-C6795F7B0EC6}" destId="{789B1553-5972-4BE5-BD93-5681B3D827D4}" srcOrd="0" destOrd="0" presId="urn:microsoft.com/office/officeart/2005/8/layout/process4"/>
    <dgm:cxn modelId="{7D68C9B2-F2BE-4888-8603-174970A7E9BE}" type="presOf" srcId="{2B8ECC0D-1E61-4E8B-B9AB-2363EA7D3568}" destId="{2E104DF5-5EA6-42AB-92CF-2EB9E7C960BD}" srcOrd="1" destOrd="0" presId="urn:microsoft.com/office/officeart/2005/8/layout/process4"/>
    <dgm:cxn modelId="{6DC093AC-E618-4585-ADF8-5E499EA0D9EA}" type="presOf" srcId="{2B8ECC0D-1E61-4E8B-B9AB-2363EA7D3568}" destId="{6AF04BE8-A28D-4813-8B3B-68F58BA9183A}" srcOrd="0" destOrd="0" presId="urn:microsoft.com/office/officeart/2005/8/layout/process4"/>
    <dgm:cxn modelId="{37FD0181-6DDF-410A-B4E4-349C60AA11C2}" type="presOf" srcId="{E3DE59DB-0018-4D28-83D1-68573A9C429F}" destId="{A0AAB901-CBF3-4A8D-8FF7-4C66DB81CDB9}" srcOrd="0" destOrd="0" presId="urn:microsoft.com/office/officeart/2005/8/layout/process4"/>
    <dgm:cxn modelId="{C69F93D8-8853-4069-B826-0605A5331104}" type="presParOf" srcId="{79C16FC6-9492-4D44-B3D8-512B8E7322FE}" destId="{264D646D-BDA4-4CAD-A16D-0258A5BD4643}" srcOrd="0" destOrd="0" presId="urn:microsoft.com/office/officeart/2005/8/layout/process4"/>
    <dgm:cxn modelId="{1290F156-528E-40CD-A086-BC21F46A068B}" type="presParOf" srcId="{264D646D-BDA4-4CAD-A16D-0258A5BD4643}" destId="{789B1553-5972-4BE5-BD93-5681B3D827D4}" srcOrd="0" destOrd="0" presId="urn:microsoft.com/office/officeart/2005/8/layout/process4"/>
    <dgm:cxn modelId="{D817CEE2-9AAA-4117-8B21-E350B2B8378C}" type="presParOf" srcId="{79C16FC6-9492-4D44-B3D8-512B8E7322FE}" destId="{629126BA-4A58-405C-B968-1570B4645B93}" srcOrd="1" destOrd="0" presId="urn:microsoft.com/office/officeart/2005/8/layout/process4"/>
    <dgm:cxn modelId="{D2F805FA-019F-45C9-8C62-160DB5047ABD}" type="presParOf" srcId="{79C16FC6-9492-4D44-B3D8-512B8E7322FE}" destId="{56350C1C-34E6-4F8C-B1BC-DC2824A2EF5B}" srcOrd="2" destOrd="0" presId="urn:microsoft.com/office/officeart/2005/8/layout/process4"/>
    <dgm:cxn modelId="{5872C3E2-149A-4BCD-8B34-068A10710D05}" type="presParOf" srcId="{56350C1C-34E6-4F8C-B1BC-DC2824A2EF5B}" destId="{A0AAB901-CBF3-4A8D-8FF7-4C66DB81CDB9}" srcOrd="0" destOrd="0" presId="urn:microsoft.com/office/officeart/2005/8/layout/process4"/>
    <dgm:cxn modelId="{DD1A747A-9032-4759-BD13-F5D6CE0C83C2}" type="presParOf" srcId="{79C16FC6-9492-4D44-B3D8-512B8E7322FE}" destId="{0529E6F1-320C-4A35-ABC8-0EF3ABD74756}" srcOrd="3" destOrd="0" presId="urn:microsoft.com/office/officeart/2005/8/layout/process4"/>
    <dgm:cxn modelId="{3A93A3FC-99DE-419A-9D83-CF2933095E7A}" type="presParOf" srcId="{79C16FC6-9492-4D44-B3D8-512B8E7322FE}" destId="{1D824D0B-5301-49D5-983C-C30D1DE2E111}" srcOrd="4" destOrd="0" presId="urn:microsoft.com/office/officeart/2005/8/layout/process4"/>
    <dgm:cxn modelId="{740ED427-42BB-4253-8AD1-3919420F5E66}" type="presParOf" srcId="{1D824D0B-5301-49D5-983C-C30D1DE2E111}" destId="{EE9A97C6-89E1-4905-9D99-BFCE7E86BA75}" srcOrd="0" destOrd="0" presId="urn:microsoft.com/office/officeart/2005/8/layout/process4"/>
    <dgm:cxn modelId="{0F4BB607-F144-4BA2-AC90-7056F61F68A3}" type="presParOf" srcId="{1D824D0B-5301-49D5-983C-C30D1DE2E111}" destId="{61A71A4C-B5F5-4A4C-B7C9-D3FA60A26193}" srcOrd="1" destOrd="0" presId="urn:microsoft.com/office/officeart/2005/8/layout/process4"/>
    <dgm:cxn modelId="{27A9AF7A-DF2B-477D-9391-E830506A0A81}" type="presParOf" srcId="{1D824D0B-5301-49D5-983C-C30D1DE2E111}" destId="{94C121D6-36D2-4CC1-8F43-7282D86389E5}" srcOrd="2" destOrd="0" presId="urn:microsoft.com/office/officeart/2005/8/layout/process4"/>
    <dgm:cxn modelId="{76BC474C-D57C-4209-A713-F351CF89DE2C}" type="presParOf" srcId="{94C121D6-36D2-4CC1-8F43-7282D86389E5}" destId="{875CADD4-36FD-4046-A00B-3E36A64E8E7F}" srcOrd="0" destOrd="0" presId="urn:microsoft.com/office/officeart/2005/8/layout/process4"/>
    <dgm:cxn modelId="{17433532-620A-40BD-863E-1BE5D37CF27D}" type="presParOf" srcId="{94C121D6-36D2-4CC1-8F43-7282D86389E5}" destId="{FCB2F4D3-EF32-4C06-ADAC-E828D03A7B20}" srcOrd="1" destOrd="0" presId="urn:microsoft.com/office/officeart/2005/8/layout/process4"/>
    <dgm:cxn modelId="{3FE01AFD-682E-47CD-85B9-C6B6E6280306}" type="presParOf" srcId="{79C16FC6-9492-4D44-B3D8-512B8E7322FE}" destId="{5E56EF66-D1B3-4B75-B48F-CA201A7F55D8}" srcOrd="5" destOrd="0" presId="urn:microsoft.com/office/officeart/2005/8/layout/process4"/>
    <dgm:cxn modelId="{35262213-66F1-4C40-B0C6-785D8BB5585E}" type="presParOf" srcId="{79C16FC6-9492-4D44-B3D8-512B8E7322FE}" destId="{85843D79-3FFF-4757-A73F-797B0052ECF2}" srcOrd="6" destOrd="0" presId="urn:microsoft.com/office/officeart/2005/8/layout/process4"/>
    <dgm:cxn modelId="{F7C171A1-E07A-4CB3-B933-9D71A330BE9A}" type="presParOf" srcId="{85843D79-3FFF-4757-A73F-797B0052ECF2}" destId="{6AF04BE8-A28D-4813-8B3B-68F58BA9183A}" srcOrd="0" destOrd="0" presId="urn:microsoft.com/office/officeart/2005/8/layout/process4"/>
    <dgm:cxn modelId="{730FF556-FE83-43C2-88B7-6F8AF17E390F}" type="presParOf" srcId="{85843D79-3FFF-4757-A73F-797B0052ECF2}" destId="{2E104DF5-5EA6-42AB-92CF-2EB9E7C960BD}" srcOrd="1" destOrd="0" presId="urn:microsoft.com/office/officeart/2005/8/layout/process4"/>
    <dgm:cxn modelId="{B529D0E1-A9B9-4DC9-A919-34412C7E2287}" type="presParOf" srcId="{85843D79-3FFF-4757-A73F-797B0052ECF2}" destId="{DE676FEE-D73F-418B-B58A-ADC7FCBB88D6}" srcOrd="2" destOrd="0" presId="urn:microsoft.com/office/officeart/2005/8/layout/process4"/>
    <dgm:cxn modelId="{1A581569-699B-4202-A8A5-1DD63F59F820}" type="presParOf" srcId="{DE676FEE-D73F-418B-B58A-ADC7FCBB88D6}" destId="{726F3FAF-98AE-4AD7-9698-B0F1E31753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1817BC-9C84-48DE-8732-EC273184D915}" type="doc">
      <dgm:prSet loTypeId="urn:microsoft.com/office/officeart/2005/8/layout/l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A36A0E1-0104-483C-844D-34C77E36C1F7}">
      <dgm:prSet phldrT="[Текст]"/>
      <dgm:spPr/>
      <dgm:t>
        <a:bodyPr/>
        <a:lstStyle/>
        <a:p>
          <a:r>
            <a:rPr lang="uk-UA" dirty="0" smtClean="0"/>
            <a:t>Виникнення перших партій (кінець </a:t>
          </a:r>
          <a:r>
            <a:rPr lang="en-US" dirty="0" smtClean="0"/>
            <a:t>XIX </a:t>
          </a:r>
          <a:r>
            <a:rPr lang="uk-UA" dirty="0" smtClean="0"/>
            <a:t>- початок</a:t>
          </a:r>
          <a:r>
            <a:rPr lang="en-US" dirty="0" smtClean="0"/>
            <a:t> XX</a:t>
          </a:r>
          <a:r>
            <a:rPr lang="uk-UA" dirty="0" smtClean="0"/>
            <a:t> ст.)</a:t>
          </a:r>
          <a:endParaRPr lang="ru-RU" dirty="0"/>
        </a:p>
      </dgm:t>
    </dgm:pt>
    <dgm:pt modelId="{D14A1ED2-9C57-4274-A417-7404376B1E1B}" type="parTrans" cxnId="{21C209B0-977D-4C60-B6D7-BCD183AE6BF9}">
      <dgm:prSet/>
      <dgm:spPr/>
      <dgm:t>
        <a:bodyPr/>
        <a:lstStyle/>
        <a:p>
          <a:endParaRPr lang="ru-RU"/>
        </a:p>
      </dgm:t>
    </dgm:pt>
    <dgm:pt modelId="{27F1A881-5611-4AC7-B565-A5E0FDC11686}" type="sibTrans" cxnId="{21C209B0-977D-4C60-B6D7-BCD183AE6BF9}">
      <dgm:prSet/>
      <dgm:spPr/>
      <dgm:t>
        <a:bodyPr/>
        <a:lstStyle/>
        <a:p>
          <a:endParaRPr lang="ru-RU"/>
        </a:p>
      </dgm:t>
    </dgm:pt>
    <dgm:pt modelId="{D55BB222-9D3A-4C31-8CC8-0264D4EBD7F0}">
      <dgm:prSet phldrT="[Текст]" custT="1"/>
      <dgm:spPr/>
      <dgm:t>
        <a:bodyPr/>
        <a:lstStyle/>
        <a:p>
          <a:r>
            <a:rPr lang="uk-UA" sz="900" dirty="0" smtClean="0"/>
            <a:t>1898 р. – створення Російської соціал-демократичної робітничої партії</a:t>
          </a:r>
          <a:endParaRPr lang="ru-RU" sz="900" dirty="0"/>
        </a:p>
      </dgm:t>
    </dgm:pt>
    <dgm:pt modelId="{524E1793-8A3B-48A8-A685-8D02D2BAEFCD}" type="parTrans" cxnId="{ECF0416E-86CB-45F7-BC5D-1150D7A64757}">
      <dgm:prSet/>
      <dgm:spPr/>
      <dgm:t>
        <a:bodyPr/>
        <a:lstStyle/>
        <a:p>
          <a:endParaRPr lang="ru-RU"/>
        </a:p>
      </dgm:t>
    </dgm:pt>
    <dgm:pt modelId="{9D9F7B38-1C69-408D-9C2E-507CBC1EA73D}" type="sibTrans" cxnId="{ECF0416E-86CB-45F7-BC5D-1150D7A64757}">
      <dgm:prSet/>
      <dgm:spPr/>
      <dgm:t>
        <a:bodyPr/>
        <a:lstStyle/>
        <a:p>
          <a:endParaRPr lang="ru-RU"/>
        </a:p>
      </dgm:t>
    </dgm:pt>
    <dgm:pt modelId="{2889BB77-1ECE-47DE-8658-71C314A26CB6}">
      <dgm:prSet phldrT="[Текст]" custT="1"/>
      <dgm:spPr/>
      <dgm:t>
        <a:bodyPr/>
        <a:lstStyle/>
        <a:p>
          <a:r>
            <a:rPr lang="uk-UA" sz="700" dirty="0" smtClean="0"/>
            <a:t>1902 р. – внаслідок об</a:t>
          </a:r>
          <a:r>
            <a:rPr lang="en-US" sz="700" dirty="0" smtClean="0"/>
            <a:t>’</a:t>
          </a:r>
          <a:r>
            <a:rPr lang="uk-UA" sz="700" dirty="0" smtClean="0"/>
            <a:t>єднання ряду організацій проголошується створення Партії соціалістів-революціонерів (</a:t>
          </a:r>
          <a:r>
            <a:rPr lang="ru-RU" sz="700" dirty="0" smtClean="0"/>
            <a:t>«</a:t>
          </a:r>
          <a:r>
            <a:rPr lang="uk-UA" sz="700" dirty="0" smtClean="0"/>
            <a:t>есерів</a:t>
          </a:r>
          <a:r>
            <a:rPr lang="ru-RU" sz="700" dirty="0" smtClean="0"/>
            <a:t>»)</a:t>
          </a:r>
          <a:endParaRPr lang="uk-UA" sz="700" dirty="0" smtClean="0"/>
        </a:p>
      </dgm:t>
    </dgm:pt>
    <dgm:pt modelId="{0997C68B-A46A-48B5-BD02-38AA8968C394}" type="parTrans" cxnId="{A18DA7A0-8178-411C-9636-E2B453ADBC57}">
      <dgm:prSet/>
      <dgm:spPr/>
      <dgm:t>
        <a:bodyPr/>
        <a:lstStyle/>
        <a:p>
          <a:endParaRPr lang="ru-RU"/>
        </a:p>
      </dgm:t>
    </dgm:pt>
    <dgm:pt modelId="{CF22FA45-D3CD-4091-AA0A-6F64F88F1A6C}" type="sibTrans" cxnId="{A18DA7A0-8178-411C-9636-E2B453ADBC57}">
      <dgm:prSet/>
      <dgm:spPr/>
      <dgm:t>
        <a:bodyPr/>
        <a:lstStyle/>
        <a:p>
          <a:endParaRPr lang="ru-RU"/>
        </a:p>
      </dgm:t>
    </dgm:pt>
    <dgm:pt modelId="{4322A66D-74E2-4395-8EB2-0A86FE87C250}">
      <dgm:prSet phldrT="[Текст]"/>
      <dgm:spPr/>
      <dgm:t>
        <a:bodyPr/>
        <a:lstStyle/>
        <a:p>
          <a:r>
            <a:rPr lang="uk-UA" dirty="0" smtClean="0"/>
            <a:t>Лютнева революція</a:t>
          </a:r>
          <a:endParaRPr lang="ru-RU" dirty="0"/>
        </a:p>
      </dgm:t>
    </dgm:pt>
    <dgm:pt modelId="{F42DAB86-4E4B-40E8-A396-5700880F570D}" type="parTrans" cxnId="{619FB3D4-7D9E-425F-B9D0-E1445E930A3B}">
      <dgm:prSet/>
      <dgm:spPr/>
      <dgm:t>
        <a:bodyPr/>
        <a:lstStyle/>
        <a:p>
          <a:endParaRPr lang="ru-RU"/>
        </a:p>
      </dgm:t>
    </dgm:pt>
    <dgm:pt modelId="{319B1BB2-FD3D-4BE1-8F0F-8AA594A77704}" type="sibTrans" cxnId="{619FB3D4-7D9E-425F-B9D0-E1445E930A3B}">
      <dgm:prSet/>
      <dgm:spPr/>
      <dgm:t>
        <a:bodyPr/>
        <a:lstStyle/>
        <a:p>
          <a:endParaRPr lang="ru-RU"/>
        </a:p>
      </dgm:t>
    </dgm:pt>
    <dgm:pt modelId="{8BAF7E1C-5AA3-4B58-A528-A470AAC7C29D}">
      <dgm:prSet phldrT="[Текст]" custT="1"/>
      <dgm:spPr/>
      <dgm:t>
        <a:bodyPr/>
        <a:lstStyle/>
        <a:p>
          <a:r>
            <a:rPr lang="uk-UA" sz="800" dirty="0" smtClean="0"/>
            <a:t>Двовладдя – паралельне існування Тимчасового уряду (ліберали, кадети) та Рада робочих та солдатських депутатів (меншовики, есери)</a:t>
          </a:r>
          <a:endParaRPr lang="ru-RU" sz="800" dirty="0"/>
        </a:p>
      </dgm:t>
    </dgm:pt>
    <dgm:pt modelId="{190D242F-DC32-4E3E-9EC7-6D2818493912}" type="parTrans" cxnId="{74C82E52-2A73-40D2-B2B0-DEBBD5BEAD18}">
      <dgm:prSet/>
      <dgm:spPr/>
      <dgm:t>
        <a:bodyPr/>
        <a:lstStyle/>
        <a:p>
          <a:endParaRPr lang="ru-RU"/>
        </a:p>
      </dgm:t>
    </dgm:pt>
    <dgm:pt modelId="{7381D5A8-E168-4EEB-8E72-B7C8DB79EFF9}" type="sibTrans" cxnId="{74C82E52-2A73-40D2-B2B0-DEBBD5BEAD18}">
      <dgm:prSet/>
      <dgm:spPr/>
      <dgm:t>
        <a:bodyPr/>
        <a:lstStyle/>
        <a:p>
          <a:endParaRPr lang="ru-RU"/>
        </a:p>
      </dgm:t>
    </dgm:pt>
    <dgm:pt modelId="{16982B94-EEB2-4F2C-9C23-6D812044BE71}">
      <dgm:prSet phldrT="[Текст]" custT="1"/>
      <dgm:spPr/>
      <dgm:t>
        <a:bodyPr/>
        <a:lstStyle/>
        <a:p>
          <a:r>
            <a:rPr lang="uk-UA" sz="1000" dirty="0" smtClean="0"/>
            <a:t>Зникнення монархічних партій</a:t>
          </a:r>
          <a:endParaRPr lang="ru-RU" sz="1000" dirty="0"/>
        </a:p>
      </dgm:t>
    </dgm:pt>
    <dgm:pt modelId="{3227C0B7-B182-4028-BFEB-D1FEABED15F2}" type="parTrans" cxnId="{17A88736-C946-4809-B942-B4FE1C82A9C1}">
      <dgm:prSet/>
      <dgm:spPr/>
      <dgm:t>
        <a:bodyPr/>
        <a:lstStyle/>
        <a:p>
          <a:endParaRPr lang="ru-RU"/>
        </a:p>
      </dgm:t>
    </dgm:pt>
    <dgm:pt modelId="{5C4E6144-AD60-45D8-8250-B6D5612959C4}" type="sibTrans" cxnId="{17A88736-C946-4809-B942-B4FE1C82A9C1}">
      <dgm:prSet/>
      <dgm:spPr/>
      <dgm:t>
        <a:bodyPr/>
        <a:lstStyle/>
        <a:p>
          <a:endParaRPr lang="ru-RU"/>
        </a:p>
      </dgm:t>
    </dgm:pt>
    <dgm:pt modelId="{6CB0D4BD-2ECA-46F2-87FE-82D639F2FDA5}">
      <dgm:prSet phldrT="[Текст]"/>
      <dgm:spPr/>
      <dgm:t>
        <a:bodyPr/>
        <a:lstStyle/>
        <a:p>
          <a:r>
            <a:rPr lang="uk-UA" dirty="0" smtClean="0"/>
            <a:t>Жовтнева революція (1917 - 1918)</a:t>
          </a:r>
          <a:endParaRPr lang="ru-RU" dirty="0"/>
        </a:p>
      </dgm:t>
    </dgm:pt>
    <dgm:pt modelId="{84C722F6-C677-4864-A3A1-2AD564354D3F}" type="parTrans" cxnId="{AFF3438C-4AF3-477E-AC2F-5AE9447166EE}">
      <dgm:prSet/>
      <dgm:spPr/>
      <dgm:t>
        <a:bodyPr/>
        <a:lstStyle/>
        <a:p>
          <a:endParaRPr lang="ru-RU"/>
        </a:p>
      </dgm:t>
    </dgm:pt>
    <dgm:pt modelId="{BAC73DAE-26ED-4987-94F3-EC2FED502242}" type="sibTrans" cxnId="{AFF3438C-4AF3-477E-AC2F-5AE9447166EE}">
      <dgm:prSet/>
      <dgm:spPr/>
      <dgm:t>
        <a:bodyPr/>
        <a:lstStyle/>
        <a:p>
          <a:endParaRPr lang="ru-RU"/>
        </a:p>
      </dgm:t>
    </dgm:pt>
    <dgm:pt modelId="{BC1B231D-32D1-49A5-B2B4-A5BEE07B969F}">
      <dgm:prSet phldrT="[Текст]" custT="1"/>
      <dgm:spPr/>
      <dgm:t>
        <a:bodyPr/>
        <a:lstStyle/>
        <a:p>
          <a:r>
            <a:rPr lang="en-US" sz="900" dirty="0" smtClean="0"/>
            <a:t>II </a:t>
          </a:r>
          <a:r>
            <a:rPr lang="uk-UA" sz="900" dirty="0" smtClean="0"/>
            <a:t>Всеросійський </a:t>
          </a:r>
          <a:r>
            <a:rPr lang="ru-RU" sz="900" dirty="0" err="1" smtClean="0"/>
            <a:t>з</a:t>
          </a:r>
          <a:r>
            <a:rPr lang="en-US" sz="900" dirty="0" smtClean="0"/>
            <a:t>’</a:t>
          </a:r>
          <a:r>
            <a:rPr lang="uk-UA" sz="900" dirty="0" err="1" smtClean="0"/>
            <a:t>їзд</a:t>
          </a:r>
          <a:r>
            <a:rPr lang="uk-UA" sz="900" dirty="0" smtClean="0"/>
            <a:t> Рад (25 жовтня 1917 р.) – проголошення радянської влади</a:t>
          </a:r>
          <a:endParaRPr lang="ru-RU" sz="900" dirty="0"/>
        </a:p>
      </dgm:t>
    </dgm:pt>
    <dgm:pt modelId="{200BBB16-60B2-42F8-A8E1-8BF7B541DCD8}" type="parTrans" cxnId="{3BC3E62F-B247-4A9E-825C-CB32923EDFB3}">
      <dgm:prSet/>
      <dgm:spPr/>
      <dgm:t>
        <a:bodyPr/>
        <a:lstStyle/>
        <a:p>
          <a:endParaRPr lang="ru-RU"/>
        </a:p>
      </dgm:t>
    </dgm:pt>
    <dgm:pt modelId="{A0BF91A5-5133-4CDB-9D5A-B783BBDDD11F}" type="sibTrans" cxnId="{3BC3E62F-B247-4A9E-825C-CB32923EDFB3}">
      <dgm:prSet/>
      <dgm:spPr/>
      <dgm:t>
        <a:bodyPr/>
        <a:lstStyle/>
        <a:p>
          <a:endParaRPr lang="ru-RU"/>
        </a:p>
      </dgm:t>
    </dgm:pt>
    <dgm:pt modelId="{1B0ABBDE-9E71-43B8-AE4F-3A0504B4D6E8}">
      <dgm:prSet phldrT="[Текст]" custT="1"/>
      <dgm:spPr/>
      <dgm:t>
        <a:bodyPr/>
        <a:lstStyle/>
        <a:p>
          <a:r>
            <a:rPr lang="uk-UA" sz="800" dirty="0" smtClean="0"/>
            <a:t>10 липня 1918 р. – Конституція РСФСР, яка проголосила політичною основою держави Ради робітничих, солдатських та селянських депутатів</a:t>
          </a:r>
          <a:endParaRPr lang="ru-RU" sz="800" dirty="0"/>
        </a:p>
      </dgm:t>
    </dgm:pt>
    <dgm:pt modelId="{FBFA9F00-C059-4CC1-8455-A05DB203D25A}" type="parTrans" cxnId="{E5D9DA18-12D7-4FA6-BD45-8829560E1B8B}">
      <dgm:prSet/>
      <dgm:spPr/>
      <dgm:t>
        <a:bodyPr/>
        <a:lstStyle/>
        <a:p>
          <a:endParaRPr lang="ru-RU"/>
        </a:p>
      </dgm:t>
    </dgm:pt>
    <dgm:pt modelId="{6EF386D3-C86D-48E5-AE22-47FC760AF360}" type="sibTrans" cxnId="{E5D9DA18-12D7-4FA6-BD45-8829560E1B8B}">
      <dgm:prSet/>
      <dgm:spPr/>
      <dgm:t>
        <a:bodyPr/>
        <a:lstStyle/>
        <a:p>
          <a:endParaRPr lang="ru-RU"/>
        </a:p>
      </dgm:t>
    </dgm:pt>
    <dgm:pt modelId="{94535FF2-76E4-402F-8634-6B162CBCB574}">
      <dgm:prSet/>
      <dgm:spPr/>
      <dgm:t>
        <a:bodyPr/>
        <a:lstStyle/>
        <a:p>
          <a:r>
            <a:rPr lang="uk-UA" dirty="0" smtClean="0"/>
            <a:t>Маніфест 17 жовтня 1905 р.</a:t>
          </a:r>
          <a:endParaRPr lang="ru-RU" dirty="0"/>
        </a:p>
      </dgm:t>
    </dgm:pt>
    <dgm:pt modelId="{3B050708-C7C9-47E9-8F9A-0962C7B0D65C}" type="parTrans" cxnId="{E12418C3-1188-4021-8771-4DC9A3A874E9}">
      <dgm:prSet/>
      <dgm:spPr/>
      <dgm:t>
        <a:bodyPr/>
        <a:lstStyle/>
        <a:p>
          <a:endParaRPr lang="ru-RU"/>
        </a:p>
      </dgm:t>
    </dgm:pt>
    <dgm:pt modelId="{7897D73B-D4C3-4BA5-845C-C685E5E4733C}" type="sibTrans" cxnId="{E12418C3-1188-4021-8771-4DC9A3A874E9}">
      <dgm:prSet/>
      <dgm:spPr/>
      <dgm:t>
        <a:bodyPr/>
        <a:lstStyle/>
        <a:p>
          <a:endParaRPr lang="ru-RU"/>
        </a:p>
      </dgm:t>
    </dgm:pt>
    <dgm:pt modelId="{FBAECE27-48F1-44FF-9B51-C44466149926}">
      <dgm:prSet custT="1"/>
      <dgm:spPr/>
      <dgm:t>
        <a:bodyPr/>
        <a:lstStyle/>
        <a:p>
          <a:r>
            <a:rPr lang="uk-UA" sz="1000" dirty="0" smtClean="0"/>
            <a:t>Надання підданим імперії свободи зібрань та союзів</a:t>
          </a:r>
          <a:endParaRPr lang="ru-RU" sz="1000" dirty="0"/>
        </a:p>
      </dgm:t>
    </dgm:pt>
    <dgm:pt modelId="{2C939356-617A-4A43-8717-4634B86CEBD5}" type="parTrans" cxnId="{A7B69B1D-D862-4204-8BC1-BF47E8710BDA}">
      <dgm:prSet/>
      <dgm:spPr/>
      <dgm:t>
        <a:bodyPr/>
        <a:lstStyle/>
        <a:p>
          <a:endParaRPr lang="ru-RU"/>
        </a:p>
      </dgm:t>
    </dgm:pt>
    <dgm:pt modelId="{A83EFD8C-8039-4301-9116-C4A8F65613FF}" type="sibTrans" cxnId="{A7B69B1D-D862-4204-8BC1-BF47E8710BDA}">
      <dgm:prSet/>
      <dgm:spPr/>
      <dgm:t>
        <a:bodyPr/>
        <a:lstStyle/>
        <a:p>
          <a:endParaRPr lang="ru-RU"/>
        </a:p>
      </dgm:t>
    </dgm:pt>
    <dgm:pt modelId="{C0AE4297-C144-48AE-B9FC-81A2BE136B12}">
      <dgm:prSet custT="1"/>
      <dgm:spPr/>
      <dgm:t>
        <a:bodyPr/>
        <a:lstStyle/>
        <a:p>
          <a:r>
            <a:rPr lang="uk-UA" sz="900" dirty="0" smtClean="0"/>
            <a:t>Започаткування Державної Думи як законодавчого органу імперії</a:t>
          </a:r>
          <a:endParaRPr lang="ru-RU" sz="900" dirty="0"/>
        </a:p>
      </dgm:t>
    </dgm:pt>
    <dgm:pt modelId="{30F3F742-4CDB-4FC2-B7AE-FFDAAA63B87D}" type="parTrans" cxnId="{6694B5AF-7C2C-4503-B16D-8CB28EEC8DBF}">
      <dgm:prSet/>
      <dgm:spPr/>
      <dgm:t>
        <a:bodyPr/>
        <a:lstStyle/>
        <a:p>
          <a:endParaRPr lang="ru-RU"/>
        </a:p>
      </dgm:t>
    </dgm:pt>
    <dgm:pt modelId="{731EADFE-483A-4407-B03C-79F7FEE28C58}" type="sibTrans" cxnId="{6694B5AF-7C2C-4503-B16D-8CB28EEC8DBF}">
      <dgm:prSet/>
      <dgm:spPr/>
      <dgm:t>
        <a:bodyPr/>
        <a:lstStyle/>
        <a:p>
          <a:endParaRPr lang="ru-RU"/>
        </a:p>
      </dgm:t>
    </dgm:pt>
    <dgm:pt modelId="{D0888601-7648-47F7-B464-9FEF968233F9}">
      <dgm:prSet/>
      <dgm:spPr/>
      <dgm:t>
        <a:bodyPr/>
        <a:lstStyle/>
        <a:p>
          <a:r>
            <a:rPr lang="uk-UA" dirty="0" smtClean="0"/>
            <a:t>Громадянська війна (1918 – 1922)</a:t>
          </a:r>
          <a:endParaRPr lang="ru-RU" dirty="0"/>
        </a:p>
      </dgm:t>
    </dgm:pt>
    <dgm:pt modelId="{300E846B-B7DF-468A-966C-C07EC1C7BC71}" type="parTrans" cxnId="{89A7B48E-6B9D-43B8-B715-FF051BF30766}">
      <dgm:prSet/>
      <dgm:spPr/>
      <dgm:t>
        <a:bodyPr/>
        <a:lstStyle/>
        <a:p>
          <a:endParaRPr lang="ru-RU"/>
        </a:p>
      </dgm:t>
    </dgm:pt>
    <dgm:pt modelId="{CC0802DE-8425-4C30-B3E9-D364E05777D2}" type="sibTrans" cxnId="{89A7B48E-6B9D-43B8-B715-FF051BF30766}">
      <dgm:prSet/>
      <dgm:spPr/>
      <dgm:t>
        <a:bodyPr/>
        <a:lstStyle/>
        <a:p>
          <a:endParaRPr lang="ru-RU"/>
        </a:p>
      </dgm:t>
    </dgm:pt>
    <dgm:pt modelId="{CCDC394A-BFEA-4AE8-ABED-FC7C70F3F89E}">
      <dgm:prSet custT="1"/>
      <dgm:spPr/>
      <dgm:t>
        <a:bodyPr/>
        <a:lstStyle/>
        <a:p>
          <a:r>
            <a:rPr lang="uk-UA" sz="900" dirty="0" smtClean="0"/>
            <a:t>Білий рух – сформований монархістами та націоналістами як опозиція радянській владі</a:t>
          </a:r>
          <a:endParaRPr lang="ru-RU" sz="900" dirty="0"/>
        </a:p>
      </dgm:t>
    </dgm:pt>
    <dgm:pt modelId="{74FE134B-0801-40D1-9843-FDB75B1B49C3}" type="parTrans" cxnId="{2C3F0525-BA9D-4B77-9B1E-9F0751CE0B79}">
      <dgm:prSet/>
      <dgm:spPr/>
      <dgm:t>
        <a:bodyPr/>
        <a:lstStyle/>
        <a:p>
          <a:endParaRPr lang="ru-RU"/>
        </a:p>
      </dgm:t>
    </dgm:pt>
    <dgm:pt modelId="{457D14CD-8386-4336-9636-119180D779FC}" type="sibTrans" cxnId="{2C3F0525-BA9D-4B77-9B1E-9F0751CE0B79}">
      <dgm:prSet/>
      <dgm:spPr/>
      <dgm:t>
        <a:bodyPr/>
        <a:lstStyle/>
        <a:p>
          <a:endParaRPr lang="ru-RU"/>
        </a:p>
      </dgm:t>
    </dgm:pt>
    <dgm:pt modelId="{45E98FB6-9944-4F16-8720-43498E5EC49C}">
      <dgm:prSet custT="1"/>
      <dgm:spPr/>
      <dgm:t>
        <a:bodyPr/>
        <a:lstStyle/>
        <a:p>
          <a:r>
            <a:rPr lang="uk-UA" sz="800" dirty="0" smtClean="0"/>
            <a:t>Роздробленість, неоднорідність Білого руху, а також відсутність зрозумілих та чітких ідеологічних установок призвели до його поразки</a:t>
          </a:r>
          <a:endParaRPr lang="ru-RU" sz="800" dirty="0"/>
        </a:p>
      </dgm:t>
    </dgm:pt>
    <dgm:pt modelId="{4A7B2910-F662-4A50-B00C-5290F2E38771}" type="parTrans" cxnId="{BEB0BA43-EBDA-41CC-8C3A-14B00DEFAE74}">
      <dgm:prSet/>
      <dgm:spPr/>
      <dgm:t>
        <a:bodyPr/>
        <a:lstStyle/>
        <a:p>
          <a:endParaRPr lang="ru-RU"/>
        </a:p>
      </dgm:t>
    </dgm:pt>
    <dgm:pt modelId="{74D33234-AF1A-4913-AE16-230961FBE9D3}" type="sibTrans" cxnId="{BEB0BA43-EBDA-41CC-8C3A-14B00DEFAE74}">
      <dgm:prSet/>
      <dgm:spPr/>
      <dgm:t>
        <a:bodyPr/>
        <a:lstStyle/>
        <a:p>
          <a:endParaRPr lang="ru-RU"/>
        </a:p>
      </dgm:t>
    </dgm:pt>
    <dgm:pt modelId="{DB5EE19A-300B-461E-B168-F9242A95D221}">
      <dgm:prSet custT="1"/>
      <dgm:spPr/>
      <dgm:t>
        <a:bodyPr/>
        <a:lstStyle/>
        <a:p>
          <a:r>
            <a:rPr lang="uk-UA" sz="900" dirty="0" smtClean="0"/>
            <a:t>Активне використання в якості методу політичної боротьби терору</a:t>
          </a:r>
          <a:endParaRPr lang="ru-RU" sz="900" dirty="0"/>
        </a:p>
      </dgm:t>
    </dgm:pt>
    <dgm:pt modelId="{1E8A1476-8DAA-4C84-A573-894D08FA1AA8}" type="parTrans" cxnId="{DD280D73-2698-4B01-B46A-6AC28FBB764C}">
      <dgm:prSet/>
      <dgm:spPr/>
      <dgm:t>
        <a:bodyPr/>
        <a:lstStyle/>
        <a:p>
          <a:endParaRPr lang="ru-RU"/>
        </a:p>
      </dgm:t>
    </dgm:pt>
    <dgm:pt modelId="{6BD1F1E2-08D8-4C1D-8BC3-C2AD79DF4D3E}" type="sibTrans" cxnId="{DD280D73-2698-4B01-B46A-6AC28FBB764C}">
      <dgm:prSet/>
      <dgm:spPr/>
      <dgm:t>
        <a:bodyPr/>
        <a:lstStyle/>
        <a:p>
          <a:endParaRPr lang="ru-RU"/>
        </a:p>
      </dgm:t>
    </dgm:pt>
    <dgm:pt modelId="{174B2965-747C-4F77-917A-E18CD783F684}">
      <dgm:prSet custT="1"/>
      <dgm:spPr/>
      <dgm:t>
        <a:bodyPr/>
        <a:lstStyle/>
        <a:p>
          <a:r>
            <a:rPr lang="uk-UA" sz="900" dirty="0" smtClean="0"/>
            <a:t>Введення виборчого права (4 курії) з цензовими та становими обмеженнями</a:t>
          </a:r>
          <a:endParaRPr lang="ru-RU" sz="900" dirty="0"/>
        </a:p>
      </dgm:t>
    </dgm:pt>
    <dgm:pt modelId="{28667F0F-82BF-4F17-8628-AEC0D9435341}" type="parTrans" cxnId="{B7EFE02A-59E6-4304-B78C-83ECA249135C}">
      <dgm:prSet/>
      <dgm:spPr/>
      <dgm:t>
        <a:bodyPr/>
        <a:lstStyle/>
        <a:p>
          <a:endParaRPr lang="ru-RU"/>
        </a:p>
      </dgm:t>
    </dgm:pt>
    <dgm:pt modelId="{3D7BB5D5-9159-4DE0-9F6B-40D3561C476E}" type="sibTrans" cxnId="{B7EFE02A-59E6-4304-B78C-83ECA249135C}">
      <dgm:prSet/>
      <dgm:spPr/>
      <dgm:t>
        <a:bodyPr/>
        <a:lstStyle/>
        <a:p>
          <a:endParaRPr lang="ru-RU"/>
        </a:p>
      </dgm:t>
    </dgm:pt>
    <dgm:pt modelId="{A48ADDC5-BB47-4977-AB87-4C9527E61B73}">
      <dgm:prSet custT="1"/>
      <dgm:spPr/>
      <dgm:t>
        <a:bodyPr/>
        <a:lstStyle/>
        <a:p>
          <a:r>
            <a:rPr lang="uk-UA" sz="900" dirty="0" smtClean="0"/>
            <a:t>9 вересня 1918 р. – започаткування політики </a:t>
          </a:r>
          <a:r>
            <a:rPr lang="ru-RU" sz="900" dirty="0" smtClean="0"/>
            <a:t>«</a:t>
          </a:r>
          <a:r>
            <a:rPr lang="uk-UA" sz="900" dirty="0" smtClean="0"/>
            <a:t>червоного терору</a:t>
          </a:r>
          <a:r>
            <a:rPr lang="ru-RU" sz="900" dirty="0" smtClean="0"/>
            <a:t>»</a:t>
          </a:r>
          <a:endParaRPr lang="ru-RU" sz="900" dirty="0"/>
        </a:p>
      </dgm:t>
    </dgm:pt>
    <dgm:pt modelId="{6D74F3FA-DBB1-45B1-A8FE-EAC05B4DD6BD}" type="parTrans" cxnId="{62C1DDB1-6A5A-4501-9B89-C680F8FDBB84}">
      <dgm:prSet/>
      <dgm:spPr/>
      <dgm:t>
        <a:bodyPr/>
        <a:lstStyle/>
        <a:p>
          <a:endParaRPr lang="ru-RU"/>
        </a:p>
      </dgm:t>
    </dgm:pt>
    <dgm:pt modelId="{00E05CF9-AA03-4E7F-B005-9931EE47E6AA}" type="sibTrans" cxnId="{62C1DDB1-6A5A-4501-9B89-C680F8FDBB84}">
      <dgm:prSet/>
      <dgm:spPr/>
      <dgm:t>
        <a:bodyPr/>
        <a:lstStyle/>
        <a:p>
          <a:endParaRPr lang="ru-RU"/>
        </a:p>
      </dgm:t>
    </dgm:pt>
    <dgm:pt modelId="{D2A389C7-0827-407D-B29F-6BA6799A4353}">
      <dgm:prSet/>
      <dgm:spPr/>
      <dgm:t>
        <a:bodyPr/>
        <a:lstStyle/>
        <a:p>
          <a:r>
            <a:rPr lang="uk-UA" dirty="0" smtClean="0"/>
            <a:t>Радянський період (1922 – 1991)</a:t>
          </a:r>
          <a:endParaRPr lang="ru-RU" dirty="0"/>
        </a:p>
      </dgm:t>
    </dgm:pt>
    <dgm:pt modelId="{2DAC57D2-DE2B-4CE1-9884-9FBBD7BCFBDE}" type="parTrans" cxnId="{A875B487-E5DA-40A7-9020-BD661D27A163}">
      <dgm:prSet/>
      <dgm:spPr/>
      <dgm:t>
        <a:bodyPr/>
        <a:lstStyle/>
        <a:p>
          <a:endParaRPr lang="ru-RU"/>
        </a:p>
      </dgm:t>
    </dgm:pt>
    <dgm:pt modelId="{8289DCD9-A56B-4DB6-9685-D96E9A2E3CF5}" type="sibTrans" cxnId="{A875B487-E5DA-40A7-9020-BD661D27A163}">
      <dgm:prSet/>
      <dgm:spPr/>
      <dgm:t>
        <a:bodyPr/>
        <a:lstStyle/>
        <a:p>
          <a:endParaRPr lang="ru-RU"/>
        </a:p>
      </dgm:t>
    </dgm:pt>
    <dgm:pt modelId="{853153D8-A9E2-4361-ADAF-EA97CD875C3F}">
      <dgm:prSet custT="1"/>
      <dgm:spPr/>
      <dgm:t>
        <a:bodyPr/>
        <a:lstStyle/>
        <a:p>
          <a:r>
            <a:rPr lang="uk-UA" sz="900" dirty="0" smtClean="0"/>
            <a:t>Встановлення однопартійної системи з монополією на владу РСДРП(б)</a:t>
          </a:r>
          <a:endParaRPr lang="ru-RU" sz="900" dirty="0"/>
        </a:p>
      </dgm:t>
    </dgm:pt>
    <dgm:pt modelId="{D529F856-E7D6-4CE2-A256-07ECACE3C82B}" type="parTrans" cxnId="{E2B69E06-738B-4B31-8CD5-39C5BB8D8292}">
      <dgm:prSet/>
      <dgm:spPr/>
      <dgm:t>
        <a:bodyPr/>
        <a:lstStyle/>
        <a:p>
          <a:endParaRPr lang="ru-RU"/>
        </a:p>
      </dgm:t>
    </dgm:pt>
    <dgm:pt modelId="{81DDD931-2D3D-4767-833F-FD1C970A80E1}" type="sibTrans" cxnId="{E2B69E06-738B-4B31-8CD5-39C5BB8D8292}">
      <dgm:prSet/>
      <dgm:spPr/>
      <dgm:t>
        <a:bodyPr/>
        <a:lstStyle/>
        <a:p>
          <a:endParaRPr lang="ru-RU"/>
        </a:p>
      </dgm:t>
    </dgm:pt>
    <dgm:pt modelId="{17D61462-F12D-4E5A-B028-394DD4029E8C}">
      <dgm:prSet custT="1"/>
      <dgm:spPr/>
      <dgm:t>
        <a:bodyPr/>
        <a:lstStyle/>
        <a:p>
          <a:r>
            <a:rPr lang="uk-UA" sz="900" dirty="0" smtClean="0"/>
            <a:t>Конституція СРСР 1977 р. у ст.6  закріпила керівну роль КПРС</a:t>
          </a:r>
          <a:endParaRPr lang="ru-RU" sz="900" dirty="0"/>
        </a:p>
      </dgm:t>
    </dgm:pt>
    <dgm:pt modelId="{A1ABFE41-B2D1-4524-90D9-CFC2A94BB462}" type="parTrans" cxnId="{50173D4B-B995-44ED-B054-96D5E44BE79A}">
      <dgm:prSet/>
      <dgm:spPr/>
      <dgm:t>
        <a:bodyPr/>
        <a:lstStyle/>
        <a:p>
          <a:endParaRPr lang="ru-RU"/>
        </a:p>
      </dgm:t>
    </dgm:pt>
    <dgm:pt modelId="{9AB6C279-16DC-44A2-B70B-EDF5391352AB}" type="sibTrans" cxnId="{50173D4B-B995-44ED-B054-96D5E44BE79A}">
      <dgm:prSet/>
      <dgm:spPr/>
      <dgm:t>
        <a:bodyPr/>
        <a:lstStyle/>
        <a:p>
          <a:endParaRPr lang="ru-RU"/>
        </a:p>
      </dgm:t>
    </dgm:pt>
    <dgm:pt modelId="{62984D70-43A6-4DA9-915E-C5E7E9BE017D}">
      <dgm:prSet custT="1"/>
      <dgm:spPr/>
      <dgm:t>
        <a:bodyPr/>
        <a:lstStyle/>
        <a:p>
          <a:r>
            <a:rPr lang="uk-UA" sz="800" dirty="0" smtClean="0"/>
            <a:t>1985 р. – політична реформа М. Горбачова: послаблення ідеологічного контролю та можливість створення політичних партій</a:t>
          </a:r>
          <a:endParaRPr lang="ru-RU" sz="800" dirty="0"/>
        </a:p>
      </dgm:t>
    </dgm:pt>
    <dgm:pt modelId="{CE3EC273-FD7C-4B84-A09C-F58384294CA5}" type="parTrans" cxnId="{2B3C2AF4-852C-4239-AA30-4253906D7C85}">
      <dgm:prSet/>
      <dgm:spPr/>
      <dgm:t>
        <a:bodyPr/>
        <a:lstStyle/>
        <a:p>
          <a:endParaRPr lang="ru-RU"/>
        </a:p>
      </dgm:t>
    </dgm:pt>
    <dgm:pt modelId="{A115B8BA-C489-4A9C-ACC1-15A39FB1A0E8}" type="sibTrans" cxnId="{2B3C2AF4-852C-4239-AA30-4253906D7C85}">
      <dgm:prSet/>
      <dgm:spPr/>
      <dgm:t>
        <a:bodyPr/>
        <a:lstStyle/>
        <a:p>
          <a:endParaRPr lang="ru-RU"/>
        </a:p>
      </dgm:t>
    </dgm:pt>
    <dgm:pt modelId="{1FD2F4C0-21B1-433F-96E8-41E252891283}">
      <dgm:prSet custT="1"/>
      <dgm:spPr/>
      <dgm:t>
        <a:bodyPr/>
        <a:lstStyle/>
        <a:p>
          <a:r>
            <a:rPr lang="uk-UA" sz="900" dirty="0" smtClean="0"/>
            <a:t>Більшовики знаходяться в опозиції та не мають широкої підтримки населення</a:t>
          </a:r>
          <a:endParaRPr lang="ru-RU" sz="900" dirty="0"/>
        </a:p>
      </dgm:t>
    </dgm:pt>
    <dgm:pt modelId="{1CA868D9-0EB2-4BCB-924B-241AB87056E1}" type="parTrans" cxnId="{6BBFA229-2692-4C26-B6A7-824D27BC1869}">
      <dgm:prSet/>
      <dgm:spPr/>
      <dgm:t>
        <a:bodyPr/>
        <a:lstStyle/>
        <a:p>
          <a:endParaRPr lang="ru-RU"/>
        </a:p>
      </dgm:t>
    </dgm:pt>
    <dgm:pt modelId="{911E9908-BE1B-43D7-99E9-7220598B9A6E}" type="sibTrans" cxnId="{6BBFA229-2692-4C26-B6A7-824D27BC1869}">
      <dgm:prSet/>
      <dgm:spPr/>
      <dgm:t>
        <a:bodyPr/>
        <a:lstStyle/>
        <a:p>
          <a:endParaRPr lang="ru-RU"/>
        </a:p>
      </dgm:t>
    </dgm:pt>
    <dgm:pt modelId="{883FD5EC-0C11-4BF2-BC51-590D11B55CB8}">
      <dgm:prSet/>
      <dgm:spPr/>
      <dgm:t>
        <a:bodyPr/>
        <a:lstStyle/>
        <a:p>
          <a:r>
            <a:rPr lang="uk-UA" dirty="0" smtClean="0"/>
            <a:t>Конституційна криза (1991 – 1993)</a:t>
          </a:r>
          <a:endParaRPr lang="ru-RU" dirty="0"/>
        </a:p>
      </dgm:t>
    </dgm:pt>
    <dgm:pt modelId="{95AEEC8A-4781-4EE9-9BFF-9C5850612D1D}" type="parTrans" cxnId="{7C7789F4-D446-4285-8EB3-BFBEE75715AC}">
      <dgm:prSet/>
      <dgm:spPr/>
      <dgm:t>
        <a:bodyPr/>
        <a:lstStyle/>
        <a:p>
          <a:endParaRPr lang="ru-RU"/>
        </a:p>
      </dgm:t>
    </dgm:pt>
    <dgm:pt modelId="{9C2D88A3-8CDC-4AA9-8A25-8BEB8E6A89DC}" type="sibTrans" cxnId="{7C7789F4-D446-4285-8EB3-BFBEE75715AC}">
      <dgm:prSet/>
      <dgm:spPr/>
      <dgm:t>
        <a:bodyPr/>
        <a:lstStyle/>
        <a:p>
          <a:endParaRPr lang="ru-RU"/>
        </a:p>
      </dgm:t>
    </dgm:pt>
    <dgm:pt modelId="{A5EB567E-B2BC-48B9-B00C-15D5B4793982}">
      <dgm:prSet/>
      <dgm:spPr/>
      <dgm:t>
        <a:bodyPr/>
        <a:lstStyle/>
        <a:p>
          <a:r>
            <a:rPr lang="uk-UA" dirty="0" smtClean="0"/>
            <a:t>21 вересня 1993 р. – указом Б. Єльцина був розпущений З</a:t>
          </a:r>
          <a:r>
            <a:rPr lang="en-US" dirty="0" smtClean="0"/>
            <a:t>’</a:t>
          </a:r>
          <a:r>
            <a:rPr lang="uk-UA" dirty="0" err="1" smtClean="0"/>
            <a:t>їзд</a:t>
          </a:r>
          <a:r>
            <a:rPr lang="uk-UA" dirty="0" smtClean="0"/>
            <a:t> народних депутатів</a:t>
          </a:r>
          <a:endParaRPr lang="ru-RU" dirty="0"/>
        </a:p>
      </dgm:t>
    </dgm:pt>
    <dgm:pt modelId="{347488DF-9355-4587-8654-56D5B7DA2DDB}" type="parTrans" cxnId="{AE65A35F-7427-4CC4-88E4-859BA6401073}">
      <dgm:prSet/>
      <dgm:spPr/>
      <dgm:t>
        <a:bodyPr/>
        <a:lstStyle/>
        <a:p>
          <a:endParaRPr lang="ru-RU"/>
        </a:p>
      </dgm:t>
    </dgm:pt>
    <dgm:pt modelId="{23BE23EB-7A0F-4E08-B8C7-0B19A8ED9CA3}" type="sibTrans" cxnId="{AE65A35F-7427-4CC4-88E4-859BA6401073}">
      <dgm:prSet/>
      <dgm:spPr/>
      <dgm:t>
        <a:bodyPr/>
        <a:lstStyle/>
        <a:p>
          <a:endParaRPr lang="ru-RU"/>
        </a:p>
      </dgm:t>
    </dgm:pt>
    <dgm:pt modelId="{B836B40D-1214-4854-B989-E8F7756933F2}">
      <dgm:prSet/>
      <dgm:spPr/>
      <dgm:t>
        <a:bodyPr/>
        <a:lstStyle/>
        <a:p>
          <a:r>
            <a:rPr lang="uk-UA" dirty="0" smtClean="0"/>
            <a:t>4 жовтня 1993 р. – </a:t>
          </a:r>
          <a:r>
            <a:rPr lang="uk-UA" dirty="0" err="1" smtClean="0"/>
            <a:t>розгон</a:t>
          </a:r>
          <a:r>
            <a:rPr lang="uk-UA" dirty="0" smtClean="0"/>
            <a:t> З</a:t>
          </a:r>
          <a:r>
            <a:rPr lang="en-US" dirty="0" smtClean="0"/>
            <a:t>’</a:t>
          </a:r>
          <a:r>
            <a:rPr lang="uk-UA" dirty="0" smtClean="0"/>
            <a:t>їзду військами</a:t>
          </a:r>
          <a:endParaRPr lang="ru-RU" dirty="0"/>
        </a:p>
      </dgm:t>
    </dgm:pt>
    <dgm:pt modelId="{DC36E9F1-891F-4145-83FD-B5C6719E7D15}" type="parTrans" cxnId="{ACE03518-4DC8-4897-B70D-5FFD8A3A60FC}">
      <dgm:prSet/>
      <dgm:spPr/>
      <dgm:t>
        <a:bodyPr/>
        <a:lstStyle/>
        <a:p>
          <a:endParaRPr lang="ru-RU"/>
        </a:p>
      </dgm:t>
    </dgm:pt>
    <dgm:pt modelId="{0D4FE1C5-4586-4CA2-B492-39C9C877D7CB}" type="sibTrans" cxnId="{ACE03518-4DC8-4897-B70D-5FFD8A3A60FC}">
      <dgm:prSet/>
      <dgm:spPr/>
      <dgm:t>
        <a:bodyPr/>
        <a:lstStyle/>
        <a:p>
          <a:endParaRPr lang="ru-RU"/>
        </a:p>
      </dgm:t>
    </dgm:pt>
    <dgm:pt modelId="{AB5FAF1C-25C4-47F9-8269-9DDF55720120}">
      <dgm:prSet/>
      <dgm:spPr/>
      <dgm:t>
        <a:bodyPr/>
        <a:lstStyle/>
        <a:p>
          <a:r>
            <a:rPr lang="uk-UA" dirty="0" smtClean="0"/>
            <a:t>12 грудня 1993 р. – прийняття Конституції Російської Федерації, в якій закріплюється багатопартійна система</a:t>
          </a:r>
          <a:endParaRPr lang="ru-RU" dirty="0"/>
        </a:p>
      </dgm:t>
    </dgm:pt>
    <dgm:pt modelId="{9C02C242-8CE6-43F3-A8A9-924BA639948A}" type="parTrans" cxnId="{BD626F6F-EE65-4E3B-ADFE-4DF4CFD2B3FD}">
      <dgm:prSet/>
      <dgm:spPr/>
      <dgm:t>
        <a:bodyPr/>
        <a:lstStyle/>
        <a:p>
          <a:endParaRPr lang="ru-RU"/>
        </a:p>
      </dgm:t>
    </dgm:pt>
    <dgm:pt modelId="{75C09A6B-482B-46E2-A4B4-940E52CE1498}" type="sibTrans" cxnId="{BD626F6F-EE65-4E3B-ADFE-4DF4CFD2B3FD}">
      <dgm:prSet/>
      <dgm:spPr/>
      <dgm:t>
        <a:bodyPr/>
        <a:lstStyle/>
        <a:p>
          <a:endParaRPr lang="ru-RU"/>
        </a:p>
      </dgm:t>
    </dgm:pt>
    <dgm:pt modelId="{65821672-4E85-4E81-9788-295A22BE865E}">
      <dgm:prSet/>
      <dgm:spPr/>
      <dgm:t>
        <a:bodyPr/>
        <a:lstStyle/>
        <a:p>
          <a:endParaRPr lang="ru-RU" dirty="0"/>
        </a:p>
      </dgm:t>
    </dgm:pt>
    <dgm:pt modelId="{E968EE39-53AF-4756-8C68-6D9106B8D2CC}" type="sibTrans" cxnId="{8A0F3FC6-ECFA-4534-9E0E-A68F3AC5425C}">
      <dgm:prSet/>
      <dgm:spPr/>
      <dgm:t>
        <a:bodyPr/>
        <a:lstStyle/>
        <a:p>
          <a:endParaRPr lang="ru-RU"/>
        </a:p>
      </dgm:t>
    </dgm:pt>
    <dgm:pt modelId="{94274F76-1E18-467E-B6B9-F10F743BC23C}" type="parTrans" cxnId="{8A0F3FC6-ECFA-4534-9E0E-A68F3AC5425C}">
      <dgm:prSet/>
      <dgm:spPr/>
      <dgm:t>
        <a:bodyPr/>
        <a:lstStyle/>
        <a:p>
          <a:endParaRPr lang="ru-RU"/>
        </a:p>
      </dgm:t>
    </dgm:pt>
    <dgm:pt modelId="{1344C94F-75FB-4EB8-B43B-443601FEF893}" type="pres">
      <dgm:prSet presAssocID="{861817BC-9C84-48DE-8732-EC273184D91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5CDA89-1069-429B-9D20-1A8CD6F600F6}" type="pres">
      <dgm:prSet presAssocID="{EA36A0E1-0104-483C-844D-34C77E36C1F7}" presName="horFlow" presStyleCnt="0"/>
      <dgm:spPr/>
      <dgm:t>
        <a:bodyPr/>
        <a:lstStyle/>
        <a:p>
          <a:endParaRPr lang="ru-RU"/>
        </a:p>
      </dgm:t>
    </dgm:pt>
    <dgm:pt modelId="{8261046A-4053-44C4-BB6E-9FE33F9389FC}" type="pres">
      <dgm:prSet presAssocID="{EA36A0E1-0104-483C-844D-34C77E36C1F7}" presName="bigChev" presStyleLbl="node1" presStyleIdx="0" presStyleCnt="7"/>
      <dgm:spPr/>
      <dgm:t>
        <a:bodyPr/>
        <a:lstStyle/>
        <a:p>
          <a:endParaRPr lang="ru-RU"/>
        </a:p>
      </dgm:t>
    </dgm:pt>
    <dgm:pt modelId="{BE8E0861-7E5C-479B-B1AD-84BDFFE8B6A6}" type="pres">
      <dgm:prSet presAssocID="{524E1793-8A3B-48A8-A685-8D02D2BAEFCD}" presName="parTrans" presStyleCnt="0"/>
      <dgm:spPr/>
      <dgm:t>
        <a:bodyPr/>
        <a:lstStyle/>
        <a:p>
          <a:endParaRPr lang="ru-RU"/>
        </a:p>
      </dgm:t>
    </dgm:pt>
    <dgm:pt modelId="{86D97254-CFDA-476A-B61C-65375773FDF0}" type="pres">
      <dgm:prSet presAssocID="{D55BB222-9D3A-4C31-8CC8-0264D4EBD7F0}" presName="node" presStyleLbl="alignAccFollowNode1" presStyleIdx="0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8CECA-E5D9-4B61-9CFA-4D376D4B27C5}" type="pres">
      <dgm:prSet presAssocID="{9D9F7B38-1C69-408D-9C2E-507CBC1EA73D}" presName="sibTrans" presStyleCnt="0"/>
      <dgm:spPr/>
      <dgm:t>
        <a:bodyPr/>
        <a:lstStyle/>
        <a:p>
          <a:endParaRPr lang="ru-RU"/>
        </a:p>
      </dgm:t>
    </dgm:pt>
    <dgm:pt modelId="{AD0FA9E9-0696-4D73-B4F1-AE9013D14A74}" type="pres">
      <dgm:prSet presAssocID="{2889BB77-1ECE-47DE-8658-71C314A26CB6}" presName="node" presStyleLbl="alignAccFollowNode1" presStyleIdx="1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9183-DD38-44DA-8DA8-E5444B908ED6}" type="pres">
      <dgm:prSet presAssocID="{CF22FA45-D3CD-4091-AA0A-6F64F88F1A6C}" presName="sibTrans" presStyleCnt="0"/>
      <dgm:spPr/>
      <dgm:t>
        <a:bodyPr/>
        <a:lstStyle/>
        <a:p>
          <a:endParaRPr lang="ru-RU"/>
        </a:p>
      </dgm:t>
    </dgm:pt>
    <dgm:pt modelId="{8BA644C1-6E18-418B-9DEB-E65834281646}" type="pres">
      <dgm:prSet presAssocID="{DB5EE19A-300B-461E-B168-F9242A95D221}" presName="node" presStyleLbl="alignAccFollowNode1" presStyleIdx="2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22281-D7EE-4777-A085-5063AB4009F5}" type="pres">
      <dgm:prSet presAssocID="{EA36A0E1-0104-483C-844D-34C77E36C1F7}" presName="vSp" presStyleCnt="0"/>
      <dgm:spPr/>
      <dgm:t>
        <a:bodyPr/>
        <a:lstStyle/>
        <a:p>
          <a:endParaRPr lang="ru-RU"/>
        </a:p>
      </dgm:t>
    </dgm:pt>
    <dgm:pt modelId="{EEC20BFD-AFCE-47B8-AF21-B8C8892B9B1F}" type="pres">
      <dgm:prSet presAssocID="{94535FF2-76E4-402F-8634-6B162CBCB574}" presName="horFlow" presStyleCnt="0"/>
      <dgm:spPr/>
      <dgm:t>
        <a:bodyPr/>
        <a:lstStyle/>
        <a:p>
          <a:endParaRPr lang="ru-RU"/>
        </a:p>
      </dgm:t>
    </dgm:pt>
    <dgm:pt modelId="{BF26B184-F30F-45EA-B815-512A305E7178}" type="pres">
      <dgm:prSet presAssocID="{94535FF2-76E4-402F-8634-6B162CBCB574}" presName="bigChev" presStyleLbl="node1" presStyleIdx="1" presStyleCnt="7"/>
      <dgm:spPr/>
      <dgm:t>
        <a:bodyPr/>
        <a:lstStyle/>
        <a:p>
          <a:endParaRPr lang="ru-RU"/>
        </a:p>
      </dgm:t>
    </dgm:pt>
    <dgm:pt modelId="{5CEA2384-5C59-42F8-BD25-8A5FCAAEF254}" type="pres">
      <dgm:prSet presAssocID="{2C939356-617A-4A43-8717-4634B86CEBD5}" presName="parTrans" presStyleCnt="0"/>
      <dgm:spPr/>
      <dgm:t>
        <a:bodyPr/>
        <a:lstStyle/>
        <a:p>
          <a:endParaRPr lang="ru-RU"/>
        </a:p>
      </dgm:t>
    </dgm:pt>
    <dgm:pt modelId="{BA20D232-B5FE-4D3C-B5A1-85D979C03273}" type="pres">
      <dgm:prSet presAssocID="{FBAECE27-48F1-44FF-9B51-C44466149926}" presName="node" presStyleLbl="alignAccFollowNode1" presStyleIdx="3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AB082-2E4E-461F-87B8-992E5620B006}" type="pres">
      <dgm:prSet presAssocID="{A83EFD8C-8039-4301-9116-C4A8F65613FF}" presName="sibTrans" presStyleCnt="0"/>
      <dgm:spPr/>
      <dgm:t>
        <a:bodyPr/>
        <a:lstStyle/>
        <a:p>
          <a:endParaRPr lang="ru-RU"/>
        </a:p>
      </dgm:t>
    </dgm:pt>
    <dgm:pt modelId="{87A661F0-7B42-4353-BA43-D20FC85CD685}" type="pres">
      <dgm:prSet presAssocID="{C0AE4297-C144-48AE-B9FC-81A2BE136B12}" presName="node" presStyleLbl="alignAccFollowNode1" presStyleIdx="4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B6389-304B-4E27-A0B1-182B9CD17A9B}" type="pres">
      <dgm:prSet presAssocID="{731EADFE-483A-4407-B03C-79F7FEE28C58}" presName="sibTrans" presStyleCnt="0"/>
      <dgm:spPr/>
      <dgm:t>
        <a:bodyPr/>
        <a:lstStyle/>
        <a:p>
          <a:endParaRPr lang="ru-RU"/>
        </a:p>
      </dgm:t>
    </dgm:pt>
    <dgm:pt modelId="{ECECDAE8-CE02-41BB-89CF-ECF086EAF5FF}" type="pres">
      <dgm:prSet presAssocID="{174B2965-747C-4F77-917A-E18CD783F684}" presName="node" presStyleLbl="alignAccFollowNode1" presStyleIdx="5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539B8-C588-466F-847D-9C369C28E4F4}" type="pres">
      <dgm:prSet presAssocID="{94535FF2-76E4-402F-8634-6B162CBCB574}" presName="vSp" presStyleCnt="0"/>
      <dgm:spPr/>
      <dgm:t>
        <a:bodyPr/>
        <a:lstStyle/>
        <a:p>
          <a:endParaRPr lang="ru-RU"/>
        </a:p>
      </dgm:t>
    </dgm:pt>
    <dgm:pt modelId="{0FBEF6AC-8271-43A7-889C-C4F65E84E2E0}" type="pres">
      <dgm:prSet presAssocID="{4322A66D-74E2-4395-8EB2-0A86FE87C250}" presName="horFlow" presStyleCnt="0"/>
      <dgm:spPr/>
      <dgm:t>
        <a:bodyPr/>
        <a:lstStyle/>
        <a:p>
          <a:endParaRPr lang="ru-RU"/>
        </a:p>
      </dgm:t>
    </dgm:pt>
    <dgm:pt modelId="{E3F953D4-FC3E-448E-88A6-AC4DE731C418}" type="pres">
      <dgm:prSet presAssocID="{4322A66D-74E2-4395-8EB2-0A86FE87C250}" presName="bigChev" presStyleLbl="node1" presStyleIdx="2" presStyleCnt="7"/>
      <dgm:spPr/>
      <dgm:t>
        <a:bodyPr/>
        <a:lstStyle/>
        <a:p>
          <a:endParaRPr lang="ru-RU"/>
        </a:p>
      </dgm:t>
    </dgm:pt>
    <dgm:pt modelId="{D230931B-29AB-47CE-BDE2-8FBCBA24A5C3}" type="pres">
      <dgm:prSet presAssocID="{190D242F-DC32-4E3E-9EC7-6D2818493912}" presName="parTrans" presStyleCnt="0"/>
      <dgm:spPr/>
      <dgm:t>
        <a:bodyPr/>
        <a:lstStyle/>
        <a:p>
          <a:endParaRPr lang="ru-RU"/>
        </a:p>
      </dgm:t>
    </dgm:pt>
    <dgm:pt modelId="{49019FC6-09F8-4EE8-AC80-4ADA3E54F885}" type="pres">
      <dgm:prSet presAssocID="{8BAF7E1C-5AA3-4B58-A528-A470AAC7C29D}" presName="node" presStyleLbl="alignAccFollowNode1" presStyleIdx="6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EA574-054A-4DFF-9919-71FD202578A5}" type="pres">
      <dgm:prSet presAssocID="{7381D5A8-E168-4EEB-8E72-B7C8DB79EFF9}" presName="sibTrans" presStyleCnt="0"/>
      <dgm:spPr/>
      <dgm:t>
        <a:bodyPr/>
        <a:lstStyle/>
        <a:p>
          <a:endParaRPr lang="ru-RU"/>
        </a:p>
      </dgm:t>
    </dgm:pt>
    <dgm:pt modelId="{7DA7B154-C124-4D54-A168-34EA40E4729F}" type="pres">
      <dgm:prSet presAssocID="{16982B94-EEB2-4F2C-9C23-6D812044BE71}" presName="node" presStyleLbl="alignAccFollowNode1" presStyleIdx="7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31024-E8ED-445A-A7F4-8F7172C65997}" type="pres">
      <dgm:prSet presAssocID="{5C4E6144-AD60-45D8-8250-B6D5612959C4}" presName="sibTrans" presStyleCnt="0"/>
      <dgm:spPr/>
      <dgm:t>
        <a:bodyPr/>
        <a:lstStyle/>
        <a:p>
          <a:endParaRPr lang="ru-RU"/>
        </a:p>
      </dgm:t>
    </dgm:pt>
    <dgm:pt modelId="{43DB01DB-006E-40BE-88E2-804DB4848F68}" type="pres">
      <dgm:prSet presAssocID="{1FD2F4C0-21B1-433F-96E8-41E252891283}" presName="node" presStyleLbl="alignAccFollowNode1" presStyleIdx="8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01291-7349-46DA-A874-60C5233A71FE}" type="pres">
      <dgm:prSet presAssocID="{4322A66D-74E2-4395-8EB2-0A86FE87C250}" presName="vSp" presStyleCnt="0"/>
      <dgm:spPr/>
      <dgm:t>
        <a:bodyPr/>
        <a:lstStyle/>
        <a:p>
          <a:endParaRPr lang="ru-RU"/>
        </a:p>
      </dgm:t>
    </dgm:pt>
    <dgm:pt modelId="{2155FF9D-FD61-4710-B2BF-9D558D6899FE}" type="pres">
      <dgm:prSet presAssocID="{6CB0D4BD-2ECA-46F2-87FE-82D639F2FDA5}" presName="horFlow" presStyleCnt="0"/>
      <dgm:spPr/>
      <dgm:t>
        <a:bodyPr/>
        <a:lstStyle/>
        <a:p>
          <a:endParaRPr lang="ru-RU"/>
        </a:p>
      </dgm:t>
    </dgm:pt>
    <dgm:pt modelId="{A6104FC7-A234-4135-9D89-3685FCDF3A93}" type="pres">
      <dgm:prSet presAssocID="{6CB0D4BD-2ECA-46F2-87FE-82D639F2FDA5}" presName="bigChev" presStyleLbl="node1" presStyleIdx="3" presStyleCnt="7"/>
      <dgm:spPr/>
      <dgm:t>
        <a:bodyPr/>
        <a:lstStyle/>
        <a:p>
          <a:endParaRPr lang="ru-RU"/>
        </a:p>
      </dgm:t>
    </dgm:pt>
    <dgm:pt modelId="{93300B26-7DCC-41CE-B088-0387863ACF4C}" type="pres">
      <dgm:prSet presAssocID="{200BBB16-60B2-42F8-A8E1-8BF7B541DCD8}" presName="parTrans" presStyleCnt="0"/>
      <dgm:spPr/>
      <dgm:t>
        <a:bodyPr/>
        <a:lstStyle/>
        <a:p>
          <a:endParaRPr lang="ru-RU"/>
        </a:p>
      </dgm:t>
    </dgm:pt>
    <dgm:pt modelId="{72B44B91-0757-445A-A9F0-5DE7A61882FC}" type="pres">
      <dgm:prSet presAssocID="{BC1B231D-32D1-49A5-B2B4-A5BEE07B969F}" presName="node" presStyleLbl="alignAccFollowNode1" presStyleIdx="9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894EC-304A-402C-909D-5588F5549C01}" type="pres">
      <dgm:prSet presAssocID="{A0BF91A5-5133-4CDB-9D5A-B783BBDDD11F}" presName="sibTrans" presStyleCnt="0"/>
      <dgm:spPr/>
      <dgm:t>
        <a:bodyPr/>
        <a:lstStyle/>
        <a:p>
          <a:endParaRPr lang="ru-RU"/>
        </a:p>
      </dgm:t>
    </dgm:pt>
    <dgm:pt modelId="{84F16AB9-0475-42FE-A44A-1774B498F3E0}" type="pres">
      <dgm:prSet presAssocID="{1B0ABBDE-9E71-43B8-AE4F-3A0504B4D6E8}" presName="node" presStyleLbl="alignAccFollowNode1" presStyleIdx="10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3D256-8645-4E12-871B-31B1D892784A}" type="pres">
      <dgm:prSet presAssocID="{6EF386D3-C86D-48E5-AE22-47FC760AF360}" presName="sibTrans" presStyleCnt="0"/>
      <dgm:spPr/>
      <dgm:t>
        <a:bodyPr/>
        <a:lstStyle/>
        <a:p>
          <a:endParaRPr lang="ru-RU"/>
        </a:p>
      </dgm:t>
    </dgm:pt>
    <dgm:pt modelId="{DC78E9DC-FF28-462D-8E40-FF6EA1E14913}" type="pres">
      <dgm:prSet presAssocID="{A48ADDC5-BB47-4977-AB87-4C9527E61B73}" presName="node" presStyleLbl="alignAccFollowNode1" presStyleIdx="11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82E90-FF3E-497D-8BBD-9DE4BB8EB8CC}" type="pres">
      <dgm:prSet presAssocID="{6CB0D4BD-2ECA-46F2-87FE-82D639F2FDA5}" presName="vSp" presStyleCnt="0"/>
      <dgm:spPr/>
      <dgm:t>
        <a:bodyPr/>
        <a:lstStyle/>
        <a:p>
          <a:endParaRPr lang="ru-RU"/>
        </a:p>
      </dgm:t>
    </dgm:pt>
    <dgm:pt modelId="{24AB375B-4BDD-46A5-95E2-D3704331D7D5}" type="pres">
      <dgm:prSet presAssocID="{D0888601-7648-47F7-B464-9FEF968233F9}" presName="horFlow" presStyleCnt="0"/>
      <dgm:spPr/>
      <dgm:t>
        <a:bodyPr/>
        <a:lstStyle/>
        <a:p>
          <a:endParaRPr lang="ru-RU"/>
        </a:p>
      </dgm:t>
    </dgm:pt>
    <dgm:pt modelId="{A90A9A50-6220-4E92-B821-F2965EA52303}" type="pres">
      <dgm:prSet presAssocID="{D0888601-7648-47F7-B464-9FEF968233F9}" presName="bigChev" presStyleLbl="node1" presStyleIdx="4" presStyleCnt="7"/>
      <dgm:spPr/>
      <dgm:t>
        <a:bodyPr/>
        <a:lstStyle/>
        <a:p>
          <a:endParaRPr lang="ru-RU"/>
        </a:p>
      </dgm:t>
    </dgm:pt>
    <dgm:pt modelId="{A733DC4D-770A-4BE8-BF6A-FA1CCCB3F4B8}" type="pres">
      <dgm:prSet presAssocID="{74FE134B-0801-40D1-9843-FDB75B1B49C3}" presName="parTrans" presStyleCnt="0"/>
      <dgm:spPr/>
      <dgm:t>
        <a:bodyPr/>
        <a:lstStyle/>
        <a:p>
          <a:endParaRPr lang="ru-RU"/>
        </a:p>
      </dgm:t>
    </dgm:pt>
    <dgm:pt modelId="{7AAE7EE8-B267-4AFD-B8D4-2963009D7264}" type="pres">
      <dgm:prSet presAssocID="{CCDC394A-BFEA-4AE8-ABED-FC7C70F3F89E}" presName="node" presStyleLbl="alignAccFollowNode1" presStyleIdx="12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59AD5-6937-4156-AC2D-2AB6E9F73954}" type="pres">
      <dgm:prSet presAssocID="{457D14CD-8386-4336-9636-119180D779FC}" presName="sibTrans" presStyleCnt="0"/>
      <dgm:spPr/>
      <dgm:t>
        <a:bodyPr/>
        <a:lstStyle/>
        <a:p>
          <a:endParaRPr lang="ru-RU"/>
        </a:p>
      </dgm:t>
    </dgm:pt>
    <dgm:pt modelId="{58D422BD-E255-4856-ABA0-0E24CE22A2CA}" type="pres">
      <dgm:prSet presAssocID="{45E98FB6-9944-4F16-8720-43498E5EC49C}" presName="node" presStyleLbl="alignAccFollowNode1" presStyleIdx="13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77D03-DA93-4C2E-9FC4-5AFB98AC2040}" type="pres">
      <dgm:prSet presAssocID="{74D33234-AF1A-4913-AE16-230961FBE9D3}" presName="sibTrans" presStyleCnt="0"/>
      <dgm:spPr/>
      <dgm:t>
        <a:bodyPr/>
        <a:lstStyle/>
        <a:p>
          <a:endParaRPr lang="ru-RU"/>
        </a:p>
      </dgm:t>
    </dgm:pt>
    <dgm:pt modelId="{83A3C59A-37E7-4A2F-952A-95365799614F}" type="pres">
      <dgm:prSet presAssocID="{65821672-4E85-4E81-9788-295A22BE865E}" presName="node" presStyleLbl="alignAccFollowNode1" presStyleIdx="14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606C9-D5BB-4CB9-8556-52F68BFC50B1}" type="pres">
      <dgm:prSet presAssocID="{D0888601-7648-47F7-B464-9FEF968233F9}" presName="vSp" presStyleCnt="0"/>
      <dgm:spPr/>
      <dgm:t>
        <a:bodyPr/>
        <a:lstStyle/>
        <a:p>
          <a:endParaRPr lang="ru-RU"/>
        </a:p>
      </dgm:t>
    </dgm:pt>
    <dgm:pt modelId="{0FB97C9B-F738-45B4-90CF-6320E7437A27}" type="pres">
      <dgm:prSet presAssocID="{D2A389C7-0827-407D-B29F-6BA6799A4353}" presName="horFlow" presStyleCnt="0"/>
      <dgm:spPr/>
      <dgm:t>
        <a:bodyPr/>
        <a:lstStyle/>
        <a:p>
          <a:endParaRPr lang="ru-RU"/>
        </a:p>
      </dgm:t>
    </dgm:pt>
    <dgm:pt modelId="{C8A4CB6F-59B8-4449-8A8F-AC0182FB348A}" type="pres">
      <dgm:prSet presAssocID="{D2A389C7-0827-407D-B29F-6BA6799A4353}" presName="bigChev" presStyleLbl="node1" presStyleIdx="5" presStyleCnt="7"/>
      <dgm:spPr/>
      <dgm:t>
        <a:bodyPr/>
        <a:lstStyle/>
        <a:p>
          <a:endParaRPr lang="ru-RU"/>
        </a:p>
      </dgm:t>
    </dgm:pt>
    <dgm:pt modelId="{AFB9E1FC-329D-4ECC-8936-401CD0AC421E}" type="pres">
      <dgm:prSet presAssocID="{D529F856-E7D6-4CE2-A256-07ECACE3C82B}" presName="parTrans" presStyleCnt="0"/>
      <dgm:spPr/>
      <dgm:t>
        <a:bodyPr/>
        <a:lstStyle/>
        <a:p>
          <a:endParaRPr lang="ru-RU"/>
        </a:p>
      </dgm:t>
    </dgm:pt>
    <dgm:pt modelId="{A5BCE94A-E7B5-4E49-8DEA-884717F90F19}" type="pres">
      <dgm:prSet presAssocID="{853153D8-A9E2-4361-ADAF-EA97CD875C3F}" presName="node" presStyleLbl="alignAccFollowNode1" presStyleIdx="15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5D221-CE4B-489D-B781-CC7A7A7DEBD0}" type="pres">
      <dgm:prSet presAssocID="{81DDD931-2D3D-4767-833F-FD1C970A80E1}" presName="sibTrans" presStyleCnt="0"/>
      <dgm:spPr/>
      <dgm:t>
        <a:bodyPr/>
        <a:lstStyle/>
        <a:p>
          <a:endParaRPr lang="ru-RU"/>
        </a:p>
      </dgm:t>
    </dgm:pt>
    <dgm:pt modelId="{0C0D5F22-92AF-45CB-8DD3-A457EADCFF93}" type="pres">
      <dgm:prSet presAssocID="{17D61462-F12D-4E5A-B028-394DD4029E8C}" presName="node" presStyleLbl="alignAccFollowNode1" presStyleIdx="16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815E3-DD71-44EE-8B9F-4FD28D73F0B7}" type="pres">
      <dgm:prSet presAssocID="{9AB6C279-16DC-44A2-B70B-EDF5391352AB}" presName="sibTrans" presStyleCnt="0"/>
      <dgm:spPr/>
      <dgm:t>
        <a:bodyPr/>
        <a:lstStyle/>
        <a:p>
          <a:endParaRPr lang="ru-RU"/>
        </a:p>
      </dgm:t>
    </dgm:pt>
    <dgm:pt modelId="{C465C4B3-E273-4F9A-81BE-C725D50F0F39}" type="pres">
      <dgm:prSet presAssocID="{62984D70-43A6-4DA9-915E-C5E7E9BE017D}" presName="node" presStyleLbl="alignAccFollowNode1" presStyleIdx="17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3404C-CFC2-48A5-A20F-28B96EF78CA0}" type="pres">
      <dgm:prSet presAssocID="{D2A389C7-0827-407D-B29F-6BA6799A4353}" presName="vSp" presStyleCnt="0"/>
      <dgm:spPr/>
      <dgm:t>
        <a:bodyPr/>
        <a:lstStyle/>
        <a:p>
          <a:endParaRPr lang="ru-RU"/>
        </a:p>
      </dgm:t>
    </dgm:pt>
    <dgm:pt modelId="{97592C73-9C72-4C60-A1BC-0C073C7BB17B}" type="pres">
      <dgm:prSet presAssocID="{883FD5EC-0C11-4BF2-BC51-590D11B55CB8}" presName="horFlow" presStyleCnt="0"/>
      <dgm:spPr/>
      <dgm:t>
        <a:bodyPr/>
        <a:lstStyle/>
        <a:p>
          <a:endParaRPr lang="ru-RU"/>
        </a:p>
      </dgm:t>
    </dgm:pt>
    <dgm:pt modelId="{640DB79B-095A-4EC5-8DD0-638158B71293}" type="pres">
      <dgm:prSet presAssocID="{883FD5EC-0C11-4BF2-BC51-590D11B55CB8}" presName="bigChev" presStyleLbl="node1" presStyleIdx="6" presStyleCnt="7"/>
      <dgm:spPr/>
      <dgm:t>
        <a:bodyPr/>
        <a:lstStyle/>
        <a:p>
          <a:endParaRPr lang="ru-RU"/>
        </a:p>
      </dgm:t>
    </dgm:pt>
    <dgm:pt modelId="{71A3D3EE-686D-41A3-B845-67E816EC3987}" type="pres">
      <dgm:prSet presAssocID="{347488DF-9355-4587-8654-56D5B7DA2DDB}" presName="parTrans" presStyleCnt="0"/>
      <dgm:spPr/>
      <dgm:t>
        <a:bodyPr/>
        <a:lstStyle/>
        <a:p>
          <a:endParaRPr lang="ru-RU"/>
        </a:p>
      </dgm:t>
    </dgm:pt>
    <dgm:pt modelId="{B35657B7-FBE6-4D9F-A1FC-6AC2401563CD}" type="pres">
      <dgm:prSet presAssocID="{A5EB567E-B2BC-48B9-B00C-15D5B4793982}" presName="node" presStyleLbl="alignAccFollowNode1" presStyleIdx="18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0BF8D-6ECF-4BCD-9AF1-96568D395A13}" type="pres">
      <dgm:prSet presAssocID="{23BE23EB-7A0F-4E08-B8C7-0B19A8ED9CA3}" presName="sibTrans" presStyleCnt="0"/>
      <dgm:spPr/>
      <dgm:t>
        <a:bodyPr/>
        <a:lstStyle/>
        <a:p>
          <a:endParaRPr lang="ru-RU"/>
        </a:p>
      </dgm:t>
    </dgm:pt>
    <dgm:pt modelId="{AAE75384-A37C-41FE-8AC9-C0CCB0790CFD}" type="pres">
      <dgm:prSet presAssocID="{B836B40D-1214-4854-B989-E8F7756933F2}" presName="node" presStyleLbl="alignAccFollowNode1" presStyleIdx="19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213F7-48AF-4663-A9DB-EB8D8184BD9D}" type="pres">
      <dgm:prSet presAssocID="{0D4FE1C5-4586-4CA2-B492-39C9C877D7CB}" presName="sibTrans" presStyleCnt="0"/>
      <dgm:spPr/>
      <dgm:t>
        <a:bodyPr/>
        <a:lstStyle/>
        <a:p>
          <a:endParaRPr lang="ru-RU"/>
        </a:p>
      </dgm:t>
    </dgm:pt>
    <dgm:pt modelId="{E54F915A-63A8-46C4-8FC8-03DAB95E7898}" type="pres">
      <dgm:prSet presAssocID="{AB5FAF1C-25C4-47F9-8269-9DDF55720120}" presName="node" presStyleLbl="alignAccFollowNode1" presStyleIdx="20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B4BD6-BD64-4086-B82D-80F359D2E8F2}" type="presOf" srcId="{AB5FAF1C-25C4-47F9-8269-9DDF55720120}" destId="{E54F915A-63A8-46C4-8FC8-03DAB95E7898}" srcOrd="0" destOrd="0" presId="urn:microsoft.com/office/officeart/2005/8/layout/lProcess3"/>
    <dgm:cxn modelId="{62C1DDB1-6A5A-4501-9B89-C680F8FDBB84}" srcId="{6CB0D4BD-2ECA-46F2-87FE-82D639F2FDA5}" destId="{A48ADDC5-BB47-4977-AB87-4C9527E61B73}" srcOrd="2" destOrd="0" parTransId="{6D74F3FA-DBB1-45B1-A8FE-EAC05B4DD6BD}" sibTransId="{00E05CF9-AA03-4E7F-B005-9931EE47E6AA}"/>
    <dgm:cxn modelId="{2C3F0525-BA9D-4B77-9B1E-9F0751CE0B79}" srcId="{D0888601-7648-47F7-B464-9FEF968233F9}" destId="{CCDC394A-BFEA-4AE8-ABED-FC7C70F3F89E}" srcOrd="0" destOrd="0" parTransId="{74FE134B-0801-40D1-9843-FDB75B1B49C3}" sibTransId="{457D14CD-8386-4336-9636-119180D779FC}"/>
    <dgm:cxn modelId="{1A97425A-D540-4C89-A0B9-1BF1F5065BF9}" type="presOf" srcId="{D0888601-7648-47F7-B464-9FEF968233F9}" destId="{A90A9A50-6220-4E92-B821-F2965EA52303}" srcOrd="0" destOrd="0" presId="urn:microsoft.com/office/officeart/2005/8/layout/lProcess3"/>
    <dgm:cxn modelId="{A875B487-E5DA-40A7-9020-BD661D27A163}" srcId="{861817BC-9C84-48DE-8732-EC273184D915}" destId="{D2A389C7-0827-407D-B29F-6BA6799A4353}" srcOrd="5" destOrd="0" parTransId="{2DAC57D2-DE2B-4CE1-9884-9FBBD7BCFBDE}" sibTransId="{8289DCD9-A56B-4DB6-9685-D96E9A2E3CF5}"/>
    <dgm:cxn modelId="{2B3C2AF4-852C-4239-AA30-4253906D7C85}" srcId="{D2A389C7-0827-407D-B29F-6BA6799A4353}" destId="{62984D70-43A6-4DA9-915E-C5E7E9BE017D}" srcOrd="2" destOrd="0" parTransId="{CE3EC273-FD7C-4B84-A09C-F58384294CA5}" sibTransId="{A115B8BA-C489-4A9C-ACC1-15A39FB1A0E8}"/>
    <dgm:cxn modelId="{E12418C3-1188-4021-8771-4DC9A3A874E9}" srcId="{861817BC-9C84-48DE-8732-EC273184D915}" destId="{94535FF2-76E4-402F-8634-6B162CBCB574}" srcOrd="1" destOrd="0" parTransId="{3B050708-C7C9-47E9-8F9A-0962C7B0D65C}" sibTransId="{7897D73B-D4C3-4BA5-845C-C685E5E4733C}"/>
    <dgm:cxn modelId="{B848695E-EFD8-41C6-A3B5-CF61714F7F93}" type="presOf" srcId="{B836B40D-1214-4854-B989-E8F7756933F2}" destId="{AAE75384-A37C-41FE-8AC9-C0CCB0790CFD}" srcOrd="0" destOrd="0" presId="urn:microsoft.com/office/officeart/2005/8/layout/lProcess3"/>
    <dgm:cxn modelId="{DBF8EDF5-CE09-4EBA-ADE8-659E34F8A899}" type="presOf" srcId="{D2A389C7-0827-407D-B29F-6BA6799A4353}" destId="{C8A4CB6F-59B8-4449-8A8F-AC0182FB348A}" srcOrd="0" destOrd="0" presId="urn:microsoft.com/office/officeart/2005/8/layout/lProcess3"/>
    <dgm:cxn modelId="{DD280D73-2698-4B01-B46A-6AC28FBB764C}" srcId="{EA36A0E1-0104-483C-844D-34C77E36C1F7}" destId="{DB5EE19A-300B-461E-B168-F9242A95D221}" srcOrd="2" destOrd="0" parTransId="{1E8A1476-8DAA-4C84-A573-894D08FA1AA8}" sibTransId="{6BD1F1E2-08D8-4C1D-8BC3-C2AD79DF4D3E}"/>
    <dgm:cxn modelId="{17A88736-C946-4809-B942-B4FE1C82A9C1}" srcId="{4322A66D-74E2-4395-8EB2-0A86FE87C250}" destId="{16982B94-EEB2-4F2C-9C23-6D812044BE71}" srcOrd="1" destOrd="0" parTransId="{3227C0B7-B182-4028-BFEB-D1FEABED15F2}" sibTransId="{5C4E6144-AD60-45D8-8250-B6D5612959C4}"/>
    <dgm:cxn modelId="{C25A61DB-6237-45EB-97A8-08C1D6E8ACC3}" type="presOf" srcId="{1B0ABBDE-9E71-43B8-AE4F-3A0504B4D6E8}" destId="{84F16AB9-0475-42FE-A44A-1774B498F3E0}" srcOrd="0" destOrd="0" presId="urn:microsoft.com/office/officeart/2005/8/layout/lProcess3"/>
    <dgm:cxn modelId="{B24CBE5B-18C9-4A8B-95DD-87EE5159421C}" type="presOf" srcId="{2889BB77-1ECE-47DE-8658-71C314A26CB6}" destId="{AD0FA9E9-0696-4D73-B4F1-AE9013D14A74}" srcOrd="0" destOrd="0" presId="urn:microsoft.com/office/officeart/2005/8/layout/lProcess3"/>
    <dgm:cxn modelId="{50173D4B-B995-44ED-B054-96D5E44BE79A}" srcId="{D2A389C7-0827-407D-B29F-6BA6799A4353}" destId="{17D61462-F12D-4E5A-B028-394DD4029E8C}" srcOrd="1" destOrd="0" parTransId="{A1ABFE41-B2D1-4524-90D9-CFC2A94BB462}" sibTransId="{9AB6C279-16DC-44A2-B70B-EDF5391352AB}"/>
    <dgm:cxn modelId="{ECF0416E-86CB-45F7-BC5D-1150D7A64757}" srcId="{EA36A0E1-0104-483C-844D-34C77E36C1F7}" destId="{D55BB222-9D3A-4C31-8CC8-0264D4EBD7F0}" srcOrd="0" destOrd="0" parTransId="{524E1793-8A3B-48A8-A685-8D02D2BAEFCD}" sibTransId="{9D9F7B38-1C69-408D-9C2E-507CBC1EA73D}"/>
    <dgm:cxn modelId="{6694B5AF-7C2C-4503-B16D-8CB28EEC8DBF}" srcId="{94535FF2-76E4-402F-8634-6B162CBCB574}" destId="{C0AE4297-C144-48AE-B9FC-81A2BE136B12}" srcOrd="1" destOrd="0" parTransId="{30F3F742-4CDB-4FC2-B7AE-FFDAAA63B87D}" sibTransId="{731EADFE-483A-4407-B03C-79F7FEE28C58}"/>
    <dgm:cxn modelId="{2DA8450E-7A5E-40AB-8E9C-2DD86CDC789E}" type="presOf" srcId="{FBAECE27-48F1-44FF-9B51-C44466149926}" destId="{BA20D232-B5FE-4D3C-B5A1-85D979C03273}" srcOrd="0" destOrd="0" presId="urn:microsoft.com/office/officeart/2005/8/layout/lProcess3"/>
    <dgm:cxn modelId="{51BB9501-FD7E-4282-9D9F-69ACEE1C1879}" type="presOf" srcId="{6CB0D4BD-2ECA-46F2-87FE-82D639F2FDA5}" destId="{A6104FC7-A234-4135-9D89-3685FCDF3A93}" srcOrd="0" destOrd="0" presId="urn:microsoft.com/office/officeart/2005/8/layout/lProcess3"/>
    <dgm:cxn modelId="{F8CCB932-36F7-4993-92C2-0731E2123B9C}" type="presOf" srcId="{883FD5EC-0C11-4BF2-BC51-590D11B55CB8}" destId="{640DB79B-095A-4EC5-8DD0-638158B71293}" srcOrd="0" destOrd="0" presId="urn:microsoft.com/office/officeart/2005/8/layout/lProcess3"/>
    <dgm:cxn modelId="{8EEC6F27-968F-491D-B3E5-772D10B16895}" type="presOf" srcId="{DB5EE19A-300B-461E-B168-F9242A95D221}" destId="{8BA644C1-6E18-418B-9DEB-E65834281646}" srcOrd="0" destOrd="0" presId="urn:microsoft.com/office/officeart/2005/8/layout/lProcess3"/>
    <dgm:cxn modelId="{60CC15CF-7DE4-4FF1-A548-DEE253AEA1AD}" type="presOf" srcId="{8BAF7E1C-5AA3-4B58-A528-A470AAC7C29D}" destId="{49019FC6-09F8-4EE8-AC80-4ADA3E54F885}" srcOrd="0" destOrd="0" presId="urn:microsoft.com/office/officeart/2005/8/layout/lProcess3"/>
    <dgm:cxn modelId="{AE65A35F-7427-4CC4-88E4-859BA6401073}" srcId="{883FD5EC-0C11-4BF2-BC51-590D11B55CB8}" destId="{A5EB567E-B2BC-48B9-B00C-15D5B4793982}" srcOrd="0" destOrd="0" parTransId="{347488DF-9355-4587-8654-56D5B7DA2DDB}" sibTransId="{23BE23EB-7A0F-4E08-B8C7-0B19A8ED9CA3}"/>
    <dgm:cxn modelId="{A18DA7A0-8178-411C-9636-E2B453ADBC57}" srcId="{EA36A0E1-0104-483C-844D-34C77E36C1F7}" destId="{2889BB77-1ECE-47DE-8658-71C314A26CB6}" srcOrd="1" destOrd="0" parTransId="{0997C68B-A46A-48B5-BD02-38AA8968C394}" sibTransId="{CF22FA45-D3CD-4091-AA0A-6F64F88F1A6C}"/>
    <dgm:cxn modelId="{F7D45BE7-A8C6-42AA-B606-8CD281626AED}" type="presOf" srcId="{17D61462-F12D-4E5A-B028-394DD4029E8C}" destId="{0C0D5F22-92AF-45CB-8DD3-A457EADCFF93}" srcOrd="0" destOrd="0" presId="urn:microsoft.com/office/officeart/2005/8/layout/lProcess3"/>
    <dgm:cxn modelId="{45CBA19A-4C8F-437C-B027-FA6508176678}" type="presOf" srcId="{A5EB567E-B2BC-48B9-B00C-15D5B4793982}" destId="{B35657B7-FBE6-4D9F-A1FC-6AC2401563CD}" srcOrd="0" destOrd="0" presId="urn:microsoft.com/office/officeart/2005/8/layout/lProcess3"/>
    <dgm:cxn modelId="{E2B69E06-738B-4B31-8CD5-39C5BB8D8292}" srcId="{D2A389C7-0827-407D-B29F-6BA6799A4353}" destId="{853153D8-A9E2-4361-ADAF-EA97CD875C3F}" srcOrd="0" destOrd="0" parTransId="{D529F856-E7D6-4CE2-A256-07ECACE3C82B}" sibTransId="{81DDD931-2D3D-4767-833F-FD1C970A80E1}"/>
    <dgm:cxn modelId="{384D1E94-88D1-4292-B993-5D72DCD5A16F}" type="presOf" srcId="{D55BB222-9D3A-4C31-8CC8-0264D4EBD7F0}" destId="{86D97254-CFDA-476A-B61C-65375773FDF0}" srcOrd="0" destOrd="0" presId="urn:microsoft.com/office/officeart/2005/8/layout/lProcess3"/>
    <dgm:cxn modelId="{619FB3D4-7D9E-425F-B9D0-E1445E930A3B}" srcId="{861817BC-9C84-48DE-8732-EC273184D915}" destId="{4322A66D-74E2-4395-8EB2-0A86FE87C250}" srcOrd="2" destOrd="0" parTransId="{F42DAB86-4E4B-40E8-A396-5700880F570D}" sibTransId="{319B1BB2-FD3D-4BE1-8F0F-8AA594A77704}"/>
    <dgm:cxn modelId="{6E499407-5826-4DD9-A00C-9E9CDD9C2B96}" type="presOf" srcId="{4322A66D-74E2-4395-8EB2-0A86FE87C250}" destId="{E3F953D4-FC3E-448E-88A6-AC4DE731C418}" srcOrd="0" destOrd="0" presId="urn:microsoft.com/office/officeart/2005/8/layout/lProcess3"/>
    <dgm:cxn modelId="{BD626F6F-EE65-4E3B-ADFE-4DF4CFD2B3FD}" srcId="{883FD5EC-0C11-4BF2-BC51-590D11B55CB8}" destId="{AB5FAF1C-25C4-47F9-8269-9DDF55720120}" srcOrd="2" destOrd="0" parTransId="{9C02C242-8CE6-43F3-A8A9-924BA639948A}" sibTransId="{75C09A6B-482B-46E2-A4B4-940E52CE1498}"/>
    <dgm:cxn modelId="{6BBFA229-2692-4C26-B6A7-824D27BC1869}" srcId="{4322A66D-74E2-4395-8EB2-0A86FE87C250}" destId="{1FD2F4C0-21B1-433F-96E8-41E252891283}" srcOrd="2" destOrd="0" parTransId="{1CA868D9-0EB2-4BCB-924B-241AB87056E1}" sibTransId="{911E9908-BE1B-43D7-99E9-7220598B9A6E}"/>
    <dgm:cxn modelId="{7C7789F4-D446-4285-8EB3-BFBEE75715AC}" srcId="{861817BC-9C84-48DE-8732-EC273184D915}" destId="{883FD5EC-0C11-4BF2-BC51-590D11B55CB8}" srcOrd="6" destOrd="0" parTransId="{95AEEC8A-4781-4EE9-9BFF-9C5850612D1D}" sibTransId="{9C2D88A3-8CDC-4AA9-8A25-8BEB8E6A89DC}"/>
    <dgm:cxn modelId="{FE8A947F-3AF2-428E-BEAE-09BAD6DF2C70}" type="presOf" srcId="{A48ADDC5-BB47-4977-AB87-4C9527E61B73}" destId="{DC78E9DC-FF28-462D-8E40-FF6EA1E14913}" srcOrd="0" destOrd="0" presId="urn:microsoft.com/office/officeart/2005/8/layout/lProcess3"/>
    <dgm:cxn modelId="{6D720493-47A5-4359-9374-927FE3C15EB1}" type="presOf" srcId="{1FD2F4C0-21B1-433F-96E8-41E252891283}" destId="{43DB01DB-006E-40BE-88E2-804DB4848F68}" srcOrd="0" destOrd="0" presId="urn:microsoft.com/office/officeart/2005/8/layout/lProcess3"/>
    <dgm:cxn modelId="{DFD6EC9A-77CA-47C2-9FB5-F698DF2AE870}" type="presOf" srcId="{CCDC394A-BFEA-4AE8-ABED-FC7C70F3F89E}" destId="{7AAE7EE8-B267-4AFD-B8D4-2963009D7264}" srcOrd="0" destOrd="0" presId="urn:microsoft.com/office/officeart/2005/8/layout/lProcess3"/>
    <dgm:cxn modelId="{D07BF178-F21C-4E4D-990B-1188CD191742}" type="presOf" srcId="{861817BC-9C84-48DE-8732-EC273184D915}" destId="{1344C94F-75FB-4EB8-B43B-443601FEF893}" srcOrd="0" destOrd="0" presId="urn:microsoft.com/office/officeart/2005/8/layout/lProcess3"/>
    <dgm:cxn modelId="{21C209B0-977D-4C60-B6D7-BCD183AE6BF9}" srcId="{861817BC-9C84-48DE-8732-EC273184D915}" destId="{EA36A0E1-0104-483C-844D-34C77E36C1F7}" srcOrd="0" destOrd="0" parTransId="{D14A1ED2-9C57-4274-A417-7404376B1E1B}" sibTransId="{27F1A881-5611-4AC7-B565-A5E0FDC11686}"/>
    <dgm:cxn modelId="{8A0F3FC6-ECFA-4534-9E0E-A68F3AC5425C}" srcId="{D0888601-7648-47F7-B464-9FEF968233F9}" destId="{65821672-4E85-4E81-9788-295A22BE865E}" srcOrd="2" destOrd="0" parTransId="{94274F76-1E18-467E-B6B9-F10F743BC23C}" sibTransId="{E968EE39-53AF-4756-8C68-6D9106B8D2CC}"/>
    <dgm:cxn modelId="{A14AB7B4-2864-4574-8D6F-1FDB1C3AF12C}" type="presOf" srcId="{16982B94-EEB2-4F2C-9C23-6D812044BE71}" destId="{7DA7B154-C124-4D54-A168-34EA40E4729F}" srcOrd="0" destOrd="0" presId="urn:microsoft.com/office/officeart/2005/8/layout/lProcess3"/>
    <dgm:cxn modelId="{B952DD87-B89E-46E0-9A74-676C3BE79810}" type="presOf" srcId="{C0AE4297-C144-48AE-B9FC-81A2BE136B12}" destId="{87A661F0-7B42-4353-BA43-D20FC85CD685}" srcOrd="0" destOrd="0" presId="urn:microsoft.com/office/officeart/2005/8/layout/lProcess3"/>
    <dgm:cxn modelId="{A3EFA92A-9E14-423C-83CD-7622E7D14124}" type="presOf" srcId="{62984D70-43A6-4DA9-915E-C5E7E9BE017D}" destId="{C465C4B3-E273-4F9A-81BE-C725D50F0F39}" srcOrd="0" destOrd="0" presId="urn:microsoft.com/office/officeart/2005/8/layout/lProcess3"/>
    <dgm:cxn modelId="{1D81BF74-4185-4D1B-A188-A83E22F1E7FB}" type="presOf" srcId="{EA36A0E1-0104-483C-844D-34C77E36C1F7}" destId="{8261046A-4053-44C4-BB6E-9FE33F9389FC}" srcOrd="0" destOrd="0" presId="urn:microsoft.com/office/officeart/2005/8/layout/lProcess3"/>
    <dgm:cxn modelId="{4AF3794B-BCBC-4256-93E1-024CE27B53F9}" type="presOf" srcId="{BC1B231D-32D1-49A5-B2B4-A5BEE07B969F}" destId="{72B44B91-0757-445A-A9F0-5DE7A61882FC}" srcOrd="0" destOrd="0" presId="urn:microsoft.com/office/officeart/2005/8/layout/lProcess3"/>
    <dgm:cxn modelId="{04702735-5A8E-42A6-9CE4-E4C09AAA173F}" type="presOf" srcId="{94535FF2-76E4-402F-8634-6B162CBCB574}" destId="{BF26B184-F30F-45EA-B815-512A305E7178}" srcOrd="0" destOrd="0" presId="urn:microsoft.com/office/officeart/2005/8/layout/lProcess3"/>
    <dgm:cxn modelId="{AFF3438C-4AF3-477E-AC2F-5AE9447166EE}" srcId="{861817BC-9C84-48DE-8732-EC273184D915}" destId="{6CB0D4BD-2ECA-46F2-87FE-82D639F2FDA5}" srcOrd="3" destOrd="0" parTransId="{84C722F6-C677-4864-A3A1-2AD564354D3F}" sibTransId="{BAC73DAE-26ED-4987-94F3-EC2FED502242}"/>
    <dgm:cxn modelId="{89A7B48E-6B9D-43B8-B715-FF051BF30766}" srcId="{861817BC-9C84-48DE-8732-EC273184D915}" destId="{D0888601-7648-47F7-B464-9FEF968233F9}" srcOrd="4" destOrd="0" parTransId="{300E846B-B7DF-468A-966C-C07EC1C7BC71}" sibTransId="{CC0802DE-8425-4C30-B3E9-D364E05777D2}"/>
    <dgm:cxn modelId="{3BC3E62F-B247-4A9E-825C-CB32923EDFB3}" srcId="{6CB0D4BD-2ECA-46F2-87FE-82D639F2FDA5}" destId="{BC1B231D-32D1-49A5-B2B4-A5BEE07B969F}" srcOrd="0" destOrd="0" parTransId="{200BBB16-60B2-42F8-A8E1-8BF7B541DCD8}" sibTransId="{A0BF91A5-5133-4CDB-9D5A-B783BBDDD11F}"/>
    <dgm:cxn modelId="{62971649-818D-4CFC-AC58-1335D6E8B1F6}" type="presOf" srcId="{853153D8-A9E2-4361-ADAF-EA97CD875C3F}" destId="{A5BCE94A-E7B5-4E49-8DEA-884717F90F19}" srcOrd="0" destOrd="0" presId="urn:microsoft.com/office/officeart/2005/8/layout/lProcess3"/>
    <dgm:cxn modelId="{AFE3B2F1-89F3-4844-A66C-057ED77A02EF}" type="presOf" srcId="{65821672-4E85-4E81-9788-295A22BE865E}" destId="{83A3C59A-37E7-4A2F-952A-95365799614F}" srcOrd="0" destOrd="0" presId="urn:microsoft.com/office/officeart/2005/8/layout/lProcess3"/>
    <dgm:cxn modelId="{E5D9DA18-12D7-4FA6-BD45-8829560E1B8B}" srcId="{6CB0D4BD-2ECA-46F2-87FE-82D639F2FDA5}" destId="{1B0ABBDE-9E71-43B8-AE4F-3A0504B4D6E8}" srcOrd="1" destOrd="0" parTransId="{FBFA9F00-C059-4CC1-8455-A05DB203D25A}" sibTransId="{6EF386D3-C86D-48E5-AE22-47FC760AF360}"/>
    <dgm:cxn modelId="{CD42F28A-1556-40AD-93F7-531F01C62277}" type="presOf" srcId="{45E98FB6-9944-4F16-8720-43498E5EC49C}" destId="{58D422BD-E255-4856-ABA0-0E24CE22A2CA}" srcOrd="0" destOrd="0" presId="urn:microsoft.com/office/officeart/2005/8/layout/lProcess3"/>
    <dgm:cxn modelId="{B7EFE02A-59E6-4304-B78C-83ECA249135C}" srcId="{94535FF2-76E4-402F-8634-6B162CBCB574}" destId="{174B2965-747C-4F77-917A-E18CD783F684}" srcOrd="2" destOrd="0" parTransId="{28667F0F-82BF-4F17-8628-AEC0D9435341}" sibTransId="{3D7BB5D5-9159-4DE0-9F6B-40D3561C476E}"/>
    <dgm:cxn modelId="{ACE03518-4DC8-4897-B70D-5FFD8A3A60FC}" srcId="{883FD5EC-0C11-4BF2-BC51-590D11B55CB8}" destId="{B836B40D-1214-4854-B989-E8F7756933F2}" srcOrd="1" destOrd="0" parTransId="{DC36E9F1-891F-4145-83FD-B5C6719E7D15}" sibTransId="{0D4FE1C5-4586-4CA2-B492-39C9C877D7CB}"/>
    <dgm:cxn modelId="{A7B69B1D-D862-4204-8BC1-BF47E8710BDA}" srcId="{94535FF2-76E4-402F-8634-6B162CBCB574}" destId="{FBAECE27-48F1-44FF-9B51-C44466149926}" srcOrd="0" destOrd="0" parTransId="{2C939356-617A-4A43-8717-4634B86CEBD5}" sibTransId="{A83EFD8C-8039-4301-9116-C4A8F65613FF}"/>
    <dgm:cxn modelId="{4C6F5D1A-AA1D-482C-9646-725E6A3C9BA5}" type="presOf" srcId="{174B2965-747C-4F77-917A-E18CD783F684}" destId="{ECECDAE8-CE02-41BB-89CF-ECF086EAF5FF}" srcOrd="0" destOrd="0" presId="urn:microsoft.com/office/officeart/2005/8/layout/lProcess3"/>
    <dgm:cxn modelId="{BEB0BA43-EBDA-41CC-8C3A-14B00DEFAE74}" srcId="{D0888601-7648-47F7-B464-9FEF968233F9}" destId="{45E98FB6-9944-4F16-8720-43498E5EC49C}" srcOrd="1" destOrd="0" parTransId="{4A7B2910-F662-4A50-B00C-5290F2E38771}" sibTransId="{74D33234-AF1A-4913-AE16-230961FBE9D3}"/>
    <dgm:cxn modelId="{74C82E52-2A73-40D2-B2B0-DEBBD5BEAD18}" srcId="{4322A66D-74E2-4395-8EB2-0A86FE87C250}" destId="{8BAF7E1C-5AA3-4B58-A528-A470AAC7C29D}" srcOrd="0" destOrd="0" parTransId="{190D242F-DC32-4E3E-9EC7-6D2818493912}" sibTransId="{7381D5A8-E168-4EEB-8E72-B7C8DB79EFF9}"/>
    <dgm:cxn modelId="{A94EF203-0A54-41A6-9284-2C3E42B14B6B}" type="presParOf" srcId="{1344C94F-75FB-4EB8-B43B-443601FEF893}" destId="{A85CDA89-1069-429B-9D20-1A8CD6F600F6}" srcOrd="0" destOrd="0" presId="urn:microsoft.com/office/officeart/2005/8/layout/lProcess3"/>
    <dgm:cxn modelId="{12B3A338-C071-4258-A9F2-61A36C99AC3C}" type="presParOf" srcId="{A85CDA89-1069-429B-9D20-1A8CD6F600F6}" destId="{8261046A-4053-44C4-BB6E-9FE33F9389FC}" srcOrd="0" destOrd="0" presId="urn:microsoft.com/office/officeart/2005/8/layout/lProcess3"/>
    <dgm:cxn modelId="{C19FA82E-AFBC-4DD9-9D34-3697EAE81694}" type="presParOf" srcId="{A85CDA89-1069-429B-9D20-1A8CD6F600F6}" destId="{BE8E0861-7E5C-479B-B1AD-84BDFFE8B6A6}" srcOrd="1" destOrd="0" presId="urn:microsoft.com/office/officeart/2005/8/layout/lProcess3"/>
    <dgm:cxn modelId="{EE1CBF79-4F30-41BC-9E6D-282BF8CD782B}" type="presParOf" srcId="{A85CDA89-1069-429B-9D20-1A8CD6F600F6}" destId="{86D97254-CFDA-476A-B61C-65375773FDF0}" srcOrd="2" destOrd="0" presId="urn:microsoft.com/office/officeart/2005/8/layout/lProcess3"/>
    <dgm:cxn modelId="{83440A97-A2A1-4E1A-BBDC-893F6C158C8A}" type="presParOf" srcId="{A85CDA89-1069-429B-9D20-1A8CD6F600F6}" destId="{3638CECA-E5D9-4B61-9CFA-4D376D4B27C5}" srcOrd="3" destOrd="0" presId="urn:microsoft.com/office/officeart/2005/8/layout/lProcess3"/>
    <dgm:cxn modelId="{DD1AC246-F79D-425A-BD2C-47B4D0BDA2EB}" type="presParOf" srcId="{A85CDA89-1069-429B-9D20-1A8CD6F600F6}" destId="{AD0FA9E9-0696-4D73-B4F1-AE9013D14A74}" srcOrd="4" destOrd="0" presId="urn:microsoft.com/office/officeart/2005/8/layout/lProcess3"/>
    <dgm:cxn modelId="{8A38EE0B-89D0-4972-85F6-67EE68497844}" type="presParOf" srcId="{A85CDA89-1069-429B-9D20-1A8CD6F600F6}" destId="{3D859183-DD38-44DA-8DA8-E5444B908ED6}" srcOrd="5" destOrd="0" presId="urn:microsoft.com/office/officeart/2005/8/layout/lProcess3"/>
    <dgm:cxn modelId="{4C2E6BB0-1B91-4F2F-A65A-1E07C323797F}" type="presParOf" srcId="{A85CDA89-1069-429B-9D20-1A8CD6F600F6}" destId="{8BA644C1-6E18-418B-9DEB-E65834281646}" srcOrd="6" destOrd="0" presId="urn:microsoft.com/office/officeart/2005/8/layout/lProcess3"/>
    <dgm:cxn modelId="{B98524C0-8A5E-4837-8067-597A3C0EE318}" type="presParOf" srcId="{1344C94F-75FB-4EB8-B43B-443601FEF893}" destId="{7CD22281-D7EE-4777-A085-5063AB4009F5}" srcOrd="1" destOrd="0" presId="urn:microsoft.com/office/officeart/2005/8/layout/lProcess3"/>
    <dgm:cxn modelId="{F0CF9113-55F0-4F48-98CA-8B6CBF5334EF}" type="presParOf" srcId="{1344C94F-75FB-4EB8-B43B-443601FEF893}" destId="{EEC20BFD-AFCE-47B8-AF21-B8C8892B9B1F}" srcOrd="2" destOrd="0" presId="urn:microsoft.com/office/officeart/2005/8/layout/lProcess3"/>
    <dgm:cxn modelId="{3E68A6A5-8370-4C72-B93A-9161E7707077}" type="presParOf" srcId="{EEC20BFD-AFCE-47B8-AF21-B8C8892B9B1F}" destId="{BF26B184-F30F-45EA-B815-512A305E7178}" srcOrd="0" destOrd="0" presId="urn:microsoft.com/office/officeart/2005/8/layout/lProcess3"/>
    <dgm:cxn modelId="{D489D5AF-A401-4117-ADFC-44063AB09A2E}" type="presParOf" srcId="{EEC20BFD-AFCE-47B8-AF21-B8C8892B9B1F}" destId="{5CEA2384-5C59-42F8-BD25-8A5FCAAEF254}" srcOrd="1" destOrd="0" presId="urn:microsoft.com/office/officeart/2005/8/layout/lProcess3"/>
    <dgm:cxn modelId="{8887C18B-93A8-45BB-940C-10B81D1C4260}" type="presParOf" srcId="{EEC20BFD-AFCE-47B8-AF21-B8C8892B9B1F}" destId="{BA20D232-B5FE-4D3C-B5A1-85D979C03273}" srcOrd="2" destOrd="0" presId="urn:microsoft.com/office/officeart/2005/8/layout/lProcess3"/>
    <dgm:cxn modelId="{8469664C-F21E-4A3A-A61E-8E31E774204D}" type="presParOf" srcId="{EEC20BFD-AFCE-47B8-AF21-B8C8892B9B1F}" destId="{5B4AB082-2E4E-461F-87B8-992E5620B006}" srcOrd="3" destOrd="0" presId="urn:microsoft.com/office/officeart/2005/8/layout/lProcess3"/>
    <dgm:cxn modelId="{EED738C7-4BE0-4233-A58C-8C4AFC8438B8}" type="presParOf" srcId="{EEC20BFD-AFCE-47B8-AF21-B8C8892B9B1F}" destId="{87A661F0-7B42-4353-BA43-D20FC85CD685}" srcOrd="4" destOrd="0" presId="urn:microsoft.com/office/officeart/2005/8/layout/lProcess3"/>
    <dgm:cxn modelId="{7B2AF2AE-1D30-41AE-A0E1-B50914D52851}" type="presParOf" srcId="{EEC20BFD-AFCE-47B8-AF21-B8C8892B9B1F}" destId="{B1DB6389-304B-4E27-A0B1-182B9CD17A9B}" srcOrd="5" destOrd="0" presId="urn:microsoft.com/office/officeart/2005/8/layout/lProcess3"/>
    <dgm:cxn modelId="{EF8EB6B0-8C60-43C6-964F-0560E214885B}" type="presParOf" srcId="{EEC20BFD-AFCE-47B8-AF21-B8C8892B9B1F}" destId="{ECECDAE8-CE02-41BB-89CF-ECF086EAF5FF}" srcOrd="6" destOrd="0" presId="urn:microsoft.com/office/officeart/2005/8/layout/lProcess3"/>
    <dgm:cxn modelId="{B78A31C0-81E0-43AE-BEFA-22BDCFAB1FDF}" type="presParOf" srcId="{1344C94F-75FB-4EB8-B43B-443601FEF893}" destId="{4EC539B8-C588-466F-847D-9C369C28E4F4}" srcOrd="3" destOrd="0" presId="urn:microsoft.com/office/officeart/2005/8/layout/lProcess3"/>
    <dgm:cxn modelId="{FAF6E7D8-F650-4B67-B60E-EEC75A1CEE90}" type="presParOf" srcId="{1344C94F-75FB-4EB8-B43B-443601FEF893}" destId="{0FBEF6AC-8271-43A7-889C-C4F65E84E2E0}" srcOrd="4" destOrd="0" presId="urn:microsoft.com/office/officeart/2005/8/layout/lProcess3"/>
    <dgm:cxn modelId="{164385E4-B74C-4814-A14E-2A1032284EE4}" type="presParOf" srcId="{0FBEF6AC-8271-43A7-889C-C4F65E84E2E0}" destId="{E3F953D4-FC3E-448E-88A6-AC4DE731C418}" srcOrd="0" destOrd="0" presId="urn:microsoft.com/office/officeart/2005/8/layout/lProcess3"/>
    <dgm:cxn modelId="{2DE03ACD-E3D7-4F95-B040-7FF9E91105FA}" type="presParOf" srcId="{0FBEF6AC-8271-43A7-889C-C4F65E84E2E0}" destId="{D230931B-29AB-47CE-BDE2-8FBCBA24A5C3}" srcOrd="1" destOrd="0" presId="urn:microsoft.com/office/officeart/2005/8/layout/lProcess3"/>
    <dgm:cxn modelId="{F4AD50B7-F65B-4F5D-A898-BBAA420DB7BC}" type="presParOf" srcId="{0FBEF6AC-8271-43A7-889C-C4F65E84E2E0}" destId="{49019FC6-09F8-4EE8-AC80-4ADA3E54F885}" srcOrd="2" destOrd="0" presId="urn:microsoft.com/office/officeart/2005/8/layout/lProcess3"/>
    <dgm:cxn modelId="{03F6A5AB-64D1-4487-9B28-07318FDA73DF}" type="presParOf" srcId="{0FBEF6AC-8271-43A7-889C-C4F65E84E2E0}" destId="{F71EA574-054A-4DFF-9919-71FD202578A5}" srcOrd="3" destOrd="0" presId="urn:microsoft.com/office/officeart/2005/8/layout/lProcess3"/>
    <dgm:cxn modelId="{DEB83ED5-54EA-4B6D-A402-47A8EE88F258}" type="presParOf" srcId="{0FBEF6AC-8271-43A7-889C-C4F65E84E2E0}" destId="{7DA7B154-C124-4D54-A168-34EA40E4729F}" srcOrd="4" destOrd="0" presId="urn:microsoft.com/office/officeart/2005/8/layout/lProcess3"/>
    <dgm:cxn modelId="{CA051725-BF32-44F2-BA3F-798E74C32C64}" type="presParOf" srcId="{0FBEF6AC-8271-43A7-889C-C4F65E84E2E0}" destId="{3D231024-E8ED-445A-A7F4-8F7172C65997}" srcOrd="5" destOrd="0" presId="urn:microsoft.com/office/officeart/2005/8/layout/lProcess3"/>
    <dgm:cxn modelId="{CA16C904-B992-4FEC-812D-52A1098FC897}" type="presParOf" srcId="{0FBEF6AC-8271-43A7-889C-C4F65E84E2E0}" destId="{43DB01DB-006E-40BE-88E2-804DB4848F68}" srcOrd="6" destOrd="0" presId="urn:microsoft.com/office/officeart/2005/8/layout/lProcess3"/>
    <dgm:cxn modelId="{10B1AD08-6253-4350-A32E-240B4B5527C4}" type="presParOf" srcId="{1344C94F-75FB-4EB8-B43B-443601FEF893}" destId="{F0B01291-7349-46DA-A874-60C5233A71FE}" srcOrd="5" destOrd="0" presId="urn:microsoft.com/office/officeart/2005/8/layout/lProcess3"/>
    <dgm:cxn modelId="{FD5342A7-9021-4D8C-9E2B-550E88424B18}" type="presParOf" srcId="{1344C94F-75FB-4EB8-B43B-443601FEF893}" destId="{2155FF9D-FD61-4710-B2BF-9D558D6899FE}" srcOrd="6" destOrd="0" presId="urn:microsoft.com/office/officeart/2005/8/layout/lProcess3"/>
    <dgm:cxn modelId="{BD740CA4-0EC6-4930-B9EF-78A8694668F2}" type="presParOf" srcId="{2155FF9D-FD61-4710-B2BF-9D558D6899FE}" destId="{A6104FC7-A234-4135-9D89-3685FCDF3A93}" srcOrd="0" destOrd="0" presId="urn:microsoft.com/office/officeart/2005/8/layout/lProcess3"/>
    <dgm:cxn modelId="{5D9EEA02-AC2F-4419-B89B-CCE8299FFEE4}" type="presParOf" srcId="{2155FF9D-FD61-4710-B2BF-9D558D6899FE}" destId="{93300B26-7DCC-41CE-B088-0387863ACF4C}" srcOrd="1" destOrd="0" presId="urn:microsoft.com/office/officeart/2005/8/layout/lProcess3"/>
    <dgm:cxn modelId="{317A7E57-2EA5-48CD-A228-93868538044D}" type="presParOf" srcId="{2155FF9D-FD61-4710-B2BF-9D558D6899FE}" destId="{72B44B91-0757-445A-A9F0-5DE7A61882FC}" srcOrd="2" destOrd="0" presId="urn:microsoft.com/office/officeart/2005/8/layout/lProcess3"/>
    <dgm:cxn modelId="{98278AEC-5173-4F8F-B225-186C7D3484EC}" type="presParOf" srcId="{2155FF9D-FD61-4710-B2BF-9D558D6899FE}" destId="{981894EC-304A-402C-909D-5588F5549C01}" srcOrd="3" destOrd="0" presId="urn:microsoft.com/office/officeart/2005/8/layout/lProcess3"/>
    <dgm:cxn modelId="{F2670F82-0FB5-4872-93F4-C2BFB97C7C8F}" type="presParOf" srcId="{2155FF9D-FD61-4710-B2BF-9D558D6899FE}" destId="{84F16AB9-0475-42FE-A44A-1774B498F3E0}" srcOrd="4" destOrd="0" presId="urn:microsoft.com/office/officeart/2005/8/layout/lProcess3"/>
    <dgm:cxn modelId="{E0A24CA4-7AB5-4CA6-A4BE-B8B53C428DFB}" type="presParOf" srcId="{2155FF9D-FD61-4710-B2BF-9D558D6899FE}" destId="{E613D256-8645-4E12-871B-31B1D892784A}" srcOrd="5" destOrd="0" presId="urn:microsoft.com/office/officeart/2005/8/layout/lProcess3"/>
    <dgm:cxn modelId="{54FF970D-D8ED-4B59-B7CA-C497AE1D65BF}" type="presParOf" srcId="{2155FF9D-FD61-4710-B2BF-9D558D6899FE}" destId="{DC78E9DC-FF28-462D-8E40-FF6EA1E14913}" srcOrd="6" destOrd="0" presId="urn:microsoft.com/office/officeart/2005/8/layout/lProcess3"/>
    <dgm:cxn modelId="{1C790277-8984-41E0-B764-F421DE70DBDC}" type="presParOf" srcId="{1344C94F-75FB-4EB8-B43B-443601FEF893}" destId="{23B82E90-FF3E-497D-8BBD-9DE4BB8EB8CC}" srcOrd="7" destOrd="0" presId="urn:microsoft.com/office/officeart/2005/8/layout/lProcess3"/>
    <dgm:cxn modelId="{4CAFAC5E-D0D2-4884-8F22-BAA0349BF2FF}" type="presParOf" srcId="{1344C94F-75FB-4EB8-B43B-443601FEF893}" destId="{24AB375B-4BDD-46A5-95E2-D3704331D7D5}" srcOrd="8" destOrd="0" presId="urn:microsoft.com/office/officeart/2005/8/layout/lProcess3"/>
    <dgm:cxn modelId="{0AB32143-5D16-42F7-9C35-93904FB85E67}" type="presParOf" srcId="{24AB375B-4BDD-46A5-95E2-D3704331D7D5}" destId="{A90A9A50-6220-4E92-B821-F2965EA52303}" srcOrd="0" destOrd="0" presId="urn:microsoft.com/office/officeart/2005/8/layout/lProcess3"/>
    <dgm:cxn modelId="{0B727832-7CD6-4F70-A33A-BF9BDC126CB4}" type="presParOf" srcId="{24AB375B-4BDD-46A5-95E2-D3704331D7D5}" destId="{A733DC4D-770A-4BE8-BF6A-FA1CCCB3F4B8}" srcOrd="1" destOrd="0" presId="urn:microsoft.com/office/officeart/2005/8/layout/lProcess3"/>
    <dgm:cxn modelId="{F753E9FF-1578-404C-8EF0-14075AD7E423}" type="presParOf" srcId="{24AB375B-4BDD-46A5-95E2-D3704331D7D5}" destId="{7AAE7EE8-B267-4AFD-B8D4-2963009D7264}" srcOrd="2" destOrd="0" presId="urn:microsoft.com/office/officeart/2005/8/layout/lProcess3"/>
    <dgm:cxn modelId="{9EC8B320-635C-4BAD-BAA2-B7B323895448}" type="presParOf" srcId="{24AB375B-4BDD-46A5-95E2-D3704331D7D5}" destId="{58C59AD5-6937-4156-AC2D-2AB6E9F73954}" srcOrd="3" destOrd="0" presId="urn:microsoft.com/office/officeart/2005/8/layout/lProcess3"/>
    <dgm:cxn modelId="{54AD063B-6EC5-4B3D-8D39-F7B1551CA47A}" type="presParOf" srcId="{24AB375B-4BDD-46A5-95E2-D3704331D7D5}" destId="{58D422BD-E255-4856-ABA0-0E24CE22A2CA}" srcOrd="4" destOrd="0" presId="urn:microsoft.com/office/officeart/2005/8/layout/lProcess3"/>
    <dgm:cxn modelId="{3876C008-D63F-448C-A987-7BCA518EE2C8}" type="presParOf" srcId="{24AB375B-4BDD-46A5-95E2-D3704331D7D5}" destId="{0CF77D03-DA93-4C2E-9FC4-5AFB98AC2040}" srcOrd="5" destOrd="0" presId="urn:microsoft.com/office/officeart/2005/8/layout/lProcess3"/>
    <dgm:cxn modelId="{754983D5-6630-4067-B57F-1D8ABE00CAB8}" type="presParOf" srcId="{24AB375B-4BDD-46A5-95E2-D3704331D7D5}" destId="{83A3C59A-37E7-4A2F-952A-95365799614F}" srcOrd="6" destOrd="0" presId="urn:microsoft.com/office/officeart/2005/8/layout/lProcess3"/>
    <dgm:cxn modelId="{6354F2E1-9AA8-4CA0-94DF-8A84A1320653}" type="presParOf" srcId="{1344C94F-75FB-4EB8-B43B-443601FEF893}" destId="{DC7606C9-D5BB-4CB9-8556-52F68BFC50B1}" srcOrd="9" destOrd="0" presId="urn:microsoft.com/office/officeart/2005/8/layout/lProcess3"/>
    <dgm:cxn modelId="{02548A40-2B5E-4687-8C0E-42139BCCC9B1}" type="presParOf" srcId="{1344C94F-75FB-4EB8-B43B-443601FEF893}" destId="{0FB97C9B-F738-45B4-90CF-6320E7437A27}" srcOrd="10" destOrd="0" presId="urn:microsoft.com/office/officeart/2005/8/layout/lProcess3"/>
    <dgm:cxn modelId="{2F8C39B3-C907-4F3C-8689-26420F62E195}" type="presParOf" srcId="{0FB97C9B-F738-45B4-90CF-6320E7437A27}" destId="{C8A4CB6F-59B8-4449-8A8F-AC0182FB348A}" srcOrd="0" destOrd="0" presId="urn:microsoft.com/office/officeart/2005/8/layout/lProcess3"/>
    <dgm:cxn modelId="{7D5F6D0C-D184-43EF-89CA-04003747BD67}" type="presParOf" srcId="{0FB97C9B-F738-45B4-90CF-6320E7437A27}" destId="{AFB9E1FC-329D-4ECC-8936-401CD0AC421E}" srcOrd="1" destOrd="0" presId="urn:microsoft.com/office/officeart/2005/8/layout/lProcess3"/>
    <dgm:cxn modelId="{A5918DD3-A222-4A84-A730-32E47C8C532C}" type="presParOf" srcId="{0FB97C9B-F738-45B4-90CF-6320E7437A27}" destId="{A5BCE94A-E7B5-4E49-8DEA-884717F90F19}" srcOrd="2" destOrd="0" presId="urn:microsoft.com/office/officeart/2005/8/layout/lProcess3"/>
    <dgm:cxn modelId="{9DC7270D-3A8F-44B2-BCD0-3AA0CCE7B186}" type="presParOf" srcId="{0FB97C9B-F738-45B4-90CF-6320E7437A27}" destId="{1E55D221-CE4B-489D-B781-CC7A7A7DEBD0}" srcOrd="3" destOrd="0" presId="urn:microsoft.com/office/officeart/2005/8/layout/lProcess3"/>
    <dgm:cxn modelId="{8FD64DE8-01C7-408A-B085-ABCCD34C4DF7}" type="presParOf" srcId="{0FB97C9B-F738-45B4-90CF-6320E7437A27}" destId="{0C0D5F22-92AF-45CB-8DD3-A457EADCFF93}" srcOrd="4" destOrd="0" presId="urn:microsoft.com/office/officeart/2005/8/layout/lProcess3"/>
    <dgm:cxn modelId="{9711A151-60D3-471C-A02D-6F9672EE0C0A}" type="presParOf" srcId="{0FB97C9B-F738-45B4-90CF-6320E7437A27}" destId="{B61815E3-DD71-44EE-8B9F-4FD28D73F0B7}" srcOrd="5" destOrd="0" presId="urn:microsoft.com/office/officeart/2005/8/layout/lProcess3"/>
    <dgm:cxn modelId="{B47D566E-15B3-4036-9490-90D0CBA1F488}" type="presParOf" srcId="{0FB97C9B-F738-45B4-90CF-6320E7437A27}" destId="{C465C4B3-E273-4F9A-81BE-C725D50F0F39}" srcOrd="6" destOrd="0" presId="urn:microsoft.com/office/officeart/2005/8/layout/lProcess3"/>
    <dgm:cxn modelId="{2682775B-2DDF-489E-9F67-CD5672DE2AD4}" type="presParOf" srcId="{1344C94F-75FB-4EB8-B43B-443601FEF893}" destId="{3AA3404C-CFC2-48A5-A20F-28B96EF78CA0}" srcOrd="11" destOrd="0" presId="urn:microsoft.com/office/officeart/2005/8/layout/lProcess3"/>
    <dgm:cxn modelId="{3C5B3E56-D8CB-4DD8-87B8-7B9C8A50CC85}" type="presParOf" srcId="{1344C94F-75FB-4EB8-B43B-443601FEF893}" destId="{97592C73-9C72-4C60-A1BC-0C073C7BB17B}" srcOrd="12" destOrd="0" presId="urn:microsoft.com/office/officeart/2005/8/layout/lProcess3"/>
    <dgm:cxn modelId="{C72DFBD8-BFEF-4795-8DEB-86F4B152C0A1}" type="presParOf" srcId="{97592C73-9C72-4C60-A1BC-0C073C7BB17B}" destId="{640DB79B-095A-4EC5-8DD0-638158B71293}" srcOrd="0" destOrd="0" presId="urn:microsoft.com/office/officeart/2005/8/layout/lProcess3"/>
    <dgm:cxn modelId="{C65508F8-3170-446C-B2C6-A0FB1F6FE8A2}" type="presParOf" srcId="{97592C73-9C72-4C60-A1BC-0C073C7BB17B}" destId="{71A3D3EE-686D-41A3-B845-67E816EC3987}" srcOrd="1" destOrd="0" presId="urn:microsoft.com/office/officeart/2005/8/layout/lProcess3"/>
    <dgm:cxn modelId="{51A783FF-E701-4805-8005-D307A07396EB}" type="presParOf" srcId="{97592C73-9C72-4C60-A1BC-0C073C7BB17B}" destId="{B35657B7-FBE6-4D9F-A1FC-6AC2401563CD}" srcOrd="2" destOrd="0" presId="urn:microsoft.com/office/officeart/2005/8/layout/lProcess3"/>
    <dgm:cxn modelId="{97A4D3E7-EE48-45D4-8465-DDB014D454F7}" type="presParOf" srcId="{97592C73-9C72-4C60-A1BC-0C073C7BB17B}" destId="{5F60BF8D-6ECF-4BCD-9AF1-96568D395A13}" srcOrd="3" destOrd="0" presId="urn:microsoft.com/office/officeart/2005/8/layout/lProcess3"/>
    <dgm:cxn modelId="{177AF34D-F8D9-4BE0-BDC3-8D439CCE9932}" type="presParOf" srcId="{97592C73-9C72-4C60-A1BC-0C073C7BB17B}" destId="{AAE75384-A37C-41FE-8AC9-C0CCB0790CFD}" srcOrd="4" destOrd="0" presId="urn:microsoft.com/office/officeart/2005/8/layout/lProcess3"/>
    <dgm:cxn modelId="{1AE4DFF5-1EC0-4BED-A349-1A40EF75BECC}" type="presParOf" srcId="{97592C73-9C72-4C60-A1BC-0C073C7BB17B}" destId="{24E213F7-48AF-4663-A9DB-EB8D8184BD9D}" srcOrd="5" destOrd="0" presId="urn:microsoft.com/office/officeart/2005/8/layout/lProcess3"/>
    <dgm:cxn modelId="{DE54396B-D789-4276-A8D5-EE97818583C5}" type="presParOf" srcId="{97592C73-9C72-4C60-A1BC-0C073C7BB17B}" destId="{E54F915A-63A8-46C4-8FC8-03DAB95E7898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B126DB-4F8C-4F6D-B6A9-A860EA62F300}" type="doc">
      <dgm:prSet loTypeId="urn:microsoft.com/office/officeart/2005/8/layout/hList6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0086038-A92F-4420-A7D7-1C400809341E}">
      <dgm:prSet phldrT="[Текст]"/>
      <dgm:spPr/>
      <dgm:t>
        <a:bodyPr/>
        <a:lstStyle/>
        <a:p>
          <a:r>
            <a:rPr lang="uk-UA" dirty="0" smtClean="0"/>
            <a:t>Ідеологія</a:t>
          </a:r>
          <a:endParaRPr lang="ru-RU" dirty="0"/>
        </a:p>
      </dgm:t>
    </dgm:pt>
    <dgm:pt modelId="{29FBA635-B670-4273-A90E-8B3B2187D1E7}" type="parTrans" cxnId="{F80A90CF-615B-4793-B05E-6A76739CC5EF}">
      <dgm:prSet/>
      <dgm:spPr/>
      <dgm:t>
        <a:bodyPr/>
        <a:lstStyle/>
        <a:p>
          <a:endParaRPr lang="ru-RU"/>
        </a:p>
      </dgm:t>
    </dgm:pt>
    <dgm:pt modelId="{D203D063-7439-4585-B056-651A2B406DDC}" type="sibTrans" cxnId="{F80A90CF-615B-4793-B05E-6A76739CC5EF}">
      <dgm:prSet/>
      <dgm:spPr/>
      <dgm:t>
        <a:bodyPr/>
        <a:lstStyle/>
        <a:p>
          <a:endParaRPr lang="ru-RU"/>
        </a:p>
      </dgm:t>
    </dgm:pt>
    <dgm:pt modelId="{DC58FD9E-7E4F-4123-8A2D-D0869745567A}">
      <dgm:prSet phldrT="[Текст]"/>
      <dgm:spPr/>
      <dgm:t>
        <a:bodyPr/>
        <a:lstStyle/>
        <a:p>
          <a:r>
            <a:rPr lang="uk-UA" dirty="0" smtClean="0"/>
            <a:t>Прагматизм;</a:t>
          </a:r>
          <a:endParaRPr lang="ru-RU" dirty="0"/>
        </a:p>
      </dgm:t>
    </dgm:pt>
    <dgm:pt modelId="{8B2146E5-7BD1-4ADB-A36A-B6D22ED01F51}" type="parTrans" cxnId="{16401ACA-88B1-48D1-9624-EC4CC2CA79B5}">
      <dgm:prSet/>
      <dgm:spPr/>
      <dgm:t>
        <a:bodyPr/>
        <a:lstStyle/>
        <a:p>
          <a:endParaRPr lang="ru-RU"/>
        </a:p>
      </dgm:t>
    </dgm:pt>
    <dgm:pt modelId="{9C3FCB44-A139-4B4E-824C-FA85519B2F37}" type="sibTrans" cxnId="{16401ACA-88B1-48D1-9624-EC4CC2CA79B5}">
      <dgm:prSet/>
      <dgm:spPr/>
      <dgm:t>
        <a:bodyPr/>
        <a:lstStyle/>
        <a:p>
          <a:endParaRPr lang="ru-RU"/>
        </a:p>
      </dgm:t>
    </dgm:pt>
    <dgm:pt modelId="{62788428-379F-4B0B-8834-D08BEE2DBDAB}">
      <dgm:prSet phldrT="[Текст]"/>
      <dgm:spPr/>
      <dgm:t>
        <a:bodyPr/>
        <a:lstStyle/>
        <a:p>
          <a:r>
            <a:rPr lang="ru-RU" dirty="0" smtClean="0"/>
            <a:t>«Суверенная демократия»</a:t>
          </a:r>
          <a:r>
            <a:rPr lang="uk-UA" dirty="0" smtClean="0"/>
            <a:t>;</a:t>
          </a:r>
          <a:endParaRPr lang="ru-RU" dirty="0"/>
        </a:p>
      </dgm:t>
    </dgm:pt>
    <dgm:pt modelId="{F35ECDFF-413E-4C69-99CA-2B051460D9EF}" type="parTrans" cxnId="{E1B87D0C-FC13-42DC-BAE7-1006E5901F03}">
      <dgm:prSet/>
      <dgm:spPr/>
      <dgm:t>
        <a:bodyPr/>
        <a:lstStyle/>
        <a:p>
          <a:endParaRPr lang="ru-RU"/>
        </a:p>
      </dgm:t>
    </dgm:pt>
    <dgm:pt modelId="{1967CF73-717D-4F9A-9D3D-13C0262675A2}" type="sibTrans" cxnId="{E1B87D0C-FC13-42DC-BAE7-1006E5901F03}">
      <dgm:prSet/>
      <dgm:spPr/>
      <dgm:t>
        <a:bodyPr/>
        <a:lstStyle/>
        <a:p>
          <a:endParaRPr lang="ru-RU"/>
        </a:p>
      </dgm:t>
    </dgm:pt>
    <dgm:pt modelId="{DAC719AE-C045-405C-8E26-23BC49D2485E}">
      <dgm:prSet phldrT="[Текст]"/>
      <dgm:spPr/>
      <dgm:t>
        <a:bodyPr/>
        <a:lstStyle/>
        <a:p>
          <a:r>
            <a:rPr lang="uk-UA" dirty="0" smtClean="0"/>
            <a:t>Структура</a:t>
          </a:r>
          <a:endParaRPr lang="ru-RU" dirty="0"/>
        </a:p>
      </dgm:t>
    </dgm:pt>
    <dgm:pt modelId="{68D908FD-66C3-474A-9BEC-75AE00A997C8}" type="parTrans" cxnId="{A1256C77-ADBB-488C-8EE6-DA7BA1B9DB4A}">
      <dgm:prSet/>
      <dgm:spPr/>
      <dgm:t>
        <a:bodyPr/>
        <a:lstStyle/>
        <a:p>
          <a:endParaRPr lang="ru-RU"/>
        </a:p>
      </dgm:t>
    </dgm:pt>
    <dgm:pt modelId="{7167605A-088B-4887-A045-913A9CC87193}" type="sibTrans" cxnId="{A1256C77-ADBB-488C-8EE6-DA7BA1B9DB4A}">
      <dgm:prSet/>
      <dgm:spPr/>
      <dgm:t>
        <a:bodyPr/>
        <a:lstStyle/>
        <a:p>
          <a:endParaRPr lang="ru-RU"/>
        </a:p>
      </dgm:t>
    </dgm:pt>
    <dgm:pt modelId="{370557BA-5359-47C5-8CB1-56B843CF2B92}">
      <dgm:prSet phldrT="[Текст]"/>
      <dgm:spPr/>
      <dgm:t>
        <a:bodyPr/>
        <a:lstStyle/>
        <a:p>
          <a:r>
            <a:rPr lang="uk-UA" dirty="0" smtClean="0"/>
            <a:t>Регіональні відділення – одне на суб'єкт федерації; </a:t>
          </a:r>
          <a:endParaRPr lang="ru-RU" dirty="0"/>
        </a:p>
      </dgm:t>
    </dgm:pt>
    <dgm:pt modelId="{6FE1152C-B4DC-42DA-B973-452D6C59CBB9}" type="parTrans" cxnId="{1E481371-ED0B-49BB-A107-D614FEA5E456}">
      <dgm:prSet/>
      <dgm:spPr/>
      <dgm:t>
        <a:bodyPr/>
        <a:lstStyle/>
        <a:p>
          <a:endParaRPr lang="ru-RU"/>
        </a:p>
      </dgm:t>
    </dgm:pt>
    <dgm:pt modelId="{0129F1AB-67B2-4BAD-AD90-1DBE9D403708}" type="sibTrans" cxnId="{1E481371-ED0B-49BB-A107-D614FEA5E456}">
      <dgm:prSet/>
      <dgm:spPr/>
      <dgm:t>
        <a:bodyPr/>
        <a:lstStyle/>
        <a:p>
          <a:endParaRPr lang="ru-RU"/>
        </a:p>
      </dgm:t>
    </dgm:pt>
    <dgm:pt modelId="{41EDC8DD-CCEA-4665-B61D-46CB37FDB341}">
      <dgm:prSet phldrT="[Текст]"/>
      <dgm:spPr/>
      <dgm:t>
        <a:bodyPr/>
        <a:lstStyle/>
        <a:p>
          <a:r>
            <a:rPr lang="uk-UA" dirty="0" smtClean="0"/>
            <a:t>Місцеві відділення – одне на міський округ чи муніципальний район;</a:t>
          </a:r>
          <a:endParaRPr lang="ru-RU" dirty="0"/>
        </a:p>
      </dgm:t>
    </dgm:pt>
    <dgm:pt modelId="{81DEB376-BCC7-4DAB-9D2B-9A633AF4216E}" type="parTrans" cxnId="{2432C86F-2AFB-4F26-9A2C-B54D3CB011B2}">
      <dgm:prSet/>
      <dgm:spPr/>
      <dgm:t>
        <a:bodyPr/>
        <a:lstStyle/>
        <a:p>
          <a:endParaRPr lang="ru-RU"/>
        </a:p>
      </dgm:t>
    </dgm:pt>
    <dgm:pt modelId="{AA281663-9608-4A9F-94EE-FD08AC626984}" type="sibTrans" cxnId="{2432C86F-2AFB-4F26-9A2C-B54D3CB011B2}">
      <dgm:prSet/>
      <dgm:spPr/>
      <dgm:t>
        <a:bodyPr/>
        <a:lstStyle/>
        <a:p>
          <a:endParaRPr lang="ru-RU"/>
        </a:p>
      </dgm:t>
    </dgm:pt>
    <dgm:pt modelId="{DCC193A4-43F7-4C36-9B4C-9EC7A0862BD7}">
      <dgm:prSet phldrT="[Текст]"/>
      <dgm:spPr/>
      <dgm:t>
        <a:bodyPr/>
        <a:lstStyle/>
        <a:p>
          <a:r>
            <a:rPr lang="uk-UA" dirty="0" smtClean="0"/>
            <a:t>Керівні органи</a:t>
          </a:r>
          <a:endParaRPr lang="ru-RU" dirty="0"/>
        </a:p>
      </dgm:t>
    </dgm:pt>
    <dgm:pt modelId="{EF651BBC-3265-4B1B-8F11-CD149C0E187F}" type="parTrans" cxnId="{ACE999E9-65A2-48AF-8355-5026F40EFE3F}">
      <dgm:prSet/>
      <dgm:spPr/>
      <dgm:t>
        <a:bodyPr/>
        <a:lstStyle/>
        <a:p>
          <a:endParaRPr lang="ru-RU"/>
        </a:p>
      </dgm:t>
    </dgm:pt>
    <dgm:pt modelId="{3423A997-D4F5-4105-9A9A-3C17ED7ED88B}" type="sibTrans" cxnId="{ACE999E9-65A2-48AF-8355-5026F40EFE3F}">
      <dgm:prSet/>
      <dgm:spPr/>
      <dgm:t>
        <a:bodyPr/>
        <a:lstStyle/>
        <a:p>
          <a:endParaRPr lang="ru-RU"/>
        </a:p>
      </dgm:t>
    </dgm:pt>
    <dgm:pt modelId="{CEEDAFBA-728D-4D10-A276-22B18470F0D3}">
      <dgm:prSet phldrT="[Текст]"/>
      <dgm:spPr/>
      <dgm:t>
        <a:bodyPr/>
        <a:lstStyle/>
        <a:p>
          <a:r>
            <a:rPr lang="uk-UA" dirty="0" smtClean="0"/>
            <a:t>Голова партії – з 26 травня 2012 р. – Дм. Медвєдєв;</a:t>
          </a:r>
          <a:endParaRPr lang="ru-RU" dirty="0"/>
        </a:p>
      </dgm:t>
    </dgm:pt>
    <dgm:pt modelId="{3DAF3F75-C306-4DAE-8074-AF85776E78CB}" type="parTrans" cxnId="{8B83B920-12E7-448D-B2C8-BB642C419533}">
      <dgm:prSet/>
      <dgm:spPr/>
      <dgm:t>
        <a:bodyPr/>
        <a:lstStyle/>
        <a:p>
          <a:endParaRPr lang="ru-RU"/>
        </a:p>
      </dgm:t>
    </dgm:pt>
    <dgm:pt modelId="{E2C849D0-F686-4777-B440-F646D4C8E43C}" type="sibTrans" cxnId="{8B83B920-12E7-448D-B2C8-BB642C419533}">
      <dgm:prSet/>
      <dgm:spPr/>
      <dgm:t>
        <a:bodyPr/>
        <a:lstStyle/>
        <a:p>
          <a:endParaRPr lang="ru-RU"/>
        </a:p>
      </dgm:t>
    </dgm:pt>
    <dgm:pt modelId="{12E6F9AE-DCCC-4DD6-A5B1-3483844FF4AC}">
      <dgm:prSet phldrT="[Текст]"/>
      <dgm:spPr/>
      <dgm:t>
        <a:bodyPr/>
        <a:lstStyle/>
        <a:p>
          <a:r>
            <a:rPr lang="uk-UA" dirty="0" smtClean="0"/>
            <a:t>Вища Рада – 63 члена, голова – Борис </a:t>
          </a:r>
          <a:r>
            <a:rPr lang="uk-UA" dirty="0" err="1" smtClean="0"/>
            <a:t>Гризлов</a:t>
          </a:r>
          <a:r>
            <a:rPr lang="uk-UA" dirty="0" smtClean="0"/>
            <a:t>;</a:t>
          </a:r>
          <a:endParaRPr lang="ru-RU" dirty="0"/>
        </a:p>
      </dgm:t>
    </dgm:pt>
    <dgm:pt modelId="{8A433BFA-13C4-42A6-81C9-77D1A9153C7C}" type="parTrans" cxnId="{BEADD953-45B9-4D81-B816-8169A7471C5B}">
      <dgm:prSet/>
      <dgm:spPr/>
      <dgm:t>
        <a:bodyPr/>
        <a:lstStyle/>
        <a:p>
          <a:endParaRPr lang="ru-RU"/>
        </a:p>
      </dgm:t>
    </dgm:pt>
    <dgm:pt modelId="{1BFF57A9-AF32-4463-9A45-D0228D9E93D5}" type="sibTrans" cxnId="{BEADD953-45B9-4D81-B816-8169A7471C5B}">
      <dgm:prSet/>
      <dgm:spPr/>
      <dgm:t>
        <a:bodyPr/>
        <a:lstStyle/>
        <a:p>
          <a:endParaRPr lang="ru-RU"/>
        </a:p>
      </dgm:t>
    </dgm:pt>
    <dgm:pt modelId="{77A3AB48-2CF8-4810-A4DF-D1C5AA19E376}">
      <dgm:prSet phldrT="[Текст]"/>
      <dgm:spPr/>
      <dgm:t>
        <a:bodyPr/>
        <a:lstStyle/>
        <a:p>
          <a:r>
            <a:rPr lang="uk-UA" dirty="0" smtClean="0"/>
            <a:t>Розвиток Росії як унікальної цивілізації;</a:t>
          </a:r>
          <a:endParaRPr lang="ru-RU" dirty="0"/>
        </a:p>
      </dgm:t>
    </dgm:pt>
    <dgm:pt modelId="{C20A3448-A36B-4B3D-AE0B-8868C2BD7FA3}" type="parTrans" cxnId="{FA184B2E-2909-4916-8FC9-B29370033684}">
      <dgm:prSet/>
      <dgm:spPr/>
      <dgm:t>
        <a:bodyPr/>
        <a:lstStyle/>
        <a:p>
          <a:endParaRPr lang="ru-RU"/>
        </a:p>
      </dgm:t>
    </dgm:pt>
    <dgm:pt modelId="{33332658-8B6E-4024-B4FF-1169AE7C071F}" type="sibTrans" cxnId="{FA184B2E-2909-4916-8FC9-B29370033684}">
      <dgm:prSet/>
      <dgm:spPr/>
      <dgm:t>
        <a:bodyPr/>
        <a:lstStyle/>
        <a:p>
          <a:endParaRPr lang="ru-RU"/>
        </a:p>
      </dgm:t>
    </dgm:pt>
    <dgm:pt modelId="{639E785B-A3AA-4C25-8187-2ED38C9E62A1}">
      <dgm:prSet phldrT="[Текст]"/>
      <dgm:spPr/>
      <dgm:t>
        <a:bodyPr/>
        <a:lstStyle/>
        <a:p>
          <a:r>
            <a:rPr lang="uk-UA" dirty="0" smtClean="0"/>
            <a:t>Укріплення суверенітету, обороноздатності держави, забезпечення для неї достойного місця у багатополярному світі</a:t>
          </a:r>
          <a:endParaRPr lang="ru-RU" dirty="0"/>
        </a:p>
      </dgm:t>
    </dgm:pt>
    <dgm:pt modelId="{C1116104-C00C-4718-AAEF-239AB9485926}" type="parTrans" cxnId="{2FFD5F14-39B9-4DD8-8987-CA88957CAD3E}">
      <dgm:prSet/>
      <dgm:spPr/>
      <dgm:t>
        <a:bodyPr/>
        <a:lstStyle/>
        <a:p>
          <a:endParaRPr lang="ru-RU"/>
        </a:p>
      </dgm:t>
    </dgm:pt>
    <dgm:pt modelId="{84DAED72-A93D-4C94-BA95-D4C898E0D759}" type="sibTrans" cxnId="{2FFD5F14-39B9-4DD8-8987-CA88957CAD3E}">
      <dgm:prSet/>
      <dgm:spPr/>
      <dgm:t>
        <a:bodyPr/>
        <a:lstStyle/>
        <a:p>
          <a:endParaRPr lang="ru-RU"/>
        </a:p>
      </dgm:t>
    </dgm:pt>
    <dgm:pt modelId="{658B3F95-89CB-4D2D-8268-99041DDEA174}">
      <dgm:prSet phldrT="[Текст]"/>
      <dgm:spPr/>
      <dgm:t>
        <a:bodyPr/>
        <a:lstStyle/>
        <a:p>
          <a:r>
            <a:rPr lang="uk-UA" dirty="0" smtClean="0"/>
            <a:t>Первинні відділення – одне на міське, сільське поселення</a:t>
          </a:r>
          <a:endParaRPr lang="ru-RU" dirty="0"/>
        </a:p>
      </dgm:t>
    </dgm:pt>
    <dgm:pt modelId="{C164A0FA-C6C5-4D1A-B886-30D07485EE3B}" type="parTrans" cxnId="{8D9321D8-BC92-4931-9D72-E9CCAA1488F3}">
      <dgm:prSet/>
      <dgm:spPr/>
      <dgm:t>
        <a:bodyPr/>
        <a:lstStyle/>
        <a:p>
          <a:endParaRPr lang="ru-RU"/>
        </a:p>
      </dgm:t>
    </dgm:pt>
    <dgm:pt modelId="{A67EF9AB-681B-4CBF-8421-F531F7597CB3}" type="sibTrans" cxnId="{8D9321D8-BC92-4931-9D72-E9CCAA1488F3}">
      <dgm:prSet/>
      <dgm:spPr/>
      <dgm:t>
        <a:bodyPr/>
        <a:lstStyle/>
        <a:p>
          <a:endParaRPr lang="ru-RU"/>
        </a:p>
      </dgm:t>
    </dgm:pt>
    <dgm:pt modelId="{E5122AC4-DE98-43F8-A193-4BF8772FCC60}">
      <dgm:prSet phldrT="[Текст]"/>
      <dgm:spPr/>
      <dgm:t>
        <a:bodyPr/>
        <a:lstStyle/>
        <a:p>
          <a:r>
            <a:rPr lang="uk-UA" dirty="0" smtClean="0"/>
            <a:t>Бюро Вищої Ради – 15 членів;</a:t>
          </a:r>
          <a:endParaRPr lang="ru-RU" dirty="0"/>
        </a:p>
      </dgm:t>
    </dgm:pt>
    <dgm:pt modelId="{432070A4-0523-4EEF-AF4D-B135E0791B18}" type="parTrans" cxnId="{09077FE6-3D49-4654-9C6E-B791A968E3FB}">
      <dgm:prSet/>
      <dgm:spPr/>
      <dgm:t>
        <a:bodyPr/>
        <a:lstStyle/>
        <a:p>
          <a:endParaRPr lang="ru-RU"/>
        </a:p>
      </dgm:t>
    </dgm:pt>
    <dgm:pt modelId="{A18E1AFD-5EA7-4A4F-9B14-D6E883A9F919}" type="sibTrans" cxnId="{09077FE6-3D49-4654-9C6E-B791A968E3FB}">
      <dgm:prSet/>
      <dgm:spPr/>
      <dgm:t>
        <a:bodyPr/>
        <a:lstStyle/>
        <a:p>
          <a:endParaRPr lang="ru-RU"/>
        </a:p>
      </dgm:t>
    </dgm:pt>
    <dgm:pt modelId="{81A5F583-3438-454D-8D59-746267B3A3DF}">
      <dgm:prSet phldrT="[Текст]"/>
      <dgm:spPr/>
      <dgm:t>
        <a:bodyPr/>
        <a:lstStyle/>
        <a:p>
          <a:endParaRPr lang="ru-RU" dirty="0"/>
        </a:p>
      </dgm:t>
    </dgm:pt>
    <dgm:pt modelId="{B5483A52-E2D7-41DA-9A0D-C0234908691F}" type="parTrans" cxnId="{674108FD-D6A3-4526-9FD2-834514DB16C2}">
      <dgm:prSet/>
      <dgm:spPr/>
      <dgm:t>
        <a:bodyPr/>
        <a:lstStyle/>
        <a:p>
          <a:endParaRPr lang="ru-RU"/>
        </a:p>
      </dgm:t>
    </dgm:pt>
    <dgm:pt modelId="{62862536-3B59-4829-94AD-51649F438F12}" type="sibTrans" cxnId="{674108FD-D6A3-4526-9FD2-834514DB16C2}">
      <dgm:prSet/>
      <dgm:spPr/>
      <dgm:t>
        <a:bodyPr/>
        <a:lstStyle/>
        <a:p>
          <a:endParaRPr lang="ru-RU"/>
        </a:p>
      </dgm:t>
    </dgm:pt>
    <dgm:pt modelId="{FE5EE74A-0F38-4668-A572-83D7B2F1888F}">
      <dgm:prSet phldrT="[Текст]"/>
      <dgm:spPr/>
      <dgm:t>
        <a:bodyPr/>
        <a:lstStyle/>
        <a:p>
          <a:r>
            <a:rPr lang="uk-UA" dirty="0" smtClean="0"/>
            <a:t>Генеральна Рада – 150 членів;</a:t>
          </a:r>
          <a:endParaRPr lang="ru-RU" dirty="0"/>
        </a:p>
      </dgm:t>
    </dgm:pt>
    <dgm:pt modelId="{83F02D04-8278-49B1-AB46-6D43A083BDAC}" type="parTrans" cxnId="{CC00860C-03CA-4492-ACBA-340F00E3C136}">
      <dgm:prSet/>
      <dgm:spPr/>
      <dgm:t>
        <a:bodyPr/>
        <a:lstStyle/>
        <a:p>
          <a:endParaRPr lang="ru-RU"/>
        </a:p>
      </dgm:t>
    </dgm:pt>
    <dgm:pt modelId="{EDE39C22-BB0A-4E85-A8AA-486D945975E4}" type="sibTrans" cxnId="{CC00860C-03CA-4492-ACBA-340F00E3C136}">
      <dgm:prSet/>
      <dgm:spPr/>
      <dgm:t>
        <a:bodyPr/>
        <a:lstStyle/>
        <a:p>
          <a:endParaRPr lang="ru-RU"/>
        </a:p>
      </dgm:t>
    </dgm:pt>
    <dgm:pt modelId="{882B82C2-9022-4CEA-96DC-9A7BBA8097FA}">
      <dgm:prSet phldrT="[Текст]"/>
      <dgm:spPr/>
      <dgm:t>
        <a:bodyPr/>
        <a:lstStyle/>
        <a:p>
          <a:r>
            <a:rPr lang="uk-UA" dirty="0" smtClean="0"/>
            <a:t>Президія Генеральної Ради – 21 член;</a:t>
          </a:r>
          <a:endParaRPr lang="ru-RU" dirty="0"/>
        </a:p>
      </dgm:t>
    </dgm:pt>
    <dgm:pt modelId="{99F8DA26-E872-4F18-8649-51FC02563C96}" type="parTrans" cxnId="{DE3D61D7-7C1B-4B4F-91F1-DA3E9EFE062E}">
      <dgm:prSet/>
      <dgm:spPr/>
      <dgm:t>
        <a:bodyPr/>
        <a:lstStyle/>
        <a:p>
          <a:endParaRPr lang="ru-RU"/>
        </a:p>
      </dgm:t>
    </dgm:pt>
    <dgm:pt modelId="{AB4CDD77-CB5F-4293-A04A-0D6F70EA7CFF}" type="sibTrans" cxnId="{DE3D61D7-7C1B-4B4F-91F1-DA3E9EFE062E}">
      <dgm:prSet/>
      <dgm:spPr/>
      <dgm:t>
        <a:bodyPr/>
        <a:lstStyle/>
        <a:p>
          <a:endParaRPr lang="ru-RU"/>
        </a:p>
      </dgm:t>
    </dgm:pt>
    <dgm:pt modelId="{4C994182-FD76-4185-B91C-6B0D9F65696E}">
      <dgm:prSet phldrT="[Текст]"/>
      <dgm:spPr/>
      <dgm:t>
        <a:bodyPr/>
        <a:lstStyle/>
        <a:p>
          <a:r>
            <a:rPr lang="uk-UA" dirty="0" smtClean="0"/>
            <a:t>Центральний виконавчий комітет – 6 осіб;</a:t>
          </a:r>
          <a:endParaRPr lang="ru-RU" dirty="0"/>
        </a:p>
      </dgm:t>
    </dgm:pt>
    <dgm:pt modelId="{F5ED2FB3-908D-4258-A76F-4F7F8D52C505}" type="parTrans" cxnId="{C75921F4-9256-4483-96CA-48F1610D3F31}">
      <dgm:prSet/>
      <dgm:spPr/>
      <dgm:t>
        <a:bodyPr/>
        <a:lstStyle/>
        <a:p>
          <a:endParaRPr lang="ru-RU"/>
        </a:p>
      </dgm:t>
    </dgm:pt>
    <dgm:pt modelId="{E93FBF43-1CA3-4937-98B2-B3B219E59D89}" type="sibTrans" cxnId="{C75921F4-9256-4483-96CA-48F1610D3F31}">
      <dgm:prSet/>
      <dgm:spPr/>
      <dgm:t>
        <a:bodyPr/>
        <a:lstStyle/>
        <a:p>
          <a:endParaRPr lang="ru-RU"/>
        </a:p>
      </dgm:t>
    </dgm:pt>
    <dgm:pt modelId="{6AE3366B-CDE4-47BC-B7D0-F6BCDF3C0835}">
      <dgm:prSet phldrT="[Текст]"/>
      <dgm:spPr/>
      <dgm:t>
        <a:bodyPr/>
        <a:lstStyle/>
        <a:p>
          <a:r>
            <a:rPr lang="uk-UA" dirty="0" smtClean="0"/>
            <a:t>Центральна контрольна комісія. </a:t>
          </a:r>
          <a:endParaRPr lang="ru-RU" dirty="0"/>
        </a:p>
      </dgm:t>
    </dgm:pt>
    <dgm:pt modelId="{6290A87C-9F6D-4EC9-9EFD-BA8E62A635A1}" type="parTrans" cxnId="{53D86786-9D8D-429E-81FD-DE8EA5D64192}">
      <dgm:prSet/>
      <dgm:spPr/>
      <dgm:t>
        <a:bodyPr/>
        <a:lstStyle/>
        <a:p>
          <a:endParaRPr lang="ru-RU"/>
        </a:p>
      </dgm:t>
    </dgm:pt>
    <dgm:pt modelId="{C3D8333B-FE62-450E-8C0A-E8B2BADDA3F8}" type="sibTrans" cxnId="{53D86786-9D8D-429E-81FD-DE8EA5D64192}">
      <dgm:prSet/>
      <dgm:spPr/>
      <dgm:t>
        <a:bodyPr/>
        <a:lstStyle/>
        <a:p>
          <a:endParaRPr lang="ru-RU"/>
        </a:p>
      </dgm:t>
    </dgm:pt>
    <dgm:pt modelId="{71635A93-78CF-4015-9B2C-32FC4EB0F6F7}" type="pres">
      <dgm:prSet presAssocID="{BEB126DB-4F8C-4F6D-B6A9-A860EA62F3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B303C-6698-4BFD-8FFA-785FE1BAB8F8}" type="pres">
      <dgm:prSet presAssocID="{10086038-A92F-4420-A7D7-1C40080934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7257C-ECAC-4A61-9E4E-40D5D7F64D86}" type="pres">
      <dgm:prSet presAssocID="{D203D063-7439-4585-B056-651A2B406DDC}" presName="sibTrans" presStyleCnt="0"/>
      <dgm:spPr/>
      <dgm:t>
        <a:bodyPr/>
        <a:lstStyle/>
        <a:p>
          <a:endParaRPr lang="ru-RU"/>
        </a:p>
      </dgm:t>
    </dgm:pt>
    <dgm:pt modelId="{BB3E48CB-238A-410A-B1D5-15C7DAB9DB8C}" type="pres">
      <dgm:prSet presAssocID="{DAC719AE-C045-405C-8E26-23BC49D248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35286-D671-4FD9-9A5A-DA7A21537B2E}" type="pres">
      <dgm:prSet presAssocID="{7167605A-088B-4887-A045-913A9CC87193}" presName="sibTrans" presStyleCnt="0"/>
      <dgm:spPr/>
      <dgm:t>
        <a:bodyPr/>
        <a:lstStyle/>
        <a:p>
          <a:endParaRPr lang="ru-RU"/>
        </a:p>
      </dgm:t>
    </dgm:pt>
    <dgm:pt modelId="{C0EDD6A8-0187-4AF4-999C-4521708562E5}" type="pres">
      <dgm:prSet presAssocID="{DCC193A4-43F7-4C36-9B4C-9EC7A0862B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E95E8-3538-4021-BB37-FFB9062E0122}" type="presOf" srcId="{882B82C2-9022-4CEA-96DC-9A7BBA8097FA}" destId="{C0EDD6A8-0187-4AF4-999C-4521708562E5}" srcOrd="0" destOrd="5" presId="urn:microsoft.com/office/officeart/2005/8/layout/hList6"/>
    <dgm:cxn modelId="{83A64CB7-5D36-496A-952C-BAB809AFDAD4}" type="presOf" srcId="{81A5F583-3438-454D-8D59-746267B3A3DF}" destId="{C0EDD6A8-0187-4AF4-999C-4521708562E5}" srcOrd="0" destOrd="8" presId="urn:microsoft.com/office/officeart/2005/8/layout/hList6"/>
    <dgm:cxn modelId="{0CDADD99-B35C-4CFC-8B7E-8D49968B6843}" type="presOf" srcId="{DC58FD9E-7E4F-4123-8A2D-D0869745567A}" destId="{6B7B303C-6698-4BFD-8FFA-785FE1BAB8F8}" srcOrd="0" destOrd="1" presId="urn:microsoft.com/office/officeart/2005/8/layout/hList6"/>
    <dgm:cxn modelId="{BEADD953-45B9-4D81-B816-8169A7471C5B}" srcId="{DCC193A4-43F7-4C36-9B4C-9EC7A0862BD7}" destId="{12E6F9AE-DCCC-4DD6-A5B1-3483844FF4AC}" srcOrd="1" destOrd="0" parTransId="{8A433BFA-13C4-42A6-81C9-77D1A9153C7C}" sibTransId="{1BFF57A9-AF32-4463-9A45-D0228D9E93D5}"/>
    <dgm:cxn modelId="{2FFD5F14-39B9-4DD8-8987-CA88957CAD3E}" srcId="{10086038-A92F-4420-A7D7-1C400809341E}" destId="{639E785B-A3AA-4C25-8187-2ED38C9E62A1}" srcOrd="3" destOrd="0" parTransId="{C1116104-C00C-4718-AAEF-239AB9485926}" sibTransId="{84DAED72-A93D-4C94-BA95-D4C898E0D759}"/>
    <dgm:cxn modelId="{B76C5F80-643F-4ABD-9FF3-9CF027549229}" type="presOf" srcId="{FE5EE74A-0F38-4668-A572-83D7B2F1888F}" destId="{C0EDD6A8-0187-4AF4-999C-4521708562E5}" srcOrd="0" destOrd="4" presId="urn:microsoft.com/office/officeart/2005/8/layout/hList6"/>
    <dgm:cxn modelId="{3A82EF58-33C7-4EB9-B548-411EF4563829}" type="presOf" srcId="{639E785B-A3AA-4C25-8187-2ED38C9E62A1}" destId="{6B7B303C-6698-4BFD-8FFA-785FE1BAB8F8}" srcOrd="0" destOrd="4" presId="urn:microsoft.com/office/officeart/2005/8/layout/hList6"/>
    <dgm:cxn modelId="{09077FE6-3D49-4654-9C6E-B791A968E3FB}" srcId="{DCC193A4-43F7-4C36-9B4C-9EC7A0862BD7}" destId="{E5122AC4-DE98-43F8-A193-4BF8772FCC60}" srcOrd="2" destOrd="0" parTransId="{432070A4-0523-4EEF-AF4D-B135E0791B18}" sibTransId="{A18E1AFD-5EA7-4A4F-9B14-D6E883A9F919}"/>
    <dgm:cxn modelId="{73895915-866A-4E8C-AC68-076A262E474D}" type="presOf" srcId="{DAC719AE-C045-405C-8E26-23BC49D2485E}" destId="{BB3E48CB-238A-410A-B1D5-15C7DAB9DB8C}" srcOrd="0" destOrd="0" presId="urn:microsoft.com/office/officeart/2005/8/layout/hList6"/>
    <dgm:cxn modelId="{D146035C-DCCF-4C7C-A687-0522B783BF70}" type="presOf" srcId="{CEEDAFBA-728D-4D10-A276-22B18470F0D3}" destId="{C0EDD6A8-0187-4AF4-999C-4521708562E5}" srcOrd="0" destOrd="1" presId="urn:microsoft.com/office/officeart/2005/8/layout/hList6"/>
    <dgm:cxn modelId="{C76F321C-6420-46E5-8F1D-11B02CF6A389}" type="presOf" srcId="{4C994182-FD76-4185-B91C-6B0D9F65696E}" destId="{C0EDD6A8-0187-4AF4-999C-4521708562E5}" srcOrd="0" destOrd="6" presId="urn:microsoft.com/office/officeart/2005/8/layout/hList6"/>
    <dgm:cxn modelId="{B8021164-D3CF-4DCD-8CEB-9FBE14331C5B}" type="presOf" srcId="{6AE3366B-CDE4-47BC-B7D0-F6BCDF3C0835}" destId="{C0EDD6A8-0187-4AF4-999C-4521708562E5}" srcOrd="0" destOrd="7" presId="urn:microsoft.com/office/officeart/2005/8/layout/hList6"/>
    <dgm:cxn modelId="{DE3D61D7-7C1B-4B4F-91F1-DA3E9EFE062E}" srcId="{DCC193A4-43F7-4C36-9B4C-9EC7A0862BD7}" destId="{882B82C2-9022-4CEA-96DC-9A7BBA8097FA}" srcOrd="4" destOrd="0" parTransId="{99F8DA26-E872-4F18-8649-51FC02563C96}" sibTransId="{AB4CDD77-CB5F-4293-A04A-0D6F70EA7CFF}"/>
    <dgm:cxn modelId="{A1256C77-ADBB-488C-8EE6-DA7BA1B9DB4A}" srcId="{BEB126DB-4F8C-4F6D-B6A9-A860EA62F300}" destId="{DAC719AE-C045-405C-8E26-23BC49D2485E}" srcOrd="1" destOrd="0" parTransId="{68D908FD-66C3-474A-9BEC-75AE00A997C8}" sibTransId="{7167605A-088B-4887-A045-913A9CC87193}"/>
    <dgm:cxn modelId="{F80A90CF-615B-4793-B05E-6A76739CC5EF}" srcId="{BEB126DB-4F8C-4F6D-B6A9-A860EA62F300}" destId="{10086038-A92F-4420-A7D7-1C400809341E}" srcOrd="0" destOrd="0" parTransId="{29FBA635-B670-4273-A90E-8B3B2187D1E7}" sibTransId="{D203D063-7439-4585-B056-651A2B406DDC}"/>
    <dgm:cxn modelId="{E1B87D0C-FC13-42DC-BAE7-1006E5901F03}" srcId="{10086038-A92F-4420-A7D7-1C400809341E}" destId="{62788428-379F-4B0B-8834-D08BEE2DBDAB}" srcOrd="1" destOrd="0" parTransId="{F35ECDFF-413E-4C69-99CA-2B051460D9EF}" sibTransId="{1967CF73-717D-4F9A-9D3D-13C0262675A2}"/>
    <dgm:cxn modelId="{7AD58F62-B069-45EC-A35D-A7446DF5E046}" type="presOf" srcId="{41EDC8DD-CCEA-4665-B61D-46CB37FDB341}" destId="{BB3E48CB-238A-410A-B1D5-15C7DAB9DB8C}" srcOrd="0" destOrd="2" presId="urn:microsoft.com/office/officeart/2005/8/layout/hList6"/>
    <dgm:cxn modelId="{276EADC0-FDB6-43BB-B21D-41C41016EBEA}" type="presOf" srcId="{DCC193A4-43F7-4C36-9B4C-9EC7A0862BD7}" destId="{C0EDD6A8-0187-4AF4-999C-4521708562E5}" srcOrd="0" destOrd="0" presId="urn:microsoft.com/office/officeart/2005/8/layout/hList6"/>
    <dgm:cxn modelId="{ACE999E9-65A2-48AF-8355-5026F40EFE3F}" srcId="{BEB126DB-4F8C-4F6D-B6A9-A860EA62F300}" destId="{DCC193A4-43F7-4C36-9B4C-9EC7A0862BD7}" srcOrd="2" destOrd="0" parTransId="{EF651BBC-3265-4B1B-8F11-CD149C0E187F}" sibTransId="{3423A997-D4F5-4105-9A9A-3C17ED7ED88B}"/>
    <dgm:cxn modelId="{14AB7F92-EFA6-4F0C-8C83-C5BE3C5629DF}" type="presOf" srcId="{77A3AB48-2CF8-4810-A4DF-D1C5AA19E376}" destId="{6B7B303C-6698-4BFD-8FFA-785FE1BAB8F8}" srcOrd="0" destOrd="3" presId="urn:microsoft.com/office/officeart/2005/8/layout/hList6"/>
    <dgm:cxn modelId="{2432C86F-2AFB-4F26-9A2C-B54D3CB011B2}" srcId="{DAC719AE-C045-405C-8E26-23BC49D2485E}" destId="{41EDC8DD-CCEA-4665-B61D-46CB37FDB341}" srcOrd="1" destOrd="0" parTransId="{81DEB376-BCC7-4DAB-9D2B-9A633AF4216E}" sibTransId="{AA281663-9608-4A9F-94EE-FD08AC626984}"/>
    <dgm:cxn modelId="{FA184B2E-2909-4916-8FC9-B29370033684}" srcId="{10086038-A92F-4420-A7D7-1C400809341E}" destId="{77A3AB48-2CF8-4810-A4DF-D1C5AA19E376}" srcOrd="2" destOrd="0" parTransId="{C20A3448-A36B-4B3D-AE0B-8868C2BD7FA3}" sibTransId="{33332658-8B6E-4024-B4FF-1169AE7C071F}"/>
    <dgm:cxn modelId="{04E3FA0E-B367-4932-82F6-30F58D3E6E9D}" type="presOf" srcId="{12E6F9AE-DCCC-4DD6-A5B1-3483844FF4AC}" destId="{C0EDD6A8-0187-4AF4-999C-4521708562E5}" srcOrd="0" destOrd="2" presId="urn:microsoft.com/office/officeart/2005/8/layout/hList6"/>
    <dgm:cxn modelId="{CC00860C-03CA-4492-ACBA-340F00E3C136}" srcId="{DCC193A4-43F7-4C36-9B4C-9EC7A0862BD7}" destId="{FE5EE74A-0F38-4668-A572-83D7B2F1888F}" srcOrd="3" destOrd="0" parTransId="{83F02D04-8278-49B1-AB46-6D43A083BDAC}" sibTransId="{EDE39C22-BB0A-4E85-A8AA-486D945975E4}"/>
    <dgm:cxn modelId="{53D86786-9D8D-429E-81FD-DE8EA5D64192}" srcId="{DCC193A4-43F7-4C36-9B4C-9EC7A0862BD7}" destId="{6AE3366B-CDE4-47BC-B7D0-F6BCDF3C0835}" srcOrd="6" destOrd="0" parTransId="{6290A87C-9F6D-4EC9-9EFD-BA8E62A635A1}" sibTransId="{C3D8333B-FE62-450E-8C0A-E8B2BADDA3F8}"/>
    <dgm:cxn modelId="{0E7F7E44-ECB4-45CB-904C-435934D5883D}" type="presOf" srcId="{10086038-A92F-4420-A7D7-1C400809341E}" destId="{6B7B303C-6698-4BFD-8FFA-785FE1BAB8F8}" srcOrd="0" destOrd="0" presId="urn:microsoft.com/office/officeart/2005/8/layout/hList6"/>
    <dgm:cxn modelId="{CC5D7F33-7131-4187-9DB0-2A2ABACB8E67}" type="presOf" srcId="{658B3F95-89CB-4D2D-8268-99041DDEA174}" destId="{BB3E48CB-238A-410A-B1D5-15C7DAB9DB8C}" srcOrd="0" destOrd="3" presId="urn:microsoft.com/office/officeart/2005/8/layout/hList6"/>
    <dgm:cxn modelId="{8B83B920-12E7-448D-B2C8-BB642C419533}" srcId="{DCC193A4-43F7-4C36-9B4C-9EC7A0862BD7}" destId="{CEEDAFBA-728D-4D10-A276-22B18470F0D3}" srcOrd="0" destOrd="0" parTransId="{3DAF3F75-C306-4DAE-8074-AF85776E78CB}" sibTransId="{E2C849D0-F686-4777-B440-F646D4C8E43C}"/>
    <dgm:cxn modelId="{1E481371-ED0B-49BB-A107-D614FEA5E456}" srcId="{DAC719AE-C045-405C-8E26-23BC49D2485E}" destId="{370557BA-5359-47C5-8CB1-56B843CF2B92}" srcOrd="0" destOrd="0" parTransId="{6FE1152C-B4DC-42DA-B973-452D6C59CBB9}" sibTransId="{0129F1AB-67B2-4BAD-AD90-1DBE9D403708}"/>
    <dgm:cxn modelId="{EB83DE61-30CE-4CB6-BD5F-9BAFA39435DD}" type="presOf" srcId="{370557BA-5359-47C5-8CB1-56B843CF2B92}" destId="{BB3E48CB-238A-410A-B1D5-15C7DAB9DB8C}" srcOrd="0" destOrd="1" presId="urn:microsoft.com/office/officeart/2005/8/layout/hList6"/>
    <dgm:cxn modelId="{C75921F4-9256-4483-96CA-48F1610D3F31}" srcId="{DCC193A4-43F7-4C36-9B4C-9EC7A0862BD7}" destId="{4C994182-FD76-4185-B91C-6B0D9F65696E}" srcOrd="5" destOrd="0" parTransId="{F5ED2FB3-908D-4258-A76F-4F7F8D52C505}" sibTransId="{E93FBF43-1CA3-4937-98B2-B3B219E59D89}"/>
    <dgm:cxn modelId="{674108FD-D6A3-4526-9FD2-834514DB16C2}" srcId="{DCC193A4-43F7-4C36-9B4C-9EC7A0862BD7}" destId="{81A5F583-3438-454D-8D59-746267B3A3DF}" srcOrd="7" destOrd="0" parTransId="{B5483A52-E2D7-41DA-9A0D-C0234908691F}" sibTransId="{62862536-3B59-4829-94AD-51649F438F12}"/>
    <dgm:cxn modelId="{9CC9366A-5018-4F19-B160-BD05BC3B4A04}" type="presOf" srcId="{E5122AC4-DE98-43F8-A193-4BF8772FCC60}" destId="{C0EDD6A8-0187-4AF4-999C-4521708562E5}" srcOrd="0" destOrd="3" presId="urn:microsoft.com/office/officeart/2005/8/layout/hList6"/>
    <dgm:cxn modelId="{8D9321D8-BC92-4931-9D72-E9CCAA1488F3}" srcId="{DAC719AE-C045-405C-8E26-23BC49D2485E}" destId="{658B3F95-89CB-4D2D-8268-99041DDEA174}" srcOrd="2" destOrd="0" parTransId="{C164A0FA-C6C5-4D1A-B886-30D07485EE3B}" sibTransId="{A67EF9AB-681B-4CBF-8421-F531F7597CB3}"/>
    <dgm:cxn modelId="{A7E8D363-CE9E-4700-8102-8CFE88E26813}" type="presOf" srcId="{62788428-379F-4B0B-8834-D08BEE2DBDAB}" destId="{6B7B303C-6698-4BFD-8FFA-785FE1BAB8F8}" srcOrd="0" destOrd="2" presId="urn:microsoft.com/office/officeart/2005/8/layout/hList6"/>
    <dgm:cxn modelId="{16401ACA-88B1-48D1-9624-EC4CC2CA79B5}" srcId="{10086038-A92F-4420-A7D7-1C400809341E}" destId="{DC58FD9E-7E4F-4123-8A2D-D0869745567A}" srcOrd="0" destOrd="0" parTransId="{8B2146E5-7BD1-4ADB-A36A-B6D22ED01F51}" sibTransId="{9C3FCB44-A139-4B4E-824C-FA85519B2F37}"/>
    <dgm:cxn modelId="{466936B4-A195-4055-9C6F-89A509762E34}" type="presOf" srcId="{BEB126DB-4F8C-4F6D-B6A9-A860EA62F300}" destId="{71635A93-78CF-4015-9B2C-32FC4EB0F6F7}" srcOrd="0" destOrd="0" presId="urn:microsoft.com/office/officeart/2005/8/layout/hList6"/>
    <dgm:cxn modelId="{E3E49C80-296E-49B9-8E5A-64B238ACC536}" type="presParOf" srcId="{71635A93-78CF-4015-9B2C-32FC4EB0F6F7}" destId="{6B7B303C-6698-4BFD-8FFA-785FE1BAB8F8}" srcOrd="0" destOrd="0" presId="urn:microsoft.com/office/officeart/2005/8/layout/hList6"/>
    <dgm:cxn modelId="{F763E845-EB8A-459B-9496-22BFEC1620AF}" type="presParOf" srcId="{71635A93-78CF-4015-9B2C-32FC4EB0F6F7}" destId="{1077257C-ECAC-4A61-9E4E-40D5D7F64D86}" srcOrd="1" destOrd="0" presId="urn:microsoft.com/office/officeart/2005/8/layout/hList6"/>
    <dgm:cxn modelId="{BF959150-1E44-408E-9D01-A5D9CC3A2DA5}" type="presParOf" srcId="{71635A93-78CF-4015-9B2C-32FC4EB0F6F7}" destId="{BB3E48CB-238A-410A-B1D5-15C7DAB9DB8C}" srcOrd="2" destOrd="0" presId="urn:microsoft.com/office/officeart/2005/8/layout/hList6"/>
    <dgm:cxn modelId="{9ED3F552-79E5-4880-8FEF-25827260BD27}" type="presParOf" srcId="{71635A93-78CF-4015-9B2C-32FC4EB0F6F7}" destId="{63C35286-D671-4FD9-9A5A-DA7A21537B2E}" srcOrd="3" destOrd="0" presId="urn:microsoft.com/office/officeart/2005/8/layout/hList6"/>
    <dgm:cxn modelId="{F2593A90-170F-4C89-84BB-8727CA99C687}" type="presParOf" srcId="{71635A93-78CF-4015-9B2C-32FC4EB0F6F7}" destId="{C0EDD6A8-0187-4AF4-999C-4521708562E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B3CBB-4A49-4B9F-8032-53E0D2B7175B}">
      <dsp:nvSpPr>
        <dsp:cNvPr id="0" name=""/>
        <dsp:cNvSpPr/>
      </dsp:nvSpPr>
      <dsp:spPr>
        <a:xfrm>
          <a:off x="0" y="5097236"/>
          <a:ext cx="8229600" cy="669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«Велика коаліція» (2005 – 2016)</a:t>
          </a:r>
          <a:endParaRPr lang="ru-RU" sz="1200" kern="1200" dirty="0"/>
        </a:p>
      </dsp:txBody>
      <dsp:txXfrm>
        <a:off x="0" y="5097236"/>
        <a:ext cx="8229600" cy="361265"/>
      </dsp:txXfrm>
    </dsp:sp>
    <dsp:sp modelId="{00F2460E-4962-4F28-A2CE-68028FEB736F}">
      <dsp:nvSpPr>
        <dsp:cNvPr id="0" name=""/>
        <dsp:cNvSpPr/>
      </dsp:nvSpPr>
      <dsp:spPr>
        <a:xfrm>
          <a:off x="0" y="5445121"/>
          <a:ext cx="8229600" cy="3077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Сформована Соціал-демократичною партією (відповідна назва з 1991 р.) та Австрійською народною партією. Канцлер – Вернер </a:t>
          </a:r>
          <a:r>
            <a:rPr lang="uk-UA" sz="1000" kern="1200" dirty="0" err="1" smtClean="0"/>
            <a:t>Файман</a:t>
          </a:r>
          <a:endParaRPr lang="ru-RU" sz="1000" kern="1200" dirty="0"/>
        </a:p>
      </dsp:txBody>
      <dsp:txXfrm>
        <a:off x="0" y="5445121"/>
        <a:ext cx="8229600" cy="307744"/>
      </dsp:txXfrm>
    </dsp:sp>
    <dsp:sp modelId="{A1EA5144-19C9-4D57-B874-AB2A4D7FC971}">
      <dsp:nvSpPr>
        <dsp:cNvPr id="0" name=""/>
        <dsp:cNvSpPr/>
      </dsp:nvSpPr>
      <dsp:spPr>
        <a:xfrm rot="10800000">
          <a:off x="0" y="4078335"/>
          <a:ext cx="8229600" cy="102893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1999 – 2005 – коаліція АНП – АПС</a:t>
          </a:r>
          <a:endParaRPr lang="ru-RU" sz="1200" kern="1200" dirty="0"/>
        </a:p>
      </dsp:txBody>
      <dsp:txXfrm rot="-10800000">
        <a:off x="0" y="4078335"/>
        <a:ext cx="8229600" cy="361156"/>
      </dsp:txXfrm>
    </dsp:sp>
    <dsp:sp modelId="{2683406D-733E-487B-83B2-3764EBB54EB7}">
      <dsp:nvSpPr>
        <dsp:cNvPr id="0" name=""/>
        <dsp:cNvSpPr/>
      </dsp:nvSpPr>
      <dsp:spPr>
        <a:xfrm>
          <a:off x="0" y="4439491"/>
          <a:ext cx="8229600" cy="3076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За результатами виборів 1999 р. АПС вийшла на друге місце, досягнувши коаліційної угоди з АНП, зайняла місця в уряді. Ця подія викликала серію протестів як в Австрії, так і за кордоном</a:t>
          </a:r>
          <a:endParaRPr lang="ru-RU" sz="1000" kern="1200" dirty="0"/>
        </a:p>
      </dsp:txBody>
      <dsp:txXfrm>
        <a:off x="0" y="4439491"/>
        <a:ext cx="8229600" cy="307652"/>
      </dsp:txXfrm>
    </dsp:sp>
    <dsp:sp modelId="{79CCE40A-BC4A-4A76-A431-E4B25EC49D9A}">
      <dsp:nvSpPr>
        <dsp:cNvPr id="0" name=""/>
        <dsp:cNvSpPr/>
      </dsp:nvSpPr>
      <dsp:spPr>
        <a:xfrm rot="10800000">
          <a:off x="0" y="3059433"/>
          <a:ext cx="8229600" cy="102893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«Мала коаліція» (1983-1985)</a:t>
          </a:r>
          <a:endParaRPr lang="ru-RU" sz="1200" kern="1200" dirty="0"/>
        </a:p>
      </dsp:txBody>
      <dsp:txXfrm rot="-10800000">
        <a:off x="0" y="3059433"/>
        <a:ext cx="8229600" cy="361156"/>
      </dsp:txXfrm>
    </dsp:sp>
    <dsp:sp modelId="{CD3FFC84-C7C0-442D-ACE5-2FE81A880A67}">
      <dsp:nvSpPr>
        <dsp:cNvPr id="0" name=""/>
        <dsp:cNvSpPr/>
      </dsp:nvSpPr>
      <dsp:spPr>
        <a:xfrm>
          <a:off x="0" y="3420590"/>
          <a:ext cx="8229600" cy="3076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СПА, яка швидко втрачає популярність через прорахунки у державній політиці, формує коаліцію з Австрійською партією свободи</a:t>
          </a:r>
          <a:endParaRPr lang="ru-RU" sz="1000" kern="1200" dirty="0"/>
        </a:p>
      </dsp:txBody>
      <dsp:txXfrm>
        <a:off x="0" y="3420590"/>
        <a:ext cx="8229600" cy="307652"/>
      </dsp:txXfrm>
    </dsp:sp>
    <dsp:sp modelId="{796286BA-DAB5-41FF-AF39-81DB1CF5309F}">
      <dsp:nvSpPr>
        <dsp:cNvPr id="0" name=""/>
        <dsp:cNvSpPr/>
      </dsp:nvSpPr>
      <dsp:spPr>
        <a:xfrm rot="10800000">
          <a:off x="0" y="2040531"/>
          <a:ext cx="8229600" cy="102893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1945 – 70-і рр. </a:t>
          </a:r>
          <a:r>
            <a:rPr lang="en-US" sz="1200" kern="1200" dirty="0" smtClean="0"/>
            <a:t>XX </a:t>
          </a:r>
          <a:r>
            <a:rPr lang="uk-UA" sz="1200" kern="1200" dirty="0" smtClean="0"/>
            <a:t>ст. </a:t>
          </a:r>
          <a:endParaRPr lang="ru-RU" sz="1200" kern="1200" dirty="0"/>
        </a:p>
      </dsp:txBody>
      <dsp:txXfrm rot="-10800000">
        <a:off x="0" y="2040531"/>
        <a:ext cx="8229600" cy="361156"/>
      </dsp:txXfrm>
    </dsp:sp>
    <dsp:sp modelId="{B306F6DB-796A-48DD-9609-CA3D2F3EF762}">
      <dsp:nvSpPr>
        <dsp:cNvPr id="0" name=""/>
        <dsp:cNvSpPr/>
      </dsp:nvSpPr>
      <dsp:spPr>
        <a:xfrm>
          <a:off x="4018" y="2401688"/>
          <a:ext cx="2740521" cy="3076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Найвпливовіші партії – Соціалістична та Австрійська народна партія</a:t>
          </a:r>
          <a:endParaRPr lang="ru-RU" sz="1000" kern="1200" dirty="0"/>
        </a:p>
      </dsp:txBody>
      <dsp:txXfrm>
        <a:off x="4018" y="2401688"/>
        <a:ext cx="2740521" cy="307652"/>
      </dsp:txXfrm>
    </dsp:sp>
    <dsp:sp modelId="{D0982852-5285-4094-BA45-4C9FF779221F}">
      <dsp:nvSpPr>
        <dsp:cNvPr id="0" name=""/>
        <dsp:cNvSpPr/>
      </dsp:nvSpPr>
      <dsp:spPr>
        <a:xfrm>
          <a:off x="2744539" y="2401688"/>
          <a:ext cx="2740521" cy="30765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1956 р. – заснування Австрійської партії свободи</a:t>
          </a:r>
          <a:endParaRPr lang="ru-RU" sz="1000" kern="1200" dirty="0"/>
        </a:p>
      </dsp:txBody>
      <dsp:txXfrm>
        <a:off x="2744539" y="2401688"/>
        <a:ext cx="2740521" cy="307652"/>
      </dsp:txXfrm>
    </dsp:sp>
    <dsp:sp modelId="{BCDE7DD6-9DC7-40A1-B593-85F93FF227B1}">
      <dsp:nvSpPr>
        <dsp:cNvPr id="0" name=""/>
        <dsp:cNvSpPr/>
      </dsp:nvSpPr>
      <dsp:spPr>
        <a:xfrm>
          <a:off x="5485060" y="2401688"/>
          <a:ext cx="2740521" cy="3076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Характерна риса – готовність партійних еліт до консенсусу</a:t>
          </a:r>
          <a:endParaRPr lang="ru-RU" sz="1000" kern="1200" dirty="0"/>
        </a:p>
      </dsp:txBody>
      <dsp:txXfrm>
        <a:off x="5485060" y="2401688"/>
        <a:ext cx="2740521" cy="307652"/>
      </dsp:txXfrm>
    </dsp:sp>
    <dsp:sp modelId="{B57CE46D-2898-4BDE-80F2-024E1822A899}">
      <dsp:nvSpPr>
        <dsp:cNvPr id="0" name=""/>
        <dsp:cNvSpPr/>
      </dsp:nvSpPr>
      <dsp:spPr>
        <a:xfrm rot="10800000">
          <a:off x="0" y="1021630"/>
          <a:ext cx="8229600" cy="102893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Перша республіка (1918 – 1938)</a:t>
          </a:r>
          <a:endParaRPr lang="ru-RU" sz="1200" kern="1200" dirty="0"/>
        </a:p>
      </dsp:txBody>
      <dsp:txXfrm rot="-10800000">
        <a:off x="0" y="1021630"/>
        <a:ext cx="8229600" cy="361156"/>
      </dsp:txXfrm>
    </dsp:sp>
    <dsp:sp modelId="{09DAEBF5-9161-45D2-A1AF-2CDF48822A53}">
      <dsp:nvSpPr>
        <dsp:cNvPr id="0" name=""/>
        <dsp:cNvSpPr/>
      </dsp:nvSpPr>
      <dsp:spPr>
        <a:xfrm>
          <a:off x="0" y="1382787"/>
          <a:ext cx="4114799" cy="3076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Найбільш впливова партія – Християнсько-соціальна, яка мала тісні зв'язки з римсько-католицькою церквою.</a:t>
          </a:r>
          <a:endParaRPr lang="ru-RU" sz="1000" kern="1200" dirty="0"/>
        </a:p>
      </dsp:txBody>
      <dsp:txXfrm>
        <a:off x="0" y="1382787"/>
        <a:ext cx="4114799" cy="307652"/>
      </dsp:txXfrm>
    </dsp:sp>
    <dsp:sp modelId="{7974D16D-5DC6-4B66-9532-7C0A043ED0F1}">
      <dsp:nvSpPr>
        <dsp:cNvPr id="0" name=""/>
        <dsp:cNvSpPr/>
      </dsp:nvSpPr>
      <dsp:spPr>
        <a:xfrm>
          <a:off x="4114800" y="1382787"/>
          <a:ext cx="4114799" cy="3076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У 1918 р. заснована Комуністична партія Австрії</a:t>
          </a:r>
          <a:endParaRPr lang="ru-RU" sz="1000" kern="1200" dirty="0"/>
        </a:p>
      </dsp:txBody>
      <dsp:txXfrm>
        <a:off x="4114800" y="1382787"/>
        <a:ext cx="4114799" cy="307652"/>
      </dsp:txXfrm>
    </dsp:sp>
    <dsp:sp modelId="{F225A6C0-9C27-4CBB-97FB-129AC0C8EA4C}">
      <dsp:nvSpPr>
        <dsp:cNvPr id="0" name=""/>
        <dsp:cNvSpPr/>
      </dsp:nvSpPr>
      <dsp:spPr>
        <a:xfrm rot="10800000">
          <a:off x="0" y="2728"/>
          <a:ext cx="8229600" cy="102893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Конституція 1867 р.</a:t>
          </a:r>
          <a:endParaRPr lang="ru-RU" sz="1200" kern="1200" dirty="0"/>
        </a:p>
      </dsp:txBody>
      <dsp:txXfrm rot="-10800000">
        <a:off x="0" y="2728"/>
        <a:ext cx="8229600" cy="361156"/>
      </dsp:txXfrm>
    </dsp:sp>
    <dsp:sp modelId="{31D6DF30-430B-48F7-A949-3EBF88952ED2}">
      <dsp:nvSpPr>
        <dsp:cNvPr id="0" name=""/>
        <dsp:cNvSpPr/>
      </dsp:nvSpPr>
      <dsp:spPr>
        <a:xfrm>
          <a:off x="0" y="363885"/>
          <a:ext cx="4114799" cy="3076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Оформила існування двопалатного парламенту та закріпила свободу союзів</a:t>
          </a:r>
          <a:endParaRPr lang="ru-RU" sz="1000" kern="1200" dirty="0"/>
        </a:p>
      </dsp:txBody>
      <dsp:txXfrm>
        <a:off x="0" y="363885"/>
        <a:ext cx="4114799" cy="307652"/>
      </dsp:txXfrm>
    </dsp:sp>
    <dsp:sp modelId="{CBEC3798-D06F-4365-AC2F-966398B0A940}">
      <dsp:nvSpPr>
        <dsp:cNvPr id="0" name=""/>
        <dsp:cNvSpPr/>
      </dsp:nvSpPr>
      <dsp:spPr>
        <a:xfrm>
          <a:off x="4114800" y="363885"/>
          <a:ext cx="4114799" cy="30765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Виникнення перших партій: Християнсько-соціальна партія (1867), Соціал-демократична (1888)</a:t>
          </a:r>
          <a:endParaRPr lang="ru-RU" sz="1000" kern="1200" dirty="0"/>
        </a:p>
      </dsp:txBody>
      <dsp:txXfrm>
        <a:off x="4114800" y="363885"/>
        <a:ext cx="4114799" cy="307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4820C-4221-42B7-837E-C94E0E40B4AF}">
      <dsp:nvSpPr>
        <dsp:cNvPr id="0" name=""/>
        <dsp:cNvSpPr/>
      </dsp:nvSpPr>
      <dsp:spPr>
        <a:xfrm>
          <a:off x="0" y="0"/>
          <a:ext cx="6583680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Політична партія – постійно організована асоціація, чия діяльність спрямована на всебічний вплив на прийняття державою рішень, зокрема шляхом участі в загальні представницькі органи та до Європейського Парламенту (п.2</a:t>
          </a:r>
          <a:r>
            <a:rPr lang="en-US" sz="1600" kern="1200" dirty="0" smtClean="0"/>
            <a:t> </a:t>
          </a:r>
          <a:r>
            <a:rPr lang="uk-UA" sz="1600" kern="1200" dirty="0" smtClean="0">
              <a:latin typeface="Constantia"/>
            </a:rPr>
            <a:t>§1 р.1)</a:t>
          </a:r>
          <a:endParaRPr lang="ru-RU" sz="1600" kern="1200" dirty="0"/>
        </a:p>
      </dsp:txBody>
      <dsp:txXfrm>
        <a:off x="34335" y="34335"/>
        <a:ext cx="5219629" cy="1103620"/>
      </dsp:txXfrm>
    </dsp:sp>
    <dsp:sp modelId="{8F4DA34B-B4A8-4B7C-A17D-107CAA69E94D}">
      <dsp:nvSpPr>
        <dsp:cNvPr id="0" name=""/>
        <dsp:cNvSpPr/>
      </dsp:nvSpPr>
      <dsp:spPr>
        <a:xfrm>
          <a:off x="551383" y="1385433"/>
          <a:ext cx="6583680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Спосіб створення </a:t>
          </a:r>
          <a:r>
            <a:rPr lang="uk-UA" sz="3200" kern="1200" dirty="0" smtClean="0"/>
            <a:t>– явочно-реєстраційний</a:t>
          </a:r>
          <a:endParaRPr lang="ru-RU" sz="3200" kern="1200" dirty="0"/>
        </a:p>
      </dsp:txBody>
      <dsp:txXfrm>
        <a:off x="585718" y="1419768"/>
        <a:ext cx="5201638" cy="1103620"/>
      </dsp:txXfrm>
    </dsp:sp>
    <dsp:sp modelId="{A8D6B62E-861D-48E4-BC74-EA3707B127A6}">
      <dsp:nvSpPr>
        <dsp:cNvPr id="0" name=""/>
        <dsp:cNvSpPr/>
      </dsp:nvSpPr>
      <dsp:spPr>
        <a:xfrm>
          <a:off x="1094536" y="2770867"/>
          <a:ext cx="6583680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Обов'язковою вимогою для створення політичної партії є наявність в неї статуту, який друкується в Інтернеті та передається на зберігання до Міністерства внутрішніх справ</a:t>
          </a:r>
          <a:endParaRPr lang="ru-RU" sz="1600" kern="1200" dirty="0"/>
        </a:p>
      </dsp:txBody>
      <dsp:txXfrm>
        <a:off x="1128871" y="2805202"/>
        <a:ext cx="5209867" cy="1103620"/>
      </dsp:txXfrm>
    </dsp:sp>
    <dsp:sp modelId="{D71D4E7F-5FD5-490D-9DB0-A4111C78838B}">
      <dsp:nvSpPr>
        <dsp:cNvPr id="0" name=""/>
        <dsp:cNvSpPr/>
      </dsp:nvSpPr>
      <dsp:spPr>
        <a:xfrm>
          <a:off x="1645920" y="4156301"/>
          <a:ext cx="6583680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 моменту реєстрації статуту партії в Міністерстві внутрішніх справ політична партія набуває </a:t>
          </a:r>
          <a:r>
            <a:rPr lang="uk-UA" sz="1800" u="sng" kern="1200" dirty="0" smtClean="0"/>
            <a:t>правосуб'єктність </a:t>
          </a:r>
          <a:endParaRPr lang="ru-RU" sz="1800" u="sng" kern="1200" dirty="0"/>
        </a:p>
      </dsp:txBody>
      <dsp:txXfrm>
        <a:off x="1680255" y="4190636"/>
        <a:ext cx="5201638" cy="1103620"/>
      </dsp:txXfrm>
    </dsp:sp>
    <dsp:sp modelId="{1F0624D6-039B-4272-BA34-9EB8DFFC90F6}">
      <dsp:nvSpPr>
        <dsp:cNvPr id="0" name=""/>
        <dsp:cNvSpPr/>
      </dsp:nvSpPr>
      <dsp:spPr>
        <a:xfrm>
          <a:off x="5821691" y="897867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993138" y="897867"/>
        <a:ext cx="419094" cy="573396"/>
      </dsp:txXfrm>
    </dsp:sp>
    <dsp:sp modelId="{68AAE2A5-6D69-4D7B-B96A-BF48AFA505C2}">
      <dsp:nvSpPr>
        <dsp:cNvPr id="0" name=""/>
        <dsp:cNvSpPr/>
      </dsp:nvSpPr>
      <dsp:spPr>
        <a:xfrm>
          <a:off x="6373074" y="2283301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6544521" y="2283301"/>
        <a:ext cx="419094" cy="573396"/>
      </dsp:txXfrm>
    </dsp:sp>
    <dsp:sp modelId="{ECDF57AE-B8AB-44C1-A4FF-8034A39043A0}">
      <dsp:nvSpPr>
        <dsp:cNvPr id="0" name=""/>
        <dsp:cNvSpPr/>
      </dsp:nvSpPr>
      <dsp:spPr>
        <a:xfrm>
          <a:off x="6916228" y="3668735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7087675" y="3668735"/>
        <a:ext cx="419094" cy="573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DC806-BD6E-4051-9F25-3815F5541521}">
      <dsp:nvSpPr>
        <dsp:cNvPr id="0" name=""/>
        <dsp:cNvSpPr/>
      </dsp:nvSpPr>
      <dsp:spPr>
        <a:xfrm rot="16200000">
          <a:off x="-1047590" y="1049685"/>
          <a:ext cx="4114816" cy="2015444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0" tIns="0" rIns="109513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Ідеологія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Збереження традицій та стабільність суспільного порядку;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Прихильна традиційним католицьким уявленням про мораль;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err="1" smtClean="0"/>
            <a:t>Антисоціалізм</a:t>
          </a:r>
          <a:r>
            <a:rPr lang="uk-UA" sz="1300" kern="1200" dirty="0" smtClean="0"/>
            <a:t>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err="1" smtClean="0"/>
            <a:t>Дерегулювання</a:t>
          </a:r>
          <a:r>
            <a:rPr lang="uk-UA" sz="1300" kern="1200" dirty="0" smtClean="0"/>
            <a:t> економіки, скорочення суспільного сектору</a:t>
          </a:r>
          <a:endParaRPr lang="ru-RU" sz="1300" kern="1200" dirty="0"/>
        </a:p>
      </dsp:txBody>
      <dsp:txXfrm rot="5400000">
        <a:off x="2096" y="822962"/>
        <a:ext cx="2015444" cy="2468890"/>
      </dsp:txXfrm>
    </dsp:sp>
    <dsp:sp modelId="{4305E512-1521-48C3-98AD-C270B25CD902}">
      <dsp:nvSpPr>
        <dsp:cNvPr id="0" name=""/>
        <dsp:cNvSpPr/>
      </dsp:nvSpPr>
      <dsp:spPr>
        <a:xfrm rot="16200000">
          <a:off x="1119011" y="1049685"/>
          <a:ext cx="4114816" cy="2015444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0" tIns="0" rIns="109513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Електорат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Державні службовці, </a:t>
          </a:r>
          <a:r>
            <a:rPr lang="uk-UA" sz="1300" kern="1200" dirty="0" err="1" smtClean="0"/>
            <a:t>службовці</a:t>
          </a:r>
          <a:r>
            <a:rPr lang="uk-UA" sz="1300" kern="1200" dirty="0" smtClean="0"/>
            <a:t>, крупні власники, фермери;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Користується зростаючою популярністю серед молоді</a:t>
          </a:r>
          <a:endParaRPr lang="ru-RU" sz="1300" kern="1200" dirty="0"/>
        </a:p>
      </dsp:txBody>
      <dsp:txXfrm rot="5400000">
        <a:off x="2168697" y="822962"/>
        <a:ext cx="2015444" cy="2468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32AC6-3963-4FB9-9EC4-779D55A3F01F}">
      <dsp:nvSpPr>
        <dsp:cNvPr id="0" name=""/>
        <dsp:cNvSpPr/>
      </dsp:nvSpPr>
      <dsp:spPr>
        <a:xfrm rot="5400000">
          <a:off x="2279100" y="-666066"/>
          <a:ext cx="1037926" cy="2633472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Посилення контролю за міграцією;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Захист приватної власності;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Недоторканність людського життя;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Прихильність політики нейтралітету;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засудження </a:t>
          </a:r>
          <a:r>
            <a:rPr lang="uk-UA" sz="700" kern="1200" dirty="0" err="1" smtClean="0"/>
            <a:t>мультикультуралізму</a:t>
          </a:r>
          <a:r>
            <a:rPr lang="uk-UA" sz="700" kern="1200" dirty="0" smtClean="0"/>
            <a:t>, штучного  знеособлення національних особливостей європейців, глобалізація;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</dsp:txBody>
      <dsp:txXfrm rot="-5400000">
        <a:off x="1481328" y="182373"/>
        <a:ext cx="2582805" cy="936592"/>
      </dsp:txXfrm>
    </dsp:sp>
    <dsp:sp modelId="{F5D4A5CF-A455-4F17-81AA-E567978EF2BF}">
      <dsp:nvSpPr>
        <dsp:cNvPr id="0" name=""/>
        <dsp:cNvSpPr/>
      </dsp:nvSpPr>
      <dsp:spPr>
        <a:xfrm>
          <a:off x="0" y="1965"/>
          <a:ext cx="1481328" cy="129740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Ідеологія</a:t>
          </a:r>
          <a:endParaRPr lang="ru-RU" sz="1500" kern="1200" dirty="0"/>
        </a:p>
      </dsp:txBody>
      <dsp:txXfrm>
        <a:off x="63334" y="65299"/>
        <a:ext cx="1354660" cy="1170740"/>
      </dsp:txXfrm>
    </dsp:sp>
    <dsp:sp modelId="{2A8443A9-06F8-44A6-90DA-CF50D15102A2}">
      <dsp:nvSpPr>
        <dsp:cNvPr id="0" name=""/>
        <dsp:cNvSpPr/>
      </dsp:nvSpPr>
      <dsp:spPr>
        <a:xfrm rot="5400000">
          <a:off x="2279100" y="696212"/>
          <a:ext cx="1037926" cy="2633472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Земельні партії;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Окружні партії;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Місцеві партії – створюються при наявності достатньої кількості членів;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Клуби </a:t>
          </a:r>
          <a:endParaRPr lang="ru-RU" sz="700" kern="1200" dirty="0"/>
        </a:p>
      </dsp:txBody>
      <dsp:txXfrm rot="-5400000">
        <a:off x="1481328" y="1544652"/>
        <a:ext cx="2582805" cy="936592"/>
      </dsp:txXfrm>
    </dsp:sp>
    <dsp:sp modelId="{8B679B69-4E4F-46BB-BA17-853AED97D528}">
      <dsp:nvSpPr>
        <dsp:cNvPr id="0" name=""/>
        <dsp:cNvSpPr/>
      </dsp:nvSpPr>
      <dsp:spPr>
        <a:xfrm>
          <a:off x="0" y="1364244"/>
          <a:ext cx="1481328" cy="129740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Організаційна структура</a:t>
          </a:r>
          <a:endParaRPr lang="ru-RU" sz="1500" kern="1200" dirty="0"/>
        </a:p>
      </dsp:txBody>
      <dsp:txXfrm>
        <a:off x="63334" y="1427578"/>
        <a:ext cx="1354660" cy="1170740"/>
      </dsp:txXfrm>
    </dsp:sp>
    <dsp:sp modelId="{34124318-0ABD-44FE-B6C6-043C1C113DC3}">
      <dsp:nvSpPr>
        <dsp:cNvPr id="0" name=""/>
        <dsp:cNvSpPr/>
      </dsp:nvSpPr>
      <dsp:spPr>
        <a:xfrm rot="5400000">
          <a:off x="2279100" y="2058491"/>
          <a:ext cx="1037926" cy="2633472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Федеральний з'їзд;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Федеральне правління – між з'їздами;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Федеральна президія – виконавчий орган;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Федеральний голова;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Федеральний партійний суд – контрольний орган</a:t>
          </a:r>
          <a:endParaRPr lang="ru-RU" sz="700" kern="1200" dirty="0"/>
        </a:p>
      </dsp:txBody>
      <dsp:txXfrm rot="-5400000">
        <a:off x="1481328" y="2906931"/>
        <a:ext cx="2582805" cy="936592"/>
      </dsp:txXfrm>
    </dsp:sp>
    <dsp:sp modelId="{2A6641C0-E26A-428B-8CF6-073164082348}">
      <dsp:nvSpPr>
        <dsp:cNvPr id="0" name=""/>
        <dsp:cNvSpPr/>
      </dsp:nvSpPr>
      <dsp:spPr>
        <a:xfrm>
          <a:off x="0" y="2726523"/>
          <a:ext cx="1481328" cy="129740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Керівні органи</a:t>
          </a:r>
          <a:endParaRPr lang="ru-RU" sz="1500" kern="1200" dirty="0"/>
        </a:p>
      </dsp:txBody>
      <dsp:txXfrm>
        <a:off x="63334" y="2789857"/>
        <a:ext cx="1354660" cy="1170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1553-5972-4BE5-BD93-5681B3D827D4}">
      <dsp:nvSpPr>
        <dsp:cNvPr id="0" name=""/>
        <dsp:cNvSpPr/>
      </dsp:nvSpPr>
      <dsp:spPr>
        <a:xfrm>
          <a:off x="0" y="2050812"/>
          <a:ext cx="4143404" cy="448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Земельні організації</a:t>
          </a:r>
          <a:endParaRPr lang="ru-RU" sz="800" kern="1200" dirty="0"/>
        </a:p>
      </dsp:txBody>
      <dsp:txXfrm>
        <a:off x="0" y="2050812"/>
        <a:ext cx="4143404" cy="448667"/>
      </dsp:txXfrm>
    </dsp:sp>
    <dsp:sp modelId="{A0AAB901-CBF3-4A8D-8FF7-4C66DB81CDB9}">
      <dsp:nvSpPr>
        <dsp:cNvPr id="0" name=""/>
        <dsp:cNvSpPr/>
      </dsp:nvSpPr>
      <dsp:spPr>
        <a:xfrm rot="10800000">
          <a:off x="0" y="1367491"/>
          <a:ext cx="4143404" cy="6900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Окружні організації</a:t>
          </a:r>
          <a:endParaRPr lang="ru-RU" sz="800" kern="1200" dirty="0"/>
        </a:p>
      </dsp:txBody>
      <dsp:txXfrm rot="10800000">
        <a:off x="0" y="1367491"/>
        <a:ext cx="4143404" cy="448374"/>
      </dsp:txXfrm>
    </dsp:sp>
    <dsp:sp modelId="{61A71A4C-B5F5-4A4C-B7C9-D3FA60A26193}">
      <dsp:nvSpPr>
        <dsp:cNvPr id="0" name=""/>
        <dsp:cNvSpPr/>
      </dsp:nvSpPr>
      <dsp:spPr>
        <a:xfrm rot="10800000">
          <a:off x="0" y="684170"/>
          <a:ext cx="4143404" cy="6900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Місцеві організації</a:t>
          </a:r>
          <a:endParaRPr lang="ru-RU" sz="800" kern="1200" dirty="0"/>
        </a:p>
      </dsp:txBody>
      <dsp:txXfrm rot="-10800000">
        <a:off x="0" y="684170"/>
        <a:ext cx="4143404" cy="242207"/>
      </dsp:txXfrm>
    </dsp:sp>
    <dsp:sp modelId="{875CADD4-36FD-4046-A00B-3E36A64E8E7F}">
      <dsp:nvSpPr>
        <dsp:cNvPr id="0" name=""/>
        <dsp:cNvSpPr/>
      </dsp:nvSpPr>
      <dsp:spPr>
        <a:xfrm>
          <a:off x="0" y="926378"/>
          <a:ext cx="2071702" cy="206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Общини, міста</a:t>
          </a:r>
          <a:endParaRPr lang="ru-RU" sz="1200" kern="1200" dirty="0"/>
        </a:p>
      </dsp:txBody>
      <dsp:txXfrm>
        <a:off x="0" y="926378"/>
        <a:ext cx="2071702" cy="206325"/>
      </dsp:txXfrm>
    </dsp:sp>
    <dsp:sp modelId="{FCB2F4D3-EF32-4C06-ADAC-E828D03A7B20}">
      <dsp:nvSpPr>
        <dsp:cNvPr id="0" name=""/>
        <dsp:cNvSpPr/>
      </dsp:nvSpPr>
      <dsp:spPr>
        <a:xfrm>
          <a:off x="2071702" y="926378"/>
          <a:ext cx="2071702" cy="206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Секції – частини міст</a:t>
          </a:r>
          <a:endParaRPr lang="ru-RU" sz="1200" kern="1200" dirty="0"/>
        </a:p>
      </dsp:txBody>
      <dsp:txXfrm>
        <a:off x="2071702" y="926378"/>
        <a:ext cx="2071702" cy="206325"/>
      </dsp:txXfrm>
    </dsp:sp>
    <dsp:sp modelId="{2E104DF5-5EA6-42AB-92CF-2EB9E7C960BD}">
      <dsp:nvSpPr>
        <dsp:cNvPr id="0" name=""/>
        <dsp:cNvSpPr/>
      </dsp:nvSpPr>
      <dsp:spPr>
        <a:xfrm rot="10800000">
          <a:off x="0" y="850"/>
          <a:ext cx="4143404" cy="6900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Партійні члени</a:t>
          </a:r>
          <a:endParaRPr lang="ru-RU" sz="800" kern="1200" dirty="0"/>
        </a:p>
      </dsp:txBody>
      <dsp:txXfrm rot="-10800000">
        <a:off x="0" y="850"/>
        <a:ext cx="4143404" cy="242207"/>
      </dsp:txXfrm>
    </dsp:sp>
    <dsp:sp modelId="{726F3FAF-98AE-4AD7-9698-B0F1E31753D3}">
      <dsp:nvSpPr>
        <dsp:cNvPr id="0" name=""/>
        <dsp:cNvSpPr/>
      </dsp:nvSpPr>
      <dsp:spPr>
        <a:xfrm>
          <a:off x="0" y="243057"/>
          <a:ext cx="4143404" cy="206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Платять обов'язкові внески</a:t>
          </a:r>
          <a:endParaRPr lang="ru-RU" sz="1200" kern="1200" dirty="0"/>
        </a:p>
      </dsp:txBody>
      <dsp:txXfrm>
        <a:off x="0" y="243057"/>
        <a:ext cx="4143404" cy="206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046A-4053-44C4-BB6E-9FE33F9389FC}">
      <dsp:nvSpPr>
        <dsp:cNvPr id="0" name=""/>
        <dsp:cNvSpPr/>
      </dsp:nvSpPr>
      <dsp:spPr>
        <a:xfrm>
          <a:off x="910005" y="1297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Виникнення перших партій (кінець </a:t>
          </a:r>
          <a:r>
            <a:rPr lang="en-US" sz="1400" kern="1200" dirty="0" smtClean="0"/>
            <a:t>XIX </a:t>
          </a:r>
          <a:r>
            <a:rPr lang="uk-UA" sz="1400" kern="1200" dirty="0" smtClean="0"/>
            <a:t>- початок</a:t>
          </a:r>
          <a:r>
            <a:rPr lang="en-US" sz="1400" kern="1200" dirty="0" smtClean="0"/>
            <a:t> XX</a:t>
          </a:r>
          <a:r>
            <a:rPr lang="uk-UA" sz="1400" kern="1200" dirty="0" smtClean="0"/>
            <a:t> ст.)</a:t>
          </a:r>
          <a:endParaRPr lang="ru-RU" sz="1400" kern="1200" dirty="0"/>
        </a:p>
      </dsp:txBody>
      <dsp:txXfrm>
        <a:off x="1319878" y="1297"/>
        <a:ext cx="1229618" cy="819745"/>
      </dsp:txXfrm>
    </dsp:sp>
    <dsp:sp modelId="{86D97254-CFDA-476A-B61C-65375773FDF0}">
      <dsp:nvSpPr>
        <dsp:cNvPr id="0" name=""/>
        <dsp:cNvSpPr/>
      </dsp:nvSpPr>
      <dsp:spPr>
        <a:xfrm>
          <a:off x="2692951" y="7097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1898 р. – створення Російської соціал-демократичної робітничої партії</a:t>
          </a:r>
          <a:endParaRPr lang="ru-RU" sz="900" kern="1200" dirty="0"/>
        </a:p>
      </dsp:txBody>
      <dsp:txXfrm>
        <a:off x="3033145" y="70975"/>
        <a:ext cx="1020583" cy="680388"/>
      </dsp:txXfrm>
    </dsp:sp>
    <dsp:sp modelId="{AD0FA9E9-0696-4D73-B4F1-AE9013D14A74}">
      <dsp:nvSpPr>
        <dsp:cNvPr id="0" name=""/>
        <dsp:cNvSpPr/>
      </dsp:nvSpPr>
      <dsp:spPr>
        <a:xfrm>
          <a:off x="4155787" y="7097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251291"/>
            <a:satOff val="-219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"/>
              <a:satOff val="-219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00" kern="1200" dirty="0" smtClean="0"/>
            <a:t>1902 р. – внаслідок об</a:t>
          </a:r>
          <a:r>
            <a:rPr lang="en-US" sz="700" kern="1200" dirty="0" smtClean="0"/>
            <a:t>’</a:t>
          </a:r>
          <a:r>
            <a:rPr lang="uk-UA" sz="700" kern="1200" dirty="0" smtClean="0"/>
            <a:t>єднання ряду організацій проголошується створення Партії соціалістів-революціонерів (</a:t>
          </a:r>
          <a:r>
            <a:rPr lang="ru-RU" sz="700" kern="1200" dirty="0" smtClean="0"/>
            <a:t>«</a:t>
          </a:r>
          <a:r>
            <a:rPr lang="uk-UA" sz="700" kern="1200" dirty="0" smtClean="0"/>
            <a:t>есерів</a:t>
          </a:r>
          <a:r>
            <a:rPr lang="ru-RU" sz="700" kern="1200" dirty="0" smtClean="0"/>
            <a:t>»)</a:t>
          </a:r>
          <a:endParaRPr lang="uk-UA" sz="700" kern="1200" dirty="0" smtClean="0"/>
        </a:p>
      </dsp:txBody>
      <dsp:txXfrm>
        <a:off x="4495981" y="70975"/>
        <a:ext cx="1020583" cy="680388"/>
      </dsp:txXfrm>
    </dsp:sp>
    <dsp:sp modelId="{8BA644C1-6E18-418B-9DEB-E65834281646}">
      <dsp:nvSpPr>
        <dsp:cNvPr id="0" name=""/>
        <dsp:cNvSpPr/>
      </dsp:nvSpPr>
      <dsp:spPr>
        <a:xfrm>
          <a:off x="5618622" y="7097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502582"/>
            <a:satOff val="-438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"/>
              <a:satOff val="-438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Активне використання в якості методу політичної боротьби терору</a:t>
          </a:r>
          <a:endParaRPr lang="ru-RU" sz="900" kern="1200" dirty="0"/>
        </a:p>
      </dsp:txBody>
      <dsp:txXfrm>
        <a:off x="5958816" y="70975"/>
        <a:ext cx="1020583" cy="680388"/>
      </dsp:txXfrm>
    </dsp:sp>
    <dsp:sp modelId="{BF26B184-F30F-45EA-B815-512A305E7178}">
      <dsp:nvSpPr>
        <dsp:cNvPr id="0" name=""/>
        <dsp:cNvSpPr/>
      </dsp:nvSpPr>
      <dsp:spPr>
        <a:xfrm>
          <a:off x="910005" y="935807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Маніфест 17 жовтня 1905 р.</a:t>
          </a:r>
          <a:endParaRPr lang="ru-RU" sz="1400" kern="1200" dirty="0"/>
        </a:p>
      </dsp:txBody>
      <dsp:txXfrm>
        <a:off x="1319878" y="935807"/>
        <a:ext cx="1229618" cy="819745"/>
      </dsp:txXfrm>
    </dsp:sp>
    <dsp:sp modelId="{BA20D232-B5FE-4D3C-B5A1-85D979C03273}">
      <dsp:nvSpPr>
        <dsp:cNvPr id="0" name=""/>
        <dsp:cNvSpPr/>
      </dsp:nvSpPr>
      <dsp:spPr>
        <a:xfrm>
          <a:off x="2692951" y="100548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753873"/>
            <a:satOff val="-657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753873"/>
              <a:satOff val="-657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Надання підданим імперії свободи зібрань та союзів</a:t>
          </a:r>
          <a:endParaRPr lang="ru-RU" sz="1000" kern="1200" dirty="0"/>
        </a:p>
      </dsp:txBody>
      <dsp:txXfrm>
        <a:off x="3033145" y="1005485"/>
        <a:ext cx="1020583" cy="680388"/>
      </dsp:txXfrm>
    </dsp:sp>
    <dsp:sp modelId="{87A661F0-7B42-4353-BA43-D20FC85CD685}">
      <dsp:nvSpPr>
        <dsp:cNvPr id="0" name=""/>
        <dsp:cNvSpPr/>
      </dsp:nvSpPr>
      <dsp:spPr>
        <a:xfrm>
          <a:off x="4155787" y="100548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Започаткування Державної Думи як законодавчого органу імперії</a:t>
          </a:r>
          <a:endParaRPr lang="ru-RU" sz="900" kern="1200" dirty="0"/>
        </a:p>
      </dsp:txBody>
      <dsp:txXfrm>
        <a:off x="4495981" y="1005485"/>
        <a:ext cx="1020583" cy="680388"/>
      </dsp:txXfrm>
    </dsp:sp>
    <dsp:sp modelId="{ECECDAE8-CE02-41BB-89CF-ECF086EAF5FF}">
      <dsp:nvSpPr>
        <dsp:cNvPr id="0" name=""/>
        <dsp:cNvSpPr/>
      </dsp:nvSpPr>
      <dsp:spPr>
        <a:xfrm>
          <a:off x="5618622" y="100548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Введення виборчого права (4 курії) з цензовими та становими обмеженнями</a:t>
          </a:r>
          <a:endParaRPr lang="ru-RU" sz="900" kern="1200" dirty="0"/>
        </a:p>
      </dsp:txBody>
      <dsp:txXfrm>
        <a:off x="5958816" y="1005485"/>
        <a:ext cx="1020583" cy="680388"/>
      </dsp:txXfrm>
    </dsp:sp>
    <dsp:sp modelId="{E3F953D4-FC3E-448E-88A6-AC4DE731C418}">
      <dsp:nvSpPr>
        <dsp:cNvPr id="0" name=""/>
        <dsp:cNvSpPr/>
      </dsp:nvSpPr>
      <dsp:spPr>
        <a:xfrm>
          <a:off x="910005" y="1870316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Лютнева революція</a:t>
          </a:r>
          <a:endParaRPr lang="ru-RU" sz="1400" kern="1200" dirty="0"/>
        </a:p>
      </dsp:txBody>
      <dsp:txXfrm>
        <a:off x="1319878" y="1870316"/>
        <a:ext cx="1229618" cy="819745"/>
      </dsp:txXfrm>
    </dsp:sp>
    <dsp:sp modelId="{49019FC6-09F8-4EE8-AC80-4ADA3E54F885}">
      <dsp:nvSpPr>
        <dsp:cNvPr id="0" name=""/>
        <dsp:cNvSpPr/>
      </dsp:nvSpPr>
      <dsp:spPr>
        <a:xfrm>
          <a:off x="2692951" y="193999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1507746"/>
            <a:satOff val="-1313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507746"/>
              <a:satOff val="-1313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Двовладдя – паралельне існування Тимчасового уряду (ліберали, кадети) та Рада робочих та солдатських депутатів (меншовики, есери)</a:t>
          </a:r>
          <a:endParaRPr lang="ru-RU" sz="800" kern="1200" dirty="0"/>
        </a:p>
      </dsp:txBody>
      <dsp:txXfrm>
        <a:off x="3033145" y="1939995"/>
        <a:ext cx="1020583" cy="680388"/>
      </dsp:txXfrm>
    </dsp:sp>
    <dsp:sp modelId="{7DA7B154-C124-4D54-A168-34EA40E4729F}">
      <dsp:nvSpPr>
        <dsp:cNvPr id="0" name=""/>
        <dsp:cNvSpPr/>
      </dsp:nvSpPr>
      <dsp:spPr>
        <a:xfrm>
          <a:off x="4155787" y="193999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1759037"/>
            <a:satOff val="-1532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759037"/>
              <a:satOff val="-1532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Зникнення монархічних партій</a:t>
          </a:r>
          <a:endParaRPr lang="ru-RU" sz="1000" kern="1200" dirty="0"/>
        </a:p>
      </dsp:txBody>
      <dsp:txXfrm>
        <a:off x="4495981" y="1939995"/>
        <a:ext cx="1020583" cy="680388"/>
      </dsp:txXfrm>
    </dsp:sp>
    <dsp:sp modelId="{43DB01DB-006E-40BE-88E2-804DB4848F68}">
      <dsp:nvSpPr>
        <dsp:cNvPr id="0" name=""/>
        <dsp:cNvSpPr/>
      </dsp:nvSpPr>
      <dsp:spPr>
        <a:xfrm>
          <a:off x="5618622" y="193999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Більшовики знаходяться в опозиції та не мають широкої підтримки населення</a:t>
          </a:r>
          <a:endParaRPr lang="ru-RU" sz="900" kern="1200" dirty="0"/>
        </a:p>
      </dsp:txBody>
      <dsp:txXfrm>
        <a:off x="5958816" y="1939995"/>
        <a:ext cx="1020583" cy="680388"/>
      </dsp:txXfrm>
    </dsp:sp>
    <dsp:sp modelId="{A6104FC7-A234-4135-9D89-3685FCDF3A93}">
      <dsp:nvSpPr>
        <dsp:cNvPr id="0" name=""/>
        <dsp:cNvSpPr/>
      </dsp:nvSpPr>
      <dsp:spPr>
        <a:xfrm>
          <a:off x="910005" y="2804826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Жовтнева революція (1917 - 1918)</a:t>
          </a:r>
          <a:endParaRPr lang="ru-RU" sz="1400" kern="1200" dirty="0"/>
        </a:p>
      </dsp:txBody>
      <dsp:txXfrm>
        <a:off x="1319878" y="2804826"/>
        <a:ext cx="1229618" cy="819745"/>
      </dsp:txXfrm>
    </dsp:sp>
    <dsp:sp modelId="{72B44B91-0757-445A-A9F0-5DE7A61882FC}">
      <dsp:nvSpPr>
        <dsp:cNvPr id="0" name=""/>
        <dsp:cNvSpPr/>
      </dsp:nvSpPr>
      <dsp:spPr>
        <a:xfrm>
          <a:off x="2692951" y="287450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2261619"/>
            <a:satOff val="-1970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261619"/>
              <a:satOff val="-1970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II </a:t>
          </a:r>
          <a:r>
            <a:rPr lang="uk-UA" sz="900" kern="1200" dirty="0" smtClean="0"/>
            <a:t>Всеросійський </a:t>
          </a:r>
          <a:r>
            <a:rPr lang="ru-RU" sz="900" kern="1200" dirty="0" err="1" smtClean="0"/>
            <a:t>з</a:t>
          </a:r>
          <a:r>
            <a:rPr lang="en-US" sz="900" kern="1200" dirty="0" smtClean="0"/>
            <a:t>’</a:t>
          </a:r>
          <a:r>
            <a:rPr lang="uk-UA" sz="900" kern="1200" dirty="0" err="1" smtClean="0"/>
            <a:t>їзд</a:t>
          </a:r>
          <a:r>
            <a:rPr lang="uk-UA" sz="900" kern="1200" dirty="0" smtClean="0"/>
            <a:t> Рад (25 жовтня 1917 р.) – проголошення радянської влади</a:t>
          </a:r>
          <a:endParaRPr lang="ru-RU" sz="900" kern="1200" dirty="0"/>
        </a:p>
      </dsp:txBody>
      <dsp:txXfrm>
        <a:off x="3033145" y="2874504"/>
        <a:ext cx="1020583" cy="680388"/>
      </dsp:txXfrm>
    </dsp:sp>
    <dsp:sp modelId="{84F16AB9-0475-42FE-A44A-1774B498F3E0}">
      <dsp:nvSpPr>
        <dsp:cNvPr id="0" name=""/>
        <dsp:cNvSpPr/>
      </dsp:nvSpPr>
      <dsp:spPr>
        <a:xfrm>
          <a:off x="4155787" y="287450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10 липня 1918 р. – Конституція РСФСР, яка проголосила політичною основою держави Ради робітничих, солдатських та селянських депутатів</a:t>
          </a:r>
          <a:endParaRPr lang="ru-RU" sz="800" kern="1200" dirty="0"/>
        </a:p>
      </dsp:txBody>
      <dsp:txXfrm>
        <a:off x="4495981" y="2874504"/>
        <a:ext cx="1020583" cy="680388"/>
      </dsp:txXfrm>
    </dsp:sp>
    <dsp:sp modelId="{DC78E9DC-FF28-462D-8E40-FF6EA1E14913}">
      <dsp:nvSpPr>
        <dsp:cNvPr id="0" name=""/>
        <dsp:cNvSpPr/>
      </dsp:nvSpPr>
      <dsp:spPr>
        <a:xfrm>
          <a:off x="5618622" y="287450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2764202"/>
            <a:satOff val="-2408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764202"/>
              <a:satOff val="-2408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9 вересня 1918 р. – започаткування політики </a:t>
          </a:r>
          <a:r>
            <a:rPr lang="ru-RU" sz="900" kern="1200" dirty="0" smtClean="0"/>
            <a:t>«</a:t>
          </a:r>
          <a:r>
            <a:rPr lang="uk-UA" sz="900" kern="1200" dirty="0" smtClean="0"/>
            <a:t>червоного терору</a:t>
          </a:r>
          <a:r>
            <a:rPr lang="ru-RU" sz="900" kern="1200" dirty="0" smtClean="0"/>
            <a:t>»</a:t>
          </a:r>
          <a:endParaRPr lang="ru-RU" sz="900" kern="1200" dirty="0"/>
        </a:p>
      </dsp:txBody>
      <dsp:txXfrm>
        <a:off x="5958816" y="2874504"/>
        <a:ext cx="1020583" cy="680388"/>
      </dsp:txXfrm>
    </dsp:sp>
    <dsp:sp modelId="{A90A9A50-6220-4E92-B821-F2965EA52303}">
      <dsp:nvSpPr>
        <dsp:cNvPr id="0" name=""/>
        <dsp:cNvSpPr/>
      </dsp:nvSpPr>
      <dsp:spPr>
        <a:xfrm>
          <a:off x="910005" y="3739336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Громадянська війна (1918 – 1922)</a:t>
          </a:r>
          <a:endParaRPr lang="ru-RU" sz="1400" kern="1200" dirty="0"/>
        </a:p>
      </dsp:txBody>
      <dsp:txXfrm>
        <a:off x="1319878" y="3739336"/>
        <a:ext cx="1229618" cy="819745"/>
      </dsp:txXfrm>
    </dsp:sp>
    <dsp:sp modelId="{7AAE7EE8-B267-4AFD-B8D4-2963009D7264}">
      <dsp:nvSpPr>
        <dsp:cNvPr id="0" name=""/>
        <dsp:cNvSpPr/>
      </dsp:nvSpPr>
      <dsp:spPr>
        <a:xfrm>
          <a:off x="2692951" y="380901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Білий рух – сформований монархістами та націоналістами як опозиція радянській владі</a:t>
          </a:r>
          <a:endParaRPr lang="ru-RU" sz="900" kern="1200" dirty="0"/>
        </a:p>
      </dsp:txBody>
      <dsp:txXfrm>
        <a:off x="3033145" y="3809014"/>
        <a:ext cx="1020583" cy="680388"/>
      </dsp:txXfrm>
    </dsp:sp>
    <dsp:sp modelId="{58D422BD-E255-4856-ABA0-0E24CE22A2CA}">
      <dsp:nvSpPr>
        <dsp:cNvPr id="0" name=""/>
        <dsp:cNvSpPr/>
      </dsp:nvSpPr>
      <dsp:spPr>
        <a:xfrm>
          <a:off x="4155787" y="380901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3266783"/>
            <a:satOff val="-2846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266783"/>
              <a:satOff val="-2846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Роздробленість, неоднорідність Білого руху, а також відсутність зрозумілих та чітких ідеологічних установок призвели до його поразки</a:t>
          </a:r>
          <a:endParaRPr lang="ru-RU" sz="800" kern="1200" dirty="0"/>
        </a:p>
      </dsp:txBody>
      <dsp:txXfrm>
        <a:off x="4495981" y="3809014"/>
        <a:ext cx="1020583" cy="680388"/>
      </dsp:txXfrm>
    </dsp:sp>
    <dsp:sp modelId="{83A3C59A-37E7-4A2F-952A-95365799614F}">
      <dsp:nvSpPr>
        <dsp:cNvPr id="0" name=""/>
        <dsp:cNvSpPr/>
      </dsp:nvSpPr>
      <dsp:spPr>
        <a:xfrm>
          <a:off x="5618622" y="380901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3518074"/>
            <a:satOff val="-3065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518074"/>
              <a:satOff val="-3065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958816" y="3809014"/>
        <a:ext cx="1020583" cy="680388"/>
      </dsp:txXfrm>
    </dsp:sp>
    <dsp:sp modelId="{C8A4CB6F-59B8-4449-8A8F-AC0182FB348A}">
      <dsp:nvSpPr>
        <dsp:cNvPr id="0" name=""/>
        <dsp:cNvSpPr/>
      </dsp:nvSpPr>
      <dsp:spPr>
        <a:xfrm>
          <a:off x="910005" y="4673845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Радянський період (1922 – 1991)</a:t>
          </a:r>
          <a:endParaRPr lang="ru-RU" sz="1400" kern="1200" dirty="0"/>
        </a:p>
      </dsp:txBody>
      <dsp:txXfrm>
        <a:off x="1319878" y="4673845"/>
        <a:ext cx="1229618" cy="819745"/>
      </dsp:txXfrm>
    </dsp:sp>
    <dsp:sp modelId="{A5BCE94A-E7B5-4E49-8DEA-884717F90F19}">
      <dsp:nvSpPr>
        <dsp:cNvPr id="0" name=""/>
        <dsp:cNvSpPr/>
      </dsp:nvSpPr>
      <dsp:spPr>
        <a:xfrm>
          <a:off x="2692951" y="474352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Встановлення однопартійної системи з монополією на владу РСДРП(б)</a:t>
          </a:r>
          <a:endParaRPr lang="ru-RU" sz="900" kern="1200" dirty="0"/>
        </a:p>
      </dsp:txBody>
      <dsp:txXfrm>
        <a:off x="3033145" y="4743524"/>
        <a:ext cx="1020583" cy="680388"/>
      </dsp:txXfrm>
    </dsp:sp>
    <dsp:sp modelId="{0C0D5F22-92AF-45CB-8DD3-A457EADCFF93}">
      <dsp:nvSpPr>
        <dsp:cNvPr id="0" name=""/>
        <dsp:cNvSpPr/>
      </dsp:nvSpPr>
      <dsp:spPr>
        <a:xfrm>
          <a:off x="4155787" y="474352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Конституція СРСР 1977 р. у ст.6  закріпила керівну роль КПРС</a:t>
          </a:r>
          <a:endParaRPr lang="ru-RU" sz="900" kern="1200" dirty="0"/>
        </a:p>
      </dsp:txBody>
      <dsp:txXfrm>
        <a:off x="4495981" y="4743524"/>
        <a:ext cx="1020583" cy="680388"/>
      </dsp:txXfrm>
    </dsp:sp>
    <dsp:sp modelId="{C465C4B3-E273-4F9A-81BE-C725D50F0F39}">
      <dsp:nvSpPr>
        <dsp:cNvPr id="0" name=""/>
        <dsp:cNvSpPr/>
      </dsp:nvSpPr>
      <dsp:spPr>
        <a:xfrm>
          <a:off x="5618622" y="474352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4271948"/>
            <a:satOff val="-3721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271948"/>
              <a:satOff val="-3721"/>
              <a:lumOff val="-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1985 р. – політична реформа М. Горбачова: послаблення ідеологічного контролю та можливість створення політичних партій</a:t>
          </a:r>
          <a:endParaRPr lang="ru-RU" sz="800" kern="1200" dirty="0"/>
        </a:p>
      </dsp:txBody>
      <dsp:txXfrm>
        <a:off x="5958816" y="4743524"/>
        <a:ext cx="1020583" cy="680388"/>
      </dsp:txXfrm>
    </dsp:sp>
    <dsp:sp modelId="{640DB79B-095A-4EC5-8DD0-638158B71293}">
      <dsp:nvSpPr>
        <dsp:cNvPr id="0" name=""/>
        <dsp:cNvSpPr/>
      </dsp:nvSpPr>
      <dsp:spPr>
        <a:xfrm>
          <a:off x="910005" y="5608355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Конституційна криза (1991 – 1993)</a:t>
          </a:r>
          <a:endParaRPr lang="ru-RU" sz="1400" kern="1200" dirty="0"/>
        </a:p>
      </dsp:txBody>
      <dsp:txXfrm>
        <a:off x="1319878" y="5608355"/>
        <a:ext cx="1229618" cy="819745"/>
      </dsp:txXfrm>
    </dsp:sp>
    <dsp:sp modelId="{B35657B7-FBE6-4D9F-A1FC-6AC2401563CD}">
      <dsp:nvSpPr>
        <dsp:cNvPr id="0" name=""/>
        <dsp:cNvSpPr/>
      </dsp:nvSpPr>
      <dsp:spPr>
        <a:xfrm>
          <a:off x="2692951" y="5678033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4523238"/>
            <a:satOff val="-3940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523238"/>
              <a:satOff val="-3940"/>
              <a:lumOff val="-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21 вересня 1993 р. – указом Б. Єльцина був розпущений З</a:t>
          </a:r>
          <a:r>
            <a:rPr lang="en-US" sz="800" kern="1200" dirty="0" smtClean="0"/>
            <a:t>’</a:t>
          </a:r>
          <a:r>
            <a:rPr lang="uk-UA" sz="800" kern="1200" dirty="0" err="1" smtClean="0"/>
            <a:t>їзд</a:t>
          </a:r>
          <a:r>
            <a:rPr lang="uk-UA" sz="800" kern="1200" dirty="0" smtClean="0"/>
            <a:t> народних депутатів</a:t>
          </a:r>
          <a:endParaRPr lang="ru-RU" sz="800" kern="1200" dirty="0"/>
        </a:p>
      </dsp:txBody>
      <dsp:txXfrm>
        <a:off x="3033145" y="5678033"/>
        <a:ext cx="1020583" cy="680388"/>
      </dsp:txXfrm>
    </dsp:sp>
    <dsp:sp modelId="{AAE75384-A37C-41FE-8AC9-C0CCB0790CFD}">
      <dsp:nvSpPr>
        <dsp:cNvPr id="0" name=""/>
        <dsp:cNvSpPr/>
      </dsp:nvSpPr>
      <dsp:spPr>
        <a:xfrm>
          <a:off x="4155787" y="5678033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4774530"/>
            <a:satOff val="-4159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774530"/>
              <a:satOff val="-4159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4 жовтня 1993 р. – </a:t>
          </a:r>
          <a:r>
            <a:rPr lang="uk-UA" sz="800" kern="1200" dirty="0" err="1" smtClean="0"/>
            <a:t>розгон</a:t>
          </a:r>
          <a:r>
            <a:rPr lang="uk-UA" sz="800" kern="1200" dirty="0" smtClean="0"/>
            <a:t> З</a:t>
          </a:r>
          <a:r>
            <a:rPr lang="en-US" sz="800" kern="1200" dirty="0" smtClean="0"/>
            <a:t>’</a:t>
          </a:r>
          <a:r>
            <a:rPr lang="uk-UA" sz="800" kern="1200" dirty="0" smtClean="0"/>
            <a:t>їзду військами</a:t>
          </a:r>
          <a:endParaRPr lang="ru-RU" sz="800" kern="1200" dirty="0"/>
        </a:p>
      </dsp:txBody>
      <dsp:txXfrm>
        <a:off x="4495981" y="5678033"/>
        <a:ext cx="1020583" cy="680388"/>
      </dsp:txXfrm>
    </dsp:sp>
    <dsp:sp modelId="{E54F915A-63A8-46C4-8FC8-03DAB95E7898}">
      <dsp:nvSpPr>
        <dsp:cNvPr id="0" name=""/>
        <dsp:cNvSpPr/>
      </dsp:nvSpPr>
      <dsp:spPr>
        <a:xfrm>
          <a:off x="5618622" y="5678033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12 грудня 1993 р. – прийняття Конституції Російської Федерації, в якій закріплюється багатопартійна система</a:t>
          </a:r>
          <a:endParaRPr lang="ru-RU" sz="800" kern="1200" dirty="0"/>
        </a:p>
      </dsp:txBody>
      <dsp:txXfrm>
        <a:off x="5958816" y="5678033"/>
        <a:ext cx="1020583" cy="680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B303C-6698-4BFD-8FFA-785FE1BAB8F8}">
      <dsp:nvSpPr>
        <dsp:cNvPr id="0" name=""/>
        <dsp:cNvSpPr/>
      </dsp:nvSpPr>
      <dsp:spPr>
        <a:xfrm rot="16200000">
          <a:off x="-1303080" y="1303643"/>
          <a:ext cx="4071966" cy="146467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983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Ідеологія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Прагматизм;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«Суверенная демократия»</a:t>
          </a:r>
          <a:r>
            <a:rPr lang="uk-UA" sz="900" kern="1200" dirty="0" smtClean="0"/>
            <a:t>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Розвиток Росії як унікальної цивілізації;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Укріплення суверенітету, обороноздатності держави, забезпечення для неї достойного місця у багатополярному світі</a:t>
          </a:r>
          <a:endParaRPr lang="ru-RU" sz="900" kern="1200" dirty="0"/>
        </a:p>
      </dsp:txBody>
      <dsp:txXfrm rot="5400000">
        <a:off x="563" y="814393"/>
        <a:ext cx="1464679" cy="2443180"/>
      </dsp:txXfrm>
    </dsp:sp>
    <dsp:sp modelId="{BB3E48CB-238A-410A-B1D5-15C7DAB9DB8C}">
      <dsp:nvSpPr>
        <dsp:cNvPr id="0" name=""/>
        <dsp:cNvSpPr/>
      </dsp:nvSpPr>
      <dsp:spPr>
        <a:xfrm rot="16200000">
          <a:off x="271450" y="1303643"/>
          <a:ext cx="4071966" cy="146467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983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Структура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Регіональні відділення – одне на суб'єкт федерації;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Місцеві відділення – одне на міський округ чи муніципальний район;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Первинні відділення – одне на міське, сільське поселення</a:t>
          </a:r>
          <a:endParaRPr lang="ru-RU" sz="900" kern="1200" dirty="0"/>
        </a:p>
      </dsp:txBody>
      <dsp:txXfrm rot="5400000">
        <a:off x="1575093" y="814393"/>
        <a:ext cx="1464679" cy="2443180"/>
      </dsp:txXfrm>
    </dsp:sp>
    <dsp:sp modelId="{C0EDD6A8-0187-4AF4-999C-4521708562E5}">
      <dsp:nvSpPr>
        <dsp:cNvPr id="0" name=""/>
        <dsp:cNvSpPr/>
      </dsp:nvSpPr>
      <dsp:spPr>
        <a:xfrm rot="16200000">
          <a:off x="1845980" y="1303643"/>
          <a:ext cx="4071966" cy="146467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983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Керівні органи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Голова партії – з 26 травня 2012 р. – Дм. Медвєдєв;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Вища Рада – 63 члена, голова – Борис </a:t>
          </a:r>
          <a:r>
            <a:rPr lang="uk-UA" sz="900" kern="1200" dirty="0" err="1" smtClean="0"/>
            <a:t>Гризлов</a:t>
          </a:r>
          <a:r>
            <a:rPr lang="uk-UA" sz="900" kern="1200" dirty="0" smtClean="0"/>
            <a:t>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Бюро Вищої Ради – 15 членів;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Генеральна Рада – 150 членів;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Президія Генеральної Ради – 21 член;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Центральний виконавчий комітет – 6 осіб;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Центральна контрольна комісія.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5400000">
        <a:off x="3149623" y="814393"/>
        <a:ext cx="1464679" cy="2443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7A10A-A012-4B33-B2A4-2DF0B9B3EE7F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82C2-C94E-4B7B-88AC-FAE48083E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77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82C2-C94E-4B7B-88AC-FAE48083EB7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16A4-BCA6-47ED-8233-69F7854BE4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E%D1%86%D0%B8%D0%B0%D0%BB-%D0%B4%D0%B5%D0%BC%D0%BE%D0%BA%D1%80%D0%B0%D1%82%D0%B8%D1%8F" TargetMode="External"/><Relationship Id="rId13" Type="http://schemas.openxmlformats.org/officeDocument/2006/relationships/diagramQuickStyle" Target="../diagrams/quickStyle5.xml"/><Relationship Id="rId18" Type="http://schemas.openxmlformats.org/officeDocument/2006/relationships/hyperlink" Target="https://ru.wikipedia.org/wiki/1986" TargetMode="External"/><Relationship Id="rId26" Type="http://schemas.openxmlformats.org/officeDocument/2006/relationships/image" Target="../media/image9.png"/><Relationship Id="rId3" Type="http://schemas.openxmlformats.org/officeDocument/2006/relationships/hyperlink" Target="https://ru.wikipedia.org/w/index.php?title=%D0%9F%D0%B0%D0%BC%D0%B5%D0%BB%D0%B0_%D0%A0%D0%B5%D0%BD%D0%B4%D0%B8-%D0%92%D0%B0%D0%B3%D0%BD%D0%B5%D1%80&amp;action=edit&amp;redlink=1" TargetMode="External"/><Relationship Id="rId21" Type="http://schemas.openxmlformats.org/officeDocument/2006/relationships/hyperlink" Target="https://ru.wikipedia.org/wiki/%D0%9B%D0%B5%D0%B2%D1%8B%D0%B9_%D1%86%D0%B5%D0%BD%D1%82%D1%80" TargetMode="External"/><Relationship Id="rId7" Type="http://schemas.openxmlformats.org/officeDocument/2006/relationships/hyperlink" Target="https://ru.wikipedia.org/wiki/%D0%92%D0%B5%D0%BD%D0%B0" TargetMode="External"/><Relationship Id="rId12" Type="http://schemas.openxmlformats.org/officeDocument/2006/relationships/diagramLayout" Target="../diagrams/layout5.xml"/><Relationship Id="rId17" Type="http://schemas.openxmlformats.org/officeDocument/2006/relationships/hyperlink" Target="https://ru.wikipedia.org/wiki/%D0%97%D0%B5%D0%BB%D1%91%D0%BD%D1%8B%D0%B5_(%D0%90%D0%B2%D1%81%D1%82%D1%80%D0%B8%D1%8F)" TargetMode="External"/><Relationship Id="rId25" Type="http://schemas.openxmlformats.org/officeDocument/2006/relationships/hyperlink" Target="https://ru.wikipedia.org/wiki/%D0%AD%D0%BD%D0%B2%D0%B0%D0%B9%D1%80%D0%BE%D0%BD%D0%BC%D0%B5%D0%BD%D1%82%D0%B0%D0%BB%D0%B8%D0%B7%D0%BC" TargetMode="External"/><Relationship Id="rId2" Type="http://schemas.openxmlformats.org/officeDocument/2006/relationships/hyperlink" Target="https://ru.wikipedia.org/wiki/%D0%9D%D0%B5%D0%BC%D0%B5%D1%86%D0%BA%D0%B8%D0%B9_%D1%8F%D0%B7%D1%8B%D0%BA" TargetMode="External"/><Relationship Id="rId16" Type="http://schemas.openxmlformats.org/officeDocument/2006/relationships/hyperlink" Target="https://www.wikidata.org/wiki/Q2561778" TargetMode="External"/><Relationship Id="rId20" Type="http://schemas.openxmlformats.org/officeDocument/2006/relationships/hyperlink" Target="https://ru.wikipedia.org/wiki/%D0%92%D0%B5%D0%BD%D0%B0_(%D0%B3%D0%BE%D1%80%D0%BE%D0%B4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888_%D0%B3%D0%BE%D0%B4" TargetMode="External"/><Relationship Id="rId11" Type="http://schemas.openxmlformats.org/officeDocument/2006/relationships/diagramData" Target="../diagrams/data5.xml"/><Relationship Id="rId24" Type="http://schemas.openxmlformats.org/officeDocument/2006/relationships/hyperlink" Target="https://ru.wikipedia.org/wiki/%D0%95%D0%B2%D1%80%D0%BE%D0%BF%D0%B5%D0%B9%D1%81%D0%BA%D0%B8%D0%B5_%D1%86%D0%B5%D0%BD%D0%BD%D0%BE%D1%81%D1%82%D0%B8" TargetMode="External"/><Relationship Id="rId5" Type="http://schemas.openxmlformats.org/officeDocument/2006/relationships/hyperlink" Target="https://ru.wikipedia.org/wiki/30_%D0%B4%D0%B5%D0%BA%D0%B0%D0%B1%D1%80%D1%8F" TargetMode="External"/><Relationship Id="rId15" Type="http://schemas.openxmlformats.org/officeDocument/2006/relationships/hyperlink" Target="https://ru.wikipedia.org/w/index.php?title=Werner_Kogler&amp;action=edit&amp;preload=%D0%A8:Preload/%D0%92%D0%B8%D0%BA%D0%B8%D0%B4%D0%B0%D0%BD%D0%BD%D1%8B%D0%B5&amp;preloadparams%5b%5d=%7b%7b%D0%A3%D0%BD%D0%B8%D0%B2%D0%B5%D1%80%D1%81%D0%B0%D0%BB%D1%8C%D0%BD%D0%B0%D1%8F+%D0%BA%D0%B0%D1%80%D1%82%D0%BE%D1%87%D0%BA%D0%B0|Q2561778%7d%7d%0a'''Werner+Kogler'''+%E2%80%94+%0a%0a==+%D0%9F%D1%80%D0%B8%D0%BC%D0%B5%D1%87%D0%B0%D0%BD%D0%B8%D1%8F+==%0a%7b%7b%D0%BF%D1%80%D0%B8%D0%BC%D0%B5%D1%87%D0%B0%D0%BD%D0%B8%D1%8F%7d%7d%0a%5b%5b%D0%9A%D0%B0%D1%82%D0%B5%D0%B3%D0%BE%D1%80%D0%B8%D1%8F:%D0%92%D0%B8%D0%BA%D0%B8%D0%BF%D0%B5%D0%B4%D0%B8%D1%8F:%D0%A1%D0%B2%D1%8F%D0%B7%D0%B0%D1%82%D1%8C+%D1%81+%D1%8D%D0%BB%D0%B5%D0%BC%D0%B5%D0%BD%D1%82%D0%BE%D0%BC+%D0%92%D0%B8%D0%BA%D0%B8%D0%B4%D0%B0%D0%BD%D0%BD%D1%8B%D1%85|Q2561778%5d%5d" TargetMode="External"/><Relationship Id="rId23" Type="http://schemas.openxmlformats.org/officeDocument/2006/relationships/hyperlink" Target="https://ru.wikipedia.org/wiki/%D0%9F%D1%80%D0%BE%D0%B3%D1%80%D0%B5%D1%81%D1%81%D0%B8%D0%B2%D0%B8%D0%B7%D0%BC" TargetMode="External"/><Relationship Id="rId10" Type="http://schemas.openxmlformats.org/officeDocument/2006/relationships/image" Target="../media/image8.png"/><Relationship Id="rId19" Type="http://schemas.openxmlformats.org/officeDocument/2006/relationships/hyperlink" Target="https://ru.wikipedia.org/wiki/1993" TargetMode="External"/><Relationship Id="rId4" Type="http://schemas.openxmlformats.org/officeDocument/2006/relationships/hyperlink" Target="https://ru.wikipedia.org/wiki/%D0%90%D0%B4%D0%BB%D0%B5%D1%80,_%D0%92%D0%B8%D0%BA%D1%82%D0%BE%D1%80" TargetMode="External"/><Relationship Id="rId9" Type="http://schemas.openxmlformats.org/officeDocument/2006/relationships/hyperlink" Target="https://ru.wikipedia.org/wiki/%D0%90%D0%B2%D1%81%D1%82%D1%80%D0%BE%D0%BC%D0%B0%D1%80%D0%BA%D1%81%D0%B8%D0%B7%D0%BC" TargetMode="External"/><Relationship Id="rId14" Type="http://schemas.openxmlformats.org/officeDocument/2006/relationships/diagramColors" Target="../diagrams/colors5.xml"/><Relationship Id="rId22" Type="http://schemas.openxmlformats.org/officeDocument/2006/relationships/hyperlink" Target="https://ru.wikipedia.org/wiki/%D0%97%D0%B5%D0%BB%D1%91%D0%BD%D0%B0%D1%8F_%D0%BF%D0%BE%D0%BB%D0%B8%D1%82%D0%B8%D0%BA%D0%B0" TargetMode="External"/><Relationship Id="rId27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_%D0%B4%D0%B5%D0%BA%D0%B0%D0%B1%D1%80%D1%8F" TargetMode="External"/><Relationship Id="rId13" Type="http://schemas.openxmlformats.org/officeDocument/2006/relationships/hyperlink" Target="https://ru.wikipedia.org/wiki/%D0%9F%D1%80%D0%B0%D0%B2%D0%BE%D1%86%D0%B5%D0%BD%D1%82%D1%80%D0%B8%D0%B7%D0%BC" TargetMode="External"/><Relationship Id="rId18" Type="http://schemas.openxmlformats.org/officeDocument/2006/relationships/diagramData" Target="../diagrams/data7.xml"/><Relationship Id="rId3" Type="http://schemas.openxmlformats.org/officeDocument/2006/relationships/hyperlink" Target="https://ru.wikipedia.org/wiki/%D0%95%D0%B4%D0%B8%D0%BD%D0%B0%D1%8F_%D0%A0%D0%BE%D1%81%D1%81%D0%B8%D1%8F" TargetMode="External"/><Relationship Id="rId21" Type="http://schemas.openxmlformats.org/officeDocument/2006/relationships/diagramColors" Target="../diagrams/colors7.xml"/><Relationship Id="rId7" Type="http://schemas.openxmlformats.org/officeDocument/2006/relationships/hyperlink" Target="https://ru.wikipedia.org/wiki/%D0%A8%D0%B0%D0%B9%D0%BC%D0%B8%D0%B5%D0%B2,_%D0%9C%D0%B8%D0%BD%D1%82%D0%B8%D0%BC%D0%B5%D1%80_%D0%A8%D0%B0%D1%80%D0%B8%D0%BF%D0%BE%D0%B2%D0%B8%D1%87" TargetMode="External"/><Relationship Id="rId12" Type="http://schemas.openxmlformats.org/officeDocument/2006/relationships/hyperlink" Target="https://ru.wikipedia.org/wiki/%D0%9B%D0%B8%D0%B1%D0%B5%D1%80%D0%B0%D0%BB%D1%8C%D0%BD%D1%8B%D0%B9_%D0%BA%D0%BE%D0%BD%D1%81%D0%B5%D1%80%D0%B2%D0%B0%D1%82%D0%B8%D0%B7%D0%BC" TargetMode="External"/><Relationship Id="rId17" Type="http://schemas.openxmlformats.org/officeDocument/2006/relationships/image" Target="../media/image14.png"/><Relationship Id="rId2" Type="http://schemas.openxmlformats.org/officeDocument/2006/relationships/hyperlink" Target="https://ru.wikipedia.org/wiki/%D0%9F%D1%83%D1%82%D0%B8%D0%BD,_%D0%92%D0%BB%D0%B0%D0%B4%D0%B8%D0%BC%D0%B8%D1%80_%D0%92%D0%BB%D0%B0%D0%B4%D0%B8%D0%BC%D0%B8%D1%80%D0%BE%D0%B2%D0%B8%D1%87" TargetMode="External"/><Relationship Id="rId16" Type="http://schemas.openxmlformats.org/officeDocument/2006/relationships/hyperlink" Target="https://ru.wikipedia.org/wiki/2013" TargetMode="Externa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1%83%D0%B6%D0%BA%D0%BE%D0%B2,_%D0%AE%D1%80%D0%B8%D0%B9_%D0%9C%D0%B8%D1%85%D0%B0%D0%B9%D0%BB%D0%BE%D0%B2%D0%B8%D1%87" TargetMode="External"/><Relationship Id="rId11" Type="http://schemas.openxmlformats.org/officeDocument/2006/relationships/hyperlink" Target="https://ru.wikipedia.org/wiki/%D0%91%D0%B0%D0%BD%D0%BD%D1%8B%D0%B9_%D0%BF%D0%B5%D1%80%D0%B5%D1%83%D0%BB%D0%BE%D0%BA_(%D0%9C%D0%BE%D1%81%D0%BA%D0%B2%D0%B0)" TargetMode="External"/><Relationship Id="rId5" Type="http://schemas.openxmlformats.org/officeDocument/2006/relationships/hyperlink" Target="https://ru.wikipedia.org/wiki/%D0%A8%D0%BE%D0%B9%D0%B3%D1%83,_%D0%A1%D0%B5%D1%80%D0%B3%D0%B5%D0%B9_%D0%9A%D1%83%D0%B6%D1%83%D0%B3%D0%B5%D1%82%D0%BE%D0%B2%D0%B8%D1%87" TargetMode="External"/><Relationship Id="rId15" Type="http://schemas.openxmlformats.org/officeDocument/2006/relationships/hyperlink" Target="https://ru.wikipedia.org/wiki/%D0%9C%D0%BE%D0%BB%D0%BE%D0%B4%D0%B0%D1%8F_%D0%B3%D0%B2%D0%B0%D1%80%D0%B4%D0%B8%D1%8F_%D0%95%D0%B4%D0%B8%D0%BD%D0%BE%D0%B9_%D0%A0%D0%BE%D1%81%D1%81%D0%B8%D0%B8" TargetMode="External"/><Relationship Id="rId23" Type="http://schemas.microsoft.com/office/2007/relationships/diagramDrawing" Target="../diagrams/drawing7.xml"/><Relationship Id="rId10" Type="http://schemas.openxmlformats.org/officeDocument/2006/relationships/hyperlink" Target="https://ru.wikipedia.org/wiki/%D0%9C%D0%BE%D1%81%D0%BA%D0%B2%D0%B0" TargetMode="External"/><Relationship Id="rId19" Type="http://schemas.openxmlformats.org/officeDocument/2006/relationships/diagramLayout" Target="../diagrams/layout7.xml"/><Relationship Id="rId4" Type="http://schemas.openxmlformats.org/officeDocument/2006/relationships/hyperlink" Target="https://ru.wikipedia.org/wiki/%D0%9C%D0%B5%D0%B4%D0%B2%D0%B5%D0%B4%D0%B5%D0%B2,_%D0%94%D0%BC%D0%B8%D1%82%D1%80%D0%B8%D0%B9_%D0%90%D0%BD%D0%B0%D1%82%D0%BE%D0%BB%D1%8C%D0%B5%D0%B2%D0%B8%D1%87" TargetMode="External"/><Relationship Id="rId9" Type="http://schemas.openxmlformats.org/officeDocument/2006/relationships/hyperlink" Target="https://ru.wikipedia.org/wiki/2001_%D0%B3%D0%BE%D0%B4" TargetMode="External"/><Relationship Id="rId14" Type="http://schemas.openxmlformats.org/officeDocument/2006/relationships/hyperlink" Target="https://ru.wikipedia.org/wiki/%D0%9E%D0%B1%D1%89%D0%B5%D1%80%D0%BE%D1%81%D1%81%D0%B8%D0%B9%D1%81%D0%BA%D0%B8%D0%B9_%D0%BD%D0%B0%D1%80%D0%BE%D0%B4%D0%BD%D1%8B%D0%B9_%D1%84%D1%80%D0%BE%D0%BD%D1%82" TargetMode="External"/><Relationship Id="rId2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93_%D0%B3%D0%BE%D0%B4" TargetMode="External"/><Relationship Id="rId13" Type="http://schemas.openxmlformats.org/officeDocument/2006/relationships/hyperlink" Target="https://ru.wikipedia.org/wiki/%D0%90%D0%BD%D1%82%D0%B8%D0%BA%D0%B0%D0%BF%D0%B8%D1%82%D0%B0%D0%BB%D0%B8%D0%B7%D0%BC" TargetMode="External"/><Relationship Id="rId18" Type="http://schemas.openxmlformats.org/officeDocument/2006/relationships/hyperlink" Target="https://ru.wikipedia.org/wiki/%D0%A1%D0%BE%D1%8E%D0%B7_%D0%BA%D0%BE%D0%BC%D0%BC%D1%83%D0%BD%D0%B8%D1%81%D1%82%D0%B8%D1%87%D0%B5%D1%81%D0%BA%D0%BE%D0%B9_%D0%BC%D0%BE%D0%BB%D0%BE%D0%B4%D1%91%D0%B6%D0%B8_%D0%A0%D0%BE%D1%81%D1%81%D0%B8%D0%B9%D1%81%D0%BA%D0%BE%D0%B9_%D0%A4%D0%B5%D0%B4%D0%B5%D1%80%D0%B0%D1%86%D0%B8%D0%B8_(%D0%9A%D0%9F%D0%A0%D0%A4)" TargetMode="External"/><Relationship Id="rId26" Type="http://schemas.openxmlformats.org/officeDocument/2006/relationships/hyperlink" Target="https://ru.wikipedia.org/wiki/%D0%A1%D0%BC%D0%B5%D1%88%D0%B0%D0%BD%D0%BD%D0%B0%D1%8F_%D1%8D%D0%BA%D0%BE%D0%BD%D0%BE%D0%BC%D0%B8%D0%BA%D0%B0" TargetMode="External"/><Relationship Id="rId3" Type="http://schemas.openxmlformats.org/officeDocument/2006/relationships/hyperlink" Target="https://ru.wikipedia.org/wiki/%D0%9A%D1%83%D0%BF%D1%86%D0%BE%D0%B2,_%D0%92%D0%B0%D0%BB%D0%B5%D0%BD%D1%82%D0%B8%D0%BD_%D0%90%D0%BB%D0%B5%D0%BA%D1%81%D0%B0%D0%BD%D0%B4%D1%80%D0%BE%D0%B2%D0%B8%D1%87" TargetMode="External"/><Relationship Id="rId21" Type="http://schemas.openxmlformats.org/officeDocument/2006/relationships/hyperlink" Target="https://ru.wikipedia.org/wiki/%D0%9B%D0%94%D0%9F%D0%A1%D0%A1" TargetMode="External"/><Relationship Id="rId7" Type="http://schemas.openxmlformats.org/officeDocument/2006/relationships/hyperlink" Target="https://ru.wikipedia.org/wiki/14_%D1%84%D0%B5%D0%B2%D1%80%D0%B0%D0%BB%D1%8F" TargetMode="External"/><Relationship Id="rId12" Type="http://schemas.openxmlformats.org/officeDocument/2006/relationships/hyperlink" Target="https://ru.wikipedia.org/wiki/%D0%A1%D0%BE%D1%86%D0%B8%D0%B0%D0%BB%D0%B8%D0%B7%D0%BC" TargetMode="External"/><Relationship Id="rId17" Type="http://schemas.openxmlformats.org/officeDocument/2006/relationships/hyperlink" Target="https://ru.wikipedia.org/wiki/%D0%9B%D0%9A%D0%A1%D0%9C_%D0%A0%D0%A4" TargetMode="External"/><Relationship Id="rId25" Type="http://schemas.openxmlformats.org/officeDocument/2006/relationships/hyperlink" Target="https://ru.wikipedia.org/wiki/%D0%9B%D0%B8%D0%B1%D0%B5%D1%80%D0%B0%D0%BB%D1%8C%D0%BD%D1%8B%D0%B9_%D0%BA%D0%BE%D0%BD%D1%81%D0%B5%D1%80%D0%B2%D0%B0%D1%82%D0%B8%D0%B7%D0%BC" TargetMode="External"/><Relationship Id="rId2" Type="http://schemas.openxmlformats.org/officeDocument/2006/relationships/hyperlink" Target="https://ru.wikipedia.org/wiki/%D0%97%D1%8E%D0%B3%D0%B0%D0%BD%D0%BE%D0%B2,_%D0%93%D0%B5%D0%BD%D0%BD%D0%B0%D0%B4%D0%B8%D0%B9_%D0%90%D0%BD%D0%B4%D1%80%D0%B5%D0%B5%D0%B2%D0%B8%D1%87" TargetMode="External"/><Relationship Id="rId16" Type="http://schemas.openxmlformats.org/officeDocument/2006/relationships/hyperlink" Target="https://ru.wikipedia.org/wiki/%D0%A1%D0%BE%D0%B2%D0%B5%D1%82%D1%81%D0%BA%D0%B8%D0%B9_%D0%BF%D0%B0%D1%82%D1%80%D0%B8%D0%BE%D1%82%D0%B8%D0%B7%D0%BC" TargetMode="External"/><Relationship Id="rId20" Type="http://schemas.openxmlformats.org/officeDocument/2006/relationships/hyperlink" Target="https://ru.wikipedia.org/wiki/%D0%96%D0%B8%D1%80%D0%B8%D0%BD%D0%BE%D0%B2%D1%81%D0%BA%D0%B8%D0%B9,_%D0%92%D0%BB%D0%B0%D0%B4%D0%B8%D0%BC%D0%B8%D1%80_%D0%92%D0%BE%D0%BB%D1%8C%D1%84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9F_%D0%A0%D0%A1%D0%A4%D0%A1%D0%A0" TargetMode="External"/><Relationship Id="rId11" Type="http://schemas.openxmlformats.org/officeDocument/2006/relationships/hyperlink" Target="https://ru.wikipedia.org/wiki/%D0%A1%D0%BE%D1%86%D0%B8%D0%B0%D0%BB%D0%B8%D0%B7%D0%BC_XXI_%D0%B2%D0%B5%D0%BA%D0%B0" TargetMode="External"/><Relationship Id="rId24" Type="http://schemas.openxmlformats.org/officeDocument/2006/relationships/hyperlink" Target="https://ru.wikipedia.org/wiki/%D0%90%D0%BD%D1%82%D0%B8%D0%BA%D0%BE%D0%BC%D0%BC%D1%83%D0%BD%D0%B8%D0%B7%D0%BC" TargetMode="External"/><Relationship Id="rId5" Type="http://schemas.openxmlformats.org/officeDocument/2006/relationships/hyperlink" Target="https://ru.wikipedia.org/wiki/1990_%D0%B3%D0%BE%D0%B4" TargetMode="External"/><Relationship Id="rId15" Type="http://schemas.openxmlformats.org/officeDocument/2006/relationships/hyperlink" Target="https://ru.wikipedia.org/wiki/%D0%90%D0%BD%D1%82%D0%B8%D1%84%D0%B0%D1%88%D0%B8%D0%B7%D0%BC" TargetMode="External"/><Relationship Id="rId23" Type="http://schemas.openxmlformats.org/officeDocument/2006/relationships/hyperlink" Target="https://ru.wikipedia.org/wiki/%D0%9F%D0%B0%D1%82%D1%80%D0%B8%D0%BE%D1%82%D0%B8%D0%B7%D0%BC" TargetMode="External"/><Relationship Id="rId10" Type="http://schemas.openxmlformats.org/officeDocument/2006/relationships/hyperlink" Target="https://ru.wikipedia.org/wiki/%D0%9C%D0%BE%D1%81%D0%BA%D0%B2%D0%B0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s://ru.wikipedia.org/wiki/19_%D0%B8%D1%8E%D0%BD%D1%8F" TargetMode="External"/><Relationship Id="rId9" Type="http://schemas.openxmlformats.org/officeDocument/2006/relationships/hyperlink" Target="https://ru.wikipedia.org/wiki/%D0%9A%D0%9F%D0%A0%D0%A4" TargetMode="External"/><Relationship Id="rId14" Type="http://schemas.openxmlformats.org/officeDocument/2006/relationships/hyperlink" Target="https://ru.wikipedia.org/wiki/%D0%A1%D0%BE%D1%86%D0%B8%D0%B0%D0%BB%D1%8C%D0%BD%D1%8B%D0%B9_%D0%BA%D0%BE%D0%BD%D1%81%D0%B5%D1%80%D0%B2%D0%B0%D1%82%D0%B8%D0%B7%D0%BC" TargetMode="External"/><Relationship Id="rId22" Type="http://schemas.openxmlformats.org/officeDocument/2006/relationships/hyperlink" Target="https://ru.wikipedia.org/wiki/1-%D0%B9_%D0%91%D0%B0%D1%81%D0%BC%D0%B0%D0%BD%D0%BD%D1%8B%D0%B9_%D0%BF%D0%B5%D1%80%D0%B5%D1%83%D0%BB%D0%BE%D0%BA" TargetMode="External"/><Relationship Id="rId27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0%B2%D0%BE%D1%86%D0%B5%D0%BD%D1%82%D1%80%D0%B8%D0%B7%D0%BC" TargetMode="External"/><Relationship Id="rId13" Type="http://schemas.openxmlformats.org/officeDocument/2006/relationships/hyperlink" Target="https://ru.wikipedia.org/wiki/%D0%91%D0%B0%D0%B1%D1%83%D1%80%D0%B8%D0%BD,_%D0%A1%D0%B5%D1%80%D0%B3%D0%B5%D0%B9_%D0%9D%D0%B8%D0%BA%D0%BE%D0%BB%D0%B0%D0%B5%D0%B2%D0%B8%D1%87" TargetMode="External"/><Relationship Id="rId18" Type="http://schemas.openxmlformats.org/officeDocument/2006/relationships/hyperlink" Target="https://ru.wikipedia.org/wiki/2004_%D0%B3%D0%BE%D0%B4" TargetMode="External"/><Relationship Id="rId26" Type="http://schemas.openxmlformats.org/officeDocument/2006/relationships/image" Target="../media/image19.png"/><Relationship Id="rId3" Type="http://schemas.openxmlformats.org/officeDocument/2006/relationships/hyperlink" Target="https://ru.wikipedia.org/wiki/28_%D0%BE%D0%BA%D1%82%D1%8F%D0%B1%D1%80%D1%8F" TargetMode="External"/><Relationship Id="rId21" Type="http://schemas.openxmlformats.org/officeDocument/2006/relationships/hyperlink" Target="https://ru.wikipedia.org/wiki/%D0%A2%D1%80%D0%B0%D0%B4%D0%B8%D1%86%D0%B8%D0%BE%D0%BD%D0%B0%D0%BB%D0%B8%D0%B7%D0%BC" TargetMode="External"/><Relationship Id="rId7" Type="http://schemas.openxmlformats.org/officeDocument/2006/relationships/hyperlink" Target="https://ru.wikipedia.org/wiki/%D0%94%D0%B5%D0%BC%D0%BE%D0%BA%D1%80%D0%B0%D1%82%D0%B8%D1%87%D0%B5%D1%81%D0%BA%D0%B8%D0%B9_%D1%81%D0%BE%D1%86%D0%B8%D0%B0%D0%BB%D0%B8%D0%B7%D0%BC" TargetMode="External"/><Relationship Id="rId12" Type="http://schemas.openxmlformats.org/officeDocument/2006/relationships/hyperlink" Target="https://ru.wikipedia.org/wiki/%D0%93%D0%BB%D0%B0%D0%B7%D1%8C%D0%B5%D0%B2,_%D0%A1%D0%B5%D1%80%D0%B3%D0%B5%D0%B9_%D0%AE%D1%80%D1%8C%D0%B5%D0%B2%D0%B8%D1%87" TargetMode="External"/><Relationship Id="rId17" Type="http://schemas.openxmlformats.org/officeDocument/2006/relationships/hyperlink" Target="https://ru.wikipedia.org/wiki/14_%D1%84%D0%B5%D0%B2%D1%80%D0%B0%D0%BB%D1%8F" TargetMode="External"/><Relationship Id="rId25" Type="http://schemas.openxmlformats.org/officeDocument/2006/relationships/hyperlink" Target="https://ru.wikipedia.org/wiki/%D0%A0%D0%BE%D0%B4%D0%B8%D0%BD%D0%B0_(%D0%BF%D0%B0%D1%80%D1%82%D0%B8%D1%8F,_%D0%A0%D0%BE%D1%81%D1%81%D0%B8%D1%8F)" TargetMode="External"/><Relationship Id="rId2" Type="http://schemas.openxmlformats.org/officeDocument/2006/relationships/hyperlink" Target="https://ru.wikipedia.org/wiki/%D0%9C%D0%B8%D1%80%D0%BE%D0%BD%D0%BE%D0%B2,_%D0%A1%D0%B5%D1%80%D0%B3%D0%B5%D0%B9_%D0%9C%D0%B8%D1%85%D0%B0%D0%B9%D0%BB%D0%BE%D0%B2%D0%B8%D1%87" TargetMode="External"/><Relationship Id="rId16" Type="http://schemas.openxmlformats.org/officeDocument/2006/relationships/hyperlink" Target="https://ru.wikipedia.org/wiki/2003_%D0%B3%D0%BE%D0%B4" TargetMode="External"/><Relationship Id="rId20" Type="http://schemas.openxmlformats.org/officeDocument/2006/relationships/hyperlink" Target="https://ru.wikipedia.org/wiki/2012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1%86%D0%B8%D0%B0%D0%BB-%D0%B4%D0%B5%D0%BC%D0%BE%D0%BA%D1%80%D0%B0%D1%82%D0%B8%D1%8F" TargetMode="External"/><Relationship Id="rId11" Type="http://schemas.openxmlformats.org/officeDocument/2006/relationships/hyperlink" Target="https://ru.wikipedia.org/wiki/%D0%A0%D0%BE%D0%B3%D0%BE%D0%B7%D0%B8%D0%BD,_%D0%94%D0%BC%D0%B8%D1%82%D1%80%D0%B8%D0%B9_%D0%9E%D0%BB%D0%B5%D0%B3%D0%BE%D0%B2%D0%B8%D1%87" TargetMode="External"/><Relationship Id="rId24" Type="http://schemas.openxmlformats.org/officeDocument/2006/relationships/hyperlink" Target="https://ru.wikipedia.org/wiki/%D0%9F%D0%B0%D1%82%D1%80%D0%B8%D0%BE%D1%82%D1%8B_%D0%A0%D0%BE%D1%81%D1%81%D0%B8%D0%B8" TargetMode="External"/><Relationship Id="rId5" Type="http://schemas.openxmlformats.org/officeDocument/2006/relationships/hyperlink" Target="https://ru.wikipedia.org/wiki/%D0%A1%D0%BE%D1%86%D0%B8%D0%B0%D0%BB%D0%B8%D0%B7%D0%BC_XXI_%D0%B2%D0%B5%D0%BA%D0%B0" TargetMode="External"/><Relationship Id="rId15" Type="http://schemas.openxmlformats.org/officeDocument/2006/relationships/hyperlink" Target="https://ru.wikipedia.org/wiki/14_%D1%81%D0%B5%D0%BD%D1%82%D1%8F%D0%B1%D1%80%D1%8F" TargetMode="External"/><Relationship Id="rId23" Type="http://schemas.openxmlformats.org/officeDocument/2006/relationships/hyperlink" Target="https://ru.wikipedia.org/wiki/%D0%9F%D0%B0%D1%80%D1%82%D0%B8%D1%8F_%D0%92%D0%B5%D0%BB%D0%B8%D0%BA%D0%BE%D0%B5_%D0%9E%D1%82%D0%B5%D1%87%D0%B5%D1%81%D1%82%D0%B2%D0%BE" TargetMode="External"/><Relationship Id="rId10" Type="http://schemas.openxmlformats.org/officeDocument/2006/relationships/hyperlink" Target="https://ru.wikipedia.org/wiki/%D0%96%D1%83%D1%80%D0%B0%D0%B2%D0%BB%D1%91%D0%B2,_%D0%90%D0%BB%D0%B5%D0%BA%D1%81%D0%B5%D0%B9_%D0%90%D0%BB%D0%B5%D0%BA%D1%81%D0%B0%D0%BD%D0%B4%D1%80%D0%BE%D0%B2%D0%B8%D1%87" TargetMode="External"/><Relationship Id="rId19" Type="http://schemas.openxmlformats.org/officeDocument/2006/relationships/hyperlink" Target="https://ru.wikipedia.org/wiki/29_%D1%81%D0%B5%D0%BD%D1%82%D1%8F%D0%B1%D1%80%D1%8F" TargetMode="External"/><Relationship Id="rId4" Type="http://schemas.openxmlformats.org/officeDocument/2006/relationships/hyperlink" Target="https://ru.wikipedia.org/wiki/2006_%D0%B3%D0%BE%D0%B4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s://ru.wikipedia.org/wiki/%D0%A1%D0%BA%D0%BE%D0%BA%D0%BE%D0%B2,_%D0%AE%D1%80%D0%B8%D0%B9_%D0%92%D0%BB%D0%B0%D0%B4%D0%B8%D0%BC%D0%B8%D1%80%D0%BE%D0%B2%D0%B8%D1%87" TargetMode="External"/><Relationship Id="rId22" Type="http://schemas.openxmlformats.org/officeDocument/2006/relationships/hyperlink" Target="https://ru.wikipedia.org/wiki/%D0%9D%D0%B0%D1%86%D0%B8%D0%BE%D0%BD%D0%B0%D0%BB-%D0%BA%D0%BE%D0%BD%D1%81%D0%B5%D1%80%D0%B2%D0%B0%D1%82%D0%B8%D0%B7%D0%B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neuevolkspartei.at/" TargetMode="External"/><Relationship Id="rId2" Type="http://schemas.openxmlformats.org/officeDocument/2006/relationships/hyperlink" Target="https://www.ris.bka.gv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ssian.rt.com/world/article/633902-austria-kabinet-ministrov-otstavka-skandal" TargetMode="External"/><Relationship Id="rId5" Type="http://schemas.openxmlformats.org/officeDocument/2006/relationships/hyperlink" Target="http://www.consultant.ru/document/cons_doc_LAW_32459/" TargetMode="External"/><Relationship Id="rId4" Type="http://schemas.openxmlformats.org/officeDocument/2006/relationships/hyperlink" Target="https://russian.rt.com/world/article/635618-avstriya-kurc-parlament-votum-nedoveriy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5" TargetMode="External"/><Relationship Id="rId13" Type="http://schemas.openxmlformats.org/officeDocument/2006/relationships/hyperlink" Target="https://ru.wikipedia.org/w/index.php?title=%D0%90%D0%BD%D1%82%D0%B8%D1%81%D0%BE%D1%86%D0%B8%D0%B0%D0%BB%D0%B8%D0%B7%D0%BC&amp;action=edit&amp;redlink=1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s://ru.wikipedia.org/wiki/17_%D0%B0%D0%BF%D1%80%D0%B5%D0%BB%D1%8F" TargetMode="External"/><Relationship Id="rId12" Type="http://schemas.openxmlformats.org/officeDocument/2006/relationships/hyperlink" Target="https://ru.wikipedia.org/wiki/%D0%9D%D0%B5%D0%BE%D0%BB%D0%B8%D0%B1%D0%B5%D1%80%D0%B0%D0%BB%D0%B8%D0%B7%D0%BC" TargetMode="External"/><Relationship Id="rId2" Type="http://schemas.openxmlformats.org/officeDocument/2006/relationships/diagramData" Target="../diagrams/data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1%80%D1%86,_%D0%A1%D0%B5%D0%B1%D0%B0%D1%81%D1%82%D1%8C%D1%8F%D0%BD" TargetMode="External"/><Relationship Id="rId11" Type="http://schemas.openxmlformats.org/officeDocument/2006/relationships/hyperlink" Target="https://ru.wikipedia.org/wiki/%D0%9A%D0%BE%D0%BD%D1%81%D0%B5%D1%80%D0%B2%D0%B0%D1%82%D0%B8%D0%B7%D0%BC" TargetMode="External"/><Relationship Id="rId5" Type="http://schemas.openxmlformats.org/officeDocument/2006/relationships/diagramColors" Target="../diagrams/colors3.xml"/><Relationship Id="rId15" Type="http://schemas.openxmlformats.org/officeDocument/2006/relationships/image" Target="../media/image5.png"/><Relationship Id="rId10" Type="http://schemas.openxmlformats.org/officeDocument/2006/relationships/hyperlink" Target="https://ru.wikipedia.org/wiki/%D0%A5%D1%80%D0%B8%D1%81%D1%82%D0%B8%D0%B0%D0%BD%D1%81%D0%BA%D0%B0%D1%8F_%D0%B4%D0%B5%D0%BC%D0%BE%D0%BA%D1%80%D0%B0%D1%82%D0%B8%D1%8F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ru.wikipedia.org/wiki/%D0%92%D0%B5%D0%BD%D0%B0_(%D0%B3%D0%BE%D1%80%D0%BE%D0%B4)" TargetMode="External"/><Relationship Id="rId14" Type="http://schemas.openxmlformats.org/officeDocument/2006/relationships/hyperlink" Target="http://www.oevp.at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Anton_Reinthaller&amp;action=edit&amp;preload=%D0%A8:Preload/%D0%92%D0%B8%D0%BA%D0%B8%D0%B4%D0%B0%D0%BD%D0%BD%D1%8B%D0%B5&amp;preloadparams%5b%5d=%7b%7b%D0%A3%D0%BD%D0%B8%D0%B2%D0%B5%D1%80%D1%81%D0%B0%D0%BB%D1%8C%D0%BD%D0%B0%D1%8F+%D0%BA%D0%B0%D1%80%D1%82%D0%BE%D1%87%D0%BA%D0%B0|Q87474%7d%7d%0a'''Anton+Reinthaller'''+%E2%80%94+%0a%0a==+%D0%9F%D1%80%D0%B8%D0%BC%D0%B5%D1%87%D0%B0%D0%BD%D0%B8%D1%8F+==%0a%7b%7b%D0%BF%D1%80%D0%B8%D0%BC%D0%B5%D1%87%D0%B0%D0%BD%D0%B8%D1%8F%7d%7d%0a%5b%5b%D0%9A%D0%B0%D1%82%D0%B5%D0%B3%D0%BE%D1%80%D0%B8%D1%8F:%D0%92%D0%B8%D0%BA%D0%B8%D0%BF%D0%B5%D0%B4%D0%B8%D1%8F:%D0%A1%D0%B2%D1%8F%D0%B7%D0%B0%D1%82%D1%8C+%D1%81+%D1%8D%D0%BB%D0%B5%D0%BC%D0%B5%D0%BD%D1%82%D0%BE%D0%BC+%D0%92%D0%B8%D0%BA%D0%B8%D0%B4%D0%B0%D0%BD%D0%BD%D1%8B%D1%85|Q87474%5d%5d" TargetMode="External"/><Relationship Id="rId13" Type="http://schemas.openxmlformats.org/officeDocument/2006/relationships/hyperlink" Target="https://ru.wikipedia.org/wiki/1956" TargetMode="External"/><Relationship Id="rId18" Type="http://schemas.openxmlformats.org/officeDocument/2006/relationships/hyperlink" Target="https://ru.wikipedia.org/wiki/%D0%9D%D0%B0%D1%86%D0%B8%D0%BE%D0%BD%D0%B0%D0%BB-%D0%BB%D0%B8%D0%B1%D0%B5%D1%80%D0%B0%D0%BB%D0%B8%D0%B7%D0%BC" TargetMode="External"/><Relationship Id="rId26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21" Type="http://schemas.openxmlformats.org/officeDocument/2006/relationships/hyperlink" Target="https://ru.wikipedia.org/wiki/%D0%95%D0%B4%D0%B8%D0%BD%D0%B0%D1%8F_%D0%A0%D0%BE%D1%81%D1%81%D0%B8%D1%8F" TargetMode="External"/><Relationship Id="rId7" Type="http://schemas.openxmlformats.org/officeDocument/2006/relationships/hyperlink" Target="https://ru.wikipedia.org/wiki/%D0%A5%D0%B0%D0%B9%D0%BD%D1%86-%D0%9A%D1%80%D0%B8%D1%81%D1%82%D0%B8%D0%B0%D0%BD_%D0%A8%D1%82%D1%80%D0%B0%D1%85%D0%B5" TargetMode="External"/><Relationship Id="rId12" Type="http://schemas.openxmlformats.org/officeDocument/2006/relationships/hyperlink" Target="https://ru.wikipedia.org/wiki/7_%D0%B0%D0%BF%D1%80%D0%B5%D0%BB%D1%8F" TargetMode="External"/><Relationship Id="rId17" Type="http://schemas.openxmlformats.org/officeDocument/2006/relationships/hyperlink" Target="https://ru.wikipedia.org/wiki/%D0%9D%D0%B0%D1%86%D0%B8%D0%BE%D0%BD%D0%B0%D0%BB-%D0%BA%D0%BE%D0%BD%D1%81%D0%B5%D1%80%D0%B2%D0%B0%D1%82%D0%B8%D0%B7%D0%BC" TargetMode="External"/><Relationship Id="rId25" Type="http://schemas.openxmlformats.org/officeDocument/2006/relationships/image" Target="../media/image7.jpeg"/><Relationship Id="rId2" Type="http://schemas.openxmlformats.org/officeDocument/2006/relationships/diagramData" Target="../diagrams/data4.xml"/><Relationship Id="rId16" Type="http://schemas.openxmlformats.org/officeDocument/2006/relationships/hyperlink" Target="https://ru.wikipedia.org/wiki/%D0%93%D0%B5%D1%80%D0%BC%D0%B0%D0%BD%D1%81%D0%BA%D0%B8%D0%B9_%D0%BD%D0%B0%D1%86%D0%B8%D0%BE%D0%BD%D0%B0%D0%BB%D0%B8%D0%B7%D0%BC_%D0%B2_%D0%90%D0%B2%D1%81%D1%82%D1%80%D0%B8%D0%B8" TargetMode="External"/><Relationship Id="rId20" Type="http://schemas.openxmlformats.org/officeDocument/2006/relationships/hyperlink" Target="https://ru.wikipedia.org/wiki/%D0%95%D0%B2%D1%80%D0%BE%D0%BF%D0%B0_%D0%BD%D0%B0%D1%86%D0%B8%D0%B9_%D0%B8_%D1%81%D0%B2%D0%BE%D0%B1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5%D0%BC%D0%B5%D1%86%D0%BA%D0%B8%D0%B9_%D1%8F%D0%B7%D1%8B%D0%BA" TargetMode="External"/><Relationship Id="rId11" Type="http://schemas.openxmlformats.org/officeDocument/2006/relationships/hyperlink" Target="https://ru.wikipedia.org/wiki/1949" TargetMode="External"/><Relationship Id="rId24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15" Type="http://schemas.openxmlformats.org/officeDocument/2006/relationships/hyperlink" Target="https://ru.wikipedia.org/wiki/%D0%92%D0%B5%D0%BD%D0%B0_(%D0%B3%D0%BE%D1%80%D0%BE%D0%B4)" TargetMode="External"/><Relationship Id="rId23" Type="http://schemas.openxmlformats.org/officeDocument/2006/relationships/hyperlink" Target="https://ru.wikipedia.org/wiki/%D0%A1%D0%B5%D1%80%D0%B1%D1%81%D0%BA%D0%B0%D1%8F_%D0%BF%D1%80%D0%BE%D0%B3%D1%80%D0%B5%D1%81%D1%81%D0%B8%D0%B2%D0%BD%D0%B0%D1%8F_%D0%BF%D0%B0%D1%80%D1%82%D0%B8%D1%8F" TargetMode="External"/><Relationship Id="rId10" Type="http://schemas.openxmlformats.org/officeDocument/2006/relationships/hyperlink" Target="https://ru.wikipedia.org/wiki/25_%D0%BC%D0%B0%D1%80%D1%82%D0%B0" TargetMode="External"/><Relationship Id="rId19" Type="http://schemas.openxmlformats.org/officeDocument/2006/relationships/hyperlink" Target="https://ru.wikipedia.org/wiki/%D0%95%D0%B2%D1%80%D0%BE%D1%81%D0%BA%D0%B5%D0%BF%D1%82%D0%B8%D1%86%D0%B8%D0%B7%D0%BC" TargetMode="Externa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www.wikidata.org/wiki/Q87474" TargetMode="External"/><Relationship Id="rId14" Type="http://schemas.openxmlformats.org/officeDocument/2006/relationships/hyperlink" Target="https://ru.wikipedia.org/wiki/%D0%99%D0%BE%D0%B7%D0%B5%D1%84%D1%88%D1%82%D0%B0%D0%B4%D1%82" TargetMode="External"/><Relationship Id="rId22" Type="http://schemas.openxmlformats.org/officeDocument/2006/relationships/hyperlink" Target="https://ru.wikipedia.org/wiki/%D0%90%D0%B2%D1%81%D1%82%D1%80%D0%B8%D0%B9%D1%81%D0%BA%D0%B0%D1%8F_%D0%BF%D0%B0%D1%80%D1%82%D0%B8%D1%8F_%D1%81%D0%B2%D0%BE%D0%B1%D0%BE%D0%B4%D1%8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ПРАВОВА РЕГЛАМЕНТАЦІЯ ОРГАНІЗАЦІЙНИХ ЗАСАД ГО: ПРОБЛЕМИ Й ПЕРСПЕКТИВИ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smtClean="0"/>
              <a:t>ЗАРУБІЖНИЙ </a:t>
            </a:r>
            <a:r>
              <a:rPr lang="ru-RU" dirty="0" smtClean="0"/>
              <a:t>ДОСВ</a:t>
            </a:r>
            <a:r>
              <a:rPr lang="uk-UA" dirty="0" smtClean="0"/>
              <a:t>І</a:t>
            </a:r>
            <a:r>
              <a:rPr lang="ru-RU" dirty="0" smtClean="0"/>
              <a:t>Д)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000108"/>
            <a:ext cx="3429024" cy="57150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Структура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0"/>
          <a:ext cx="4786314" cy="3143250"/>
        </p:xfrm>
        <a:graphic>
          <a:graphicData uri="http://schemas.openxmlformats.org/drawingml/2006/table">
            <a:tbl>
              <a:tblPr/>
              <a:tblGrid>
                <a:gridCol w="2393157"/>
                <a:gridCol w="2393157"/>
              </a:tblGrid>
              <a:tr h="33070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500" dirty="0"/>
                        <a:t>Социал-демократическая партия Австрии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70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2" tooltip="Немецкий язык"/>
                        </a:rPr>
                        <a:t>нем.</a:t>
                      </a:r>
                      <a:r>
                        <a:rPr lang="ru-RU" sz="1500"/>
                        <a:t> </a:t>
                      </a:r>
                      <a:r>
                        <a:rPr lang="en-US" sz="1500" i="1"/>
                        <a:t>Sozialdemokratische Partei Österreichs</a:t>
                      </a:r>
                      <a:endParaRPr lang="en-US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707">
                <a:tc gridSpan="2">
                  <a:txBody>
                    <a:bodyPr/>
                    <a:lstStyle/>
                    <a:p>
                      <a:pPr algn="ctr" fontAlgn="t"/>
                      <a:endParaRPr lang="ru-RU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707"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Лидер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A55858"/>
                          </a:solidFill>
                          <a:hlinkClick r:id="rId3" tooltip="Памела Ренди-Вагнер (страница отсутствует)"/>
                        </a:rPr>
                        <a:t>Памела Ренди-Вагнер</a:t>
                      </a:r>
                      <a:endParaRPr lang="ru-RU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30707"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Основатель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4" tooltip="Адлер, Виктор"/>
                        </a:rPr>
                        <a:t>Виктор Адлер</a:t>
                      </a:r>
                      <a:endParaRPr lang="ru-RU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30707"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Дата основания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5" tooltip="30 декабря"/>
                        </a:rPr>
                        <a:t>30 декабря</a:t>
                      </a:r>
                      <a:r>
                        <a:rPr lang="ru-RU" sz="1500"/>
                        <a:t> </a:t>
                      </a:r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6" tooltip="1888 год"/>
                        </a:rPr>
                        <a:t>1888 года</a:t>
                      </a:r>
                      <a:endParaRPr lang="ru-RU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30707"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Штаб-квартира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7" tooltip="Вена"/>
                        </a:rPr>
                        <a:t>Вена</a:t>
                      </a:r>
                      <a:endParaRPr lang="ru-RU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28301"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Идеология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 dirty="0">
                          <a:solidFill>
                            <a:srgbClr val="0B0080"/>
                          </a:solidFill>
                          <a:hlinkClick r:id="rId8" tooltip="Социал-демократия"/>
                        </a:rPr>
                        <a:t>социал-демократия</a:t>
                      </a:r>
                      <a:r>
                        <a:rPr lang="ru-RU" sz="1500" dirty="0" smtClean="0"/>
                        <a:t>, </a:t>
                      </a:r>
                      <a:r>
                        <a:rPr lang="ru-RU" sz="1500" u="none" strike="noStrike" dirty="0" smtClean="0">
                          <a:solidFill>
                            <a:srgbClr val="0B0080"/>
                          </a:solidFill>
                          <a:hlinkClick r:id="rId9" tooltip="Австромарксизм"/>
                        </a:rPr>
                        <a:t>австромарксизм</a:t>
                      </a:r>
                      <a:endParaRPr lang="ru-RU" sz="1500" u="none" strike="noStrike" dirty="0" smtClean="0">
                        <a:solidFill>
                          <a:srgbClr val="0B0080"/>
                        </a:solidFill>
                      </a:endParaRPr>
                    </a:p>
                    <a:p>
                      <a:pPr fontAlgn="t"/>
                      <a:r>
                        <a:rPr lang="ru-RU" sz="1500" dirty="0" smtClean="0"/>
                        <a:t>(исторически</a:t>
                      </a:r>
                      <a:r>
                        <a:rPr lang="ru-RU" sz="1500" dirty="0"/>
                        <a:t>)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0484" name="AutoShape 4" descr="Logo SPÖ.svg"/>
          <p:cNvSpPr>
            <a:spLocks noChangeAspect="1" noChangeArrowheads="1"/>
          </p:cNvSpPr>
          <p:nvPr/>
        </p:nvSpPr>
        <p:spPr bwMode="auto">
          <a:xfrm>
            <a:off x="0" y="0"/>
            <a:ext cx="16192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5" name="AutoShape 5" descr="PES logo.svg"/>
          <p:cNvSpPr>
            <a:spLocks noChangeAspect="1" noChangeArrowheads="1"/>
          </p:cNvSpPr>
          <p:nvPr/>
        </p:nvSpPr>
        <p:spPr bwMode="auto">
          <a:xfrm>
            <a:off x="0" y="0"/>
            <a:ext cx="209550" cy="257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1024px-Logo_SPÖ.svg.png"/>
          <p:cNvPicPr>
            <a:picLocks noChangeAspect="1"/>
          </p:cNvPicPr>
          <p:nvPr/>
        </p:nvPicPr>
        <p:blipFill>
          <a:blip r:embed="rId10"/>
          <a:srcRect t="47535"/>
          <a:stretch>
            <a:fillRect/>
          </a:stretch>
        </p:blipFill>
        <p:spPr>
          <a:xfrm>
            <a:off x="4857752" y="0"/>
            <a:ext cx="2335309" cy="1071546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/>
        </p:nvGraphicFramePr>
        <p:xfrm>
          <a:off x="4786314" y="1428736"/>
          <a:ext cx="414340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488" name="AutoShape 8" descr="BZÖ-Logo.svg"/>
          <p:cNvSpPr>
            <a:spLocks noChangeAspect="1" noChangeArrowheads="1"/>
          </p:cNvSpPr>
          <p:nvPr/>
        </p:nvSpPr>
        <p:spPr bwMode="auto">
          <a:xfrm>
            <a:off x="0" y="0"/>
            <a:ext cx="762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857752" y="4000504"/>
          <a:ext cx="4286248" cy="2763520"/>
        </p:xfrm>
        <a:graphic>
          <a:graphicData uri="http://schemas.openxmlformats.org/drawingml/2006/table">
            <a:tbl>
              <a:tblPr/>
              <a:tblGrid>
                <a:gridCol w="2143124"/>
                <a:gridCol w="2143124"/>
              </a:tblGrid>
              <a:tr h="24490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Зелёные — Зелёная альтернатива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0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200" dirty="0"/>
                        <a:t>Die Grünen - Die Grüne Alternative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00">
                <a:tc gridSpan="2">
                  <a:txBody>
                    <a:bodyPr/>
                    <a:lstStyle/>
                    <a:p>
                      <a:pPr algn="ctr" fontAlgn="t"/>
                      <a:endParaRPr lang="ru-RU" sz="1200" dirty="0"/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00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Лидер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BA0000"/>
                          </a:solidFill>
                          <a:hlinkClick r:id="rId15"/>
                        </a:rPr>
                        <a:t>Werner Kogler</a:t>
                      </a:r>
                      <a:r>
                        <a:rPr lang="en-US" sz="1200" u="none" strike="noStrike" baseline="30000">
                          <a:solidFill>
                            <a:srgbClr val="663366"/>
                          </a:solidFill>
                          <a:hlinkClick r:id="rId16" tooltip="d:Q2561778"/>
                        </a:rPr>
                        <a:t>[d]</a:t>
                      </a:r>
                      <a:r>
                        <a:rPr lang="en-US" sz="1200" b="0" i="0" u="none" strike="noStrike" baseline="30000">
                          <a:solidFill>
                            <a:srgbClr val="0B0080"/>
                          </a:solidFill>
                          <a:hlinkClick r:id="rId17"/>
                        </a:rPr>
                        <a:t>[1]</a:t>
                      </a:r>
                      <a:endParaRPr lang="en-US" sz="1200"/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8399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Дата основания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200" u="none" strike="noStrike" dirty="0">
                          <a:solidFill>
                            <a:srgbClr val="0B0080"/>
                          </a:solidFill>
                          <a:hlinkClick r:id="rId18" tooltip="1986"/>
                        </a:rPr>
                        <a:t>1986</a:t>
                      </a:r>
                      <a:r>
                        <a:rPr lang="de-DE" sz="1200" dirty="0"/>
                        <a:t> (</a:t>
                      </a:r>
                      <a:r>
                        <a:rPr lang="de-DE" sz="1200" dirty="0" err="1"/>
                        <a:t>объединение</a:t>
                      </a:r>
                      <a:r>
                        <a:rPr lang="de-DE" sz="1200" dirty="0"/>
                        <a:t> </a:t>
                      </a:r>
                      <a:r>
                        <a:rPr lang="de-DE" sz="1200" i="1" dirty="0" err="1"/>
                        <a:t>VGÖ</a:t>
                      </a:r>
                      <a:r>
                        <a:rPr lang="de-DE" sz="1200" dirty="0" err="1"/>
                        <a:t>и</a:t>
                      </a:r>
                      <a:r>
                        <a:rPr lang="de-DE" sz="1200" dirty="0"/>
                        <a:t> </a:t>
                      </a:r>
                      <a:r>
                        <a:rPr lang="de-DE" sz="1200" i="1" dirty="0"/>
                        <a:t>ALÖ</a:t>
                      </a:r>
                      <a:r>
                        <a:rPr lang="de-DE" sz="1200" dirty="0"/>
                        <a:t>)</a:t>
                      </a:r>
                      <a:br>
                        <a:rPr lang="de-DE" sz="1200" dirty="0"/>
                      </a:br>
                      <a:r>
                        <a:rPr lang="de-DE" sz="1200" u="none" strike="noStrike" dirty="0">
                          <a:solidFill>
                            <a:srgbClr val="0B0080"/>
                          </a:solidFill>
                          <a:hlinkClick r:id="rId19" tooltip="1993"/>
                        </a:rPr>
                        <a:t>1993</a:t>
                      </a:r>
                      <a:r>
                        <a:rPr lang="de-DE" sz="1200" dirty="0"/>
                        <a:t> (</a:t>
                      </a:r>
                      <a:r>
                        <a:rPr lang="de-DE" sz="1200" i="1" dirty="0"/>
                        <a:t>Die Grünen</a:t>
                      </a:r>
                      <a:r>
                        <a:rPr lang="de-DE" sz="1200" dirty="0"/>
                        <a:t>)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44900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Штаб-квартира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0" tooltip="Вена (город)"/>
                        </a:rPr>
                        <a:t>Вена</a:t>
                      </a:r>
                      <a:endParaRPr lang="ru-RU" sz="1200" dirty="0"/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05999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Идеология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1" tooltip="Левый центр"/>
                        </a:rPr>
                        <a:t>левый центр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2" tooltip="Зелёная политика"/>
                        </a:rPr>
                        <a:t>зелёная политика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23" tooltip="Прогрессивизм"/>
                        </a:rPr>
                        <a:t>прогрессивизм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pPr fontAlgn="t"/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  <a:hlinkClick r:id="rId24" tooltip="Европейские ценности"/>
                        </a:rPr>
                        <a:t>европеизм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pPr fontAlgn="t"/>
                      <a:r>
                        <a:rPr lang="ru-RU" sz="1200" u="none" strike="noStrike" dirty="0" err="1" smtClean="0">
                          <a:solidFill>
                            <a:srgbClr val="0B0080"/>
                          </a:solidFill>
                          <a:hlinkClick r:id="rId25" tooltip="Энвайронментализм"/>
                        </a:rPr>
                        <a:t>энвайронментализм</a:t>
                      </a:r>
                      <a:endParaRPr lang="ru-RU" sz="1200" dirty="0"/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0489" name="AutoShape 9" descr="Logo Die Gruenen.svg"/>
          <p:cNvSpPr>
            <a:spLocks noChangeAspect="1" noChangeArrowheads="1"/>
          </p:cNvSpPr>
          <p:nvPr/>
        </p:nvSpPr>
        <p:spPr bwMode="auto">
          <a:xfrm>
            <a:off x="0" y="0"/>
            <a:ext cx="12573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Logo_Die_Gruenen.svg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285984" y="3929066"/>
            <a:ext cx="2460027" cy="14977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4143380"/>
            <a:ext cx="23574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Ідеологія: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Охорона навколишнього середовища;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Соціально-екологічні податкові реформи;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Пряма демократія;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Солідарність;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Самовизначення.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85728"/>
            <a:ext cx="5000660" cy="5840435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 дострокових парламентських виборах у 2017 р. </a:t>
            </a:r>
            <a:r>
              <a:rPr lang="uk-UA" dirty="0" err="1" smtClean="0"/>
              <a:t>АНП</a:t>
            </a:r>
            <a:r>
              <a:rPr lang="uk-UA" dirty="0" smtClean="0"/>
              <a:t>, очолювана С. Курцем, зайняла перше місце. За результатами виборів С. </a:t>
            </a:r>
            <a:r>
              <a:rPr lang="uk-UA" dirty="0" err="1" smtClean="0"/>
              <a:t>Курц</a:t>
            </a:r>
            <a:r>
              <a:rPr lang="uk-UA" dirty="0" smtClean="0"/>
              <a:t> був призначений на посаду федерального канцлера.</a:t>
            </a:r>
          </a:p>
          <a:p>
            <a:r>
              <a:rPr lang="uk-UA" dirty="0" smtClean="0"/>
              <a:t>У грудні 2017 р. </a:t>
            </a:r>
            <a:r>
              <a:rPr lang="uk-UA" dirty="0" err="1" smtClean="0"/>
              <a:t>Курц</a:t>
            </a:r>
            <a:r>
              <a:rPr lang="uk-UA" dirty="0" smtClean="0"/>
              <a:t> досягнув коаліційної угоди з Австрійською партією свободи, відповідно до якої остання отримала портфелі міністрів оборони, внутрішніх та іноземних справ, а також посаду віце-канцлера, яку зайняв Х.-К. </a:t>
            </a:r>
            <a:r>
              <a:rPr lang="uk-UA" dirty="0" err="1" smtClean="0"/>
              <a:t>Штрахе</a:t>
            </a:r>
            <a:r>
              <a:rPr lang="uk-UA" dirty="0" smtClean="0"/>
              <a:t>.</a:t>
            </a:r>
          </a:p>
          <a:p>
            <a:r>
              <a:rPr lang="uk-UA" dirty="0" smtClean="0"/>
              <a:t>18 грудня 2017 р. Себастьян </a:t>
            </a:r>
            <a:r>
              <a:rPr lang="uk-UA" dirty="0" err="1" smtClean="0"/>
              <a:t>Курц</a:t>
            </a:r>
            <a:r>
              <a:rPr lang="uk-UA" dirty="0" smtClean="0"/>
              <a:t> приніс присягу та став наймолодшим главою уряду в світі (на момент призначення йому був 31 рік).  </a:t>
            </a:r>
            <a:endParaRPr lang="ru-RU" dirty="0"/>
          </a:p>
        </p:txBody>
      </p:sp>
      <p:pic>
        <p:nvPicPr>
          <p:cNvPr id="6" name="Рисунок 5" descr="240568468.jpg"/>
          <p:cNvPicPr>
            <a:picLocks noChangeAspect="1"/>
          </p:cNvPicPr>
          <p:nvPr/>
        </p:nvPicPr>
        <p:blipFill>
          <a:blip r:embed="rId2"/>
          <a:srcRect l="20990" r="10945"/>
          <a:stretch>
            <a:fillRect/>
          </a:stretch>
        </p:blipFill>
        <p:spPr>
          <a:xfrm>
            <a:off x="357158" y="357166"/>
            <a:ext cx="3413934" cy="3071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342900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Себастьян </a:t>
            </a:r>
            <a:r>
              <a:rPr lang="uk-UA" dirty="0" err="1" smtClean="0"/>
              <a:t>Курц</a:t>
            </a:r>
            <a:r>
              <a:rPr lang="uk-UA" dirty="0" smtClean="0"/>
              <a:t> – лідер </a:t>
            </a:r>
            <a:r>
              <a:rPr lang="uk-UA" dirty="0" err="1" smtClean="0"/>
              <a:t>АНП</a:t>
            </a:r>
            <a:r>
              <a:rPr lang="uk-UA" dirty="0" smtClean="0"/>
              <a:t> та канцлер Австрії (2017-2019)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Скандал на </a:t>
            </a:r>
            <a:r>
              <a:rPr lang="uk-UA" dirty="0" err="1" smtClean="0"/>
              <a:t>Ібіці</a:t>
            </a:r>
            <a:r>
              <a:rPr lang="uk-UA" dirty="0" smtClean="0"/>
              <a:t> та дострокові парламентські вибори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У кінці травня 2019 р. в Австрії розгорівся політичний скандал, в центрі якого опинився віце-канцлер Х.-К. </a:t>
            </a:r>
            <a:r>
              <a:rPr lang="uk-UA" dirty="0" err="1" smtClean="0"/>
              <a:t>Штрахе</a:t>
            </a:r>
            <a:r>
              <a:rPr lang="uk-UA" dirty="0" smtClean="0"/>
              <a:t>. Німецькі видання синхронно опублікували матеріал, в якому стверджувалось, що політик, знаходячись у відпустці на о. </a:t>
            </a:r>
            <a:r>
              <a:rPr lang="uk-UA" dirty="0" err="1" smtClean="0"/>
              <a:t>Ібіца</a:t>
            </a:r>
            <a:r>
              <a:rPr lang="uk-UA" dirty="0" smtClean="0"/>
              <a:t> у 2016 р., зустрічався з </a:t>
            </a:r>
            <a:r>
              <a:rPr lang="ru-RU" dirty="0" smtClean="0"/>
              <a:t>«</a:t>
            </a:r>
            <a:r>
              <a:rPr lang="uk-UA" dirty="0" smtClean="0"/>
              <a:t>племінницею російського олігарха</a:t>
            </a:r>
            <a:r>
              <a:rPr lang="ru-RU" dirty="0" smtClean="0"/>
              <a:t>», </a:t>
            </a:r>
            <a:r>
              <a:rPr lang="uk-UA" dirty="0" smtClean="0"/>
              <a:t>з якою начебто обговорював можливість продажу австрійського видання </a:t>
            </a:r>
            <a:r>
              <a:rPr lang="en-US" dirty="0" err="1" smtClean="0"/>
              <a:t>Kronen</a:t>
            </a:r>
            <a:r>
              <a:rPr lang="en-US" dirty="0" smtClean="0"/>
              <a:t> </a:t>
            </a:r>
            <a:r>
              <a:rPr lang="en-US" dirty="0" err="1" smtClean="0"/>
              <a:t>Zeitung</a:t>
            </a:r>
            <a:r>
              <a:rPr lang="en-US" dirty="0" smtClean="0"/>
              <a:t> </a:t>
            </a:r>
            <a:r>
              <a:rPr lang="uk-UA" dirty="0" smtClean="0"/>
              <a:t>в обмін на підтримку на парламентських виборах. На підтвердження цього видання надали фрагмент відеозапису зустрічі.</a:t>
            </a:r>
          </a:p>
          <a:p>
            <a:r>
              <a:rPr lang="uk-UA" dirty="0" smtClean="0"/>
              <a:t>Після публікації скандального матеріалу Х.-К. </a:t>
            </a:r>
            <a:r>
              <a:rPr lang="uk-UA" dirty="0" err="1" smtClean="0"/>
              <a:t>Штрахе</a:t>
            </a:r>
            <a:r>
              <a:rPr lang="uk-UA" dirty="0" smtClean="0"/>
              <a:t> подав у відставку, а також залишив посаду керівника АПС.</a:t>
            </a:r>
          </a:p>
          <a:p>
            <a:r>
              <a:rPr lang="uk-UA" dirty="0" smtClean="0"/>
              <a:t>В червні уряду С. </a:t>
            </a:r>
            <a:r>
              <a:rPr lang="uk-UA" dirty="0" err="1" smtClean="0"/>
              <a:t>Курца</a:t>
            </a:r>
            <a:r>
              <a:rPr lang="uk-UA" dirty="0" smtClean="0"/>
              <a:t>, незважаючи на усунення </a:t>
            </a:r>
            <a:r>
              <a:rPr lang="uk-UA" dirty="0" err="1" smtClean="0"/>
              <a:t>Штрахе</a:t>
            </a:r>
            <a:r>
              <a:rPr lang="uk-UA" dirty="0" smtClean="0"/>
              <a:t> та інших міністрів від АПС, парламент оголосив вотум недовіри. Позачергові парламентські вибори призначені на 29 вересня 2019 р.</a:t>
            </a:r>
          </a:p>
          <a:p>
            <a:r>
              <a:rPr lang="uk-UA" dirty="0" smtClean="0"/>
              <a:t>За результатами перевірки наданих фрагментів відеозапису прокуратура Австрії дійшла висновку про відсутність складу злочину в діях Х.-К. </a:t>
            </a:r>
            <a:r>
              <a:rPr lang="uk-UA" dirty="0" err="1" smtClean="0"/>
              <a:t>Штрахе</a:t>
            </a:r>
            <a:r>
              <a:rPr lang="uk-UA" dirty="0" smtClean="0"/>
              <a:t>. </a:t>
            </a:r>
          </a:p>
        </p:txBody>
      </p:sp>
      <p:pic>
        <p:nvPicPr>
          <p:cNvPr id="5" name="Рисунок 4" descr="1640496_900.jpg"/>
          <p:cNvPicPr>
            <a:picLocks noChangeAspect="1"/>
          </p:cNvPicPr>
          <p:nvPr/>
        </p:nvPicPr>
        <p:blipFill>
          <a:blip r:embed="rId2"/>
          <a:srcRect l="26250"/>
          <a:stretch>
            <a:fillRect/>
          </a:stretch>
        </p:blipFill>
        <p:spPr>
          <a:xfrm>
            <a:off x="6150560" y="1571612"/>
            <a:ext cx="2517191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636" y="4643446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Хайнц-Крістіан</a:t>
            </a:r>
            <a:r>
              <a:rPr lang="uk-UA" sz="1400" dirty="0" smtClean="0"/>
              <a:t> </a:t>
            </a:r>
            <a:r>
              <a:rPr lang="uk-UA" sz="1400" dirty="0" err="1" smtClean="0"/>
              <a:t>Штрахе</a:t>
            </a:r>
            <a:r>
              <a:rPr lang="uk-UA" sz="1400" dirty="0" smtClean="0"/>
              <a:t> – віце-канцлер Австрії (2017 – 2019) та головний фігурант </a:t>
            </a:r>
            <a:r>
              <a:rPr lang="ru-RU" sz="1400" dirty="0" smtClean="0"/>
              <a:t>«</a:t>
            </a:r>
            <a:r>
              <a:rPr lang="uk-UA" sz="1400" dirty="0" smtClean="0"/>
              <a:t>скандалу на </a:t>
            </a:r>
            <a:r>
              <a:rPr lang="uk-UA" sz="1400" dirty="0" err="1" smtClean="0"/>
              <a:t>Ібіці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9181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/>
          <a:lstStyle/>
          <a:p>
            <a:r>
              <a:rPr lang="uk-UA" dirty="0" smtClean="0"/>
              <a:t>Росія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 Російській Федерації склалась багатопартійна система. </a:t>
            </a:r>
          </a:p>
          <a:p>
            <a:r>
              <a:rPr lang="uk-UA" dirty="0" smtClean="0"/>
              <a:t>Правове регулювання діяльності політичних партій здійснюється Конституцією РФ, Федеральним Законом </a:t>
            </a:r>
            <a:r>
              <a:rPr lang="ru-RU" dirty="0" smtClean="0"/>
              <a:t>«О политических партиях»</a:t>
            </a:r>
            <a:r>
              <a:rPr lang="uk-UA" dirty="0" smtClean="0"/>
              <a:t> від 11.07.2001 р.</a:t>
            </a:r>
          </a:p>
          <a:p>
            <a:r>
              <a:rPr lang="uk-UA" dirty="0" smtClean="0"/>
              <a:t>Станом на 28 серпня 2019 р. в Росії зареєстровано 55 політичних партій. </a:t>
            </a:r>
            <a:endParaRPr lang="ru-RU" dirty="0"/>
          </a:p>
        </p:txBody>
      </p:sp>
      <p:pic>
        <p:nvPicPr>
          <p:cNvPr id="9" name="Рисунок 8" descr="Медведев_на_XII_Съезд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290"/>
            <a:ext cx="4143372" cy="2762248"/>
          </a:xfrm>
          <a:prstGeom prst="rect">
            <a:avLst/>
          </a:prstGeom>
        </p:spPr>
      </p:pic>
      <p:pic>
        <p:nvPicPr>
          <p:cNvPr id="10" name="Рисунок 9" descr="Мишка_Единой_Росс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500306"/>
            <a:ext cx="2853937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50"/>
          <a:ext cx="8229600" cy="642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9322707"/>
              </p:ext>
            </p:extLst>
          </p:nvPr>
        </p:nvGraphicFramePr>
        <p:xfrm>
          <a:off x="571472" y="165825"/>
          <a:ext cx="8229600" cy="66921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563281">
                <a:tc gridSpan="4">
                  <a:txBody>
                    <a:bodyPr/>
                    <a:lstStyle/>
                    <a:p>
                      <a:pPr algn="l"/>
                      <a:r>
                        <a:rPr lang="uk-UA" sz="1600" noProof="0" dirty="0" smtClean="0"/>
                        <a:t>Політична партія – громадське об'єднання, створене з метою участі громадян Російської Федерації в політичному житті суспільства шляхом формування і вираження його політичної волі, участі в громадських і політичних акціях, виборах і референдумах, а також з метою представництва інтересів громадян в органах державної влади та місцевого самоврядування (ст.3 Федерального Закону </a:t>
                      </a:r>
                      <a:r>
                        <a:rPr lang="ru-RU" sz="1600" noProof="0" dirty="0" smtClean="0"/>
                        <a:t>«</a:t>
                      </a:r>
                      <a:r>
                        <a:rPr lang="uk-UA" sz="1600" noProof="0" dirty="0" smtClean="0"/>
                        <a:t>Про політичні партії»).</a:t>
                      </a:r>
                    </a:p>
                    <a:p>
                      <a:pPr algn="l"/>
                      <a:r>
                        <a:rPr lang="uk-UA" sz="1600" noProof="0" dirty="0" smtClean="0"/>
                        <a:t>Політична партія, яка впродовж 7 років</a:t>
                      </a:r>
                      <a:r>
                        <a:rPr lang="uk-UA" sz="1600" baseline="0" noProof="0" dirty="0" smtClean="0"/>
                        <a:t> підряд не брала участь у виборах, ліквідується.</a:t>
                      </a:r>
                      <a:endParaRPr lang="uk-UA" sz="16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uk-UA" sz="1600" noProof="0" dirty="0" smtClean="0"/>
                    </a:p>
                  </a:txBody>
                  <a:tcPr/>
                </a:tc>
              </a:tr>
              <a:tr h="362066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Вимоги</a:t>
                      </a:r>
                      <a:endParaRPr lang="uk-UA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Порядок створення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Реєстрація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Обмеження</a:t>
                      </a:r>
                      <a:endParaRPr lang="ru-RU" sz="1600" dirty="0"/>
                    </a:p>
                  </a:txBody>
                  <a:tcPr/>
                </a:tc>
              </a:tr>
              <a:tr h="1131745"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Регіональні представництва не менше ніж у половині суб'єктів РФ</a:t>
                      </a:r>
                      <a:endParaRPr lang="uk-U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Організаційний комітет – здійснює підготовку установчого з</a:t>
                      </a:r>
                      <a:r>
                        <a:rPr lang="en-US" sz="1400" dirty="0" smtClean="0"/>
                        <a:t>’</a:t>
                      </a:r>
                      <a:r>
                        <a:rPr lang="uk-UA" sz="1400" dirty="0" smtClean="0"/>
                        <a:t>їзду;</a:t>
                      </a:r>
                    </a:p>
                    <a:p>
                      <a:r>
                        <a:rPr lang="uk-UA" sz="1400" dirty="0" smtClean="0"/>
                        <a:t>10 членів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Є обов'язковою, з моменту державної</a:t>
                      </a:r>
                      <a:r>
                        <a:rPr lang="uk-UA" sz="1400" baseline="0" dirty="0" smtClean="0"/>
                        <a:t> реєстрації партія набуває правосуб'єктність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uk-UA" sz="1400" dirty="0" smtClean="0"/>
                        <a:t>Забороняється створення політичних партій: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dirty="0" smtClean="0"/>
                        <a:t>Екстремістської спрямованості;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dirty="0" smtClean="0"/>
                        <a:t>З метою розпалювання соціальної ворожнечі;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dirty="0" smtClean="0"/>
                        <a:t>За ознаками професійної, расової, національної, релігійної приналежності;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dirty="0" smtClean="0"/>
                        <a:t>В органах державної влади та місцевого</a:t>
                      </a:r>
                      <a:r>
                        <a:rPr lang="uk-UA" sz="1400" baseline="0" dirty="0" smtClean="0"/>
                        <a:t> самоврядування, Збройних Силах РФ, правоохоронних та інших органах;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baseline="0" dirty="0" smtClean="0"/>
                        <a:t>Іноземних держав та організацій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05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Не менше 500 членів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Установчий з</a:t>
                      </a:r>
                      <a:r>
                        <a:rPr lang="en-US" sz="1400" dirty="0" smtClean="0"/>
                        <a:t>’</a:t>
                      </a:r>
                      <a:r>
                        <a:rPr lang="uk-UA" sz="1400" dirty="0" err="1" smtClean="0"/>
                        <a:t>їзд</a:t>
                      </a:r>
                      <a:r>
                        <a:rPr lang="uk-UA" sz="1400" dirty="0" smtClean="0"/>
                        <a:t> – приймає рішення про створення політичної</a:t>
                      </a:r>
                      <a:r>
                        <a:rPr lang="uk-UA" sz="1400" baseline="0" dirty="0" smtClean="0"/>
                        <a:t> партії, статут політичної партії, а також програму, формує контрольні органи та регіональні відділення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Здійснюється впродовж 6 місяців після проведення установчого з</a:t>
                      </a:r>
                      <a:r>
                        <a:rPr lang="en-US" sz="1400" dirty="0" smtClean="0"/>
                        <a:t>’</a:t>
                      </a:r>
                      <a:r>
                        <a:rPr lang="uk-UA" sz="1400" dirty="0" smtClean="0"/>
                        <a:t>їзду Міністерством юстиції</a:t>
                      </a:r>
                      <a:r>
                        <a:rPr lang="uk-UA" sz="1400" baseline="0" dirty="0" smtClean="0"/>
                        <a:t> РФ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798652">
                <a:tc rowSpan="2">
                  <a:txBody>
                    <a:bodyPr/>
                    <a:lstStyle/>
                    <a:p>
                      <a:r>
                        <a:rPr lang="uk-UA" sz="1400" dirty="0" smtClean="0"/>
                        <a:t>Місцезнаходження керівних та інших органів партії</a:t>
                      </a:r>
                      <a:r>
                        <a:rPr lang="uk-UA" sz="1400" baseline="0" dirty="0" smtClean="0"/>
                        <a:t> – на території РФ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Членство в </a:t>
                      </a:r>
                      <a:r>
                        <a:rPr lang="uk-UA" sz="1400" dirty="0" smtClean="0"/>
                        <a:t>політичний</a:t>
                      </a:r>
                      <a:r>
                        <a:rPr lang="uk-UA" sz="1400" baseline="0" dirty="0" smtClean="0"/>
                        <a:t> партії: громадянин РФ віком від 18 р.; може бути членом лише однієї партії 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400" dirty="0" smtClean="0"/>
                        <a:t>Рішення</a:t>
                      </a:r>
                      <a:r>
                        <a:rPr lang="uk-UA" sz="1400" baseline="0" dirty="0" smtClean="0"/>
                        <a:t> про державну реєстрацію вноситься до реєстру не пізніше 5 днів з дня отримання документів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621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uk-UA" sz="1200" dirty="0" smtClean="0"/>
                        <a:t>Забороняється</a:t>
                      </a:r>
                      <a:r>
                        <a:rPr lang="uk-UA" sz="1200" baseline="0" dirty="0" smtClean="0"/>
                        <a:t> втручання в освітній процес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3575100"/>
              </p:ext>
            </p:extLst>
          </p:nvPr>
        </p:nvGraphicFramePr>
        <p:xfrm>
          <a:off x="500034" y="142853"/>
          <a:ext cx="8229600" cy="628654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2743200"/>
                <a:gridCol w="2743200"/>
              </a:tblGrid>
              <a:tr h="293148"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Державне фінансування – за результатом</a:t>
                      </a:r>
                      <a:r>
                        <a:rPr lang="uk-UA" sz="1200" baseline="0" dirty="0" smtClean="0"/>
                        <a:t> участі у виборах з метою компенсації фінансових затрат (ч.1 ст.33)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579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Пряме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1200" dirty="0" smtClean="0"/>
                        <a:t>Федеральний список кандидатів на виборах</a:t>
                      </a:r>
                      <a:r>
                        <a:rPr lang="uk-UA" sz="1200" baseline="0" dirty="0" smtClean="0"/>
                        <a:t> до Державної Думи за результатами виборів отримав не менше 3% голосів виборців у федеральному виборчому окрузі – </a:t>
                      </a:r>
                      <a:r>
                        <a:rPr lang="uk-UA" sz="1200" u="sng" baseline="0" dirty="0" smtClean="0"/>
                        <a:t>150 р × число голосів виборців щорічно</a:t>
                      </a:r>
                      <a:endParaRPr lang="uk-UA" sz="1200" b="1" u="sng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Висунутий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партією</a:t>
                      </a:r>
                      <a:r>
                        <a:rPr lang="ru-RU" sz="1200" dirty="0" smtClean="0"/>
                        <a:t> кандидат у </a:t>
                      </a:r>
                      <a:r>
                        <a:rPr lang="ru-RU" sz="1200" dirty="0" err="1" smtClean="0"/>
                        <a:t>Президенти</a:t>
                      </a:r>
                      <a:r>
                        <a:rPr lang="ru-RU" sz="1200" dirty="0" smtClean="0"/>
                        <a:t> РФ </a:t>
                      </a:r>
                      <a:r>
                        <a:rPr lang="ru-RU" sz="1200" dirty="0" err="1" smtClean="0"/>
                        <a:t>отримав</a:t>
                      </a:r>
                      <a:r>
                        <a:rPr lang="ru-RU" sz="1200" dirty="0" smtClean="0"/>
                        <a:t> не </a:t>
                      </a:r>
                      <a:r>
                        <a:rPr lang="ru-RU" sz="1200" dirty="0" err="1" smtClean="0"/>
                        <a:t>менше</a:t>
                      </a:r>
                      <a:r>
                        <a:rPr lang="ru-RU" sz="1200" dirty="0" smtClean="0"/>
                        <a:t> 3% </a:t>
                      </a:r>
                      <a:r>
                        <a:rPr lang="ru-RU" sz="1200" dirty="0" err="1" smtClean="0"/>
                        <a:t>голосів</a:t>
                      </a:r>
                      <a:r>
                        <a:rPr lang="ru-RU" sz="1200" dirty="0" smtClean="0"/>
                        <a:t> – </a:t>
                      </a:r>
                      <a:r>
                        <a:rPr lang="ru-RU" sz="1200" u="sng" dirty="0" smtClean="0"/>
                        <a:t>152 р × число </a:t>
                      </a:r>
                      <a:r>
                        <a:rPr lang="ru-RU" sz="1200" u="sng" dirty="0" err="1" smtClean="0"/>
                        <a:t>голосів</a:t>
                      </a:r>
                      <a:r>
                        <a:rPr lang="ru-RU" sz="1200" u="sng" dirty="0" smtClean="0"/>
                        <a:t> </a:t>
                      </a:r>
                      <a:r>
                        <a:rPr lang="ru-RU" sz="1200" u="sng" dirty="0" err="1" smtClean="0"/>
                        <a:t>виборців</a:t>
                      </a:r>
                      <a:r>
                        <a:rPr lang="ru-RU" sz="1200" u="sng" dirty="0" smtClean="0"/>
                        <a:t> одноразово</a:t>
                      </a:r>
                      <a:endParaRPr lang="ru-RU" sz="1200" b="1" u="sng" dirty="0" smtClean="0"/>
                    </a:p>
                  </a:txBody>
                  <a:tcPr/>
                </a:tc>
              </a:tr>
              <a:tr h="60619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Непряме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200" dirty="0" smtClean="0"/>
                        <a:t>Надання ефірного часу – для політичних</a:t>
                      </a:r>
                      <a:r>
                        <a:rPr lang="uk-UA" sz="1200" baseline="0" dirty="0" smtClean="0"/>
                        <a:t> партій, які отримали на попередніх виборах до Державної Думи не менше 3% голосів виборців;</a:t>
                      </a:r>
                    </a:p>
                    <a:p>
                      <a:r>
                        <a:rPr lang="uk-UA" sz="1200" baseline="0" dirty="0" smtClean="0"/>
                        <a:t>Надання приміщень та засобів зв'язку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3148"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Приватне фінансування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62935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Пожертви – у вигляді грошових коштів чи іншого майна від фізичних чи юридичних осіб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Загальна сума щорічних пожертв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готівкових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грошових коштів від однієї фізичної особи не повинна перевищувати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4 330 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Сума пожертв від однієї юридичної особи, отримана впродовж календарного року, не повинна перевищувати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 </a:t>
                      </a:r>
                      <a:r>
                        <a:rPr lang="uk-UA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300 тис 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Сума пожертв від однієї фізичної особи впродовж календарного року – не перевищує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uk-UA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330 тис 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Загальна сума щорічних пожертв – не перевищувати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uk-UA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млрд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330 </a:t>
                      </a:r>
                      <a:r>
                        <a:rPr lang="uk-UA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допускається отримання від: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Іноземних держав та юридичних осіб;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Іноземних громадян;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Апатридів;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Міжнародних організацій та міжнародних суспільних рухів;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Органів державної влади;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Державних та муніципальних установ;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Воєнних організацій, правоохоронних органів;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Благодійних організацій та релігійних об’єднань;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Анонімні пожертви;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Юридичних осіб, зареєстрованих менше ніж за 1 рік до дня внесення, а також некомерційних організацій, які виконують функції іноземного агента</a:t>
                      </a:r>
                      <a:endParaRPr lang="ru-RU" sz="800" dirty="0"/>
                    </a:p>
                  </a:txBody>
                  <a:tcPr/>
                </a:tc>
              </a:tr>
              <a:tr h="1059667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Позикові кошти – на основі договору позики з фізичними та юридичними особами, кредитного договору з юридичною особою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Впродовж календарного року загальна сума договору позики не повинна перевищувати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п’ятикратний розмір відповідної максимальної суми пожертви (4 </a:t>
                      </a:r>
                      <a:r>
                        <a:rPr lang="uk-UA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330 тис р).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випадку, якщо припинення зобов’язань за вказаним договором наступає не в результаті виконання, таке надходження прирівнюється до пожертви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83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43768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«Единая Россия»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643182"/>
            <a:ext cx="4186238" cy="3857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8"/>
          <a:ext cx="4357686" cy="3867966"/>
        </p:xfrm>
        <a:graphic>
          <a:graphicData uri="http://schemas.openxmlformats.org/drawingml/2006/table">
            <a:tbl>
              <a:tblPr/>
              <a:tblGrid>
                <a:gridCol w="2178843"/>
                <a:gridCol w="2178843"/>
              </a:tblGrid>
              <a:tr h="23905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«Единая Россия»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059">
                <a:tc gridSpan="2">
                  <a:txBody>
                    <a:bodyPr/>
                    <a:lstStyle/>
                    <a:p>
                      <a:pPr algn="ctr" fontAlgn="t"/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353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Лидер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" tooltip="Путин, Владимир Владимирович"/>
                        </a:rPr>
                        <a:t>Владимир Путин</a:t>
                      </a:r>
                      <a:r>
                        <a:rPr lang="ru-RU" sz="1200" b="0" i="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[1]</a:t>
                      </a:r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4" tooltip="Медведев, Дмитрий Анатольевич"/>
                        </a:rPr>
                        <a:t>Дмитрий Медведев</a:t>
                      </a:r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97647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Основатель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5" tooltip="Шойгу, Сергей Кужугетович"/>
                        </a:rPr>
                        <a:t>Сергей Шойгу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6" tooltip="Лужков, Юрий Михайлович"/>
                        </a:rPr>
                        <a:t>Юрий Лужков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7" tooltip="Шаймиев, Минтимер Шарипович"/>
                        </a:rPr>
                        <a:t>Минтимер Шаймиев</a:t>
                      </a:r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Дата основания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8" tooltip="1 декабря"/>
                        </a:rPr>
                        <a:t>1 декабря</a:t>
                      </a:r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9" tooltip="2001 год"/>
                        </a:rPr>
                        <a:t>2001 года</a:t>
                      </a:r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8353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Штаб-квартира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129110, 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0" tooltip="Москва"/>
                        </a:rPr>
                        <a:t>Москва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1" tooltip="Банный переулок (Москва)"/>
                        </a:rPr>
                        <a:t>Банный переулок</a:t>
                      </a:r>
                      <a:r>
                        <a:rPr lang="ru-RU" sz="1200"/>
                        <a:t>, д. 3а</a:t>
                      </a:r>
                      <a:r>
                        <a:rPr lang="ru-RU" sz="1200" b="0" i="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[2]</a:t>
                      </a:r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97647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Идеология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12" tooltip="Либеральный консерватизм"/>
                        </a:rPr>
                        <a:t>либеральный консерватизм</a:t>
                      </a:r>
                      <a:r>
                        <a:rPr lang="ru-RU" sz="1200" dirty="0"/>
                        <a:t>(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13" tooltip="Правоцентризм"/>
                        </a:rPr>
                        <a:t>правоцентризм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8353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Союзники и блоки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4" tooltip="Общероссийский народный фронт"/>
                        </a:rPr>
                        <a:t>Общероссийский народный фронт</a:t>
                      </a:r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8353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Молодёжная организация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«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5" tooltip="Молодая гвардия Единой России"/>
                        </a:rPr>
                        <a:t>Молодая гвардия Единой России</a:t>
                      </a:r>
                      <a:r>
                        <a:rPr lang="ru-RU" sz="1200"/>
                        <a:t>»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Количество членов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2 073 772 чел. (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16" tooltip="2013"/>
                        </a:rPr>
                        <a:t>2013</a:t>
                      </a:r>
                      <a:r>
                        <a:rPr lang="ru-RU" sz="1200" dirty="0"/>
                        <a:t>)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2530" name="AutoShape 2" descr="Логотип партии &quot;Единая Россия&quot;.svg"/>
          <p:cNvSpPr>
            <a:spLocks noChangeAspect="1" noChangeArrowheads="1"/>
          </p:cNvSpPr>
          <p:nvPr/>
        </p:nvSpPr>
        <p:spPr bwMode="auto">
          <a:xfrm>
            <a:off x="0" y="0"/>
            <a:ext cx="1905000" cy="2419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800px-Логотип_партии_-Единая_Россия-.svg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060704" y="0"/>
            <a:ext cx="2083296" cy="2643182"/>
          </a:xfrm>
          <a:prstGeom prst="rect">
            <a:avLst/>
          </a:prstGeom>
        </p:spPr>
      </p:pic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429124" y="2786034"/>
          <a:ext cx="46148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4" name="Рисунок 13" descr="800px-Dmitry_Medvedev_official_large_photo_-1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429124" y="642918"/>
            <a:ext cx="1748864" cy="20002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29124" y="264318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Дмитро Медвєдєв – голова партії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1"/>
            <a:ext cx="2928958" cy="4286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dirty="0" smtClean="0"/>
              <a:t>Ідеологія: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3"/>
          <a:ext cx="3214678" cy="3786192"/>
        </p:xfrm>
        <a:graphic>
          <a:graphicData uri="http://schemas.openxmlformats.org/drawingml/2006/table">
            <a:tbl>
              <a:tblPr/>
              <a:tblGrid>
                <a:gridCol w="1607339"/>
                <a:gridCol w="1607339"/>
              </a:tblGrid>
              <a:tr h="30117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dirty="0"/>
                        <a:t>Коммунистическая партия </a:t>
                      </a:r>
                      <a:br>
                        <a:rPr lang="ru-RU" sz="800" dirty="0"/>
                      </a:br>
                      <a:r>
                        <a:rPr lang="ru-RU" sz="800" dirty="0"/>
                        <a:t>Российской Федерации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100">
                <a:tc gridSpan="2">
                  <a:txBody>
                    <a:bodyPr/>
                    <a:lstStyle/>
                    <a:p>
                      <a:pPr algn="ctr" fontAlgn="t"/>
                      <a:endParaRPr lang="ru-RU" sz="8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100">
                <a:tc>
                  <a:txBody>
                    <a:bodyPr/>
                    <a:lstStyle/>
                    <a:p>
                      <a:pPr fontAlgn="t"/>
                      <a:r>
                        <a:rPr lang="ru-RU" sz="800" dirty="0"/>
                        <a:t>Лидер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strike="noStrike">
                          <a:solidFill>
                            <a:srgbClr val="0B0080"/>
                          </a:solidFill>
                          <a:hlinkClick r:id="rId2" tooltip="Зюганов, Геннадий Андреевич"/>
                        </a:rPr>
                        <a:t>Геннадий Зюганов</a:t>
                      </a:r>
                      <a:endParaRPr lang="ru-RU" sz="80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30249">
                <a:tc>
                  <a:txBody>
                    <a:bodyPr/>
                    <a:lstStyle/>
                    <a:p>
                      <a:pPr fontAlgn="t"/>
                      <a:r>
                        <a:rPr lang="ru-RU" sz="800" dirty="0"/>
                        <a:t>Основатель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3" tooltip="Купцов, Валентин Александрович"/>
                        </a:rPr>
                        <a:t>Валентин </a:t>
                      </a:r>
                      <a:r>
                        <a:rPr lang="ru-RU" sz="800" u="none" strike="noStrike" dirty="0" err="1" smtClean="0">
                          <a:solidFill>
                            <a:srgbClr val="0B0080"/>
                          </a:solidFill>
                          <a:hlinkClick r:id="rId3" tooltip="Купцов, Валентин Александрович"/>
                        </a:rPr>
                        <a:t>Купцов</a:t>
                      </a:r>
                      <a:r>
                        <a:rPr lang="ru-RU" sz="800" dirty="0" err="1" smtClean="0"/>
                        <a:t>,</a:t>
                      </a:r>
                      <a:r>
                        <a:rPr lang="ru-RU" sz="800" u="none" strike="noStrike" dirty="0" err="1" smtClean="0">
                          <a:solidFill>
                            <a:srgbClr val="0B0080"/>
                          </a:solidFill>
                          <a:hlinkClick r:id="rId2" tooltip="Зюганов, Геннадий Андреевич"/>
                        </a:rPr>
                        <a:t>Геннадий</a:t>
                      </a:r>
                      <a:r>
                        <a:rPr lang="ru-RU" sz="800" u="none" strike="noStrike" dirty="0" smtClean="0">
                          <a:solidFill>
                            <a:srgbClr val="0B0080"/>
                          </a:solidFill>
                          <a:hlinkClick r:id="rId2" tooltip="Зюганов, Геннадий Андреевич"/>
                        </a:rPr>
                        <a:t> 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2" tooltip="Зюганов, Геннадий Андреевич"/>
                        </a:rPr>
                        <a:t>Зюганов</a:t>
                      </a:r>
                      <a:endParaRPr lang="ru-RU" sz="8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9324">
                <a:tc>
                  <a:txBody>
                    <a:bodyPr/>
                    <a:lstStyle/>
                    <a:p>
                      <a:pPr fontAlgn="t"/>
                      <a:r>
                        <a:rPr lang="ru-RU" sz="800"/>
                        <a:t>Дата основания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4" tooltip="19 июня"/>
                        </a:rPr>
                        <a:t>19 июня</a:t>
                      </a:r>
                      <a:r>
                        <a:rPr lang="ru-RU" sz="800" dirty="0"/>
                        <a:t> 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5" tooltip="1990 год"/>
                        </a:rPr>
                        <a:t>1990 года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dirty="0"/>
                        <a:t>(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6" tooltip="КП РСФСР"/>
                        </a:rPr>
                        <a:t>КП РСФСР</a:t>
                      </a:r>
                      <a:r>
                        <a:rPr lang="ru-RU" sz="800" dirty="0"/>
                        <a:t>),</a:t>
                      </a:r>
                      <a:br>
                        <a:rPr lang="ru-RU" sz="800" dirty="0"/>
                      </a:b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7" tooltip="14 февраля"/>
                        </a:rPr>
                        <a:t>14 февраля</a:t>
                      </a:r>
                      <a:r>
                        <a:rPr lang="ru-RU" sz="800" dirty="0"/>
                        <a:t> 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8" tooltip="1993 год"/>
                        </a:rPr>
                        <a:t>1993 года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dirty="0"/>
                        <a:t>(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9" tooltip="КПРФ"/>
                        </a:rPr>
                        <a:t>КПРФ</a:t>
                      </a:r>
                      <a:r>
                        <a:rPr lang="ru-RU" sz="800" dirty="0"/>
                        <a:t>)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30249">
                <a:tc>
                  <a:txBody>
                    <a:bodyPr/>
                    <a:lstStyle/>
                    <a:p>
                      <a:pPr fontAlgn="t"/>
                      <a:r>
                        <a:rPr lang="ru-RU" sz="800"/>
                        <a:t>Штаб-квартира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dirty="0"/>
                        <a:t>103051 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0" tooltip="Москва"/>
                        </a:rPr>
                        <a:t>Москва</a:t>
                      </a:r>
                      <a:r>
                        <a:rPr lang="ru-RU" sz="800" dirty="0"/>
                        <a:t>, Малый </a:t>
                      </a:r>
                      <a:r>
                        <a:rPr lang="ru-RU" sz="800" dirty="0" err="1"/>
                        <a:t>Сухаревский</a:t>
                      </a:r>
                      <a:r>
                        <a:rPr lang="ru-RU" sz="800" dirty="0"/>
                        <a:t> переулок, дом 3, строение 1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17473">
                <a:tc>
                  <a:txBody>
                    <a:bodyPr/>
                    <a:lstStyle/>
                    <a:p>
                      <a:pPr fontAlgn="t"/>
                      <a:r>
                        <a:rPr lang="ru-RU" sz="800"/>
                        <a:t>Идеология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1" tooltip="Социализм XXI века"/>
                        </a:rPr>
                        <a:t>социализм XXI </a:t>
                      </a:r>
                      <a:r>
                        <a:rPr lang="ru-RU" sz="800" u="none" strike="noStrike" dirty="0" smtClean="0">
                          <a:solidFill>
                            <a:srgbClr val="0B0080"/>
                          </a:solidFill>
                          <a:hlinkClick r:id="rId11" tooltip="Социализм XXI века"/>
                        </a:rPr>
                        <a:t>века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u="none" strike="noStrike" dirty="0" smtClean="0">
                          <a:solidFill>
                            <a:srgbClr val="0B0080"/>
                          </a:solidFill>
                          <a:hlinkClick r:id="rId12" tooltip="Социализм"/>
                        </a:rPr>
                        <a:t>социализм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u="none" strike="noStrike" dirty="0" err="1" smtClean="0">
                          <a:solidFill>
                            <a:srgbClr val="0B0080"/>
                          </a:solidFill>
                          <a:hlinkClick r:id="rId13" tooltip="Антикапитализм"/>
                        </a:rPr>
                        <a:t>антикапитализм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4" tooltip="Социальный консерватизм"/>
                        </a:rPr>
                        <a:t>социальный </a:t>
                      </a:r>
                      <a:r>
                        <a:rPr lang="ru-RU" sz="800" u="none" strike="noStrike" dirty="0" smtClean="0">
                          <a:solidFill>
                            <a:srgbClr val="0B0080"/>
                          </a:solidFill>
                          <a:hlinkClick r:id="rId14" tooltip="Социальный консерватизм"/>
                        </a:rPr>
                        <a:t>консерватизм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u="none" strike="noStrike" dirty="0" err="1">
                          <a:solidFill>
                            <a:srgbClr val="0B0080"/>
                          </a:solidFill>
                          <a:hlinkClick r:id="rId15" tooltip="Антифашизм"/>
                        </a:rPr>
                        <a:t>антифашизм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6" tooltip="Советский патриотизм"/>
                        </a:rPr>
                        <a:t>советский патриотизм</a:t>
                      </a:r>
                      <a:endParaRPr lang="ru-RU" sz="8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01174">
                <a:tc>
                  <a:txBody>
                    <a:bodyPr/>
                    <a:lstStyle/>
                    <a:p>
                      <a:pPr fontAlgn="t"/>
                      <a:r>
                        <a:rPr lang="ru-RU" sz="800" dirty="0"/>
                        <a:t>Молодёжная организация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7" tooltip="ЛКСМ РФ"/>
                        </a:rPr>
                        <a:t>ЛКСМ РФ</a:t>
                      </a:r>
                      <a:r>
                        <a:rPr lang="ru-RU" sz="800" dirty="0"/>
                        <a:t> (до 2011 года именовалось 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8" tooltip="Союз коммунистической молодёжи Российской Федерации (КПРФ)"/>
                        </a:rPr>
                        <a:t>СКМ РФ</a:t>
                      </a:r>
                      <a:r>
                        <a:rPr lang="ru-RU" sz="800" dirty="0"/>
                        <a:t>)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72100">
                <a:tc>
                  <a:txBody>
                    <a:bodyPr/>
                    <a:lstStyle/>
                    <a:p>
                      <a:pPr fontAlgn="t"/>
                      <a:r>
                        <a:rPr lang="ru-RU" sz="800"/>
                        <a:t>Количество членов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dirty="0"/>
                        <a:t>162 173 чел. (2015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30249">
                <a:tc>
                  <a:txBody>
                    <a:bodyPr/>
                    <a:lstStyle/>
                    <a:p>
                      <a:pPr fontAlgn="t"/>
                      <a:r>
                        <a:rPr lang="ru-RU" sz="800"/>
                        <a:t>Девиз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i="1" dirty="0"/>
                        <a:t>«Россия! Труд! Народовластие! Социализм!»</a:t>
                      </a:r>
                      <a:endParaRPr lang="ru-RU" sz="8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6626" name="AutoShape 2" descr="КПРФ Logo.svg"/>
          <p:cNvSpPr>
            <a:spLocks noChangeAspect="1" noChangeArrowheads="1"/>
          </p:cNvSpPr>
          <p:nvPr/>
        </p:nvSpPr>
        <p:spPr bwMode="auto">
          <a:xfrm>
            <a:off x="0" y="0"/>
            <a:ext cx="2000250" cy="223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210px-КПРФ_Logo.svg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14678" y="0"/>
            <a:ext cx="2000250" cy="2238375"/>
          </a:xfrm>
          <a:prstGeom prst="rect">
            <a:avLst/>
          </a:prstGeom>
        </p:spPr>
      </p:pic>
      <p:sp>
        <p:nvSpPr>
          <p:cNvPr id="7" name="Выгнутая влево стрелка 6"/>
          <p:cNvSpPr/>
          <p:nvPr/>
        </p:nvSpPr>
        <p:spPr>
          <a:xfrm>
            <a:off x="142844" y="4000504"/>
            <a:ext cx="214314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143380"/>
            <a:ext cx="257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Протиставлення капіталізму;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Посилення ролі представницьких органів влади;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Підвищення обороноздатності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99144" y="3214685"/>
          <a:ext cx="3344856" cy="3643315"/>
        </p:xfrm>
        <a:graphic>
          <a:graphicData uri="http://schemas.openxmlformats.org/drawingml/2006/table">
            <a:tbl>
              <a:tblPr/>
              <a:tblGrid>
                <a:gridCol w="1672428"/>
                <a:gridCol w="1672428"/>
              </a:tblGrid>
              <a:tr h="23498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«ЛДПР — Либерально-демократическая партия России»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00">
                <a:tc gridSpan="2">
                  <a:txBody>
                    <a:bodyPr/>
                    <a:lstStyle/>
                    <a:p>
                      <a:pPr algn="ctr" fontAlgn="t"/>
                      <a:endParaRPr lang="ru-RU" sz="1000" dirty="0"/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82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Лидер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0" tooltip="Жириновский, Владимир Вольфович"/>
                        </a:rPr>
                        <a:t>Владимир Жириновский</a:t>
                      </a:r>
                      <a:endParaRPr lang="ru-RU" sz="1000"/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65329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Дата основания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000"/>
                        <a:t>13 декабря 1989 </a:t>
                      </a:r>
                      <a:br>
                        <a:rPr lang="ru-RU" sz="1000"/>
                      </a:br>
                      <a:r>
                        <a:rPr lang="ru-RU" sz="1000"/>
                        <a:t>(как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1" tooltip="ЛДПСС"/>
                        </a:rPr>
                        <a:t>ЛДПСС</a:t>
                      </a:r>
                      <a:r>
                        <a:rPr lang="ru-RU" sz="1000"/>
                        <a:t>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000"/>
                        <a:t>18 апреля 1992 </a:t>
                      </a:r>
                      <a:br>
                        <a:rPr lang="ru-RU" sz="1000"/>
                      </a:br>
                      <a:r>
                        <a:rPr lang="ru-RU" sz="1000"/>
                        <a:t>(как ЛДПР)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88547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Штаб-квартира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107045, 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10" tooltip="Москва"/>
                        </a:rPr>
                        <a:t>Москва</a:t>
                      </a:r>
                      <a:r>
                        <a:rPr lang="ru-RU" sz="1000" dirty="0"/>
                        <a:t>, 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22" tooltip="1-й Басманный переулок"/>
                        </a:rPr>
                        <a:t>1-й </a:t>
                      </a:r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hlinkClick r:id="rId22" tooltip="1-й Басманный переулок"/>
                        </a:rPr>
                        <a:t>Басманный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22" tooltip="1-й Басманный переулок"/>
                        </a:rPr>
                        <a:t> переулок</a:t>
                      </a:r>
                      <a:r>
                        <a:rPr lang="ru-RU" sz="1000" dirty="0"/>
                        <a:t>, дом 3, корпус 1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65329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Идеология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23" tooltip="Патриотизм"/>
                        </a:rPr>
                        <a:t>патриотизм</a:t>
                      </a:r>
                      <a:r>
                        <a:rPr lang="ru-RU" sz="1000" dirty="0" smtClean="0"/>
                        <a:t>,</a:t>
                      </a:r>
                    </a:p>
                    <a:p>
                      <a:pPr fontAlgn="t"/>
                      <a:r>
                        <a:rPr lang="ru-RU" sz="1000" u="none" strike="noStrike" dirty="0" smtClean="0">
                          <a:solidFill>
                            <a:srgbClr val="0B0080"/>
                          </a:solidFill>
                          <a:hlinkClick r:id="rId24" tooltip="Антикоммунизм"/>
                        </a:rPr>
                        <a:t>антикоммунизм</a:t>
                      </a:r>
                      <a:r>
                        <a:rPr lang="ru-RU" sz="1000" dirty="0"/>
                        <a:t>,</a:t>
                      </a:r>
                      <a:br>
                        <a:rPr lang="ru-RU" sz="1000" dirty="0"/>
                      </a:b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25" tooltip="Либеральный консерватизм"/>
                        </a:rPr>
                        <a:t>либеральный консерватизм</a:t>
                      </a:r>
                      <a:r>
                        <a:rPr lang="ru-RU" sz="1000" dirty="0"/>
                        <a:t>,</a:t>
                      </a:r>
                      <a:br>
                        <a:rPr lang="ru-RU" sz="1000" dirty="0"/>
                      </a:b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26" tooltip="Смешанная экономика"/>
                        </a:rPr>
                        <a:t>смешанная </a:t>
                      </a:r>
                      <a:r>
                        <a:rPr lang="ru-RU" sz="1000" u="none" strike="noStrike" dirty="0" smtClean="0">
                          <a:solidFill>
                            <a:srgbClr val="0B0080"/>
                          </a:solidFill>
                          <a:hlinkClick r:id="rId26" tooltip="Смешанная экономика"/>
                        </a:rPr>
                        <a:t>экономика</a:t>
                      </a:r>
                      <a:endParaRPr lang="ru-RU" sz="1000" dirty="0"/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1764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Молодёжная организация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«Молодёжная организация ЛДПР»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Количество членов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297 345 чел. (2019)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6627" name="AutoShape 3" descr="LDPR Emblem.svg"/>
          <p:cNvSpPr>
            <a:spLocks noChangeAspect="1" noChangeArrowheads="1"/>
          </p:cNvSpPr>
          <p:nvPr/>
        </p:nvSpPr>
        <p:spPr bwMode="auto">
          <a:xfrm>
            <a:off x="0" y="0"/>
            <a:ext cx="166687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Азербайджан"/>
          <p:cNvSpPr>
            <a:spLocks noChangeAspect="1" noChangeArrowheads="1"/>
          </p:cNvSpPr>
          <p:nvPr/>
        </p:nvSpPr>
        <p:spPr bwMode="auto">
          <a:xfrm>
            <a:off x="0" y="0"/>
            <a:ext cx="209550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Белоруссия"/>
          <p:cNvSpPr>
            <a:spLocks noChangeAspect="1" noChangeArrowheads="1"/>
          </p:cNvSpPr>
          <p:nvPr/>
        </p:nvSpPr>
        <p:spPr bwMode="auto">
          <a:xfrm>
            <a:off x="0" y="0"/>
            <a:ext cx="209550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Сербия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Туркмения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Южная Осетия"/>
          <p:cNvSpPr>
            <a:spLocks noChangeAspect="1" noChangeArrowheads="1"/>
          </p:cNvSpPr>
          <p:nvPr/>
        </p:nvSpPr>
        <p:spPr bwMode="auto">
          <a:xfrm>
            <a:off x="0" y="0"/>
            <a:ext cx="209550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Болгария"/>
          <p:cNvSpPr>
            <a:spLocks noChangeAspect="1" noChangeArrowheads="1"/>
          </p:cNvSpPr>
          <p:nvPr/>
        </p:nvSpPr>
        <p:spPr bwMode="auto">
          <a:xfrm>
            <a:off x="0" y="0"/>
            <a:ext cx="209550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Чехия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800px-LDPR_Emblem.svg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571868" y="3214686"/>
            <a:ext cx="2158862" cy="25717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72298" y="278605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Ідеологія</a:t>
            </a:r>
            <a:endParaRPr lang="ru-RU" sz="2000" dirty="0"/>
          </a:p>
        </p:txBody>
      </p:sp>
      <p:sp>
        <p:nvSpPr>
          <p:cNvPr id="20" name="Стрелка вниз 19"/>
          <p:cNvSpPr/>
          <p:nvPr/>
        </p:nvSpPr>
        <p:spPr>
          <a:xfrm flipH="1" flipV="1">
            <a:off x="7929586" y="250030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929290" y="0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uk-UA" dirty="0" smtClean="0"/>
              <a:t>Інтереси громадян повинні бути підзвітні державі;</a:t>
            </a:r>
          </a:p>
          <a:p>
            <a:pPr algn="r">
              <a:buFont typeface="Arial" pitchFamily="34" charset="0"/>
              <a:buChar char="•"/>
            </a:pPr>
            <a:r>
              <a:rPr lang="uk-UA" dirty="0" smtClean="0"/>
              <a:t>Парламентська форма правління та ліквідація вищої палати парламенту;</a:t>
            </a:r>
          </a:p>
          <a:p>
            <a:pPr algn="r">
              <a:buFont typeface="Arial" pitchFamily="34" charset="0"/>
              <a:buChar char="•"/>
            </a:pPr>
            <a:r>
              <a:rPr lang="uk-UA" dirty="0" smtClean="0"/>
              <a:t>Націоналізація нафтової та газової промисловості;</a:t>
            </a:r>
          </a:p>
          <a:p>
            <a:pPr algn="r">
              <a:buFont typeface="Arial" pitchFamily="34" charset="0"/>
              <a:buChar char="•"/>
            </a:pPr>
            <a:r>
              <a:rPr lang="uk-UA" dirty="0" smtClean="0"/>
              <a:t>Укріплення ролі поліції та спецслужб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500694" y="0"/>
          <a:ext cx="3643306" cy="264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</a:tblGrid>
              <a:tr h="46494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Ідеологія</a:t>
                      </a:r>
                    </a:p>
                  </a:txBody>
                  <a:tcPr/>
                </a:tc>
              </a:tr>
              <a:tr h="2178237">
                <a:tc>
                  <a:txBody>
                    <a:bodyPr/>
                    <a:lstStyle/>
                    <a:p>
                      <a:r>
                        <a:rPr lang="uk-UA" dirty="0" smtClean="0"/>
                        <a:t>Справедливий розподіл доходів від мінерально-сировинного</a:t>
                      </a:r>
                      <a:r>
                        <a:rPr lang="uk-UA" baseline="0" dirty="0" smtClean="0"/>
                        <a:t> комплексу;</a:t>
                      </a:r>
                    </a:p>
                    <a:p>
                      <a:r>
                        <a:rPr lang="uk-UA" baseline="0" dirty="0" smtClean="0"/>
                        <a:t>Введення природної ренти;</a:t>
                      </a:r>
                    </a:p>
                    <a:p>
                      <a:r>
                        <a:rPr lang="uk-UA" baseline="0" dirty="0" smtClean="0"/>
                        <a:t>Введення податку на розкіш;</a:t>
                      </a:r>
                    </a:p>
                    <a:p>
                      <a:r>
                        <a:rPr lang="uk-UA" baseline="0" dirty="0" smtClean="0"/>
                        <a:t>Почасова оплата праці;</a:t>
                      </a:r>
                    </a:p>
                    <a:p>
                      <a:r>
                        <a:rPr lang="uk-UA" baseline="0" dirty="0" smtClean="0"/>
                        <a:t>Хабарництво – державна зрада</a:t>
                      </a:r>
                      <a:endParaRPr lang="uk-UA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"/>
          <a:ext cx="4000496" cy="3984788"/>
        </p:xfrm>
        <a:graphic>
          <a:graphicData uri="http://schemas.openxmlformats.org/drawingml/2006/table">
            <a:tbl>
              <a:tblPr/>
              <a:tblGrid>
                <a:gridCol w="2000248"/>
                <a:gridCol w="2000248"/>
              </a:tblGrid>
              <a:tr h="27693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dirty="0"/>
                        <a:t>Партия Справедливая Россия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38">
                <a:tc gridSpan="2">
                  <a:txBody>
                    <a:bodyPr/>
                    <a:lstStyle/>
                    <a:p>
                      <a:pPr algn="ctr" fontAlgn="t"/>
                      <a:endParaRPr lang="ru-RU" sz="140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352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Лидер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hlinkClick r:id="rId2" tooltip="Миронов, Сергей Михайлович"/>
                        </a:rPr>
                        <a:t>Сергей Миронов</a:t>
                      </a:r>
                      <a:endParaRPr lang="ru-RU" sz="140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49075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Дата основания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hlinkClick r:id="rId3" tooltip="28 октября"/>
                        </a:rPr>
                        <a:t>28 октября</a:t>
                      </a:r>
                      <a:r>
                        <a:rPr lang="ru-RU" sz="1400"/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hlinkClick r:id="rId4" tooltip="2006 год"/>
                        </a:rPr>
                        <a:t>2006 года</a:t>
                      </a:r>
                      <a:endParaRPr lang="ru-RU" sz="140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43797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Штаб-квартира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 115184, г. Москва, ул. Большая Татарская, д. 29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427964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Идеология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hlinkClick r:id="rId5" tooltip="Социализм XXI века"/>
                        </a:rPr>
                        <a:t>Социализм XXI века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hlinkClick r:id="rId6" tooltip="Социал-демократия"/>
                        </a:rPr>
                        <a:t>Социал-демократия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hlinkClick r:id="rId7" tooltip="Демократический социализм"/>
                        </a:rPr>
                        <a:t>Демократический социализм</a:t>
                      </a:r>
                      <a:r>
                        <a:rPr lang="ru-RU" sz="1400" dirty="0"/>
                        <a:t> </a:t>
                      </a:r>
                      <a:br>
                        <a:rPr lang="ru-RU" sz="1400" dirty="0"/>
                      </a:b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hlinkClick r:id="rId8" tooltip="Левоцентризм"/>
                        </a:rPr>
                        <a:t>левоцентризм</a:t>
                      </a:r>
                      <a:endParaRPr lang="ru-RU" sz="1400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8676" name="AutoShape 4" descr="A Just Russia.svg"/>
          <p:cNvSpPr>
            <a:spLocks noChangeAspect="1" noChangeArrowheads="1"/>
          </p:cNvSpPr>
          <p:nvPr/>
        </p:nvSpPr>
        <p:spPr bwMode="auto">
          <a:xfrm>
            <a:off x="0" y="0"/>
            <a:ext cx="1190625" cy="1457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Флаг России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A_Just_Russi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496" y="0"/>
            <a:ext cx="1521895" cy="185861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57334" y="3454400"/>
          <a:ext cx="3386666" cy="3403600"/>
        </p:xfrm>
        <a:graphic>
          <a:graphicData uri="http://schemas.openxmlformats.org/drawingml/2006/table">
            <a:tbl>
              <a:tblPr/>
              <a:tblGrid>
                <a:gridCol w="1693333"/>
                <a:gridCol w="1693333"/>
              </a:tblGrid>
              <a:tr h="35560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Всероссийская политическая партия </a:t>
                      </a:r>
                      <a:br>
                        <a:rPr lang="ru-RU" sz="1000"/>
                      </a:br>
                      <a:r>
                        <a:rPr lang="ru-RU" sz="1000"/>
                        <a:t>«Родина»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 gridSpan="2">
                  <a:txBody>
                    <a:bodyPr/>
                    <a:lstStyle/>
                    <a:p>
                      <a:pPr algn="ctr" fontAlgn="t"/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Лидер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0" tooltip="Журавлёв, Алексей Александрович"/>
                        </a:rPr>
                        <a:t>Алексей Журавлёв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Основатель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1" tooltip="Рогозин, Дмитрий Олегович"/>
                        </a:rPr>
                        <a:t>Рогозин</a:t>
                      </a:r>
                      <a:r>
                        <a:rPr lang="ru-RU" sz="1000"/>
                        <a:t>,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2" tooltip="Глазьев, Сергей Юрьевич"/>
                        </a:rPr>
                        <a:t>Глазьев</a:t>
                      </a:r>
                      <a:r>
                        <a:rPr lang="ru-RU" sz="1000"/>
                        <a:t>, </a:t>
                      </a:r>
                      <a:br>
                        <a:rPr lang="ru-RU" sz="1000"/>
                      </a:b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3" tooltip="Бабурин, Сергей Николаевич"/>
                        </a:rPr>
                        <a:t>Бабурин</a:t>
                      </a:r>
                      <a:r>
                        <a:rPr lang="ru-RU" sz="1000"/>
                        <a:t>,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4" tooltip="Скоков, Юрий Владимирович"/>
                        </a:rPr>
                        <a:t>Скоков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Дата основания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5" tooltip="14 сентября"/>
                        </a:rPr>
                        <a:t>14 сентября</a:t>
                      </a:r>
                      <a:r>
                        <a:rPr lang="ru-RU" sz="1000"/>
                        <a:t>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6" tooltip="2003 год"/>
                        </a:rPr>
                        <a:t>2003 года</a:t>
                      </a:r>
                      <a:r>
                        <a:rPr lang="ru-RU" sz="1000"/>
                        <a:t> </a:t>
                      </a:r>
                      <a:br>
                        <a:rPr lang="ru-RU" sz="1000"/>
                      </a:br>
                      <a:r>
                        <a:rPr lang="ru-RU" sz="1000"/>
                        <a:t>(блок НПС Родина), </a:t>
                      </a:r>
                      <a:br>
                        <a:rPr lang="ru-RU" sz="1000"/>
                      </a:b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7" tooltip="14 февраля"/>
                        </a:rPr>
                        <a:t>14 февраля</a:t>
                      </a:r>
                      <a:r>
                        <a:rPr lang="ru-RU" sz="1000"/>
                        <a:t>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8" tooltip="2004 год"/>
                        </a:rPr>
                        <a:t>2004 года</a:t>
                      </a:r>
                      <a:r>
                        <a:rPr lang="ru-RU" sz="1000"/>
                        <a:t> </a:t>
                      </a:r>
                      <a:br>
                        <a:rPr lang="ru-RU" sz="1000"/>
                      </a:br>
                      <a:r>
                        <a:rPr lang="ru-RU" sz="1000"/>
                        <a:t>(партия Родина), </a:t>
                      </a:r>
                      <a:br>
                        <a:rPr lang="ru-RU" sz="1000"/>
                      </a:b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9" tooltip="29 сентября"/>
                        </a:rPr>
                        <a:t>29 сентября</a:t>
                      </a:r>
                      <a:r>
                        <a:rPr lang="ru-RU" sz="1000"/>
                        <a:t>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0" tooltip="2012 год"/>
                        </a:rPr>
                        <a:t>2012 года</a:t>
                      </a: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(возрождение)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Дата роспуска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3" tooltip="28 октября"/>
                        </a:rPr>
                        <a:t>28 октября</a:t>
                      </a:r>
                      <a:r>
                        <a:rPr lang="ru-RU" sz="1000"/>
                        <a:t>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4" tooltip="2006 год"/>
                        </a:rPr>
                        <a:t>2006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Идеология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1" tooltip="Традиционализм"/>
                        </a:rPr>
                        <a:t>традиционализм</a:t>
                      </a:r>
                      <a:r>
                        <a:rPr lang="ru-RU" sz="1000"/>
                        <a:t>, </a:t>
                      </a:r>
                      <a:br>
                        <a:rPr lang="ru-RU" sz="1000"/>
                      </a:b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2" tooltip="Национал-консерватизм"/>
                        </a:rPr>
                        <a:t>национал-консерватизм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Союзники и блоки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3" tooltip="Партия Великое Отечество"/>
                        </a:rPr>
                        <a:t>Партия великое отечество</a:t>
                      </a:r>
                      <a:r>
                        <a:rPr lang="ru-RU" sz="1000"/>
                        <a:t>,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4" tooltip="Патриоты России"/>
                        </a:rPr>
                        <a:t>Патриоты России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Молодёжная организация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«Тигры Родины»</a:t>
                      </a:r>
                      <a:r>
                        <a:rPr lang="ru-RU" sz="1000" b="0" i="0" u="none" strike="noStrike" baseline="30000">
                          <a:solidFill>
                            <a:srgbClr val="0B0080"/>
                          </a:solidFill>
                          <a:hlinkClick r:id="rId25"/>
                        </a:rPr>
                        <a:t>[1]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Количество членов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135 тыс. (1 января 2006 г.)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8678" name="AutoShape 6" descr="Partia logo new.svg"/>
          <p:cNvSpPr>
            <a:spLocks noChangeAspect="1" noChangeArrowheads="1"/>
          </p:cNvSpPr>
          <p:nvPr/>
        </p:nvSpPr>
        <p:spPr bwMode="auto">
          <a:xfrm>
            <a:off x="0" y="0"/>
            <a:ext cx="19050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Partia_logo_new.svg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786050" y="5143488"/>
            <a:ext cx="2939164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uk-UA" dirty="0" smtClean="0"/>
              <a:t>Партійна система в Австрії та Російській Федерації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572296" cy="1752600"/>
          </a:xfrm>
        </p:spPr>
        <p:txBody>
          <a:bodyPr/>
          <a:lstStyle/>
          <a:p>
            <a:r>
              <a:rPr lang="uk-UA" dirty="0" smtClean="0"/>
              <a:t>Виконала слухач магістратури юридичного факультету гр. 8.0818-1 Шеховцова Т.О.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Існування та належне функціонування політичних партій є важливою складовою демократичного порядку Австрійської Республіки. Правове регулювання діяльності політичних партій в Австрії здійснюється як на рівні конституції (визначення Австрії як парламентської республіки), так і на рівні спеціального законодавства.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Варто відзначити, що австрійське законодавство не приділяє значної уваги питанню створення політичних партій, відносячи його на розсуд партії. Зокрема, у Федеральному Законі про фінансування політичних партій 2012 р. процедурі створення та державної реєстрації партій присвячений лише один розділ (</a:t>
            </a:r>
            <a:r>
              <a:rPr lang="en-US" dirty="0" err="1" smtClean="0"/>
              <a:t>Abschnitt</a:t>
            </a:r>
            <a:r>
              <a:rPr lang="en-US" dirty="0" smtClean="0"/>
              <a:t> 1</a:t>
            </a:r>
            <a:r>
              <a:rPr lang="uk-UA" dirty="0" smtClean="0"/>
              <a:t>). Політична партія набуває </a:t>
            </a:r>
            <a:r>
              <a:rPr lang="uk-UA" dirty="0" err="1" smtClean="0"/>
              <a:t>правосуб</a:t>
            </a:r>
            <a:r>
              <a:rPr lang="en-US" dirty="0" smtClean="0"/>
              <a:t>’</a:t>
            </a:r>
            <a:r>
              <a:rPr lang="uk-UA" dirty="0" err="1" smtClean="0"/>
              <a:t>єктність</a:t>
            </a:r>
            <a:r>
              <a:rPr lang="uk-UA" dirty="0" smtClean="0"/>
              <a:t> з моменту реєстрації її статуту у міністерстві внутрішніх справ. З огляду на зазначене, можна зробити висновок, що для Австрії характерним є явочно-реєстраційний порядок створення політичних партій.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Значну увагу австрійський законодавець приділяє фінансуванню політичних партій. Партії фінансуються як за рахунок держави (в т.ч. спеціальна процедура для партій, представлених у Європарламенті), так і за рахунок приватних осіб (пожертви, спонсорство, доходи від діяльності). Крім того, законом встановлюються жорсткі вимоги щодо забезпечення фінансової дисципліни, зокрема шляхом багатоступеневої перевірки фінансової звітності політичної партії.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Австрія – парламентська республіка, тому основною функцією політичних партій є вплив на прийняття державою рішень, зокрема, шляхом участі у виборах до загальних представницьких органів. На сьогоднішній день в Австрії функціонує близько 15 партій; з них 5 представлені у парламенті. Фактично в Австрії діє двопартійна система, в якій домінуюче положення займає одна з партій: Австрійська народна партія або Соціал-демократична партія Австрії. Результати останніх позачергових парламентських виборів дають змогу стверджувати, що, незважаючи на політичний скандал, який розгорівся у травні цього року із Австрійською партією свободи (молодшим партнером у коаліції з АНП), електоральна підтримка АНП і курсу С. </a:t>
            </a:r>
            <a:r>
              <a:rPr lang="uk-UA" dirty="0" err="1" smtClean="0"/>
              <a:t>Курца</a:t>
            </a:r>
            <a:r>
              <a:rPr lang="uk-UA" dirty="0" smtClean="0"/>
              <a:t> не тільки не знизилась, а навпаки зросла. Соціал-демократична партія здобула найгірший за історію свого існування результат.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Правовий статус політичних партій у Росії визначається Конституцією, Федеральним Законом </a:t>
            </a:r>
            <a:r>
              <a:rPr lang="ru-RU" dirty="0" smtClean="0"/>
              <a:t>«О политических партиях» </a:t>
            </a:r>
            <a:r>
              <a:rPr lang="en-US" dirty="0" smtClean="0"/>
              <a:t>2001 </a:t>
            </a:r>
            <a:r>
              <a:rPr lang="uk-UA" dirty="0" smtClean="0"/>
              <a:t>р., а також виборчим законодавством.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Порядок створення політичних партій – явочно-реєстраційний. Однак, на відміну від Австрії, в російському законодавстві процедура створення партії прописана більш детально: так, в законі зазначено, що рішення про створення політичної партії може бути прийняте на установчому з</a:t>
            </a:r>
            <a:r>
              <a:rPr lang="en-US" dirty="0" smtClean="0"/>
              <a:t>’</a:t>
            </a:r>
            <a:r>
              <a:rPr lang="uk-UA" dirty="0" smtClean="0"/>
              <a:t>їзді, який затверджує програмні документи і статут. При цьому, закон закріплює обов'язкові вимоги щодо мінімальної кількості членів, а також регіонального представництва, які після реформи 2012 р. були значною мірою лібералізовані.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Російський закон містить положення щодо фінансової діяльності політичних партій: структура грошових коштів партії, особливості її фінансування як державного, так і приватного. За рекомендаціями ГРЕКО закон був доповнений рядом обмежень, зокрема, щодо максимального розміру пожертв, суми договору позики. Разом з тим, законодавчі положення про фінансову звітність, на нашу думку, потребують доопрацювання.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У Російській Федерації склалась багатопартійна система з домінуючою партією. Після реформи 2012 р. кількість зареєстрованих політичних партій зросла, що, як відзначають дослідники, має, поруч із позитивними рисами, ряд негативних проявів: розпорошення політичної структури, відсутність у ряду партій чітких ідеологічних засад, створення т.зв. «партій під ключ». Разом  з тим, представництво у парламенті мають великі партії, серед яких домінуючою визнається партія «</a:t>
            </a:r>
            <a:r>
              <a:rPr lang="ru-RU" dirty="0" smtClean="0"/>
              <a:t>Единая Россия».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de-DE" dirty="0" smtClean="0"/>
              <a:t>Bundesgesetz über die Finanzierung politischer Parteien (Parteiengesetz 2012 – PartG)</a:t>
            </a:r>
            <a:r>
              <a:rPr lang="uk-UA" dirty="0" smtClean="0"/>
              <a:t>. </a:t>
            </a:r>
            <a:r>
              <a:rPr lang="en-US" dirty="0" smtClean="0"/>
              <a:t>URL: </a:t>
            </a:r>
            <a:r>
              <a:rPr lang="de-DE" dirty="0" smtClean="0">
                <a:hlinkClick r:id="rId2"/>
              </a:rPr>
              <a:t>https://www.ris.bka.gv.at/</a:t>
            </a:r>
            <a:r>
              <a:rPr lang="de-DE" dirty="0" smtClean="0"/>
              <a:t>(</a:t>
            </a:r>
            <a:r>
              <a:rPr lang="uk-UA" dirty="0" smtClean="0"/>
              <a:t>дата звернення: 29.09.2019).</a:t>
            </a:r>
            <a:endParaRPr lang="ru-RU" dirty="0" smtClean="0"/>
          </a:p>
          <a:p>
            <a:r>
              <a:rPr lang="de-DE" dirty="0" smtClean="0"/>
              <a:t>Bundesgesetz über die Förderungen des Bundes für politische Parteien (Parteien-Förderungsgesetz 2012 – </a:t>
            </a:r>
            <a:r>
              <a:rPr lang="de-DE" dirty="0" err="1" smtClean="0"/>
              <a:t>PartFörG</a:t>
            </a:r>
            <a:r>
              <a:rPr lang="de-DE" dirty="0" smtClean="0"/>
              <a:t>). </a:t>
            </a:r>
            <a:r>
              <a:rPr lang="en-US" dirty="0" smtClean="0"/>
              <a:t>URL: </a:t>
            </a:r>
            <a:r>
              <a:rPr lang="de-DE" dirty="0" smtClean="0">
                <a:hlinkClick r:id="rId2"/>
              </a:rPr>
              <a:t>https://www.ris.bka.gv.at/</a:t>
            </a:r>
            <a:r>
              <a:rPr lang="de-DE" dirty="0" smtClean="0"/>
              <a:t>(</a:t>
            </a:r>
            <a:r>
              <a:rPr lang="uk-UA" dirty="0" smtClean="0"/>
              <a:t>дата звернення: 29.09.2019).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Volkspartei</a:t>
            </a:r>
            <a:r>
              <a:rPr lang="ru-RU" dirty="0" smtClean="0"/>
              <a:t>. </a:t>
            </a:r>
            <a:r>
              <a:rPr lang="en-US" dirty="0" smtClean="0"/>
              <a:t>URL</a:t>
            </a:r>
            <a:r>
              <a:rPr lang="uk-UA" dirty="0" smtClean="0"/>
              <a:t>: </a:t>
            </a:r>
            <a:r>
              <a:rPr lang="en-US" dirty="0" smtClean="0">
                <a:hlinkClick r:id="rId3"/>
              </a:rPr>
              <a:t>https</a:t>
            </a:r>
            <a:r>
              <a:rPr lang="ru-RU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</a:t>
            </a:r>
            <a:r>
              <a:rPr lang="ru-RU" dirty="0" smtClean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dieneuevolkspartei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at</a:t>
            </a:r>
            <a:r>
              <a:rPr lang="uk-UA" dirty="0" smtClean="0"/>
              <a:t> (дата звернення: 29.09.2019).</a:t>
            </a:r>
            <a:endParaRPr lang="ru-RU" dirty="0" smtClean="0"/>
          </a:p>
          <a:p>
            <a:r>
              <a:rPr lang="ru-RU" dirty="0" smtClean="0"/>
              <a:t>Бабенко В.Н. История отечественного государства и права: учебник. М.: ЮСТИЦИЯ, 2016. 380 с.</a:t>
            </a:r>
          </a:p>
          <a:p>
            <a:r>
              <a:rPr lang="ru-RU" dirty="0" smtClean="0"/>
              <a:t>«Беспрецедентный случай»: парламент Австрии вынес вотум недоверия правительству Себастьяна </a:t>
            </a:r>
            <a:r>
              <a:rPr lang="ru-RU" dirty="0" err="1" smtClean="0"/>
              <a:t>Курца</a:t>
            </a:r>
            <a:r>
              <a:rPr lang="ru-RU" dirty="0" smtClean="0"/>
              <a:t>. </a:t>
            </a:r>
            <a:r>
              <a:rPr lang="en-US" dirty="0" smtClean="0"/>
              <a:t>URL: </a:t>
            </a:r>
            <a:r>
              <a:rPr lang="en-US" u="sng" dirty="0" smtClean="0">
                <a:hlinkClick r:id="rId4"/>
              </a:rPr>
              <a:t>https://russian.rt.com/world/article/635618-avstriya-kurc-parlament-votum-nedoveriya</a:t>
            </a:r>
            <a:endParaRPr lang="ru-RU" dirty="0" smtClean="0"/>
          </a:p>
          <a:p>
            <a:r>
              <a:rPr lang="ru-RU" dirty="0"/>
              <a:t>Единая Россия: официальный сайт партии. URL: https://er.ru (дата обращения: 06.10.2019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err="1" smtClean="0"/>
              <a:t>Кровельщикова</a:t>
            </a:r>
            <a:r>
              <a:rPr lang="ru-RU" dirty="0" smtClean="0"/>
              <a:t> В.В. Прозрачность финансирования политических партий в Австрийской Республике. Вестник Томского государственного университета. Право. 2015. № 1. С.76-81.</a:t>
            </a:r>
          </a:p>
          <a:p>
            <a:r>
              <a:rPr lang="ru-RU" dirty="0" smtClean="0"/>
              <a:t>О политических партиях: Федеральный Закон от 11.07.2001 г. № 95-ФЗ [Электронный ресурс]. – Режим доступа: </a:t>
            </a:r>
            <a:r>
              <a:rPr lang="ru-RU" dirty="0" smtClean="0">
                <a:hlinkClick r:id="rId5"/>
              </a:rPr>
              <a:t>http://www.consultant.ru/document/cons_doc_LAW_32459/</a:t>
            </a:r>
            <a:endParaRPr lang="ru-RU" dirty="0" smtClean="0"/>
          </a:p>
          <a:p>
            <a:r>
              <a:rPr lang="ru-RU" dirty="0" smtClean="0"/>
              <a:t>Платонова Н.И., Митин Г.Н. Правовое регулирование финансирования политических партий в Королевстве Испания и Российской Федерации: сравнительный анализ. Контуры глобальных трансформаций: политика, экономика, право. 2018. № 3. С.213 – 229.</a:t>
            </a:r>
          </a:p>
          <a:p>
            <a:r>
              <a:rPr lang="ru-RU" dirty="0" smtClean="0"/>
              <a:t>«Попытка политического убийства»: вице-канцлер Австрии подал в отставку. </a:t>
            </a:r>
            <a:r>
              <a:rPr lang="en-US" dirty="0" smtClean="0"/>
              <a:t>URL: https://russian.rt.com/world/article/632426-avstriya-shtrahe-otstavka-skandal</a:t>
            </a:r>
            <a:endParaRPr lang="ru-RU" dirty="0" smtClean="0"/>
          </a:p>
          <a:p>
            <a:r>
              <a:rPr lang="ru-RU" dirty="0" smtClean="0"/>
              <a:t>«Рассчитан и спланирован»: как скандал с вице-канцлером </a:t>
            </a:r>
            <a:r>
              <a:rPr lang="ru-RU" dirty="0" err="1" smtClean="0"/>
              <a:t>Штрахе</a:t>
            </a:r>
            <a:r>
              <a:rPr lang="ru-RU" dirty="0" smtClean="0"/>
              <a:t> привел к перестановкам в </a:t>
            </a:r>
            <a:r>
              <a:rPr lang="ru-RU" dirty="0" err="1" smtClean="0"/>
              <a:t>кабмине</a:t>
            </a:r>
            <a:r>
              <a:rPr lang="ru-RU" dirty="0" smtClean="0"/>
              <a:t> Австрии. </a:t>
            </a:r>
            <a:r>
              <a:rPr lang="en-US" dirty="0" smtClean="0"/>
              <a:t>URL: </a:t>
            </a:r>
            <a:r>
              <a:rPr lang="en-US" dirty="0" smtClean="0">
                <a:hlinkClick r:id="rId6"/>
              </a:rPr>
              <a:t>https://russian.rt.com/world/article/633902-austria-kabinet-ministrov-otstavka-skandal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Історія становлення та розвитку політичних партій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Порядок створення та реєстрації політичних партій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Правове регулювання фінансової діяльності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Правове регулювання організаційних та ідеологічних принципів діяльності політичних партій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Висновки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Австрія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64347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Австрія – країна з багатопартійною системою. На даний момент в державі діє більше 15 великих політичних партій, найбільш впливовими з яких є Австрійська народна партія (</a:t>
            </a:r>
            <a:r>
              <a:rPr lang="uk-UA" dirty="0" err="1" smtClean="0"/>
              <a:t>АНП</a:t>
            </a:r>
            <a:r>
              <a:rPr lang="uk-UA" dirty="0" smtClean="0"/>
              <a:t>), Соціал-демократична партія Австрії (СПА), Австрійська партія свободи (АПС), </a:t>
            </a:r>
            <a:r>
              <a:rPr lang="uk-UA" dirty="0" err="1" smtClean="0"/>
              <a:t>“Союз</a:t>
            </a:r>
            <a:r>
              <a:rPr lang="uk-UA" dirty="0" smtClean="0"/>
              <a:t> за майбутнє </a:t>
            </a:r>
            <a:r>
              <a:rPr lang="uk-UA" dirty="0" err="1" smtClean="0"/>
              <a:t>Австрії”</a:t>
            </a:r>
            <a:r>
              <a:rPr lang="uk-UA" dirty="0" smtClean="0"/>
              <a:t> та </a:t>
            </a:r>
            <a:r>
              <a:rPr lang="uk-UA" dirty="0" err="1" smtClean="0"/>
              <a:t>“Зелені”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 descr="Austria_Parlament_Ath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2794000" cy="3721100"/>
          </a:xfrm>
          <a:prstGeom prst="rect">
            <a:avLst/>
          </a:prstGeom>
        </p:spPr>
      </p:pic>
      <p:pic>
        <p:nvPicPr>
          <p:cNvPr id="5" name="Рисунок 4" descr="parlament_wien_06-1600x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4207210" cy="2471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6072206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Будівля парламенту у Відні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5235374"/>
              </p:ext>
            </p:extLst>
          </p:nvPr>
        </p:nvGraphicFramePr>
        <p:xfrm>
          <a:off x="457200" y="357188"/>
          <a:ext cx="8229600" cy="576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401510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Правове регулювання створення та організації діяльності політичних партій в основному здійснюється Федеральним Законом про фінансування політичних партій 2012 р. (р.1)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0682455"/>
              </p:ext>
            </p:extLst>
          </p:nvPr>
        </p:nvGraphicFramePr>
        <p:xfrm>
          <a:off x="467544" y="1412776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875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>
            <a:noAutofit/>
          </a:bodyPr>
          <a:lstStyle/>
          <a:p>
            <a:r>
              <a:rPr lang="uk-UA" sz="2000" dirty="0" smtClean="0"/>
              <a:t>Джерела фінансування політичних партій визначені Федеральним Законом про фінансування політичних партій 2012 р.: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857233"/>
          <a:ext cx="8229600" cy="592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00065"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Державне фінансування (на</a:t>
                      </a:r>
                      <a:r>
                        <a:rPr lang="uk-UA" sz="1400" baseline="0" dirty="0" smtClean="0"/>
                        <a:t> федеральному рівні)</a:t>
                      </a:r>
                      <a:r>
                        <a:rPr lang="uk-UA" sz="1400" dirty="0" smtClean="0"/>
                        <a:t>:</a:t>
                      </a:r>
                    </a:p>
                    <a:p>
                      <a:pPr algn="ctr"/>
                      <a:r>
                        <a:rPr lang="uk-UA" sz="1400" dirty="0" smtClean="0"/>
                        <a:t>Кількість</a:t>
                      </a:r>
                      <a:r>
                        <a:rPr lang="uk-UA" sz="1400" baseline="0" dirty="0" smtClean="0"/>
                        <a:t> осіб, які мають право голосу × 4,6 €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3475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Партія, представлена</a:t>
                      </a:r>
                      <a:r>
                        <a:rPr lang="uk-UA" sz="1400" baseline="0" dirty="0" smtClean="0"/>
                        <a:t> у Національній раді при наявності у політичному клубі не менше 5 членів – 218 тис. євро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Інші кошти розподіляються між політичними партіями пропорційно кількості голосів, які були віддані</a:t>
                      </a:r>
                      <a:r>
                        <a:rPr lang="uk-UA" sz="1400" baseline="0" dirty="0" smtClean="0"/>
                        <a:t> за неї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Політичні партії, не представлені у Національній раді,</a:t>
                      </a:r>
                      <a:r>
                        <a:rPr lang="uk-UA" sz="1400" baseline="0" dirty="0" smtClean="0"/>
                        <a:t> але які отримали на виборах більше 1% голосів – 2,5 євро за кожен голос</a:t>
                      </a:r>
                      <a:endParaRPr lang="ru-RU" sz="1400" dirty="0"/>
                    </a:p>
                  </a:txBody>
                  <a:tcPr/>
                </a:tc>
              </a:tr>
              <a:tr h="378222"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Спеціальний</a:t>
                      </a:r>
                      <a:r>
                        <a:rPr lang="uk-UA" sz="1400" baseline="0" dirty="0" smtClean="0"/>
                        <a:t> порядок фінансування для партій, представлених у Європейському парламенті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053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Загальна кількість виборців на виборах в ЄП × 2€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Розподіл – пропорційно голосам,</a:t>
                      </a:r>
                      <a:r>
                        <a:rPr lang="uk-UA" sz="1400" baseline="0" dirty="0" smtClean="0"/>
                        <a:t> отриманих на виборах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Надаються відповідно</a:t>
                      </a:r>
                      <a:r>
                        <a:rPr lang="uk-UA" sz="1400" baseline="0" dirty="0" smtClean="0"/>
                        <a:t> до кількості витрат, фактично понесених політичною партією у виборчій кампанії</a:t>
                      </a:r>
                      <a:endParaRPr lang="ru-RU" sz="1400" dirty="0"/>
                    </a:p>
                  </a:txBody>
                  <a:tcPr/>
                </a:tc>
              </a:tr>
              <a:tr h="397871"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Приватне фінансування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97871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Пожертва – надається</a:t>
                      </a:r>
                      <a:r>
                        <a:rPr lang="uk-UA" sz="1400" baseline="0" dirty="0" smtClean="0"/>
                        <a:t> без відповідного зустрічного виконання фізичними чи юридичними особами у вигляді платежів, натуральних виплат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Заборона отримання анонімних пожертв на суму більше 2500 євро від фізичних та юридичних осіб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Заборонено отримувати</a:t>
                      </a:r>
                      <a:r>
                        <a:rPr lang="uk-UA" sz="1400" baseline="0" dirty="0" smtClean="0"/>
                        <a:t> пожертви від: парламентських клубів; публічно-правових корпорацій; некомерційних установ; фізичних, юридичних осіб, які надають партії певні переваги</a:t>
                      </a:r>
                      <a:endParaRPr lang="ru-RU" sz="1400" dirty="0"/>
                    </a:p>
                  </a:txBody>
                  <a:tcPr/>
                </a:tc>
              </a:tr>
              <a:tr h="397871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Спонсорство – будь-який платіж, вклад фізичної чи</a:t>
                      </a:r>
                      <a:r>
                        <a:rPr lang="uk-UA" sz="1400" baseline="0" dirty="0" smtClean="0"/>
                        <a:t> юридичної особи з метою поширення її діяльності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Повідомлення</a:t>
                      </a:r>
                      <a:r>
                        <a:rPr lang="uk-UA" sz="1400" baseline="0" dirty="0" smtClean="0"/>
                        <a:t> у фінансовому звіті про доходи, які перевищують 12 тис. євро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2852"/>
            <a:ext cx="4157634" cy="1143000"/>
          </a:xfrm>
        </p:spPr>
        <p:txBody>
          <a:bodyPr>
            <a:noAutofit/>
          </a:bodyPr>
          <a:lstStyle/>
          <a:p>
            <a:r>
              <a:rPr lang="uk-UA" sz="3600" dirty="0" smtClean="0"/>
              <a:t>Австрійська народна партія</a:t>
            </a:r>
            <a:endParaRPr lang="ru-RU" sz="36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643438" y="2500306"/>
          <a:ext cx="4186237" cy="41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714488"/>
          <a:ext cx="4214842" cy="2857517"/>
        </p:xfrm>
        <a:graphic>
          <a:graphicData uri="http://schemas.openxmlformats.org/drawingml/2006/table">
            <a:tbl>
              <a:tblPr/>
              <a:tblGrid>
                <a:gridCol w="2107421"/>
                <a:gridCol w="2107421"/>
              </a:tblGrid>
              <a:tr h="27878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Австрийская народная партия (АНП)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8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/>
                        <a:t>Österreichische Volkspartei (ÖVP)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82">
                <a:tc gridSpan="2">
                  <a:txBody>
                    <a:bodyPr/>
                    <a:lstStyle/>
                    <a:p>
                      <a:pPr algn="ctr" fontAlgn="t"/>
                      <a:endParaRPr lang="ru-RU" sz="1200"/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8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Лидер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6" tooltip="Курц, Себастьян"/>
                        </a:rPr>
                        <a:t>Курц, Себастьян</a:t>
                      </a:r>
                      <a:endParaRPr lang="ru-RU" sz="1200"/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878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Дата основания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7" tooltip="17 апреля"/>
                        </a:rPr>
                        <a:t>17 апреля</a:t>
                      </a:r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8" tooltip="1945"/>
                        </a:rPr>
                        <a:t>1945</a:t>
                      </a:r>
                      <a:r>
                        <a:rPr lang="ru-RU" sz="1200"/>
                        <a:t> (АНП)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878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Штаб-квартира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9" tooltip="Вена (город)"/>
                        </a:rPr>
                        <a:t>Вена</a:t>
                      </a:r>
                      <a:endParaRPr lang="ru-RU" sz="1200"/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06043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Идеология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  <a:hlinkClick r:id="rId10" tooltip="Христианская демократия"/>
                        </a:rPr>
                        <a:t>Христианская демократия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  <a:hlinkClick r:id="rId11" tooltip="Консерватизм"/>
                        </a:rPr>
                        <a:t>консерватизм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pPr fontAlgn="t"/>
                      <a:r>
                        <a:rPr lang="ru-RU" sz="1200" u="none" strike="noStrike" dirty="0" err="1" smtClean="0">
                          <a:solidFill>
                            <a:srgbClr val="0B0080"/>
                          </a:solidFill>
                          <a:hlinkClick r:id="rId12" tooltip="Неолиберализм"/>
                        </a:rPr>
                        <a:t>неолиберализм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u="none" strike="noStrike" dirty="0" err="1" smtClean="0">
                          <a:solidFill>
                            <a:srgbClr val="A55858"/>
                          </a:solidFill>
                          <a:hlinkClick r:id="rId13" tooltip="Антисоциализм (страница отсутствует)"/>
                        </a:rPr>
                        <a:t>антисоциализм</a:t>
                      </a:r>
                      <a:endParaRPr lang="ru-RU" sz="1200" dirty="0"/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8782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Сайт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rgbClr val="663366"/>
                          </a:solidFill>
                          <a:hlinkClick r:id="rId14"/>
                        </a:rPr>
                        <a:t>www.oevp.at</a:t>
                      </a:r>
                      <a:endParaRPr lang="en-US" sz="1200" dirty="0"/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026" name="AutoShape 2" descr="Logo neue VP tuerkis.png"/>
          <p:cNvSpPr>
            <a:spLocks noChangeAspect="1" noChangeArrowheads="1"/>
          </p:cNvSpPr>
          <p:nvPr/>
        </p:nvSpPr>
        <p:spPr bwMode="auto">
          <a:xfrm>
            <a:off x="0" y="0"/>
            <a:ext cx="202882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 descr="Флаг ЕС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Logo neue VP tuerk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Logo neue VP tuerk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Logo neue VP tuerk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Logo_neue_VP_tuerkis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844" y="142852"/>
            <a:ext cx="4029369" cy="1519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43438" y="2643182"/>
          <a:ext cx="4114800" cy="402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643050"/>
          <a:ext cx="4168206" cy="4063998"/>
        </p:xfrm>
        <a:graphic>
          <a:graphicData uri="http://schemas.openxmlformats.org/drawingml/2006/table">
            <a:tbl>
              <a:tblPr/>
              <a:tblGrid>
                <a:gridCol w="2084103"/>
                <a:gridCol w="2084103"/>
              </a:tblGrid>
              <a:tr h="25009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Австрийская партия свободы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9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6" tooltip="Немецкий язык"/>
                        </a:rPr>
                        <a:t>нем.</a:t>
                      </a:r>
                      <a:r>
                        <a:rPr lang="ru-RU" sz="1200"/>
                        <a:t> </a:t>
                      </a:r>
                      <a:r>
                        <a:rPr lang="en-US" sz="1200" i="1"/>
                        <a:t>Freiheitliche Partei Österreichs</a:t>
                      </a:r>
                      <a:endParaRPr lang="en-US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92">
                <a:tc gridSpan="2">
                  <a:txBody>
                    <a:bodyPr/>
                    <a:lstStyle/>
                    <a:p>
                      <a:pPr algn="ctr" fontAlgn="t"/>
                      <a:endParaRPr lang="ru-RU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9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Лидер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7" tooltip="Хайнц-Кристиан Штрахе"/>
                        </a:rPr>
                        <a:t>Хайнц-Кристиан Штрахе</a:t>
                      </a:r>
                      <a:endParaRPr lang="ru-RU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009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Основатель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BA0000"/>
                          </a:solidFill>
                          <a:hlinkClick r:id="rId8"/>
                        </a:rPr>
                        <a:t>Anton Reinthaller</a:t>
                      </a:r>
                      <a:r>
                        <a:rPr lang="en-US" sz="1200" u="none" strike="noStrike" baseline="30000">
                          <a:solidFill>
                            <a:srgbClr val="663366"/>
                          </a:solidFill>
                          <a:hlinkClick r:id="rId9" tooltip="d:Q87474"/>
                        </a:rPr>
                        <a:t>[d]</a:t>
                      </a:r>
                      <a:endParaRPr lang="en-US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3766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Дата основания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0" tooltip="25 марта"/>
                        </a:rPr>
                        <a:t>25 марта</a:t>
                      </a:r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1" tooltip="1949"/>
                        </a:rPr>
                        <a:t>1949</a:t>
                      </a:r>
                      <a:r>
                        <a:rPr lang="ru-RU" sz="1200"/>
                        <a:t> (VdU)</a:t>
                      </a:r>
                      <a:br>
                        <a:rPr lang="ru-RU" sz="1200"/>
                      </a:b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2" tooltip="7 апреля"/>
                        </a:rPr>
                        <a:t>7 апреля</a:t>
                      </a:r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3" tooltip="1956"/>
                        </a:rPr>
                        <a:t>1956</a:t>
                      </a:r>
                      <a:r>
                        <a:rPr lang="ru-RU" sz="1200"/>
                        <a:t> (FPÖ)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009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Штаб-квартира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4" tooltip="Йозефштадт"/>
                        </a:rPr>
                        <a:t>Йозефштадт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5" tooltip="Вена (город)"/>
                        </a:rPr>
                        <a:t>Вена</a:t>
                      </a:r>
                      <a:endParaRPr lang="ru-RU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Идеология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6" tooltip="Германский национализм в Австрии"/>
                        </a:rPr>
                        <a:t>Немецкий национализм</a:t>
                      </a:r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7" tooltip="Национал-консерватизм"/>
                        </a:rPr>
                        <a:t>Национал-консерватизм</a:t>
                      </a:r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8" tooltip="Национал-либерализм"/>
                        </a:rPr>
                        <a:t>Национал-либерализм</a:t>
                      </a:r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9" tooltip="Евроскептицизм"/>
                        </a:rPr>
                        <a:t>Евроскептицизм</a:t>
                      </a:r>
                      <a:endParaRPr lang="ru-RU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Союзники и блоки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0" tooltip="Европа наций и свобод"/>
                        </a:rPr>
                        <a:t>Европа наций и свобод</a:t>
                      </a:r>
                      <a:endParaRPr lang="ru-RU" sz="1200"/>
                    </a:p>
                    <a:p>
                      <a:pPr fontAlgn="t"/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1" tooltip="Единая Россия"/>
                        </a:rPr>
                        <a:t>Единая Россия</a:t>
                      </a:r>
                      <a:r>
                        <a:rPr lang="ru-RU" sz="1200" b="0" i="0" u="none" strike="noStrike" baseline="30000">
                          <a:solidFill>
                            <a:srgbClr val="0B0080"/>
                          </a:solidFill>
                          <a:hlinkClick r:id="rId22"/>
                        </a:rPr>
                        <a:t>[1]</a:t>
                      </a:r>
                      <a:endParaRPr lang="ru-RU" sz="1200"/>
                    </a:p>
                    <a:p>
                      <a:pPr fontAlgn="t"/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3" tooltip="Сербская прогрессивная партия"/>
                        </a:rPr>
                        <a:t>Сербская прогрессивная партия</a:t>
                      </a:r>
                      <a:endParaRPr lang="ru-RU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009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Молодёжная организация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i="1"/>
                        <a:t>Ring Freiheitlicher Jugend</a:t>
                      </a:r>
                      <a:endParaRPr lang="en-US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0092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Количество членов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около 60 тысяч (2017)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8434" name="AutoShape 2" descr="Logo of Freedom Party of Austria.svg"/>
          <p:cNvSpPr>
            <a:spLocks noChangeAspect="1" noChangeArrowheads="1"/>
          </p:cNvSpPr>
          <p:nvPr/>
        </p:nvSpPr>
        <p:spPr bwMode="auto">
          <a:xfrm>
            <a:off x="0" y="0"/>
            <a:ext cx="183832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5" name="AutoShape 3" descr="Европа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Флаг России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Флаг Сербии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Logo_of_Freedom_Party_of_Austria.svg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42844" y="0"/>
            <a:ext cx="3929058" cy="16309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4429124" y="2285992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Н. </a:t>
            </a:r>
            <a:r>
              <a:rPr lang="uk-UA" sz="1200" dirty="0" err="1" smtClean="0"/>
              <a:t>Хофер</a:t>
            </a:r>
            <a:r>
              <a:rPr lang="uk-UA" sz="1200" dirty="0" smtClean="0"/>
              <a:t> – голова АПС</a:t>
            </a:r>
            <a:endParaRPr lang="ru-RU" sz="1200" dirty="0"/>
          </a:p>
        </p:txBody>
      </p:sp>
      <p:pic>
        <p:nvPicPr>
          <p:cNvPr id="11" name="Рисунок 10" descr="Norbert_Hofer_-_FPÖ-Neujahrstreffen_2019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500562" y="214290"/>
            <a:ext cx="1554048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1053</TotalTime>
  <Words>2971</Words>
  <Application>Microsoft Office PowerPoint</Application>
  <PresentationFormat>Экран (4:3)</PresentationFormat>
  <Paragraphs>371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ПРАВОВА РЕГЛАМЕНТАЦІЯ ОРГАНІЗАЦІЙНИХ ЗАСАД ГО: ПРОБЛЕМИ Й ПЕРСПЕКТИВИ (ЗАРУБІЖНИЙ ДОСВІД)</vt:lpstr>
      <vt:lpstr>Партійна система в Австрії та Російській Федерації</vt:lpstr>
      <vt:lpstr>План</vt:lpstr>
      <vt:lpstr>Австрія</vt:lpstr>
      <vt:lpstr>Слайд 5</vt:lpstr>
      <vt:lpstr>Правове регулювання створення та організації діяльності політичних партій в основному здійснюється Федеральним Законом про фінансування політичних партій 2012 р. (р.1)</vt:lpstr>
      <vt:lpstr>Джерела фінансування політичних партій визначені Федеральним Законом про фінансування політичних партій 2012 р.:</vt:lpstr>
      <vt:lpstr>Австрійська народна партія</vt:lpstr>
      <vt:lpstr>Слайд 9</vt:lpstr>
      <vt:lpstr>Слайд 10</vt:lpstr>
      <vt:lpstr>Слайд 11</vt:lpstr>
      <vt:lpstr>Скандал на Ібіці та дострокові парламентські вибори</vt:lpstr>
      <vt:lpstr>Росія</vt:lpstr>
      <vt:lpstr>Слайд 14</vt:lpstr>
      <vt:lpstr>Слайд 15</vt:lpstr>
      <vt:lpstr>Слайд 16</vt:lpstr>
      <vt:lpstr>«Единая Россия»</vt:lpstr>
      <vt:lpstr>Слайд 18</vt:lpstr>
      <vt:lpstr>Слайд 19</vt:lpstr>
      <vt:lpstr>Висновки</vt:lpstr>
      <vt:lpstr>Література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Партійна система в Австрії та Російській Федерації</dc:title>
  <dc:creator>User</dc:creator>
  <cp:lastModifiedBy>User</cp:lastModifiedBy>
  <cp:revision>106</cp:revision>
  <dcterms:created xsi:type="dcterms:W3CDTF">2019-09-14T05:57:41Z</dcterms:created>
  <dcterms:modified xsi:type="dcterms:W3CDTF">2021-10-21T10:21:09Z</dcterms:modified>
</cp:coreProperties>
</file>