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rimo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utfit Extra Bold" panose="020B0604020202020204" charset="0"/>
      <p:regular r:id="rId16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1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97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5535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Види питань в соціальному консультуванні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700349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Соціальне консультування - це процес, який допомагає людям знайти ресурси та підтримку, що їм потрібні. Ефективне консультування вимагає правильного використання різних типів питань, щоб краще зрозуміти потреби та прагнення клієнта.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42401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6431637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407110"/>
            <a:ext cx="328707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 Bold" pitchFamily="34" charset="0"/>
                <a:ea typeface="Arimo Bold" pitchFamily="34" charset="-122"/>
                <a:cs typeface="Arimo Bold" pitchFamily="34" charset="-120"/>
              </a:rPr>
              <a:t>by Victoria Lescovscaya</a:t>
            </a:r>
            <a:endParaRPr lang="en-US" sz="2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FA012F-11E6-43DB-A7DB-F5CCB301A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6327694"/>
            <a:ext cx="9144000" cy="1901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1990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Закриті питання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168843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Закриті питання - це ті, на які можна дати однозначну відповідь, зазвичай "так" або "ні". Вони корисні для отримання базової інформації, але можуть не дозволити клієнту розкрити свої думки детально.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87560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8224" y="41100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Приклади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4600456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Чи є у вас сім'я?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87560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19901" y="41100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Мета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9901" y="460045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Швидке отримання інформації.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5787509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28224" y="60219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Переваги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28224" y="6512362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Прості та швидкі.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4685467" y="5787509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919901" y="60219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Недоліки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4919901" y="6512362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Обмеженість інформації.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07" y="2577465"/>
            <a:ext cx="4919186" cy="30745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0190" y="151507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Відкриті питання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6280190" y="256401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Відкриті питання - це ті, які потребують розгорнутої відповіді, дозволяючи клієнту висловити свої почуття та думки.</a:t>
            </a:r>
            <a:endParaRPr lang="en-US" sz="1750" dirty="0"/>
          </a:p>
        </p:txBody>
      </p:sp>
      <p:sp>
        <p:nvSpPr>
          <p:cNvPr id="6" name="Shape 2"/>
          <p:cNvSpPr/>
          <p:nvPr/>
        </p:nvSpPr>
        <p:spPr>
          <a:xfrm>
            <a:off x="6280190" y="38001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468904" y="3885128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4"/>
          <p:cNvSpPr/>
          <p:nvPr/>
        </p:nvSpPr>
        <p:spPr>
          <a:xfrm>
            <a:off x="7017306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Приклади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017306" y="429053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Розкажіть, що ви відчуваєте?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0171867" y="38001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0329029" y="3885128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8"/>
          <p:cNvSpPr/>
          <p:nvPr/>
        </p:nvSpPr>
        <p:spPr>
          <a:xfrm>
            <a:off x="10908983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Мета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10908983" y="429053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Глибоке розуміння ситуації клієнта.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6280190" y="54983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438543" y="5583317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2"/>
          <p:cNvSpPr/>
          <p:nvPr/>
        </p:nvSpPr>
        <p:spPr>
          <a:xfrm>
            <a:off x="7017306" y="54983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Переваги</a:t>
            </a:r>
            <a:endParaRPr lang="en-US" sz="2200" dirty="0"/>
          </a:p>
        </p:txBody>
      </p:sp>
      <p:sp>
        <p:nvSpPr>
          <p:cNvPr id="17" name="Text 13"/>
          <p:cNvSpPr/>
          <p:nvPr/>
        </p:nvSpPr>
        <p:spPr>
          <a:xfrm>
            <a:off x="7017306" y="5988725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Отримання детальної інформації.</a:t>
            </a:r>
            <a:endParaRPr lang="en-US" sz="1750" dirty="0"/>
          </a:p>
        </p:txBody>
      </p:sp>
      <p:sp>
        <p:nvSpPr>
          <p:cNvPr id="18" name="Shape 14"/>
          <p:cNvSpPr/>
          <p:nvPr/>
        </p:nvSpPr>
        <p:spPr>
          <a:xfrm>
            <a:off x="10171867" y="54983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322719" y="5583317"/>
            <a:ext cx="2085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650" dirty="0"/>
          </a:p>
        </p:txBody>
      </p:sp>
      <p:sp>
        <p:nvSpPr>
          <p:cNvPr id="20" name="Text 16"/>
          <p:cNvSpPr/>
          <p:nvPr/>
        </p:nvSpPr>
        <p:spPr>
          <a:xfrm>
            <a:off x="10908983" y="54983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Недоліки</a:t>
            </a:r>
            <a:endParaRPr lang="en-US" sz="2200" dirty="0"/>
          </a:p>
        </p:txBody>
      </p:sp>
      <p:sp>
        <p:nvSpPr>
          <p:cNvPr id="21" name="Text 17"/>
          <p:cNvSpPr/>
          <p:nvPr/>
        </p:nvSpPr>
        <p:spPr>
          <a:xfrm>
            <a:off x="10908983" y="5988725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Можуть бути занадто широкими.</a:t>
            </a:r>
            <a:endParaRPr lang="en-US" sz="175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691AA7-3E9E-45D5-8070-1CE356B96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537" y="7210664"/>
            <a:ext cx="52673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636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787" y="3549848"/>
            <a:ext cx="5527357" cy="690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Ведучі питання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773787" y="4572238"/>
            <a:ext cx="13082826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Ведучі питання направляють розмову в певну сторону, допомагаючи клієнту зосередитися на певних аспектах його проблеми.</a:t>
            </a:r>
            <a:endParaRPr lang="en-US" sz="17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87" y="5174694"/>
            <a:ext cx="4360902" cy="88427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94767" y="6390561"/>
            <a:ext cx="2763679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Приклади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994767" y="6868597"/>
            <a:ext cx="3918942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Як би ви описали свої відчуття?</a:t>
            </a:r>
            <a:endParaRPr lang="en-US" sz="17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689" y="5174694"/>
            <a:ext cx="4360902" cy="88427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55669" y="6390561"/>
            <a:ext cx="2763679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Мета</a:t>
            </a:r>
            <a:endParaRPr lang="en-US" sz="2150" dirty="0"/>
          </a:p>
        </p:txBody>
      </p:sp>
      <p:sp>
        <p:nvSpPr>
          <p:cNvPr id="10" name="Text 5"/>
          <p:cNvSpPr/>
          <p:nvPr/>
        </p:nvSpPr>
        <p:spPr>
          <a:xfrm>
            <a:off x="5355669" y="6868597"/>
            <a:ext cx="3918942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Направлення розмови.</a:t>
            </a:r>
            <a:endParaRPr lang="en-US" sz="17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592" y="5174694"/>
            <a:ext cx="4360902" cy="88427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6572" y="6390561"/>
            <a:ext cx="2763679" cy="345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Переваги</a:t>
            </a:r>
            <a:endParaRPr lang="en-US" sz="2150" dirty="0"/>
          </a:p>
        </p:txBody>
      </p:sp>
      <p:sp>
        <p:nvSpPr>
          <p:cNvPr id="13" name="Text 7"/>
          <p:cNvSpPr/>
          <p:nvPr/>
        </p:nvSpPr>
        <p:spPr>
          <a:xfrm>
            <a:off x="9716572" y="6868597"/>
            <a:ext cx="3918942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Ефективне дослідження теми.</a:t>
            </a:r>
            <a:endParaRPr lang="en-US" sz="17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A2BDA1-07D5-4282-97D6-E0F61D6C1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611" y="7222332"/>
            <a:ext cx="52673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383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Побудова висловлювань в соціальному консультуванні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0948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Побудова висловлювань в соціальному консультуванні - це ключовий елемент ефективного спілкування. Висловлювання мають бути чіткими, зрозумілими та адаптованими до потреб клієнта.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7172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Активне слухання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29840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Важливо уважно слухати клієнта, щоб зрозуміти його почуття та думки.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47172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Емпатія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529840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Намагайтеся поставити себе на місце клієнта, щоб краще зрозуміти його ситуацію.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2067" y="4717256"/>
            <a:ext cx="28646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Відповідні питання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2067" y="529840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Задавайте питання, що допоможуть глибше дослідити проблеми клієнта.</a:t>
            </a:r>
            <a:endParaRPr lang="en-US" sz="17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8DB469-5F9D-4F1C-82DB-B2AABB131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075" y="7277100"/>
            <a:ext cx="52673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657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Фокуси в питаннях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11466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Фокуси в питаннях допомагають клієнту зосередитися на певних аспектах його проблеми. Важливо використовувати їх обережно, щоб не наводити клієнта на певну відповідь.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3458528"/>
            <a:ext cx="7556421" cy="3705225"/>
          </a:xfrm>
          <a:prstGeom prst="roundRect">
            <a:avLst>
              <a:gd name="adj" fmla="val 257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287810" y="3466148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6514624" y="360985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Фокус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9024" y="360985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Приклади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7810" y="4116467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14624" y="4260175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Емоції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289024" y="4260175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Що ви відчували в той момент?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7810" y="5129689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6514624" y="5273397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Дії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0289024" y="5273397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Що ви зробили, коли це сталося?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287810" y="6142911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6514624" y="628661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Позитивні зміни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10289024" y="6286619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Які позитивні кроки ви можете зробити?</a:t>
            </a:r>
            <a:endParaRPr lang="en-US" sz="175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35E48B9-2BF0-4EAA-98B5-12BB3664F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075" y="7277100"/>
            <a:ext cx="52673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655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2345" y="2887504"/>
            <a:ext cx="4731068" cy="5913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Час у питаннях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662345" y="3762732"/>
            <a:ext cx="13305711" cy="605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Час - важливий фактор в соціальному консультуванні. Правильно сформовані питання можуть допомогти клієнту осмислити минуле, теперішнє та майбутнє.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662345" y="6144220"/>
            <a:ext cx="13305711" cy="22860"/>
          </a:xfrm>
          <a:prstGeom prst="roundRect">
            <a:avLst>
              <a:gd name="adj" fmla="val 347694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3930015" y="5481876"/>
            <a:ext cx="22860" cy="662345"/>
          </a:xfrm>
          <a:prstGeom prst="roundRect">
            <a:avLst>
              <a:gd name="adj" fmla="val 347694"/>
            </a:avLst>
          </a:prstGeom>
          <a:solidFill>
            <a:srgbClr val="BDB8DF"/>
          </a:solidFill>
          <a:ln/>
        </p:spPr>
      </p:sp>
      <p:sp>
        <p:nvSpPr>
          <p:cNvPr id="7" name="Shape 4"/>
          <p:cNvSpPr/>
          <p:nvPr/>
        </p:nvSpPr>
        <p:spPr>
          <a:xfrm>
            <a:off x="3728561" y="5931337"/>
            <a:ext cx="425768" cy="425768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886081" y="6002298"/>
            <a:ext cx="110728" cy="2838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758678" y="4580930"/>
            <a:ext cx="2365534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Минуле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851535" y="4990028"/>
            <a:ext cx="6179820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Що відбувалося в минулому, що вплинуло на вашу ситуацію?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7303651" y="6144220"/>
            <a:ext cx="22860" cy="662345"/>
          </a:xfrm>
          <a:prstGeom prst="roundRect">
            <a:avLst>
              <a:gd name="adj" fmla="val 347694"/>
            </a:avLst>
          </a:prstGeom>
          <a:solidFill>
            <a:srgbClr val="BDB8DF"/>
          </a:solidFill>
          <a:ln/>
        </p:spPr>
      </p:sp>
      <p:sp>
        <p:nvSpPr>
          <p:cNvPr id="12" name="Shape 9"/>
          <p:cNvSpPr/>
          <p:nvPr/>
        </p:nvSpPr>
        <p:spPr>
          <a:xfrm>
            <a:off x="7102197" y="5931337"/>
            <a:ext cx="425768" cy="425768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3285" y="6002298"/>
            <a:ext cx="163592" cy="2838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132314" y="6995755"/>
            <a:ext cx="2365534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Теперішнє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4225171" y="7404854"/>
            <a:ext cx="6179939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Як ви відчуваєте себе зараз?</a:t>
            </a:r>
            <a:endParaRPr lang="en-US" sz="1450" dirty="0"/>
          </a:p>
        </p:txBody>
      </p:sp>
      <p:sp>
        <p:nvSpPr>
          <p:cNvPr id="16" name="Shape 13"/>
          <p:cNvSpPr/>
          <p:nvPr/>
        </p:nvSpPr>
        <p:spPr>
          <a:xfrm>
            <a:off x="10677406" y="5481876"/>
            <a:ext cx="22860" cy="662345"/>
          </a:xfrm>
          <a:prstGeom prst="roundRect">
            <a:avLst>
              <a:gd name="adj" fmla="val 347694"/>
            </a:avLst>
          </a:prstGeom>
          <a:solidFill>
            <a:srgbClr val="BDB8DF"/>
          </a:solidFill>
          <a:ln/>
        </p:spPr>
      </p:sp>
      <p:sp>
        <p:nvSpPr>
          <p:cNvPr id="17" name="Shape 14"/>
          <p:cNvSpPr/>
          <p:nvPr/>
        </p:nvSpPr>
        <p:spPr>
          <a:xfrm>
            <a:off x="10475952" y="5931337"/>
            <a:ext cx="425768" cy="425768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607993" y="6002298"/>
            <a:ext cx="161568" cy="2838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9506069" y="4580930"/>
            <a:ext cx="2365534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Майбутнє</a:t>
            </a:r>
            <a:endParaRPr lang="en-US" sz="1850" dirty="0"/>
          </a:p>
        </p:txBody>
      </p:sp>
      <p:sp>
        <p:nvSpPr>
          <p:cNvPr id="20" name="Text 17"/>
          <p:cNvSpPr/>
          <p:nvPr/>
        </p:nvSpPr>
        <p:spPr>
          <a:xfrm>
            <a:off x="7598926" y="4990028"/>
            <a:ext cx="6179939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Які ваші плани на майбутнє?</a:t>
            </a:r>
            <a:endParaRPr lang="en-US" sz="145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8134002-C35A-41EA-9E9E-677014D8B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075" y="7198500"/>
            <a:ext cx="52673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124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Висновки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56140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Використання різних типів питань в соціальному консультуванні дозволяє створити довіру, розкрити проблеми клієнта і знайти шляхи їх вирішення.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542359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63361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Емпатія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93790" y="68265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Важливо відчувати та розуміти почуття клієнта.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5542359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54704" y="63361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Спілкування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5254704" y="6826568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Забезпечте чітку та зрозумілу комунікацію.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5542359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5738" y="63361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Підтримка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9715738" y="68265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Надайте клієнту ресурси та підтримку, що йому потрібні.</a:t>
            </a:r>
            <a:endParaRPr lang="en-US" sz="175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726F20-6E6A-4520-B338-F2F6CCCD0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3075" y="7555292"/>
            <a:ext cx="5267325" cy="5895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422</Words>
  <Application>Microsoft Office PowerPoint</Application>
  <PresentationFormat>Довільний</PresentationFormat>
  <Paragraphs>80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Outfit Extra Bold</vt:lpstr>
      <vt:lpstr>Arimo Bold</vt:lpstr>
      <vt:lpstr>Calibri</vt:lpstr>
      <vt:lpstr>Arimo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Iryna Kucherak</cp:lastModifiedBy>
  <cp:revision>2</cp:revision>
  <dcterms:created xsi:type="dcterms:W3CDTF">2024-10-17T13:55:39Z</dcterms:created>
  <dcterms:modified xsi:type="dcterms:W3CDTF">2024-10-17T13:58:17Z</dcterms:modified>
</cp:coreProperties>
</file>