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24" autoAdjust="0"/>
  </p:normalViewPr>
  <p:slideViewPr>
    <p:cSldViewPr snapToGrid="0">
      <p:cViewPr varScale="1">
        <p:scale>
          <a:sx n="57" d="100"/>
          <a:sy n="57" d="100"/>
        </p:scale>
        <p:origin x="53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392C4-0928-4169-B443-AB5F385A92FB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6A4E839-2BE3-428A-9F12-FD3A7F853077}">
      <dgm:prSet phldrT="[Текст]"/>
      <dgm:spPr/>
      <dgm:t>
        <a:bodyPr/>
        <a:lstStyle/>
        <a:p>
          <a:r>
            <a:rPr lang="uk-UA" dirty="0" smtClean="0"/>
            <a:t>Реєстраційну частину</a:t>
          </a:r>
          <a:endParaRPr lang="uk-UA" dirty="0"/>
        </a:p>
      </dgm:t>
    </dgm:pt>
    <dgm:pt modelId="{110A3C1C-4279-4FC4-8C55-A840736EAC8C}" type="parTrans" cxnId="{DA0C1227-C7E4-4AF2-861F-8EDC8D24FD7A}">
      <dgm:prSet/>
      <dgm:spPr/>
      <dgm:t>
        <a:bodyPr/>
        <a:lstStyle/>
        <a:p>
          <a:endParaRPr lang="uk-UA"/>
        </a:p>
      </dgm:t>
    </dgm:pt>
    <dgm:pt modelId="{B95D1DE4-3333-49E4-BB74-6FA69561604B}" type="sibTrans" cxnId="{DA0C1227-C7E4-4AF2-861F-8EDC8D24FD7A}">
      <dgm:prSet/>
      <dgm:spPr/>
      <dgm:t>
        <a:bodyPr/>
        <a:lstStyle/>
        <a:p>
          <a:endParaRPr lang="uk-UA"/>
        </a:p>
      </dgm:t>
    </dgm:pt>
    <dgm:pt modelId="{0884EE46-DEC6-49A8-B856-5F19474DF15F}">
      <dgm:prSet phldrT="[Текст]"/>
      <dgm:spPr/>
      <dgm:t>
        <a:bodyPr/>
        <a:lstStyle/>
        <a:p>
          <a:pPr algn="just"/>
          <a:r>
            <a:rPr lang="uk-UA" dirty="0" smtClean="0"/>
            <a:t>включає документи, що поступають від платника податків, органів державної реєстрації, статистики, банків, міністерств, та інших органів центральної  та місцевої влади</a:t>
          </a:r>
          <a:endParaRPr lang="uk-UA" dirty="0"/>
        </a:p>
      </dgm:t>
    </dgm:pt>
    <dgm:pt modelId="{B84421C6-DB4F-431B-980D-3AF140693A97}" type="parTrans" cxnId="{EB9AE2F1-3723-4901-AE0A-B6DF64B98377}">
      <dgm:prSet/>
      <dgm:spPr/>
      <dgm:t>
        <a:bodyPr/>
        <a:lstStyle/>
        <a:p>
          <a:endParaRPr lang="uk-UA"/>
        </a:p>
      </dgm:t>
    </dgm:pt>
    <dgm:pt modelId="{9FF7AAA2-E3C4-486A-8939-7CAE84A06886}" type="sibTrans" cxnId="{EB9AE2F1-3723-4901-AE0A-B6DF64B98377}">
      <dgm:prSet/>
      <dgm:spPr/>
      <dgm:t>
        <a:bodyPr/>
        <a:lstStyle/>
        <a:p>
          <a:endParaRPr lang="uk-UA"/>
        </a:p>
      </dgm:t>
    </dgm:pt>
    <dgm:pt modelId="{B096834C-B4CF-4451-91AD-59954A05D5CD}">
      <dgm:prSet phldrT="[Текст]"/>
      <dgm:spPr/>
      <dgm:t>
        <a:bodyPr/>
        <a:lstStyle/>
        <a:p>
          <a:r>
            <a:rPr lang="uk-UA" dirty="0" smtClean="0"/>
            <a:t>Звітну частину</a:t>
          </a:r>
          <a:endParaRPr lang="uk-UA" dirty="0"/>
        </a:p>
      </dgm:t>
    </dgm:pt>
    <dgm:pt modelId="{16B0E7A9-CC86-48C7-B4D9-333CD0EE958E}" type="parTrans" cxnId="{E7300BE3-5BFE-42F1-A5B4-2CC80F970170}">
      <dgm:prSet/>
      <dgm:spPr/>
      <dgm:t>
        <a:bodyPr/>
        <a:lstStyle/>
        <a:p>
          <a:endParaRPr lang="uk-UA"/>
        </a:p>
      </dgm:t>
    </dgm:pt>
    <dgm:pt modelId="{262D0DC5-0370-46F1-9736-B7696C17A906}" type="sibTrans" cxnId="{E7300BE3-5BFE-42F1-A5B4-2CC80F970170}">
      <dgm:prSet/>
      <dgm:spPr/>
      <dgm:t>
        <a:bodyPr/>
        <a:lstStyle/>
        <a:p>
          <a:endParaRPr lang="uk-UA"/>
        </a:p>
      </dgm:t>
    </dgm:pt>
    <dgm:pt modelId="{7D3E4729-1052-46C0-A4D6-1E5D7833A1B1}">
      <dgm:prSet phldrT="[Текст]"/>
      <dgm:spPr/>
      <dgm:t>
        <a:bodyPr/>
        <a:lstStyle/>
        <a:p>
          <a:pPr algn="just"/>
          <a:r>
            <a:rPr lang="uk-UA" dirty="0" smtClean="0"/>
            <a:t>формується із звітних документів, що подаються платником податків до податкового органу</a:t>
          </a:r>
          <a:endParaRPr lang="uk-UA" dirty="0"/>
        </a:p>
      </dgm:t>
    </dgm:pt>
    <dgm:pt modelId="{C00EAA10-22B0-4AA4-A58D-265340D336BE}" type="parTrans" cxnId="{A98EBF41-7BD4-4BA6-B2B5-989A254F7775}">
      <dgm:prSet/>
      <dgm:spPr/>
      <dgm:t>
        <a:bodyPr/>
        <a:lstStyle/>
        <a:p>
          <a:endParaRPr lang="uk-UA"/>
        </a:p>
      </dgm:t>
    </dgm:pt>
    <dgm:pt modelId="{4A07E603-F45B-4A11-8E63-F065390AD818}" type="sibTrans" cxnId="{A98EBF41-7BD4-4BA6-B2B5-989A254F7775}">
      <dgm:prSet/>
      <dgm:spPr/>
      <dgm:t>
        <a:bodyPr/>
        <a:lstStyle/>
        <a:p>
          <a:endParaRPr lang="uk-UA"/>
        </a:p>
      </dgm:t>
    </dgm:pt>
    <dgm:pt modelId="{0C96E89B-2C77-4456-8F8E-124B30588CCD}" type="pres">
      <dgm:prSet presAssocID="{781392C4-0928-4169-B443-AB5F385A92F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A8181BCB-D137-4FE6-B733-27D87F7D1ED6}" type="pres">
      <dgm:prSet presAssocID="{06A4E839-2BE3-428A-9F12-FD3A7F853077}" presName="posSpace" presStyleCnt="0"/>
      <dgm:spPr/>
    </dgm:pt>
    <dgm:pt modelId="{8AE6B1F7-E56B-4484-B001-6F2C26EF61A7}" type="pres">
      <dgm:prSet presAssocID="{06A4E839-2BE3-428A-9F12-FD3A7F853077}" presName="vertFlow" presStyleCnt="0"/>
      <dgm:spPr/>
    </dgm:pt>
    <dgm:pt modelId="{48E2DB49-6FC5-4581-AC01-3FCA849B673B}" type="pres">
      <dgm:prSet presAssocID="{06A4E839-2BE3-428A-9F12-FD3A7F853077}" presName="topSpace" presStyleCnt="0"/>
      <dgm:spPr/>
    </dgm:pt>
    <dgm:pt modelId="{0B9E4F86-6EB2-4A30-9A0F-1B811A90B1CD}" type="pres">
      <dgm:prSet presAssocID="{06A4E839-2BE3-428A-9F12-FD3A7F853077}" presName="firstComp" presStyleCnt="0"/>
      <dgm:spPr/>
    </dgm:pt>
    <dgm:pt modelId="{5278DFB9-4920-4792-BA7E-CF97399112D3}" type="pres">
      <dgm:prSet presAssocID="{06A4E839-2BE3-428A-9F12-FD3A7F853077}" presName="firstChild" presStyleLbl="bgAccFollowNode1" presStyleIdx="0" presStyleCnt="2" custScaleX="121024" custScaleY="114875" custLinFactNeighborX="-9105" custLinFactNeighborY="36543"/>
      <dgm:spPr/>
      <dgm:t>
        <a:bodyPr/>
        <a:lstStyle/>
        <a:p>
          <a:endParaRPr lang="uk-UA"/>
        </a:p>
      </dgm:t>
    </dgm:pt>
    <dgm:pt modelId="{C8B929CE-2167-4203-9F3A-7A37BFC0BC9D}" type="pres">
      <dgm:prSet presAssocID="{06A4E839-2BE3-428A-9F12-FD3A7F853077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662D99-BBB5-494D-8A39-4248017C067E}" type="pres">
      <dgm:prSet presAssocID="{06A4E839-2BE3-428A-9F12-FD3A7F853077}" presName="negSpace" presStyleCnt="0"/>
      <dgm:spPr/>
    </dgm:pt>
    <dgm:pt modelId="{7BFE5C73-66A9-40B1-9479-860802BBA4F3}" type="pres">
      <dgm:prSet presAssocID="{06A4E839-2BE3-428A-9F12-FD3A7F853077}" presName="circle" presStyleLbl="node1" presStyleIdx="0" presStyleCnt="2" custLinFactNeighborX="-7543" custLinFactNeighborY="-13577"/>
      <dgm:spPr/>
      <dgm:t>
        <a:bodyPr/>
        <a:lstStyle/>
        <a:p>
          <a:endParaRPr lang="uk-UA"/>
        </a:p>
      </dgm:t>
    </dgm:pt>
    <dgm:pt modelId="{91C03BDC-33EB-4C7E-B830-2F618B7C04F1}" type="pres">
      <dgm:prSet presAssocID="{B95D1DE4-3333-49E4-BB74-6FA69561604B}" presName="transSpace" presStyleCnt="0"/>
      <dgm:spPr/>
    </dgm:pt>
    <dgm:pt modelId="{05347B8B-FD7A-4CD7-9696-D697F25B04CC}" type="pres">
      <dgm:prSet presAssocID="{B096834C-B4CF-4451-91AD-59954A05D5CD}" presName="posSpace" presStyleCnt="0"/>
      <dgm:spPr/>
    </dgm:pt>
    <dgm:pt modelId="{363E5D79-E182-4F51-949F-23DDD411353C}" type="pres">
      <dgm:prSet presAssocID="{B096834C-B4CF-4451-91AD-59954A05D5CD}" presName="vertFlow" presStyleCnt="0"/>
      <dgm:spPr/>
    </dgm:pt>
    <dgm:pt modelId="{14341EA1-BBBC-47AF-A317-604208BFD72F}" type="pres">
      <dgm:prSet presAssocID="{B096834C-B4CF-4451-91AD-59954A05D5CD}" presName="topSpace" presStyleCnt="0"/>
      <dgm:spPr/>
    </dgm:pt>
    <dgm:pt modelId="{4B6E9A40-D8F0-4F6B-8A30-BFCCBA95D7E3}" type="pres">
      <dgm:prSet presAssocID="{B096834C-B4CF-4451-91AD-59954A05D5CD}" presName="firstComp" presStyleCnt="0"/>
      <dgm:spPr/>
    </dgm:pt>
    <dgm:pt modelId="{FF16BACE-4A6B-4B6C-9AA2-EBD838CDF70A}" type="pres">
      <dgm:prSet presAssocID="{B096834C-B4CF-4451-91AD-59954A05D5CD}" presName="firstChild" presStyleLbl="bgAccFollowNode1" presStyleIdx="1" presStyleCnt="2" custScaleX="118502" custScaleY="106237" custLinFactNeighborX="-30234" custLinFactNeighborY="38620"/>
      <dgm:spPr/>
      <dgm:t>
        <a:bodyPr/>
        <a:lstStyle/>
        <a:p>
          <a:endParaRPr lang="uk-UA"/>
        </a:p>
      </dgm:t>
    </dgm:pt>
    <dgm:pt modelId="{9662A988-70F7-4716-A3E0-01DAB79CED6B}" type="pres">
      <dgm:prSet presAssocID="{B096834C-B4CF-4451-91AD-59954A05D5CD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243343-8697-4E2A-A7EF-B9BE56FFD5AC}" type="pres">
      <dgm:prSet presAssocID="{B096834C-B4CF-4451-91AD-59954A05D5CD}" presName="negSpace" presStyleCnt="0"/>
      <dgm:spPr/>
    </dgm:pt>
    <dgm:pt modelId="{E2AC4104-6101-4860-BBA6-002F3F156727}" type="pres">
      <dgm:prSet presAssocID="{B096834C-B4CF-4451-91AD-59954A05D5CD}" presName="circle" presStyleLbl="node1" presStyleIdx="1" presStyleCnt="2" custLinFactNeighborX="-18426" custLinFactNeighborY="-10124"/>
      <dgm:spPr/>
      <dgm:t>
        <a:bodyPr/>
        <a:lstStyle/>
        <a:p>
          <a:endParaRPr lang="uk-UA"/>
        </a:p>
      </dgm:t>
    </dgm:pt>
  </dgm:ptLst>
  <dgm:cxnLst>
    <dgm:cxn modelId="{E7300BE3-5BFE-42F1-A5B4-2CC80F970170}" srcId="{781392C4-0928-4169-B443-AB5F385A92FB}" destId="{B096834C-B4CF-4451-91AD-59954A05D5CD}" srcOrd="1" destOrd="0" parTransId="{16B0E7A9-CC86-48C7-B4D9-333CD0EE958E}" sibTransId="{262D0DC5-0370-46F1-9736-B7696C17A906}"/>
    <dgm:cxn modelId="{4C45BE4F-DC72-436F-8325-0198F92E715B}" type="presOf" srcId="{781392C4-0928-4169-B443-AB5F385A92FB}" destId="{0C96E89B-2C77-4456-8F8E-124B30588CCD}" srcOrd="0" destOrd="0" presId="urn:microsoft.com/office/officeart/2005/8/layout/hList9"/>
    <dgm:cxn modelId="{A98EBF41-7BD4-4BA6-B2B5-989A254F7775}" srcId="{B096834C-B4CF-4451-91AD-59954A05D5CD}" destId="{7D3E4729-1052-46C0-A4D6-1E5D7833A1B1}" srcOrd="0" destOrd="0" parTransId="{C00EAA10-22B0-4AA4-A58D-265340D336BE}" sibTransId="{4A07E603-F45B-4A11-8E63-F065390AD818}"/>
    <dgm:cxn modelId="{19C7A867-E940-473F-BA93-E7AA11E2C041}" type="presOf" srcId="{7D3E4729-1052-46C0-A4D6-1E5D7833A1B1}" destId="{9662A988-70F7-4716-A3E0-01DAB79CED6B}" srcOrd="1" destOrd="0" presId="urn:microsoft.com/office/officeart/2005/8/layout/hList9"/>
    <dgm:cxn modelId="{C58F88B6-AB37-41F3-943A-98E67ED9E0D9}" type="presOf" srcId="{7D3E4729-1052-46C0-A4D6-1E5D7833A1B1}" destId="{FF16BACE-4A6B-4B6C-9AA2-EBD838CDF70A}" srcOrd="0" destOrd="0" presId="urn:microsoft.com/office/officeart/2005/8/layout/hList9"/>
    <dgm:cxn modelId="{006D2D6E-3012-4F57-A92F-615226EDFF61}" type="presOf" srcId="{06A4E839-2BE3-428A-9F12-FD3A7F853077}" destId="{7BFE5C73-66A9-40B1-9479-860802BBA4F3}" srcOrd="0" destOrd="0" presId="urn:microsoft.com/office/officeart/2005/8/layout/hList9"/>
    <dgm:cxn modelId="{DA0C1227-C7E4-4AF2-861F-8EDC8D24FD7A}" srcId="{781392C4-0928-4169-B443-AB5F385A92FB}" destId="{06A4E839-2BE3-428A-9F12-FD3A7F853077}" srcOrd="0" destOrd="0" parTransId="{110A3C1C-4279-4FC4-8C55-A840736EAC8C}" sibTransId="{B95D1DE4-3333-49E4-BB74-6FA69561604B}"/>
    <dgm:cxn modelId="{EB9AE2F1-3723-4901-AE0A-B6DF64B98377}" srcId="{06A4E839-2BE3-428A-9F12-FD3A7F853077}" destId="{0884EE46-DEC6-49A8-B856-5F19474DF15F}" srcOrd="0" destOrd="0" parTransId="{B84421C6-DB4F-431B-980D-3AF140693A97}" sibTransId="{9FF7AAA2-E3C4-486A-8939-7CAE84A06886}"/>
    <dgm:cxn modelId="{F26118A6-8B34-494C-9C6E-BCEEEB9602CD}" type="presOf" srcId="{0884EE46-DEC6-49A8-B856-5F19474DF15F}" destId="{C8B929CE-2167-4203-9F3A-7A37BFC0BC9D}" srcOrd="1" destOrd="0" presId="urn:microsoft.com/office/officeart/2005/8/layout/hList9"/>
    <dgm:cxn modelId="{FC97BAB6-8DC3-4D1C-8FC9-E66E8091D53F}" type="presOf" srcId="{0884EE46-DEC6-49A8-B856-5F19474DF15F}" destId="{5278DFB9-4920-4792-BA7E-CF97399112D3}" srcOrd="0" destOrd="0" presId="urn:microsoft.com/office/officeart/2005/8/layout/hList9"/>
    <dgm:cxn modelId="{769B3A32-92E1-4C4A-9981-E02D9783D3B4}" type="presOf" srcId="{B096834C-B4CF-4451-91AD-59954A05D5CD}" destId="{E2AC4104-6101-4860-BBA6-002F3F156727}" srcOrd="0" destOrd="0" presId="urn:microsoft.com/office/officeart/2005/8/layout/hList9"/>
    <dgm:cxn modelId="{C7BA6BFF-18FF-4166-8131-153B74F968A7}" type="presParOf" srcId="{0C96E89B-2C77-4456-8F8E-124B30588CCD}" destId="{A8181BCB-D137-4FE6-B733-27D87F7D1ED6}" srcOrd="0" destOrd="0" presId="urn:microsoft.com/office/officeart/2005/8/layout/hList9"/>
    <dgm:cxn modelId="{9D543BE9-43B3-47B3-92F1-6030B2AFE201}" type="presParOf" srcId="{0C96E89B-2C77-4456-8F8E-124B30588CCD}" destId="{8AE6B1F7-E56B-4484-B001-6F2C26EF61A7}" srcOrd="1" destOrd="0" presId="urn:microsoft.com/office/officeart/2005/8/layout/hList9"/>
    <dgm:cxn modelId="{849EC605-C752-4E0D-8688-3E7849682DCE}" type="presParOf" srcId="{8AE6B1F7-E56B-4484-B001-6F2C26EF61A7}" destId="{48E2DB49-6FC5-4581-AC01-3FCA849B673B}" srcOrd="0" destOrd="0" presId="urn:microsoft.com/office/officeart/2005/8/layout/hList9"/>
    <dgm:cxn modelId="{DB8A7C0A-9E2A-4E98-820A-50940F9EE4E2}" type="presParOf" srcId="{8AE6B1F7-E56B-4484-B001-6F2C26EF61A7}" destId="{0B9E4F86-6EB2-4A30-9A0F-1B811A90B1CD}" srcOrd="1" destOrd="0" presId="urn:microsoft.com/office/officeart/2005/8/layout/hList9"/>
    <dgm:cxn modelId="{0F33F72E-69B9-4E28-8324-5F94069704C7}" type="presParOf" srcId="{0B9E4F86-6EB2-4A30-9A0F-1B811A90B1CD}" destId="{5278DFB9-4920-4792-BA7E-CF97399112D3}" srcOrd="0" destOrd="0" presId="urn:microsoft.com/office/officeart/2005/8/layout/hList9"/>
    <dgm:cxn modelId="{F02F3FD4-B25A-471D-A737-947E099D28DC}" type="presParOf" srcId="{0B9E4F86-6EB2-4A30-9A0F-1B811A90B1CD}" destId="{C8B929CE-2167-4203-9F3A-7A37BFC0BC9D}" srcOrd="1" destOrd="0" presId="urn:microsoft.com/office/officeart/2005/8/layout/hList9"/>
    <dgm:cxn modelId="{65A85B9D-B7B7-4FB5-9D31-989810185616}" type="presParOf" srcId="{0C96E89B-2C77-4456-8F8E-124B30588CCD}" destId="{10662D99-BBB5-494D-8A39-4248017C067E}" srcOrd="2" destOrd="0" presId="urn:microsoft.com/office/officeart/2005/8/layout/hList9"/>
    <dgm:cxn modelId="{667544D5-C5BD-4F54-BB69-4820325E20B0}" type="presParOf" srcId="{0C96E89B-2C77-4456-8F8E-124B30588CCD}" destId="{7BFE5C73-66A9-40B1-9479-860802BBA4F3}" srcOrd="3" destOrd="0" presId="urn:microsoft.com/office/officeart/2005/8/layout/hList9"/>
    <dgm:cxn modelId="{46BA2215-C9CB-41D2-B675-59264C054D3D}" type="presParOf" srcId="{0C96E89B-2C77-4456-8F8E-124B30588CCD}" destId="{91C03BDC-33EB-4C7E-B830-2F618B7C04F1}" srcOrd="4" destOrd="0" presId="urn:microsoft.com/office/officeart/2005/8/layout/hList9"/>
    <dgm:cxn modelId="{696C32C9-E272-428B-95E5-8E6C1A2E0CC4}" type="presParOf" srcId="{0C96E89B-2C77-4456-8F8E-124B30588CCD}" destId="{05347B8B-FD7A-4CD7-9696-D697F25B04CC}" srcOrd="5" destOrd="0" presId="urn:microsoft.com/office/officeart/2005/8/layout/hList9"/>
    <dgm:cxn modelId="{366AD238-E895-432D-B046-D55376D61D8F}" type="presParOf" srcId="{0C96E89B-2C77-4456-8F8E-124B30588CCD}" destId="{363E5D79-E182-4F51-949F-23DDD411353C}" srcOrd="6" destOrd="0" presId="urn:microsoft.com/office/officeart/2005/8/layout/hList9"/>
    <dgm:cxn modelId="{D1C3C18D-96CC-440F-A540-79A696E38BA3}" type="presParOf" srcId="{363E5D79-E182-4F51-949F-23DDD411353C}" destId="{14341EA1-BBBC-47AF-A317-604208BFD72F}" srcOrd="0" destOrd="0" presId="urn:microsoft.com/office/officeart/2005/8/layout/hList9"/>
    <dgm:cxn modelId="{C23DD24A-B0B8-4FED-9228-24AC5126B477}" type="presParOf" srcId="{363E5D79-E182-4F51-949F-23DDD411353C}" destId="{4B6E9A40-D8F0-4F6B-8A30-BFCCBA95D7E3}" srcOrd="1" destOrd="0" presId="urn:microsoft.com/office/officeart/2005/8/layout/hList9"/>
    <dgm:cxn modelId="{720B2C8B-3CEB-48E6-B2E3-E7E62F6F1524}" type="presParOf" srcId="{4B6E9A40-D8F0-4F6B-8A30-BFCCBA95D7E3}" destId="{FF16BACE-4A6B-4B6C-9AA2-EBD838CDF70A}" srcOrd="0" destOrd="0" presId="urn:microsoft.com/office/officeart/2005/8/layout/hList9"/>
    <dgm:cxn modelId="{09C27BB2-62F5-4D8E-82B9-0C90036AFE65}" type="presParOf" srcId="{4B6E9A40-D8F0-4F6B-8A30-BFCCBA95D7E3}" destId="{9662A988-70F7-4716-A3E0-01DAB79CED6B}" srcOrd="1" destOrd="0" presId="urn:microsoft.com/office/officeart/2005/8/layout/hList9"/>
    <dgm:cxn modelId="{273444D8-86C1-47F1-A583-523B43BAE0DF}" type="presParOf" srcId="{0C96E89B-2C77-4456-8F8E-124B30588CCD}" destId="{CE243343-8697-4E2A-A7EF-B9BE56FFD5AC}" srcOrd="7" destOrd="0" presId="urn:microsoft.com/office/officeart/2005/8/layout/hList9"/>
    <dgm:cxn modelId="{B6C69935-50F1-4EA3-AA4F-986B4B7BF9AB}" type="presParOf" srcId="{0C96E89B-2C77-4456-8F8E-124B30588CCD}" destId="{E2AC4104-6101-4860-BBA6-002F3F15672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2B034-D9CB-4B84-B9CA-CB26C30B455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81016F5-84ED-43C9-8B7A-6784651E0693}">
      <dgm:prSet phldrT="[Текст]" custT="1"/>
      <dgm:spPr/>
      <dgm:t>
        <a:bodyPr/>
        <a:lstStyle/>
        <a:p>
          <a:r>
            <a:rPr lang="uk-UA" sz="3600" dirty="0" smtClean="0"/>
            <a:t>Інформація</a:t>
          </a:r>
          <a:endParaRPr lang="uk-UA" sz="2800" dirty="0"/>
        </a:p>
      </dgm:t>
    </dgm:pt>
    <dgm:pt modelId="{B8CF30FE-33F4-4C2A-B27F-8646F6F46497}" type="parTrans" cxnId="{32F33667-5828-46C6-8EFF-F0FD5FAF6669}">
      <dgm:prSet/>
      <dgm:spPr/>
      <dgm:t>
        <a:bodyPr/>
        <a:lstStyle/>
        <a:p>
          <a:endParaRPr lang="uk-UA" sz="2400"/>
        </a:p>
      </dgm:t>
    </dgm:pt>
    <dgm:pt modelId="{99F5CACA-840D-4332-8F3F-6927DF45038E}" type="sibTrans" cxnId="{32F33667-5828-46C6-8EFF-F0FD5FAF6669}">
      <dgm:prSet/>
      <dgm:spPr/>
      <dgm:t>
        <a:bodyPr/>
        <a:lstStyle/>
        <a:p>
          <a:endParaRPr lang="uk-UA" sz="2400"/>
        </a:p>
      </dgm:t>
    </dgm:pt>
    <dgm:pt modelId="{B862A2D5-F024-4E6E-ADCD-1A9D34ACA796}">
      <dgm:prSet phldrT="[Текст]" custT="1"/>
      <dgm:spPr/>
      <dgm:t>
        <a:bodyPr/>
        <a:lstStyle/>
        <a:p>
          <a:r>
            <a:rPr lang="uk-UA" sz="1800" dirty="0" smtClean="0"/>
            <a:t>Єдиний банк даних </a:t>
          </a:r>
          <a:r>
            <a:rPr lang="uk-UA" sz="1800" dirty="0" err="1" smtClean="0"/>
            <a:t>юр</a:t>
          </a:r>
          <a:r>
            <a:rPr lang="uk-UA" sz="1800" dirty="0" smtClean="0"/>
            <a:t>. осіб</a:t>
          </a:r>
          <a:endParaRPr lang="uk-UA" sz="1800" dirty="0"/>
        </a:p>
      </dgm:t>
    </dgm:pt>
    <dgm:pt modelId="{38B51AC3-940D-41F2-8B9C-5FE3C0D0C52C}" type="parTrans" cxnId="{9FAF8700-F45D-4AC1-8E12-8940BDDBD1C1}">
      <dgm:prSet/>
      <dgm:spPr/>
      <dgm:t>
        <a:bodyPr/>
        <a:lstStyle/>
        <a:p>
          <a:endParaRPr lang="uk-UA" sz="2400"/>
        </a:p>
      </dgm:t>
    </dgm:pt>
    <dgm:pt modelId="{62F3A07B-026B-4B25-A2B2-21D5B2004A34}" type="sibTrans" cxnId="{9FAF8700-F45D-4AC1-8E12-8940BDDBD1C1}">
      <dgm:prSet/>
      <dgm:spPr/>
      <dgm:t>
        <a:bodyPr/>
        <a:lstStyle/>
        <a:p>
          <a:endParaRPr lang="uk-UA" sz="2400"/>
        </a:p>
      </dgm:t>
    </dgm:pt>
    <dgm:pt modelId="{F7B1A876-C5B1-48DA-B76E-7307F4A0DCE2}">
      <dgm:prSet phldrT="[Текст]" custT="1"/>
      <dgm:spPr/>
      <dgm:t>
        <a:bodyPr/>
        <a:lstStyle/>
        <a:p>
          <a:r>
            <a:rPr lang="uk-UA" sz="1800" dirty="0" smtClean="0"/>
            <a:t>Реєстр великих платників податків</a:t>
          </a:r>
          <a:endParaRPr lang="uk-UA" sz="1800" dirty="0"/>
        </a:p>
      </dgm:t>
    </dgm:pt>
    <dgm:pt modelId="{02C762A9-6824-4A65-9CF2-D706D1626696}" type="parTrans" cxnId="{EC37DD11-E209-41D3-9AF6-6AF4EC3E6921}">
      <dgm:prSet/>
      <dgm:spPr/>
      <dgm:t>
        <a:bodyPr/>
        <a:lstStyle/>
        <a:p>
          <a:endParaRPr lang="uk-UA" sz="2400"/>
        </a:p>
      </dgm:t>
    </dgm:pt>
    <dgm:pt modelId="{0C88C6C7-3219-44A0-89C4-C22B19DA44F8}" type="sibTrans" cxnId="{EC37DD11-E209-41D3-9AF6-6AF4EC3E6921}">
      <dgm:prSet/>
      <dgm:spPr/>
      <dgm:t>
        <a:bodyPr/>
        <a:lstStyle/>
        <a:p>
          <a:endParaRPr lang="uk-UA" sz="2400"/>
        </a:p>
      </dgm:t>
    </dgm:pt>
    <dgm:pt modelId="{DCF4A140-A374-4F93-856E-D29318CA4887}">
      <dgm:prSet phldrT="[Текст]" custT="1"/>
      <dgm:spPr/>
      <dgm:t>
        <a:bodyPr/>
        <a:lstStyle/>
        <a:p>
          <a:r>
            <a:rPr lang="uk-UA" sz="1800" dirty="0" smtClean="0"/>
            <a:t>Реєстр неприбуткових організацій</a:t>
          </a:r>
          <a:endParaRPr lang="uk-UA" sz="1800" dirty="0"/>
        </a:p>
      </dgm:t>
    </dgm:pt>
    <dgm:pt modelId="{6015D1D0-1461-4CB0-BE13-3F9268802672}" type="sibTrans" cxnId="{E24F612D-AAD6-4D9A-80BB-021547F908E0}">
      <dgm:prSet/>
      <dgm:spPr/>
      <dgm:t>
        <a:bodyPr/>
        <a:lstStyle/>
        <a:p>
          <a:endParaRPr lang="uk-UA" sz="2400"/>
        </a:p>
      </dgm:t>
    </dgm:pt>
    <dgm:pt modelId="{350C2375-8B47-4351-9240-AFAA269A24B0}" type="parTrans" cxnId="{E24F612D-AAD6-4D9A-80BB-021547F908E0}">
      <dgm:prSet/>
      <dgm:spPr/>
      <dgm:t>
        <a:bodyPr/>
        <a:lstStyle/>
        <a:p>
          <a:endParaRPr lang="uk-UA" sz="2400"/>
        </a:p>
      </dgm:t>
    </dgm:pt>
    <dgm:pt modelId="{14DB3E17-9141-4C66-9FA7-4BE4E7307538}">
      <dgm:prSet phldrT="[Текст]" custT="1"/>
      <dgm:spPr/>
      <dgm:t>
        <a:bodyPr/>
        <a:lstStyle/>
        <a:p>
          <a:r>
            <a:rPr lang="uk-UA" sz="1800" dirty="0" smtClean="0"/>
            <a:t>Реєстр платників ПДВ</a:t>
          </a:r>
          <a:endParaRPr lang="uk-UA" sz="1800" dirty="0"/>
        </a:p>
      </dgm:t>
    </dgm:pt>
    <dgm:pt modelId="{76312B5F-713E-4883-98E3-BDAF36500EA7}" type="sibTrans" cxnId="{87FBB17E-D711-4CDC-B8BD-00DFD04CAE98}">
      <dgm:prSet/>
      <dgm:spPr/>
      <dgm:t>
        <a:bodyPr/>
        <a:lstStyle/>
        <a:p>
          <a:endParaRPr lang="uk-UA" sz="2400"/>
        </a:p>
      </dgm:t>
    </dgm:pt>
    <dgm:pt modelId="{51E11990-EEA7-4B4A-9E7C-24DEE310DDC7}" type="parTrans" cxnId="{87FBB17E-D711-4CDC-B8BD-00DFD04CAE98}">
      <dgm:prSet/>
      <dgm:spPr/>
      <dgm:t>
        <a:bodyPr/>
        <a:lstStyle/>
        <a:p>
          <a:endParaRPr lang="uk-UA" sz="2400"/>
        </a:p>
      </dgm:t>
    </dgm:pt>
    <dgm:pt modelId="{916691F1-BBE9-415D-9078-DE13FE46DA39}">
      <dgm:prSet phldrT="[Текст]" custT="1"/>
      <dgm:spPr/>
      <dgm:t>
        <a:bodyPr/>
        <a:lstStyle/>
        <a:p>
          <a:r>
            <a:rPr lang="uk-UA" sz="1800" dirty="0" err="1" smtClean="0"/>
            <a:t>Держ</a:t>
          </a:r>
          <a:r>
            <a:rPr lang="uk-UA" sz="1800" dirty="0" smtClean="0"/>
            <a:t>. реєстр фізичних осіб </a:t>
          </a:r>
          <a:endParaRPr lang="uk-UA" sz="1800" dirty="0"/>
        </a:p>
      </dgm:t>
    </dgm:pt>
    <dgm:pt modelId="{11FC6039-AE4B-4958-9DC0-7A3AF2BB8CB4}" type="sibTrans" cxnId="{C065CDD7-C0F0-4773-85A0-40F1DBA0A430}">
      <dgm:prSet/>
      <dgm:spPr/>
      <dgm:t>
        <a:bodyPr/>
        <a:lstStyle/>
        <a:p>
          <a:endParaRPr lang="uk-UA" sz="2400"/>
        </a:p>
      </dgm:t>
    </dgm:pt>
    <dgm:pt modelId="{02959B86-07BD-450F-BC71-0C70460D3F16}" type="parTrans" cxnId="{C065CDD7-C0F0-4773-85A0-40F1DBA0A430}">
      <dgm:prSet/>
      <dgm:spPr/>
      <dgm:t>
        <a:bodyPr/>
        <a:lstStyle/>
        <a:p>
          <a:endParaRPr lang="uk-UA" sz="2400"/>
        </a:p>
      </dgm:t>
    </dgm:pt>
    <dgm:pt modelId="{3BAFFCF3-3574-415B-9872-300D8D1266E6}" type="pres">
      <dgm:prSet presAssocID="{1832B034-D9CB-4B84-B9CA-CB26C30B455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9E184E8-3593-4E81-8742-A74AE6B0B78F}" type="pres">
      <dgm:prSet presAssocID="{1832B034-D9CB-4B84-B9CA-CB26C30B4554}" presName="radial" presStyleCnt="0">
        <dgm:presLayoutVars>
          <dgm:animLvl val="ctr"/>
        </dgm:presLayoutVars>
      </dgm:prSet>
      <dgm:spPr/>
    </dgm:pt>
    <dgm:pt modelId="{8C766218-F0F6-4F4A-98BE-7728A091B60A}" type="pres">
      <dgm:prSet presAssocID="{681016F5-84ED-43C9-8B7A-6784651E0693}" presName="centerShape" presStyleLbl="vennNode1" presStyleIdx="0" presStyleCnt="6" custScaleX="114271" custScaleY="120737"/>
      <dgm:spPr/>
      <dgm:t>
        <a:bodyPr/>
        <a:lstStyle/>
        <a:p>
          <a:endParaRPr lang="uk-UA"/>
        </a:p>
      </dgm:t>
    </dgm:pt>
    <dgm:pt modelId="{C16F46E5-77AB-4E32-B8D7-E15C6FF7DF0E}" type="pres">
      <dgm:prSet presAssocID="{B862A2D5-F024-4E6E-ADCD-1A9D34ACA796}" presName="node" presStyleLbl="vennNode1" presStyleIdx="1" presStyleCnt="6" custScaleX="111079" custScaleY="1155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218DD0-6863-4A73-A7BE-71CD43AB63AE}" type="pres">
      <dgm:prSet presAssocID="{916691F1-BBE9-415D-9078-DE13FE46DA39}" presName="node" presStyleLbl="vennNode1" presStyleIdx="2" presStyleCnt="6" custScaleX="119906" custScaleY="1175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E5C8A4-DED0-4433-B130-0E9F74513122}" type="pres">
      <dgm:prSet presAssocID="{14DB3E17-9141-4C66-9FA7-4BE4E7307538}" presName="node" presStyleLbl="vennNode1" presStyleIdx="3" presStyleCnt="6" custScaleX="113044" custScaleY="1122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646484-245C-4A0E-9D3F-86829C985FDF}" type="pres">
      <dgm:prSet presAssocID="{DCF4A140-A374-4F93-856E-D29318CA4887}" presName="node" presStyleLbl="vennNode1" presStyleIdx="4" presStyleCnt="6" custScaleX="117627" custScaleY="11745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F05417-9C24-4A0C-AF1E-9D7892520438}" type="pres">
      <dgm:prSet presAssocID="{F7B1A876-C5B1-48DA-B76E-7307F4A0DCE2}" presName="node" presStyleLbl="vennNode1" presStyleIdx="5" presStyleCnt="6" custScaleX="111716" custScaleY="11074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88F8F9C-5C8C-4BE3-84C5-BA5911E8B945}" type="presOf" srcId="{14DB3E17-9141-4C66-9FA7-4BE4E7307538}" destId="{D0E5C8A4-DED0-4433-B130-0E9F74513122}" srcOrd="0" destOrd="0" presId="urn:microsoft.com/office/officeart/2005/8/layout/radial3"/>
    <dgm:cxn modelId="{C065CDD7-C0F0-4773-85A0-40F1DBA0A430}" srcId="{681016F5-84ED-43C9-8B7A-6784651E0693}" destId="{916691F1-BBE9-415D-9078-DE13FE46DA39}" srcOrd="1" destOrd="0" parTransId="{02959B86-07BD-450F-BC71-0C70460D3F16}" sibTransId="{11FC6039-AE4B-4958-9DC0-7A3AF2BB8CB4}"/>
    <dgm:cxn modelId="{32F33667-5828-46C6-8EFF-F0FD5FAF6669}" srcId="{1832B034-D9CB-4B84-B9CA-CB26C30B4554}" destId="{681016F5-84ED-43C9-8B7A-6784651E0693}" srcOrd="0" destOrd="0" parTransId="{B8CF30FE-33F4-4C2A-B27F-8646F6F46497}" sibTransId="{99F5CACA-840D-4332-8F3F-6927DF45038E}"/>
    <dgm:cxn modelId="{5B891C4C-BD34-4FBF-A130-3E1C437958A6}" type="presOf" srcId="{F7B1A876-C5B1-48DA-B76E-7307F4A0DCE2}" destId="{3CF05417-9C24-4A0C-AF1E-9D7892520438}" srcOrd="0" destOrd="0" presId="urn:microsoft.com/office/officeart/2005/8/layout/radial3"/>
    <dgm:cxn modelId="{EC37DD11-E209-41D3-9AF6-6AF4EC3E6921}" srcId="{681016F5-84ED-43C9-8B7A-6784651E0693}" destId="{F7B1A876-C5B1-48DA-B76E-7307F4A0DCE2}" srcOrd="4" destOrd="0" parTransId="{02C762A9-6824-4A65-9CF2-D706D1626696}" sibTransId="{0C88C6C7-3219-44A0-89C4-C22B19DA44F8}"/>
    <dgm:cxn modelId="{D247C27B-804D-4886-9F1E-A503BE4B99DA}" type="presOf" srcId="{1832B034-D9CB-4B84-B9CA-CB26C30B4554}" destId="{3BAFFCF3-3574-415B-9872-300D8D1266E6}" srcOrd="0" destOrd="0" presId="urn:microsoft.com/office/officeart/2005/8/layout/radial3"/>
    <dgm:cxn modelId="{9FAF8700-F45D-4AC1-8E12-8940BDDBD1C1}" srcId="{681016F5-84ED-43C9-8B7A-6784651E0693}" destId="{B862A2D5-F024-4E6E-ADCD-1A9D34ACA796}" srcOrd="0" destOrd="0" parTransId="{38B51AC3-940D-41F2-8B9C-5FE3C0D0C52C}" sibTransId="{62F3A07B-026B-4B25-A2B2-21D5B2004A34}"/>
    <dgm:cxn modelId="{CD4C5CA3-6104-4B00-B59D-FCB600556FB3}" type="presOf" srcId="{681016F5-84ED-43C9-8B7A-6784651E0693}" destId="{8C766218-F0F6-4F4A-98BE-7728A091B60A}" srcOrd="0" destOrd="0" presId="urn:microsoft.com/office/officeart/2005/8/layout/radial3"/>
    <dgm:cxn modelId="{53095E6F-0ED8-42BB-8163-A985A3B33BB9}" type="presOf" srcId="{916691F1-BBE9-415D-9078-DE13FE46DA39}" destId="{72218DD0-6863-4A73-A7BE-71CD43AB63AE}" srcOrd="0" destOrd="0" presId="urn:microsoft.com/office/officeart/2005/8/layout/radial3"/>
    <dgm:cxn modelId="{97FFFEF9-5B08-413B-9605-7B36347F5D35}" type="presOf" srcId="{B862A2D5-F024-4E6E-ADCD-1A9D34ACA796}" destId="{C16F46E5-77AB-4E32-B8D7-E15C6FF7DF0E}" srcOrd="0" destOrd="0" presId="urn:microsoft.com/office/officeart/2005/8/layout/radial3"/>
    <dgm:cxn modelId="{6C6D22B5-941F-4418-8AEB-D40D2FFFA632}" type="presOf" srcId="{DCF4A140-A374-4F93-856E-D29318CA4887}" destId="{91646484-245C-4A0E-9D3F-86829C985FDF}" srcOrd="0" destOrd="0" presId="urn:microsoft.com/office/officeart/2005/8/layout/radial3"/>
    <dgm:cxn modelId="{E24F612D-AAD6-4D9A-80BB-021547F908E0}" srcId="{681016F5-84ED-43C9-8B7A-6784651E0693}" destId="{DCF4A140-A374-4F93-856E-D29318CA4887}" srcOrd="3" destOrd="0" parTransId="{350C2375-8B47-4351-9240-AFAA269A24B0}" sibTransId="{6015D1D0-1461-4CB0-BE13-3F9268802672}"/>
    <dgm:cxn modelId="{87FBB17E-D711-4CDC-B8BD-00DFD04CAE98}" srcId="{681016F5-84ED-43C9-8B7A-6784651E0693}" destId="{14DB3E17-9141-4C66-9FA7-4BE4E7307538}" srcOrd="2" destOrd="0" parTransId="{51E11990-EEA7-4B4A-9E7C-24DEE310DDC7}" sibTransId="{76312B5F-713E-4883-98E3-BDAF36500EA7}"/>
    <dgm:cxn modelId="{1AB68591-E1CE-4418-8A55-116F164F6960}" type="presParOf" srcId="{3BAFFCF3-3574-415B-9872-300D8D1266E6}" destId="{39E184E8-3593-4E81-8742-A74AE6B0B78F}" srcOrd="0" destOrd="0" presId="urn:microsoft.com/office/officeart/2005/8/layout/radial3"/>
    <dgm:cxn modelId="{109AB069-98B7-46A6-B8B1-CB6EFAD88CA6}" type="presParOf" srcId="{39E184E8-3593-4E81-8742-A74AE6B0B78F}" destId="{8C766218-F0F6-4F4A-98BE-7728A091B60A}" srcOrd="0" destOrd="0" presId="urn:microsoft.com/office/officeart/2005/8/layout/radial3"/>
    <dgm:cxn modelId="{8BA334AF-9C04-4941-AFB6-563BF19217CF}" type="presParOf" srcId="{39E184E8-3593-4E81-8742-A74AE6B0B78F}" destId="{C16F46E5-77AB-4E32-B8D7-E15C6FF7DF0E}" srcOrd="1" destOrd="0" presId="urn:microsoft.com/office/officeart/2005/8/layout/radial3"/>
    <dgm:cxn modelId="{4E343D36-2DA8-43FF-A146-D5A201E341CF}" type="presParOf" srcId="{39E184E8-3593-4E81-8742-A74AE6B0B78F}" destId="{72218DD0-6863-4A73-A7BE-71CD43AB63AE}" srcOrd="2" destOrd="0" presId="urn:microsoft.com/office/officeart/2005/8/layout/radial3"/>
    <dgm:cxn modelId="{B7369DF4-DCC5-424F-9AAE-B1FBADC8271D}" type="presParOf" srcId="{39E184E8-3593-4E81-8742-A74AE6B0B78F}" destId="{D0E5C8A4-DED0-4433-B130-0E9F74513122}" srcOrd="3" destOrd="0" presId="urn:microsoft.com/office/officeart/2005/8/layout/radial3"/>
    <dgm:cxn modelId="{CECA76D7-77E9-4C2B-B7EF-9FE7A598C0EF}" type="presParOf" srcId="{39E184E8-3593-4E81-8742-A74AE6B0B78F}" destId="{91646484-245C-4A0E-9D3F-86829C985FDF}" srcOrd="4" destOrd="0" presId="urn:microsoft.com/office/officeart/2005/8/layout/radial3"/>
    <dgm:cxn modelId="{4BE95FD0-6358-4B60-ACC9-08346F0BF2EE}" type="presParOf" srcId="{39E184E8-3593-4E81-8742-A74AE6B0B78F}" destId="{3CF05417-9C24-4A0C-AF1E-9D78925204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8D6E98-2FE0-470B-8E55-78A5FE4D4DB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23A42C4-DC30-4DEC-B2FC-34BB0D12DD99}">
      <dgm:prSet phldrT="[Текст]" custT="1"/>
      <dgm:spPr/>
      <dgm:t>
        <a:bodyPr/>
        <a:lstStyle/>
        <a:p>
          <a:r>
            <a:rPr lang="uk-UA" sz="3200" smtClean="0"/>
            <a:t>Реєстраційні</a:t>
          </a:r>
          <a:endParaRPr lang="uk-UA" sz="3200"/>
        </a:p>
      </dgm:t>
    </dgm:pt>
    <dgm:pt modelId="{37AF08A4-5E62-496E-A752-800075FF4525}" type="parTrans" cxnId="{C6E8D9CD-4130-4343-8DBD-D308ED420A0A}">
      <dgm:prSet/>
      <dgm:spPr/>
      <dgm:t>
        <a:bodyPr/>
        <a:lstStyle/>
        <a:p>
          <a:endParaRPr lang="uk-UA"/>
        </a:p>
      </dgm:t>
    </dgm:pt>
    <dgm:pt modelId="{E991F643-EBF6-41F1-AE46-0E14D4F38A1C}" type="sibTrans" cxnId="{C6E8D9CD-4130-4343-8DBD-D308ED420A0A}">
      <dgm:prSet/>
      <dgm:spPr/>
      <dgm:t>
        <a:bodyPr/>
        <a:lstStyle/>
        <a:p>
          <a:endParaRPr lang="uk-UA"/>
        </a:p>
      </dgm:t>
    </dgm:pt>
    <dgm:pt modelId="{C2741FD9-A29D-4C6D-A253-C670A08D3143}">
      <dgm:prSet phldrT="[Текст]" custT="1"/>
      <dgm:spPr/>
      <dgm:t>
        <a:bodyPr/>
        <a:lstStyle/>
        <a:p>
          <a:r>
            <a:rPr lang="uk-UA" sz="2400" smtClean="0"/>
            <a:t>відомості реєстраційної картки</a:t>
          </a:r>
          <a:endParaRPr lang="uk-UA" sz="2400"/>
        </a:p>
      </dgm:t>
    </dgm:pt>
    <dgm:pt modelId="{D81D09BA-D364-4BD0-BCFB-BDD9E5EF6B7B}" type="parTrans" cxnId="{5219ED39-7987-4DBC-814D-AE75859627D3}">
      <dgm:prSet/>
      <dgm:spPr/>
      <dgm:t>
        <a:bodyPr/>
        <a:lstStyle/>
        <a:p>
          <a:endParaRPr lang="uk-UA"/>
        </a:p>
      </dgm:t>
    </dgm:pt>
    <dgm:pt modelId="{5D38028A-4500-4AA8-A982-F260FC33C5AA}" type="sibTrans" cxnId="{5219ED39-7987-4DBC-814D-AE75859627D3}">
      <dgm:prSet/>
      <dgm:spPr/>
      <dgm:t>
        <a:bodyPr/>
        <a:lstStyle/>
        <a:p>
          <a:endParaRPr lang="uk-UA"/>
        </a:p>
      </dgm:t>
    </dgm:pt>
    <dgm:pt modelId="{0FDC6B7C-BEEF-46E1-9E07-C8B0CDA59842}">
      <dgm:prSet phldrT="[Текст]" custT="1"/>
      <dgm:spPr/>
      <dgm:t>
        <a:bodyPr/>
        <a:lstStyle/>
        <a:p>
          <a:r>
            <a:rPr lang="uk-UA" sz="3200" dirty="0" smtClean="0"/>
            <a:t>Облікові</a:t>
          </a:r>
          <a:endParaRPr lang="uk-UA" sz="3200" dirty="0"/>
        </a:p>
      </dgm:t>
    </dgm:pt>
    <dgm:pt modelId="{CB5D793F-8178-4CFE-B693-81107DC4CBCA}" type="parTrans" cxnId="{E5CAB5B2-953F-4F33-B776-DBA05AA8C564}">
      <dgm:prSet/>
      <dgm:spPr/>
      <dgm:t>
        <a:bodyPr/>
        <a:lstStyle/>
        <a:p>
          <a:endParaRPr lang="uk-UA"/>
        </a:p>
      </dgm:t>
    </dgm:pt>
    <dgm:pt modelId="{ECF863F9-6E8C-4411-85DB-7E76603FDF76}" type="sibTrans" cxnId="{E5CAB5B2-953F-4F33-B776-DBA05AA8C564}">
      <dgm:prSet/>
      <dgm:spPr/>
      <dgm:t>
        <a:bodyPr/>
        <a:lstStyle/>
        <a:p>
          <a:endParaRPr lang="uk-UA"/>
        </a:p>
      </dgm:t>
    </dgm:pt>
    <dgm:pt modelId="{670FC8E8-C070-4CB7-91AC-9960CBEFB932}">
      <dgm:prSet phldrT="[Текст]" custT="1"/>
      <dgm:spPr/>
      <dgm:t>
        <a:bodyPr/>
        <a:lstStyle/>
        <a:p>
          <a:r>
            <a:rPr lang="uk-UA" sz="2400" smtClean="0"/>
            <a:t>перелік видів діяльності суб’єкта, та відомості щодо наявностізаборгованості до бюджету</a:t>
          </a:r>
          <a:endParaRPr lang="uk-UA" sz="2400"/>
        </a:p>
      </dgm:t>
    </dgm:pt>
    <dgm:pt modelId="{4724C369-C0F4-4CB3-8CF4-FA5808315615}" type="parTrans" cxnId="{8D463B5E-A935-4D04-967A-C0CDCF093E0A}">
      <dgm:prSet/>
      <dgm:spPr/>
      <dgm:t>
        <a:bodyPr/>
        <a:lstStyle/>
        <a:p>
          <a:endParaRPr lang="uk-UA"/>
        </a:p>
      </dgm:t>
    </dgm:pt>
    <dgm:pt modelId="{1B612C3A-5756-436E-A76F-ECCBACFCB7D6}" type="sibTrans" cxnId="{8D463B5E-A935-4D04-967A-C0CDCF093E0A}">
      <dgm:prSet/>
      <dgm:spPr/>
      <dgm:t>
        <a:bodyPr/>
        <a:lstStyle/>
        <a:p>
          <a:endParaRPr lang="uk-UA"/>
        </a:p>
      </dgm:t>
    </dgm:pt>
    <dgm:pt modelId="{C473D3C5-7ED6-4583-BD51-63EF7ADF7BB9}">
      <dgm:prSet phldrT="[Текст]" custT="1"/>
      <dgm:spPr/>
      <dgm:t>
        <a:bodyPr/>
        <a:lstStyle/>
        <a:p>
          <a:r>
            <a:rPr lang="uk-UA" sz="3200" smtClean="0"/>
            <a:t>Додаткові</a:t>
          </a:r>
          <a:endParaRPr lang="uk-UA" sz="3200"/>
        </a:p>
      </dgm:t>
    </dgm:pt>
    <dgm:pt modelId="{E5457522-32AF-4717-8D10-067ED1E12BAD}" type="parTrans" cxnId="{6D593C79-7648-4EB4-8449-709109B635CB}">
      <dgm:prSet/>
      <dgm:spPr/>
      <dgm:t>
        <a:bodyPr/>
        <a:lstStyle/>
        <a:p>
          <a:endParaRPr lang="uk-UA"/>
        </a:p>
      </dgm:t>
    </dgm:pt>
    <dgm:pt modelId="{0C1BE710-3442-4973-B822-DB5E946795A6}" type="sibTrans" cxnId="{6D593C79-7648-4EB4-8449-709109B635CB}">
      <dgm:prSet/>
      <dgm:spPr/>
      <dgm:t>
        <a:bodyPr/>
        <a:lstStyle/>
        <a:p>
          <a:endParaRPr lang="uk-UA"/>
        </a:p>
      </dgm:t>
    </dgm:pt>
    <dgm:pt modelId="{AF91AB31-CC86-4134-8D02-FF9215A5A66E}">
      <dgm:prSet phldrT="[Текст]" custT="1"/>
      <dgm:spPr/>
      <dgm:t>
        <a:bodyPr/>
        <a:lstStyle/>
        <a:p>
          <a:r>
            <a:rPr lang="uk-UA" sz="2400" smtClean="0"/>
            <a:t>надані платником за власним бажанням</a:t>
          </a:r>
          <a:endParaRPr lang="uk-UA" sz="2400"/>
        </a:p>
      </dgm:t>
    </dgm:pt>
    <dgm:pt modelId="{73223635-D6AF-49C5-B79E-C0EFD490B1A3}" type="parTrans" cxnId="{872D7824-9DC8-4E28-ABE9-E14607B3DA3C}">
      <dgm:prSet/>
      <dgm:spPr/>
      <dgm:t>
        <a:bodyPr/>
        <a:lstStyle/>
        <a:p>
          <a:endParaRPr lang="uk-UA"/>
        </a:p>
      </dgm:t>
    </dgm:pt>
    <dgm:pt modelId="{867507EF-E208-44E3-843B-54A51D8C1FFC}" type="sibTrans" cxnId="{872D7824-9DC8-4E28-ABE9-E14607B3DA3C}">
      <dgm:prSet/>
      <dgm:spPr/>
      <dgm:t>
        <a:bodyPr/>
        <a:lstStyle/>
        <a:p>
          <a:endParaRPr lang="uk-UA"/>
        </a:p>
      </dgm:t>
    </dgm:pt>
    <dgm:pt modelId="{336AF5EC-CD3B-41A7-AD9F-10B7BB828F5D}" type="pres">
      <dgm:prSet presAssocID="{E88D6E98-2FE0-470B-8E55-78A5FE4D4D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1239099-F348-4EAF-B285-75D919E3D58B}" type="pres">
      <dgm:prSet presAssocID="{923A42C4-DC30-4DEC-B2FC-34BB0D12DD99}" presName="composite" presStyleCnt="0"/>
      <dgm:spPr/>
    </dgm:pt>
    <dgm:pt modelId="{74C3D51B-8418-4491-95CA-429FEF481BC5}" type="pres">
      <dgm:prSet presAssocID="{923A42C4-DC30-4DEC-B2FC-34BB0D12DD9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CA7950-A823-4D10-9D1A-E68684BBE026}" type="pres">
      <dgm:prSet presAssocID="{923A42C4-DC30-4DEC-B2FC-34BB0D12DD9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BF3C18-79B9-47EA-9449-826B093D8476}" type="pres">
      <dgm:prSet presAssocID="{E991F643-EBF6-41F1-AE46-0E14D4F38A1C}" presName="space" presStyleCnt="0"/>
      <dgm:spPr/>
    </dgm:pt>
    <dgm:pt modelId="{931383E7-DA93-4F58-9ED3-C9E889B228EF}" type="pres">
      <dgm:prSet presAssocID="{0FDC6B7C-BEEF-46E1-9E07-C8B0CDA59842}" presName="composite" presStyleCnt="0"/>
      <dgm:spPr/>
    </dgm:pt>
    <dgm:pt modelId="{E40E1406-1A77-4D9E-A759-FFFA1E9FAB08}" type="pres">
      <dgm:prSet presAssocID="{0FDC6B7C-BEEF-46E1-9E07-C8B0CDA598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EA95A1-5C49-4677-AC1C-0E8DB1A78E38}" type="pres">
      <dgm:prSet presAssocID="{0FDC6B7C-BEEF-46E1-9E07-C8B0CDA59842}" presName="desTx" presStyleLbl="alignAccFollowNode1" presStyleIdx="1" presStyleCnt="3" custScaleY="100842" custLinFactNeighborY="6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31F950-892B-4926-91F3-DE8491BC98FA}" type="pres">
      <dgm:prSet presAssocID="{ECF863F9-6E8C-4411-85DB-7E76603FDF76}" presName="space" presStyleCnt="0"/>
      <dgm:spPr/>
    </dgm:pt>
    <dgm:pt modelId="{DFB8F7E3-555A-4749-A26C-D408F8AC796C}" type="pres">
      <dgm:prSet presAssocID="{C473D3C5-7ED6-4583-BD51-63EF7ADF7BB9}" presName="composite" presStyleCnt="0"/>
      <dgm:spPr/>
    </dgm:pt>
    <dgm:pt modelId="{10879863-47DA-4353-9A55-190F92F73D1C}" type="pres">
      <dgm:prSet presAssocID="{C473D3C5-7ED6-4583-BD51-63EF7ADF7BB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49C80F-F87A-4739-886B-063EF0A4795B}" type="pres">
      <dgm:prSet presAssocID="{C473D3C5-7ED6-4583-BD51-63EF7ADF7BB9}" presName="desTx" presStyleLbl="alignAccFollowNode1" presStyleIdx="2" presStyleCnt="3" custLinFactNeighborX="6202" custLinFactNeighborY="-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D593C79-7648-4EB4-8449-709109B635CB}" srcId="{E88D6E98-2FE0-470B-8E55-78A5FE4D4DB2}" destId="{C473D3C5-7ED6-4583-BD51-63EF7ADF7BB9}" srcOrd="2" destOrd="0" parTransId="{E5457522-32AF-4717-8D10-067ED1E12BAD}" sibTransId="{0C1BE710-3442-4973-B822-DB5E946795A6}"/>
    <dgm:cxn modelId="{311C409C-A693-493C-9AC7-437BD2FE76B0}" type="presOf" srcId="{AF91AB31-CC86-4134-8D02-FF9215A5A66E}" destId="{1D49C80F-F87A-4739-886B-063EF0A4795B}" srcOrd="0" destOrd="0" presId="urn:microsoft.com/office/officeart/2005/8/layout/hList1"/>
    <dgm:cxn modelId="{872D7824-9DC8-4E28-ABE9-E14607B3DA3C}" srcId="{C473D3C5-7ED6-4583-BD51-63EF7ADF7BB9}" destId="{AF91AB31-CC86-4134-8D02-FF9215A5A66E}" srcOrd="0" destOrd="0" parTransId="{73223635-D6AF-49C5-B79E-C0EFD490B1A3}" sibTransId="{867507EF-E208-44E3-843B-54A51D8C1FFC}"/>
    <dgm:cxn modelId="{96C065DB-79E4-477B-AC7B-F3DD1B550EF0}" type="presOf" srcId="{C2741FD9-A29D-4C6D-A253-C670A08D3143}" destId="{26CA7950-A823-4D10-9D1A-E68684BBE026}" srcOrd="0" destOrd="0" presId="urn:microsoft.com/office/officeart/2005/8/layout/hList1"/>
    <dgm:cxn modelId="{5219ED39-7987-4DBC-814D-AE75859627D3}" srcId="{923A42C4-DC30-4DEC-B2FC-34BB0D12DD99}" destId="{C2741FD9-A29D-4C6D-A253-C670A08D3143}" srcOrd="0" destOrd="0" parTransId="{D81D09BA-D364-4BD0-BCFB-BDD9E5EF6B7B}" sibTransId="{5D38028A-4500-4AA8-A982-F260FC33C5AA}"/>
    <dgm:cxn modelId="{C6E8D9CD-4130-4343-8DBD-D308ED420A0A}" srcId="{E88D6E98-2FE0-470B-8E55-78A5FE4D4DB2}" destId="{923A42C4-DC30-4DEC-B2FC-34BB0D12DD99}" srcOrd="0" destOrd="0" parTransId="{37AF08A4-5E62-496E-A752-800075FF4525}" sibTransId="{E991F643-EBF6-41F1-AE46-0E14D4F38A1C}"/>
    <dgm:cxn modelId="{36321BDA-5FCF-4F24-AE18-54D3722D1471}" type="presOf" srcId="{E88D6E98-2FE0-470B-8E55-78A5FE4D4DB2}" destId="{336AF5EC-CD3B-41A7-AD9F-10B7BB828F5D}" srcOrd="0" destOrd="0" presId="urn:microsoft.com/office/officeart/2005/8/layout/hList1"/>
    <dgm:cxn modelId="{C3ABA18F-AC2A-4943-901D-1D09DF0C367F}" type="presOf" srcId="{0FDC6B7C-BEEF-46E1-9E07-C8B0CDA59842}" destId="{E40E1406-1A77-4D9E-A759-FFFA1E9FAB08}" srcOrd="0" destOrd="0" presId="urn:microsoft.com/office/officeart/2005/8/layout/hList1"/>
    <dgm:cxn modelId="{76524CE6-C53D-4730-BF1D-0749D0BB0C26}" type="presOf" srcId="{C473D3C5-7ED6-4583-BD51-63EF7ADF7BB9}" destId="{10879863-47DA-4353-9A55-190F92F73D1C}" srcOrd="0" destOrd="0" presId="urn:microsoft.com/office/officeart/2005/8/layout/hList1"/>
    <dgm:cxn modelId="{8D463B5E-A935-4D04-967A-C0CDCF093E0A}" srcId="{0FDC6B7C-BEEF-46E1-9E07-C8B0CDA59842}" destId="{670FC8E8-C070-4CB7-91AC-9960CBEFB932}" srcOrd="0" destOrd="0" parTransId="{4724C369-C0F4-4CB3-8CF4-FA5808315615}" sibTransId="{1B612C3A-5756-436E-A76F-ECCBACFCB7D6}"/>
    <dgm:cxn modelId="{63CD10FC-5D66-45B7-A3EA-378A0FFBB90C}" type="presOf" srcId="{670FC8E8-C070-4CB7-91AC-9960CBEFB932}" destId="{FCEA95A1-5C49-4677-AC1C-0E8DB1A78E38}" srcOrd="0" destOrd="0" presId="urn:microsoft.com/office/officeart/2005/8/layout/hList1"/>
    <dgm:cxn modelId="{E5CAB5B2-953F-4F33-B776-DBA05AA8C564}" srcId="{E88D6E98-2FE0-470B-8E55-78A5FE4D4DB2}" destId="{0FDC6B7C-BEEF-46E1-9E07-C8B0CDA59842}" srcOrd="1" destOrd="0" parTransId="{CB5D793F-8178-4CFE-B693-81107DC4CBCA}" sibTransId="{ECF863F9-6E8C-4411-85DB-7E76603FDF76}"/>
    <dgm:cxn modelId="{8AB10B1E-A038-46D6-9B82-EB5C8D63128F}" type="presOf" srcId="{923A42C4-DC30-4DEC-B2FC-34BB0D12DD99}" destId="{74C3D51B-8418-4491-95CA-429FEF481BC5}" srcOrd="0" destOrd="0" presId="urn:microsoft.com/office/officeart/2005/8/layout/hList1"/>
    <dgm:cxn modelId="{A4C31EB8-CB09-4D21-AF20-369E0C49683E}" type="presParOf" srcId="{336AF5EC-CD3B-41A7-AD9F-10B7BB828F5D}" destId="{B1239099-F348-4EAF-B285-75D919E3D58B}" srcOrd="0" destOrd="0" presId="urn:microsoft.com/office/officeart/2005/8/layout/hList1"/>
    <dgm:cxn modelId="{6BDE9777-8D85-4E14-BE32-CB4CE54CAB48}" type="presParOf" srcId="{B1239099-F348-4EAF-B285-75D919E3D58B}" destId="{74C3D51B-8418-4491-95CA-429FEF481BC5}" srcOrd="0" destOrd="0" presId="urn:microsoft.com/office/officeart/2005/8/layout/hList1"/>
    <dgm:cxn modelId="{6310C759-2913-4D2B-8785-66AD0CED048F}" type="presParOf" srcId="{B1239099-F348-4EAF-B285-75D919E3D58B}" destId="{26CA7950-A823-4D10-9D1A-E68684BBE026}" srcOrd="1" destOrd="0" presId="urn:microsoft.com/office/officeart/2005/8/layout/hList1"/>
    <dgm:cxn modelId="{DD9C2685-D48B-4053-8D39-A06159CD6CD3}" type="presParOf" srcId="{336AF5EC-CD3B-41A7-AD9F-10B7BB828F5D}" destId="{66BF3C18-79B9-47EA-9449-826B093D8476}" srcOrd="1" destOrd="0" presId="urn:microsoft.com/office/officeart/2005/8/layout/hList1"/>
    <dgm:cxn modelId="{CFABAB2C-E40E-46B7-A43C-56C85E1C5520}" type="presParOf" srcId="{336AF5EC-CD3B-41A7-AD9F-10B7BB828F5D}" destId="{931383E7-DA93-4F58-9ED3-C9E889B228EF}" srcOrd="2" destOrd="0" presId="urn:microsoft.com/office/officeart/2005/8/layout/hList1"/>
    <dgm:cxn modelId="{FD31293A-95CF-4852-8CD2-0C5C752D2B85}" type="presParOf" srcId="{931383E7-DA93-4F58-9ED3-C9E889B228EF}" destId="{E40E1406-1A77-4D9E-A759-FFFA1E9FAB08}" srcOrd="0" destOrd="0" presId="urn:microsoft.com/office/officeart/2005/8/layout/hList1"/>
    <dgm:cxn modelId="{E46013B9-08CB-4101-AC10-96897E09443A}" type="presParOf" srcId="{931383E7-DA93-4F58-9ED3-C9E889B228EF}" destId="{FCEA95A1-5C49-4677-AC1C-0E8DB1A78E38}" srcOrd="1" destOrd="0" presId="urn:microsoft.com/office/officeart/2005/8/layout/hList1"/>
    <dgm:cxn modelId="{919ED038-F9C4-4F04-8C2E-D7FE3B76DF9D}" type="presParOf" srcId="{336AF5EC-CD3B-41A7-AD9F-10B7BB828F5D}" destId="{9E31F950-892B-4926-91F3-DE8491BC98FA}" srcOrd="3" destOrd="0" presId="urn:microsoft.com/office/officeart/2005/8/layout/hList1"/>
    <dgm:cxn modelId="{991A828E-C195-45EA-963E-9459D0301CE0}" type="presParOf" srcId="{336AF5EC-CD3B-41A7-AD9F-10B7BB828F5D}" destId="{DFB8F7E3-555A-4749-A26C-D408F8AC796C}" srcOrd="4" destOrd="0" presId="urn:microsoft.com/office/officeart/2005/8/layout/hList1"/>
    <dgm:cxn modelId="{B577D32F-03AF-4BC0-94A9-F2F3BEE9432E}" type="presParOf" srcId="{DFB8F7E3-555A-4749-A26C-D408F8AC796C}" destId="{10879863-47DA-4353-9A55-190F92F73D1C}" srcOrd="0" destOrd="0" presId="urn:microsoft.com/office/officeart/2005/8/layout/hList1"/>
    <dgm:cxn modelId="{D3B89C87-4397-4E21-9B86-8D0FD42FC652}" type="presParOf" srcId="{DFB8F7E3-555A-4749-A26C-D408F8AC796C}" destId="{1D49C80F-F87A-4739-886B-063EF0A479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BC25E0-F216-4E1C-A453-5A1EC9AFEC7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F459B26-588B-4A70-A12B-5B9309431E4B}">
      <dgm:prSet custT="1"/>
      <dgm:spPr/>
      <dgm:t>
        <a:bodyPr/>
        <a:lstStyle/>
        <a:p>
          <a:r>
            <a:rPr lang="ru-RU" sz="2400" smtClean="0"/>
            <a:t>формування інформаційного фонду з даних про юр. та фіз. осіб-підприємців;</a:t>
          </a:r>
          <a:endParaRPr lang="uk-UA" sz="2400"/>
        </a:p>
      </dgm:t>
    </dgm:pt>
    <dgm:pt modelId="{BBC05457-A4CA-4F71-B657-2EBCE3FC705C}" type="parTrans" cxnId="{BE04B7A6-0130-405C-AC3B-635E38D415EB}">
      <dgm:prSet/>
      <dgm:spPr/>
      <dgm:t>
        <a:bodyPr/>
        <a:lstStyle/>
        <a:p>
          <a:endParaRPr lang="uk-UA" sz="5400"/>
        </a:p>
      </dgm:t>
    </dgm:pt>
    <dgm:pt modelId="{F02B0817-4785-4188-8DCA-2F6314999381}" type="sibTrans" cxnId="{BE04B7A6-0130-405C-AC3B-635E38D415EB}">
      <dgm:prSet/>
      <dgm:spPr/>
      <dgm:t>
        <a:bodyPr/>
        <a:lstStyle/>
        <a:p>
          <a:endParaRPr lang="uk-UA" sz="5400"/>
        </a:p>
      </dgm:t>
    </dgm:pt>
    <dgm:pt modelId="{8D49E275-8944-4873-A677-DC75ED112548}">
      <dgm:prSet custT="1"/>
      <dgm:spPr/>
      <dgm:t>
        <a:bodyPr/>
        <a:lstStyle/>
        <a:p>
          <a:r>
            <a:rPr lang="ru-RU" sz="2400" smtClean="0"/>
            <a:t>передачу даних з ЄДР органам статистики, ДФС, ПФУ, для для постановки та зняття з обліку юр. та фіз. осіб;</a:t>
          </a:r>
          <a:endParaRPr lang="uk-UA" sz="2400"/>
        </a:p>
      </dgm:t>
    </dgm:pt>
    <dgm:pt modelId="{ED792B42-8448-4282-9526-DE57C1E192A6}" type="parTrans" cxnId="{9075D372-49A3-4FC7-ABF2-11834530D135}">
      <dgm:prSet/>
      <dgm:spPr/>
      <dgm:t>
        <a:bodyPr/>
        <a:lstStyle/>
        <a:p>
          <a:endParaRPr lang="uk-UA" sz="5400"/>
        </a:p>
      </dgm:t>
    </dgm:pt>
    <dgm:pt modelId="{EB05BD77-32E1-4A57-B0D5-20851754FCE8}" type="sibTrans" cxnId="{9075D372-49A3-4FC7-ABF2-11834530D135}">
      <dgm:prSet/>
      <dgm:spPr/>
      <dgm:t>
        <a:bodyPr/>
        <a:lstStyle/>
        <a:p>
          <a:endParaRPr lang="uk-UA" sz="5400"/>
        </a:p>
      </dgm:t>
    </dgm:pt>
    <dgm:pt modelId="{C3B370F3-D099-4836-8AFF-B453915C122F}">
      <dgm:prSet custT="1"/>
      <dgm:spPr/>
      <dgm:t>
        <a:bodyPr/>
        <a:lstStyle/>
        <a:p>
          <a:r>
            <a:rPr lang="ru-RU" sz="2400" smtClean="0"/>
            <a:t>отримання даних у порядку взаємообміну інформацією відомчих реєстрів органів статистики, ДФС, ПФУ;</a:t>
          </a:r>
          <a:endParaRPr lang="uk-UA" sz="2400"/>
        </a:p>
      </dgm:t>
    </dgm:pt>
    <dgm:pt modelId="{15B87514-14FC-400B-83F1-54B6715E299A}" type="parTrans" cxnId="{DEA0400D-4C53-49BF-97CD-015DF33EF68B}">
      <dgm:prSet/>
      <dgm:spPr/>
      <dgm:t>
        <a:bodyPr/>
        <a:lstStyle/>
        <a:p>
          <a:endParaRPr lang="uk-UA" sz="5400"/>
        </a:p>
      </dgm:t>
    </dgm:pt>
    <dgm:pt modelId="{BCA41B65-AD8E-4446-969F-0759C716672E}" type="sibTrans" cxnId="{DEA0400D-4C53-49BF-97CD-015DF33EF68B}">
      <dgm:prSet/>
      <dgm:spPr/>
      <dgm:t>
        <a:bodyPr/>
        <a:lstStyle/>
        <a:p>
          <a:endParaRPr lang="uk-UA" sz="5400"/>
        </a:p>
      </dgm:t>
    </dgm:pt>
    <dgm:pt modelId="{DEF1A518-5540-499B-9690-CEE1BA431AD8}">
      <dgm:prSet custT="1"/>
      <dgm:spPr/>
      <dgm:t>
        <a:bodyPr/>
        <a:lstStyle/>
        <a:p>
          <a:r>
            <a:rPr lang="ru-RU" sz="2400" smtClean="0"/>
            <a:t>оперативну видачу виписок, довідок, витягів з ЄДР.</a:t>
          </a:r>
          <a:endParaRPr lang="uk-UA" sz="2400"/>
        </a:p>
      </dgm:t>
    </dgm:pt>
    <dgm:pt modelId="{7A158274-1E4A-4A41-ABB9-55CFD8485C0D}" type="parTrans" cxnId="{85C6F037-DB36-47CE-84B3-7C9ABC0DD5BE}">
      <dgm:prSet/>
      <dgm:spPr/>
      <dgm:t>
        <a:bodyPr/>
        <a:lstStyle/>
        <a:p>
          <a:endParaRPr lang="uk-UA" sz="5400"/>
        </a:p>
      </dgm:t>
    </dgm:pt>
    <dgm:pt modelId="{45B3259C-C5F8-41A8-A331-61D977D71718}" type="sibTrans" cxnId="{85C6F037-DB36-47CE-84B3-7C9ABC0DD5BE}">
      <dgm:prSet/>
      <dgm:spPr/>
      <dgm:t>
        <a:bodyPr/>
        <a:lstStyle/>
        <a:p>
          <a:endParaRPr lang="uk-UA" sz="5400"/>
        </a:p>
      </dgm:t>
    </dgm:pt>
    <dgm:pt modelId="{D18F3138-6472-44A6-9EAD-14E9D2C6DBB3}" type="pres">
      <dgm:prSet presAssocID="{03BC25E0-F216-4E1C-A453-5A1EC9AFEC7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DE8563B-F09E-483A-9ED1-6E79F40D437A}" type="pres">
      <dgm:prSet presAssocID="{9F459B26-588B-4A70-A12B-5B9309431E4B}" presName="parentLin" presStyleCnt="0"/>
      <dgm:spPr/>
    </dgm:pt>
    <dgm:pt modelId="{0C941E8D-E4C9-4BB7-BF4C-EFF99BD48F0D}" type="pres">
      <dgm:prSet presAssocID="{9F459B26-588B-4A70-A12B-5B9309431E4B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1FE1392F-C96C-4BA2-928C-0E6442A42EB1}" type="pres">
      <dgm:prSet presAssocID="{9F459B26-588B-4A70-A12B-5B9309431E4B}" presName="parentText" presStyleLbl="node1" presStyleIdx="0" presStyleCnt="4" custScaleX="11468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EBF850-C43B-4417-9451-A0C732AFF7DD}" type="pres">
      <dgm:prSet presAssocID="{9F459B26-588B-4A70-A12B-5B9309431E4B}" presName="negativeSpace" presStyleCnt="0"/>
      <dgm:spPr/>
    </dgm:pt>
    <dgm:pt modelId="{CDC3EED2-5317-404B-B2AE-FBD84C413DB6}" type="pres">
      <dgm:prSet presAssocID="{9F459B26-588B-4A70-A12B-5B9309431E4B}" presName="childText" presStyleLbl="conFgAcc1" presStyleIdx="0" presStyleCnt="4">
        <dgm:presLayoutVars>
          <dgm:bulletEnabled val="1"/>
        </dgm:presLayoutVars>
      </dgm:prSet>
      <dgm:spPr/>
    </dgm:pt>
    <dgm:pt modelId="{622B0C05-C1C7-4626-A6F5-DB17F483B800}" type="pres">
      <dgm:prSet presAssocID="{F02B0817-4785-4188-8DCA-2F6314999381}" presName="spaceBetweenRectangles" presStyleCnt="0"/>
      <dgm:spPr/>
    </dgm:pt>
    <dgm:pt modelId="{84915A7A-E872-42EB-801E-4F6BA62BA901}" type="pres">
      <dgm:prSet presAssocID="{8D49E275-8944-4873-A677-DC75ED112548}" presName="parentLin" presStyleCnt="0"/>
      <dgm:spPr/>
    </dgm:pt>
    <dgm:pt modelId="{CFFA1C1B-985A-46C9-8079-788438CA3E0A}" type="pres">
      <dgm:prSet presAssocID="{8D49E275-8944-4873-A677-DC75ED112548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433EBA3D-666C-4FAF-9618-913F773D1821}" type="pres">
      <dgm:prSet presAssocID="{8D49E275-8944-4873-A677-DC75ED112548}" presName="parentText" presStyleLbl="node1" presStyleIdx="1" presStyleCnt="4" custScaleX="11694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24A586-D22F-44F5-AA80-44088A0BB8EF}" type="pres">
      <dgm:prSet presAssocID="{8D49E275-8944-4873-A677-DC75ED112548}" presName="negativeSpace" presStyleCnt="0"/>
      <dgm:spPr/>
    </dgm:pt>
    <dgm:pt modelId="{5FB626F8-A819-4AD8-8DED-821E90C4CA99}" type="pres">
      <dgm:prSet presAssocID="{8D49E275-8944-4873-A677-DC75ED112548}" presName="childText" presStyleLbl="conFgAcc1" presStyleIdx="1" presStyleCnt="4">
        <dgm:presLayoutVars>
          <dgm:bulletEnabled val="1"/>
        </dgm:presLayoutVars>
      </dgm:prSet>
      <dgm:spPr/>
    </dgm:pt>
    <dgm:pt modelId="{89F86230-6113-4987-AC9D-693C9578DA68}" type="pres">
      <dgm:prSet presAssocID="{EB05BD77-32E1-4A57-B0D5-20851754FCE8}" presName="spaceBetweenRectangles" presStyleCnt="0"/>
      <dgm:spPr/>
    </dgm:pt>
    <dgm:pt modelId="{0EC3AA23-C5C2-4247-8B18-D74F5DA9A3CF}" type="pres">
      <dgm:prSet presAssocID="{C3B370F3-D099-4836-8AFF-B453915C122F}" presName="parentLin" presStyleCnt="0"/>
      <dgm:spPr/>
    </dgm:pt>
    <dgm:pt modelId="{D9451A44-EE8E-4D0E-9A2A-3421042D0385}" type="pres">
      <dgm:prSet presAssocID="{C3B370F3-D099-4836-8AFF-B453915C122F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3E25E962-A750-4C26-B972-4B1EC440847D}" type="pres">
      <dgm:prSet presAssocID="{C3B370F3-D099-4836-8AFF-B453915C122F}" presName="parentText" presStyleLbl="node1" presStyleIdx="2" presStyleCnt="4" custScaleX="12033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7C3B95-83F4-4538-9C17-6C2C58362C3C}" type="pres">
      <dgm:prSet presAssocID="{C3B370F3-D099-4836-8AFF-B453915C122F}" presName="negativeSpace" presStyleCnt="0"/>
      <dgm:spPr/>
    </dgm:pt>
    <dgm:pt modelId="{00AA6880-A161-4E65-9D37-20EC9F5F78AC}" type="pres">
      <dgm:prSet presAssocID="{C3B370F3-D099-4836-8AFF-B453915C122F}" presName="childText" presStyleLbl="conFgAcc1" presStyleIdx="2" presStyleCnt="4">
        <dgm:presLayoutVars>
          <dgm:bulletEnabled val="1"/>
        </dgm:presLayoutVars>
      </dgm:prSet>
      <dgm:spPr/>
    </dgm:pt>
    <dgm:pt modelId="{CEE39873-FA4F-466E-B707-D71859332DF2}" type="pres">
      <dgm:prSet presAssocID="{BCA41B65-AD8E-4446-969F-0759C716672E}" presName="spaceBetweenRectangles" presStyleCnt="0"/>
      <dgm:spPr/>
    </dgm:pt>
    <dgm:pt modelId="{2121608E-9C63-4110-BF5C-26134A185168}" type="pres">
      <dgm:prSet presAssocID="{DEF1A518-5540-499B-9690-CEE1BA431AD8}" presName="parentLin" presStyleCnt="0"/>
      <dgm:spPr/>
    </dgm:pt>
    <dgm:pt modelId="{B2026587-1C64-45D3-B481-24C2FAA99AA0}" type="pres">
      <dgm:prSet presAssocID="{DEF1A518-5540-499B-9690-CEE1BA431AD8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0976D6DA-5232-4249-8324-FA6FE050A4FA}" type="pres">
      <dgm:prSet presAssocID="{DEF1A518-5540-499B-9690-CEE1BA431AD8}" presName="parentText" presStyleLbl="node1" presStyleIdx="3" presStyleCnt="4" custScaleX="12371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E5C1D4-7634-4CB6-9830-9EE721D23943}" type="pres">
      <dgm:prSet presAssocID="{DEF1A518-5540-499B-9690-CEE1BA431AD8}" presName="negativeSpace" presStyleCnt="0"/>
      <dgm:spPr/>
    </dgm:pt>
    <dgm:pt modelId="{6E61DF59-5A4B-4E44-8D1A-97A8D1A2556F}" type="pres">
      <dgm:prSet presAssocID="{DEF1A518-5540-499B-9690-CEE1BA431AD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113A3C0-2AC7-491B-892B-7B629125ECD0}" type="presOf" srcId="{DEF1A518-5540-499B-9690-CEE1BA431AD8}" destId="{0976D6DA-5232-4249-8324-FA6FE050A4FA}" srcOrd="1" destOrd="0" presId="urn:microsoft.com/office/officeart/2005/8/layout/list1"/>
    <dgm:cxn modelId="{C4933AE4-FF1B-4FB6-B9A5-E25AB7AB1AEC}" type="presOf" srcId="{9F459B26-588B-4A70-A12B-5B9309431E4B}" destId="{0C941E8D-E4C9-4BB7-BF4C-EFF99BD48F0D}" srcOrd="0" destOrd="0" presId="urn:microsoft.com/office/officeart/2005/8/layout/list1"/>
    <dgm:cxn modelId="{DEA0400D-4C53-49BF-97CD-015DF33EF68B}" srcId="{03BC25E0-F216-4E1C-A453-5A1EC9AFEC78}" destId="{C3B370F3-D099-4836-8AFF-B453915C122F}" srcOrd="2" destOrd="0" parTransId="{15B87514-14FC-400B-83F1-54B6715E299A}" sibTransId="{BCA41B65-AD8E-4446-969F-0759C716672E}"/>
    <dgm:cxn modelId="{CE84EA9B-38BC-4348-8E86-A44834EBBE17}" type="presOf" srcId="{03BC25E0-F216-4E1C-A453-5A1EC9AFEC78}" destId="{D18F3138-6472-44A6-9EAD-14E9D2C6DBB3}" srcOrd="0" destOrd="0" presId="urn:microsoft.com/office/officeart/2005/8/layout/list1"/>
    <dgm:cxn modelId="{9075D372-49A3-4FC7-ABF2-11834530D135}" srcId="{03BC25E0-F216-4E1C-A453-5A1EC9AFEC78}" destId="{8D49E275-8944-4873-A677-DC75ED112548}" srcOrd="1" destOrd="0" parTransId="{ED792B42-8448-4282-9526-DE57C1E192A6}" sibTransId="{EB05BD77-32E1-4A57-B0D5-20851754FCE8}"/>
    <dgm:cxn modelId="{AE73F312-839E-4D18-98F6-45A319659991}" type="presOf" srcId="{C3B370F3-D099-4836-8AFF-B453915C122F}" destId="{3E25E962-A750-4C26-B972-4B1EC440847D}" srcOrd="1" destOrd="0" presId="urn:microsoft.com/office/officeart/2005/8/layout/list1"/>
    <dgm:cxn modelId="{85C6F037-DB36-47CE-84B3-7C9ABC0DD5BE}" srcId="{03BC25E0-F216-4E1C-A453-5A1EC9AFEC78}" destId="{DEF1A518-5540-499B-9690-CEE1BA431AD8}" srcOrd="3" destOrd="0" parTransId="{7A158274-1E4A-4A41-ABB9-55CFD8485C0D}" sibTransId="{45B3259C-C5F8-41A8-A331-61D977D71718}"/>
    <dgm:cxn modelId="{928D657F-01EE-43C9-84B8-E746336564E5}" type="presOf" srcId="{DEF1A518-5540-499B-9690-CEE1BA431AD8}" destId="{B2026587-1C64-45D3-B481-24C2FAA99AA0}" srcOrd="0" destOrd="0" presId="urn:microsoft.com/office/officeart/2005/8/layout/list1"/>
    <dgm:cxn modelId="{24191466-F9D9-4684-9FEC-569999A2220A}" type="presOf" srcId="{C3B370F3-D099-4836-8AFF-B453915C122F}" destId="{D9451A44-EE8E-4D0E-9A2A-3421042D0385}" srcOrd="0" destOrd="0" presId="urn:microsoft.com/office/officeart/2005/8/layout/list1"/>
    <dgm:cxn modelId="{37AB84DD-84D6-4E03-83DE-F63588133E6A}" type="presOf" srcId="{8D49E275-8944-4873-A677-DC75ED112548}" destId="{433EBA3D-666C-4FAF-9618-913F773D1821}" srcOrd="1" destOrd="0" presId="urn:microsoft.com/office/officeart/2005/8/layout/list1"/>
    <dgm:cxn modelId="{BE04B7A6-0130-405C-AC3B-635E38D415EB}" srcId="{03BC25E0-F216-4E1C-A453-5A1EC9AFEC78}" destId="{9F459B26-588B-4A70-A12B-5B9309431E4B}" srcOrd="0" destOrd="0" parTransId="{BBC05457-A4CA-4F71-B657-2EBCE3FC705C}" sibTransId="{F02B0817-4785-4188-8DCA-2F6314999381}"/>
    <dgm:cxn modelId="{D3A35336-C46B-4B6E-9B90-935CCC4BF972}" type="presOf" srcId="{8D49E275-8944-4873-A677-DC75ED112548}" destId="{CFFA1C1B-985A-46C9-8079-788438CA3E0A}" srcOrd="0" destOrd="0" presId="urn:microsoft.com/office/officeart/2005/8/layout/list1"/>
    <dgm:cxn modelId="{E60A551D-06DD-4F74-808A-E793C02D5597}" type="presOf" srcId="{9F459B26-588B-4A70-A12B-5B9309431E4B}" destId="{1FE1392F-C96C-4BA2-928C-0E6442A42EB1}" srcOrd="1" destOrd="0" presId="urn:microsoft.com/office/officeart/2005/8/layout/list1"/>
    <dgm:cxn modelId="{8DB548B7-5DD7-4B0C-8370-8A90A321B4A7}" type="presParOf" srcId="{D18F3138-6472-44A6-9EAD-14E9D2C6DBB3}" destId="{3DE8563B-F09E-483A-9ED1-6E79F40D437A}" srcOrd="0" destOrd="0" presId="urn:microsoft.com/office/officeart/2005/8/layout/list1"/>
    <dgm:cxn modelId="{8FD5A657-5DDB-4C2B-A434-4CAE9B3DE6EA}" type="presParOf" srcId="{3DE8563B-F09E-483A-9ED1-6E79F40D437A}" destId="{0C941E8D-E4C9-4BB7-BF4C-EFF99BD48F0D}" srcOrd="0" destOrd="0" presId="urn:microsoft.com/office/officeart/2005/8/layout/list1"/>
    <dgm:cxn modelId="{DD00FA60-B498-4FCF-B6CC-69DDDEE135E0}" type="presParOf" srcId="{3DE8563B-F09E-483A-9ED1-6E79F40D437A}" destId="{1FE1392F-C96C-4BA2-928C-0E6442A42EB1}" srcOrd="1" destOrd="0" presId="urn:microsoft.com/office/officeart/2005/8/layout/list1"/>
    <dgm:cxn modelId="{37CB263E-9ECA-4900-A0E5-DA5F1554D320}" type="presParOf" srcId="{D18F3138-6472-44A6-9EAD-14E9D2C6DBB3}" destId="{46EBF850-C43B-4417-9451-A0C732AFF7DD}" srcOrd="1" destOrd="0" presId="urn:microsoft.com/office/officeart/2005/8/layout/list1"/>
    <dgm:cxn modelId="{33159A11-ADFD-41B1-9AF5-77E51346C4DF}" type="presParOf" srcId="{D18F3138-6472-44A6-9EAD-14E9D2C6DBB3}" destId="{CDC3EED2-5317-404B-B2AE-FBD84C413DB6}" srcOrd="2" destOrd="0" presId="urn:microsoft.com/office/officeart/2005/8/layout/list1"/>
    <dgm:cxn modelId="{095B3F19-0DF7-4CEA-A70A-E67968D04475}" type="presParOf" srcId="{D18F3138-6472-44A6-9EAD-14E9D2C6DBB3}" destId="{622B0C05-C1C7-4626-A6F5-DB17F483B800}" srcOrd="3" destOrd="0" presId="urn:microsoft.com/office/officeart/2005/8/layout/list1"/>
    <dgm:cxn modelId="{8883D4A6-78C5-415F-9188-8DB2DCD5FB8B}" type="presParOf" srcId="{D18F3138-6472-44A6-9EAD-14E9D2C6DBB3}" destId="{84915A7A-E872-42EB-801E-4F6BA62BA901}" srcOrd="4" destOrd="0" presId="urn:microsoft.com/office/officeart/2005/8/layout/list1"/>
    <dgm:cxn modelId="{D7BCF75B-BC4C-4BC6-B6AB-8D2AEF9ACBD6}" type="presParOf" srcId="{84915A7A-E872-42EB-801E-4F6BA62BA901}" destId="{CFFA1C1B-985A-46C9-8079-788438CA3E0A}" srcOrd="0" destOrd="0" presId="urn:microsoft.com/office/officeart/2005/8/layout/list1"/>
    <dgm:cxn modelId="{BAC0BEA7-943F-482D-8D20-AE43951F6D7B}" type="presParOf" srcId="{84915A7A-E872-42EB-801E-4F6BA62BA901}" destId="{433EBA3D-666C-4FAF-9618-913F773D1821}" srcOrd="1" destOrd="0" presId="urn:microsoft.com/office/officeart/2005/8/layout/list1"/>
    <dgm:cxn modelId="{8EF7E25E-4E61-4D8A-A031-CEFB668BD343}" type="presParOf" srcId="{D18F3138-6472-44A6-9EAD-14E9D2C6DBB3}" destId="{B824A586-D22F-44F5-AA80-44088A0BB8EF}" srcOrd="5" destOrd="0" presId="urn:microsoft.com/office/officeart/2005/8/layout/list1"/>
    <dgm:cxn modelId="{EBD891EF-6290-4F57-93DD-87843298AA57}" type="presParOf" srcId="{D18F3138-6472-44A6-9EAD-14E9D2C6DBB3}" destId="{5FB626F8-A819-4AD8-8DED-821E90C4CA99}" srcOrd="6" destOrd="0" presId="urn:microsoft.com/office/officeart/2005/8/layout/list1"/>
    <dgm:cxn modelId="{615FDD73-AF7E-4979-814A-F9E02F1848C2}" type="presParOf" srcId="{D18F3138-6472-44A6-9EAD-14E9D2C6DBB3}" destId="{89F86230-6113-4987-AC9D-693C9578DA68}" srcOrd="7" destOrd="0" presId="urn:microsoft.com/office/officeart/2005/8/layout/list1"/>
    <dgm:cxn modelId="{ED5B9A26-FA65-40E5-85F1-869C9F8F68DF}" type="presParOf" srcId="{D18F3138-6472-44A6-9EAD-14E9D2C6DBB3}" destId="{0EC3AA23-C5C2-4247-8B18-D74F5DA9A3CF}" srcOrd="8" destOrd="0" presId="urn:microsoft.com/office/officeart/2005/8/layout/list1"/>
    <dgm:cxn modelId="{54667CCC-87D8-4C02-8EC5-B9FBBFD9875B}" type="presParOf" srcId="{0EC3AA23-C5C2-4247-8B18-D74F5DA9A3CF}" destId="{D9451A44-EE8E-4D0E-9A2A-3421042D0385}" srcOrd="0" destOrd="0" presId="urn:microsoft.com/office/officeart/2005/8/layout/list1"/>
    <dgm:cxn modelId="{9EFE325D-3870-4B2F-94FD-53395A7A28CF}" type="presParOf" srcId="{0EC3AA23-C5C2-4247-8B18-D74F5DA9A3CF}" destId="{3E25E962-A750-4C26-B972-4B1EC440847D}" srcOrd="1" destOrd="0" presId="urn:microsoft.com/office/officeart/2005/8/layout/list1"/>
    <dgm:cxn modelId="{73F69872-AD8D-4B35-8B5B-18930505C8D0}" type="presParOf" srcId="{D18F3138-6472-44A6-9EAD-14E9D2C6DBB3}" destId="{C77C3B95-83F4-4538-9C17-6C2C58362C3C}" srcOrd="9" destOrd="0" presId="urn:microsoft.com/office/officeart/2005/8/layout/list1"/>
    <dgm:cxn modelId="{9F88EC26-F3F1-48B1-9FBA-11F8DBC9075D}" type="presParOf" srcId="{D18F3138-6472-44A6-9EAD-14E9D2C6DBB3}" destId="{00AA6880-A161-4E65-9D37-20EC9F5F78AC}" srcOrd="10" destOrd="0" presId="urn:microsoft.com/office/officeart/2005/8/layout/list1"/>
    <dgm:cxn modelId="{923CCBC6-C419-441F-B57A-F1C818AE57D5}" type="presParOf" srcId="{D18F3138-6472-44A6-9EAD-14E9D2C6DBB3}" destId="{CEE39873-FA4F-466E-B707-D71859332DF2}" srcOrd="11" destOrd="0" presId="urn:microsoft.com/office/officeart/2005/8/layout/list1"/>
    <dgm:cxn modelId="{F92757F9-684F-4D75-A713-6E852C8AB0E4}" type="presParOf" srcId="{D18F3138-6472-44A6-9EAD-14E9D2C6DBB3}" destId="{2121608E-9C63-4110-BF5C-26134A185168}" srcOrd="12" destOrd="0" presId="urn:microsoft.com/office/officeart/2005/8/layout/list1"/>
    <dgm:cxn modelId="{33D6A722-C92E-48C9-B8A4-E6A8AFEE4EBB}" type="presParOf" srcId="{2121608E-9C63-4110-BF5C-26134A185168}" destId="{B2026587-1C64-45D3-B481-24C2FAA99AA0}" srcOrd="0" destOrd="0" presId="urn:microsoft.com/office/officeart/2005/8/layout/list1"/>
    <dgm:cxn modelId="{085F3E91-D710-44E5-9449-3F64B3F0D3AF}" type="presParOf" srcId="{2121608E-9C63-4110-BF5C-26134A185168}" destId="{0976D6DA-5232-4249-8324-FA6FE050A4FA}" srcOrd="1" destOrd="0" presId="urn:microsoft.com/office/officeart/2005/8/layout/list1"/>
    <dgm:cxn modelId="{788002F2-D217-45EA-BFAA-A3B3B720997F}" type="presParOf" srcId="{D18F3138-6472-44A6-9EAD-14E9D2C6DBB3}" destId="{80E5C1D4-7634-4CB6-9830-9EE721D23943}" srcOrd="13" destOrd="0" presId="urn:microsoft.com/office/officeart/2005/8/layout/list1"/>
    <dgm:cxn modelId="{B49113E0-0556-4E4A-A766-305F544EF80D}" type="presParOf" srcId="{D18F3138-6472-44A6-9EAD-14E9D2C6DBB3}" destId="{6E61DF59-5A4B-4E44-8D1A-97A8D1A2556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F2D4C5-EFC1-4F7B-BF11-175DD831187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D86DA51-4B9E-4343-A90C-2B606981CF38}">
      <dgm:prSet phldrT="[Текст]" custT="1"/>
      <dgm:spPr/>
      <dgm:t>
        <a:bodyPr/>
        <a:lstStyle/>
        <a:p>
          <a:r>
            <a:rPr lang="uk-UA" sz="1800" dirty="0" smtClean="0"/>
            <a:t>Надходження від ЄДР до ДПІ заяви на проведення державної реєстрації за формою №1-ОПП для </a:t>
          </a:r>
          <a:r>
            <a:rPr lang="uk-UA" sz="1800" dirty="0" err="1" smtClean="0"/>
            <a:t>юр</a:t>
          </a:r>
          <a:r>
            <a:rPr lang="uk-UA" sz="1800" dirty="0" smtClean="0"/>
            <a:t>. осіб та №5-ОПП для ФОП</a:t>
          </a:r>
          <a:endParaRPr lang="uk-UA" sz="1800" dirty="0"/>
        </a:p>
      </dgm:t>
    </dgm:pt>
    <dgm:pt modelId="{91DE404A-9AEB-4420-AA3D-E9F8D08DF716}" type="parTrans" cxnId="{2379CE97-74F4-42B7-A1BB-5543BE21A670}">
      <dgm:prSet/>
      <dgm:spPr/>
      <dgm:t>
        <a:bodyPr/>
        <a:lstStyle/>
        <a:p>
          <a:endParaRPr lang="uk-UA" sz="2400"/>
        </a:p>
      </dgm:t>
    </dgm:pt>
    <dgm:pt modelId="{2EC4AF4D-8E13-41AD-9D7D-890893F5CF4D}" type="sibTrans" cxnId="{2379CE97-74F4-42B7-A1BB-5543BE21A670}">
      <dgm:prSet/>
      <dgm:spPr/>
      <dgm:t>
        <a:bodyPr/>
        <a:lstStyle/>
        <a:p>
          <a:endParaRPr lang="uk-UA" sz="2400"/>
        </a:p>
      </dgm:t>
    </dgm:pt>
    <dgm:pt modelId="{4DB75E31-B0EC-4F74-A861-BBFB61B8161D}">
      <dgm:prSet phldrT="[Текст]" custT="1"/>
      <dgm:spPr/>
      <dgm:t>
        <a:bodyPr/>
        <a:lstStyle/>
        <a:p>
          <a:r>
            <a:rPr lang="uk-UA" sz="1800" dirty="0" smtClean="0"/>
            <a:t>На бажання платника податків – </a:t>
          </a:r>
          <a:r>
            <a:rPr lang="uk-UA" sz="1800" dirty="0" err="1" smtClean="0"/>
            <a:t>юр</a:t>
          </a:r>
          <a:r>
            <a:rPr lang="uk-UA" sz="1800" dirty="0" smtClean="0"/>
            <a:t>. особи, на яку не надійшли відомості, може самостійно зареєструватися, подавши до ДПС: 1) заяву за формою 1-ОПП; 2) копію свідоцтва про </a:t>
          </a:r>
          <a:r>
            <a:rPr lang="uk-UA" sz="1800" dirty="0" err="1" smtClean="0"/>
            <a:t>держ</a:t>
          </a:r>
          <a:r>
            <a:rPr lang="uk-UA" sz="1800" dirty="0" smtClean="0"/>
            <a:t>. реєстрацію; 3) копію документа, що підтверджує присвоєння ЄДРПОУ. </a:t>
          </a:r>
          <a:endParaRPr lang="uk-UA" sz="1800" dirty="0"/>
        </a:p>
      </dgm:t>
    </dgm:pt>
    <dgm:pt modelId="{1AB97771-71A9-4E99-AE9B-05CEB89FBDE1}" type="parTrans" cxnId="{66615E60-00BB-4BFE-8C0D-B9CCF25F0A8F}">
      <dgm:prSet/>
      <dgm:spPr/>
      <dgm:t>
        <a:bodyPr/>
        <a:lstStyle/>
        <a:p>
          <a:endParaRPr lang="uk-UA" sz="2400"/>
        </a:p>
      </dgm:t>
    </dgm:pt>
    <dgm:pt modelId="{06FBA0B6-D62F-4077-BC64-9D16ABCF24B8}" type="sibTrans" cxnId="{66615E60-00BB-4BFE-8C0D-B9CCF25F0A8F}">
      <dgm:prSet/>
      <dgm:spPr/>
      <dgm:t>
        <a:bodyPr/>
        <a:lstStyle/>
        <a:p>
          <a:endParaRPr lang="uk-UA" sz="2400"/>
        </a:p>
      </dgm:t>
    </dgm:pt>
    <dgm:pt modelId="{133F23D7-A47C-4227-B5E6-0E938BD67BC0}">
      <dgm:prSet phldrT="[Текст]" custT="1"/>
      <dgm:spPr/>
      <dgm:t>
        <a:bodyPr/>
        <a:lstStyle/>
        <a:p>
          <a:r>
            <a:rPr lang="uk-UA" sz="1800" dirty="0" smtClean="0"/>
            <a:t>Якщо ФОП за релігійними чи іншими переконаннями відмовилася від </a:t>
          </a:r>
          <a:r>
            <a:rPr lang="uk-UA" sz="1800" dirty="0" err="1" smtClean="0"/>
            <a:t>індентифікаційного</a:t>
          </a:r>
          <a:r>
            <a:rPr lang="uk-UA" sz="1800" dirty="0" smtClean="0"/>
            <a:t> номера та має у паспорті відмітку, до ЄДР вноситься серію і номер паспорта</a:t>
          </a:r>
          <a:endParaRPr lang="uk-UA" sz="1800" dirty="0"/>
        </a:p>
      </dgm:t>
    </dgm:pt>
    <dgm:pt modelId="{6717E2F6-1F74-4D23-89AF-7C7650DE772C}" type="parTrans" cxnId="{361FB2E2-D2A8-4EE4-8F06-EB08C319FF1A}">
      <dgm:prSet/>
      <dgm:spPr/>
      <dgm:t>
        <a:bodyPr/>
        <a:lstStyle/>
        <a:p>
          <a:endParaRPr lang="uk-UA" sz="2400"/>
        </a:p>
      </dgm:t>
    </dgm:pt>
    <dgm:pt modelId="{0C300429-E24F-407F-9A24-6A4DA9578C38}" type="sibTrans" cxnId="{361FB2E2-D2A8-4EE4-8F06-EB08C319FF1A}">
      <dgm:prSet/>
      <dgm:spPr/>
      <dgm:t>
        <a:bodyPr/>
        <a:lstStyle/>
        <a:p>
          <a:endParaRPr lang="uk-UA" sz="2400"/>
        </a:p>
      </dgm:t>
    </dgm:pt>
    <dgm:pt modelId="{FB59E94C-633F-46C7-8D60-159A17C65C8C}">
      <dgm:prSet phldrT="[Текст]" custT="1"/>
      <dgm:spPr/>
      <dgm:t>
        <a:bodyPr/>
        <a:lstStyle/>
        <a:p>
          <a:r>
            <a:rPr lang="uk-UA" sz="1800" dirty="0" smtClean="0"/>
            <a:t>Орган ДПС бере на облік платника за їх місцезнаходженням не пізніше наступного робочого дня з дня отримання відомостей від державного реєстратора</a:t>
          </a:r>
          <a:endParaRPr lang="uk-UA" sz="1800" dirty="0"/>
        </a:p>
      </dgm:t>
    </dgm:pt>
    <dgm:pt modelId="{ECF6EDC0-87E6-41C7-80A0-AE34C7F3EFBE}" type="parTrans" cxnId="{DD5987D1-8A14-4BFD-8C1E-7BF9AADC4CB4}">
      <dgm:prSet/>
      <dgm:spPr/>
      <dgm:t>
        <a:bodyPr/>
        <a:lstStyle/>
        <a:p>
          <a:endParaRPr lang="uk-UA" sz="2400"/>
        </a:p>
      </dgm:t>
    </dgm:pt>
    <dgm:pt modelId="{A57D8841-57B7-4DF2-A0A2-BD2BBC68CF7D}" type="sibTrans" cxnId="{DD5987D1-8A14-4BFD-8C1E-7BF9AADC4CB4}">
      <dgm:prSet/>
      <dgm:spPr/>
      <dgm:t>
        <a:bodyPr/>
        <a:lstStyle/>
        <a:p>
          <a:endParaRPr lang="uk-UA" sz="2400"/>
        </a:p>
      </dgm:t>
    </dgm:pt>
    <dgm:pt modelId="{A12EBA15-A29E-4CA2-BC7A-39CA477B7400}">
      <dgm:prSet phldrT="[Текст]" custT="1"/>
      <dgm:spPr/>
      <dgm:t>
        <a:bodyPr/>
        <a:lstStyle/>
        <a:p>
          <a:r>
            <a:rPr lang="ru-RU" sz="1800" dirty="0" err="1" smtClean="0"/>
            <a:t>Отриман</a:t>
          </a:r>
          <a:r>
            <a:rPr lang="uk-UA" sz="1800" dirty="0" smtClean="0"/>
            <a:t>і відомості обробляються і вносяться до районного рівня Єдиного банку даних </a:t>
          </a:r>
          <a:r>
            <a:rPr lang="uk-UA" sz="1800" dirty="0" err="1" smtClean="0"/>
            <a:t>юр</a:t>
          </a:r>
          <a:r>
            <a:rPr lang="uk-UA" sz="1800" dirty="0" smtClean="0"/>
            <a:t>. та </a:t>
          </a:r>
          <a:r>
            <a:rPr lang="uk-UA" sz="1800" dirty="0" err="1" smtClean="0"/>
            <a:t>фіз</a:t>
          </a:r>
          <a:r>
            <a:rPr lang="uk-UA" sz="1800" dirty="0" smtClean="0"/>
            <a:t>. осіб та фіксуються у журналі за формою № 2-ОПП для </a:t>
          </a:r>
          <a:r>
            <a:rPr lang="uk-UA" sz="1800" dirty="0" err="1" smtClean="0"/>
            <a:t>юр</a:t>
          </a:r>
          <a:r>
            <a:rPr lang="uk-UA" sz="1800" dirty="0" smtClean="0"/>
            <a:t>. осіб та № 7-ОПП для ФОП</a:t>
          </a:r>
          <a:endParaRPr lang="uk-UA" sz="1800" dirty="0"/>
        </a:p>
      </dgm:t>
    </dgm:pt>
    <dgm:pt modelId="{1A0C78D5-F0D8-48B6-900A-8AF9AFF54475}" type="parTrans" cxnId="{8ACBE10A-FE89-461B-8EB1-DCA4AD795477}">
      <dgm:prSet/>
      <dgm:spPr/>
      <dgm:t>
        <a:bodyPr/>
        <a:lstStyle/>
        <a:p>
          <a:endParaRPr lang="uk-UA" sz="2400"/>
        </a:p>
      </dgm:t>
    </dgm:pt>
    <dgm:pt modelId="{FE628215-BDD8-4C7B-8435-DA95BC2FDCD7}" type="sibTrans" cxnId="{8ACBE10A-FE89-461B-8EB1-DCA4AD795477}">
      <dgm:prSet/>
      <dgm:spPr/>
      <dgm:t>
        <a:bodyPr/>
        <a:lstStyle/>
        <a:p>
          <a:endParaRPr lang="uk-UA" sz="2400"/>
        </a:p>
      </dgm:t>
    </dgm:pt>
    <dgm:pt modelId="{D1912BA8-2A1D-4C77-BE95-006B3EEC2727}" type="pres">
      <dgm:prSet presAssocID="{07F2D4C5-EFC1-4F7B-BF11-175DD83118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42778904-C2B6-4A7F-9322-9051486741EE}" type="pres">
      <dgm:prSet presAssocID="{07F2D4C5-EFC1-4F7B-BF11-175DD8311872}" presName="Name1" presStyleCnt="0"/>
      <dgm:spPr/>
    </dgm:pt>
    <dgm:pt modelId="{664B5497-891F-4CBA-A17C-C79D46C4FA7E}" type="pres">
      <dgm:prSet presAssocID="{07F2D4C5-EFC1-4F7B-BF11-175DD8311872}" presName="cycle" presStyleCnt="0"/>
      <dgm:spPr/>
    </dgm:pt>
    <dgm:pt modelId="{97EF1FB4-247E-4A15-B03C-60F2D90BD76C}" type="pres">
      <dgm:prSet presAssocID="{07F2D4C5-EFC1-4F7B-BF11-175DD8311872}" presName="srcNode" presStyleLbl="node1" presStyleIdx="0" presStyleCnt="5"/>
      <dgm:spPr/>
    </dgm:pt>
    <dgm:pt modelId="{1939416A-53C2-435E-B4D6-4B2039CCCEDF}" type="pres">
      <dgm:prSet presAssocID="{07F2D4C5-EFC1-4F7B-BF11-175DD8311872}" presName="conn" presStyleLbl="parChTrans1D2" presStyleIdx="0" presStyleCnt="1"/>
      <dgm:spPr/>
      <dgm:t>
        <a:bodyPr/>
        <a:lstStyle/>
        <a:p>
          <a:endParaRPr lang="uk-UA"/>
        </a:p>
      </dgm:t>
    </dgm:pt>
    <dgm:pt modelId="{F9B18CE0-8766-44B1-BFC6-BA08DF4A00CC}" type="pres">
      <dgm:prSet presAssocID="{07F2D4C5-EFC1-4F7B-BF11-175DD8311872}" presName="extraNode" presStyleLbl="node1" presStyleIdx="0" presStyleCnt="5"/>
      <dgm:spPr/>
    </dgm:pt>
    <dgm:pt modelId="{4A04DDFB-D2E9-4E11-BB88-C6B2C67EECC2}" type="pres">
      <dgm:prSet presAssocID="{07F2D4C5-EFC1-4F7B-BF11-175DD8311872}" presName="dstNode" presStyleLbl="node1" presStyleIdx="0" presStyleCnt="5"/>
      <dgm:spPr/>
    </dgm:pt>
    <dgm:pt modelId="{82A81E32-D8F4-41F0-84CA-980B39DD5E6B}" type="pres">
      <dgm:prSet presAssocID="{2D86DA51-4B9E-4343-A90C-2B606981CF3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CC1698-90E4-4BA8-98DA-79DA7E96B587}" type="pres">
      <dgm:prSet presAssocID="{2D86DA51-4B9E-4343-A90C-2B606981CF38}" presName="accent_1" presStyleCnt="0"/>
      <dgm:spPr/>
    </dgm:pt>
    <dgm:pt modelId="{1B7AD2D4-4B6E-4F1F-85D1-74D177DFC0A2}" type="pres">
      <dgm:prSet presAssocID="{2D86DA51-4B9E-4343-A90C-2B606981CF38}" presName="accentRepeatNode" presStyleLbl="solidFgAcc1" presStyleIdx="0" presStyleCnt="5"/>
      <dgm:spPr/>
    </dgm:pt>
    <dgm:pt modelId="{0508D8BF-F589-474F-84A3-EDBC96F2230E}" type="pres">
      <dgm:prSet presAssocID="{4DB75E31-B0EC-4F74-A861-BBFB61B8161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3F9C24-A8EA-477A-9EF9-AA58CD255EF3}" type="pres">
      <dgm:prSet presAssocID="{4DB75E31-B0EC-4F74-A861-BBFB61B8161D}" presName="accent_2" presStyleCnt="0"/>
      <dgm:spPr/>
    </dgm:pt>
    <dgm:pt modelId="{8FF1B8BE-1296-44FC-8CAC-1A909D7A6BFC}" type="pres">
      <dgm:prSet presAssocID="{4DB75E31-B0EC-4F74-A861-BBFB61B8161D}" presName="accentRepeatNode" presStyleLbl="solidFgAcc1" presStyleIdx="1" presStyleCnt="5"/>
      <dgm:spPr/>
    </dgm:pt>
    <dgm:pt modelId="{28CE4866-02C1-44A2-8212-C89A70DBA66B}" type="pres">
      <dgm:prSet presAssocID="{133F23D7-A47C-4227-B5E6-0E938BD67BC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95143E-BB80-4506-97A7-6E98A53F0948}" type="pres">
      <dgm:prSet presAssocID="{133F23D7-A47C-4227-B5E6-0E938BD67BC0}" presName="accent_3" presStyleCnt="0"/>
      <dgm:spPr/>
    </dgm:pt>
    <dgm:pt modelId="{7ECF3564-0796-4032-A32C-38B8BB1BCF88}" type="pres">
      <dgm:prSet presAssocID="{133F23D7-A47C-4227-B5E6-0E938BD67BC0}" presName="accentRepeatNode" presStyleLbl="solidFgAcc1" presStyleIdx="2" presStyleCnt="5"/>
      <dgm:spPr/>
    </dgm:pt>
    <dgm:pt modelId="{36AA69DB-1A77-4D93-983B-33EC66A72480}" type="pres">
      <dgm:prSet presAssocID="{A12EBA15-A29E-4CA2-BC7A-39CA477B740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A7573C-D92A-41D9-BD47-B74EF3090729}" type="pres">
      <dgm:prSet presAssocID="{A12EBA15-A29E-4CA2-BC7A-39CA477B7400}" presName="accent_4" presStyleCnt="0"/>
      <dgm:spPr/>
    </dgm:pt>
    <dgm:pt modelId="{2AC1E557-D835-4576-B17E-CBFEC6439F7D}" type="pres">
      <dgm:prSet presAssocID="{A12EBA15-A29E-4CA2-BC7A-39CA477B7400}" presName="accentRepeatNode" presStyleLbl="solidFgAcc1" presStyleIdx="3" presStyleCnt="5"/>
      <dgm:spPr/>
    </dgm:pt>
    <dgm:pt modelId="{F1AB7017-E9DC-487B-BE78-80BED7C4D580}" type="pres">
      <dgm:prSet presAssocID="{FB59E94C-633F-46C7-8D60-159A17C65C8C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740816-6FA7-4FF3-BF43-21B4C6D34D3E}" type="pres">
      <dgm:prSet presAssocID="{FB59E94C-633F-46C7-8D60-159A17C65C8C}" presName="accent_5" presStyleCnt="0"/>
      <dgm:spPr/>
    </dgm:pt>
    <dgm:pt modelId="{E664ED39-944A-4BDA-BBA5-0CBB461C1973}" type="pres">
      <dgm:prSet presAssocID="{FB59E94C-633F-46C7-8D60-159A17C65C8C}" presName="accentRepeatNode" presStyleLbl="solidFgAcc1" presStyleIdx="4" presStyleCnt="5"/>
      <dgm:spPr/>
    </dgm:pt>
  </dgm:ptLst>
  <dgm:cxnLst>
    <dgm:cxn modelId="{8ACBE10A-FE89-461B-8EB1-DCA4AD795477}" srcId="{07F2D4C5-EFC1-4F7B-BF11-175DD8311872}" destId="{A12EBA15-A29E-4CA2-BC7A-39CA477B7400}" srcOrd="3" destOrd="0" parTransId="{1A0C78D5-F0D8-48B6-900A-8AF9AFF54475}" sibTransId="{FE628215-BDD8-4C7B-8435-DA95BC2FDCD7}"/>
    <dgm:cxn modelId="{66615E60-00BB-4BFE-8C0D-B9CCF25F0A8F}" srcId="{07F2D4C5-EFC1-4F7B-BF11-175DD8311872}" destId="{4DB75E31-B0EC-4F74-A861-BBFB61B8161D}" srcOrd="1" destOrd="0" parTransId="{1AB97771-71A9-4E99-AE9B-05CEB89FBDE1}" sibTransId="{06FBA0B6-D62F-4077-BC64-9D16ABCF24B8}"/>
    <dgm:cxn modelId="{E47172CE-01B3-4290-AA79-41C6E666D38B}" type="presOf" srcId="{4DB75E31-B0EC-4F74-A861-BBFB61B8161D}" destId="{0508D8BF-F589-474F-84A3-EDBC96F2230E}" srcOrd="0" destOrd="0" presId="urn:microsoft.com/office/officeart/2008/layout/VerticalCurvedList"/>
    <dgm:cxn modelId="{DD5987D1-8A14-4BFD-8C1E-7BF9AADC4CB4}" srcId="{07F2D4C5-EFC1-4F7B-BF11-175DD8311872}" destId="{FB59E94C-633F-46C7-8D60-159A17C65C8C}" srcOrd="4" destOrd="0" parTransId="{ECF6EDC0-87E6-41C7-80A0-AE34C7F3EFBE}" sibTransId="{A57D8841-57B7-4DF2-A0A2-BD2BBC68CF7D}"/>
    <dgm:cxn modelId="{BBF3E9BD-F572-4789-9824-ADD38939778B}" type="presOf" srcId="{133F23D7-A47C-4227-B5E6-0E938BD67BC0}" destId="{28CE4866-02C1-44A2-8212-C89A70DBA66B}" srcOrd="0" destOrd="0" presId="urn:microsoft.com/office/officeart/2008/layout/VerticalCurvedList"/>
    <dgm:cxn modelId="{2379CE97-74F4-42B7-A1BB-5543BE21A670}" srcId="{07F2D4C5-EFC1-4F7B-BF11-175DD8311872}" destId="{2D86DA51-4B9E-4343-A90C-2B606981CF38}" srcOrd="0" destOrd="0" parTransId="{91DE404A-9AEB-4420-AA3D-E9F8D08DF716}" sibTransId="{2EC4AF4D-8E13-41AD-9D7D-890893F5CF4D}"/>
    <dgm:cxn modelId="{2F23761A-083B-4D0F-A6CD-50D2415BA3EE}" type="presOf" srcId="{2EC4AF4D-8E13-41AD-9D7D-890893F5CF4D}" destId="{1939416A-53C2-435E-B4D6-4B2039CCCEDF}" srcOrd="0" destOrd="0" presId="urn:microsoft.com/office/officeart/2008/layout/VerticalCurvedList"/>
    <dgm:cxn modelId="{C82BC4D7-29F0-4169-B3CF-EE7009DC062B}" type="presOf" srcId="{07F2D4C5-EFC1-4F7B-BF11-175DD8311872}" destId="{D1912BA8-2A1D-4C77-BE95-006B3EEC2727}" srcOrd="0" destOrd="0" presId="urn:microsoft.com/office/officeart/2008/layout/VerticalCurvedList"/>
    <dgm:cxn modelId="{361FB2E2-D2A8-4EE4-8F06-EB08C319FF1A}" srcId="{07F2D4C5-EFC1-4F7B-BF11-175DD8311872}" destId="{133F23D7-A47C-4227-B5E6-0E938BD67BC0}" srcOrd="2" destOrd="0" parTransId="{6717E2F6-1F74-4D23-89AF-7C7650DE772C}" sibTransId="{0C300429-E24F-407F-9A24-6A4DA9578C38}"/>
    <dgm:cxn modelId="{375D880B-5F12-4274-A3A7-435029339FF8}" type="presOf" srcId="{A12EBA15-A29E-4CA2-BC7A-39CA477B7400}" destId="{36AA69DB-1A77-4D93-983B-33EC66A72480}" srcOrd="0" destOrd="0" presId="urn:microsoft.com/office/officeart/2008/layout/VerticalCurvedList"/>
    <dgm:cxn modelId="{606FD775-6E2B-4767-82E6-A3D70EF8B27F}" type="presOf" srcId="{FB59E94C-633F-46C7-8D60-159A17C65C8C}" destId="{F1AB7017-E9DC-487B-BE78-80BED7C4D580}" srcOrd="0" destOrd="0" presId="urn:microsoft.com/office/officeart/2008/layout/VerticalCurvedList"/>
    <dgm:cxn modelId="{4CF0E40B-DD41-4941-938C-F5D6AD49B88C}" type="presOf" srcId="{2D86DA51-4B9E-4343-A90C-2B606981CF38}" destId="{82A81E32-D8F4-41F0-84CA-980B39DD5E6B}" srcOrd="0" destOrd="0" presId="urn:microsoft.com/office/officeart/2008/layout/VerticalCurvedList"/>
    <dgm:cxn modelId="{88EEACBA-B6E9-4660-BE7F-3A9A279C7E77}" type="presParOf" srcId="{D1912BA8-2A1D-4C77-BE95-006B3EEC2727}" destId="{42778904-C2B6-4A7F-9322-9051486741EE}" srcOrd="0" destOrd="0" presId="urn:microsoft.com/office/officeart/2008/layout/VerticalCurvedList"/>
    <dgm:cxn modelId="{450237AB-9AFC-4C8B-9488-02C535598DDA}" type="presParOf" srcId="{42778904-C2B6-4A7F-9322-9051486741EE}" destId="{664B5497-891F-4CBA-A17C-C79D46C4FA7E}" srcOrd="0" destOrd="0" presId="urn:microsoft.com/office/officeart/2008/layout/VerticalCurvedList"/>
    <dgm:cxn modelId="{91D6B955-6A31-483B-A1C7-ECFCED82A8A7}" type="presParOf" srcId="{664B5497-891F-4CBA-A17C-C79D46C4FA7E}" destId="{97EF1FB4-247E-4A15-B03C-60F2D90BD76C}" srcOrd="0" destOrd="0" presId="urn:microsoft.com/office/officeart/2008/layout/VerticalCurvedList"/>
    <dgm:cxn modelId="{D3DA24E0-3B04-47A8-BDF3-1A5539A23EF6}" type="presParOf" srcId="{664B5497-891F-4CBA-A17C-C79D46C4FA7E}" destId="{1939416A-53C2-435E-B4D6-4B2039CCCEDF}" srcOrd="1" destOrd="0" presId="urn:microsoft.com/office/officeart/2008/layout/VerticalCurvedList"/>
    <dgm:cxn modelId="{E4697697-A181-4F74-A719-DFF7BFA01EE2}" type="presParOf" srcId="{664B5497-891F-4CBA-A17C-C79D46C4FA7E}" destId="{F9B18CE0-8766-44B1-BFC6-BA08DF4A00CC}" srcOrd="2" destOrd="0" presId="urn:microsoft.com/office/officeart/2008/layout/VerticalCurvedList"/>
    <dgm:cxn modelId="{FA9EFD7F-CC79-4863-8CDF-2938A7C5A236}" type="presParOf" srcId="{664B5497-891F-4CBA-A17C-C79D46C4FA7E}" destId="{4A04DDFB-D2E9-4E11-BB88-C6B2C67EECC2}" srcOrd="3" destOrd="0" presId="urn:microsoft.com/office/officeart/2008/layout/VerticalCurvedList"/>
    <dgm:cxn modelId="{3E1651B5-10C8-4E83-AB89-4AB2D2ED241B}" type="presParOf" srcId="{42778904-C2B6-4A7F-9322-9051486741EE}" destId="{82A81E32-D8F4-41F0-84CA-980B39DD5E6B}" srcOrd="1" destOrd="0" presId="urn:microsoft.com/office/officeart/2008/layout/VerticalCurvedList"/>
    <dgm:cxn modelId="{51CD105D-02D9-4853-A42C-C146A918FD66}" type="presParOf" srcId="{42778904-C2B6-4A7F-9322-9051486741EE}" destId="{DECC1698-90E4-4BA8-98DA-79DA7E96B587}" srcOrd="2" destOrd="0" presId="urn:microsoft.com/office/officeart/2008/layout/VerticalCurvedList"/>
    <dgm:cxn modelId="{2447B710-642C-4CE0-BAAD-4B6452736AEC}" type="presParOf" srcId="{DECC1698-90E4-4BA8-98DA-79DA7E96B587}" destId="{1B7AD2D4-4B6E-4F1F-85D1-74D177DFC0A2}" srcOrd="0" destOrd="0" presId="urn:microsoft.com/office/officeart/2008/layout/VerticalCurvedList"/>
    <dgm:cxn modelId="{D8BCCF05-C12F-4324-853F-0C123426C03C}" type="presParOf" srcId="{42778904-C2B6-4A7F-9322-9051486741EE}" destId="{0508D8BF-F589-474F-84A3-EDBC96F2230E}" srcOrd="3" destOrd="0" presId="urn:microsoft.com/office/officeart/2008/layout/VerticalCurvedList"/>
    <dgm:cxn modelId="{DF09BE29-51A1-4FDE-863F-778184207B45}" type="presParOf" srcId="{42778904-C2B6-4A7F-9322-9051486741EE}" destId="{1B3F9C24-A8EA-477A-9EF9-AA58CD255EF3}" srcOrd="4" destOrd="0" presId="urn:microsoft.com/office/officeart/2008/layout/VerticalCurvedList"/>
    <dgm:cxn modelId="{8ACEEC01-EAB0-4F73-9AF2-CB59D09D3B72}" type="presParOf" srcId="{1B3F9C24-A8EA-477A-9EF9-AA58CD255EF3}" destId="{8FF1B8BE-1296-44FC-8CAC-1A909D7A6BFC}" srcOrd="0" destOrd="0" presId="urn:microsoft.com/office/officeart/2008/layout/VerticalCurvedList"/>
    <dgm:cxn modelId="{6F09A008-D62C-4BE5-9594-A151DC8A7A6C}" type="presParOf" srcId="{42778904-C2B6-4A7F-9322-9051486741EE}" destId="{28CE4866-02C1-44A2-8212-C89A70DBA66B}" srcOrd="5" destOrd="0" presId="urn:microsoft.com/office/officeart/2008/layout/VerticalCurvedList"/>
    <dgm:cxn modelId="{573124B3-A066-411D-9114-7B0F63DDC17D}" type="presParOf" srcId="{42778904-C2B6-4A7F-9322-9051486741EE}" destId="{5695143E-BB80-4506-97A7-6E98A53F0948}" srcOrd="6" destOrd="0" presId="urn:microsoft.com/office/officeart/2008/layout/VerticalCurvedList"/>
    <dgm:cxn modelId="{0F41AE77-D960-4068-B8AA-3231344A3F1A}" type="presParOf" srcId="{5695143E-BB80-4506-97A7-6E98A53F0948}" destId="{7ECF3564-0796-4032-A32C-38B8BB1BCF88}" srcOrd="0" destOrd="0" presId="urn:microsoft.com/office/officeart/2008/layout/VerticalCurvedList"/>
    <dgm:cxn modelId="{9A43EF63-F9E6-42FA-9A8B-43BADBCA9EE0}" type="presParOf" srcId="{42778904-C2B6-4A7F-9322-9051486741EE}" destId="{36AA69DB-1A77-4D93-983B-33EC66A72480}" srcOrd="7" destOrd="0" presId="urn:microsoft.com/office/officeart/2008/layout/VerticalCurvedList"/>
    <dgm:cxn modelId="{BD6B5461-B977-4758-B1EB-2AF2F8618466}" type="presParOf" srcId="{42778904-C2B6-4A7F-9322-9051486741EE}" destId="{29A7573C-D92A-41D9-BD47-B74EF3090729}" srcOrd="8" destOrd="0" presId="urn:microsoft.com/office/officeart/2008/layout/VerticalCurvedList"/>
    <dgm:cxn modelId="{B4592CA0-30E7-4CF3-8129-530895C32CF6}" type="presParOf" srcId="{29A7573C-D92A-41D9-BD47-B74EF3090729}" destId="{2AC1E557-D835-4576-B17E-CBFEC6439F7D}" srcOrd="0" destOrd="0" presId="urn:microsoft.com/office/officeart/2008/layout/VerticalCurvedList"/>
    <dgm:cxn modelId="{F155B844-01F4-4657-85CD-567D2402C3A6}" type="presParOf" srcId="{42778904-C2B6-4A7F-9322-9051486741EE}" destId="{F1AB7017-E9DC-487B-BE78-80BED7C4D580}" srcOrd="9" destOrd="0" presId="urn:microsoft.com/office/officeart/2008/layout/VerticalCurvedList"/>
    <dgm:cxn modelId="{3686596B-4576-4366-A644-CDA5E40D15EC}" type="presParOf" srcId="{42778904-C2B6-4A7F-9322-9051486741EE}" destId="{AB740816-6FA7-4FF3-BF43-21B4C6D34D3E}" srcOrd="10" destOrd="0" presId="urn:microsoft.com/office/officeart/2008/layout/VerticalCurvedList"/>
    <dgm:cxn modelId="{69B7822F-CB0E-4977-9D2E-70B6444D3A73}" type="presParOf" srcId="{AB740816-6FA7-4FF3-BF43-21B4C6D34D3E}" destId="{E664ED39-944A-4BDA-BBA5-0CBB461C19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5A54F4-5D93-4D76-97DC-DC9E58C3F56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E594E4A-FD4C-4974-9B32-D465D9BDBA03}">
      <dgm:prSet phldrT="[Текст]" custT="1"/>
      <dgm:spPr/>
      <dgm:t>
        <a:bodyPr/>
        <a:lstStyle/>
        <a:p>
          <a:pPr algn="l"/>
          <a:r>
            <a:rPr lang="uk-UA" sz="2400" dirty="0" smtClean="0"/>
            <a:t>Інформацій органів державної реєстрації;</a:t>
          </a:r>
          <a:endParaRPr lang="uk-UA" sz="2400" dirty="0"/>
        </a:p>
      </dgm:t>
    </dgm:pt>
    <dgm:pt modelId="{F886B7A3-C8EE-47EB-9611-54DCF0895F0A}" type="parTrans" cxnId="{A200C09E-D272-4732-A158-BD0769AE1961}">
      <dgm:prSet/>
      <dgm:spPr/>
      <dgm:t>
        <a:bodyPr/>
        <a:lstStyle/>
        <a:p>
          <a:endParaRPr lang="uk-UA" sz="3600"/>
        </a:p>
      </dgm:t>
    </dgm:pt>
    <dgm:pt modelId="{2C132317-EE41-4742-B9B0-8976011D702A}" type="sibTrans" cxnId="{A200C09E-D272-4732-A158-BD0769AE1961}">
      <dgm:prSet/>
      <dgm:spPr/>
      <dgm:t>
        <a:bodyPr/>
        <a:lstStyle/>
        <a:p>
          <a:endParaRPr lang="uk-UA" sz="3600"/>
        </a:p>
      </dgm:t>
    </dgm:pt>
    <dgm:pt modelId="{BA8AEFD5-4CFA-4331-BDAE-D131802F335C}">
      <dgm:prSet phldrT="[Текст]" custT="1"/>
      <dgm:spPr/>
      <dgm:t>
        <a:bodyPr/>
        <a:lstStyle/>
        <a:p>
          <a:pPr algn="l"/>
          <a:r>
            <a:rPr lang="uk-UA" sz="2400" dirty="0" smtClean="0"/>
            <a:t>Документально підтвердженої інформації про відкриття та закриття рахунків від банків та інших установ;</a:t>
          </a:r>
          <a:endParaRPr lang="uk-UA" sz="2400" dirty="0"/>
        </a:p>
      </dgm:t>
    </dgm:pt>
    <dgm:pt modelId="{95396409-1146-4FED-B3C7-3EDFDD52589C}" type="parTrans" cxnId="{386F5908-C106-4BCE-BFC7-446B0102DE28}">
      <dgm:prSet/>
      <dgm:spPr/>
      <dgm:t>
        <a:bodyPr/>
        <a:lstStyle/>
        <a:p>
          <a:endParaRPr lang="uk-UA" sz="3600"/>
        </a:p>
      </dgm:t>
    </dgm:pt>
    <dgm:pt modelId="{4C60137E-5D8B-4CA3-8AF2-701A7671F9B9}" type="sibTrans" cxnId="{386F5908-C106-4BCE-BFC7-446B0102DE28}">
      <dgm:prSet/>
      <dgm:spPr/>
      <dgm:t>
        <a:bodyPr/>
        <a:lstStyle/>
        <a:p>
          <a:endParaRPr lang="uk-UA" sz="3600"/>
        </a:p>
      </dgm:t>
    </dgm:pt>
    <dgm:pt modelId="{50EBA807-9B07-464C-977D-873D7CE5FE94}">
      <dgm:prSet phldrT="[Текст]" custT="1"/>
      <dgm:spPr/>
      <dgm:t>
        <a:bodyPr/>
        <a:lstStyle/>
        <a:p>
          <a:pPr algn="l"/>
          <a:r>
            <a:rPr lang="uk-UA" sz="2400" dirty="0" smtClean="0"/>
            <a:t>Документально підтвердженої інформації наданої платником;</a:t>
          </a:r>
          <a:endParaRPr lang="uk-UA" sz="2400" dirty="0"/>
        </a:p>
      </dgm:t>
    </dgm:pt>
    <dgm:pt modelId="{1ABCAF4E-8332-4468-B493-09D798E19905}" type="parTrans" cxnId="{30A851CC-0AC2-42D2-B28C-8F193F97D1CC}">
      <dgm:prSet/>
      <dgm:spPr/>
      <dgm:t>
        <a:bodyPr/>
        <a:lstStyle/>
        <a:p>
          <a:endParaRPr lang="uk-UA" sz="3600"/>
        </a:p>
      </dgm:t>
    </dgm:pt>
    <dgm:pt modelId="{0CCD4260-8658-4519-B41C-E728EF4CF576}" type="sibTrans" cxnId="{30A851CC-0AC2-42D2-B28C-8F193F97D1CC}">
      <dgm:prSet/>
      <dgm:spPr/>
      <dgm:t>
        <a:bodyPr/>
        <a:lstStyle/>
        <a:p>
          <a:endParaRPr lang="uk-UA" sz="3600"/>
        </a:p>
      </dgm:t>
    </dgm:pt>
    <dgm:pt modelId="{0DAFD49A-8447-48B5-AF3A-4D0D8987E655}">
      <dgm:prSet phldrT="[Текст]" custT="1"/>
      <dgm:spPr/>
      <dgm:t>
        <a:bodyPr/>
        <a:lstStyle/>
        <a:p>
          <a:pPr algn="l"/>
          <a:r>
            <a:rPr lang="uk-UA" sz="2400" dirty="0" smtClean="0"/>
            <a:t>Дані перевірок платників податків.</a:t>
          </a:r>
          <a:endParaRPr lang="uk-UA" sz="2400" dirty="0"/>
        </a:p>
      </dgm:t>
    </dgm:pt>
    <dgm:pt modelId="{B9625445-A4B3-40F1-8172-713EAFF7D1E6}" type="parTrans" cxnId="{E6C9F77D-E36D-4BE2-949F-3D474C5FDBF4}">
      <dgm:prSet/>
      <dgm:spPr/>
      <dgm:t>
        <a:bodyPr/>
        <a:lstStyle/>
        <a:p>
          <a:endParaRPr lang="uk-UA" sz="3600"/>
        </a:p>
      </dgm:t>
    </dgm:pt>
    <dgm:pt modelId="{956B119D-75A2-47E0-B430-4A47A5850BA6}" type="sibTrans" cxnId="{E6C9F77D-E36D-4BE2-949F-3D474C5FDBF4}">
      <dgm:prSet/>
      <dgm:spPr/>
      <dgm:t>
        <a:bodyPr/>
        <a:lstStyle/>
        <a:p>
          <a:endParaRPr lang="uk-UA" sz="3600"/>
        </a:p>
      </dgm:t>
    </dgm:pt>
    <dgm:pt modelId="{1676BDF6-6272-42B2-9704-E01C59AF4236}">
      <dgm:prSet phldrT="[Текст]" custT="1"/>
      <dgm:spPr/>
      <dgm:t>
        <a:bodyPr/>
        <a:lstStyle/>
        <a:p>
          <a:pPr algn="l"/>
          <a:r>
            <a:rPr lang="uk-UA" sz="2400" dirty="0" smtClean="0"/>
            <a:t>Інформація суб’єктів інформаційного обміну, уповноважених вчиняти будь-які  реєстраційні дії стосовно платника податків;</a:t>
          </a:r>
          <a:endParaRPr lang="uk-UA" sz="2400" dirty="0"/>
        </a:p>
      </dgm:t>
    </dgm:pt>
    <dgm:pt modelId="{46FD51B9-DC58-41F8-A928-453A47F28495}" type="parTrans" cxnId="{274B3F8A-1505-4433-A6CC-9F1448319EC2}">
      <dgm:prSet/>
      <dgm:spPr/>
      <dgm:t>
        <a:bodyPr/>
        <a:lstStyle/>
        <a:p>
          <a:endParaRPr lang="uk-UA" sz="3600"/>
        </a:p>
      </dgm:t>
    </dgm:pt>
    <dgm:pt modelId="{9014D1B9-E92C-4B9B-92A9-26271F7E4FC4}" type="sibTrans" cxnId="{274B3F8A-1505-4433-A6CC-9F1448319EC2}">
      <dgm:prSet/>
      <dgm:spPr/>
      <dgm:t>
        <a:bodyPr/>
        <a:lstStyle/>
        <a:p>
          <a:endParaRPr lang="uk-UA" sz="3600"/>
        </a:p>
      </dgm:t>
    </dgm:pt>
    <dgm:pt modelId="{CC5E0788-09A3-40E7-B4B7-8B71E8A51302}">
      <dgm:prSet phldrT="[Текст]" custT="1"/>
      <dgm:spPr/>
      <dgm:t>
        <a:bodyPr/>
        <a:lstStyle/>
        <a:p>
          <a:pPr algn="l"/>
          <a:r>
            <a:rPr lang="uk-UA" sz="2400" dirty="0" smtClean="0"/>
            <a:t>Рішення суду, що набрало законної сили;</a:t>
          </a:r>
          <a:endParaRPr lang="uk-UA" sz="2400" dirty="0"/>
        </a:p>
      </dgm:t>
    </dgm:pt>
    <dgm:pt modelId="{C7DC0654-730E-441E-8A68-CF57CCC00BE2}" type="parTrans" cxnId="{87A2551B-16F4-487B-BE23-6D5BA626D218}">
      <dgm:prSet/>
      <dgm:spPr/>
      <dgm:t>
        <a:bodyPr/>
        <a:lstStyle/>
        <a:p>
          <a:endParaRPr lang="uk-UA" sz="3600"/>
        </a:p>
      </dgm:t>
    </dgm:pt>
    <dgm:pt modelId="{C8E995F3-2F7E-41F8-BA9F-2A4914D99662}" type="sibTrans" cxnId="{87A2551B-16F4-487B-BE23-6D5BA626D218}">
      <dgm:prSet/>
      <dgm:spPr/>
      <dgm:t>
        <a:bodyPr/>
        <a:lstStyle/>
        <a:p>
          <a:endParaRPr lang="uk-UA" sz="3600"/>
        </a:p>
      </dgm:t>
    </dgm:pt>
    <dgm:pt modelId="{9FFEA01E-F7BB-474E-A642-7E593F3AB9EC}" type="pres">
      <dgm:prSet presAssocID="{E75A54F4-5D93-4D76-97DC-DC9E58C3F56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7F61B992-13BD-43CB-99AA-03DD6D97567B}" type="pres">
      <dgm:prSet presAssocID="{E75A54F4-5D93-4D76-97DC-DC9E58C3F56F}" presName="pyramid" presStyleLbl="node1" presStyleIdx="0" presStyleCnt="1" custLinFactNeighborX="-48080" custLinFactNeighborY="12316"/>
      <dgm:spPr/>
    </dgm:pt>
    <dgm:pt modelId="{7F847ED1-A83A-456E-842F-E7EAF84E08E2}" type="pres">
      <dgm:prSet presAssocID="{E75A54F4-5D93-4D76-97DC-DC9E58C3F56F}" presName="theList" presStyleCnt="0"/>
      <dgm:spPr/>
    </dgm:pt>
    <dgm:pt modelId="{DBC32C66-B728-4BA4-9606-7D0E0482D6D7}" type="pres">
      <dgm:prSet presAssocID="{BE594E4A-FD4C-4974-9B32-D465D9BDBA03}" presName="aNode" presStyleLbl="fgAcc1" presStyleIdx="0" presStyleCnt="6" custScaleX="326603" custLinFactY="-64972" custLinFactNeighborX="38960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2BDC25-9958-4877-96D1-BB9E13BCDD9C}" type="pres">
      <dgm:prSet presAssocID="{BE594E4A-FD4C-4974-9B32-D465D9BDBA03}" presName="aSpace" presStyleCnt="0"/>
      <dgm:spPr/>
    </dgm:pt>
    <dgm:pt modelId="{4D5BA9B4-8CD5-4C08-8B62-526A05ADEE6A}" type="pres">
      <dgm:prSet presAssocID="{BA8AEFD5-4CFA-4331-BDAE-D131802F335C}" presName="aNode" presStyleLbl="fgAcc1" presStyleIdx="1" presStyleCnt="6" custScaleX="326603" custLinFactY="78407" custLinFactNeighborX="38960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89D6EF-7516-4DC6-A60C-AC91B7109E1B}" type="pres">
      <dgm:prSet presAssocID="{BA8AEFD5-4CFA-4331-BDAE-D131802F335C}" presName="aSpace" presStyleCnt="0"/>
      <dgm:spPr/>
    </dgm:pt>
    <dgm:pt modelId="{9941F959-F225-463B-B6F2-EB39FE384606}" type="pres">
      <dgm:prSet presAssocID="{50EBA807-9B07-464C-977D-873D7CE5FE94}" presName="aNode" presStyleLbl="fgAcc1" presStyleIdx="2" presStyleCnt="6" custScaleX="326603" custLinFactY="-145245" custLinFactNeighborX="38504" custLinFactNeighborY="-2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468329-8602-4FFF-B6EF-BEAA12C6E8F8}" type="pres">
      <dgm:prSet presAssocID="{50EBA807-9B07-464C-977D-873D7CE5FE94}" presName="aSpace" presStyleCnt="0"/>
      <dgm:spPr/>
    </dgm:pt>
    <dgm:pt modelId="{40EBF526-7B94-49C1-9211-DB88454F1AFD}" type="pres">
      <dgm:prSet presAssocID="{0DAFD49A-8447-48B5-AF3A-4D0D8987E655}" presName="aNode" presStyleLbl="fgAcc1" presStyleIdx="3" presStyleCnt="6" custScaleX="326603" custLinFactY="243584" custLinFactNeighborX="37134" custLinFactNeighborY="3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C989B5-B6D3-44B6-87A3-BA77F3BB0BE4}" type="pres">
      <dgm:prSet presAssocID="{0DAFD49A-8447-48B5-AF3A-4D0D8987E655}" presName="aSpace" presStyleCnt="0"/>
      <dgm:spPr/>
    </dgm:pt>
    <dgm:pt modelId="{F264F5B5-6420-43CE-B514-B7822DA36C69}" type="pres">
      <dgm:prSet presAssocID="{1676BDF6-6272-42B2-9704-E01C59AF4236}" presName="aNode" presStyleLbl="fgAcc1" presStyleIdx="4" presStyleCnt="6" custScaleX="326603" custLinFactY="14211" custLinFactNeighborX="37591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8E1003-9EEA-4223-9624-67EFA2E15B92}" type="pres">
      <dgm:prSet presAssocID="{1676BDF6-6272-42B2-9704-E01C59AF4236}" presName="aSpace" presStyleCnt="0"/>
      <dgm:spPr/>
    </dgm:pt>
    <dgm:pt modelId="{07AD4989-598A-4469-A28A-89750DE20526}" type="pres">
      <dgm:prSet presAssocID="{CC5E0788-09A3-40E7-B4B7-8B71E8A51302}" presName="aNode" presStyleLbl="fgAcc1" presStyleIdx="5" presStyleCnt="6" custScaleX="326603" custLinFactY="-195393" custLinFactNeighborX="38960" custLinFactNeighborY="-2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E21AB6-3474-4080-AC35-09311E0AD5E9}" type="pres">
      <dgm:prSet presAssocID="{CC5E0788-09A3-40E7-B4B7-8B71E8A51302}" presName="aSpace" presStyleCnt="0"/>
      <dgm:spPr/>
    </dgm:pt>
  </dgm:ptLst>
  <dgm:cxnLst>
    <dgm:cxn modelId="{274B3F8A-1505-4433-A6CC-9F1448319EC2}" srcId="{E75A54F4-5D93-4D76-97DC-DC9E58C3F56F}" destId="{1676BDF6-6272-42B2-9704-E01C59AF4236}" srcOrd="4" destOrd="0" parTransId="{46FD51B9-DC58-41F8-A928-453A47F28495}" sibTransId="{9014D1B9-E92C-4B9B-92A9-26271F7E4FC4}"/>
    <dgm:cxn modelId="{220A0E85-D8AB-46AB-A133-DD384D9D6853}" type="presOf" srcId="{0DAFD49A-8447-48B5-AF3A-4D0D8987E655}" destId="{40EBF526-7B94-49C1-9211-DB88454F1AFD}" srcOrd="0" destOrd="0" presId="urn:microsoft.com/office/officeart/2005/8/layout/pyramid2"/>
    <dgm:cxn modelId="{E93B2045-6839-404B-B1DD-BB5D40503085}" type="presOf" srcId="{1676BDF6-6272-42B2-9704-E01C59AF4236}" destId="{F264F5B5-6420-43CE-B514-B7822DA36C69}" srcOrd="0" destOrd="0" presId="urn:microsoft.com/office/officeart/2005/8/layout/pyramid2"/>
    <dgm:cxn modelId="{E6C9F77D-E36D-4BE2-949F-3D474C5FDBF4}" srcId="{E75A54F4-5D93-4D76-97DC-DC9E58C3F56F}" destId="{0DAFD49A-8447-48B5-AF3A-4D0D8987E655}" srcOrd="3" destOrd="0" parTransId="{B9625445-A4B3-40F1-8172-713EAFF7D1E6}" sibTransId="{956B119D-75A2-47E0-B430-4A47A5850BA6}"/>
    <dgm:cxn modelId="{A15AB81D-F2EB-48E2-A045-3D6C32D06D7B}" type="presOf" srcId="{BA8AEFD5-4CFA-4331-BDAE-D131802F335C}" destId="{4D5BA9B4-8CD5-4C08-8B62-526A05ADEE6A}" srcOrd="0" destOrd="0" presId="urn:microsoft.com/office/officeart/2005/8/layout/pyramid2"/>
    <dgm:cxn modelId="{A200C09E-D272-4732-A158-BD0769AE1961}" srcId="{E75A54F4-5D93-4D76-97DC-DC9E58C3F56F}" destId="{BE594E4A-FD4C-4974-9B32-D465D9BDBA03}" srcOrd="0" destOrd="0" parTransId="{F886B7A3-C8EE-47EB-9611-54DCF0895F0A}" sibTransId="{2C132317-EE41-4742-B9B0-8976011D702A}"/>
    <dgm:cxn modelId="{87A2551B-16F4-487B-BE23-6D5BA626D218}" srcId="{E75A54F4-5D93-4D76-97DC-DC9E58C3F56F}" destId="{CC5E0788-09A3-40E7-B4B7-8B71E8A51302}" srcOrd="5" destOrd="0" parTransId="{C7DC0654-730E-441E-8A68-CF57CCC00BE2}" sibTransId="{C8E995F3-2F7E-41F8-BA9F-2A4914D99662}"/>
    <dgm:cxn modelId="{30A851CC-0AC2-42D2-B28C-8F193F97D1CC}" srcId="{E75A54F4-5D93-4D76-97DC-DC9E58C3F56F}" destId="{50EBA807-9B07-464C-977D-873D7CE5FE94}" srcOrd="2" destOrd="0" parTransId="{1ABCAF4E-8332-4468-B493-09D798E19905}" sibTransId="{0CCD4260-8658-4519-B41C-E728EF4CF576}"/>
    <dgm:cxn modelId="{D450C8AC-3235-4731-8C2B-37EFD421DF43}" type="presOf" srcId="{E75A54F4-5D93-4D76-97DC-DC9E58C3F56F}" destId="{9FFEA01E-F7BB-474E-A642-7E593F3AB9EC}" srcOrd="0" destOrd="0" presId="urn:microsoft.com/office/officeart/2005/8/layout/pyramid2"/>
    <dgm:cxn modelId="{6E1E6280-EC3A-4486-807B-CD06150B6075}" type="presOf" srcId="{50EBA807-9B07-464C-977D-873D7CE5FE94}" destId="{9941F959-F225-463B-B6F2-EB39FE384606}" srcOrd="0" destOrd="0" presId="urn:microsoft.com/office/officeart/2005/8/layout/pyramid2"/>
    <dgm:cxn modelId="{1E1D01A5-4361-4922-BCC4-E7EB2FA21BF7}" type="presOf" srcId="{CC5E0788-09A3-40E7-B4B7-8B71E8A51302}" destId="{07AD4989-598A-4469-A28A-89750DE20526}" srcOrd="0" destOrd="0" presId="urn:microsoft.com/office/officeart/2005/8/layout/pyramid2"/>
    <dgm:cxn modelId="{310E4D39-BFED-409E-BD46-7DF3604CFA7F}" type="presOf" srcId="{BE594E4A-FD4C-4974-9B32-D465D9BDBA03}" destId="{DBC32C66-B728-4BA4-9606-7D0E0482D6D7}" srcOrd="0" destOrd="0" presId="urn:microsoft.com/office/officeart/2005/8/layout/pyramid2"/>
    <dgm:cxn modelId="{386F5908-C106-4BCE-BFC7-446B0102DE28}" srcId="{E75A54F4-5D93-4D76-97DC-DC9E58C3F56F}" destId="{BA8AEFD5-4CFA-4331-BDAE-D131802F335C}" srcOrd="1" destOrd="0" parTransId="{95396409-1146-4FED-B3C7-3EDFDD52589C}" sibTransId="{4C60137E-5D8B-4CA3-8AF2-701A7671F9B9}"/>
    <dgm:cxn modelId="{52A91C52-24C9-49A9-AFCC-3A7713818E24}" type="presParOf" srcId="{9FFEA01E-F7BB-474E-A642-7E593F3AB9EC}" destId="{7F61B992-13BD-43CB-99AA-03DD6D97567B}" srcOrd="0" destOrd="0" presId="urn:microsoft.com/office/officeart/2005/8/layout/pyramid2"/>
    <dgm:cxn modelId="{30009922-E6FD-4C43-BA68-F1ECEC354777}" type="presParOf" srcId="{9FFEA01E-F7BB-474E-A642-7E593F3AB9EC}" destId="{7F847ED1-A83A-456E-842F-E7EAF84E08E2}" srcOrd="1" destOrd="0" presId="urn:microsoft.com/office/officeart/2005/8/layout/pyramid2"/>
    <dgm:cxn modelId="{AFEFA0F0-086A-4D95-9733-3472D448D825}" type="presParOf" srcId="{7F847ED1-A83A-456E-842F-E7EAF84E08E2}" destId="{DBC32C66-B728-4BA4-9606-7D0E0482D6D7}" srcOrd="0" destOrd="0" presId="urn:microsoft.com/office/officeart/2005/8/layout/pyramid2"/>
    <dgm:cxn modelId="{44D0D14B-13AF-44CE-97CC-A7026F2FA9FB}" type="presParOf" srcId="{7F847ED1-A83A-456E-842F-E7EAF84E08E2}" destId="{292BDC25-9958-4877-96D1-BB9E13BCDD9C}" srcOrd="1" destOrd="0" presId="urn:microsoft.com/office/officeart/2005/8/layout/pyramid2"/>
    <dgm:cxn modelId="{A555200B-6865-43D7-ACD4-F875EB74CADD}" type="presParOf" srcId="{7F847ED1-A83A-456E-842F-E7EAF84E08E2}" destId="{4D5BA9B4-8CD5-4C08-8B62-526A05ADEE6A}" srcOrd="2" destOrd="0" presId="urn:microsoft.com/office/officeart/2005/8/layout/pyramid2"/>
    <dgm:cxn modelId="{8478D1C7-824E-4189-85DE-B18AE2B94FFD}" type="presParOf" srcId="{7F847ED1-A83A-456E-842F-E7EAF84E08E2}" destId="{5E89D6EF-7516-4DC6-A60C-AC91B7109E1B}" srcOrd="3" destOrd="0" presId="urn:microsoft.com/office/officeart/2005/8/layout/pyramid2"/>
    <dgm:cxn modelId="{D0FC63D9-AD57-422D-AB85-FC49432470C7}" type="presParOf" srcId="{7F847ED1-A83A-456E-842F-E7EAF84E08E2}" destId="{9941F959-F225-463B-B6F2-EB39FE384606}" srcOrd="4" destOrd="0" presId="urn:microsoft.com/office/officeart/2005/8/layout/pyramid2"/>
    <dgm:cxn modelId="{A324C6E3-BB08-4128-BB8F-C24E48CCC7B8}" type="presParOf" srcId="{7F847ED1-A83A-456E-842F-E7EAF84E08E2}" destId="{B6468329-8602-4FFF-B6EF-BEAA12C6E8F8}" srcOrd="5" destOrd="0" presId="urn:microsoft.com/office/officeart/2005/8/layout/pyramid2"/>
    <dgm:cxn modelId="{1D05ABC4-FB70-4DFA-A63A-15DFC437B249}" type="presParOf" srcId="{7F847ED1-A83A-456E-842F-E7EAF84E08E2}" destId="{40EBF526-7B94-49C1-9211-DB88454F1AFD}" srcOrd="6" destOrd="0" presId="urn:microsoft.com/office/officeart/2005/8/layout/pyramid2"/>
    <dgm:cxn modelId="{ED0329BC-CAAD-4ACC-8825-FDB6BF898139}" type="presParOf" srcId="{7F847ED1-A83A-456E-842F-E7EAF84E08E2}" destId="{F4C989B5-B6D3-44B6-87A3-BA77F3BB0BE4}" srcOrd="7" destOrd="0" presId="urn:microsoft.com/office/officeart/2005/8/layout/pyramid2"/>
    <dgm:cxn modelId="{935ED0B4-F87E-4D00-9B17-E2E26C6224E9}" type="presParOf" srcId="{7F847ED1-A83A-456E-842F-E7EAF84E08E2}" destId="{F264F5B5-6420-43CE-B514-B7822DA36C69}" srcOrd="8" destOrd="0" presId="urn:microsoft.com/office/officeart/2005/8/layout/pyramid2"/>
    <dgm:cxn modelId="{E9E893FE-ECE4-4728-A55C-57CB205E7870}" type="presParOf" srcId="{7F847ED1-A83A-456E-842F-E7EAF84E08E2}" destId="{228E1003-9EEA-4223-9624-67EFA2E15B92}" srcOrd="9" destOrd="0" presId="urn:microsoft.com/office/officeart/2005/8/layout/pyramid2"/>
    <dgm:cxn modelId="{17C70DEB-1C38-4E84-9FF7-33B642F2B23F}" type="presParOf" srcId="{7F847ED1-A83A-456E-842F-E7EAF84E08E2}" destId="{07AD4989-598A-4469-A28A-89750DE20526}" srcOrd="10" destOrd="0" presId="urn:microsoft.com/office/officeart/2005/8/layout/pyramid2"/>
    <dgm:cxn modelId="{D3B459FA-7AEE-4213-88FF-585333D59228}" type="presParOf" srcId="{7F847ED1-A83A-456E-842F-E7EAF84E08E2}" destId="{CEE21AB6-3474-4080-AC35-09311E0AD5E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8DEBEA-51AC-451D-A3CC-FE156EB285C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41A3942-C2AB-4EB9-8C85-D951D297A0AF}">
      <dgm:prSet phldrT="[Текст]" custT="1"/>
      <dgm:spPr/>
      <dgm:t>
        <a:bodyPr/>
        <a:lstStyle/>
        <a:p>
          <a:r>
            <a:rPr lang="uk-UA" sz="2800" dirty="0" smtClean="0"/>
            <a:t>З метою оподаткування платника під ліквідацією розуміється:</a:t>
          </a:r>
          <a:endParaRPr lang="uk-UA" sz="2800" dirty="0"/>
        </a:p>
      </dgm:t>
    </dgm:pt>
    <dgm:pt modelId="{D883BE4F-8FBF-4908-82E1-D6ECE2CBC7E4}" type="parTrans" cxnId="{D5BAAE7B-A457-4EFD-B9E3-1F70BC09F0E7}">
      <dgm:prSet/>
      <dgm:spPr/>
      <dgm:t>
        <a:bodyPr/>
        <a:lstStyle/>
        <a:p>
          <a:endParaRPr lang="uk-UA" sz="2400"/>
        </a:p>
      </dgm:t>
    </dgm:pt>
    <dgm:pt modelId="{F8E4392A-87BF-4198-98F4-3FAB9B9382D5}" type="sibTrans" cxnId="{D5BAAE7B-A457-4EFD-B9E3-1F70BC09F0E7}">
      <dgm:prSet/>
      <dgm:spPr/>
      <dgm:t>
        <a:bodyPr/>
        <a:lstStyle/>
        <a:p>
          <a:endParaRPr lang="uk-UA" sz="2400"/>
        </a:p>
      </dgm:t>
    </dgm:pt>
    <dgm:pt modelId="{8B10AC65-98ED-486C-A070-A67381367914}">
      <dgm:prSet phldrT="[Текст]" custT="1"/>
      <dgm:spPr/>
      <dgm:t>
        <a:bodyPr/>
        <a:lstStyle/>
        <a:p>
          <a:r>
            <a:rPr lang="uk-UA" sz="2000" dirty="0" smtClean="0"/>
            <a:t>Ліквідація юридичної особи;</a:t>
          </a:r>
          <a:endParaRPr lang="uk-UA" sz="2000" dirty="0"/>
        </a:p>
      </dgm:t>
    </dgm:pt>
    <dgm:pt modelId="{98B48C8B-4366-4E66-8819-E51A436E24FB}" type="parTrans" cxnId="{5FC512DB-DA65-4989-926C-C2E5B1C9958C}">
      <dgm:prSet/>
      <dgm:spPr/>
      <dgm:t>
        <a:bodyPr/>
        <a:lstStyle/>
        <a:p>
          <a:endParaRPr lang="uk-UA" sz="2400"/>
        </a:p>
      </dgm:t>
    </dgm:pt>
    <dgm:pt modelId="{3A604D64-E0BE-4C93-AB3B-5D37F2CFD615}" type="sibTrans" cxnId="{5FC512DB-DA65-4989-926C-C2E5B1C9958C}">
      <dgm:prSet/>
      <dgm:spPr/>
      <dgm:t>
        <a:bodyPr/>
        <a:lstStyle/>
        <a:p>
          <a:endParaRPr lang="uk-UA" sz="2400"/>
        </a:p>
      </dgm:t>
    </dgm:pt>
    <dgm:pt modelId="{0FBCC209-B67D-43D2-AC27-1BDA085A665F}">
      <dgm:prSet phldrT="[Текст]" custT="1"/>
      <dgm:spPr/>
      <dgm:t>
        <a:bodyPr/>
        <a:lstStyle/>
        <a:p>
          <a:r>
            <a:rPr lang="uk-UA" sz="2000" dirty="0" smtClean="0"/>
            <a:t>Зупинення реєстрації ФОП;</a:t>
          </a:r>
          <a:endParaRPr lang="uk-UA" sz="2000" dirty="0"/>
        </a:p>
      </dgm:t>
    </dgm:pt>
    <dgm:pt modelId="{F65FD93E-B7D4-4809-8D62-6CB926CE509C}" type="parTrans" cxnId="{02E01C46-6DB6-4E45-A1B8-155DB9BD86EE}">
      <dgm:prSet/>
      <dgm:spPr/>
      <dgm:t>
        <a:bodyPr/>
        <a:lstStyle/>
        <a:p>
          <a:endParaRPr lang="uk-UA" sz="2400"/>
        </a:p>
      </dgm:t>
    </dgm:pt>
    <dgm:pt modelId="{03BAD986-ADCF-4807-8727-B3DBAEEADA77}" type="sibTrans" cxnId="{02E01C46-6DB6-4E45-A1B8-155DB9BD86EE}">
      <dgm:prSet/>
      <dgm:spPr/>
      <dgm:t>
        <a:bodyPr/>
        <a:lstStyle/>
        <a:p>
          <a:endParaRPr lang="uk-UA" sz="2400"/>
        </a:p>
      </dgm:t>
    </dgm:pt>
    <dgm:pt modelId="{AF017072-2E22-4873-AD49-BDDECE85209E}">
      <dgm:prSet phldrT="[Текст]" custT="1"/>
      <dgm:spPr/>
      <dgm:t>
        <a:bodyPr/>
        <a:lstStyle/>
        <a:p>
          <a:r>
            <a:rPr lang="uk-UA" sz="2000" dirty="0" smtClean="0"/>
            <a:t>Ліквідації філії, відділення, відокремленого підрозділу.</a:t>
          </a:r>
          <a:endParaRPr lang="uk-UA" sz="2000" dirty="0"/>
        </a:p>
      </dgm:t>
    </dgm:pt>
    <dgm:pt modelId="{9BFC4F92-F6A1-4610-AA90-E056933F6732}" type="parTrans" cxnId="{B843D434-FE07-4BFF-979E-B77D51A15382}">
      <dgm:prSet/>
      <dgm:spPr/>
      <dgm:t>
        <a:bodyPr/>
        <a:lstStyle/>
        <a:p>
          <a:endParaRPr lang="uk-UA" sz="2400"/>
        </a:p>
      </dgm:t>
    </dgm:pt>
    <dgm:pt modelId="{C009AF4E-6E33-42D1-B054-8EF7CC8D67F8}" type="sibTrans" cxnId="{B843D434-FE07-4BFF-979E-B77D51A15382}">
      <dgm:prSet/>
      <dgm:spPr/>
      <dgm:t>
        <a:bodyPr/>
        <a:lstStyle/>
        <a:p>
          <a:endParaRPr lang="uk-UA" sz="2400"/>
        </a:p>
      </dgm:t>
    </dgm:pt>
    <dgm:pt modelId="{53DAD1D9-CBE1-48D1-9944-D46A83A68D91}">
      <dgm:prSet phldrT="[Текст]" custT="1"/>
      <dgm:spPr/>
      <dgm:t>
        <a:bodyPr/>
        <a:lstStyle/>
        <a:p>
          <a:r>
            <a:rPr lang="uk-UA" sz="2800" dirty="0" smtClean="0"/>
            <a:t>Юр. особа, яка перебуває у процесі припинення подає до ДФС документи: </a:t>
          </a:r>
          <a:endParaRPr lang="uk-UA" sz="2800" dirty="0"/>
        </a:p>
      </dgm:t>
    </dgm:pt>
    <dgm:pt modelId="{D963BEC5-7848-4BCA-ADB4-6FEB1ECF054F}" type="parTrans" cxnId="{D1FD905D-FCFA-41DC-94F9-584E43E74BE6}">
      <dgm:prSet/>
      <dgm:spPr/>
      <dgm:t>
        <a:bodyPr/>
        <a:lstStyle/>
        <a:p>
          <a:endParaRPr lang="uk-UA" sz="2400"/>
        </a:p>
      </dgm:t>
    </dgm:pt>
    <dgm:pt modelId="{8E139B63-0E3E-479C-99FC-D2087897D905}" type="sibTrans" cxnId="{D1FD905D-FCFA-41DC-94F9-584E43E74BE6}">
      <dgm:prSet/>
      <dgm:spPr/>
      <dgm:t>
        <a:bodyPr/>
        <a:lstStyle/>
        <a:p>
          <a:endParaRPr lang="uk-UA" sz="2400"/>
        </a:p>
      </dgm:t>
    </dgm:pt>
    <dgm:pt modelId="{E2DE442D-34F1-45EB-9B03-CB8BD7977629}">
      <dgm:prSet phldrT="[Текст]" custT="1"/>
      <dgm:spPr/>
      <dgm:t>
        <a:bodyPr/>
        <a:lstStyle/>
        <a:p>
          <a:r>
            <a:rPr lang="uk-UA" sz="2000" dirty="0" smtClean="0"/>
            <a:t>Заяву про припинення платника податків за формою 8-ОПП, дата подання якої фіксується у журналі за формою 6-ОПП;</a:t>
          </a:r>
          <a:endParaRPr lang="uk-UA" sz="2000" dirty="0"/>
        </a:p>
      </dgm:t>
    </dgm:pt>
    <dgm:pt modelId="{490AF96E-5E9D-4B60-A191-C15D812DEC8B}" type="parTrans" cxnId="{59F4BD9B-B818-4F52-95F1-1F5160F4629C}">
      <dgm:prSet/>
      <dgm:spPr/>
      <dgm:t>
        <a:bodyPr/>
        <a:lstStyle/>
        <a:p>
          <a:endParaRPr lang="uk-UA" sz="2400"/>
        </a:p>
      </dgm:t>
    </dgm:pt>
    <dgm:pt modelId="{528D112C-76B3-4379-81A1-6A4CAC0CCCC4}" type="sibTrans" cxnId="{59F4BD9B-B818-4F52-95F1-1F5160F4629C}">
      <dgm:prSet/>
      <dgm:spPr/>
      <dgm:t>
        <a:bodyPr/>
        <a:lstStyle/>
        <a:p>
          <a:endParaRPr lang="uk-UA" sz="2400"/>
        </a:p>
      </dgm:t>
    </dgm:pt>
    <dgm:pt modelId="{E1EA1FC7-082C-4226-AE28-0026B43D97DF}">
      <dgm:prSet phldrT="[Текст]" custT="1"/>
      <dgm:spPr/>
      <dgm:t>
        <a:bodyPr/>
        <a:lstStyle/>
        <a:p>
          <a:r>
            <a:rPr lang="uk-UA" sz="2000" dirty="0" smtClean="0"/>
            <a:t>Копію розпорядчого документа власника або органу, уповноваженого на те засновницькими документами про ліквідацію;</a:t>
          </a:r>
          <a:endParaRPr lang="uk-UA" sz="2000" dirty="0"/>
        </a:p>
      </dgm:t>
    </dgm:pt>
    <dgm:pt modelId="{671F1252-0E62-4CB0-8998-0D9C2FB3D7B3}" type="parTrans" cxnId="{B388130C-007B-4684-A4DD-80AB23B1F61C}">
      <dgm:prSet/>
      <dgm:spPr/>
      <dgm:t>
        <a:bodyPr/>
        <a:lstStyle/>
        <a:p>
          <a:endParaRPr lang="uk-UA" sz="2400"/>
        </a:p>
      </dgm:t>
    </dgm:pt>
    <dgm:pt modelId="{31DCF392-78C3-4A54-A856-FFFF97DCEF45}" type="sibTrans" cxnId="{B388130C-007B-4684-A4DD-80AB23B1F61C}">
      <dgm:prSet/>
      <dgm:spPr/>
      <dgm:t>
        <a:bodyPr/>
        <a:lstStyle/>
        <a:p>
          <a:endParaRPr lang="uk-UA" sz="2400"/>
        </a:p>
      </dgm:t>
    </dgm:pt>
    <dgm:pt modelId="{5BD62958-D672-40DB-99AF-0F2506D3B38C}">
      <dgm:prSet phldrT="[Текст]" custT="1"/>
      <dgm:spPr/>
      <dgm:t>
        <a:bodyPr/>
        <a:lstStyle/>
        <a:p>
          <a:r>
            <a:rPr lang="uk-UA" sz="2000" dirty="0" smtClean="0"/>
            <a:t>Копію розпорядчого документа про утворення ліквідаційної комісії.</a:t>
          </a:r>
          <a:endParaRPr lang="uk-UA" sz="2000" dirty="0"/>
        </a:p>
      </dgm:t>
    </dgm:pt>
    <dgm:pt modelId="{9677C04F-9C2D-414F-8E65-9CDE9C2C536B}" type="parTrans" cxnId="{B3230BA9-85AE-4AD5-B5BF-EF7B892EDC59}">
      <dgm:prSet/>
      <dgm:spPr/>
      <dgm:t>
        <a:bodyPr/>
        <a:lstStyle/>
        <a:p>
          <a:endParaRPr lang="uk-UA" sz="2400"/>
        </a:p>
      </dgm:t>
    </dgm:pt>
    <dgm:pt modelId="{281255DA-1980-44DF-850A-7E37EAD3DF27}" type="sibTrans" cxnId="{B3230BA9-85AE-4AD5-B5BF-EF7B892EDC59}">
      <dgm:prSet/>
      <dgm:spPr/>
      <dgm:t>
        <a:bodyPr/>
        <a:lstStyle/>
        <a:p>
          <a:endParaRPr lang="uk-UA" sz="2400"/>
        </a:p>
      </dgm:t>
    </dgm:pt>
    <dgm:pt modelId="{DC209051-78D1-4E1D-A8BF-C561DED5FD9A}">
      <dgm:prSet phldrT="[Текст]" custT="1"/>
      <dgm:spPr/>
      <dgm:t>
        <a:bodyPr/>
        <a:lstStyle/>
        <a:p>
          <a:r>
            <a:rPr lang="uk-UA" sz="2000" dirty="0" smtClean="0"/>
            <a:t>Оригінал довідки за формою 4-ОПП;</a:t>
          </a:r>
          <a:endParaRPr lang="uk-UA" sz="2000" dirty="0"/>
        </a:p>
      </dgm:t>
    </dgm:pt>
    <dgm:pt modelId="{A49ACEF9-59F5-4131-BF55-AC031D3F5C7E}" type="sibTrans" cxnId="{40D453C0-7014-4D4A-BD80-8129AFA0D02C}">
      <dgm:prSet/>
      <dgm:spPr/>
      <dgm:t>
        <a:bodyPr/>
        <a:lstStyle/>
        <a:p>
          <a:endParaRPr lang="uk-UA" sz="2400"/>
        </a:p>
      </dgm:t>
    </dgm:pt>
    <dgm:pt modelId="{016B8CFB-812F-45FC-A756-BEF614243FC6}" type="parTrans" cxnId="{40D453C0-7014-4D4A-BD80-8129AFA0D02C}">
      <dgm:prSet/>
      <dgm:spPr/>
      <dgm:t>
        <a:bodyPr/>
        <a:lstStyle/>
        <a:p>
          <a:endParaRPr lang="uk-UA" sz="2400"/>
        </a:p>
      </dgm:t>
    </dgm:pt>
    <dgm:pt modelId="{612D277C-D6CD-4E0E-8442-9F309DB3F8FC}" type="pres">
      <dgm:prSet presAssocID="{A58DEBEA-51AC-451D-A3CC-FE156EB285C1}" presName="layout" presStyleCnt="0">
        <dgm:presLayoutVars>
          <dgm:chMax/>
          <dgm:chPref/>
          <dgm:dir/>
          <dgm:resizeHandles/>
        </dgm:presLayoutVars>
      </dgm:prSet>
      <dgm:spPr/>
    </dgm:pt>
    <dgm:pt modelId="{439DE2E6-A730-4D18-97AD-4AD35238E987}" type="pres">
      <dgm:prSet presAssocID="{241A3942-C2AB-4EB9-8C85-D951D297A0AF}" presName="root" presStyleCnt="0">
        <dgm:presLayoutVars>
          <dgm:chMax/>
          <dgm:chPref/>
        </dgm:presLayoutVars>
      </dgm:prSet>
      <dgm:spPr/>
    </dgm:pt>
    <dgm:pt modelId="{113D0D6C-0302-47EB-AA1D-C40735361999}" type="pres">
      <dgm:prSet presAssocID="{241A3942-C2AB-4EB9-8C85-D951D297A0AF}" presName="rootComposite" presStyleCnt="0">
        <dgm:presLayoutVars/>
      </dgm:prSet>
      <dgm:spPr/>
    </dgm:pt>
    <dgm:pt modelId="{CFF39B74-CFF1-4558-8454-40B1ED1B915A}" type="pres">
      <dgm:prSet presAssocID="{241A3942-C2AB-4EB9-8C85-D951D297A0AF}" presName="ParentAccent" presStyleLbl="alignNode1" presStyleIdx="0" presStyleCnt="2" custScaleX="77561" custScaleY="180062" custLinFactNeighborX="-11460" custLinFactNeighborY="-81785"/>
      <dgm:spPr/>
    </dgm:pt>
    <dgm:pt modelId="{13EB3434-E4BB-4EBD-B8A7-E302EEF30875}" type="pres">
      <dgm:prSet presAssocID="{241A3942-C2AB-4EB9-8C85-D951D297A0AF}" presName="ParentSmallAccent" presStyleLbl="fgAcc1" presStyleIdx="0" presStyleCnt="2" custLinFactX="492145" custLinFactNeighborX="500000" custLinFactNeighborY="-12396"/>
      <dgm:spPr/>
    </dgm:pt>
    <dgm:pt modelId="{45E33091-69EA-4F2A-869F-AF42B602743F}" type="pres">
      <dgm:prSet presAssocID="{241A3942-C2AB-4EB9-8C85-D951D297A0AF}" presName="Parent" presStyleLbl="revTx" presStyleIdx="0" presStyleCnt="9" custScaleX="85831" custLinFactNeighborX="-8486" custLinFactNeighborY="34701">
        <dgm:presLayoutVars>
          <dgm:chMax/>
          <dgm:chPref val="4"/>
          <dgm:bulletEnabled val="1"/>
        </dgm:presLayoutVars>
      </dgm:prSet>
      <dgm:spPr/>
    </dgm:pt>
    <dgm:pt modelId="{E01338B3-A4CD-4551-BD31-505F176856F0}" type="pres">
      <dgm:prSet presAssocID="{241A3942-C2AB-4EB9-8C85-D951D297A0AF}" presName="childShape" presStyleCnt="0">
        <dgm:presLayoutVars>
          <dgm:chMax val="0"/>
          <dgm:chPref val="0"/>
        </dgm:presLayoutVars>
      </dgm:prSet>
      <dgm:spPr/>
    </dgm:pt>
    <dgm:pt modelId="{642AE7F8-E06C-4577-ACD6-631304FC5FB5}" type="pres">
      <dgm:prSet presAssocID="{8B10AC65-98ED-486C-A070-A67381367914}" presName="childComposite" presStyleCnt="0">
        <dgm:presLayoutVars>
          <dgm:chMax val="0"/>
          <dgm:chPref val="0"/>
        </dgm:presLayoutVars>
      </dgm:prSet>
      <dgm:spPr/>
    </dgm:pt>
    <dgm:pt modelId="{FBEC9A89-EE3D-43DF-AA9E-DCD34CC02575}" type="pres">
      <dgm:prSet presAssocID="{8B10AC65-98ED-486C-A070-A67381367914}" presName="ChildAccent" presStyleLbl="solidFgAcc1" presStyleIdx="0" presStyleCnt="7" custLinFactY="-64864" custLinFactNeighborX="-641" custLinFactNeighborY="-100000"/>
      <dgm:spPr/>
    </dgm:pt>
    <dgm:pt modelId="{3F895D6D-2CF3-4B68-9DA8-06CE17F847E5}" type="pres">
      <dgm:prSet presAssocID="{8B10AC65-98ED-486C-A070-A67381367914}" presName="Child" presStyleLbl="revTx" presStyleIdx="1" presStyleCnt="9" custScaleX="82291" custLinFactNeighborX="-11028" custLinFactNeighborY="-63475">
        <dgm:presLayoutVars>
          <dgm:chMax val="0"/>
          <dgm:chPref val="0"/>
          <dgm:bulletEnabled val="1"/>
        </dgm:presLayoutVars>
      </dgm:prSet>
      <dgm:spPr/>
    </dgm:pt>
    <dgm:pt modelId="{98C452A4-2D77-4943-B3A2-36E1B660B7F5}" type="pres">
      <dgm:prSet presAssocID="{0FBCC209-B67D-43D2-AC27-1BDA085A665F}" presName="childComposite" presStyleCnt="0">
        <dgm:presLayoutVars>
          <dgm:chMax val="0"/>
          <dgm:chPref val="0"/>
        </dgm:presLayoutVars>
      </dgm:prSet>
      <dgm:spPr/>
    </dgm:pt>
    <dgm:pt modelId="{4542DF45-A285-466A-8C5A-4618409D0E12}" type="pres">
      <dgm:prSet presAssocID="{0FBCC209-B67D-43D2-AC27-1BDA085A665F}" presName="ChildAccent" presStyleLbl="solidFgAcc1" presStyleIdx="1" presStyleCnt="7" custLinFactY="-95335" custLinFactNeighborX="-29233" custLinFactNeighborY="-100000"/>
      <dgm:spPr/>
    </dgm:pt>
    <dgm:pt modelId="{EE3E8F7F-3FBA-4CF9-A90E-A63DA41995EE}" type="pres">
      <dgm:prSet presAssocID="{0FBCC209-B67D-43D2-AC27-1BDA085A665F}" presName="Child" presStyleLbl="revTx" presStyleIdx="2" presStyleCnt="9" custScaleX="77774" custLinFactNeighborX="-14511" custLinFactNeighborY="-83691">
        <dgm:presLayoutVars>
          <dgm:chMax val="0"/>
          <dgm:chPref val="0"/>
          <dgm:bulletEnabled val="1"/>
        </dgm:presLayoutVars>
      </dgm:prSet>
      <dgm:spPr/>
    </dgm:pt>
    <dgm:pt modelId="{DADA74DA-14B3-43CB-9F19-F78A5740D06A}" type="pres">
      <dgm:prSet presAssocID="{AF017072-2E22-4873-AD49-BDDECE85209E}" presName="childComposite" presStyleCnt="0">
        <dgm:presLayoutVars>
          <dgm:chMax val="0"/>
          <dgm:chPref val="0"/>
        </dgm:presLayoutVars>
      </dgm:prSet>
      <dgm:spPr/>
    </dgm:pt>
    <dgm:pt modelId="{E602F083-5E8F-44DE-B5A4-F63D97EEE2C6}" type="pres">
      <dgm:prSet presAssocID="{AF017072-2E22-4873-AD49-BDDECE85209E}" presName="ChildAccent" presStyleLbl="solidFgAcc1" presStyleIdx="2" presStyleCnt="7" custLinFactY="-100000" custLinFactNeighborX="-17330" custLinFactNeighborY="-137771"/>
      <dgm:spPr/>
    </dgm:pt>
    <dgm:pt modelId="{F4D4E221-69A9-455B-AE8D-170FBD927FF8}" type="pres">
      <dgm:prSet presAssocID="{AF017072-2E22-4873-AD49-BDDECE85209E}" presName="Child" presStyleLbl="revTx" presStyleIdx="3" presStyleCnt="9" custScaleX="80163" custLinFactNeighborX="-11869" custLinFactNeighborY="-94979">
        <dgm:presLayoutVars>
          <dgm:chMax val="0"/>
          <dgm:chPref val="0"/>
          <dgm:bulletEnabled val="1"/>
        </dgm:presLayoutVars>
      </dgm:prSet>
      <dgm:spPr/>
    </dgm:pt>
    <dgm:pt modelId="{E4BF076D-8DA5-4E39-87AA-7AA1E487F7F8}" type="pres">
      <dgm:prSet presAssocID="{53DAD1D9-CBE1-48D1-9944-D46A83A68D91}" presName="root" presStyleCnt="0">
        <dgm:presLayoutVars>
          <dgm:chMax/>
          <dgm:chPref/>
        </dgm:presLayoutVars>
      </dgm:prSet>
      <dgm:spPr/>
    </dgm:pt>
    <dgm:pt modelId="{B5C4349F-E7E9-45E2-94EE-0CFA33808BE9}" type="pres">
      <dgm:prSet presAssocID="{53DAD1D9-CBE1-48D1-9944-D46A83A68D91}" presName="rootComposite" presStyleCnt="0">
        <dgm:presLayoutVars/>
      </dgm:prSet>
      <dgm:spPr/>
    </dgm:pt>
    <dgm:pt modelId="{445DCC85-AB96-4EFC-863C-3416E093D41B}" type="pres">
      <dgm:prSet presAssocID="{53DAD1D9-CBE1-48D1-9944-D46A83A68D91}" presName="ParentAccent" presStyleLbl="alignNode1" presStyleIdx="1" presStyleCnt="2" custScaleX="110172" custScaleY="174023" custLinFactY="-10233" custLinFactNeighborX="-2082" custLinFactNeighborY="-100000"/>
      <dgm:spPr/>
    </dgm:pt>
    <dgm:pt modelId="{3CBAC43E-3954-4114-BB3E-C293316EA155}" type="pres">
      <dgm:prSet presAssocID="{53DAD1D9-CBE1-48D1-9944-D46A83A68D91}" presName="ParentSmallAccent" presStyleLbl="fgAcc1" presStyleIdx="1" presStyleCnt="2" custLinFactX="656443" custLinFactNeighborX="700000" custLinFactNeighborY="-77724"/>
      <dgm:spPr/>
    </dgm:pt>
    <dgm:pt modelId="{0A694ADD-533D-4054-8D43-8F38D79991D4}" type="pres">
      <dgm:prSet presAssocID="{53DAD1D9-CBE1-48D1-9944-D46A83A68D91}" presName="Parent" presStyleLbl="revTx" presStyleIdx="4" presStyleCnt="9" custScaleX="103734" custScaleY="120712" custLinFactNeighborX="-2029" custLinFactNeighborY="1920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B777E6-52C4-43AE-B612-16E22AA62D05}" type="pres">
      <dgm:prSet presAssocID="{53DAD1D9-CBE1-48D1-9944-D46A83A68D91}" presName="childShape" presStyleCnt="0">
        <dgm:presLayoutVars>
          <dgm:chMax val="0"/>
          <dgm:chPref val="0"/>
        </dgm:presLayoutVars>
      </dgm:prSet>
      <dgm:spPr/>
    </dgm:pt>
    <dgm:pt modelId="{8D50C6D3-8670-4DD8-9659-947BB7C93233}" type="pres">
      <dgm:prSet presAssocID="{E2DE442D-34F1-45EB-9B03-CB8BD7977629}" presName="childComposite" presStyleCnt="0">
        <dgm:presLayoutVars>
          <dgm:chMax val="0"/>
          <dgm:chPref val="0"/>
        </dgm:presLayoutVars>
      </dgm:prSet>
      <dgm:spPr/>
    </dgm:pt>
    <dgm:pt modelId="{5DB9DBA0-301A-4FDE-A1E4-70C28B0DBCD2}" type="pres">
      <dgm:prSet presAssocID="{E2DE442D-34F1-45EB-9B03-CB8BD7977629}" presName="ChildAccent" presStyleLbl="solidFgAcc1" presStyleIdx="3" presStyleCnt="7" custLinFactY="-53820" custLinFactNeighborX="-74056" custLinFactNeighborY="-100000"/>
      <dgm:spPr/>
    </dgm:pt>
    <dgm:pt modelId="{2A542F28-EEDE-43DA-BF63-D2D583035B24}" type="pres">
      <dgm:prSet presAssocID="{E2DE442D-34F1-45EB-9B03-CB8BD7977629}" presName="Child" presStyleLbl="revTx" presStyleIdx="5" presStyleCnt="9" custScaleX="119235" custLinFactNeighborX="4610" custLinFactNeighborY="-64810">
        <dgm:presLayoutVars>
          <dgm:chMax val="0"/>
          <dgm:chPref val="0"/>
          <dgm:bulletEnabled val="1"/>
        </dgm:presLayoutVars>
      </dgm:prSet>
      <dgm:spPr/>
    </dgm:pt>
    <dgm:pt modelId="{0993AF62-628A-4321-906E-817B20EFFDAD}" type="pres">
      <dgm:prSet presAssocID="{DC209051-78D1-4E1D-A8BF-C561DED5FD9A}" presName="childComposite" presStyleCnt="0">
        <dgm:presLayoutVars>
          <dgm:chMax val="0"/>
          <dgm:chPref val="0"/>
        </dgm:presLayoutVars>
      </dgm:prSet>
      <dgm:spPr/>
    </dgm:pt>
    <dgm:pt modelId="{C492483E-1FC6-484D-842E-02D90557F12C}" type="pres">
      <dgm:prSet presAssocID="{DC209051-78D1-4E1D-A8BF-C561DED5FD9A}" presName="ChildAccent" presStyleLbl="solidFgAcc1" presStyleIdx="4" presStyleCnt="7" custLinFactX="-3004" custLinFactY="-54506" custLinFactNeighborX="-100000" custLinFactNeighborY="-100000"/>
      <dgm:spPr/>
    </dgm:pt>
    <dgm:pt modelId="{3790CDBB-A7A7-4974-8817-E9A9DF6E6B4E}" type="pres">
      <dgm:prSet presAssocID="{DC209051-78D1-4E1D-A8BF-C561DED5FD9A}" presName="Child" presStyleLbl="revTx" presStyleIdx="6" presStyleCnt="9" custScaleX="113947" custLinFactNeighborX="542" custLinFactNeighborY="-633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82D114-8310-4DD8-9FB8-F03A991BA6B7}" type="pres">
      <dgm:prSet presAssocID="{E1EA1FC7-082C-4226-AE28-0026B43D97DF}" presName="childComposite" presStyleCnt="0">
        <dgm:presLayoutVars>
          <dgm:chMax val="0"/>
          <dgm:chPref val="0"/>
        </dgm:presLayoutVars>
      </dgm:prSet>
      <dgm:spPr/>
    </dgm:pt>
    <dgm:pt modelId="{0DCE8A00-3483-4812-ADA0-C7C28E8F4453}" type="pres">
      <dgm:prSet presAssocID="{E1EA1FC7-082C-4226-AE28-0026B43D97DF}" presName="ChildAccent" presStyleLbl="solidFgAcc1" presStyleIdx="5" presStyleCnt="7" custLinFactY="-61372" custLinFactNeighborX="-82403" custLinFactNeighborY="-100000"/>
      <dgm:spPr/>
    </dgm:pt>
    <dgm:pt modelId="{332F04F1-406D-4233-9DE8-4BC1C0A03BDD}" type="pres">
      <dgm:prSet presAssocID="{E1EA1FC7-082C-4226-AE28-0026B43D97DF}" presName="Child" presStyleLbl="revTx" presStyleIdx="7" presStyleCnt="9" custScaleX="117583" custLinFactNeighborX="4069" custLinFactNeighborY="-69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93B7D2-3AA8-4922-A83D-42E912C8FD7E}" type="pres">
      <dgm:prSet presAssocID="{5BD62958-D672-40DB-99AF-0F2506D3B38C}" presName="childComposite" presStyleCnt="0">
        <dgm:presLayoutVars>
          <dgm:chMax val="0"/>
          <dgm:chPref val="0"/>
        </dgm:presLayoutVars>
      </dgm:prSet>
      <dgm:spPr/>
    </dgm:pt>
    <dgm:pt modelId="{5EF67482-92AB-45D7-8A29-E8C04444F448}" type="pres">
      <dgm:prSet presAssocID="{5BD62958-D672-40DB-99AF-0F2506D3B38C}" presName="ChildAccent" presStyleLbl="solidFgAcc1" presStyleIdx="6" presStyleCnt="7" custLinFactY="-71673" custLinFactNeighborX="-96137" custLinFactNeighborY="-100000"/>
      <dgm:spPr/>
    </dgm:pt>
    <dgm:pt modelId="{E7E2D5F4-52DD-4E6A-89DF-4BDF8E9E6EF6}" type="pres">
      <dgm:prSet presAssocID="{5BD62958-D672-40DB-99AF-0F2506D3B38C}" presName="Child" presStyleLbl="revTx" presStyleIdx="8" presStyleCnt="9" custScaleX="113946" custLinFactNeighborX="1085" custLinFactNeighborY="-64810">
        <dgm:presLayoutVars>
          <dgm:chMax val="0"/>
          <dgm:chPref val="0"/>
          <dgm:bulletEnabled val="1"/>
        </dgm:presLayoutVars>
      </dgm:prSet>
      <dgm:spPr/>
    </dgm:pt>
  </dgm:ptLst>
  <dgm:cxnLst>
    <dgm:cxn modelId="{A08F29AD-E4AD-497B-9695-9E2FF02CB6FE}" type="presOf" srcId="{0FBCC209-B67D-43D2-AC27-1BDA085A665F}" destId="{EE3E8F7F-3FBA-4CF9-A90E-A63DA41995EE}" srcOrd="0" destOrd="0" presId="urn:microsoft.com/office/officeart/2008/layout/SquareAccentList"/>
    <dgm:cxn modelId="{02E01C46-6DB6-4E45-A1B8-155DB9BD86EE}" srcId="{241A3942-C2AB-4EB9-8C85-D951D297A0AF}" destId="{0FBCC209-B67D-43D2-AC27-1BDA085A665F}" srcOrd="1" destOrd="0" parTransId="{F65FD93E-B7D4-4809-8D62-6CB926CE509C}" sibTransId="{03BAD986-ADCF-4807-8727-B3DBAEEADA77}"/>
    <dgm:cxn modelId="{EF49C6CB-9252-491A-8B92-8128A27006E8}" type="presOf" srcId="{5BD62958-D672-40DB-99AF-0F2506D3B38C}" destId="{E7E2D5F4-52DD-4E6A-89DF-4BDF8E9E6EF6}" srcOrd="0" destOrd="0" presId="urn:microsoft.com/office/officeart/2008/layout/SquareAccentList"/>
    <dgm:cxn modelId="{40D453C0-7014-4D4A-BD80-8129AFA0D02C}" srcId="{53DAD1D9-CBE1-48D1-9944-D46A83A68D91}" destId="{DC209051-78D1-4E1D-A8BF-C561DED5FD9A}" srcOrd="1" destOrd="0" parTransId="{016B8CFB-812F-45FC-A756-BEF614243FC6}" sibTransId="{A49ACEF9-59F5-4131-BF55-AC031D3F5C7E}"/>
    <dgm:cxn modelId="{E39A895D-13D5-4782-A0E5-0A067BEE21DF}" type="presOf" srcId="{E2DE442D-34F1-45EB-9B03-CB8BD7977629}" destId="{2A542F28-EEDE-43DA-BF63-D2D583035B24}" srcOrd="0" destOrd="0" presId="urn:microsoft.com/office/officeart/2008/layout/SquareAccentList"/>
    <dgm:cxn modelId="{B843D434-FE07-4BFF-979E-B77D51A15382}" srcId="{241A3942-C2AB-4EB9-8C85-D951D297A0AF}" destId="{AF017072-2E22-4873-AD49-BDDECE85209E}" srcOrd="2" destOrd="0" parTransId="{9BFC4F92-F6A1-4610-AA90-E056933F6732}" sibTransId="{C009AF4E-6E33-42D1-B054-8EF7CC8D67F8}"/>
    <dgm:cxn modelId="{EBEF0130-D6CB-45A8-9D65-83949F6E7D88}" type="presOf" srcId="{AF017072-2E22-4873-AD49-BDDECE85209E}" destId="{F4D4E221-69A9-455B-AE8D-170FBD927FF8}" srcOrd="0" destOrd="0" presId="urn:microsoft.com/office/officeart/2008/layout/SquareAccentList"/>
    <dgm:cxn modelId="{73001CF8-4626-4A0F-908F-98F94FD2B652}" type="presOf" srcId="{53DAD1D9-CBE1-48D1-9944-D46A83A68D91}" destId="{0A694ADD-533D-4054-8D43-8F38D79991D4}" srcOrd="0" destOrd="0" presId="urn:microsoft.com/office/officeart/2008/layout/SquareAccentList"/>
    <dgm:cxn modelId="{A70F42F3-0AC0-4A81-93B6-06FFF98B641E}" type="presOf" srcId="{8B10AC65-98ED-486C-A070-A67381367914}" destId="{3F895D6D-2CF3-4B68-9DA8-06CE17F847E5}" srcOrd="0" destOrd="0" presId="urn:microsoft.com/office/officeart/2008/layout/SquareAccentList"/>
    <dgm:cxn modelId="{88445005-39B9-4F3D-A3D3-C995E6B14C2A}" type="presOf" srcId="{E1EA1FC7-082C-4226-AE28-0026B43D97DF}" destId="{332F04F1-406D-4233-9DE8-4BC1C0A03BDD}" srcOrd="0" destOrd="0" presId="urn:microsoft.com/office/officeart/2008/layout/SquareAccentList"/>
    <dgm:cxn modelId="{B388130C-007B-4684-A4DD-80AB23B1F61C}" srcId="{53DAD1D9-CBE1-48D1-9944-D46A83A68D91}" destId="{E1EA1FC7-082C-4226-AE28-0026B43D97DF}" srcOrd="2" destOrd="0" parTransId="{671F1252-0E62-4CB0-8998-0D9C2FB3D7B3}" sibTransId="{31DCF392-78C3-4A54-A856-FFFF97DCEF45}"/>
    <dgm:cxn modelId="{59F4BD9B-B818-4F52-95F1-1F5160F4629C}" srcId="{53DAD1D9-CBE1-48D1-9944-D46A83A68D91}" destId="{E2DE442D-34F1-45EB-9B03-CB8BD7977629}" srcOrd="0" destOrd="0" parTransId="{490AF96E-5E9D-4B60-A191-C15D812DEC8B}" sibTransId="{528D112C-76B3-4379-81A1-6A4CAC0CCCC4}"/>
    <dgm:cxn modelId="{1BE9F871-CC9F-4B91-8C9E-B0362F4EDCB6}" type="presOf" srcId="{DC209051-78D1-4E1D-A8BF-C561DED5FD9A}" destId="{3790CDBB-A7A7-4974-8817-E9A9DF6E6B4E}" srcOrd="0" destOrd="0" presId="urn:microsoft.com/office/officeart/2008/layout/SquareAccentList"/>
    <dgm:cxn modelId="{90C94AC7-3C7A-426F-B705-2BD75EAEAA1A}" type="presOf" srcId="{241A3942-C2AB-4EB9-8C85-D951D297A0AF}" destId="{45E33091-69EA-4F2A-869F-AF42B602743F}" srcOrd="0" destOrd="0" presId="urn:microsoft.com/office/officeart/2008/layout/SquareAccentList"/>
    <dgm:cxn modelId="{B3230BA9-85AE-4AD5-B5BF-EF7B892EDC59}" srcId="{53DAD1D9-CBE1-48D1-9944-D46A83A68D91}" destId="{5BD62958-D672-40DB-99AF-0F2506D3B38C}" srcOrd="3" destOrd="0" parTransId="{9677C04F-9C2D-414F-8E65-9CDE9C2C536B}" sibTransId="{281255DA-1980-44DF-850A-7E37EAD3DF27}"/>
    <dgm:cxn modelId="{5FC512DB-DA65-4989-926C-C2E5B1C9958C}" srcId="{241A3942-C2AB-4EB9-8C85-D951D297A0AF}" destId="{8B10AC65-98ED-486C-A070-A67381367914}" srcOrd="0" destOrd="0" parTransId="{98B48C8B-4366-4E66-8819-E51A436E24FB}" sibTransId="{3A604D64-E0BE-4C93-AB3B-5D37F2CFD615}"/>
    <dgm:cxn modelId="{B56A8E70-A6D8-4ABD-9421-7F7FDC41435B}" type="presOf" srcId="{A58DEBEA-51AC-451D-A3CC-FE156EB285C1}" destId="{612D277C-D6CD-4E0E-8442-9F309DB3F8FC}" srcOrd="0" destOrd="0" presId="urn:microsoft.com/office/officeart/2008/layout/SquareAccentList"/>
    <dgm:cxn modelId="{D1FD905D-FCFA-41DC-94F9-584E43E74BE6}" srcId="{A58DEBEA-51AC-451D-A3CC-FE156EB285C1}" destId="{53DAD1D9-CBE1-48D1-9944-D46A83A68D91}" srcOrd="1" destOrd="0" parTransId="{D963BEC5-7848-4BCA-ADB4-6FEB1ECF054F}" sibTransId="{8E139B63-0E3E-479C-99FC-D2087897D905}"/>
    <dgm:cxn modelId="{D5BAAE7B-A457-4EFD-B9E3-1F70BC09F0E7}" srcId="{A58DEBEA-51AC-451D-A3CC-FE156EB285C1}" destId="{241A3942-C2AB-4EB9-8C85-D951D297A0AF}" srcOrd="0" destOrd="0" parTransId="{D883BE4F-8FBF-4908-82E1-D6ECE2CBC7E4}" sibTransId="{F8E4392A-87BF-4198-98F4-3FAB9B9382D5}"/>
    <dgm:cxn modelId="{888E0F92-F8DC-48C7-AA1A-60AD7CE8BC88}" type="presParOf" srcId="{612D277C-D6CD-4E0E-8442-9F309DB3F8FC}" destId="{439DE2E6-A730-4D18-97AD-4AD35238E987}" srcOrd="0" destOrd="0" presId="urn:microsoft.com/office/officeart/2008/layout/SquareAccentList"/>
    <dgm:cxn modelId="{C2F405AE-1F5C-41D5-952F-3DA1D1304C52}" type="presParOf" srcId="{439DE2E6-A730-4D18-97AD-4AD35238E987}" destId="{113D0D6C-0302-47EB-AA1D-C40735361999}" srcOrd="0" destOrd="0" presId="urn:microsoft.com/office/officeart/2008/layout/SquareAccentList"/>
    <dgm:cxn modelId="{F37AC4D8-2C6F-43AC-A275-8DC83ADD4BB3}" type="presParOf" srcId="{113D0D6C-0302-47EB-AA1D-C40735361999}" destId="{CFF39B74-CFF1-4558-8454-40B1ED1B915A}" srcOrd="0" destOrd="0" presId="urn:microsoft.com/office/officeart/2008/layout/SquareAccentList"/>
    <dgm:cxn modelId="{74CE15A6-C6B2-4F91-A7F0-848A86D7CC05}" type="presParOf" srcId="{113D0D6C-0302-47EB-AA1D-C40735361999}" destId="{13EB3434-E4BB-4EBD-B8A7-E302EEF30875}" srcOrd="1" destOrd="0" presId="urn:microsoft.com/office/officeart/2008/layout/SquareAccentList"/>
    <dgm:cxn modelId="{A75C4D83-047E-474D-B189-F384790B2D2B}" type="presParOf" srcId="{113D0D6C-0302-47EB-AA1D-C40735361999}" destId="{45E33091-69EA-4F2A-869F-AF42B602743F}" srcOrd="2" destOrd="0" presId="urn:microsoft.com/office/officeart/2008/layout/SquareAccentList"/>
    <dgm:cxn modelId="{D9D6DD31-4C65-4EAE-A160-20440B954876}" type="presParOf" srcId="{439DE2E6-A730-4D18-97AD-4AD35238E987}" destId="{E01338B3-A4CD-4551-BD31-505F176856F0}" srcOrd="1" destOrd="0" presId="urn:microsoft.com/office/officeart/2008/layout/SquareAccentList"/>
    <dgm:cxn modelId="{0C93707B-474B-4635-8309-800AA0CA0D12}" type="presParOf" srcId="{E01338B3-A4CD-4551-BD31-505F176856F0}" destId="{642AE7F8-E06C-4577-ACD6-631304FC5FB5}" srcOrd="0" destOrd="0" presId="urn:microsoft.com/office/officeart/2008/layout/SquareAccentList"/>
    <dgm:cxn modelId="{49A96A50-AEAD-4E53-8F90-5BFAD720F338}" type="presParOf" srcId="{642AE7F8-E06C-4577-ACD6-631304FC5FB5}" destId="{FBEC9A89-EE3D-43DF-AA9E-DCD34CC02575}" srcOrd="0" destOrd="0" presId="urn:microsoft.com/office/officeart/2008/layout/SquareAccentList"/>
    <dgm:cxn modelId="{4C648C0A-50D1-4FA2-A8FF-94A0253EAB9E}" type="presParOf" srcId="{642AE7F8-E06C-4577-ACD6-631304FC5FB5}" destId="{3F895D6D-2CF3-4B68-9DA8-06CE17F847E5}" srcOrd="1" destOrd="0" presId="urn:microsoft.com/office/officeart/2008/layout/SquareAccentList"/>
    <dgm:cxn modelId="{26D8ECA2-1187-4E7E-98F4-2DFBCC73A715}" type="presParOf" srcId="{E01338B3-A4CD-4551-BD31-505F176856F0}" destId="{98C452A4-2D77-4943-B3A2-36E1B660B7F5}" srcOrd="1" destOrd="0" presId="urn:microsoft.com/office/officeart/2008/layout/SquareAccentList"/>
    <dgm:cxn modelId="{4F4EE7B6-7F88-4CE7-99E9-34B5ABC1235A}" type="presParOf" srcId="{98C452A4-2D77-4943-B3A2-36E1B660B7F5}" destId="{4542DF45-A285-466A-8C5A-4618409D0E12}" srcOrd="0" destOrd="0" presId="urn:microsoft.com/office/officeart/2008/layout/SquareAccentList"/>
    <dgm:cxn modelId="{DEF1D2C7-5CFB-4CD4-BAD8-4BA0A799ECF8}" type="presParOf" srcId="{98C452A4-2D77-4943-B3A2-36E1B660B7F5}" destId="{EE3E8F7F-3FBA-4CF9-A90E-A63DA41995EE}" srcOrd="1" destOrd="0" presId="urn:microsoft.com/office/officeart/2008/layout/SquareAccentList"/>
    <dgm:cxn modelId="{22B6F8DB-1452-4AB4-9D09-C13AFB379206}" type="presParOf" srcId="{E01338B3-A4CD-4551-BD31-505F176856F0}" destId="{DADA74DA-14B3-43CB-9F19-F78A5740D06A}" srcOrd="2" destOrd="0" presId="urn:microsoft.com/office/officeart/2008/layout/SquareAccentList"/>
    <dgm:cxn modelId="{7A06BC8F-30FC-4E8A-B22F-ACC90788E773}" type="presParOf" srcId="{DADA74DA-14B3-43CB-9F19-F78A5740D06A}" destId="{E602F083-5E8F-44DE-B5A4-F63D97EEE2C6}" srcOrd="0" destOrd="0" presId="urn:microsoft.com/office/officeart/2008/layout/SquareAccentList"/>
    <dgm:cxn modelId="{02BEF034-9B5C-4B58-A415-4C9A46273539}" type="presParOf" srcId="{DADA74DA-14B3-43CB-9F19-F78A5740D06A}" destId="{F4D4E221-69A9-455B-AE8D-170FBD927FF8}" srcOrd="1" destOrd="0" presId="urn:microsoft.com/office/officeart/2008/layout/SquareAccentList"/>
    <dgm:cxn modelId="{37A1E344-6BBD-4E2B-87A3-C7E21D32B8B2}" type="presParOf" srcId="{612D277C-D6CD-4E0E-8442-9F309DB3F8FC}" destId="{E4BF076D-8DA5-4E39-87AA-7AA1E487F7F8}" srcOrd="1" destOrd="0" presId="urn:microsoft.com/office/officeart/2008/layout/SquareAccentList"/>
    <dgm:cxn modelId="{52035512-11C1-4854-8D4E-9DB535C9F949}" type="presParOf" srcId="{E4BF076D-8DA5-4E39-87AA-7AA1E487F7F8}" destId="{B5C4349F-E7E9-45E2-94EE-0CFA33808BE9}" srcOrd="0" destOrd="0" presId="urn:microsoft.com/office/officeart/2008/layout/SquareAccentList"/>
    <dgm:cxn modelId="{291DE5D0-20C5-41D8-90EE-2A91ED1249D0}" type="presParOf" srcId="{B5C4349F-E7E9-45E2-94EE-0CFA33808BE9}" destId="{445DCC85-AB96-4EFC-863C-3416E093D41B}" srcOrd="0" destOrd="0" presId="urn:microsoft.com/office/officeart/2008/layout/SquareAccentList"/>
    <dgm:cxn modelId="{4AEB40DB-A18E-4369-A71D-92856C314BAF}" type="presParOf" srcId="{B5C4349F-E7E9-45E2-94EE-0CFA33808BE9}" destId="{3CBAC43E-3954-4114-BB3E-C293316EA155}" srcOrd="1" destOrd="0" presId="urn:microsoft.com/office/officeart/2008/layout/SquareAccentList"/>
    <dgm:cxn modelId="{525E93C8-5BF0-4B6F-B1AC-63F524861B0F}" type="presParOf" srcId="{B5C4349F-E7E9-45E2-94EE-0CFA33808BE9}" destId="{0A694ADD-533D-4054-8D43-8F38D79991D4}" srcOrd="2" destOrd="0" presId="urn:microsoft.com/office/officeart/2008/layout/SquareAccentList"/>
    <dgm:cxn modelId="{09FCDBDE-437F-43FA-AF79-D1866A3EA076}" type="presParOf" srcId="{E4BF076D-8DA5-4E39-87AA-7AA1E487F7F8}" destId="{1FB777E6-52C4-43AE-B612-16E22AA62D05}" srcOrd="1" destOrd="0" presId="urn:microsoft.com/office/officeart/2008/layout/SquareAccentList"/>
    <dgm:cxn modelId="{32A7F252-8512-4536-84E6-6D138C72A802}" type="presParOf" srcId="{1FB777E6-52C4-43AE-B612-16E22AA62D05}" destId="{8D50C6D3-8670-4DD8-9659-947BB7C93233}" srcOrd="0" destOrd="0" presId="urn:microsoft.com/office/officeart/2008/layout/SquareAccentList"/>
    <dgm:cxn modelId="{C0AF682B-AC9B-4A9F-B5BE-8EEFF316128C}" type="presParOf" srcId="{8D50C6D3-8670-4DD8-9659-947BB7C93233}" destId="{5DB9DBA0-301A-4FDE-A1E4-70C28B0DBCD2}" srcOrd="0" destOrd="0" presId="urn:microsoft.com/office/officeart/2008/layout/SquareAccentList"/>
    <dgm:cxn modelId="{C4CA7213-9A74-442C-9F1F-BAE35E54CFF3}" type="presParOf" srcId="{8D50C6D3-8670-4DD8-9659-947BB7C93233}" destId="{2A542F28-EEDE-43DA-BF63-D2D583035B24}" srcOrd="1" destOrd="0" presId="urn:microsoft.com/office/officeart/2008/layout/SquareAccentList"/>
    <dgm:cxn modelId="{B5383078-6DE4-4E99-8628-4FDCBF2ABC58}" type="presParOf" srcId="{1FB777E6-52C4-43AE-B612-16E22AA62D05}" destId="{0993AF62-628A-4321-906E-817B20EFFDAD}" srcOrd="1" destOrd="0" presId="urn:microsoft.com/office/officeart/2008/layout/SquareAccentList"/>
    <dgm:cxn modelId="{4899DB0B-B9CD-45FD-999A-4F2D4AA7F813}" type="presParOf" srcId="{0993AF62-628A-4321-906E-817B20EFFDAD}" destId="{C492483E-1FC6-484D-842E-02D90557F12C}" srcOrd="0" destOrd="0" presId="urn:microsoft.com/office/officeart/2008/layout/SquareAccentList"/>
    <dgm:cxn modelId="{EF282B89-93E7-4893-8EE0-08E136AA42C4}" type="presParOf" srcId="{0993AF62-628A-4321-906E-817B20EFFDAD}" destId="{3790CDBB-A7A7-4974-8817-E9A9DF6E6B4E}" srcOrd="1" destOrd="0" presId="urn:microsoft.com/office/officeart/2008/layout/SquareAccentList"/>
    <dgm:cxn modelId="{953CF02A-6E99-4D31-A76E-2F6EB616F230}" type="presParOf" srcId="{1FB777E6-52C4-43AE-B612-16E22AA62D05}" destId="{5182D114-8310-4DD8-9FB8-F03A991BA6B7}" srcOrd="2" destOrd="0" presId="urn:microsoft.com/office/officeart/2008/layout/SquareAccentList"/>
    <dgm:cxn modelId="{B3968A1F-6535-4590-B79C-43705C466122}" type="presParOf" srcId="{5182D114-8310-4DD8-9FB8-F03A991BA6B7}" destId="{0DCE8A00-3483-4812-ADA0-C7C28E8F4453}" srcOrd="0" destOrd="0" presId="urn:microsoft.com/office/officeart/2008/layout/SquareAccentList"/>
    <dgm:cxn modelId="{78AD47FF-66F5-4B29-ACD3-D02E48910591}" type="presParOf" srcId="{5182D114-8310-4DD8-9FB8-F03A991BA6B7}" destId="{332F04F1-406D-4233-9DE8-4BC1C0A03BDD}" srcOrd="1" destOrd="0" presId="urn:microsoft.com/office/officeart/2008/layout/SquareAccentList"/>
    <dgm:cxn modelId="{5E5B3FE8-0BDF-4A4C-A159-F3F2E9AD449A}" type="presParOf" srcId="{1FB777E6-52C4-43AE-B612-16E22AA62D05}" destId="{2693B7D2-3AA8-4922-A83D-42E912C8FD7E}" srcOrd="3" destOrd="0" presId="urn:microsoft.com/office/officeart/2008/layout/SquareAccentList"/>
    <dgm:cxn modelId="{07946D65-4EE9-4B43-BCD1-255E8FDE0C05}" type="presParOf" srcId="{2693B7D2-3AA8-4922-A83D-42E912C8FD7E}" destId="{5EF67482-92AB-45D7-8A29-E8C04444F448}" srcOrd="0" destOrd="0" presId="urn:microsoft.com/office/officeart/2008/layout/SquareAccentList"/>
    <dgm:cxn modelId="{569444DB-6461-40E2-AF46-44AEEA66CE30}" type="presParOf" srcId="{2693B7D2-3AA8-4922-A83D-42E912C8FD7E}" destId="{E7E2D5F4-52DD-4E6A-89DF-4BDF8E9E6EF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29D1A7-7097-41DD-9780-6779DAC907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9B5CD0A-6ABC-4ACF-80F6-4CF1CCD943EA}">
      <dgm:prSet phldrT="[Текст]" custT="1"/>
      <dgm:spPr/>
      <dgm:t>
        <a:bodyPr/>
        <a:lstStyle/>
        <a:p>
          <a:r>
            <a:rPr lang="uk-UA" sz="2400" dirty="0" smtClean="0"/>
            <a:t>Контролюючі органи проводять позапланову перевірку;</a:t>
          </a:r>
          <a:endParaRPr lang="uk-UA" sz="2400" dirty="0"/>
        </a:p>
      </dgm:t>
    </dgm:pt>
    <dgm:pt modelId="{CB4A8A1E-6CCD-421F-B756-AD00D473C0E5}" type="parTrans" cxnId="{A4CDF0D1-B168-4ED3-974E-9B52282F09BE}">
      <dgm:prSet/>
      <dgm:spPr/>
      <dgm:t>
        <a:bodyPr/>
        <a:lstStyle/>
        <a:p>
          <a:endParaRPr lang="uk-UA" sz="4000"/>
        </a:p>
      </dgm:t>
    </dgm:pt>
    <dgm:pt modelId="{3620A913-83F0-4B09-BB4B-89C273FE4DA3}" type="sibTrans" cxnId="{A4CDF0D1-B168-4ED3-974E-9B52282F09BE}">
      <dgm:prSet/>
      <dgm:spPr/>
      <dgm:t>
        <a:bodyPr/>
        <a:lstStyle/>
        <a:p>
          <a:endParaRPr lang="uk-UA" sz="4000"/>
        </a:p>
      </dgm:t>
    </dgm:pt>
    <dgm:pt modelId="{4AD9DFBE-21B6-4738-8CDC-F690CD0BF30C}">
      <dgm:prSet phldrT="[Текст]" custT="1"/>
      <dgm:spPr/>
      <dgm:t>
        <a:bodyPr/>
        <a:lstStyle/>
        <a:p>
          <a:r>
            <a:rPr lang="uk-UA" sz="2400" dirty="0" smtClean="0"/>
            <a:t>Оформлюється обхідний лист, який підписується всіма органами контролюючого органу та зберігається у справі платника;</a:t>
          </a:r>
          <a:endParaRPr lang="uk-UA" sz="2400" dirty="0"/>
        </a:p>
      </dgm:t>
    </dgm:pt>
    <dgm:pt modelId="{DF8149AA-5709-4FA3-AC23-BB63C24A9782}" type="parTrans" cxnId="{3AF7AAE3-C4C8-44BF-B4AF-4A0018D4F2B7}">
      <dgm:prSet/>
      <dgm:spPr/>
      <dgm:t>
        <a:bodyPr/>
        <a:lstStyle/>
        <a:p>
          <a:endParaRPr lang="uk-UA" sz="4000"/>
        </a:p>
      </dgm:t>
    </dgm:pt>
    <dgm:pt modelId="{34429F30-61CE-4881-BFA9-E52054A019E5}" type="sibTrans" cxnId="{3AF7AAE3-C4C8-44BF-B4AF-4A0018D4F2B7}">
      <dgm:prSet/>
      <dgm:spPr/>
      <dgm:t>
        <a:bodyPr/>
        <a:lstStyle/>
        <a:p>
          <a:endParaRPr lang="uk-UA" sz="4000"/>
        </a:p>
      </dgm:t>
    </dgm:pt>
    <dgm:pt modelId="{BBEE7DC2-99C0-4AB9-9690-28A792749BAF}">
      <dgm:prSet phldrT="[Текст]" custT="1"/>
      <dgm:spPr/>
      <dgm:t>
        <a:bodyPr/>
        <a:lstStyle/>
        <a:p>
          <a:r>
            <a:rPr lang="uk-UA" sz="2400" dirty="0" smtClean="0"/>
            <a:t>Перевірка не проводиться якщо платник не подавав звітності протягом останніх 1095 днів, не знаходиться за місцем реєстрації;</a:t>
          </a:r>
          <a:endParaRPr lang="uk-UA" sz="2400" dirty="0"/>
        </a:p>
      </dgm:t>
    </dgm:pt>
    <dgm:pt modelId="{00EF1955-1AC0-463C-8260-71F6400D7F49}" type="parTrans" cxnId="{CB97EAE0-0042-41D4-A408-D6FA70DC7A6C}">
      <dgm:prSet/>
      <dgm:spPr/>
      <dgm:t>
        <a:bodyPr/>
        <a:lstStyle/>
        <a:p>
          <a:endParaRPr lang="uk-UA" sz="4000"/>
        </a:p>
      </dgm:t>
    </dgm:pt>
    <dgm:pt modelId="{DCBD9CAE-0B48-4291-B098-98DE11FF7F41}" type="sibTrans" cxnId="{CB97EAE0-0042-41D4-A408-D6FA70DC7A6C}">
      <dgm:prSet/>
      <dgm:spPr/>
      <dgm:t>
        <a:bodyPr/>
        <a:lstStyle/>
        <a:p>
          <a:endParaRPr lang="uk-UA" sz="4000"/>
        </a:p>
      </dgm:t>
    </dgm:pt>
    <dgm:pt modelId="{A784760D-EF4C-4944-9B74-E6C2068CE33F}">
      <dgm:prSet phldrT="[Текст]" custT="1"/>
      <dgm:spPr/>
      <dgm:t>
        <a:bodyPr/>
        <a:lstStyle/>
        <a:p>
          <a:r>
            <a:rPr lang="ru-RU" sz="2400" dirty="0" err="1" smtClean="0"/>
            <a:t>Перевірка</a:t>
          </a:r>
          <a:r>
            <a:rPr lang="ru-RU" sz="2400" dirty="0" smtClean="0"/>
            <a:t> не проводиться </a:t>
          </a:r>
          <a:r>
            <a:rPr lang="ru-RU" sz="2400" dirty="0" err="1" smtClean="0"/>
            <a:t>якщо</a:t>
          </a:r>
          <a:r>
            <a:rPr lang="ru-RU" sz="2400" dirty="0" smtClean="0"/>
            <a:t> </a:t>
          </a:r>
          <a:r>
            <a:rPr lang="ru-RU" sz="2400" dirty="0" err="1" smtClean="0"/>
            <a:t>отримані</a:t>
          </a:r>
          <a:r>
            <a:rPr lang="ru-RU" sz="2400" dirty="0" smtClean="0"/>
            <a:t> </a:t>
          </a:r>
          <a:r>
            <a:rPr lang="ru-RU" sz="2400" dirty="0" err="1" smtClean="0"/>
            <a:t>дані</a:t>
          </a:r>
          <a:r>
            <a:rPr lang="ru-RU" sz="2400" dirty="0" smtClean="0"/>
            <a:t> </a:t>
          </a:r>
          <a:r>
            <a:rPr lang="ru-RU" sz="2400" dirty="0" err="1" smtClean="0"/>
            <a:t>від</a:t>
          </a:r>
          <a:r>
            <a:rPr lang="ru-RU" sz="2400" dirty="0" smtClean="0"/>
            <a:t> </a:t>
          </a:r>
          <a:r>
            <a:rPr lang="ru-RU" sz="2400" dirty="0" err="1" smtClean="0"/>
            <a:t>різних</a:t>
          </a:r>
          <a:r>
            <a:rPr lang="ru-RU" sz="2400" dirty="0" smtClean="0"/>
            <a:t> </a:t>
          </a:r>
          <a:r>
            <a:rPr lang="ru-RU" sz="2400" dirty="0" err="1" smtClean="0"/>
            <a:t>органів</a:t>
          </a:r>
          <a:r>
            <a:rPr lang="ru-RU" sz="2400" dirty="0" smtClean="0"/>
            <a:t>, </a:t>
          </a:r>
          <a:r>
            <a:rPr lang="ru-RU" sz="2400" dirty="0" err="1" smtClean="0"/>
            <a:t>що</a:t>
          </a:r>
          <a:r>
            <a:rPr lang="ru-RU" sz="2400" dirty="0" smtClean="0"/>
            <a:t> </a:t>
          </a:r>
          <a:r>
            <a:rPr lang="ru-RU" sz="2400" dirty="0" err="1" smtClean="0"/>
            <a:t>він</a:t>
          </a:r>
          <a:r>
            <a:rPr lang="ru-RU" sz="2400" dirty="0" smtClean="0"/>
            <a:t> не проводив </a:t>
          </a:r>
          <a:r>
            <a:rPr lang="ru-RU" sz="2400" dirty="0" err="1" smtClean="0"/>
            <a:t>господарської</a:t>
          </a:r>
          <a:r>
            <a:rPr lang="ru-RU" sz="2400" dirty="0" smtClean="0"/>
            <a:t> </a:t>
          </a:r>
          <a:r>
            <a:rPr lang="ru-RU" sz="2400" dirty="0" err="1" smtClean="0"/>
            <a:t>діяльності</a:t>
          </a:r>
          <a:r>
            <a:rPr lang="ru-RU" sz="2400" dirty="0" smtClean="0"/>
            <a:t>;</a:t>
          </a:r>
          <a:endParaRPr lang="uk-UA" sz="2400" dirty="0"/>
        </a:p>
      </dgm:t>
    </dgm:pt>
    <dgm:pt modelId="{A0097AFE-1A35-44A1-95CF-985F4B27E391}" type="parTrans" cxnId="{CA9D94B9-7D5F-4C17-BDD3-1C4067E82ED0}">
      <dgm:prSet/>
      <dgm:spPr/>
      <dgm:t>
        <a:bodyPr/>
        <a:lstStyle/>
        <a:p>
          <a:endParaRPr lang="uk-UA"/>
        </a:p>
      </dgm:t>
    </dgm:pt>
    <dgm:pt modelId="{6A64270B-52C7-4764-9653-D30382C2393D}" type="sibTrans" cxnId="{CA9D94B9-7D5F-4C17-BDD3-1C4067E82ED0}">
      <dgm:prSet/>
      <dgm:spPr/>
      <dgm:t>
        <a:bodyPr/>
        <a:lstStyle/>
        <a:p>
          <a:endParaRPr lang="uk-UA"/>
        </a:p>
      </dgm:t>
    </dgm:pt>
    <dgm:pt modelId="{672B3903-3944-4B70-9742-B07ADD368414}">
      <dgm:prSet custT="1"/>
      <dgm:spPr/>
      <dgm:t>
        <a:bodyPr/>
        <a:lstStyle/>
        <a:p>
          <a:r>
            <a:rPr lang="uk-UA" sz="2400" dirty="0" smtClean="0"/>
            <a:t>Зняття з обліку проводиться на підставі доповідної записки з резолюцією керівника контролюючого органу.</a:t>
          </a:r>
          <a:endParaRPr lang="uk-UA" sz="2400" dirty="0"/>
        </a:p>
      </dgm:t>
    </dgm:pt>
    <dgm:pt modelId="{73B840E7-7F8C-4CF1-B3C4-36E37A286AAF}" type="parTrans" cxnId="{652DFCDC-A0F1-4990-8638-902BE5DD9B8B}">
      <dgm:prSet/>
      <dgm:spPr/>
      <dgm:t>
        <a:bodyPr/>
        <a:lstStyle/>
        <a:p>
          <a:endParaRPr lang="uk-UA"/>
        </a:p>
      </dgm:t>
    </dgm:pt>
    <dgm:pt modelId="{B2150CE6-8DE6-47EB-9D1A-583B918CC3E7}" type="sibTrans" cxnId="{652DFCDC-A0F1-4990-8638-902BE5DD9B8B}">
      <dgm:prSet/>
      <dgm:spPr/>
      <dgm:t>
        <a:bodyPr/>
        <a:lstStyle/>
        <a:p>
          <a:endParaRPr lang="uk-UA"/>
        </a:p>
      </dgm:t>
    </dgm:pt>
    <dgm:pt modelId="{4D5FF681-67E3-4B0E-97AF-35CA24B68921}" type="pres">
      <dgm:prSet presAssocID="{7F29D1A7-7097-41DD-9780-6779DAC9071D}" presName="linear" presStyleCnt="0">
        <dgm:presLayoutVars>
          <dgm:dir/>
          <dgm:animLvl val="lvl"/>
          <dgm:resizeHandles val="exact"/>
        </dgm:presLayoutVars>
      </dgm:prSet>
      <dgm:spPr/>
    </dgm:pt>
    <dgm:pt modelId="{842D6521-17BA-4372-ADDD-F3CD887556B2}" type="pres">
      <dgm:prSet presAssocID="{19B5CD0A-6ABC-4ACF-80F6-4CF1CCD943EA}" presName="parentLin" presStyleCnt="0"/>
      <dgm:spPr/>
    </dgm:pt>
    <dgm:pt modelId="{51FA16C0-8669-4DBD-9583-351E6CDA8CC2}" type="pres">
      <dgm:prSet presAssocID="{19B5CD0A-6ABC-4ACF-80F6-4CF1CCD943EA}" presName="parentLeftMargin" presStyleLbl="node1" presStyleIdx="0" presStyleCnt="5"/>
      <dgm:spPr/>
    </dgm:pt>
    <dgm:pt modelId="{4645BEF8-E31B-4D61-88E4-0AB49B3D93A2}" type="pres">
      <dgm:prSet presAssocID="{19B5CD0A-6ABC-4ACF-80F6-4CF1CCD943EA}" presName="parentText" presStyleLbl="node1" presStyleIdx="0" presStyleCnt="5" custScaleX="140655">
        <dgm:presLayoutVars>
          <dgm:chMax val="0"/>
          <dgm:bulletEnabled val="1"/>
        </dgm:presLayoutVars>
      </dgm:prSet>
      <dgm:spPr/>
    </dgm:pt>
    <dgm:pt modelId="{1134537E-6FF6-4450-8955-B95BCE3BFB4E}" type="pres">
      <dgm:prSet presAssocID="{19B5CD0A-6ABC-4ACF-80F6-4CF1CCD943EA}" presName="negativeSpace" presStyleCnt="0"/>
      <dgm:spPr/>
    </dgm:pt>
    <dgm:pt modelId="{258CEA80-5511-49AA-9711-A67A066DB2DB}" type="pres">
      <dgm:prSet presAssocID="{19B5CD0A-6ABC-4ACF-80F6-4CF1CCD943EA}" presName="childText" presStyleLbl="conFgAcc1" presStyleIdx="0" presStyleCnt="5">
        <dgm:presLayoutVars>
          <dgm:bulletEnabled val="1"/>
        </dgm:presLayoutVars>
      </dgm:prSet>
      <dgm:spPr/>
    </dgm:pt>
    <dgm:pt modelId="{9E3D7793-1E9F-4424-873D-1D5675366850}" type="pres">
      <dgm:prSet presAssocID="{3620A913-83F0-4B09-BB4B-89C273FE4DA3}" presName="spaceBetweenRectangles" presStyleCnt="0"/>
      <dgm:spPr/>
    </dgm:pt>
    <dgm:pt modelId="{566B099E-A78D-49EE-8FF6-58DFB2FB3184}" type="pres">
      <dgm:prSet presAssocID="{4AD9DFBE-21B6-4738-8CDC-F690CD0BF30C}" presName="parentLin" presStyleCnt="0"/>
      <dgm:spPr/>
    </dgm:pt>
    <dgm:pt modelId="{B4A988DE-BAC0-4040-B957-2FDB75A7353F}" type="pres">
      <dgm:prSet presAssocID="{4AD9DFBE-21B6-4738-8CDC-F690CD0BF30C}" presName="parentLeftMargin" presStyleLbl="node1" presStyleIdx="0" presStyleCnt="5"/>
      <dgm:spPr/>
    </dgm:pt>
    <dgm:pt modelId="{614721EA-DF4B-4069-8BFA-593468D96EF9}" type="pres">
      <dgm:prSet presAssocID="{4AD9DFBE-21B6-4738-8CDC-F690CD0BF30C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3B393E-CFEF-470D-87ED-474BC8B3F51E}" type="pres">
      <dgm:prSet presAssocID="{4AD9DFBE-21B6-4738-8CDC-F690CD0BF30C}" presName="negativeSpace" presStyleCnt="0"/>
      <dgm:spPr/>
    </dgm:pt>
    <dgm:pt modelId="{F9E4CCAF-4C83-4B0F-AC81-F9B7498789B4}" type="pres">
      <dgm:prSet presAssocID="{4AD9DFBE-21B6-4738-8CDC-F690CD0BF30C}" presName="childText" presStyleLbl="conFgAcc1" presStyleIdx="1" presStyleCnt="5">
        <dgm:presLayoutVars>
          <dgm:bulletEnabled val="1"/>
        </dgm:presLayoutVars>
      </dgm:prSet>
      <dgm:spPr/>
    </dgm:pt>
    <dgm:pt modelId="{50310965-2D9B-4671-8D17-0837E27EC5D6}" type="pres">
      <dgm:prSet presAssocID="{34429F30-61CE-4881-BFA9-E52054A019E5}" presName="spaceBetweenRectangles" presStyleCnt="0"/>
      <dgm:spPr/>
    </dgm:pt>
    <dgm:pt modelId="{7910749D-E66D-48FD-A6C4-BA0318F18847}" type="pres">
      <dgm:prSet presAssocID="{BBEE7DC2-99C0-4AB9-9690-28A792749BAF}" presName="parentLin" presStyleCnt="0"/>
      <dgm:spPr/>
    </dgm:pt>
    <dgm:pt modelId="{1EBEA754-A695-40E9-8824-230E4359F2A2}" type="pres">
      <dgm:prSet presAssocID="{BBEE7DC2-99C0-4AB9-9690-28A792749BAF}" presName="parentLeftMargin" presStyleLbl="node1" presStyleIdx="1" presStyleCnt="5"/>
      <dgm:spPr/>
    </dgm:pt>
    <dgm:pt modelId="{2AB0A1EE-B2BF-4F9E-94D3-A214C1C667E4}" type="pres">
      <dgm:prSet presAssocID="{BBEE7DC2-99C0-4AB9-9690-28A792749BAF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F0A0D7-B8AB-4075-8D43-A102D35452F2}" type="pres">
      <dgm:prSet presAssocID="{BBEE7DC2-99C0-4AB9-9690-28A792749BAF}" presName="negativeSpace" presStyleCnt="0"/>
      <dgm:spPr/>
    </dgm:pt>
    <dgm:pt modelId="{F6D13787-998A-4537-963A-1947D1B433CE}" type="pres">
      <dgm:prSet presAssocID="{BBEE7DC2-99C0-4AB9-9690-28A792749BAF}" presName="childText" presStyleLbl="conFgAcc1" presStyleIdx="2" presStyleCnt="5">
        <dgm:presLayoutVars>
          <dgm:bulletEnabled val="1"/>
        </dgm:presLayoutVars>
      </dgm:prSet>
      <dgm:spPr/>
    </dgm:pt>
    <dgm:pt modelId="{211ACEFB-2A05-40D4-82D5-A693A153517E}" type="pres">
      <dgm:prSet presAssocID="{DCBD9CAE-0B48-4291-B098-98DE11FF7F41}" presName="spaceBetweenRectangles" presStyleCnt="0"/>
      <dgm:spPr/>
    </dgm:pt>
    <dgm:pt modelId="{AF4BCB6C-54F9-4E75-AFB3-8FDBF8160AE6}" type="pres">
      <dgm:prSet presAssocID="{A784760D-EF4C-4944-9B74-E6C2068CE33F}" presName="parentLin" presStyleCnt="0"/>
      <dgm:spPr/>
    </dgm:pt>
    <dgm:pt modelId="{D5B648E5-4803-4C9E-ABE0-719C028DB9CB}" type="pres">
      <dgm:prSet presAssocID="{A784760D-EF4C-4944-9B74-E6C2068CE33F}" presName="parentLeftMargin" presStyleLbl="node1" presStyleIdx="2" presStyleCnt="5"/>
      <dgm:spPr/>
    </dgm:pt>
    <dgm:pt modelId="{DEE9FFBF-099B-4747-B980-5B0F1F4A3D7B}" type="pres">
      <dgm:prSet presAssocID="{A784760D-EF4C-4944-9B74-E6C2068CE33F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9CEF50-35C7-4043-BB2F-7699D68D99E7}" type="pres">
      <dgm:prSet presAssocID="{A784760D-EF4C-4944-9B74-E6C2068CE33F}" presName="negativeSpace" presStyleCnt="0"/>
      <dgm:spPr/>
    </dgm:pt>
    <dgm:pt modelId="{F9148B7C-51FA-4AF6-B85E-46CA0D564ACF}" type="pres">
      <dgm:prSet presAssocID="{A784760D-EF4C-4944-9B74-E6C2068CE33F}" presName="childText" presStyleLbl="conFgAcc1" presStyleIdx="3" presStyleCnt="5">
        <dgm:presLayoutVars>
          <dgm:bulletEnabled val="1"/>
        </dgm:presLayoutVars>
      </dgm:prSet>
      <dgm:spPr/>
    </dgm:pt>
    <dgm:pt modelId="{7EC064BA-5A5B-42CF-86C5-B71FB1B5A81A}" type="pres">
      <dgm:prSet presAssocID="{6A64270B-52C7-4764-9653-D30382C2393D}" presName="spaceBetweenRectangles" presStyleCnt="0"/>
      <dgm:spPr/>
    </dgm:pt>
    <dgm:pt modelId="{8F19681D-0251-40AA-BD90-599E6053EA27}" type="pres">
      <dgm:prSet presAssocID="{672B3903-3944-4B70-9742-B07ADD368414}" presName="parentLin" presStyleCnt="0"/>
      <dgm:spPr/>
    </dgm:pt>
    <dgm:pt modelId="{CBAD12CD-0F00-457F-B3F0-BBFD20E5ABC6}" type="pres">
      <dgm:prSet presAssocID="{672B3903-3944-4B70-9742-B07ADD368414}" presName="parentLeftMargin" presStyleLbl="node1" presStyleIdx="3" presStyleCnt="5"/>
      <dgm:spPr/>
    </dgm:pt>
    <dgm:pt modelId="{1A657966-2C31-4747-85A8-FBFE0EFFFB13}" type="pres">
      <dgm:prSet presAssocID="{672B3903-3944-4B70-9742-B07ADD368414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D6618E-C4E5-4F81-B93A-63CA120A87AC}" type="pres">
      <dgm:prSet presAssocID="{672B3903-3944-4B70-9742-B07ADD368414}" presName="negativeSpace" presStyleCnt="0"/>
      <dgm:spPr/>
    </dgm:pt>
    <dgm:pt modelId="{96665D69-D5F2-47FB-8CDF-4062A140FEFD}" type="pres">
      <dgm:prSet presAssocID="{672B3903-3944-4B70-9742-B07ADD36841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B97EAE0-0042-41D4-A408-D6FA70DC7A6C}" srcId="{7F29D1A7-7097-41DD-9780-6779DAC9071D}" destId="{BBEE7DC2-99C0-4AB9-9690-28A792749BAF}" srcOrd="2" destOrd="0" parTransId="{00EF1955-1AC0-463C-8260-71F6400D7F49}" sibTransId="{DCBD9CAE-0B48-4291-B098-98DE11FF7F41}"/>
    <dgm:cxn modelId="{652DFCDC-A0F1-4990-8638-902BE5DD9B8B}" srcId="{7F29D1A7-7097-41DD-9780-6779DAC9071D}" destId="{672B3903-3944-4B70-9742-B07ADD368414}" srcOrd="4" destOrd="0" parTransId="{73B840E7-7F8C-4CF1-B3C4-36E37A286AAF}" sibTransId="{B2150CE6-8DE6-47EB-9D1A-583B918CC3E7}"/>
    <dgm:cxn modelId="{03DD7760-62F6-4E41-BD4A-87D347F0DDA2}" type="presOf" srcId="{672B3903-3944-4B70-9742-B07ADD368414}" destId="{1A657966-2C31-4747-85A8-FBFE0EFFFB13}" srcOrd="1" destOrd="0" presId="urn:microsoft.com/office/officeart/2005/8/layout/list1"/>
    <dgm:cxn modelId="{93C1FC66-5FF8-40BC-A06E-8664D8E8F43A}" type="presOf" srcId="{4AD9DFBE-21B6-4738-8CDC-F690CD0BF30C}" destId="{B4A988DE-BAC0-4040-B957-2FDB75A7353F}" srcOrd="0" destOrd="0" presId="urn:microsoft.com/office/officeart/2005/8/layout/list1"/>
    <dgm:cxn modelId="{73A765E6-B9B4-4A57-B0E0-86C123C90F97}" type="presOf" srcId="{A784760D-EF4C-4944-9B74-E6C2068CE33F}" destId="{D5B648E5-4803-4C9E-ABE0-719C028DB9CB}" srcOrd="0" destOrd="0" presId="urn:microsoft.com/office/officeart/2005/8/layout/list1"/>
    <dgm:cxn modelId="{A9B87D40-C77B-4520-80EE-73F910F75028}" type="presOf" srcId="{A784760D-EF4C-4944-9B74-E6C2068CE33F}" destId="{DEE9FFBF-099B-4747-B980-5B0F1F4A3D7B}" srcOrd="1" destOrd="0" presId="urn:microsoft.com/office/officeart/2005/8/layout/list1"/>
    <dgm:cxn modelId="{C72D66EF-7AD5-438F-9120-4506FD0DC869}" type="presOf" srcId="{19B5CD0A-6ABC-4ACF-80F6-4CF1CCD943EA}" destId="{51FA16C0-8669-4DBD-9583-351E6CDA8CC2}" srcOrd="0" destOrd="0" presId="urn:microsoft.com/office/officeart/2005/8/layout/list1"/>
    <dgm:cxn modelId="{957F686E-DFAB-4C26-B9C2-1365F3787AA2}" type="presOf" srcId="{4AD9DFBE-21B6-4738-8CDC-F690CD0BF30C}" destId="{614721EA-DF4B-4069-8BFA-593468D96EF9}" srcOrd="1" destOrd="0" presId="urn:microsoft.com/office/officeart/2005/8/layout/list1"/>
    <dgm:cxn modelId="{82ED718F-37FE-47ED-9B93-7AF0BD20DECB}" type="presOf" srcId="{19B5CD0A-6ABC-4ACF-80F6-4CF1CCD943EA}" destId="{4645BEF8-E31B-4D61-88E4-0AB49B3D93A2}" srcOrd="1" destOrd="0" presId="urn:microsoft.com/office/officeart/2005/8/layout/list1"/>
    <dgm:cxn modelId="{58081BE7-D127-467E-804E-8F14B00726B6}" type="presOf" srcId="{BBEE7DC2-99C0-4AB9-9690-28A792749BAF}" destId="{2AB0A1EE-B2BF-4F9E-94D3-A214C1C667E4}" srcOrd="1" destOrd="0" presId="urn:microsoft.com/office/officeart/2005/8/layout/list1"/>
    <dgm:cxn modelId="{6B71415B-DCEC-4E60-BD44-89651AEA8184}" type="presOf" srcId="{7F29D1A7-7097-41DD-9780-6779DAC9071D}" destId="{4D5FF681-67E3-4B0E-97AF-35CA24B68921}" srcOrd="0" destOrd="0" presId="urn:microsoft.com/office/officeart/2005/8/layout/list1"/>
    <dgm:cxn modelId="{4F025EEA-9D86-4B36-A2E9-0ED095B9E25F}" type="presOf" srcId="{672B3903-3944-4B70-9742-B07ADD368414}" destId="{CBAD12CD-0F00-457F-B3F0-BBFD20E5ABC6}" srcOrd="0" destOrd="0" presId="urn:microsoft.com/office/officeart/2005/8/layout/list1"/>
    <dgm:cxn modelId="{CA9D94B9-7D5F-4C17-BDD3-1C4067E82ED0}" srcId="{7F29D1A7-7097-41DD-9780-6779DAC9071D}" destId="{A784760D-EF4C-4944-9B74-E6C2068CE33F}" srcOrd="3" destOrd="0" parTransId="{A0097AFE-1A35-44A1-95CF-985F4B27E391}" sibTransId="{6A64270B-52C7-4764-9653-D30382C2393D}"/>
    <dgm:cxn modelId="{9AF6BEBC-382F-4AE7-AF72-AA346EB98E69}" type="presOf" srcId="{BBEE7DC2-99C0-4AB9-9690-28A792749BAF}" destId="{1EBEA754-A695-40E9-8824-230E4359F2A2}" srcOrd="0" destOrd="0" presId="urn:microsoft.com/office/officeart/2005/8/layout/list1"/>
    <dgm:cxn modelId="{A4CDF0D1-B168-4ED3-974E-9B52282F09BE}" srcId="{7F29D1A7-7097-41DD-9780-6779DAC9071D}" destId="{19B5CD0A-6ABC-4ACF-80F6-4CF1CCD943EA}" srcOrd="0" destOrd="0" parTransId="{CB4A8A1E-6CCD-421F-B756-AD00D473C0E5}" sibTransId="{3620A913-83F0-4B09-BB4B-89C273FE4DA3}"/>
    <dgm:cxn modelId="{3AF7AAE3-C4C8-44BF-B4AF-4A0018D4F2B7}" srcId="{7F29D1A7-7097-41DD-9780-6779DAC9071D}" destId="{4AD9DFBE-21B6-4738-8CDC-F690CD0BF30C}" srcOrd="1" destOrd="0" parTransId="{DF8149AA-5709-4FA3-AC23-BB63C24A9782}" sibTransId="{34429F30-61CE-4881-BFA9-E52054A019E5}"/>
    <dgm:cxn modelId="{F298F6D9-9F21-4D8D-8858-E8985455B5FE}" type="presParOf" srcId="{4D5FF681-67E3-4B0E-97AF-35CA24B68921}" destId="{842D6521-17BA-4372-ADDD-F3CD887556B2}" srcOrd="0" destOrd="0" presId="urn:microsoft.com/office/officeart/2005/8/layout/list1"/>
    <dgm:cxn modelId="{854056FE-81E0-4E47-B4CA-ED15F5A9C86B}" type="presParOf" srcId="{842D6521-17BA-4372-ADDD-F3CD887556B2}" destId="{51FA16C0-8669-4DBD-9583-351E6CDA8CC2}" srcOrd="0" destOrd="0" presId="urn:microsoft.com/office/officeart/2005/8/layout/list1"/>
    <dgm:cxn modelId="{F438A3BA-1F30-4F59-B4C5-B1B3E9EBD793}" type="presParOf" srcId="{842D6521-17BA-4372-ADDD-F3CD887556B2}" destId="{4645BEF8-E31B-4D61-88E4-0AB49B3D93A2}" srcOrd="1" destOrd="0" presId="urn:microsoft.com/office/officeart/2005/8/layout/list1"/>
    <dgm:cxn modelId="{515DC046-74FA-41C6-AD83-A7882041A2D5}" type="presParOf" srcId="{4D5FF681-67E3-4B0E-97AF-35CA24B68921}" destId="{1134537E-6FF6-4450-8955-B95BCE3BFB4E}" srcOrd="1" destOrd="0" presId="urn:microsoft.com/office/officeart/2005/8/layout/list1"/>
    <dgm:cxn modelId="{538006C3-A094-4B62-86AB-84584B699764}" type="presParOf" srcId="{4D5FF681-67E3-4B0E-97AF-35CA24B68921}" destId="{258CEA80-5511-49AA-9711-A67A066DB2DB}" srcOrd="2" destOrd="0" presId="urn:microsoft.com/office/officeart/2005/8/layout/list1"/>
    <dgm:cxn modelId="{982F1398-E747-4D8C-B4BC-056E2F4544A8}" type="presParOf" srcId="{4D5FF681-67E3-4B0E-97AF-35CA24B68921}" destId="{9E3D7793-1E9F-4424-873D-1D5675366850}" srcOrd="3" destOrd="0" presId="urn:microsoft.com/office/officeart/2005/8/layout/list1"/>
    <dgm:cxn modelId="{FCA52920-C411-4E0F-A051-A70ECA74EB97}" type="presParOf" srcId="{4D5FF681-67E3-4B0E-97AF-35CA24B68921}" destId="{566B099E-A78D-49EE-8FF6-58DFB2FB3184}" srcOrd="4" destOrd="0" presId="urn:microsoft.com/office/officeart/2005/8/layout/list1"/>
    <dgm:cxn modelId="{45107EE0-024F-4FCC-B3D5-1EFE4F020B74}" type="presParOf" srcId="{566B099E-A78D-49EE-8FF6-58DFB2FB3184}" destId="{B4A988DE-BAC0-4040-B957-2FDB75A7353F}" srcOrd="0" destOrd="0" presId="urn:microsoft.com/office/officeart/2005/8/layout/list1"/>
    <dgm:cxn modelId="{09BC471C-C960-4565-AB1A-BB6E5C994CD9}" type="presParOf" srcId="{566B099E-A78D-49EE-8FF6-58DFB2FB3184}" destId="{614721EA-DF4B-4069-8BFA-593468D96EF9}" srcOrd="1" destOrd="0" presId="urn:microsoft.com/office/officeart/2005/8/layout/list1"/>
    <dgm:cxn modelId="{5E4707A3-62B9-413D-A095-C16AE7ED04E1}" type="presParOf" srcId="{4D5FF681-67E3-4B0E-97AF-35CA24B68921}" destId="{113B393E-CFEF-470D-87ED-474BC8B3F51E}" srcOrd="5" destOrd="0" presId="urn:microsoft.com/office/officeart/2005/8/layout/list1"/>
    <dgm:cxn modelId="{325D5035-4EF6-411F-B38C-C473BE56F5E8}" type="presParOf" srcId="{4D5FF681-67E3-4B0E-97AF-35CA24B68921}" destId="{F9E4CCAF-4C83-4B0F-AC81-F9B7498789B4}" srcOrd="6" destOrd="0" presId="urn:microsoft.com/office/officeart/2005/8/layout/list1"/>
    <dgm:cxn modelId="{1D3875FB-9123-472B-A789-7622BD4D1C5A}" type="presParOf" srcId="{4D5FF681-67E3-4B0E-97AF-35CA24B68921}" destId="{50310965-2D9B-4671-8D17-0837E27EC5D6}" srcOrd="7" destOrd="0" presId="urn:microsoft.com/office/officeart/2005/8/layout/list1"/>
    <dgm:cxn modelId="{36493CB7-7804-41CE-A558-991F66502980}" type="presParOf" srcId="{4D5FF681-67E3-4B0E-97AF-35CA24B68921}" destId="{7910749D-E66D-48FD-A6C4-BA0318F18847}" srcOrd="8" destOrd="0" presId="urn:microsoft.com/office/officeart/2005/8/layout/list1"/>
    <dgm:cxn modelId="{4C407D67-F03E-4CB2-AD0F-DFCA64B038A9}" type="presParOf" srcId="{7910749D-E66D-48FD-A6C4-BA0318F18847}" destId="{1EBEA754-A695-40E9-8824-230E4359F2A2}" srcOrd="0" destOrd="0" presId="urn:microsoft.com/office/officeart/2005/8/layout/list1"/>
    <dgm:cxn modelId="{F4038824-257A-46C9-88A8-6F023DD6070B}" type="presParOf" srcId="{7910749D-E66D-48FD-A6C4-BA0318F18847}" destId="{2AB0A1EE-B2BF-4F9E-94D3-A214C1C667E4}" srcOrd="1" destOrd="0" presId="urn:microsoft.com/office/officeart/2005/8/layout/list1"/>
    <dgm:cxn modelId="{D8C2F4CC-59C5-467F-9AAD-AAAF0C34DEC2}" type="presParOf" srcId="{4D5FF681-67E3-4B0E-97AF-35CA24B68921}" destId="{8AF0A0D7-B8AB-4075-8D43-A102D35452F2}" srcOrd="9" destOrd="0" presId="urn:microsoft.com/office/officeart/2005/8/layout/list1"/>
    <dgm:cxn modelId="{39C907D2-2C08-4682-A837-EA7E5DB1951A}" type="presParOf" srcId="{4D5FF681-67E3-4B0E-97AF-35CA24B68921}" destId="{F6D13787-998A-4537-963A-1947D1B433CE}" srcOrd="10" destOrd="0" presId="urn:microsoft.com/office/officeart/2005/8/layout/list1"/>
    <dgm:cxn modelId="{5D5843BD-BC52-4A86-82B3-21BF66E33AF0}" type="presParOf" srcId="{4D5FF681-67E3-4B0E-97AF-35CA24B68921}" destId="{211ACEFB-2A05-40D4-82D5-A693A153517E}" srcOrd="11" destOrd="0" presId="urn:microsoft.com/office/officeart/2005/8/layout/list1"/>
    <dgm:cxn modelId="{0A1AE9C8-A0B5-48BD-AE27-2774BB1CEFFC}" type="presParOf" srcId="{4D5FF681-67E3-4B0E-97AF-35CA24B68921}" destId="{AF4BCB6C-54F9-4E75-AFB3-8FDBF8160AE6}" srcOrd="12" destOrd="0" presId="urn:microsoft.com/office/officeart/2005/8/layout/list1"/>
    <dgm:cxn modelId="{C62414B9-136D-4135-9AD5-9A4CB4F3F522}" type="presParOf" srcId="{AF4BCB6C-54F9-4E75-AFB3-8FDBF8160AE6}" destId="{D5B648E5-4803-4C9E-ABE0-719C028DB9CB}" srcOrd="0" destOrd="0" presId="urn:microsoft.com/office/officeart/2005/8/layout/list1"/>
    <dgm:cxn modelId="{152AC0DE-F392-4DE2-B50E-4B4F7143321B}" type="presParOf" srcId="{AF4BCB6C-54F9-4E75-AFB3-8FDBF8160AE6}" destId="{DEE9FFBF-099B-4747-B980-5B0F1F4A3D7B}" srcOrd="1" destOrd="0" presId="urn:microsoft.com/office/officeart/2005/8/layout/list1"/>
    <dgm:cxn modelId="{52C3F492-A1DC-4B13-A156-3545EEE11C57}" type="presParOf" srcId="{4D5FF681-67E3-4B0E-97AF-35CA24B68921}" destId="{709CEF50-35C7-4043-BB2F-7699D68D99E7}" srcOrd="13" destOrd="0" presId="urn:microsoft.com/office/officeart/2005/8/layout/list1"/>
    <dgm:cxn modelId="{2A28972B-C274-4FE2-AFD5-F6658A04B5CA}" type="presParOf" srcId="{4D5FF681-67E3-4B0E-97AF-35CA24B68921}" destId="{F9148B7C-51FA-4AF6-B85E-46CA0D564ACF}" srcOrd="14" destOrd="0" presId="urn:microsoft.com/office/officeart/2005/8/layout/list1"/>
    <dgm:cxn modelId="{F83A04D5-FBF6-4275-8AD4-72B3B9C5CFEB}" type="presParOf" srcId="{4D5FF681-67E3-4B0E-97AF-35CA24B68921}" destId="{7EC064BA-5A5B-42CF-86C5-B71FB1B5A81A}" srcOrd="15" destOrd="0" presId="urn:microsoft.com/office/officeart/2005/8/layout/list1"/>
    <dgm:cxn modelId="{329DCCFC-CBF1-4FD4-BFBA-AF496B8EDCE5}" type="presParOf" srcId="{4D5FF681-67E3-4B0E-97AF-35CA24B68921}" destId="{8F19681D-0251-40AA-BD90-599E6053EA27}" srcOrd="16" destOrd="0" presId="urn:microsoft.com/office/officeart/2005/8/layout/list1"/>
    <dgm:cxn modelId="{0B242FF1-9F3A-4F8F-AED2-4A988074D4D2}" type="presParOf" srcId="{8F19681D-0251-40AA-BD90-599E6053EA27}" destId="{CBAD12CD-0F00-457F-B3F0-BBFD20E5ABC6}" srcOrd="0" destOrd="0" presId="urn:microsoft.com/office/officeart/2005/8/layout/list1"/>
    <dgm:cxn modelId="{CC328212-8F76-4B4E-83B2-1AEF7DCDAF14}" type="presParOf" srcId="{8F19681D-0251-40AA-BD90-599E6053EA27}" destId="{1A657966-2C31-4747-85A8-FBFE0EFFFB13}" srcOrd="1" destOrd="0" presId="urn:microsoft.com/office/officeart/2005/8/layout/list1"/>
    <dgm:cxn modelId="{2F1AD23E-9CBF-48D2-AF31-627748D8A62E}" type="presParOf" srcId="{4D5FF681-67E3-4B0E-97AF-35CA24B68921}" destId="{F2D6618E-C4E5-4F81-B93A-63CA120A87AC}" srcOrd="17" destOrd="0" presId="urn:microsoft.com/office/officeart/2005/8/layout/list1"/>
    <dgm:cxn modelId="{ABF7E00D-2E99-4A81-8D77-E21A61BB4602}" type="presParOf" srcId="{4D5FF681-67E3-4B0E-97AF-35CA24B68921}" destId="{96665D69-D5F2-47FB-8CDF-4062A140FE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8DFB9-4920-4792-BA7E-CF97399112D3}">
      <dsp:nvSpPr>
        <dsp:cNvPr id="0" name=""/>
        <dsp:cNvSpPr/>
      </dsp:nvSpPr>
      <dsp:spPr>
        <a:xfrm>
          <a:off x="596797" y="2642830"/>
          <a:ext cx="4661406" cy="24385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включає документи, що поступають від платника податків, органів державної реєстрації, статистики, банків, міністерств, та інших органів центральної  та місцевої влади</a:t>
          </a:r>
          <a:endParaRPr lang="uk-UA" sz="2200" kern="1200" dirty="0"/>
        </a:p>
      </dsp:txBody>
      <dsp:txXfrm>
        <a:off x="1342622" y="2642830"/>
        <a:ext cx="3915581" cy="2438514"/>
      </dsp:txXfrm>
    </dsp:sp>
    <dsp:sp modelId="{7BFE5C73-66A9-40B1-9479-860802BBA4F3}">
      <dsp:nvSpPr>
        <dsp:cNvPr id="0" name=""/>
        <dsp:cNvSpPr/>
      </dsp:nvSpPr>
      <dsp:spPr>
        <a:xfrm>
          <a:off x="488941" y="730372"/>
          <a:ext cx="2121693" cy="2121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Реєстраційну частину</a:t>
          </a:r>
          <a:endParaRPr lang="uk-UA" sz="1900" kern="1200" dirty="0"/>
        </a:p>
      </dsp:txBody>
      <dsp:txXfrm>
        <a:off x="799656" y="1041087"/>
        <a:ext cx="1500263" cy="1500263"/>
      </dsp:txXfrm>
    </dsp:sp>
    <dsp:sp modelId="{FF16BACE-4A6B-4B6C-9AA2-EBD838CDF70A}">
      <dsp:nvSpPr>
        <dsp:cNvPr id="0" name=""/>
        <dsp:cNvSpPr/>
      </dsp:nvSpPr>
      <dsp:spPr>
        <a:xfrm>
          <a:off x="6590352" y="2686919"/>
          <a:ext cx="4469153" cy="225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формується із звітних документів, що подаються платником податків до податкового органу</a:t>
          </a:r>
          <a:endParaRPr lang="uk-UA" sz="2200" kern="1200" dirty="0"/>
        </a:p>
      </dsp:txBody>
      <dsp:txXfrm>
        <a:off x="7305416" y="2686919"/>
        <a:ext cx="3754089" cy="2255150"/>
      </dsp:txXfrm>
    </dsp:sp>
    <dsp:sp modelId="{E2AC4104-6101-4860-BBA6-002F3F156727}">
      <dsp:nvSpPr>
        <dsp:cNvPr id="0" name=""/>
        <dsp:cNvSpPr/>
      </dsp:nvSpPr>
      <dsp:spPr>
        <a:xfrm>
          <a:off x="6420678" y="803634"/>
          <a:ext cx="2121693" cy="2121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Звітну частину</a:t>
          </a:r>
          <a:endParaRPr lang="uk-UA" sz="1900" kern="1200" dirty="0"/>
        </a:p>
      </dsp:txBody>
      <dsp:txXfrm>
        <a:off x="6731393" y="1114349"/>
        <a:ext cx="1500263" cy="15002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66218-F0F6-4F4A-98BE-7728A091B60A}">
      <dsp:nvSpPr>
        <dsp:cNvPr id="0" name=""/>
        <dsp:cNvSpPr/>
      </dsp:nvSpPr>
      <dsp:spPr>
        <a:xfrm>
          <a:off x="1876438" y="1013016"/>
          <a:ext cx="3558201" cy="37595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Інформація</a:t>
          </a:r>
          <a:endParaRPr lang="uk-UA" sz="2800" kern="1200" dirty="0"/>
        </a:p>
      </dsp:txBody>
      <dsp:txXfrm>
        <a:off x="2397524" y="1563588"/>
        <a:ext cx="2516029" cy="2658397"/>
      </dsp:txXfrm>
    </dsp:sp>
    <dsp:sp modelId="{C16F46E5-77AB-4E32-B8D7-E15C6FF7DF0E}">
      <dsp:nvSpPr>
        <dsp:cNvPr id="0" name=""/>
        <dsp:cNvSpPr/>
      </dsp:nvSpPr>
      <dsp:spPr>
        <a:xfrm>
          <a:off x="2790837" y="-32368"/>
          <a:ext cx="1729404" cy="17989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Єдиний банк даних </a:t>
          </a:r>
          <a:r>
            <a:rPr lang="uk-UA" sz="1800" kern="1200" dirty="0" err="1" smtClean="0"/>
            <a:t>юр</a:t>
          </a:r>
          <a:r>
            <a:rPr lang="uk-UA" sz="1800" kern="1200" dirty="0" smtClean="0"/>
            <a:t>. осіб</a:t>
          </a:r>
          <a:endParaRPr lang="uk-UA" sz="1800" kern="1200" dirty="0"/>
        </a:p>
      </dsp:txBody>
      <dsp:txXfrm>
        <a:off x="3044102" y="231087"/>
        <a:ext cx="1222874" cy="1272072"/>
      </dsp:txXfrm>
    </dsp:sp>
    <dsp:sp modelId="{72218DD0-6863-4A73-A7BE-71CD43AB63AE}">
      <dsp:nvSpPr>
        <dsp:cNvPr id="0" name=""/>
        <dsp:cNvSpPr/>
      </dsp:nvSpPr>
      <dsp:spPr>
        <a:xfrm>
          <a:off x="4648644" y="1351723"/>
          <a:ext cx="1866832" cy="1830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Держ</a:t>
          </a:r>
          <a:r>
            <a:rPr lang="uk-UA" sz="1800" kern="1200" dirty="0" smtClean="0"/>
            <a:t>. реєстр фізичних осіб </a:t>
          </a:r>
          <a:endParaRPr lang="uk-UA" sz="1800" kern="1200" dirty="0"/>
        </a:p>
      </dsp:txBody>
      <dsp:txXfrm>
        <a:off x="4922035" y="1619749"/>
        <a:ext cx="1320050" cy="1294146"/>
      </dsp:txXfrm>
    </dsp:sp>
    <dsp:sp modelId="{D0E5C8A4-DED0-4433-B130-0E9F74513122}">
      <dsp:nvSpPr>
        <dsp:cNvPr id="0" name=""/>
        <dsp:cNvSpPr/>
      </dsp:nvSpPr>
      <dsp:spPr>
        <a:xfrm>
          <a:off x="3966196" y="3657602"/>
          <a:ext cx="1759997" cy="17479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Реєстр платників ПДВ</a:t>
          </a:r>
          <a:endParaRPr lang="uk-UA" sz="1800" kern="1200" dirty="0"/>
        </a:p>
      </dsp:txBody>
      <dsp:txXfrm>
        <a:off x="4223942" y="3913585"/>
        <a:ext cx="1244505" cy="1235996"/>
      </dsp:txXfrm>
    </dsp:sp>
    <dsp:sp modelId="{91646484-245C-4A0E-9D3F-86829C985FDF}">
      <dsp:nvSpPr>
        <dsp:cNvPr id="0" name=""/>
        <dsp:cNvSpPr/>
      </dsp:nvSpPr>
      <dsp:spPr>
        <a:xfrm>
          <a:off x="1549208" y="3617286"/>
          <a:ext cx="1831350" cy="18285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Реєстр неприбуткових організацій</a:t>
          </a:r>
          <a:endParaRPr lang="uk-UA" sz="1800" kern="1200" dirty="0"/>
        </a:p>
      </dsp:txBody>
      <dsp:txXfrm>
        <a:off x="1817403" y="3885078"/>
        <a:ext cx="1294960" cy="1293011"/>
      </dsp:txXfrm>
    </dsp:sp>
    <dsp:sp modelId="{3CF05417-9C24-4A0C-AF1E-9D7892520438}">
      <dsp:nvSpPr>
        <dsp:cNvPr id="0" name=""/>
        <dsp:cNvSpPr/>
      </dsp:nvSpPr>
      <dsp:spPr>
        <a:xfrm>
          <a:off x="859357" y="1404728"/>
          <a:ext cx="1739321" cy="17241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Реєстр великих платників податків</a:t>
          </a:r>
          <a:endParaRPr lang="uk-UA" sz="1800" kern="1200" dirty="0"/>
        </a:p>
      </dsp:txBody>
      <dsp:txXfrm>
        <a:off x="1114075" y="1657229"/>
        <a:ext cx="1229885" cy="1219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3D51B-8418-4491-95CA-429FEF481BC5}">
      <dsp:nvSpPr>
        <dsp:cNvPr id="0" name=""/>
        <dsp:cNvSpPr/>
      </dsp:nvSpPr>
      <dsp:spPr>
        <a:xfrm>
          <a:off x="3565" y="24963"/>
          <a:ext cx="3476521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/>
            <a:t>Реєстраційні</a:t>
          </a:r>
          <a:endParaRPr lang="uk-UA" sz="3200" kern="1200"/>
        </a:p>
      </dsp:txBody>
      <dsp:txXfrm>
        <a:off x="3565" y="24963"/>
        <a:ext cx="3476521" cy="1180800"/>
      </dsp:txXfrm>
    </dsp:sp>
    <dsp:sp modelId="{26CA7950-A823-4D10-9D1A-E68684BBE026}">
      <dsp:nvSpPr>
        <dsp:cNvPr id="0" name=""/>
        <dsp:cNvSpPr/>
      </dsp:nvSpPr>
      <dsp:spPr>
        <a:xfrm>
          <a:off x="3565" y="1205763"/>
          <a:ext cx="3476521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smtClean="0"/>
            <a:t>відомості реєстраційної картки</a:t>
          </a:r>
          <a:endParaRPr lang="uk-UA" sz="2400" kern="1200"/>
        </a:p>
      </dsp:txBody>
      <dsp:txXfrm>
        <a:off x="3565" y="1205763"/>
        <a:ext cx="3476521" cy="1800720"/>
      </dsp:txXfrm>
    </dsp:sp>
    <dsp:sp modelId="{E40E1406-1A77-4D9E-A759-FFFA1E9FAB08}">
      <dsp:nvSpPr>
        <dsp:cNvPr id="0" name=""/>
        <dsp:cNvSpPr/>
      </dsp:nvSpPr>
      <dsp:spPr>
        <a:xfrm>
          <a:off x="3966800" y="21172"/>
          <a:ext cx="3476521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Облікові</a:t>
          </a:r>
          <a:endParaRPr lang="uk-UA" sz="3200" kern="1200" dirty="0"/>
        </a:p>
      </dsp:txBody>
      <dsp:txXfrm>
        <a:off x="3966800" y="21172"/>
        <a:ext cx="3476521" cy="1180800"/>
      </dsp:txXfrm>
    </dsp:sp>
    <dsp:sp modelId="{FCEA95A1-5C49-4677-AC1C-0E8DB1A78E38}">
      <dsp:nvSpPr>
        <dsp:cNvPr id="0" name=""/>
        <dsp:cNvSpPr/>
      </dsp:nvSpPr>
      <dsp:spPr>
        <a:xfrm>
          <a:off x="3966800" y="1206780"/>
          <a:ext cx="3476521" cy="18158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smtClean="0"/>
            <a:t>перелік видів діяльності суб’єкта, та відомості щодо наявностізаборгованості до бюджету</a:t>
          </a:r>
          <a:endParaRPr lang="uk-UA" sz="2400" kern="1200"/>
        </a:p>
      </dsp:txBody>
      <dsp:txXfrm>
        <a:off x="3966800" y="1206780"/>
        <a:ext cx="3476521" cy="1815882"/>
      </dsp:txXfrm>
    </dsp:sp>
    <dsp:sp modelId="{10879863-47DA-4353-9A55-190F92F73D1C}">
      <dsp:nvSpPr>
        <dsp:cNvPr id="0" name=""/>
        <dsp:cNvSpPr/>
      </dsp:nvSpPr>
      <dsp:spPr>
        <a:xfrm>
          <a:off x="7930034" y="24963"/>
          <a:ext cx="3476521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/>
            <a:t>Додаткові</a:t>
          </a:r>
          <a:endParaRPr lang="uk-UA" sz="3200" kern="1200"/>
        </a:p>
      </dsp:txBody>
      <dsp:txXfrm>
        <a:off x="7930034" y="24963"/>
        <a:ext cx="3476521" cy="1180800"/>
      </dsp:txXfrm>
    </dsp:sp>
    <dsp:sp modelId="{1D49C80F-F87A-4739-886B-063EF0A4795B}">
      <dsp:nvSpPr>
        <dsp:cNvPr id="0" name=""/>
        <dsp:cNvSpPr/>
      </dsp:nvSpPr>
      <dsp:spPr>
        <a:xfrm>
          <a:off x="7933600" y="1195048"/>
          <a:ext cx="3476521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smtClean="0"/>
            <a:t>надані платником за власним бажанням</a:t>
          </a:r>
          <a:endParaRPr lang="uk-UA" sz="2400" kern="1200"/>
        </a:p>
      </dsp:txBody>
      <dsp:txXfrm>
        <a:off x="7933600" y="1195048"/>
        <a:ext cx="3476521" cy="18007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3EED2-5317-404B-B2AE-FBD84C413DB6}">
      <dsp:nvSpPr>
        <dsp:cNvPr id="0" name=""/>
        <dsp:cNvSpPr/>
      </dsp:nvSpPr>
      <dsp:spPr>
        <a:xfrm>
          <a:off x="0" y="421742"/>
          <a:ext cx="1005839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1392F-C96C-4BA2-928C-0E6442A42EB1}">
      <dsp:nvSpPr>
        <dsp:cNvPr id="0" name=""/>
        <dsp:cNvSpPr/>
      </dsp:nvSpPr>
      <dsp:spPr>
        <a:xfrm>
          <a:off x="502920" y="67502"/>
          <a:ext cx="807455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формування інформаційного фонду з даних про юр. та фіз. осіб-підприємців;</a:t>
          </a:r>
          <a:endParaRPr lang="uk-UA" sz="2400" kern="1200"/>
        </a:p>
      </dsp:txBody>
      <dsp:txXfrm>
        <a:off x="537505" y="102087"/>
        <a:ext cx="8005381" cy="639310"/>
      </dsp:txXfrm>
    </dsp:sp>
    <dsp:sp modelId="{5FB626F8-A819-4AD8-8DED-821E90C4CA99}">
      <dsp:nvSpPr>
        <dsp:cNvPr id="0" name=""/>
        <dsp:cNvSpPr/>
      </dsp:nvSpPr>
      <dsp:spPr>
        <a:xfrm>
          <a:off x="0" y="1510382"/>
          <a:ext cx="1005839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EBA3D-666C-4FAF-9618-913F773D1821}">
      <dsp:nvSpPr>
        <dsp:cNvPr id="0" name=""/>
        <dsp:cNvSpPr/>
      </dsp:nvSpPr>
      <dsp:spPr>
        <a:xfrm>
          <a:off x="502920" y="1156142"/>
          <a:ext cx="823360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передачу даних з ЄДР органам статистики, ДФС, ПФУ, для для постановки та зняття з обліку юр. та фіз. осіб;</a:t>
          </a:r>
          <a:endParaRPr lang="uk-UA" sz="2400" kern="1200"/>
        </a:p>
      </dsp:txBody>
      <dsp:txXfrm>
        <a:off x="537505" y="1190727"/>
        <a:ext cx="8164435" cy="639310"/>
      </dsp:txXfrm>
    </dsp:sp>
    <dsp:sp modelId="{00AA6880-A161-4E65-9D37-20EC9F5F78AC}">
      <dsp:nvSpPr>
        <dsp:cNvPr id="0" name=""/>
        <dsp:cNvSpPr/>
      </dsp:nvSpPr>
      <dsp:spPr>
        <a:xfrm>
          <a:off x="0" y="2599022"/>
          <a:ext cx="1005839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5E962-A750-4C26-B972-4B1EC440847D}">
      <dsp:nvSpPr>
        <dsp:cNvPr id="0" name=""/>
        <dsp:cNvSpPr/>
      </dsp:nvSpPr>
      <dsp:spPr>
        <a:xfrm>
          <a:off x="502920" y="2244782"/>
          <a:ext cx="847236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отримання даних у порядку взаємообміну інформацією відомчих реєстрів органів статистики, ДФС, ПФУ;</a:t>
          </a:r>
          <a:endParaRPr lang="uk-UA" sz="2400" kern="1200"/>
        </a:p>
      </dsp:txBody>
      <dsp:txXfrm>
        <a:off x="537505" y="2279367"/>
        <a:ext cx="8403191" cy="639310"/>
      </dsp:txXfrm>
    </dsp:sp>
    <dsp:sp modelId="{6E61DF59-5A4B-4E44-8D1A-97A8D1A2556F}">
      <dsp:nvSpPr>
        <dsp:cNvPr id="0" name=""/>
        <dsp:cNvSpPr/>
      </dsp:nvSpPr>
      <dsp:spPr>
        <a:xfrm>
          <a:off x="0" y="3687662"/>
          <a:ext cx="1005839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6D6DA-5232-4249-8324-FA6FE050A4FA}">
      <dsp:nvSpPr>
        <dsp:cNvPr id="0" name=""/>
        <dsp:cNvSpPr/>
      </dsp:nvSpPr>
      <dsp:spPr>
        <a:xfrm>
          <a:off x="502920" y="3333422"/>
          <a:ext cx="87109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оперативну видачу виписок, довідок, витягів з ЄДР.</a:t>
          </a:r>
          <a:endParaRPr lang="uk-UA" sz="2400" kern="1200"/>
        </a:p>
      </dsp:txBody>
      <dsp:txXfrm>
        <a:off x="537505" y="3368007"/>
        <a:ext cx="8641736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9416A-53C2-435E-B4D6-4B2039CCCEDF}">
      <dsp:nvSpPr>
        <dsp:cNvPr id="0" name=""/>
        <dsp:cNvSpPr/>
      </dsp:nvSpPr>
      <dsp:spPr>
        <a:xfrm>
          <a:off x="-6458497" y="-987809"/>
          <a:ext cx="7687305" cy="7687305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81E32-D8F4-41F0-84CA-980B39DD5E6B}">
      <dsp:nvSpPr>
        <dsp:cNvPr id="0" name=""/>
        <dsp:cNvSpPr/>
      </dsp:nvSpPr>
      <dsp:spPr>
        <a:xfrm>
          <a:off x="536794" y="356866"/>
          <a:ext cx="11110170" cy="714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8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Надходження від ЄДР до ДПІ заяви на проведення державної реєстрації за формою №1-ОПП для </a:t>
          </a:r>
          <a:r>
            <a:rPr lang="uk-UA" sz="1800" kern="1200" dirty="0" err="1" smtClean="0"/>
            <a:t>юр</a:t>
          </a:r>
          <a:r>
            <a:rPr lang="uk-UA" sz="1800" kern="1200" dirty="0" smtClean="0"/>
            <a:t>. осіб та №5-ОПП для ФОП</a:t>
          </a:r>
          <a:endParaRPr lang="uk-UA" sz="1800" kern="1200" dirty="0"/>
        </a:p>
      </dsp:txBody>
      <dsp:txXfrm>
        <a:off x="536794" y="356866"/>
        <a:ext cx="11110170" cy="714189"/>
      </dsp:txXfrm>
    </dsp:sp>
    <dsp:sp modelId="{1B7AD2D4-4B6E-4F1F-85D1-74D177DFC0A2}">
      <dsp:nvSpPr>
        <dsp:cNvPr id="0" name=""/>
        <dsp:cNvSpPr/>
      </dsp:nvSpPr>
      <dsp:spPr>
        <a:xfrm>
          <a:off x="90426" y="267592"/>
          <a:ext cx="892736" cy="8927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8D8BF-F589-474F-84A3-EDBC96F2230E}">
      <dsp:nvSpPr>
        <dsp:cNvPr id="0" name=""/>
        <dsp:cNvSpPr/>
      </dsp:nvSpPr>
      <dsp:spPr>
        <a:xfrm>
          <a:off x="1048561" y="1427807"/>
          <a:ext cx="10598403" cy="714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8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 бажання платника податків – </a:t>
          </a:r>
          <a:r>
            <a:rPr lang="uk-UA" sz="1800" kern="1200" dirty="0" err="1" smtClean="0"/>
            <a:t>юр</a:t>
          </a:r>
          <a:r>
            <a:rPr lang="uk-UA" sz="1800" kern="1200" dirty="0" smtClean="0"/>
            <a:t>. особи, на яку не надійшли відомості, може самостійно зареєструватися, подавши до ДПС: 1) заяву за формою 1-ОПП; 2) копію свідоцтва про </a:t>
          </a:r>
          <a:r>
            <a:rPr lang="uk-UA" sz="1800" kern="1200" dirty="0" err="1" smtClean="0"/>
            <a:t>держ</a:t>
          </a:r>
          <a:r>
            <a:rPr lang="uk-UA" sz="1800" kern="1200" dirty="0" smtClean="0"/>
            <a:t>. реєстрацію; 3) копію документа, що підтверджує присвоєння ЄДРПОУ. </a:t>
          </a:r>
          <a:endParaRPr lang="uk-UA" sz="1800" kern="1200" dirty="0"/>
        </a:p>
      </dsp:txBody>
      <dsp:txXfrm>
        <a:off x="1048561" y="1427807"/>
        <a:ext cx="10598403" cy="714189"/>
      </dsp:txXfrm>
    </dsp:sp>
    <dsp:sp modelId="{8FF1B8BE-1296-44FC-8CAC-1A909D7A6BFC}">
      <dsp:nvSpPr>
        <dsp:cNvPr id="0" name=""/>
        <dsp:cNvSpPr/>
      </dsp:nvSpPr>
      <dsp:spPr>
        <a:xfrm>
          <a:off x="602193" y="1338533"/>
          <a:ext cx="892736" cy="8927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E4866-02C1-44A2-8212-C89A70DBA66B}">
      <dsp:nvSpPr>
        <dsp:cNvPr id="0" name=""/>
        <dsp:cNvSpPr/>
      </dsp:nvSpPr>
      <dsp:spPr>
        <a:xfrm>
          <a:off x="1205632" y="2498748"/>
          <a:ext cx="10441332" cy="714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8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Якщо ФОП за релігійними чи іншими переконаннями відмовилася від </a:t>
          </a:r>
          <a:r>
            <a:rPr lang="uk-UA" sz="1800" kern="1200" dirty="0" err="1" smtClean="0"/>
            <a:t>індентифікаційного</a:t>
          </a:r>
          <a:r>
            <a:rPr lang="uk-UA" sz="1800" kern="1200" dirty="0" smtClean="0"/>
            <a:t> номера та має у паспорті відмітку, до ЄДР вноситься серію і номер паспорта</a:t>
          </a:r>
          <a:endParaRPr lang="uk-UA" sz="1800" kern="1200" dirty="0"/>
        </a:p>
      </dsp:txBody>
      <dsp:txXfrm>
        <a:off x="1205632" y="2498748"/>
        <a:ext cx="10441332" cy="714189"/>
      </dsp:txXfrm>
    </dsp:sp>
    <dsp:sp modelId="{7ECF3564-0796-4032-A32C-38B8BB1BCF88}">
      <dsp:nvSpPr>
        <dsp:cNvPr id="0" name=""/>
        <dsp:cNvSpPr/>
      </dsp:nvSpPr>
      <dsp:spPr>
        <a:xfrm>
          <a:off x="759264" y="2409474"/>
          <a:ext cx="892736" cy="8927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AA69DB-1A77-4D93-983B-33EC66A72480}">
      <dsp:nvSpPr>
        <dsp:cNvPr id="0" name=""/>
        <dsp:cNvSpPr/>
      </dsp:nvSpPr>
      <dsp:spPr>
        <a:xfrm>
          <a:off x="1048561" y="3569689"/>
          <a:ext cx="10598403" cy="714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8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Отриман</a:t>
          </a:r>
          <a:r>
            <a:rPr lang="uk-UA" sz="1800" kern="1200" dirty="0" smtClean="0"/>
            <a:t>і відомості обробляються і вносяться до районного рівня Єдиного банку даних </a:t>
          </a:r>
          <a:r>
            <a:rPr lang="uk-UA" sz="1800" kern="1200" dirty="0" err="1" smtClean="0"/>
            <a:t>юр</a:t>
          </a:r>
          <a:r>
            <a:rPr lang="uk-UA" sz="1800" kern="1200" dirty="0" smtClean="0"/>
            <a:t>. та </a:t>
          </a:r>
          <a:r>
            <a:rPr lang="uk-UA" sz="1800" kern="1200" dirty="0" err="1" smtClean="0"/>
            <a:t>фіз</a:t>
          </a:r>
          <a:r>
            <a:rPr lang="uk-UA" sz="1800" kern="1200" dirty="0" smtClean="0"/>
            <a:t>. осіб та фіксуються у журналі за формою № 2-ОПП для </a:t>
          </a:r>
          <a:r>
            <a:rPr lang="uk-UA" sz="1800" kern="1200" dirty="0" err="1" smtClean="0"/>
            <a:t>юр</a:t>
          </a:r>
          <a:r>
            <a:rPr lang="uk-UA" sz="1800" kern="1200" dirty="0" smtClean="0"/>
            <a:t>. осіб та № 7-ОПП для ФОП</a:t>
          </a:r>
          <a:endParaRPr lang="uk-UA" sz="1800" kern="1200" dirty="0"/>
        </a:p>
      </dsp:txBody>
      <dsp:txXfrm>
        <a:off x="1048561" y="3569689"/>
        <a:ext cx="10598403" cy="714189"/>
      </dsp:txXfrm>
    </dsp:sp>
    <dsp:sp modelId="{2AC1E557-D835-4576-B17E-CBFEC6439F7D}">
      <dsp:nvSpPr>
        <dsp:cNvPr id="0" name=""/>
        <dsp:cNvSpPr/>
      </dsp:nvSpPr>
      <dsp:spPr>
        <a:xfrm>
          <a:off x="602193" y="3480415"/>
          <a:ext cx="892736" cy="8927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B7017-E9DC-487B-BE78-80BED7C4D580}">
      <dsp:nvSpPr>
        <dsp:cNvPr id="0" name=""/>
        <dsp:cNvSpPr/>
      </dsp:nvSpPr>
      <dsp:spPr>
        <a:xfrm>
          <a:off x="536794" y="4640630"/>
          <a:ext cx="11110170" cy="714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88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Орган ДПС бере на облік платника за їх місцезнаходженням не пізніше наступного робочого дня з дня отримання відомостей від державного реєстратора</a:t>
          </a:r>
          <a:endParaRPr lang="uk-UA" sz="1800" kern="1200" dirty="0"/>
        </a:p>
      </dsp:txBody>
      <dsp:txXfrm>
        <a:off x="536794" y="4640630"/>
        <a:ext cx="11110170" cy="714189"/>
      </dsp:txXfrm>
    </dsp:sp>
    <dsp:sp modelId="{E664ED39-944A-4BDA-BBA5-0CBB461C1973}">
      <dsp:nvSpPr>
        <dsp:cNvPr id="0" name=""/>
        <dsp:cNvSpPr/>
      </dsp:nvSpPr>
      <dsp:spPr>
        <a:xfrm>
          <a:off x="90426" y="4551356"/>
          <a:ext cx="892736" cy="8927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1B992-13BD-43CB-99AA-03DD6D97567B}">
      <dsp:nvSpPr>
        <dsp:cNvPr id="0" name=""/>
        <dsp:cNvSpPr/>
      </dsp:nvSpPr>
      <dsp:spPr>
        <a:xfrm>
          <a:off x="0" y="0"/>
          <a:ext cx="4465431" cy="446543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32C66-B728-4BA4-9606-7D0E0482D6D7}">
      <dsp:nvSpPr>
        <dsp:cNvPr id="0" name=""/>
        <dsp:cNvSpPr/>
      </dsp:nvSpPr>
      <dsp:spPr>
        <a:xfrm>
          <a:off x="2182163" y="39482"/>
          <a:ext cx="9479750" cy="528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Інформацій органів державної реєстрації;</a:t>
          </a:r>
          <a:endParaRPr lang="uk-UA" sz="2400" kern="1200" dirty="0"/>
        </a:p>
      </dsp:txBody>
      <dsp:txXfrm>
        <a:off x="2207963" y="65282"/>
        <a:ext cx="9428150" cy="476925"/>
      </dsp:txXfrm>
    </dsp:sp>
    <dsp:sp modelId="{4D5BA9B4-8CD5-4C08-8B62-526A05ADEE6A}">
      <dsp:nvSpPr>
        <dsp:cNvPr id="0" name=""/>
        <dsp:cNvSpPr/>
      </dsp:nvSpPr>
      <dsp:spPr>
        <a:xfrm>
          <a:off x="2182163" y="1523999"/>
          <a:ext cx="9479750" cy="528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Документально підтвердженої інформації про відкриття та закриття рахунків від банків та інших установ;</a:t>
          </a:r>
          <a:endParaRPr lang="uk-UA" sz="2400" kern="1200" dirty="0"/>
        </a:p>
      </dsp:txBody>
      <dsp:txXfrm>
        <a:off x="2207963" y="1549799"/>
        <a:ext cx="9428150" cy="476925"/>
      </dsp:txXfrm>
    </dsp:sp>
    <dsp:sp modelId="{9941F959-F225-463B-B6F2-EB39FE384606}">
      <dsp:nvSpPr>
        <dsp:cNvPr id="0" name=""/>
        <dsp:cNvSpPr/>
      </dsp:nvSpPr>
      <dsp:spPr>
        <a:xfrm>
          <a:off x="2182163" y="738335"/>
          <a:ext cx="9479750" cy="528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Документально підтвердженої інформації наданої платником;</a:t>
          </a:r>
          <a:endParaRPr lang="uk-UA" sz="2400" kern="1200" dirty="0"/>
        </a:p>
      </dsp:txBody>
      <dsp:txXfrm>
        <a:off x="2207963" y="764135"/>
        <a:ext cx="9428150" cy="476925"/>
      </dsp:txXfrm>
    </dsp:sp>
    <dsp:sp modelId="{40EBF526-7B94-49C1-9211-DB88454F1AFD}">
      <dsp:nvSpPr>
        <dsp:cNvPr id="0" name=""/>
        <dsp:cNvSpPr/>
      </dsp:nvSpPr>
      <dsp:spPr>
        <a:xfrm>
          <a:off x="2168907" y="3718316"/>
          <a:ext cx="9479750" cy="528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Дані перевірок платників податків.</a:t>
          </a:r>
          <a:endParaRPr lang="uk-UA" sz="2400" kern="1200" dirty="0"/>
        </a:p>
      </dsp:txBody>
      <dsp:txXfrm>
        <a:off x="2194707" y="3744116"/>
        <a:ext cx="9428150" cy="476925"/>
      </dsp:txXfrm>
    </dsp:sp>
    <dsp:sp modelId="{F264F5B5-6420-43CE-B514-B7822DA36C69}">
      <dsp:nvSpPr>
        <dsp:cNvPr id="0" name=""/>
        <dsp:cNvSpPr/>
      </dsp:nvSpPr>
      <dsp:spPr>
        <a:xfrm>
          <a:off x="2182163" y="2968481"/>
          <a:ext cx="9479750" cy="528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Інформація суб’єктів інформаційного обміну, уповноважених вчиняти будь-які  реєстраційні дії стосовно платника податків;</a:t>
          </a:r>
          <a:endParaRPr lang="uk-UA" sz="2400" kern="1200" dirty="0"/>
        </a:p>
      </dsp:txBody>
      <dsp:txXfrm>
        <a:off x="2207963" y="2994281"/>
        <a:ext cx="9428150" cy="476925"/>
      </dsp:txXfrm>
    </dsp:sp>
    <dsp:sp modelId="{07AD4989-598A-4469-A28A-89750DE20526}">
      <dsp:nvSpPr>
        <dsp:cNvPr id="0" name=""/>
        <dsp:cNvSpPr/>
      </dsp:nvSpPr>
      <dsp:spPr>
        <a:xfrm>
          <a:off x="2182163" y="2257064"/>
          <a:ext cx="9479750" cy="528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Рішення суду, що набрало законної сили;</a:t>
          </a:r>
          <a:endParaRPr lang="uk-UA" sz="2400" kern="1200" dirty="0"/>
        </a:p>
      </dsp:txBody>
      <dsp:txXfrm>
        <a:off x="2207963" y="2282864"/>
        <a:ext cx="9428150" cy="4769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39B74-CFF1-4558-8454-40B1ED1B915A}">
      <dsp:nvSpPr>
        <dsp:cNvPr id="0" name=""/>
        <dsp:cNvSpPr/>
      </dsp:nvSpPr>
      <dsp:spPr>
        <a:xfrm>
          <a:off x="240419" y="356243"/>
          <a:ext cx="4061491" cy="11092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B3434-E4BB-4EBD-B8A7-E302EEF30875}">
      <dsp:nvSpPr>
        <dsp:cNvPr id="0" name=""/>
        <dsp:cNvSpPr/>
      </dsp:nvSpPr>
      <dsp:spPr>
        <a:xfrm>
          <a:off x="4069727" y="1290384"/>
          <a:ext cx="384693" cy="3846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33091-69EA-4F2A-869F-AF42B602743F}">
      <dsp:nvSpPr>
        <dsp:cNvPr id="0" name=""/>
        <dsp:cNvSpPr/>
      </dsp:nvSpPr>
      <dsp:spPr>
        <a:xfrm>
          <a:off x="179624" y="384037"/>
          <a:ext cx="4494551" cy="1106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З метою оподаткування платника під ліквідацією розуміється:</a:t>
          </a:r>
          <a:endParaRPr lang="uk-UA" sz="2800" kern="1200" dirty="0"/>
        </a:p>
      </dsp:txBody>
      <dsp:txXfrm>
        <a:off x="179624" y="384037"/>
        <a:ext cx="4494551" cy="1106703"/>
      </dsp:txXfrm>
    </dsp:sp>
    <dsp:sp modelId="{FBEC9A89-EE3D-43DF-AA9E-DCD34CC02575}">
      <dsp:nvSpPr>
        <dsp:cNvPr id="0" name=""/>
        <dsp:cNvSpPr/>
      </dsp:nvSpPr>
      <dsp:spPr>
        <a:xfrm>
          <a:off x="250547" y="1847188"/>
          <a:ext cx="384683" cy="384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895D6D-2CF3-4B68-9DA8-06CE17F847E5}">
      <dsp:nvSpPr>
        <dsp:cNvPr id="0" name=""/>
        <dsp:cNvSpPr/>
      </dsp:nvSpPr>
      <dsp:spPr>
        <a:xfrm>
          <a:off x="513721" y="1656207"/>
          <a:ext cx="4007536" cy="896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Ліквідація юридичної особи;</a:t>
          </a:r>
          <a:endParaRPr lang="uk-UA" sz="2000" kern="1200" dirty="0"/>
        </a:p>
      </dsp:txBody>
      <dsp:txXfrm>
        <a:off x="513721" y="1656207"/>
        <a:ext cx="4007536" cy="896698"/>
      </dsp:txXfrm>
    </dsp:sp>
    <dsp:sp modelId="{4542DF45-A285-466A-8C5A-4618409D0E12}">
      <dsp:nvSpPr>
        <dsp:cNvPr id="0" name=""/>
        <dsp:cNvSpPr/>
      </dsp:nvSpPr>
      <dsp:spPr>
        <a:xfrm>
          <a:off x="250547" y="2626670"/>
          <a:ext cx="384683" cy="384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3E8F7F-3FBA-4CF9-A90E-A63DA41995EE}">
      <dsp:nvSpPr>
        <dsp:cNvPr id="0" name=""/>
        <dsp:cNvSpPr/>
      </dsp:nvSpPr>
      <dsp:spPr>
        <a:xfrm>
          <a:off x="564076" y="2371629"/>
          <a:ext cx="3787560" cy="896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Зупинення реєстрації ФОП;</a:t>
          </a:r>
          <a:endParaRPr lang="uk-UA" sz="2000" kern="1200" dirty="0"/>
        </a:p>
      </dsp:txBody>
      <dsp:txXfrm>
        <a:off x="564076" y="2371629"/>
        <a:ext cx="3787560" cy="896698"/>
      </dsp:txXfrm>
    </dsp:sp>
    <dsp:sp modelId="{E602F083-5E8F-44DE-B5A4-F63D97EEE2C6}">
      <dsp:nvSpPr>
        <dsp:cNvPr id="0" name=""/>
        <dsp:cNvSpPr/>
      </dsp:nvSpPr>
      <dsp:spPr>
        <a:xfrm>
          <a:off x="238164" y="3360124"/>
          <a:ext cx="384683" cy="384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4E221-69A9-455B-AE8D-170FBD927FF8}">
      <dsp:nvSpPr>
        <dsp:cNvPr id="0" name=""/>
        <dsp:cNvSpPr/>
      </dsp:nvSpPr>
      <dsp:spPr>
        <a:xfrm>
          <a:off x="576397" y="3167108"/>
          <a:ext cx="3903903" cy="896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Ліквідації філії, відділення, відокремленого підрозділу.</a:t>
          </a:r>
          <a:endParaRPr lang="uk-UA" sz="2000" kern="1200" dirty="0"/>
        </a:p>
      </dsp:txBody>
      <dsp:txXfrm>
        <a:off x="576397" y="3167108"/>
        <a:ext cx="3903903" cy="896698"/>
      </dsp:txXfrm>
    </dsp:sp>
    <dsp:sp modelId="{445DCC85-AB96-4EFC-863C-3416E093D41B}">
      <dsp:nvSpPr>
        <dsp:cNvPr id="0" name=""/>
        <dsp:cNvSpPr/>
      </dsp:nvSpPr>
      <dsp:spPr>
        <a:xfrm>
          <a:off x="5271347" y="314198"/>
          <a:ext cx="5769171" cy="1072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AC43E-3954-4114-BB3E-C293316EA155}">
      <dsp:nvSpPr>
        <dsp:cNvPr id="0" name=""/>
        <dsp:cNvSpPr/>
      </dsp:nvSpPr>
      <dsp:spPr>
        <a:xfrm>
          <a:off x="10864844" y="1153682"/>
          <a:ext cx="384693" cy="3846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94ADD-533D-4054-8D43-8F38D79991D4}">
      <dsp:nvSpPr>
        <dsp:cNvPr id="0" name=""/>
        <dsp:cNvSpPr/>
      </dsp:nvSpPr>
      <dsp:spPr>
        <a:xfrm>
          <a:off x="5442686" y="212520"/>
          <a:ext cx="5432044" cy="1335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Юр. особа, яка перебуває у процесі припинення подає до ДФС документи: </a:t>
          </a:r>
          <a:endParaRPr lang="uk-UA" sz="2800" kern="1200" dirty="0"/>
        </a:p>
      </dsp:txBody>
      <dsp:txXfrm>
        <a:off x="5442686" y="212520"/>
        <a:ext cx="5432044" cy="1335923"/>
      </dsp:txXfrm>
    </dsp:sp>
    <dsp:sp modelId="{5DB9DBA0-301A-4FDE-A1E4-70C28B0DBCD2}">
      <dsp:nvSpPr>
        <dsp:cNvPr id="0" name=""/>
        <dsp:cNvSpPr/>
      </dsp:nvSpPr>
      <dsp:spPr>
        <a:xfrm>
          <a:off x="5197302" y="1985681"/>
          <a:ext cx="384683" cy="384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42F28-EEDE-43DA-BF63-D2D583035B24}">
      <dsp:nvSpPr>
        <dsp:cNvPr id="0" name=""/>
        <dsp:cNvSpPr/>
      </dsp:nvSpPr>
      <dsp:spPr>
        <a:xfrm>
          <a:off x="5604876" y="1740244"/>
          <a:ext cx="5806693" cy="896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Заяву про припинення платника податків за формою 8-ОПП, дата подання якої фіксується у журналі за формою 6-ОПП;</a:t>
          </a:r>
          <a:endParaRPr lang="uk-UA" sz="2000" kern="1200" dirty="0"/>
        </a:p>
      </dsp:txBody>
      <dsp:txXfrm>
        <a:off x="5604876" y="1740244"/>
        <a:ext cx="5806693" cy="896698"/>
      </dsp:txXfrm>
    </dsp:sp>
    <dsp:sp modelId="{C492483E-1FC6-484D-842E-02D90557F12C}">
      <dsp:nvSpPr>
        <dsp:cNvPr id="0" name=""/>
        <dsp:cNvSpPr/>
      </dsp:nvSpPr>
      <dsp:spPr>
        <a:xfrm>
          <a:off x="5214706" y="2879741"/>
          <a:ext cx="384683" cy="384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0CDBB-A7A7-4974-8817-E9A9DF6E6B4E}">
      <dsp:nvSpPr>
        <dsp:cNvPr id="0" name=""/>
        <dsp:cNvSpPr/>
      </dsp:nvSpPr>
      <dsp:spPr>
        <a:xfrm>
          <a:off x="5664290" y="2650160"/>
          <a:ext cx="5549170" cy="896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Оригінал довідки за формою 4-ОПП;</a:t>
          </a:r>
          <a:endParaRPr lang="uk-UA" sz="2000" kern="1200" dirty="0"/>
        </a:p>
      </dsp:txBody>
      <dsp:txXfrm>
        <a:off x="5664290" y="2650160"/>
        <a:ext cx="5549170" cy="896698"/>
      </dsp:txXfrm>
    </dsp:sp>
    <dsp:sp modelId="{0DCE8A00-3483-4812-ADA0-C7C28E8F4453}">
      <dsp:nvSpPr>
        <dsp:cNvPr id="0" name=""/>
        <dsp:cNvSpPr/>
      </dsp:nvSpPr>
      <dsp:spPr>
        <a:xfrm>
          <a:off x="5205418" y="3750027"/>
          <a:ext cx="384683" cy="384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F04F1-406D-4233-9DE8-4BC1C0A03BDD}">
      <dsp:nvSpPr>
        <dsp:cNvPr id="0" name=""/>
        <dsp:cNvSpPr/>
      </dsp:nvSpPr>
      <dsp:spPr>
        <a:xfrm>
          <a:off x="5658982" y="3494016"/>
          <a:ext cx="5726241" cy="896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Копію розпорядчого документа власника або органу, уповноваженого на те засновницькими документами про ліквідацію;</a:t>
          </a:r>
          <a:endParaRPr lang="uk-UA" sz="2000" kern="1200" dirty="0"/>
        </a:p>
      </dsp:txBody>
      <dsp:txXfrm>
        <a:off x="5658982" y="3494016"/>
        <a:ext cx="5726241" cy="896698"/>
      </dsp:txXfrm>
    </dsp:sp>
    <dsp:sp modelId="{5EF67482-92AB-45D7-8A29-E8C04444F448}">
      <dsp:nvSpPr>
        <dsp:cNvPr id="0" name=""/>
        <dsp:cNvSpPr/>
      </dsp:nvSpPr>
      <dsp:spPr>
        <a:xfrm>
          <a:off x="5241146" y="4607099"/>
          <a:ext cx="384683" cy="384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2D5F4-52DD-4E6A-89DF-4BDF8E9E6EF6}">
      <dsp:nvSpPr>
        <dsp:cNvPr id="0" name=""/>
        <dsp:cNvSpPr/>
      </dsp:nvSpPr>
      <dsp:spPr>
        <a:xfrm>
          <a:off x="5690782" y="4430340"/>
          <a:ext cx="5549121" cy="896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Копію розпорядчого документа про утворення ліквідаційної комісії.</a:t>
          </a:r>
          <a:endParaRPr lang="uk-UA" sz="2000" kern="1200" dirty="0"/>
        </a:p>
      </dsp:txBody>
      <dsp:txXfrm>
        <a:off x="5690782" y="4430340"/>
        <a:ext cx="5549121" cy="8966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CEA80-5511-49AA-9711-A67A066DB2DB}">
      <dsp:nvSpPr>
        <dsp:cNvPr id="0" name=""/>
        <dsp:cNvSpPr/>
      </dsp:nvSpPr>
      <dsp:spPr>
        <a:xfrm>
          <a:off x="0" y="315986"/>
          <a:ext cx="108304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5BEF8-E31B-4D61-88E4-0AB49B3D93A2}">
      <dsp:nvSpPr>
        <dsp:cNvPr id="0" name=""/>
        <dsp:cNvSpPr/>
      </dsp:nvSpPr>
      <dsp:spPr>
        <a:xfrm>
          <a:off x="523014" y="6026"/>
          <a:ext cx="1029905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56" tIns="0" rIns="2865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Контролюючі органи проводять позапланову перевірку;</a:t>
          </a:r>
          <a:endParaRPr lang="uk-UA" sz="2400" kern="1200" dirty="0"/>
        </a:p>
      </dsp:txBody>
      <dsp:txXfrm>
        <a:off x="553276" y="36288"/>
        <a:ext cx="10238526" cy="559396"/>
      </dsp:txXfrm>
    </dsp:sp>
    <dsp:sp modelId="{F9E4CCAF-4C83-4B0F-AC81-F9B7498789B4}">
      <dsp:nvSpPr>
        <dsp:cNvPr id="0" name=""/>
        <dsp:cNvSpPr/>
      </dsp:nvSpPr>
      <dsp:spPr>
        <a:xfrm>
          <a:off x="0" y="1268546"/>
          <a:ext cx="108304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721EA-DF4B-4069-8BFA-593468D96EF9}">
      <dsp:nvSpPr>
        <dsp:cNvPr id="0" name=""/>
        <dsp:cNvSpPr/>
      </dsp:nvSpPr>
      <dsp:spPr>
        <a:xfrm>
          <a:off x="515611" y="958586"/>
          <a:ext cx="1031221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56" tIns="0" rIns="2865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Оформлюється обхідний лист, який підписується всіма органами контролюючого органу та зберігається у справі платника;</a:t>
          </a:r>
          <a:endParaRPr lang="uk-UA" sz="2400" kern="1200" dirty="0"/>
        </a:p>
      </dsp:txBody>
      <dsp:txXfrm>
        <a:off x="545873" y="988848"/>
        <a:ext cx="10251688" cy="559396"/>
      </dsp:txXfrm>
    </dsp:sp>
    <dsp:sp modelId="{F6D13787-998A-4537-963A-1947D1B433CE}">
      <dsp:nvSpPr>
        <dsp:cNvPr id="0" name=""/>
        <dsp:cNvSpPr/>
      </dsp:nvSpPr>
      <dsp:spPr>
        <a:xfrm>
          <a:off x="0" y="2221106"/>
          <a:ext cx="108304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0A1EE-B2BF-4F9E-94D3-A214C1C667E4}">
      <dsp:nvSpPr>
        <dsp:cNvPr id="0" name=""/>
        <dsp:cNvSpPr/>
      </dsp:nvSpPr>
      <dsp:spPr>
        <a:xfrm>
          <a:off x="515611" y="1911146"/>
          <a:ext cx="1031221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56" tIns="0" rIns="2865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Перевірка не проводиться якщо платник не подавав звітності протягом останніх 1095 днів, не знаходиться за місцем реєстрації;</a:t>
          </a:r>
          <a:endParaRPr lang="uk-UA" sz="2400" kern="1200" dirty="0"/>
        </a:p>
      </dsp:txBody>
      <dsp:txXfrm>
        <a:off x="545873" y="1941408"/>
        <a:ext cx="10251688" cy="559396"/>
      </dsp:txXfrm>
    </dsp:sp>
    <dsp:sp modelId="{F9148B7C-51FA-4AF6-B85E-46CA0D564ACF}">
      <dsp:nvSpPr>
        <dsp:cNvPr id="0" name=""/>
        <dsp:cNvSpPr/>
      </dsp:nvSpPr>
      <dsp:spPr>
        <a:xfrm>
          <a:off x="0" y="3173666"/>
          <a:ext cx="108304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9FFBF-099B-4747-B980-5B0F1F4A3D7B}">
      <dsp:nvSpPr>
        <dsp:cNvPr id="0" name=""/>
        <dsp:cNvSpPr/>
      </dsp:nvSpPr>
      <dsp:spPr>
        <a:xfrm>
          <a:off x="515611" y="2863706"/>
          <a:ext cx="1031221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56" tIns="0" rIns="2865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Перевірка</a:t>
          </a:r>
          <a:r>
            <a:rPr lang="ru-RU" sz="2400" kern="1200" dirty="0" smtClean="0"/>
            <a:t> не проводиться </a:t>
          </a:r>
          <a:r>
            <a:rPr lang="ru-RU" sz="2400" kern="1200" dirty="0" err="1" smtClean="0"/>
            <a:t>якщо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отримані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дані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від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різних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органів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що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він</a:t>
          </a:r>
          <a:r>
            <a:rPr lang="ru-RU" sz="2400" kern="1200" dirty="0" smtClean="0"/>
            <a:t> не проводив </a:t>
          </a:r>
          <a:r>
            <a:rPr lang="ru-RU" sz="2400" kern="1200" dirty="0" err="1" smtClean="0"/>
            <a:t>господарської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діяльності</a:t>
          </a:r>
          <a:r>
            <a:rPr lang="ru-RU" sz="2400" kern="1200" dirty="0" smtClean="0"/>
            <a:t>;</a:t>
          </a:r>
          <a:endParaRPr lang="uk-UA" sz="2400" kern="1200" dirty="0"/>
        </a:p>
      </dsp:txBody>
      <dsp:txXfrm>
        <a:off x="545873" y="2893968"/>
        <a:ext cx="10251688" cy="559396"/>
      </dsp:txXfrm>
    </dsp:sp>
    <dsp:sp modelId="{96665D69-D5F2-47FB-8CDF-4062A140FEFD}">
      <dsp:nvSpPr>
        <dsp:cNvPr id="0" name=""/>
        <dsp:cNvSpPr/>
      </dsp:nvSpPr>
      <dsp:spPr>
        <a:xfrm>
          <a:off x="0" y="4126226"/>
          <a:ext cx="1083047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57966-2C31-4747-85A8-FBFE0EFFFB13}">
      <dsp:nvSpPr>
        <dsp:cNvPr id="0" name=""/>
        <dsp:cNvSpPr/>
      </dsp:nvSpPr>
      <dsp:spPr>
        <a:xfrm>
          <a:off x="515611" y="3816266"/>
          <a:ext cx="1031221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56" tIns="0" rIns="2865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Зняття з обліку проводиться на підставі доповідної записки з резолюцією керівника контролюючого органу.</a:t>
          </a:r>
          <a:endParaRPr lang="uk-UA" sz="2400" kern="1200" dirty="0"/>
        </a:p>
      </dsp:txBody>
      <dsp:txXfrm>
        <a:off x="545873" y="3846528"/>
        <a:ext cx="10251688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654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20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91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58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147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42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87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8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976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942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30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93D1106-1194-4376-8F88-E7AC2F89FDD2}" type="datetimeFigureOut">
              <a:rPr lang="uk-UA" smtClean="0"/>
              <a:t>02.03.2019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F0693DB-C927-461F-AAD8-387FB2B8305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536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560" y="1697266"/>
            <a:ext cx="9966960" cy="3035808"/>
          </a:xfrm>
        </p:spPr>
        <p:txBody>
          <a:bodyPr/>
          <a:lstStyle/>
          <a:p>
            <a:r>
              <a:rPr lang="uk-UA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 платників податків</a:t>
            </a:r>
            <a:endParaRPr lang="uk-UA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127248" y="627418"/>
            <a:ext cx="7891272" cy="1069848"/>
          </a:xfrm>
        </p:spPr>
        <p:txBody>
          <a:bodyPr>
            <a:normAutofit/>
          </a:bodyPr>
          <a:lstStyle/>
          <a:p>
            <a:pPr algn="r"/>
            <a:r>
              <a:rPr lang="uk-UA" sz="3200" dirty="0" smtClean="0"/>
              <a:t>Лекція 3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9242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103" y="484632"/>
            <a:ext cx="11052313" cy="95985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Контролюючі органи вносять зміни до ЄДР на підставі:</a:t>
            </a:r>
            <a:r>
              <a:rPr lang="en-GB" dirty="0" smtClean="0"/>
              <a:t> 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116297"/>
              </p:ext>
            </p:extLst>
          </p:nvPr>
        </p:nvGraphicFramePr>
        <p:xfrm>
          <a:off x="145773" y="1842603"/>
          <a:ext cx="11661914" cy="4465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2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35398"/>
              </p:ext>
            </p:extLst>
          </p:nvPr>
        </p:nvGraphicFramePr>
        <p:xfrm>
          <a:off x="420617" y="106568"/>
          <a:ext cx="11440079" cy="5909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1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895" y="126824"/>
            <a:ext cx="10677674" cy="1609344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Перевірка платника у зв’язку з реорганізацією або ліквідацією</a:t>
            </a:r>
            <a:endParaRPr lang="uk-UA" sz="48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148359"/>
              </p:ext>
            </p:extLst>
          </p:nvPr>
        </p:nvGraphicFramePr>
        <p:xfrm>
          <a:off x="516493" y="1868688"/>
          <a:ext cx="10830478" cy="4661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3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5107" y="4913799"/>
            <a:ext cx="9281160" cy="2320589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706" y="0"/>
            <a:ext cx="9704294" cy="491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5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039" y="755340"/>
            <a:ext cx="10058400" cy="1026116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144352" y="609567"/>
            <a:ext cx="7676586" cy="4050792"/>
          </a:xfrm>
        </p:spPr>
        <p:txBody>
          <a:bodyPr>
            <a:noAutofit/>
          </a:bodyPr>
          <a:lstStyle/>
          <a:p>
            <a:pPr algn="just"/>
            <a:r>
              <a:rPr lang="ru-RU" sz="3200" dirty="0" err="1" smtClean="0"/>
              <a:t>Необх</a:t>
            </a:r>
            <a:r>
              <a:rPr lang="uk-UA" sz="3200" dirty="0" err="1" smtClean="0"/>
              <a:t>ідність</a:t>
            </a:r>
            <a:r>
              <a:rPr lang="uk-UA" sz="3200" dirty="0" smtClean="0"/>
              <a:t> та сутність обліку платників податків.</a:t>
            </a:r>
          </a:p>
          <a:p>
            <a:pPr algn="just"/>
            <a:r>
              <a:rPr lang="uk-UA" sz="3200" dirty="0" smtClean="0"/>
              <a:t>Облік суб’єктів підприємницької діяльності в органах державної реєстрації.</a:t>
            </a:r>
          </a:p>
          <a:p>
            <a:pPr algn="just"/>
            <a:r>
              <a:rPr lang="uk-UA" sz="3200" dirty="0" smtClean="0"/>
              <a:t>Облік юридичних осіб – платників податків.</a:t>
            </a:r>
          </a:p>
          <a:p>
            <a:pPr algn="just"/>
            <a:r>
              <a:rPr lang="uk-UA" sz="3200" dirty="0" smtClean="0"/>
              <a:t>Облік фізичних осіб - платників податків.</a:t>
            </a:r>
          </a:p>
          <a:p>
            <a:pPr algn="just"/>
            <a:r>
              <a:rPr lang="uk-UA" sz="3200" dirty="0" smtClean="0"/>
              <a:t>Порядок внесення змін до облікових документів та зняття з обліку платників податків.</a:t>
            </a:r>
          </a:p>
          <a:p>
            <a:pPr algn="just"/>
            <a:endParaRPr lang="uk-UA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2593"/>
            <a:ext cx="3975652" cy="410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616" y="272597"/>
            <a:ext cx="10694505" cy="1609344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Мета обліку платників податків</a:t>
            </a:r>
            <a:endParaRPr lang="uk-UA" sz="4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27651" y="2001211"/>
            <a:ext cx="10058400" cy="4050792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/>
              <a:t>Створення умов для здійснення контролюючими органами контролю за правильністю нарахування своєчасністю і повнотою сплати податків, нарахованих фінансових санкцій, дотримання податкового та іншого законодавства, контроль за дотриманням якого покладено на контролюючі органи. </a:t>
            </a:r>
            <a:endParaRPr lang="uk-UA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355" y="4751180"/>
            <a:ext cx="5343941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535" y="193084"/>
            <a:ext cx="10804100" cy="1609344"/>
          </a:xfrm>
        </p:spPr>
        <p:txBody>
          <a:bodyPr>
            <a:normAutofit/>
          </a:bodyPr>
          <a:lstStyle/>
          <a:p>
            <a:r>
              <a:rPr lang="uk-UA" dirty="0" smtClean="0"/>
              <a:t>Контролюючі органи, які ведуть облік, забезпечують: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535" y="2118228"/>
            <a:ext cx="7835613" cy="4050792"/>
          </a:xfrm>
        </p:spPr>
        <p:txBody>
          <a:bodyPr>
            <a:noAutofit/>
          </a:bodyPr>
          <a:lstStyle/>
          <a:p>
            <a:r>
              <a:rPr lang="uk-UA" sz="2400" dirty="0" smtClean="0"/>
              <a:t>Прийом документів від платників;</a:t>
            </a:r>
          </a:p>
          <a:p>
            <a:r>
              <a:rPr lang="uk-UA" sz="2400" dirty="0" smtClean="0"/>
              <a:t>Взяття їх на облік;</a:t>
            </a:r>
          </a:p>
          <a:p>
            <a:r>
              <a:rPr lang="uk-UA" sz="2400" dirty="0" smtClean="0"/>
              <a:t>Формування облікової справи платника податків;</a:t>
            </a:r>
          </a:p>
          <a:p>
            <a:r>
              <a:rPr lang="uk-UA" sz="2400" dirty="0" smtClean="0"/>
              <a:t>Ведення журналу обліків платників податків – юридичних та фізичних осіб;</a:t>
            </a:r>
          </a:p>
          <a:p>
            <a:r>
              <a:rPr lang="uk-UA" sz="2400" dirty="0" smtClean="0"/>
              <a:t>Видачу документів, що підтверджують перебування платника на податковому обліку;</a:t>
            </a:r>
          </a:p>
          <a:p>
            <a:r>
              <a:rPr lang="uk-UA" sz="2400" dirty="0" smtClean="0"/>
              <a:t>Підтримку облікових даних у активному стані;</a:t>
            </a:r>
          </a:p>
          <a:p>
            <a:r>
              <a:rPr lang="uk-UA" sz="2400" dirty="0" smtClean="0"/>
              <a:t>Звірку з органами державної реєстрації та виявлення платників, що ух</a:t>
            </a:r>
            <a:r>
              <a:rPr lang="ru-RU" sz="2400" dirty="0"/>
              <a:t>и</a:t>
            </a:r>
            <a:r>
              <a:rPr lang="uk-UA" sz="2400" dirty="0" err="1" smtClean="0"/>
              <a:t>ляються</a:t>
            </a:r>
            <a:r>
              <a:rPr lang="uk-UA" sz="2400" dirty="0" smtClean="0"/>
              <a:t> від сплати податків.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149" y="2233861"/>
            <a:ext cx="3670852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/>
              <a:t>Облікова справа платника включає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35907"/>
              </p:ext>
            </p:extLst>
          </p:nvPr>
        </p:nvGraphicFramePr>
        <p:xfrm>
          <a:off x="-321630" y="1170034"/>
          <a:ext cx="11449878" cy="5324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89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44" y="0"/>
            <a:ext cx="11383618" cy="160934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Інформація про платників податків формується і зберігається у спеціалізованих реєстрах</a:t>
            </a:r>
            <a:endParaRPr lang="uk-UA" sz="32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725015"/>
              </p:ext>
            </p:extLst>
          </p:nvPr>
        </p:nvGraphicFramePr>
        <p:xfrm>
          <a:off x="2269435" y="1325217"/>
          <a:ext cx="7374835" cy="5413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0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176" y="172279"/>
            <a:ext cx="10058400" cy="90114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Єдиний державний реєстр</a:t>
            </a:r>
            <a:endParaRPr lang="uk-UA" sz="44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104298"/>
              </p:ext>
            </p:extLst>
          </p:nvPr>
        </p:nvGraphicFramePr>
        <p:xfrm>
          <a:off x="389314" y="3005608"/>
          <a:ext cx="11410122" cy="303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646112" y="927093"/>
            <a:ext cx="10896530" cy="1113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3200" dirty="0" smtClean="0"/>
              <a:t>Автоматизована система збирання, накопичення, захисту, обліку та надання інформації про </a:t>
            </a:r>
            <a:r>
              <a:rPr lang="uk-UA" sz="3200" dirty="0" err="1" smtClean="0"/>
              <a:t>юр</a:t>
            </a:r>
            <a:r>
              <a:rPr lang="uk-UA" sz="3200" dirty="0" smtClean="0"/>
              <a:t>. та </a:t>
            </a:r>
            <a:r>
              <a:rPr lang="uk-UA" sz="3200" dirty="0" err="1" smtClean="0"/>
              <a:t>фіз</a:t>
            </a:r>
            <a:r>
              <a:rPr lang="uk-UA" sz="3200" dirty="0" smtClean="0"/>
              <a:t>. осіб</a:t>
            </a:r>
            <a:endParaRPr lang="uk-UA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6111" y="2038891"/>
            <a:ext cx="10896529" cy="1110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000" dirty="0" smtClean="0"/>
              <a:t>Єдиний державний реєстр містить дані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5122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975" y="272598"/>
            <a:ext cx="10058400" cy="1609344"/>
          </a:xfrm>
        </p:spPr>
        <p:txBody>
          <a:bodyPr/>
          <a:lstStyle/>
          <a:p>
            <a:pPr algn="r"/>
            <a:r>
              <a:rPr lang="uk-UA"/>
              <a:t>Єдиний державний реєстр забезпечує</a:t>
            </a:r>
          </a:p>
        </p:txBody>
      </p:sp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22071"/>
              </p:ext>
            </p:extLst>
          </p:nvPr>
        </p:nvGraphicFramePr>
        <p:xfrm>
          <a:off x="1069975" y="2093843"/>
          <a:ext cx="10058400" cy="4359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2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450" y="185399"/>
            <a:ext cx="11131825" cy="848272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Облік </a:t>
            </a:r>
            <a:r>
              <a:rPr lang="uk-UA" sz="4000" dirty="0" err="1" smtClean="0"/>
              <a:t>юр</a:t>
            </a:r>
            <a:r>
              <a:rPr lang="uk-UA" sz="4000" dirty="0" smtClean="0"/>
              <a:t>. Та </a:t>
            </a:r>
            <a:r>
              <a:rPr lang="uk-UA" sz="4000" dirty="0" err="1" smtClean="0"/>
              <a:t>фіз</a:t>
            </a:r>
            <a:r>
              <a:rPr lang="uk-UA" sz="4000" dirty="0" smtClean="0"/>
              <a:t>. Осіб-платників податків</a:t>
            </a:r>
            <a:endParaRPr lang="uk-UA" sz="4000" dirty="0"/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918831"/>
              </p:ext>
            </p:extLst>
          </p:nvPr>
        </p:nvGraphicFramePr>
        <p:xfrm>
          <a:off x="172276" y="821636"/>
          <a:ext cx="11728175" cy="571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9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TM03090434[[fn=Деревина]]</Template>
  <TotalTime>5655</TotalTime>
  <Words>745</Words>
  <Application>Microsoft Office PowerPoint</Application>
  <PresentationFormat>Широкий екран</PresentationFormat>
  <Paragraphs>73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Cambria</vt:lpstr>
      <vt:lpstr>Rockwell</vt:lpstr>
      <vt:lpstr>Rockwell Condensed</vt:lpstr>
      <vt:lpstr>Wingdings</vt:lpstr>
      <vt:lpstr>Дерево</vt:lpstr>
      <vt:lpstr>Облік платників податків</vt:lpstr>
      <vt:lpstr>план</vt:lpstr>
      <vt:lpstr>Мета обліку платників податків</vt:lpstr>
      <vt:lpstr>Контролюючі органи, які ведуть облік, забезпечують:</vt:lpstr>
      <vt:lpstr>Облікова справа платника включає</vt:lpstr>
      <vt:lpstr>Інформація про платників податків формується і зберігається у спеціалізованих реєстрах</vt:lpstr>
      <vt:lpstr>Єдиний державний реєстр</vt:lpstr>
      <vt:lpstr>Єдиний державний реєстр забезпечує</vt:lpstr>
      <vt:lpstr>Облік юр. Та фіз. Осіб-платників податків</vt:lpstr>
      <vt:lpstr>Контролюючі органи вносять зміни до ЄДР на підставі: </vt:lpstr>
      <vt:lpstr>Презентація PowerPoint</vt:lpstr>
      <vt:lpstr>Перевірка платника у зв’язку з реорганізацією або ліквідацією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Дмитро Титарчук</dc:creator>
  <cp:lastModifiedBy>Дмитро Титарчук</cp:lastModifiedBy>
  <cp:revision>46</cp:revision>
  <dcterms:created xsi:type="dcterms:W3CDTF">2019-02-22T08:15:27Z</dcterms:created>
  <dcterms:modified xsi:type="dcterms:W3CDTF">2019-03-02T20:01:01Z</dcterms:modified>
</cp:coreProperties>
</file>