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26"/>
  </p:notesMasterIdLst>
  <p:sldIdLst>
    <p:sldId id="256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92" r:id="rId19"/>
    <p:sldId id="283" r:id="rId20"/>
    <p:sldId id="291" r:id="rId21"/>
    <p:sldId id="285" r:id="rId22"/>
    <p:sldId id="290" r:id="rId23"/>
    <p:sldId id="293" r:id="rId24"/>
    <p:sldId id="289" r:id="rId25"/>
  </p:sldIdLst>
  <p:sldSz cx="7772400" cy="10058400"/>
  <p:notesSz cx="6858000" cy="9144000"/>
  <p:embeddedFontLst>
    <p:embeddedFont>
      <p:font typeface="Barlow Condensed" panose="00000506000000000000" pitchFamily="2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Edwardian Script ITC" panose="030303020407070D0804" pitchFamily="66" charset="0"/>
      <p:regular r:id="rId35"/>
    </p:embeddedFont>
    <p:embeddedFont>
      <p:font typeface="Esteban" panose="020B0604020202020204" charset="0"/>
      <p:regular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Yeseva One" panose="020B0604020202020204" charset="-52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CA41BD-546B-488A-992B-B461A949DEDC}">
  <a:tblStyle styleId="{C9CA41BD-546B-488A-992B-B461A949DE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060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9821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40f034b9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40f034b9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e7a33b9c72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e7a33b9c72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ge7a33b9c7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4" name="Google Shape;2114;ge7a33b9c7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e7a33b9c72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e7a33b9c72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e7a33b9c7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e7a33b9c7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e7a33b9c72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e7a33b9c72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e7a33b9c72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e7a33b9c72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e7a33b9c72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e7a33b9c72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e7a33b9c72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e7a33b9c72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e7a33b9c72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e7a33b9c72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e7a33b9c72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0" name="Google Shape;1950;ge7a33b9c72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ge7a33b9c7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0" name="Google Shape;1970;ge7a33b9c7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e7a33b9c72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6" name="Google Shape;1986;ge7a33b9c72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ge7a33b9c7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6" name="Google Shape;2006;ge7a33b9c7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e7a33b9c72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2" name="Google Shape;2022;ge7a33b9c72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e7a33b9c7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e7a33b9c7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e7a33b9c72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e7a33b9c72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ge7a33b9c7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8" name="Google Shape;2078;ge7a33b9c7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>
  <p:cSld name="CUSTOM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12525" y="8400"/>
            <a:ext cx="956700" cy="10041600"/>
          </a:xfrm>
          <a:prstGeom prst="rect">
            <a:avLst/>
          </a:prstGeom>
          <a:solidFill>
            <a:srgbClr val="000000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0" y="8400"/>
            <a:ext cx="1974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98300" y="8400"/>
            <a:ext cx="73200" cy="10041600"/>
          </a:xfrm>
          <a:prstGeom prst="rect">
            <a:avLst/>
          </a:prstGeom>
          <a:solidFill>
            <a:srgbClr val="000000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228600" y="8400"/>
            <a:ext cx="732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rgbClr val="000000">
              <a:alpha val="223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title"/>
          </p:nvPr>
        </p:nvSpPr>
        <p:spPr>
          <a:xfrm>
            <a:off x="1089200" y="7333325"/>
            <a:ext cx="6251700" cy="1119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1089200" y="8475375"/>
            <a:ext cx="6251700" cy="540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cxnSp>
        <p:nvCxnSpPr>
          <p:cNvPr id="40" name="Google Shape;40;p2"/>
          <p:cNvCxnSpPr/>
          <p:nvPr/>
        </p:nvCxnSpPr>
        <p:spPr>
          <a:xfrm rot="10800000" flipH="1">
            <a:off x="1029225" y="8397000"/>
            <a:ext cx="6298800" cy="12900"/>
          </a:xfrm>
          <a:prstGeom prst="straightConnector1">
            <a:avLst/>
          </a:prstGeom>
          <a:noFill/>
          <a:ln w="38100" cap="rnd" cmpd="sng">
            <a:solidFill>
              <a:srgbClr val="3535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grpSp>
        <p:nvGrpSpPr>
          <p:cNvPr id="41" name="Google Shape;41;p2"/>
          <p:cNvGrpSpPr/>
          <p:nvPr/>
        </p:nvGrpSpPr>
        <p:grpSpPr>
          <a:xfrm>
            <a:off x="6631550" y="-62325"/>
            <a:ext cx="321900" cy="10177725"/>
            <a:chOff x="6402950" y="-62325"/>
            <a:chExt cx="321900" cy="10177725"/>
          </a:xfrm>
        </p:grpSpPr>
        <p:sp>
          <p:nvSpPr>
            <p:cNvPr id="42" name="Google Shape;42;p2"/>
            <p:cNvSpPr/>
            <p:nvPr/>
          </p:nvSpPr>
          <p:spPr>
            <a:xfrm>
              <a:off x="6402950" y="-62325"/>
              <a:ext cx="321900" cy="1017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402950" y="-57000"/>
              <a:ext cx="321900" cy="10172400"/>
            </a:xfrm>
            <a:prstGeom prst="rect">
              <a:avLst/>
            </a:prstGeom>
            <a:solidFill>
              <a:srgbClr val="000000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2"/>
          <p:cNvSpPr txBox="1"/>
          <p:nvPr/>
        </p:nvSpPr>
        <p:spPr>
          <a:xfrm rot="5400000">
            <a:off x="-833850" y="8840250"/>
            <a:ext cx="19758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FEFE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EFEFE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0">
  <p:cSld name="CUSTOM_3_1_1_1_1_1_1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12525" y="8400"/>
            <a:ext cx="956700" cy="10041600"/>
          </a:xfrm>
          <a:prstGeom prst="rect">
            <a:avLst/>
          </a:prstGeom>
          <a:solidFill>
            <a:srgbClr val="000000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0" y="8400"/>
            <a:ext cx="1974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>
            <a:off x="198300" y="8400"/>
            <a:ext cx="73200" cy="10041600"/>
          </a:xfrm>
          <a:prstGeom prst="rect">
            <a:avLst/>
          </a:prstGeom>
          <a:solidFill>
            <a:srgbClr val="000000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228600" y="8400"/>
            <a:ext cx="732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rgbClr val="000000">
              <a:alpha val="223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 txBox="1">
            <a:spLocks noGrp="1"/>
          </p:cNvSpPr>
          <p:nvPr>
            <p:ph type="title"/>
          </p:nvPr>
        </p:nvSpPr>
        <p:spPr>
          <a:xfrm>
            <a:off x="1089200" y="7333325"/>
            <a:ext cx="6251700" cy="1119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65" name="Google Shape;165;p11"/>
          <p:cNvSpPr txBox="1">
            <a:spLocks noGrp="1"/>
          </p:cNvSpPr>
          <p:nvPr>
            <p:ph type="subTitle" idx="1"/>
          </p:nvPr>
        </p:nvSpPr>
        <p:spPr>
          <a:xfrm>
            <a:off x="1089200" y="8475375"/>
            <a:ext cx="6251700" cy="540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cxnSp>
        <p:nvCxnSpPr>
          <p:cNvPr id="166" name="Google Shape;166;p11"/>
          <p:cNvCxnSpPr/>
          <p:nvPr/>
        </p:nvCxnSpPr>
        <p:spPr>
          <a:xfrm rot="10800000" flipH="1">
            <a:off x="1029225" y="8397000"/>
            <a:ext cx="6298800" cy="12900"/>
          </a:xfrm>
          <a:prstGeom prst="straightConnector1">
            <a:avLst/>
          </a:prstGeom>
          <a:noFill/>
          <a:ln w="38100" cap="rnd" cmpd="sng">
            <a:solidFill>
              <a:srgbClr val="3535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grpSp>
        <p:nvGrpSpPr>
          <p:cNvPr id="167" name="Google Shape;167;p11"/>
          <p:cNvGrpSpPr/>
          <p:nvPr/>
        </p:nvGrpSpPr>
        <p:grpSpPr>
          <a:xfrm>
            <a:off x="6631550" y="-62325"/>
            <a:ext cx="321900" cy="10177725"/>
            <a:chOff x="6402950" y="-62325"/>
            <a:chExt cx="321900" cy="10177725"/>
          </a:xfrm>
        </p:grpSpPr>
        <p:sp>
          <p:nvSpPr>
            <p:cNvPr id="168" name="Google Shape;168;p11"/>
            <p:cNvSpPr/>
            <p:nvPr/>
          </p:nvSpPr>
          <p:spPr>
            <a:xfrm>
              <a:off x="6402950" y="-62325"/>
              <a:ext cx="321900" cy="1017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6402950" y="-57000"/>
              <a:ext cx="321900" cy="10172400"/>
            </a:xfrm>
            <a:prstGeom prst="rect">
              <a:avLst/>
            </a:prstGeom>
            <a:solidFill>
              <a:srgbClr val="000000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11"/>
          <p:cNvSpPr txBox="1"/>
          <p:nvPr/>
        </p:nvSpPr>
        <p:spPr>
          <a:xfrm rot="5400000">
            <a:off x="-833850" y="8840250"/>
            <a:ext cx="19758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FEFE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EFEFE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Cover">
  <p:cSld name="CUSTOM_2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/>
          <p:nvPr/>
        </p:nvSpPr>
        <p:spPr>
          <a:xfrm>
            <a:off x="0" y="0"/>
            <a:ext cx="7418100" cy="10058400"/>
          </a:xfrm>
          <a:prstGeom prst="rect">
            <a:avLst/>
          </a:prstGeom>
          <a:gradFill>
            <a:gsLst>
              <a:gs pos="0">
                <a:srgbClr val="F3F3F3"/>
              </a:gs>
              <a:gs pos="100000">
                <a:srgbClr val="FFFFFF"/>
              </a:gs>
            </a:gsLst>
            <a:lin ang="0" scaled="0"/>
          </a:gradFill>
          <a:ln>
            <a:noFill/>
          </a:ln>
          <a:effectLst>
            <a:outerShdw blurRad="157163" dist="9525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1429550" y="3744525"/>
            <a:ext cx="4584900" cy="20607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0000"/>
              <a:buFont typeface="Yeseva One"/>
              <a:buNone/>
              <a:defRPr sz="10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0000"/>
              <a:buFont typeface="Yeseva One"/>
              <a:buNone/>
              <a:defRPr sz="10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0000"/>
              <a:buFont typeface="Yeseva One"/>
              <a:buNone/>
              <a:defRPr sz="10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0000"/>
              <a:buFont typeface="Yeseva One"/>
              <a:buNone/>
              <a:defRPr sz="10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0000"/>
              <a:buFont typeface="Yeseva One"/>
              <a:buNone/>
              <a:defRPr sz="10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0000"/>
              <a:buFont typeface="Yeseva One"/>
              <a:buNone/>
              <a:defRPr sz="10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0000"/>
              <a:buFont typeface="Yeseva One"/>
              <a:buNone/>
              <a:defRPr sz="10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0000"/>
              <a:buFont typeface="Yeseva One"/>
              <a:buNone/>
              <a:defRPr sz="10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0000"/>
              <a:buFont typeface="Yeseva One"/>
              <a:buNone/>
              <a:defRPr sz="10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subTitle" idx="1"/>
          </p:nvPr>
        </p:nvSpPr>
        <p:spPr>
          <a:xfrm>
            <a:off x="1520150" y="5855600"/>
            <a:ext cx="4403700" cy="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2"/>
          <p:cNvSpPr txBox="1"/>
          <p:nvPr/>
        </p:nvSpPr>
        <p:spPr>
          <a:xfrm rot="5400000">
            <a:off x="-833850" y="8840250"/>
            <a:ext cx="19758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9E9E9E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per - Line">
  <p:cSld name="CUSTOM_1_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15"/>
          <p:cNvGraphicFramePr/>
          <p:nvPr/>
        </p:nvGraphicFramePr>
        <p:xfrm>
          <a:off x="89400" y="150200"/>
          <a:ext cx="6987900" cy="9923200"/>
        </p:xfrm>
        <a:graphic>
          <a:graphicData uri="http://schemas.openxmlformats.org/drawingml/2006/table">
            <a:tbl>
              <a:tblPr>
                <a:noFill/>
                <a:tableStyleId>{C9CA41BD-546B-488A-992B-B461A949DEDC}</a:tableStyleId>
              </a:tblPr>
              <a:tblGrid>
                <a:gridCol w="698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9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9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204" name="Google Shape;204;p15"/>
          <p:cNvSpPr txBox="1">
            <a:spLocks noGrp="1"/>
          </p:cNvSpPr>
          <p:nvPr>
            <p:ph type="title"/>
          </p:nvPr>
        </p:nvSpPr>
        <p:spPr>
          <a:xfrm>
            <a:off x="374550" y="322813"/>
            <a:ext cx="65145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body" idx="1"/>
          </p:nvPr>
        </p:nvSpPr>
        <p:spPr>
          <a:xfrm>
            <a:off x="374550" y="1004550"/>
            <a:ext cx="6514500" cy="8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per - Grid">
  <p:cSld name="CUSTOM_1_1_1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374550" y="322813"/>
            <a:ext cx="65145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body" idx="1"/>
          </p:nvPr>
        </p:nvSpPr>
        <p:spPr>
          <a:xfrm>
            <a:off x="374550" y="1004550"/>
            <a:ext cx="6514500" cy="8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pic>
        <p:nvPicPr>
          <p:cNvPr id="216" name="Google Shape;21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76200" y="0"/>
            <a:ext cx="7219075" cy="100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USTOM_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12525" y="8400"/>
            <a:ext cx="956700" cy="10041600"/>
          </a:xfrm>
          <a:prstGeom prst="rect">
            <a:avLst/>
          </a:prstGeom>
          <a:solidFill>
            <a:srgbClr val="000000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0" y="8400"/>
            <a:ext cx="1974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198300" y="8400"/>
            <a:ext cx="73200" cy="10041600"/>
          </a:xfrm>
          <a:prstGeom prst="rect">
            <a:avLst/>
          </a:prstGeom>
          <a:solidFill>
            <a:srgbClr val="000000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228600" y="8400"/>
            <a:ext cx="732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rgbClr val="000000">
              <a:alpha val="223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1089200" y="7333325"/>
            <a:ext cx="6251700" cy="1119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1089200" y="8475375"/>
            <a:ext cx="6251700" cy="540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cxnSp>
        <p:nvCxnSpPr>
          <p:cNvPr id="54" name="Google Shape;54;p3"/>
          <p:cNvCxnSpPr/>
          <p:nvPr/>
        </p:nvCxnSpPr>
        <p:spPr>
          <a:xfrm rot="10800000" flipH="1">
            <a:off x="1029225" y="8397000"/>
            <a:ext cx="6298800" cy="12900"/>
          </a:xfrm>
          <a:prstGeom prst="straightConnector1">
            <a:avLst/>
          </a:prstGeom>
          <a:noFill/>
          <a:ln w="38100" cap="rnd" cmpd="sng">
            <a:solidFill>
              <a:srgbClr val="3535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grpSp>
        <p:nvGrpSpPr>
          <p:cNvPr id="55" name="Google Shape;55;p3"/>
          <p:cNvGrpSpPr/>
          <p:nvPr/>
        </p:nvGrpSpPr>
        <p:grpSpPr>
          <a:xfrm>
            <a:off x="6631550" y="-62325"/>
            <a:ext cx="321900" cy="10177725"/>
            <a:chOff x="6402950" y="-62325"/>
            <a:chExt cx="321900" cy="10177725"/>
          </a:xfrm>
        </p:grpSpPr>
        <p:sp>
          <p:nvSpPr>
            <p:cNvPr id="56" name="Google Shape;56;p3"/>
            <p:cNvSpPr/>
            <p:nvPr/>
          </p:nvSpPr>
          <p:spPr>
            <a:xfrm>
              <a:off x="6402950" y="-62325"/>
              <a:ext cx="321900" cy="1017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402950" y="-57000"/>
              <a:ext cx="321900" cy="10172400"/>
            </a:xfrm>
            <a:prstGeom prst="rect">
              <a:avLst/>
            </a:prstGeom>
            <a:solidFill>
              <a:srgbClr val="000000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3"/>
          <p:cNvSpPr txBox="1"/>
          <p:nvPr/>
        </p:nvSpPr>
        <p:spPr>
          <a:xfrm rot="5400000">
            <a:off x="-833850" y="8840250"/>
            <a:ext cx="19758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FEFE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EFEFE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3">
  <p:cSld name="CUSTOM_3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12525" y="8400"/>
            <a:ext cx="956700" cy="10041600"/>
          </a:xfrm>
          <a:prstGeom prst="rect">
            <a:avLst/>
          </a:prstGeom>
          <a:solidFill>
            <a:srgbClr val="000000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0" y="8400"/>
            <a:ext cx="1974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98300" y="8400"/>
            <a:ext cx="73200" cy="10041600"/>
          </a:xfrm>
          <a:prstGeom prst="rect">
            <a:avLst/>
          </a:prstGeom>
          <a:solidFill>
            <a:srgbClr val="000000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228600" y="8400"/>
            <a:ext cx="732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rgbClr val="000000">
              <a:alpha val="223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1089200" y="7333325"/>
            <a:ext cx="6251700" cy="1119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subTitle" idx="1"/>
          </p:nvPr>
        </p:nvSpPr>
        <p:spPr>
          <a:xfrm>
            <a:off x="1089200" y="8475375"/>
            <a:ext cx="6251700" cy="540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cxnSp>
        <p:nvCxnSpPr>
          <p:cNvPr id="68" name="Google Shape;68;p4"/>
          <p:cNvCxnSpPr/>
          <p:nvPr/>
        </p:nvCxnSpPr>
        <p:spPr>
          <a:xfrm rot="10800000" flipH="1">
            <a:off x="1029225" y="8397000"/>
            <a:ext cx="6298800" cy="12900"/>
          </a:xfrm>
          <a:prstGeom prst="straightConnector1">
            <a:avLst/>
          </a:prstGeom>
          <a:noFill/>
          <a:ln w="38100" cap="rnd" cmpd="sng">
            <a:solidFill>
              <a:srgbClr val="3535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grpSp>
        <p:nvGrpSpPr>
          <p:cNvPr id="69" name="Google Shape;69;p4"/>
          <p:cNvGrpSpPr/>
          <p:nvPr/>
        </p:nvGrpSpPr>
        <p:grpSpPr>
          <a:xfrm>
            <a:off x="6631550" y="-62325"/>
            <a:ext cx="321900" cy="10177725"/>
            <a:chOff x="6402950" y="-62325"/>
            <a:chExt cx="321900" cy="10177725"/>
          </a:xfrm>
        </p:grpSpPr>
        <p:sp>
          <p:nvSpPr>
            <p:cNvPr id="70" name="Google Shape;70;p4"/>
            <p:cNvSpPr/>
            <p:nvPr/>
          </p:nvSpPr>
          <p:spPr>
            <a:xfrm>
              <a:off x="6402950" y="-62325"/>
              <a:ext cx="321900" cy="1017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6402950" y="-57000"/>
              <a:ext cx="321900" cy="10172400"/>
            </a:xfrm>
            <a:prstGeom prst="rect">
              <a:avLst/>
            </a:prstGeom>
            <a:solidFill>
              <a:srgbClr val="000000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4"/>
          <p:cNvSpPr txBox="1"/>
          <p:nvPr/>
        </p:nvSpPr>
        <p:spPr>
          <a:xfrm rot="5400000">
            <a:off x="-833850" y="8840250"/>
            <a:ext cx="19758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FEFE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EFEFE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4">
  <p:cSld name="CUSTOM_3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12525" y="8400"/>
            <a:ext cx="956700" cy="10041600"/>
          </a:xfrm>
          <a:prstGeom prst="rect">
            <a:avLst/>
          </a:prstGeom>
          <a:solidFill>
            <a:srgbClr val="000000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0" y="8400"/>
            <a:ext cx="1974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198300" y="8400"/>
            <a:ext cx="73200" cy="10041600"/>
          </a:xfrm>
          <a:prstGeom prst="rect">
            <a:avLst/>
          </a:prstGeom>
          <a:solidFill>
            <a:srgbClr val="000000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228600" y="8400"/>
            <a:ext cx="732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rgbClr val="000000">
              <a:alpha val="223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/>
          </p:nvPr>
        </p:nvSpPr>
        <p:spPr>
          <a:xfrm>
            <a:off x="1089200" y="7333325"/>
            <a:ext cx="6251700" cy="1119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1"/>
          </p:nvPr>
        </p:nvSpPr>
        <p:spPr>
          <a:xfrm>
            <a:off x="1089200" y="8475375"/>
            <a:ext cx="6251700" cy="540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cxnSp>
        <p:nvCxnSpPr>
          <p:cNvPr id="82" name="Google Shape;82;p5"/>
          <p:cNvCxnSpPr/>
          <p:nvPr/>
        </p:nvCxnSpPr>
        <p:spPr>
          <a:xfrm rot="10800000" flipH="1">
            <a:off x="1029225" y="8397000"/>
            <a:ext cx="6298800" cy="12900"/>
          </a:xfrm>
          <a:prstGeom prst="straightConnector1">
            <a:avLst/>
          </a:prstGeom>
          <a:noFill/>
          <a:ln w="38100" cap="rnd" cmpd="sng">
            <a:solidFill>
              <a:srgbClr val="3535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grpSp>
        <p:nvGrpSpPr>
          <p:cNvPr id="83" name="Google Shape;83;p5"/>
          <p:cNvGrpSpPr/>
          <p:nvPr/>
        </p:nvGrpSpPr>
        <p:grpSpPr>
          <a:xfrm>
            <a:off x="6631550" y="-62325"/>
            <a:ext cx="321900" cy="10177725"/>
            <a:chOff x="6402950" y="-62325"/>
            <a:chExt cx="321900" cy="10177725"/>
          </a:xfrm>
        </p:grpSpPr>
        <p:sp>
          <p:nvSpPr>
            <p:cNvPr id="84" name="Google Shape;84;p5"/>
            <p:cNvSpPr/>
            <p:nvPr/>
          </p:nvSpPr>
          <p:spPr>
            <a:xfrm>
              <a:off x="6402950" y="-62325"/>
              <a:ext cx="321900" cy="10172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6402950" y="-57000"/>
              <a:ext cx="321900" cy="10172400"/>
            </a:xfrm>
            <a:prstGeom prst="rect">
              <a:avLst/>
            </a:prstGeom>
            <a:solidFill>
              <a:srgbClr val="000000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5"/>
          <p:cNvSpPr txBox="1"/>
          <p:nvPr/>
        </p:nvSpPr>
        <p:spPr>
          <a:xfrm rot="5400000">
            <a:off x="-833850" y="8840250"/>
            <a:ext cx="19758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FEFE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EFEFE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5">
  <p:cSld name="CUSTOM_3_1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2525" y="8400"/>
            <a:ext cx="956700" cy="10041600"/>
          </a:xfrm>
          <a:prstGeom prst="rect">
            <a:avLst/>
          </a:prstGeom>
          <a:solidFill>
            <a:srgbClr val="000000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0" y="8400"/>
            <a:ext cx="1974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198300" y="8400"/>
            <a:ext cx="73200" cy="10041600"/>
          </a:xfrm>
          <a:prstGeom prst="rect">
            <a:avLst/>
          </a:prstGeom>
          <a:solidFill>
            <a:srgbClr val="000000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28600" y="8400"/>
            <a:ext cx="732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rgbClr val="000000">
              <a:alpha val="223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xfrm>
            <a:off x="1089200" y="7333325"/>
            <a:ext cx="6251700" cy="1119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089200" y="8475375"/>
            <a:ext cx="6251700" cy="540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cxnSp>
        <p:nvCxnSpPr>
          <p:cNvPr id="96" name="Google Shape;96;p6"/>
          <p:cNvCxnSpPr/>
          <p:nvPr/>
        </p:nvCxnSpPr>
        <p:spPr>
          <a:xfrm rot="10800000" flipH="1">
            <a:off x="1029225" y="8397000"/>
            <a:ext cx="6298800" cy="12900"/>
          </a:xfrm>
          <a:prstGeom prst="straightConnector1">
            <a:avLst/>
          </a:prstGeom>
          <a:noFill/>
          <a:ln w="38100" cap="rnd" cmpd="sng">
            <a:solidFill>
              <a:srgbClr val="3535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grpSp>
        <p:nvGrpSpPr>
          <p:cNvPr id="97" name="Google Shape;97;p6"/>
          <p:cNvGrpSpPr/>
          <p:nvPr/>
        </p:nvGrpSpPr>
        <p:grpSpPr>
          <a:xfrm>
            <a:off x="6631550" y="-62325"/>
            <a:ext cx="321900" cy="10177725"/>
            <a:chOff x="6402950" y="-62325"/>
            <a:chExt cx="321900" cy="10177725"/>
          </a:xfrm>
        </p:grpSpPr>
        <p:sp>
          <p:nvSpPr>
            <p:cNvPr id="98" name="Google Shape;98;p6"/>
            <p:cNvSpPr/>
            <p:nvPr/>
          </p:nvSpPr>
          <p:spPr>
            <a:xfrm>
              <a:off x="6402950" y="-62325"/>
              <a:ext cx="321900" cy="1017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6402950" y="-57000"/>
              <a:ext cx="321900" cy="10172400"/>
            </a:xfrm>
            <a:prstGeom prst="rect">
              <a:avLst/>
            </a:prstGeom>
            <a:solidFill>
              <a:srgbClr val="000000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6"/>
          <p:cNvSpPr txBox="1"/>
          <p:nvPr/>
        </p:nvSpPr>
        <p:spPr>
          <a:xfrm rot="5400000">
            <a:off x="-833850" y="8840250"/>
            <a:ext cx="19758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FEFE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EFEFE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6">
  <p:cSld name="CUSTOM_3_1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12525" y="8400"/>
            <a:ext cx="956700" cy="10041600"/>
          </a:xfrm>
          <a:prstGeom prst="rect">
            <a:avLst/>
          </a:prstGeom>
          <a:solidFill>
            <a:srgbClr val="000000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0" y="8400"/>
            <a:ext cx="1974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98300" y="8400"/>
            <a:ext cx="73200" cy="10041600"/>
          </a:xfrm>
          <a:prstGeom prst="rect">
            <a:avLst/>
          </a:prstGeom>
          <a:solidFill>
            <a:srgbClr val="000000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28600" y="8400"/>
            <a:ext cx="732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rgbClr val="000000">
              <a:alpha val="223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089200" y="7333325"/>
            <a:ext cx="6251700" cy="1119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>
            <a:off x="1089200" y="8475375"/>
            <a:ext cx="6251700" cy="540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cxnSp>
        <p:nvCxnSpPr>
          <p:cNvPr id="110" name="Google Shape;110;p7"/>
          <p:cNvCxnSpPr/>
          <p:nvPr/>
        </p:nvCxnSpPr>
        <p:spPr>
          <a:xfrm rot="10800000" flipH="1">
            <a:off x="1029225" y="8397000"/>
            <a:ext cx="6298800" cy="12900"/>
          </a:xfrm>
          <a:prstGeom prst="straightConnector1">
            <a:avLst/>
          </a:prstGeom>
          <a:noFill/>
          <a:ln w="38100" cap="rnd" cmpd="sng">
            <a:solidFill>
              <a:srgbClr val="3535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grpSp>
        <p:nvGrpSpPr>
          <p:cNvPr id="111" name="Google Shape;111;p7"/>
          <p:cNvGrpSpPr/>
          <p:nvPr/>
        </p:nvGrpSpPr>
        <p:grpSpPr>
          <a:xfrm>
            <a:off x="6631550" y="-62325"/>
            <a:ext cx="321900" cy="10177725"/>
            <a:chOff x="6402950" y="-62325"/>
            <a:chExt cx="321900" cy="10177725"/>
          </a:xfrm>
        </p:grpSpPr>
        <p:sp>
          <p:nvSpPr>
            <p:cNvPr id="112" name="Google Shape;112;p7"/>
            <p:cNvSpPr/>
            <p:nvPr/>
          </p:nvSpPr>
          <p:spPr>
            <a:xfrm>
              <a:off x="6402950" y="-62325"/>
              <a:ext cx="321900" cy="1017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6402950" y="-57000"/>
              <a:ext cx="321900" cy="10172400"/>
            </a:xfrm>
            <a:prstGeom prst="rect">
              <a:avLst/>
            </a:prstGeom>
            <a:solidFill>
              <a:srgbClr val="000000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7"/>
          <p:cNvSpPr txBox="1"/>
          <p:nvPr/>
        </p:nvSpPr>
        <p:spPr>
          <a:xfrm rot="5400000">
            <a:off x="-833850" y="8840250"/>
            <a:ext cx="19758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FEFE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EFEFE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7">
  <p:cSld name="CUSTOM_3_1_1_1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12525" y="8400"/>
            <a:ext cx="956700" cy="10041600"/>
          </a:xfrm>
          <a:prstGeom prst="rect">
            <a:avLst/>
          </a:prstGeom>
          <a:solidFill>
            <a:srgbClr val="000000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>
            <a:off x="0" y="8400"/>
            <a:ext cx="1974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198300" y="8400"/>
            <a:ext cx="73200" cy="10041600"/>
          </a:xfrm>
          <a:prstGeom prst="rect">
            <a:avLst/>
          </a:prstGeom>
          <a:solidFill>
            <a:srgbClr val="000000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>
            <a:off x="228600" y="8400"/>
            <a:ext cx="732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rgbClr val="000000">
              <a:alpha val="223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1089200" y="7333325"/>
            <a:ext cx="6251700" cy="1119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subTitle" idx="1"/>
          </p:nvPr>
        </p:nvSpPr>
        <p:spPr>
          <a:xfrm>
            <a:off x="1089200" y="8475375"/>
            <a:ext cx="6251700" cy="540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cxnSp>
        <p:nvCxnSpPr>
          <p:cNvPr id="124" name="Google Shape;124;p8"/>
          <p:cNvCxnSpPr/>
          <p:nvPr/>
        </p:nvCxnSpPr>
        <p:spPr>
          <a:xfrm rot="10800000" flipH="1">
            <a:off x="1029225" y="8397000"/>
            <a:ext cx="6298800" cy="12900"/>
          </a:xfrm>
          <a:prstGeom prst="straightConnector1">
            <a:avLst/>
          </a:prstGeom>
          <a:noFill/>
          <a:ln w="38100" cap="rnd" cmpd="sng">
            <a:solidFill>
              <a:srgbClr val="3535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grpSp>
        <p:nvGrpSpPr>
          <p:cNvPr id="125" name="Google Shape;125;p8"/>
          <p:cNvGrpSpPr/>
          <p:nvPr/>
        </p:nvGrpSpPr>
        <p:grpSpPr>
          <a:xfrm>
            <a:off x="6631550" y="-62325"/>
            <a:ext cx="321900" cy="10177725"/>
            <a:chOff x="6402950" y="-62325"/>
            <a:chExt cx="321900" cy="10177725"/>
          </a:xfrm>
        </p:grpSpPr>
        <p:sp>
          <p:nvSpPr>
            <p:cNvPr id="126" name="Google Shape;126;p8"/>
            <p:cNvSpPr/>
            <p:nvPr/>
          </p:nvSpPr>
          <p:spPr>
            <a:xfrm>
              <a:off x="6402950" y="-62325"/>
              <a:ext cx="321900" cy="1017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6402950" y="-57000"/>
              <a:ext cx="321900" cy="10172400"/>
            </a:xfrm>
            <a:prstGeom prst="rect">
              <a:avLst/>
            </a:prstGeom>
            <a:solidFill>
              <a:srgbClr val="000000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8"/>
          <p:cNvSpPr txBox="1"/>
          <p:nvPr/>
        </p:nvSpPr>
        <p:spPr>
          <a:xfrm rot="5400000">
            <a:off x="-833850" y="8840250"/>
            <a:ext cx="19758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FEFE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EFEFE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8">
  <p:cSld name="CUSTOM_3_1_1_1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>
            <a:off x="12525" y="8400"/>
            <a:ext cx="956700" cy="10041600"/>
          </a:xfrm>
          <a:prstGeom prst="rect">
            <a:avLst/>
          </a:prstGeom>
          <a:solidFill>
            <a:srgbClr val="000000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>
            <a:off x="0" y="8400"/>
            <a:ext cx="1974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>
            <a:off x="198300" y="8400"/>
            <a:ext cx="73200" cy="10041600"/>
          </a:xfrm>
          <a:prstGeom prst="rect">
            <a:avLst/>
          </a:prstGeom>
          <a:solidFill>
            <a:srgbClr val="000000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228600" y="8400"/>
            <a:ext cx="732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rgbClr val="000000">
              <a:alpha val="223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1089200" y="7333325"/>
            <a:ext cx="6251700" cy="1119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subTitle" idx="1"/>
          </p:nvPr>
        </p:nvSpPr>
        <p:spPr>
          <a:xfrm>
            <a:off x="1089200" y="8475375"/>
            <a:ext cx="6251700" cy="540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cxnSp>
        <p:nvCxnSpPr>
          <p:cNvPr id="138" name="Google Shape;138;p9"/>
          <p:cNvCxnSpPr/>
          <p:nvPr/>
        </p:nvCxnSpPr>
        <p:spPr>
          <a:xfrm rot="10800000" flipH="1">
            <a:off x="1029225" y="8397000"/>
            <a:ext cx="6298800" cy="12900"/>
          </a:xfrm>
          <a:prstGeom prst="straightConnector1">
            <a:avLst/>
          </a:prstGeom>
          <a:noFill/>
          <a:ln w="38100" cap="rnd" cmpd="sng">
            <a:solidFill>
              <a:srgbClr val="3535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grpSp>
        <p:nvGrpSpPr>
          <p:cNvPr id="139" name="Google Shape;139;p9"/>
          <p:cNvGrpSpPr/>
          <p:nvPr/>
        </p:nvGrpSpPr>
        <p:grpSpPr>
          <a:xfrm>
            <a:off x="6631550" y="-62325"/>
            <a:ext cx="321900" cy="10177725"/>
            <a:chOff x="6402950" y="-62325"/>
            <a:chExt cx="321900" cy="10177725"/>
          </a:xfrm>
        </p:grpSpPr>
        <p:sp>
          <p:nvSpPr>
            <p:cNvPr id="140" name="Google Shape;140;p9"/>
            <p:cNvSpPr/>
            <p:nvPr/>
          </p:nvSpPr>
          <p:spPr>
            <a:xfrm>
              <a:off x="6402950" y="-62325"/>
              <a:ext cx="321900" cy="1017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6402950" y="-57000"/>
              <a:ext cx="321900" cy="10172400"/>
            </a:xfrm>
            <a:prstGeom prst="rect">
              <a:avLst/>
            </a:prstGeom>
            <a:solidFill>
              <a:srgbClr val="000000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9"/>
          <p:cNvSpPr txBox="1"/>
          <p:nvPr/>
        </p:nvSpPr>
        <p:spPr>
          <a:xfrm rot="5400000">
            <a:off x="-833850" y="8840250"/>
            <a:ext cx="19758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FEFE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EFEFE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9">
  <p:cSld name="CUSTOM_3_1_1_1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"/>
          <p:cNvSpPr/>
          <p:nvPr/>
        </p:nvSpPr>
        <p:spPr>
          <a:xfrm>
            <a:off x="12525" y="8400"/>
            <a:ext cx="956700" cy="10041600"/>
          </a:xfrm>
          <a:prstGeom prst="rect">
            <a:avLst/>
          </a:prstGeom>
          <a:solidFill>
            <a:srgbClr val="000000">
              <a:alpha val="2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"/>
          <p:cNvSpPr/>
          <p:nvPr/>
        </p:nvSpPr>
        <p:spPr>
          <a:xfrm>
            <a:off x="0" y="8400"/>
            <a:ext cx="1974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"/>
          <p:cNvSpPr/>
          <p:nvPr/>
        </p:nvSpPr>
        <p:spPr>
          <a:xfrm>
            <a:off x="198300" y="8400"/>
            <a:ext cx="73200" cy="10041600"/>
          </a:xfrm>
          <a:prstGeom prst="rect">
            <a:avLst/>
          </a:prstGeom>
          <a:solidFill>
            <a:srgbClr val="000000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"/>
          <p:cNvSpPr/>
          <p:nvPr/>
        </p:nvSpPr>
        <p:spPr>
          <a:xfrm>
            <a:off x="228600" y="8400"/>
            <a:ext cx="73200" cy="10041600"/>
          </a:xfrm>
          <a:prstGeom prst="rect">
            <a:avLst/>
          </a:prstGeom>
          <a:solidFill>
            <a:srgbClr val="FFFFFF">
              <a:alpha val="15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"/>
          <p:cNvSpPr/>
          <p:nvPr/>
        </p:nvSpPr>
        <p:spPr>
          <a:xfrm rot="5400000">
            <a:off x="-1307150" y="1307250"/>
            <a:ext cx="10058400" cy="7443900"/>
          </a:xfrm>
          <a:prstGeom prst="round2SameRect">
            <a:avLst>
              <a:gd name="adj1" fmla="val 2439"/>
              <a:gd name="adj2" fmla="val 0"/>
            </a:avLst>
          </a:prstGeom>
          <a:solidFill>
            <a:srgbClr val="000000">
              <a:alpha val="223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1089200" y="7333325"/>
            <a:ext cx="6251700" cy="1119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5000"/>
              <a:buFont typeface="Yeseva One"/>
              <a:buNone/>
              <a:defRPr sz="5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089200" y="8475375"/>
            <a:ext cx="6251700" cy="5409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cxnSp>
        <p:nvCxnSpPr>
          <p:cNvPr id="152" name="Google Shape;152;p10"/>
          <p:cNvCxnSpPr/>
          <p:nvPr/>
        </p:nvCxnSpPr>
        <p:spPr>
          <a:xfrm rot="10800000" flipH="1">
            <a:off x="1029225" y="8397000"/>
            <a:ext cx="6298800" cy="12900"/>
          </a:xfrm>
          <a:prstGeom prst="straightConnector1">
            <a:avLst/>
          </a:prstGeom>
          <a:noFill/>
          <a:ln w="38100" cap="rnd" cmpd="sng">
            <a:solidFill>
              <a:srgbClr val="3535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grpSp>
        <p:nvGrpSpPr>
          <p:cNvPr id="153" name="Google Shape;153;p10"/>
          <p:cNvGrpSpPr/>
          <p:nvPr/>
        </p:nvGrpSpPr>
        <p:grpSpPr>
          <a:xfrm>
            <a:off x="6631550" y="-62325"/>
            <a:ext cx="321900" cy="10177725"/>
            <a:chOff x="6402950" y="-62325"/>
            <a:chExt cx="321900" cy="10177725"/>
          </a:xfrm>
        </p:grpSpPr>
        <p:sp>
          <p:nvSpPr>
            <p:cNvPr id="154" name="Google Shape;154;p10"/>
            <p:cNvSpPr/>
            <p:nvPr/>
          </p:nvSpPr>
          <p:spPr>
            <a:xfrm>
              <a:off x="6402950" y="-62325"/>
              <a:ext cx="321900" cy="1017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6402950" y="-57000"/>
              <a:ext cx="321900" cy="10172400"/>
            </a:xfrm>
            <a:prstGeom prst="rect">
              <a:avLst/>
            </a:prstGeom>
            <a:solidFill>
              <a:srgbClr val="000000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0"/>
          <p:cNvSpPr txBox="1"/>
          <p:nvPr/>
        </p:nvSpPr>
        <p:spPr>
          <a:xfrm rot="5400000">
            <a:off x="-833850" y="8840250"/>
            <a:ext cx="19758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FEFE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EFEFE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9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1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7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5.xml"/><Relationship Id="rId20" Type="http://schemas.openxmlformats.org/officeDocument/2006/relationships/slide" Target="../slides/slide1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" Target="../slides/slide2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3.xml"/><Relationship Id="rId23" Type="http://schemas.openxmlformats.org/officeDocument/2006/relationships/slide" Target="../slides/slide19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slide" Target="../slides/slide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rot="5400000">
            <a:off x="6996750" y="9265025"/>
            <a:ext cx="1098000" cy="488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71438" dist="19050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7" name="Google Shape;7;p1"/>
          <p:cNvSpPr/>
          <p:nvPr/>
        </p:nvSpPr>
        <p:spPr>
          <a:xfrm rot="5400000">
            <a:off x="6996750" y="8269416"/>
            <a:ext cx="1098000" cy="488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71438" dist="19050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8" name="Google Shape;8;p1"/>
          <p:cNvSpPr/>
          <p:nvPr/>
        </p:nvSpPr>
        <p:spPr>
          <a:xfrm rot="5400000">
            <a:off x="6996750" y="7273808"/>
            <a:ext cx="1098000" cy="488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71438" dist="19050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9" name="Google Shape;9;p1"/>
          <p:cNvSpPr/>
          <p:nvPr/>
        </p:nvSpPr>
        <p:spPr>
          <a:xfrm rot="5400000">
            <a:off x="6996750" y="6278200"/>
            <a:ext cx="1098000" cy="488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71438" dist="19050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0" name="Google Shape;10;p1"/>
          <p:cNvSpPr/>
          <p:nvPr/>
        </p:nvSpPr>
        <p:spPr>
          <a:xfrm rot="5400000">
            <a:off x="6996750" y="5282592"/>
            <a:ext cx="1098000" cy="488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71438" dist="19050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1" name="Google Shape;11;p1"/>
          <p:cNvSpPr/>
          <p:nvPr/>
        </p:nvSpPr>
        <p:spPr>
          <a:xfrm rot="5400000">
            <a:off x="6996750" y="4286983"/>
            <a:ext cx="1098000" cy="488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71438" dist="19050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2" name="Google Shape;12;p1"/>
          <p:cNvSpPr/>
          <p:nvPr/>
        </p:nvSpPr>
        <p:spPr>
          <a:xfrm rot="5400000">
            <a:off x="6996750" y="3291375"/>
            <a:ext cx="1098000" cy="488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71438" dist="19050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3" name="Google Shape;13;p1"/>
          <p:cNvSpPr/>
          <p:nvPr/>
        </p:nvSpPr>
        <p:spPr>
          <a:xfrm rot="5400000">
            <a:off x="6996750" y="2295767"/>
            <a:ext cx="1098000" cy="488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71438" dist="19050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4" name="Google Shape;14;p1"/>
          <p:cNvSpPr/>
          <p:nvPr/>
        </p:nvSpPr>
        <p:spPr>
          <a:xfrm rot="5400000">
            <a:off x="6996750" y="1300158"/>
            <a:ext cx="1098000" cy="488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5" name="Google Shape;15;p1"/>
          <p:cNvSpPr/>
          <p:nvPr/>
        </p:nvSpPr>
        <p:spPr>
          <a:xfrm rot="5400000">
            <a:off x="6996750" y="304550"/>
            <a:ext cx="1098000" cy="488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/>
          </a:solidFill>
          <a:ln>
            <a:noFill/>
          </a:ln>
          <a:effectLst>
            <a:outerShdw blurRad="71438" dist="19050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91310" y="0"/>
            <a:ext cx="7301100" cy="10058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57163" dist="9525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0" y="0"/>
            <a:ext cx="7301100" cy="10058400"/>
          </a:xfrm>
          <a:prstGeom prst="rect">
            <a:avLst/>
          </a:prstGeom>
          <a:gradFill>
            <a:gsLst>
              <a:gs pos="0">
                <a:srgbClr val="F3F3F3"/>
              </a:gs>
              <a:gs pos="100000">
                <a:srgbClr val="FFFFFF"/>
              </a:gs>
            </a:gsLst>
            <a:lin ang="0" scaled="0"/>
          </a:gradFill>
          <a:ln>
            <a:noFill/>
          </a:ln>
          <a:effectLst>
            <a:outerShdw blurRad="157163" dist="9525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264950" y="870275"/>
            <a:ext cx="65571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4000"/>
              <a:buFont typeface="Yeseva One"/>
              <a:buNone/>
              <a:defRPr sz="4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4000"/>
              <a:buFont typeface="Yeseva One"/>
              <a:buNone/>
              <a:defRPr sz="4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4000"/>
              <a:buFont typeface="Yeseva One"/>
              <a:buNone/>
              <a:defRPr sz="4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4000"/>
              <a:buFont typeface="Yeseva One"/>
              <a:buNone/>
              <a:defRPr sz="4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4000"/>
              <a:buFont typeface="Yeseva One"/>
              <a:buNone/>
              <a:defRPr sz="4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4000"/>
              <a:buFont typeface="Yeseva One"/>
              <a:buNone/>
              <a:defRPr sz="4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4000"/>
              <a:buFont typeface="Yeseva One"/>
              <a:buNone/>
              <a:defRPr sz="4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4000"/>
              <a:buFont typeface="Yeseva One"/>
              <a:buNone/>
              <a:defRPr sz="4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4000"/>
              <a:buFont typeface="Yeseva One"/>
              <a:buNone/>
              <a:defRPr sz="4000" b="1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264950" y="1821656"/>
            <a:ext cx="65571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92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900"/>
              <a:buFont typeface="Esteban"/>
              <a:buChar char="●"/>
              <a:defRPr sz="1900">
                <a:solidFill>
                  <a:srgbClr val="353535"/>
                </a:solidFill>
                <a:latin typeface="Esteban"/>
                <a:ea typeface="Esteban"/>
                <a:cs typeface="Esteban"/>
                <a:sym typeface="Esteban"/>
              </a:defRPr>
            </a:lvl1pPr>
            <a:lvl2pPr marL="914400" lvl="1" indent="-3238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500"/>
              <a:buFont typeface="Esteban"/>
              <a:buChar char="○"/>
              <a:defRPr sz="1500">
                <a:solidFill>
                  <a:srgbClr val="353535"/>
                </a:solidFill>
                <a:latin typeface="Esteban"/>
                <a:ea typeface="Esteban"/>
                <a:cs typeface="Esteban"/>
                <a:sym typeface="Esteban"/>
              </a:defRPr>
            </a:lvl2pPr>
            <a:lvl3pPr marL="1371600" lvl="2" indent="-3238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500"/>
              <a:buFont typeface="Esteban"/>
              <a:buChar char="■"/>
              <a:defRPr sz="1500">
                <a:solidFill>
                  <a:srgbClr val="353535"/>
                </a:solidFill>
                <a:latin typeface="Esteban"/>
                <a:ea typeface="Esteban"/>
                <a:cs typeface="Esteban"/>
                <a:sym typeface="Esteban"/>
              </a:defRPr>
            </a:lvl3pPr>
            <a:lvl4pPr marL="1828800" lvl="3" indent="-3238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500"/>
              <a:buFont typeface="Esteban"/>
              <a:buChar char="●"/>
              <a:defRPr sz="1500">
                <a:solidFill>
                  <a:srgbClr val="353535"/>
                </a:solidFill>
                <a:latin typeface="Esteban"/>
                <a:ea typeface="Esteban"/>
                <a:cs typeface="Esteban"/>
                <a:sym typeface="Esteban"/>
              </a:defRPr>
            </a:lvl4pPr>
            <a:lvl5pPr marL="2286000" lvl="4" indent="-3238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500"/>
              <a:buFont typeface="Esteban"/>
              <a:buChar char="○"/>
              <a:defRPr sz="1500">
                <a:solidFill>
                  <a:srgbClr val="353535"/>
                </a:solidFill>
                <a:latin typeface="Esteban"/>
                <a:ea typeface="Esteban"/>
                <a:cs typeface="Esteban"/>
                <a:sym typeface="Esteban"/>
              </a:defRPr>
            </a:lvl5pPr>
            <a:lvl6pPr marL="2743200" lvl="5" indent="-3238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500"/>
              <a:buFont typeface="Esteban"/>
              <a:buChar char="■"/>
              <a:defRPr sz="1500">
                <a:solidFill>
                  <a:srgbClr val="353535"/>
                </a:solidFill>
                <a:latin typeface="Esteban"/>
                <a:ea typeface="Esteban"/>
                <a:cs typeface="Esteban"/>
                <a:sym typeface="Esteban"/>
              </a:defRPr>
            </a:lvl6pPr>
            <a:lvl7pPr marL="3200400" lvl="6" indent="-3238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500"/>
              <a:buFont typeface="Esteban"/>
              <a:buChar char="●"/>
              <a:defRPr sz="1500">
                <a:solidFill>
                  <a:srgbClr val="353535"/>
                </a:solidFill>
                <a:latin typeface="Esteban"/>
                <a:ea typeface="Esteban"/>
                <a:cs typeface="Esteban"/>
                <a:sym typeface="Esteban"/>
              </a:defRPr>
            </a:lvl7pPr>
            <a:lvl8pPr marL="3657600" lvl="7" indent="-3238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500"/>
              <a:buFont typeface="Esteban"/>
              <a:buChar char="○"/>
              <a:defRPr sz="1500">
                <a:solidFill>
                  <a:srgbClr val="353535"/>
                </a:solidFill>
                <a:latin typeface="Esteban"/>
                <a:ea typeface="Esteban"/>
                <a:cs typeface="Esteban"/>
                <a:sym typeface="Esteban"/>
              </a:defRPr>
            </a:lvl8pPr>
            <a:lvl9pPr marL="4114800" lvl="8" indent="-3238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500"/>
              <a:buFont typeface="Esteban"/>
              <a:buChar char="■"/>
              <a:defRPr sz="1500">
                <a:solidFill>
                  <a:srgbClr val="353535"/>
                </a:solidFill>
                <a:latin typeface="Esteban"/>
                <a:ea typeface="Esteban"/>
                <a:cs typeface="Esteban"/>
                <a:sym typeface="Esteban"/>
              </a:defRPr>
            </a:lvl9pPr>
          </a:lstStyle>
          <a:p>
            <a:endParaRPr/>
          </a:p>
        </p:txBody>
      </p:sp>
      <p:sp>
        <p:nvSpPr>
          <p:cNvPr id="20" name="Google Shape;20;p1">
            <a:hlinkClick r:id="rId15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rPr>
              <a:t>01</a:t>
            </a: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" name="Google Shape;21;p1">
            <a:hlinkClick r:id="rId16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rPr>
              <a:t>02</a:t>
            </a: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" name="Google Shape;22;p1">
            <a:hlinkClick r:id="rId17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rPr>
              <a:t>03</a:t>
            </a: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3" name="Google Shape;23;p1">
            <a:hlinkClick r:id="rId18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rPr>
              <a:t>04</a:t>
            </a: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4" name="Google Shape;24;p1">
            <a:hlinkClick r:id="rId19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rPr>
              <a:t>05</a:t>
            </a: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5" name="Google Shape;25;p1">
            <a:hlinkClick r:id="rId20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rPr>
              <a:t>06</a:t>
            </a: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6" name="Google Shape;26;p1">
            <a:hlinkClick r:id="rId21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rPr>
              <a:t>07</a:t>
            </a: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7" name="Google Shape;27;p1">
            <a:hlinkClick r:id="rId22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rPr>
              <a:t>08</a:t>
            </a: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8" name="Google Shape;28;p1">
            <a:hlinkClick r:id="rId23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rPr>
              <a:t>09</a:t>
            </a: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9" name="Google Shape;29;p1">
            <a:hlinkClick r:id="rId24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53535"/>
                </a:solidFill>
                <a:latin typeface="Yeseva One"/>
                <a:ea typeface="Yeseva One"/>
                <a:cs typeface="Yeseva One"/>
                <a:sym typeface="Yeseva One"/>
              </a:rPr>
              <a:t>10</a:t>
            </a: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30" name="Google Shape;30;p1"/>
          <p:cNvSpPr txBox="1"/>
          <p:nvPr/>
        </p:nvSpPr>
        <p:spPr>
          <a:xfrm rot="5400000">
            <a:off x="-833850" y="8840250"/>
            <a:ext cx="19758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9E9E9E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microsoft.com/office/2007/relationships/hdphoto" Target="../media/hdphoto1.wdp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3.jpg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4.jpg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uriysk.irc.org.ua/news/17-18-33-14-12-2020/" TargetMode="External"/><Relationship Id="rId2" Type="http://schemas.openxmlformats.org/officeDocument/2006/relationships/hyperlink" Target="https://academia-pc.com.ua/product/317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stud.com.ua/45800/ritorika/zasobi_movnoyi_viraznosti" TargetMode="External"/><Relationship Id="rId4" Type="http://schemas.openxmlformats.org/officeDocument/2006/relationships/hyperlink" Target="http://www.enpuir.npu.edu.ua/bitstream/handle/123456789/14394/German.pdf;jsessionid=B797829E034934EF828FE2B28FB2048F?sequence=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.png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.png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>
            <a:spLocks noGrp="1"/>
          </p:cNvSpPr>
          <p:nvPr>
            <p:ph type="title"/>
          </p:nvPr>
        </p:nvSpPr>
        <p:spPr>
          <a:xfrm>
            <a:off x="1267586" y="556250"/>
            <a:ext cx="5047488" cy="16839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uk-UA" sz="40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uk-UA" sz="36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Мій довідник основних знань та порад для професійної діяльності</a:t>
            </a:r>
            <a:endParaRPr sz="3600" dirty="0">
              <a:solidFill>
                <a:schemeClr val="accent3">
                  <a:lumMod val="50000"/>
                </a:schemeClr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43" name="Google Shape;243;p20"/>
          <p:cNvSpPr txBox="1">
            <a:spLocks noGrp="1"/>
          </p:cNvSpPr>
          <p:nvPr>
            <p:ph type="subTitle" idx="1"/>
          </p:nvPr>
        </p:nvSpPr>
        <p:spPr>
          <a:xfrm>
            <a:off x="1005840" y="8508184"/>
            <a:ext cx="5614416" cy="1294184"/>
          </a:xfrm>
          <a:prstGeom prst="rect">
            <a:avLst/>
          </a:prstGeom>
          <a:solidFill>
            <a:schemeClr val="accent3"/>
          </a:solidFill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Логопедія. Культура та техніка мовлення </a:t>
            </a:r>
            <a:r>
              <a:rPr lang="uk-UA" sz="28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корекційного</a:t>
            </a:r>
            <a:r>
              <a:rPr lang="uk-UA" sz="28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педагога</a:t>
            </a:r>
            <a:r>
              <a:rPr lang="uk-UA" sz="2800" i="1" u="sng" dirty="0">
                <a:solidFill>
                  <a:srgbClr val="7030A0"/>
                </a:solidFill>
              </a:rPr>
              <a:t>.</a:t>
            </a:r>
            <a:endParaRPr sz="2800" i="1" u="sng" dirty="0">
              <a:solidFill>
                <a:srgbClr val="7030A0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33" name="Google Shape;233;p20">
            <a:hlinkClick r:id="rId3" action="ppaction://hlinksldjump"/>
          </p:cNvPr>
          <p:cNvSpPr txBox="1"/>
          <p:nvPr/>
        </p:nvSpPr>
        <p:spPr>
          <a:xfrm rot="5400000">
            <a:off x="7897468" y="115716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34" name="Google Shape;234;p20">
            <a:hlinkClick r:id="rId4" action="ppaction://hlinksldjump"/>
          </p:cNvPr>
          <p:cNvSpPr txBox="1"/>
          <p:nvPr/>
        </p:nvSpPr>
        <p:spPr>
          <a:xfrm rot="5400000">
            <a:off x="6438986" y="6227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35" name="Google Shape;235;p20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36" name="Google Shape;236;p20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37" name="Google Shape;237;p20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38" name="Google Shape;238;p20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39" name="Google Shape;239;p20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40" name="Google Shape;240;p20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41" name="Google Shape;241;p20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0" r="5868"/>
          <a:stretch/>
        </p:blipFill>
        <p:spPr>
          <a:xfrm>
            <a:off x="1163574" y="3078683"/>
            <a:ext cx="5255513" cy="4435509"/>
          </a:xfrm>
          <a:prstGeom prst="rect">
            <a:avLst/>
          </a:prstGeom>
        </p:spPr>
      </p:pic>
      <p:sp>
        <p:nvSpPr>
          <p:cNvPr id="242" name="Google Shape;242;p20">
            <a:hlinkClick r:id="rId14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2802" y="7848588"/>
            <a:ext cx="3877056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 6.0161-з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335" y="134087"/>
            <a:ext cx="6400860" cy="52395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Передумови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виникнення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потреби 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спілкуванні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6587" y="490437"/>
            <a:ext cx="6514500" cy="9247719"/>
          </a:xfrm>
        </p:spPr>
        <p:txBody>
          <a:bodyPr>
            <a:normAutofit fontScale="85000" lnSpcReduction="20000"/>
          </a:bodyPr>
          <a:lstStyle/>
          <a:p>
            <a:pPr marL="107950" indent="0">
              <a:buNone/>
            </a:pP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Увага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цікавість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дорослого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відображаються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направленість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дитини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пізнання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дорослого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 </a:t>
            </a:r>
          </a:p>
          <a:p>
            <a:pPr marL="107950" indent="0">
              <a:buNone/>
            </a:pP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Емоційні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вияви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відношенням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дорослого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виражають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оцінку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дорослого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дитиною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 </a:t>
            </a:r>
          </a:p>
          <a:p>
            <a:pPr marL="107950" indent="0">
              <a:buNone/>
            </a:pP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Ініціативні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дії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дитини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того,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звернути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увагу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дорослого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7950" indent="0">
              <a:buNone/>
            </a:pP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Виникнення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чуттєвості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дитини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ставлення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дорослого</a:t>
            </a: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 algn="ctr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1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Критичні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періоди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1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мовної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функції</a:t>
            </a:r>
            <a:endParaRPr lang="ru-RU" sz="21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1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(1–2 </a:t>
            </a:r>
            <a:r>
              <a:rPr lang="ru-RU" sz="21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формуються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передумови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починається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мовленнєвий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складаються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комунікативної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поведінки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рушійною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силою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стає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"потреба" в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спілкуванні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Будь-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начебто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незначні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несприятливі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чинники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діють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періоді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відбитися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дитини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1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 роки). 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інтенсивно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розвивається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зв'язне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вимагає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великої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узгодженості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роботі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центральної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нервової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21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(6–7 </a:t>
            </a:r>
            <a:r>
              <a:rPr lang="ru-RU" sz="21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Початок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писемного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зростає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навантаження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центральну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нервову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систему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дитини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Будь-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порушення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мовної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функції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дитини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критичні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періоди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проявляються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найсильніше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Крім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того,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виникнути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мовні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розлади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endParaRPr lang="ru-RU" sz="21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>
              <a:buNone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1" name="Google Shape;2081;p38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82" name="Google Shape;2082;p38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83" name="Google Shape;2083;p38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84" name="Google Shape;2084;p38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85" name="Google Shape;2085;p38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86" name="Google Shape;2086;p38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87" name="Google Shape;2087;p38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88" name="Google Shape;2088;p38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89" name="Google Shape;2089;p38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90" name="Google Shape;2090;p38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grpSp>
        <p:nvGrpSpPr>
          <p:cNvPr id="20" name="Google Shape;369;p22"/>
          <p:cNvGrpSpPr/>
          <p:nvPr/>
        </p:nvGrpSpPr>
        <p:grpSpPr>
          <a:xfrm>
            <a:off x="-19724" y="-31046"/>
            <a:ext cx="415409" cy="2298758"/>
            <a:chOff x="3640477" y="1538105"/>
            <a:chExt cx="317203" cy="1380023"/>
          </a:xfrm>
        </p:grpSpPr>
        <p:sp>
          <p:nvSpPr>
            <p:cNvPr id="21" name="Google Shape;370;p22"/>
            <p:cNvSpPr/>
            <p:nvPr/>
          </p:nvSpPr>
          <p:spPr>
            <a:xfrm>
              <a:off x="3640477" y="1538105"/>
              <a:ext cx="317203" cy="1380023"/>
            </a:xfrm>
            <a:custGeom>
              <a:avLst/>
              <a:gdLst/>
              <a:ahLst/>
              <a:cxnLst/>
              <a:rect l="l" t="t" r="r" b="b"/>
              <a:pathLst>
                <a:path w="125253" h="544925" extrusionOk="0">
                  <a:moveTo>
                    <a:pt x="0" y="0"/>
                  </a:moveTo>
                  <a:lnTo>
                    <a:pt x="125254" y="0"/>
                  </a:lnTo>
                  <a:lnTo>
                    <a:pt x="125254" y="544925"/>
                  </a:lnTo>
                  <a:lnTo>
                    <a:pt x="62579" y="474059"/>
                  </a:lnTo>
                  <a:lnTo>
                    <a:pt x="0" y="544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71;p22"/>
            <p:cNvSpPr/>
            <p:nvPr/>
          </p:nvSpPr>
          <p:spPr>
            <a:xfrm>
              <a:off x="3766378" y="1650980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72;p22"/>
            <p:cNvSpPr/>
            <p:nvPr/>
          </p:nvSpPr>
          <p:spPr>
            <a:xfrm>
              <a:off x="3675932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73;p22"/>
            <p:cNvSpPr/>
            <p:nvPr/>
          </p:nvSpPr>
          <p:spPr>
            <a:xfrm>
              <a:off x="3857063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74;p22"/>
            <p:cNvSpPr/>
            <p:nvPr/>
          </p:nvSpPr>
          <p:spPr>
            <a:xfrm>
              <a:off x="3766378" y="1818605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75;p22"/>
            <p:cNvSpPr/>
            <p:nvPr/>
          </p:nvSpPr>
          <p:spPr>
            <a:xfrm>
              <a:off x="3675932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76;p22"/>
            <p:cNvSpPr/>
            <p:nvPr/>
          </p:nvSpPr>
          <p:spPr>
            <a:xfrm>
              <a:off x="3857063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77;p22"/>
            <p:cNvSpPr/>
            <p:nvPr/>
          </p:nvSpPr>
          <p:spPr>
            <a:xfrm>
              <a:off x="3766378" y="196259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78;p22"/>
            <p:cNvSpPr/>
            <p:nvPr/>
          </p:nvSpPr>
          <p:spPr>
            <a:xfrm>
              <a:off x="3675932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79;p22"/>
            <p:cNvSpPr/>
            <p:nvPr/>
          </p:nvSpPr>
          <p:spPr>
            <a:xfrm>
              <a:off x="3857063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80;p22"/>
            <p:cNvSpPr/>
            <p:nvPr/>
          </p:nvSpPr>
          <p:spPr>
            <a:xfrm>
              <a:off x="3766378" y="213021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81;p22"/>
            <p:cNvSpPr/>
            <p:nvPr/>
          </p:nvSpPr>
          <p:spPr>
            <a:xfrm>
              <a:off x="3675932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82;p22"/>
            <p:cNvSpPr/>
            <p:nvPr/>
          </p:nvSpPr>
          <p:spPr>
            <a:xfrm>
              <a:off x="3857063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83;p22"/>
            <p:cNvSpPr/>
            <p:nvPr/>
          </p:nvSpPr>
          <p:spPr>
            <a:xfrm>
              <a:off x="3766378" y="227420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84;p22"/>
            <p:cNvSpPr/>
            <p:nvPr/>
          </p:nvSpPr>
          <p:spPr>
            <a:xfrm>
              <a:off x="3675932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85;p22"/>
            <p:cNvSpPr/>
            <p:nvPr/>
          </p:nvSpPr>
          <p:spPr>
            <a:xfrm>
              <a:off x="3857063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86;p22"/>
            <p:cNvSpPr/>
            <p:nvPr/>
          </p:nvSpPr>
          <p:spPr>
            <a:xfrm>
              <a:off x="3766378" y="244182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7;p22"/>
            <p:cNvSpPr/>
            <p:nvPr/>
          </p:nvSpPr>
          <p:spPr>
            <a:xfrm>
              <a:off x="3675932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88;p22"/>
            <p:cNvSpPr/>
            <p:nvPr/>
          </p:nvSpPr>
          <p:spPr>
            <a:xfrm>
              <a:off x="3857063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89;p22"/>
            <p:cNvSpPr/>
            <p:nvPr/>
          </p:nvSpPr>
          <p:spPr>
            <a:xfrm>
              <a:off x="3766378" y="2585816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90;p22"/>
            <p:cNvSpPr/>
            <p:nvPr/>
          </p:nvSpPr>
          <p:spPr>
            <a:xfrm>
              <a:off x="3675932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91;p22"/>
            <p:cNvSpPr/>
            <p:nvPr/>
          </p:nvSpPr>
          <p:spPr>
            <a:xfrm>
              <a:off x="3857063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92;p22"/>
            <p:cNvSpPr/>
            <p:nvPr/>
          </p:nvSpPr>
          <p:spPr>
            <a:xfrm>
              <a:off x="3675932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93;p22"/>
            <p:cNvSpPr/>
            <p:nvPr/>
          </p:nvSpPr>
          <p:spPr>
            <a:xfrm>
              <a:off x="3857063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582;p22"/>
          <p:cNvGrpSpPr/>
          <p:nvPr/>
        </p:nvGrpSpPr>
        <p:grpSpPr>
          <a:xfrm>
            <a:off x="6282493" y="9101970"/>
            <a:ext cx="800410" cy="800410"/>
            <a:chOff x="1923959" y="3509316"/>
            <a:chExt cx="299835" cy="299835"/>
          </a:xfrm>
        </p:grpSpPr>
        <p:sp>
          <p:nvSpPr>
            <p:cNvPr id="46" name="Google Shape;583;p22"/>
            <p:cNvSpPr/>
            <p:nvPr/>
          </p:nvSpPr>
          <p:spPr>
            <a:xfrm>
              <a:off x="1924009" y="3509320"/>
              <a:ext cx="299738" cy="299738"/>
            </a:xfrm>
            <a:custGeom>
              <a:avLst/>
              <a:gdLst/>
              <a:ahLst/>
              <a:cxnLst/>
              <a:rect l="l" t="t" r="r" b="b"/>
              <a:pathLst>
                <a:path w="113537" h="113537" extrusionOk="0">
                  <a:moveTo>
                    <a:pt x="113538" y="56769"/>
                  </a:moveTo>
                  <a:cubicBezTo>
                    <a:pt x="113538" y="88122"/>
                    <a:pt x="88122" y="113538"/>
                    <a:pt x="56769" y="113538"/>
                  </a:cubicBezTo>
                  <a:cubicBezTo>
                    <a:pt x="25416" y="113538"/>
                    <a:pt x="0" y="88122"/>
                    <a:pt x="0" y="56769"/>
                  </a:cubicBezTo>
                  <a:cubicBezTo>
                    <a:pt x="0" y="25416"/>
                    <a:pt x="25416" y="0"/>
                    <a:pt x="56769" y="0"/>
                  </a:cubicBezTo>
                  <a:cubicBezTo>
                    <a:pt x="88122" y="0"/>
                    <a:pt x="113538" y="25416"/>
                    <a:pt x="113538" y="567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84;p22"/>
            <p:cNvSpPr/>
            <p:nvPr/>
          </p:nvSpPr>
          <p:spPr>
            <a:xfrm>
              <a:off x="1923959" y="3509316"/>
              <a:ext cx="299835" cy="299835"/>
            </a:xfrm>
            <a:custGeom>
              <a:avLst/>
              <a:gdLst/>
              <a:ahLst/>
              <a:cxnLst/>
              <a:rect l="l" t="t" r="r" b="b"/>
              <a:pathLst>
                <a:path w="118395" h="118395" extrusionOk="0">
                  <a:moveTo>
                    <a:pt x="59489" y="118383"/>
                  </a:moveTo>
                  <a:cubicBezTo>
                    <a:pt x="26847" y="118325"/>
                    <a:pt x="396" y="91875"/>
                    <a:pt x="339" y="59232"/>
                  </a:cubicBezTo>
                  <a:cubicBezTo>
                    <a:pt x="339" y="26552"/>
                    <a:pt x="26809" y="44"/>
                    <a:pt x="59489" y="-13"/>
                  </a:cubicBezTo>
                  <a:cubicBezTo>
                    <a:pt x="92188" y="35"/>
                    <a:pt x="118687" y="26533"/>
                    <a:pt x="118735" y="59232"/>
                  </a:cubicBezTo>
                  <a:cubicBezTo>
                    <a:pt x="118677" y="91913"/>
                    <a:pt x="92169" y="118383"/>
                    <a:pt x="59489" y="118383"/>
                  </a:cubicBezTo>
                  <a:close/>
                  <a:moveTo>
                    <a:pt x="59489" y="4749"/>
                  </a:moveTo>
                  <a:cubicBezTo>
                    <a:pt x="29438" y="4806"/>
                    <a:pt x="5101" y="29181"/>
                    <a:pt x="5101" y="59232"/>
                  </a:cubicBezTo>
                  <a:cubicBezTo>
                    <a:pt x="5101" y="89274"/>
                    <a:pt x="29447" y="113620"/>
                    <a:pt x="59489" y="113620"/>
                  </a:cubicBezTo>
                  <a:cubicBezTo>
                    <a:pt x="89540" y="113620"/>
                    <a:pt x="113915" y="89284"/>
                    <a:pt x="113972" y="59232"/>
                  </a:cubicBezTo>
                  <a:cubicBezTo>
                    <a:pt x="113924" y="29162"/>
                    <a:pt x="89559" y="4806"/>
                    <a:pt x="59489" y="4749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85;p22"/>
            <p:cNvSpPr/>
            <p:nvPr/>
          </p:nvSpPr>
          <p:spPr>
            <a:xfrm>
              <a:off x="2006927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86;p22"/>
            <p:cNvSpPr/>
            <p:nvPr/>
          </p:nvSpPr>
          <p:spPr>
            <a:xfrm>
              <a:off x="2106776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87;p22"/>
            <p:cNvSpPr/>
            <p:nvPr/>
          </p:nvSpPr>
          <p:spPr>
            <a:xfrm>
              <a:off x="1998168" y="3685355"/>
              <a:ext cx="151107" cy="62021"/>
            </a:xfrm>
            <a:custGeom>
              <a:avLst/>
              <a:gdLst/>
              <a:ahLst/>
              <a:cxnLst/>
              <a:rect l="l" t="t" r="r" b="b"/>
              <a:pathLst>
                <a:path w="59667" h="24490" extrusionOk="0">
                  <a:moveTo>
                    <a:pt x="28943" y="24477"/>
                  </a:moveTo>
                  <a:lnTo>
                    <a:pt x="26467" y="24477"/>
                  </a:lnTo>
                  <a:cubicBezTo>
                    <a:pt x="15761" y="23172"/>
                    <a:pt x="6245" y="17029"/>
                    <a:pt x="654" y="7808"/>
                  </a:cubicBezTo>
                  <a:cubicBezTo>
                    <a:pt x="7" y="6675"/>
                    <a:pt x="388" y="5237"/>
                    <a:pt x="1511" y="4570"/>
                  </a:cubicBezTo>
                  <a:cubicBezTo>
                    <a:pt x="2645" y="3922"/>
                    <a:pt x="4093" y="4303"/>
                    <a:pt x="4750" y="5427"/>
                  </a:cubicBezTo>
                  <a:cubicBezTo>
                    <a:pt x="9550" y="13324"/>
                    <a:pt x="17685" y="18610"/>
                    <a:pt x="26848" y="19810"/>
                  </a:cubicBezTo>
                  <a:cubicBezTo>
                    <a:pt x="39297" y="20324"/>
                    <a:pt x="50727" y="12971"/>
                    <a:pt x="55423" y="1427"/>
                  </a:cubicBezTo>
                  <a:cubicBezTo>
                    <a:pt x="55947" y="217"/>
                    <a:pt x="57347" y="-335"/>
                    <a:pt x="58557" y="179"/>
                  </a:cubicBezTo>
                  <a:cubicBezTo>
                    <a:pt x="58557" y="188"/>
                    <a:pt x="58557" y="188"/>
                    <a:pt x="58566" y="188"/>
                  </a:cubicBezTo>
                  <a:cubicBezTo>
                    <a:pt x="59776" y="712"/>
                    <a:pt x="60328" y="2113"/>
                    <a:pt x="59814" y="3322"/>
                  </a:cubicBezTo>
                  <a:cubicBezTo>
                    <a:pt x="59804" y="3322"/>
                    <a:pt x="59804" y="3332"/>
                    <a:pt x="59804" y="3332"/>
                  </a:cubicBezTo>
                  <a:cubicBezTo>
                    <a:pt x="54623" y="15886"/>
                    <a:pt x="42516" y="24182"/>
                    <a:pt x="28943" y="24477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" name="Google Shape;2096;p39"/>
          <p:cNvGrpSpPr/>
          <p:nvPr/>
        </p:nvGrpSpPr>
        <p:grpSpPr>
          <a:xfrm>
            <a:off x="224350" y="224350"/>
            <a:ext cx="7116900" cy="9597300"/>
            <a:chOff x="224350" y="224350"/>
            <a:chExt cx="7116900" cy="9597300"/>
          </a:xfrm>
        </p:grpSpPr>
        <p:sp>
          <p:nvSpPr>
            <p:cNvPr id="2097" name="Google Shape;2097;p39"/>
            <p:cNvSpPr/>
            <p:nvPr/>
          </p:nvSpPr>
          <p:spPr>
            <a:xfrm>
              <a:off x="224350" y="224350"/>
              <a:ext cx="6967500" cy="9597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9"/>
            <p:cNvSpPr/>
            <p:nvPr/>
          </p:nvSpPr>
          <p:spPr>
            <a:xfrm rot="5400000">
              <a:off x="6936250" y="4442350"/>
              <a:ext cx="660600" cy="149400"/>
            </a:xfrm>
            <a:prstGeom prst="triangle">
              <a:avLst>
                <a:gd name="adj" fmla="val 5088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9" name="Google Shape;2099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101" name="Google Shape;2101;p3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2400" b="1" i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Риторична </a:t>
            </a:r>
            <a:r>
              <a:rPr lang="ru-RU" sz="2400" b="1" i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особистість</a:t>
            </a:r>
            <a:r>
              <a:rPr lang="ru-RU" sz="2400" b="1" i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корекційного</a:t>
            </a:r>
            <a:r>
              <a:rPr lang="ru-RU" sz="2400" b="1" i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педагога, логопеда.</a:t>
            </a:r>
            <a:endParaRPr sz="2400" b="1" i="1" dirty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00" name="Google Shape;2100;p39"/>
          <p:cNvCxnSpPr/>
          <p:nvPr/>
        </p:nvCxnSpPr>
        <p:spPr>
          <a:xfrm>
            <a:off x="1613825" y="5649100"/>
            <a:ext cx="4169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102" name="Google Shape;2102;p39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03" name="Google Shape;2103;p39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04" name="Google Shape;2104;p39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05" name="Google Shape;2105;p39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06" name="Google Shape;2106;p39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07" name="Google Shape;2107;p39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08" name="Google Shape;2108;p39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09" name="Google Shape;2109;p39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10" name="Google Shape;2110;p39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11" name="Google Shape;2111;p39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grpSp>
        <p:nvGrpSpPr>
          <p:cNvPr id="18" name="Google Shape;1394;p24"/>
          <p:cNvGrpSpPr/>
          <p:nvPr/>
        </p:nvGrpSpPr>
        <p:grpSpPr>
          <a:xfrm>
            <a:off x="535246" y="389958"/>
            <a:ext cx="3956325" cy="3797278"/>
            <a:chOff x="631689" y="3401603"/>
            <a:chExt cx="1804459" cy="1823633"/>
          </a:xfrm>
        </p:grpSpPr>
        <p:grpSp>
          <p:nvGrpSpPr>
            <p:cNvPr id="19" name="Google Shape;1395;p24"/>
            <p:cNvGrpSpPr/>
            <p:nvPr/>
          </p:nvGrpSpPr>
          <p:grpSpPr>
            <a:xfrm>
              <a:off x="631689" y="3401603"/>
              <a:ext cx="1804459" cy="1815479"/>
              <a:chOff x="4697595" y="2618134"/>
              <a:chExt cx="1330330" cy="1338454"/>
            </a:xfrm>
          </p:grpSpPr>
          <p:sp>
            <p:nvSpPr>
              <p:cNvPr id="22" name="Google Shape;1396;p24"/>
              <p:cNvSpPr/>
              <p:nvPr/>
            </p:nvSpPr>
            <p:spPr>
              <a:xfrm>
                <a:off x="4709172" y="2618377"/>
                <a:ext cx="1318751" cy="1337325"/>
              </a:xfrm>
              <a:custGeom>
                <a:avLst/>
                <a:gdLst/>
                <a:ahLst/>
                <a:cxnLst/>
                <a:rect l="l" t="t" r="r" b="b"/>
                <a:pathLst>
                  <a:path w="520731" h="528065" extrusionOk="0">
                    <a:moveTo>
                      <a:pt x="0" y="0"/>
                    </a:moveTo>
                    <a:lnTo>
                      <a:pt x="520732" y="0"/>
                    </a:lnTo>
                    <a:lnTo>
                      <a:pt x="520732" y="528066"/>
                    </a:lnTo>
                    <a:lnTo>
                      <a:pt x="0" y="528066"/>
                    </a:lnTo>
                    <a:close/>
                  </a:path>
                </a:pathLst>
              </a:custGeom>
              <a:solidFill>
                <a:srgbClr val="1D1D1B">
                  <a:alpha val="3127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397;p24"/>
              <p:cNvSpPr/>
              <p:nvPr/>
            </p:nvSpPr>
            <p:spPr>
              <a:xfrm>
                <a:off x="4697595" y="2618134"/>
                <a:ext cx="1330330" cy="1338454"/>
              </a:xfrm>
              <a:custGeom>
                <a:avLst/>
                <a:gdLst/>
                <a:ahLst/>
                <a:cxnLst/>
                <a:rect l="l" t="t" r="r" b="b"/>
                <a:pathLst>
                  <a:path w="525303" h="528511" extrusionOk="0">
                    <a:moveTo>
                      <a:pt x="525643" y="524910"/>
                    </a:moveTo>
                    <a:cubicBezTo>
                      <a:pt x="359431" y="529386"/>
                      <a:pt x="193220" y="534435"/>
                      <a:pt x="20818" y="507860"/>
                    </a:cubicBezTo>
                    <a:cubicBezTo>
                      <a:pt x="-3281" y="328790"/>
                      <a:pt x="7197" y="169341"/>
                      <a:pt x="339" y="-13"/>
                    </a:cubicBezTo>
                    <a:lnTo>
                      <a:pt x="525262" y="-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1398;p24"/>
            <p:cNvSpPr/>
            <p:nvPr/>
          </p:nvSpPr>
          <p:spPr>
            <a:xfrm>
              <a:off x="647404" y="3411332"/>
              <a:ext cx="1788711" cy="1813903"/>
            </a:xfrm>
            <a:custGeom>
              <a:avLst/>
              <a:gdLst/>
              <a:ahLst/>
              <a:cxnLst/>
              <a:rect l="l" t="t" r="r" b="b"/>
              <a:pathLst>
                <a:path w="520731" h="528065" extrusionOk="0">
                  <a:moveTo>
                    <a:pt x="0" y="0"/>
                  </a:moveTo>
                  <a:lnTo>
                    <a:pt x="520732" y="0"/>
                  </a:lnTo>
                  <a:lnTo>
                    <a:pt x="520732" y="528066"/>
                  </a:lnTo>
                  <a:lnTo>
                    <a:pt x="0" y="528066"/>
                  </a:lnTo>
                  <a:close/>
                </a:path>
              </a:pathLst>
            </a:custGeom>
            <a:gradFill>
              <a:gsLst>
                <a:gs pos="0">
                  <a:srgbClr val="D9D9D9">
                    <a:alpha val="0"/>
                    <a:alpha val="31279"/>
                  </a:srgbClr>
                </a:gs>
                <a:gs pos="100000">
                  <a:srgbClr val="252525">
                    <a:alpha val="9803"/>
                    <a:alpha val="31279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399;p24"/>
            <p:cNvSpPr/>
            <p:nvPr/>
          </p:nvSpPr>
          <p:spPr>
            <a:xfrm>
              <a:off x="647425" y="3409300"/>
              <a:ext cx="1788711" cy="380207"/>
            </a:xfrm>
            <a:custGeom>
              <a:avLst/>
              <a:gdLst/>
              <a:ahLst/>
              <a:cxnLst/>
              <a:rect l="l" t="t" r="r" b="b"/>
              <a:pathLst>
                <a:path w="520731" h="528065" extrusionOk="0">
                  <a:moveTo>
                    <a:pt x="0" y="0"/>
                  </a:moveTo>
                  <a:lnTo>
                    <a:pt x="520732" y="0"/>
                  </a:lnTo>
                  <a:lnTo>
                    <a:pt x="520732" y="528066"/>
                  </a:lnTo>
                  <a:lnTo>
                    <a:pt x="0" y="528066"/>
                  </a:lnTo>
                  <a:close/>
                </a:path>
              </a:pathLst>
            </a:custGeom>
            <a:solidFill>
              <a:srgbClr val="D9D9D9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04979" y="395868"/>
            <a:ext cx="40513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Професійне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мовлення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корекційного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педагога і логопеда,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зокрема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відрізняється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від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мовлення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пересічних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громадян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високими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вимогами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щодо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фонетичної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граматичної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правильності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лексичного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стилістичного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багатства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інтонаційної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виразності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відповідного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темпу та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гучності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голосу.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Також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воно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характеризується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вживанням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спеціальної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термінології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специфічної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автологічної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лексики,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професійних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зворотів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як у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корекційній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, так і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діагностичній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роботі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99" y="6979743"/>
            <a:ext cx="2700351" cy="2841908"/>
          </a:xfrm>
          <a:prstGeom prst="rect">
            <a:avLst/>
          </a:prstGeom>
        </p:spPr>
      </p:pic>
      <p:grpSp>
        <p:nvGrpSpPr>
          <p:cNvPr id="26" name="Google Shape;1285;p23"/>
          <p:cNvGrpSpPr/>
          <p:nvPr/>
        </p:nvGrpSpPr>
        <p:grpSpPr>
          <a:xfrm>
            <a:off x="224350" y="7514192"/>
            <a:ext cx="4267221" cy="2307459"/>
            <a:chOff x="330925" y="3553213"/>
            <a:chExt cx="1392082" cy="297419"/>
          </a:xfrm>
        </p:grpSpPr>
        <p:sp>
          <p:nvSpPr>
            <p:cNvPr id="27" name="Google Shape;1286;p23"/>
            <p:cNvSpPr/>
            <p:nvPr/>
          </p:nvSpPr>
          <p:spPr>
            <a:xfrm>
              <a:off x="330925" y="3553213"/>
              <a:ext cx="1392082" cy="295254"/>
            </a:xfrm>
            <a:custGeom>
              <a:avLst/>
              <a:gdLst/>
              <a:ahLst/>
              <a:cxnLst/>
              <a:rect l="l" t="t" r="r" b="b"/>
              <a:pathLst>
                <a:path w="549687" h="116586" extrusionOk="0">
                  <a:moveTo>
                    <a:pt x="550027" y="46183"/>
                  </a:moveTo>
                  <a:cubicBezTo>
                    <a:pt x="539740" y="57994"/>
                    <a:pt x="529357" y="69805"/>
                    <a:pt x="519166" y="81616"/>
                  </a:cubicBezTo>
                  <a:cubicBezTo>
                    <a:pt x="512117" y="89522"/>
                    <a:pt x="505355" y="97523"/>
                    <a:pt x="498401" y="105429"/>
                  </a:cubicBezTo>
                  <a:lnTo>
                    <a:pt x="484018" y="105429"/>
                  </a:lnTo>
                  <a:lnTo>
                    <a:pt x="434393" y="106000"/>
                  </a:lnTo>
                  <a:lnTo>
                    <a:pt x="418391" y="106000"/>
                  </a:lnTo>
                  <a:lnTo>
                    <a:pt x="369623" y="106857"/>
                  </a:lnTo>
                  <a:lnTo>
                    <a:pt x="353621" y="106857"/>
                  </a:lnTo>
                  <a:lnTo>
                    <a:pt x="303615" y="107905"/>
                  </a:lnTo>
                  <a:lnTo>
                    <a:pt x="287613" y="107905"/>
                  </a:lnTo>
                  <a:lnTo>
                    <a:pt x="255514" y="108667"/>
                  </a:lnTo>
                  <a:lnTo>
                    <a:pt x="236464" y="109143"/>
                  </a:lnTo>
                  <a:lnTo>
                    <a:pt x="220366" y="109143"/>
                  </a:lnTo>
                  <a:cubicBezTo>
                    <a:pt x="203412" y="109143"/>
                    <a:pt x="186648" y="110001"/>
                    <a:pt x="169979" y="110572"/>
                  </a:cubicBezTo>
                  <a:lnTo>
                    <a:pt x="153787" y="111048"/>
                  </a:lnTo>
                  <a:cubicBezTo>
                    <a:pt x="136832" y="111048"/>
                    <a:pt x="120068" y="112096"/>
                    <a:pt x="103304" y="112763"/>
                  </a:cubicBezTo>
                  <a:lnTo>
                    <a:pt x="87112" y="113334"/>
                  </a:lnTo>
                  <a:lnTo>
                    <a:pt x="36439" y="115239"/>
                  </a:lnTo>
                  <a:lnTo>
                    <a:pt x="20151" y="115906"/>
                  </a:lnTo>
                  <a:lnTo>
                    <a:pt x="3101" y="116573"/>
                  </a:lnTo>
                  <a:lnTo>
                    <a:pt x="57298" y="70186"/>
                  </a:lnTo>
                  <a:lnTo>
                    <a:pt x="69871" y="59423"/>
                  </a:lnTo>
                  <a:lnTo>
                    <a:pt x="67585" y="57613"/>
                  </a:lnTo>
                  <a:lnTo>
                    <a:pt x="36724" y="35610"/>
                  </a:lnTo>
                  <a:lnTo>
                    <a:pt x="27199" y="28276"/>
                  </a:lnTo>
                  <a:lnTo>
                    <a:pt x="339" y="7988"/>
                  </a:lnTo>
                  <a:cubicBezTo>
                    <a:pt x="14436" y="7988"/>
                    <a:pt x="28914" y="8559"/>
                    <a:pt x="43011" y="8655"/>
                  </a:cubicBezTo>
                  <a:lnTo>
                    <a:pt x="58632" y="8655"/>
                  </a:lnTo>
                  <a:cubicBezTo>
                    <a:pt x="75015" y="8655"/>
                    <a:pt x="91493" y="8655"/>
                    <a:pt x="108162" y="8655"/>
                  </a:cubicBezTo>
                  <a:lnTo>
                    <a:pt x="123878" y="8655"/>
                  </a:lnTo>
                  <a:lnTo>
                    <a:pt x="173218" y="8655"/>
                  </a:lnTo>
                  <a:lnTo>
                    <a:pt x="189124" y="8655"/>
                  </a:lnTo>
                  <a:cubicBezTo>
                    <a:pt x="205507" y="8655"/>
                    <a:pt x="221986" y="8655"/>
                    <a:pt x="238845" y="7988"/>
                  </a:cubicBezTo>
                  <a:lnTo>
                    <a:pt x="254656" y="7988"/>
                  </a:lnTo>
                  <a:lnTo>
                    <a:pt x="255514" y="7988"/>
                  </a:lnTo>
                  <a:lnTo>
                    <a:pt x="304948" y="6750"/>
                  </a:lnTo>
                  <a:lnTo>
                    <a:pt x="321141" y="6750"/>
                  </a:lnTo>
                  <a:cubicBezTo>
                    <a:pt x="338286" y="6273"/>
                    <a:pt x="355431" y="5702"/>
                    <a:pt x="372385" y="5035"/>
                  </a:cubicBezTo>
                  <a:lnTo>
                    <a:pt x="388483" y="4368"/>
                  </a:lnTo>
                  <a:cubicBezTo>
                    <a:pt x="405723" y="3702"/>
                    <a:pt x="422773" y="2940"/>
                    <a:pt x="439727" y="2082"/>
                  </a:cubicBezTo>
                  <a:cubicBezTo>
                    <a:pt x="445156" y="2082"/>
                    <a:pt x="450681" y="1606"/>
                    <a:pt x="456015" y="1225"/>
                  </a:cubicBezTo>
                  <a:lnTo>
                    <a:pt x="480208" y="-13"/>
                  </a:lnTo>
                  <a:lnTo>
                    <a:pt x="496401" y="10750"/>
                  </a:lnTo>
                  <a:lnTo>
                    <a:pt x="506593" y="17608"/>
                  </a:lnTo>
                  <a:lnTo>
                    <a:pt x="538406" y="38849"/>
                  </a:lnTo>
                  <a:lnTo>
                    <a:pt x="548693" y="45612"/>
                  </a:lnTo>
                  <a:cubicBezTo>
                    <a:pt x="549122" y="45831"/>
                    <a:pt x="549570" y="46021"/>
                    <a:pt x="550027" y="46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287;p23"/>
            <p:cNvSpPr/>
            <p:nvPr/>
          </p:nvSpPr>
          <p:spPr>
            <a:xfrm>
              <a:off x="398941" y="3575159"/>
              <a:ext cx="79602" cy="68264"/>
            </a:xfrm>
            <a:custGeom>
              <a:avLst/>
              <a:gdLst/>
              <a:ahLst/>
              <a:cxnLst/>
              <a:rect l="l" t="t" r="r" b="b"/>
              <a:pathLst>
                <a:path w="31432" h="26955" extrusionOk="0">
                  <a:moveTo>
                    <a:pt x="31771" y="273"/>
                  </a:moveTo>
                  <a:lnTo>
                    <a:pt x="9864" y="26943"/>
                  </a:lnTo>
                  <a:lnTo>
                    <a:pt x="339" y="19608"/>
                  </a:lnTo>
                  <a:lnTo>
                    <a:pt x="16150" y="-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288;p23"/>
            <p:cNvSpPr/>
            <p:nvPr/>
          </p:nvSpPr>
          <p:spPr>
            <a:xfrm>
              <a:off x="381816" y="3576848"/>
              <a:ext cx="261964" cy="273784"/>
            </a:xfrm>
            <a:custGeom>
              <a:avLst/>
              <a:gdLst/>
              <a:ahLst/>
              <a:cxnLst/>
              <a:rect l="l" t="t" r="r" b="b"/>
              <a:pathLst>
                <a:path w="103441" h="108108" extrusionOk="0">
                  <a:moveTo>
                    <a:pt x="103780" y="82"/>
                  </a:moveTo>
                  <a:lnTo>
                    <a:pt x="16626" y="107429"/>
                  </a:lnTo>
                  <a:lnTo>
                    <a:pt x="339" y="108095"/>
                  </a:lnTo>
                  <a:lnTo>
                    <a:pt x="37486" y="62375"/>
                  </a:lnTo>
                  <a:lnTo>
                    <a:pt x="47773" y="49803"/>
                  </a:lnTo>
                  <a:lnTo>
                    <a:pt x="88064" y="-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289;p23"/>
            <p:cNvSpPr/>
            <p:nvPr/>
          </p:nvSpPr>
          <p:spPr>
            <a:xfrm>
              <a:off x="550886" y="3575402"/>
              <a:ext cx="258105" cy="267513"/>
            </a:xfrm>
            <a:custGeom>
              <a:avLst/>
              <a:gdLst/>
              <a:ahLst/>
              <a:cxnLst/>
              <a:rect l="l" t="t" r="r" b="b"/>
              <a:pathLst>
                <a:path w="101917" h="105632" extrusionOk="0">
                  <a:moveTo>
                    <a:pt x="102256" y="273"/>
                  </a:moveTo>
                  <a:lnTo>
                    <a:pt x="16531" y="105048"/>
                  </a:lnTo>
                  <a:lnTo>
                    <a:pt x="339" y="105619"/>
                  </a:lnTo>
                  <a:lnTo>
                    <a:pt x="86064" y="-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290;p23"/>
            <p:cNvSpPr/>
            <p:nvPr/>
          </p:nvSpPr>
          <p:spPr>
            <a:xfrm>
              <a:off x="719716" y="3573713"/>
              <a:ext cx="255210" cy="263894"/>
            </a:xfrm>
            <a:custGeom>
              <a:avLst/>
              <a:gdLst/>
              <a:ahLst/>
              <a:cxnLst/>
              <a:rect l="l" t="t" r="r" b="b"/>
              <a:pathLst>
                <a:path w="100774" h="104203" extrusionOk="0">
                  <a:moveTo>
                    <a:pt x="101113" y="-13"/>
                  </a:moveTo>
                  <a:lnTo>
                    <a:pt x="16531" y="103714"/>
                  </a:lnTo>
                  <a:lnTo>
                    <a:pt x="339" y="104190"/>
                  </a:lnTo>
                  <a:lnTo>
                    <a:pt x="85112" y="-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291;p23"/>
            <p:cNvSpPr/>
            <p:nvPr/>
          </p:nvSpPr>
          <p:spPr>
            <a:xfrm>
              <a:off x="888790" y="3569370"/>
              <a:ext cx="254486" cy="262929"/>
            </a:xfrm>
            <a:custGeom>
              <a:avLst/>
              <a:gdLst/>
              <a:ahLst/>
              <a:cxnLst/>
              <a:rect l="l" t="t" r="r" b="b"/>
              <a:pathLst>
                <a:path w="100488" h="103822" extrusionOk="0">
                  <a:moveTo>
                    <a:pt x="100827" y="-13"/>
                  </a:moveTo>
                  <a:lnTo>
                    <a:pt x="16436" y="103809"/>
                  </a:lnTo>
                  <a:lnTo>
                    <a:pt x="339" y="103809"/>
                  </a:lnTo>
                  <a:lnTo>
                    <a:pt x="84635" y="-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292;p23"/>
            <p:cNvSpPr/>
            <p:nvPr/>
          </p:nvSpPr>
          <p:spPr>
            <a:xfrm>
              <a:off x="1058341" y="3563341"/>
              <a:ext cx="255451" cy="265340"/>
            </a:xfrm>
            <a:custGeom>
              <a:avLst/>
              <a:gdLst/>
              <a:ahLst/>
              <a:cxnLst/>
              <a:rect l="l" t="t" r="r" b="b"/>
              <a:pathLst>
                <a:path w="100869" h="104774" extrusionOk="0">
                  <a:moveTo>
                    <a:pt x="101209" y="-13"/>
                  </a:moveTo>
                  <a:lnTo>
                    <a:pt x="16341" y="104762"/>
                  </a:lnTo>
                  <a:lnTo>
                    <a:pt x="339" y="104762"/>
                  </a:lnTo>
                  <a:lnTo>
                    <a:pt x="85111" y="4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293;p23"/>
            <p:cNvSpPr/>
            <p:nvPr/>
          </p:nvSpPr>
          <p:spPr>
            <a:xfrm>
              <a:off x="1226690" y="3555383"/>
              <a:ext cx="257621" cy="269443"/>
            </a:xfrm>
            <a:custGeom>
              <a:avLst/>
              <a:gdLst/>
              <a:ahLst/>
              <a:cxnLst/>
              <a:rect l="l" t="t" r="r" b="b"/>
              <a:pathLst>
                <a:path w="101726" h="106394" extrusionOk="0">
                  <a:moveTo>
                    <a:pt x="102066" y="-13"/>
                  </a:moveTo>
                  <a:lnTo>
                    <a:pt x="16341" y="106381"/>
                  </a:lnTo>
                  <a:lnTo>
                    <a:pt x="339" y="106381"/>
                  </a:lnTo>
                  <a:lnTo>
                    <a:pt x="86064" y="558"/>
                  </a:lnTo>
                  <a:cubicBezTo>
                    <a:pt x="91398" y="558"/>
                    <a:pt x="96922" y="368"/>
                    <a:pt x="102066" y="-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294;p23"/>
            <p:cNvSpPr/>
            <p:nvPr/>
          </p:nvSpPr>
          <p:spPr>
            <a:xfrm>
              <a:off x="1389491" y="3579020"/>
              <a:ext cx="223369" cy="243150"/>
            </a:xfrm>
            <a:custGeom>
              <a:avLst/>
              <a:gdLst/>
              <a:ahLst/>
              <a:cxnLst/>
              <a:rect l="l" t="t" r="r" b="b"/>
              <a:pathLst>
                <a:path w="88201" h="96012" extrusionOk="0">
                  <a:moveTo>
                    <a:pt x="88540" y="7035"/>
                  </a:moveTo>
                  <a:lnTo>
                    <a:pt x="16341" y="95999"/>
                  </a:lnTo>
                  <a:lnTo>
                    <a:pt x="339" y="95999"/>
                  </a:lnTo>
                  <a:lnTo>
                    <a:pt x="78349" y="-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295;p23"/>
            <p:cNvSpPr/>
            <p:nvPr/>
          </p:nvSpPr>
          <p:spPr>
            <a:xfrm>
              <a:off x="1555668" y="3651133"/>
              <a:ext cx="163787" cy="168852"/>
            </a:xfrm>
            <a:custGeom>
              <a:avLst/>
              <a:gdLst/>
              <a:ahLst/>
              <a:cxnLst/>
              <a:rect l="l" t="t" r="r" b="b"/>
              <a:pathLst>
                <a:path w="64674" h="66674" extrusionOk="0">
                  <a:moveTo>
                    <a:pt x="65014" y="6464"/>
                  </a:moveTo>
                  <a:lnTo>
                    <a:pt x="35486" y="42849"/>
                  </a:lnTo>
                  <a:cubicBezTo>
                    <a:pt x="28438" y="50755"/>
                    <a:pt x="21675" y="58756"/>
                    <a:pt x="14722" y="66662"/>
                  </a:cubicBezTo>
                  <a:lnTo>
                    <a:pt x="339" y="66662"/>
                  </a:lnTo>
                  <a:lnTo>
                    <a:pt x="54727" y="-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1246;p23"/>
          <p:cNvGrpSpPr/>
          <p:nvPr/>
        </p:nvGrpSpPr>
        <p:grpSpPr>
          <a:xfrm>
            <a:off x="5841674" y="410216"/>
            <a:ext cx="1197041" cy="919357"/>
            <a:chOff x="1121775" y="4980900"/>
            <a:chExt cx="4025700" cy="2572200"/>
          </a:xfrm>
        </p:grpSpPr>
        <p:sp>
          <p:nvSpPr>
            <p:cNvPr id="38" name="Google Shape;1247;p23"/>
            <p:cNvSpPr/>
            <p:nvPr/>
          </p:nvSpPr>
          <p:spPr>
            <a:xfrm>
              <a:off x="1121775" y="4980900"/>
              <a:ext cx="4025700" cy="2572200"/>
            </a:xfrm>
            <a:prstGeom prst="roundRect">
              <a:avLst>
                <a:gd name="adj" fmla="val 8093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48;p23"/>
            <p:cNvSpPr/>
            <p:nvPr/>
          </p:nvSpPr>
          <p:spPr>
            <a:xfrm>
              <a:off x="1276447" y="5141110"/>
              <a:ext cx="3703230" cy="2223326"/>
            </a:xfrm>
            <a:custGeom>
              <a:avLst/>
              <a:gdLst/>
              <a:ahLst/>
              <a:cxnLst/>
              <a:rect l="l" t="t" r="r" b="b"/>
              <a:pathLst>
                <a:path w="647701" h="419100" extrusionOk="0">
                  <a:moveTo>
                    <a:pt x="213361" y="233363"/>
                  </a:moveTo>
                  <a:lnTo>
                    <a:pt x="284799" y="302895"/>
                  </a:lnTo>
                  <a:cubicBezTo>
                    <a:pt x="296229" y="313373"/>
                    <a:pt x="310516" y="319088"/>
                    <a:pt x="324804" y="319088"/>
                  </a:cubicBezTo>
                  <a:cubicBezTo>
                    <a:pt x="339091" y="319088"/>
                    <a:pt x="353379" y="313373"/>
                    <a:pt x="364809" y="302895"/>
                  </a:cubicBezTo>
                  <a:lnTo>
                    <a:pt x="436246" y="233363"/>
                  </a:lnTo>
                  <a:lnTo>
                    <a:pt x="621031" y="419100"/>
                  </a:lnTo>
                  <a:lnTo>
                    <a:pt x="27624" y="419100"/>
                  </a:lnTo>
                  <a:close/>
                  <a:moveTo>
                    <a:pt x="647701" y="25718"/>
                  </a:moveTo>
                  <a:lnTo>
                    <a:pt x="647701" y="392430"/>
                  </a:lnTo>
                  <a:lnTo>
                    <a:pt x="461964" y="206693"/>
                  </a:lnTo>
                  <a:close/>
                  <a:moveTo>
                    <a:pt x="0" y="24765"/>
                  </a:moveTo>
                  <a:lnTo>
                    <a:pt x="185738" y="206693"/>
                  </a:lnTo>
                  <a:lnTo>
                    <a:pt x="0" y="393383"/>
                  </a:lnTo>
                  <a:close/>
                  <a:moveTo>
                    <a:pt x="28576" y="0"/>
                  </a:moveTo>
                  <a:lnTo>
                    <a:pt x="620079" y="0"/>
                  </a:lnTo>
                  <a:lnTo>
                    <a:pt x="337186" y="275273"/>
                  </a:lnTo>
                  <a:cubicBezTo>
                    <a:pt x="329566" y="282893"/>
                    <a:pt x="318136" y="282893"/>
                    <a:pt x="310516" y="2752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11036" y="7749681"/>
            <a:ext cx="38862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Риторична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особистість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 педагога </a:t>
            </a:r>
            <a:r>
              <a:rPr lang="ru-RU" sz="1600" b="1" dirty="0"/>
              <a:t>–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це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 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особистість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, яка,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володіючи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ефективним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мисленням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якісним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мовленням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демонструє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високий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 культурно-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комунікативний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рівень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успішно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реалізує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закони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 риторики в будь-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яких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ситуаціях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25000"/>
                  </a:schemeClr>
                </a:solidFill>
              </a:rPr>
              <a:t>спілкування</a:t>
            </a:r>
            <a:r>
              <a:rPr lang="ru-RU" sz="1600" b="1" dirty="0">
                <a:solidFill>
                  <a:schemeClr val="accent4">
                    <a:lumMod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22" y="0"/>
            <a:ext cx="7061381" cy="1349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Лексико-</a:t>
            </a:r>
            <a:r>
              <a:rPr lang="ru-RU" sz="24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фразеологічні</a:t>
            </a: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</a:t>
            </a: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поради</a:t>
            </a: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спілкування</a:t>
            </a: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логопеда з </a:t>
            </a:r>
            <a:r>
              <a:rPr lang="ru-RU" sz="24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дітьми</a:t>
            </a: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br>
              <a:rPr lang="ru-R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батьками </a:t>
            </a:r>
            <a:r>
              <a:rPr lang="ru-RU" sz="24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полягають</a:t>
            </a: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наступному</a:t>
            </a: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550" y="1261872"/>
            <a:ext cx="6514500" cy="8321478"/>
          </a:xfrm>
        </p:spPr>
        <p:txBody>
          <a:bodyPr>
            <a:normAutofit/>
          </a:bodyPr>
          <a:lstStyle/>
          <a:p>
            <a:pPr marL="107950" indent="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вживання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логопедом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спеціальних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термінів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системні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порушення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імпресивне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спотворена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недостатній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словник,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дислалія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афонія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07950" indent="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наявність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специфічної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лексики,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яка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зазвичай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зустрічається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мовленні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певного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віку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7950" indent="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вживання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автологічної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лексики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широке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спеціально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дібраних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слів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чистомовок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прислів'їв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скоромовок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віршів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лічилок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текстів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певним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звуком, на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певну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лексичну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тему, з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певною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граматичною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категорією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відпрацювання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занятті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107950" indent="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стійкі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звороти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описово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метафорично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позначають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іншу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дію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дитини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органами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засобами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("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голочкою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","губи трубочкою", "добери слова-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друзі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антоніми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)"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07950" indent="0">
              <a:buNone/>
            </a:pPr>
            <a:endParaRPr lang="ru-RU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8" name="Google Shape;2118;p40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19" name="Google Shape;2119;p40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20" name="Google Shape;2120;p40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21" name="Google Shape;2121;p40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22" name="Google Shape;2122;p40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23" name="Google Shape;2123;p40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24" name="Google Shape;2124;p40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25" name="Google Shape;2125;p40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26" name="Google Shape;2126;p40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27" name="Google Shape;2127;p40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grpSp>
        <p:nvGrpSpPr>
          <p:cNvPr id="14" name="Google Shape;588;p22"/>
          <p:cNvGrpSpPr/>
          <p:nvPr/>
        </p:nvGrpSpPr>
        <p:grpSpPr>
          <a:xfrm>
            <a:off x="6022756" y="8712159"/>
            <a:ext cx="800410" cy="800410"/>
            <a:chOff x="1923959" y="3509316"/>
            <a:chExt cx="299835" cy="299835"/>
          </a:xfrm>
        </p:grpSpPr>
        <p:sp>
          <p:nvSpPr>
            <p:cNvPr id="15" name="Google Shape;589;p22"/>
            <p:cNvSpPr/>
            <p:nvPr/>
          </p:nvSpPr>
          <p:spPr>
            <a:xfrm>
              <a:off x="1924009" y="3509320"/>
              <a:ext cx="299738" cy="299738"/>
            </a:xfrm>
            <a:custGeom>
              <a:avLst/>
              <a:gdLst/>
              <a:ahLst/>
              <a:cxnLst/>
              <a:rect l="l" t="t" r="r" b="b"/>
              <a:pathLst>
                <a:path w="113537" h="113537" extrusionOk="0">
                  <a:moveTo>
                    <a:pt x="113538" y="56769"/>
                  </a:moveTo>
                  <a:cubicBezTo>
                    <a:pt x="113538" y="88122"/>
                    <a:pt x="88122" y="113538"/>
                    <a:pt x="56769" y="113538"/>
                  </a:cubicBezTo>
                  <a:cubicBezTo>
                    <a:pt x="25416" y="113538"/>
                    <a:pt x="0" y="88122"/>
                    <a:pt x="0" y="56769"/>
                  </a:cubicBezTo>
                  <a:cubicBezTo>
                    <a:pt x="0" y="25416"/>
                    <a:pt x="25416" y="0"/>
                    <a:pt x="56769" y="0"/>
                  </a:cubicBezTo>
                  <a:cubicBezTo>
                    <a:pt x="88122" y="0"/>
                    <a:pt x="113538" y="25416"/>
                    <a:pt x="113538" y="56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90;p22"/>
            <p:cNvSpPr/>
            <p:nvPr/>
          </p:nvSpPr>
          <p:spPr>
            <a:xfrm>
              <a:off x="1923959" y="3509316"/>
              <a:ext cx="299835" cy="299835"/>
            </a:xfrm>
            <a:custGeom>
              <a:avLst/>
              <a:gdLst/>
              <a:ahLst/>
              <a:cxnLst/>
              <a:rect l="l" t="t" r="r" b="b"/>
              <a:pathLst>
                <a:path w="118395" h="118395" extrusionOk="0">
                  <a:moveTo>
                    <a:pt x="59489" y="118383"/>
                  </a:moveTo>
                  <a:cubicBezTo>
                    <a:pt x="26847" y="118325"/>
                    <a:pt x="396" y="91875"/>
                    <a:pt x="339" y="59232"/>
                  </a:cubicBezTo>
                  <a:cubicBezTo>
                    <a:pt x="339" y="26552"/>
                    <a:pt x="26809" y="44"/>
                    <a:pt x="59489" y="-13"/>
                  </a:cubicBezTo>
                  <a:cubicBezTo>
                    <a:pt x="92188" y="35"/>
                    <a:pt x="118687" y="26533"/>
                    <a:pt x="118735" y="59232"/>
                  </a:cubicBezTo>
                  <a:cubicBezTo>
                    <a:pt x="118677" y="91913"/>
                    <a:pt x="92169" y="118383"/>
                    <a:pt x="59489" y="118383"/>
                  </a:cubicBezTo>
                  <a:close/>
                  <a:moveTo>
                    <a:pt x="59489" y="4749"/>
                  </a:moveTo>
                  <a:cubicBezTo>
                    <a:pt x="29438" y="4806"/>
                    <a:pt x="5101" y="29181"/>
                    <a:pt x="5101" y="59232"/>
                  </a:cubicBezTo>
                  <a:cubicBezTo>
                    <a:pt x="5101" y="89274"/>
                    <a:pt x="29447" y="113620"/>
                    <a:pt x="59489" y="113620"/>
                  </a:cubicBezTo>
                  <a:cubicBezTo>
                    <a:pt x="89540" y="113620"/>
                    <a:pt x="113915" y="89284"/>
                    <a:pt x="113972" y="59232"/>
                  </a:cubicBezTo>
                  <a:cubicBezTo>
                    <a:pt x="113924" y="29162"/>
                    <a:pt x="89559" y="4806"/>
                    <a:pt x="59489" y="4749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91;p22"/>
            <p:cNvSpPr/>
            <p:nvPr/>
          </p:nvSpPr>
          <p:spPr>
            <a:xfrm>
              <a:off x="2006927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92;p22"/>
            <p:cNvSpPr/>
            <p:nvPr/>
          </p:nvSpPr>
          <p:spPr>
            <a:xfrm>
              <a:off x="2106776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93;p22"/>
            <p:cNvSpPr/>
            <p:nvPr/>
          </p:nvSpPr>
          <p:spPr>
            <a:xfrm>
              <a:off x="1998168" y="3685355"/>
              <a:ext cx="151107" cy="62021"/>
            </a:xfrm>
            <a:custGeom>
              <a:avLst/>
              <a:gdLst/>
              <a:ahLst/>
              <a:cxnLst/>
              <a:rect l="l" t="t" r="r" b="b"/>
              <a:pathLst>
                <a:path w="59667" h="24490" extrusionOk="0">
                  <a:moveTo>
                    <a:pt x="28943" y="24477"/>
                  </a:moveTo>
                  <a:lnTo>
                    <a:pt x="26467" y="24477"/>
                  </a:lnTo>
                  <a:cubicBezTo>
                    <a:pt x="15761" y="23172"/>
                    <a:pt x="6245" y="17029"/>
                    <a:pt x="654" y="7808"/>
                  </a:cubicBezTo>
                  <a:cubicBezTo>
                    <a:pt x="7" y="6675"/>
                    <a:pt x="388" y="5237"/>
                    <a:pt x="1511" y="4570"/>
                  </a:cubicBezTo>
                  <a:cubicBezTo>
                    <a:pt x="2645" y="3922"/>
                    <a:pt x="4093" y="4303"/>
                    <a:pt x="4750" y="5427"/>
                  </a:cubicBezTo>
                  <a:cubicBezTo>
                    <a:pt x="9550" y="13324"/>
                    <a:pt x="17685" y="18610"/>
                    <a:pt x="26848" y="19810"/>
                  </a:cubicBezTo>
                  <a:cubicBezTo>
                    <a:pt x="39297" y="20324"/>
                    <a:pt x="50727" y="12971"/>
                    <a:pt x="55423" y="1427"/>
                  </a:cubicBezTo>
                  <a:cubicBezTo>
                    <a:pt x="55947" y="217"/>
                    <a:pt x="57347" y="-335"/>
                    <a:pt x="58557" y="179"/>
                  </a:cubicBezTo>
                  <a:cubicBezTo>
                    <a:pt x="58557" y="188"/>
                    <a:pt x="58557" y="188"/>
                    <a:pt x="58566" y="188"/>
                  </a:cubicBezTo>
                  <a:cubicBezTo>
                    <a:pt x="59776" y="712"/>
                    <a:pt x="60328" y="2113"/>
                    <a:pt x="59814" y="3322"/>
                  </a:cubicBezTo>
                  <a:cubicBezTo>
                    <a:pt x="59804" y="3322"/>
                    <a:pt x="59804" y="3332"/>
                    <a:pt x="59804" y="3332"/>
                  </a:cubicBezTo>
                  <a:cubicBezTo>
                    <a:pt x="54623" y="15886"/>
                    <a:pt x="42516" y="24182"/>
                    <a:pt x="28943" y="24477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394;p22"/>
          <p:cNvGrpSpPr/>
          <p:nvPr/>
        </p:nvGrpSpPr>
        <p:grpSpPr>
          <a:xfrm>
            <a:off x="0" y="-10783"/>
            <a:ext cx="450527" cy="2496161"/>
            <a:chOff x="3640477" y="1538105"/>
            <a:chExt cx="317203" cy="1380023"/>
          </a:xfrm>
        </p:grpSpPr>
        <p:sp>
          <p:nvSpPr>
            <p:cNvPr id="21" name="Google Shape;395;p22"/>
            <p:cNvSpPr/>
            <p:nvPr/>
          </p:nvSpPr>
          <p:spPr>
            <a:xfrm>
              <a:off x="3640477" y="1538105"/>
              <a:ext cx="317203" cy="1380023"/>
            </a:xfrm>
            <a:custGeom>
              <a:avLst/>
              <a:gdLst/>
              <a:ahLst/>
              <a:cxnLst/>
              <a:rect l="l" t="t" r="r" b="b"/>
              <a:pathLst>
                <a:path w="125253" h="544925" extrusionOk="0">
                  <a:moveTo>
                    <a:pt x="0" y="0"/>
                  </a:moveTo>
                  <a:lnTo>
                    <a:pt x="125254" y="0"/>
                  </a:lnTo>
                  <a:lnTo>
                    <a:pt x="125254" y="544925"/>
                  </a:lnTo>
                  <a:lnTo>
                    <a:pt x="62579" y="474059"/>
                  </a:lnTo>
                  <a:lnTo>
                    <a:pt x="0" y="544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96;p22"/>
            <p:cNvSpPr/>
            <p:nvPr/>
          </p:nvSpPr>
          <p:spPr>
            <a:xfrm>
              <a:off x="3766378" y="1650980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7;p22"/>
            <p:cNvSpPr/>
            <p:nvPr/>
          </p:nvSpPr>
          <p:spPr>
            <a:xfrm>
              <a:off x="3675932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98;p22"/>
            <p:cNvSpPr/>
            <p:nvPr/>
          </p:nvSpPr>
          <p:spPr>
            <a:xfrm>
              <a:off x="3857063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99;p22"/>
            <p:cNvSpPr/>
            <p:nvPr/>
          </p:nvSpPr>
          <p:spPr>
            <a:xfrm>
              <a:off x="3766378" y="1818605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00;p22"/>
            <p:cNvSpPr/>
            <p:nvPr/>
          </p:nvSpPr>
          <p:spPr>
            <a:xfrm>
              <a:off x="3675932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01;p22"/>
            <p:cNvSpPr/>
            <p:nvPr/>
          </p:nvSpPr>
          <p:spPr>
            <a:xfrm>
              <a:off x="3857063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02;p22"/>
            <p:cNvSpPr/>
            <p:nvPr/>
          </p:nvSpPr>
          <p:spPr>
            <a:xfrm>
              <a:off x="3766378" y="196259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03;p22"/>
            <p:cNvSpPr/>
            <p:nvPr/>
          </p:nvSpPr>
          <p:spPr>
            <a:xfrm>
              <a:off x="3675932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04;p22"/>
            <p:cNvSpPr/>
            <p:nvPr/>
          </p:nvSpPr>
          <p:spPr>
            <a:xfrm>
              <a:off x="3857063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05;p22"/>
            <p:cNvSpPr/>
            <p:nvPr/>
          </p:nvSpPr>
          <p:spPr>
            <a:xfrm>
              <a:off x="3766378" y="213021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06;p22"/>
            <p:cNvSpPr/>
            <p:nvPr/>
          </p:nvSpPr>
          <p:spPr>
            <a:xfrm>
              <a:off x="3675932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07;p22"/>
            <p:cNvSpPr/>
            <p:nvPr/>
          </p:nvSpPr>
          <p:spPr>
            <a:xfrm>
              <a:off x="3857063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08;p22"/>
            <p:cNvSpPr/>
            <p:nvPr/>
          </p:nvSpPr>
          <p:spPr>
            <a:xfrm>
              <a:off x="3766378" y="227420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09;p22"/>
            <p:cNvSpPr/>
            <p:nvPr/>
          </p:nvSpPr>
          <p:spPr>
            <a:xfrm>
              <a:off x="3675932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10;p22"/>
            <p:cNvSpPr/>
            <p:nvPr/>
          </p:nvSpPr>
          <p:spPr>
            <a:xfrm>
              <a:off x="3857063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411;p22"/>
            <p:cNvSpPr/>
            <p:nvPr/>
          </p:nvSpPr>
          <p:spPr>
            <a:xfrm>
              <a:off x="3766378" y="244182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412;p22"/>
            <p:cNvSpPr/>
            <p:nvPr/>
          </p:nvSpPr>
          <p:spPr>
            <a:xfrm>
              <a:off x="3675932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413;p22"/>
            <p:cNvSpPr/>
            <p:nvPr/>
          </p:nvSpPr>
          <p:spPr>
            <a:xfrm>
              <a:off x="3857063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14;p22"/>
            <p:cNvSpPr/>
            <p:nvPr/>
          </p:nvSpPr>
          <p:spPr>
            <a:xfrm>
              <a:off x="3766378" y="2585816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5;p22"/>
            <p:cNvSpPr/>
            <p:nvPr/>
          </p:nvSpPr>
          <p:spPr>
            <a:xfrm>
              <a:off x="3675932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16;p22"/>
            <p:cNvSpPr/>
            <p:nvPr/>
          </p:nvSpPr>
          <p:spPr>
            <a:xfrm>
              <a:off x="3857063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17;p22"/>
            <p:cNvSpPr/>
            <p:nvPr/>
          </p:nvSpPr>
          <p:spPr>
            <a:xfrm>
              <a:off x="3675932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18;p22"/>
            <p:cNvSpPr/>
            <p:nvPr/>
          </p:nvSpPr>
          <p:spPr>
            <a:xfrm>
              <a:off x="3857063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2" name="Google Shape;2132;p41"/>
          <p:cNvGrpSpPr/>
          <p:nvPr/>
        </p:nvGrpSpPr>
        <p:grpSpPr>
          <a:xfrm>
            <a:off x="224350" y="224350"/>
            <a:ext cx="7116900" cy="9597300"/>
            <a:chOff x="224350" y="224350"/>
            <a:chExt cx="7116900" cy="9597300"/>
          </a:xfrm>
        </p:grpSpPr>
        <p:sp>
          <p:nvSpPr>
            <p:cNvPr id="2133" name="Google Shape;2133;p41"/>
            <p:cNvSpPr/>
            <p:nvPr/>
          </p:nvSpPr>
          <p:spPr>
            <a:xfrm>
              <a:off x="224350" y="224350"/>
              <a:ext cx="6967500" cy="9597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1"/>
            <p:cNvSpPr/>
            <p:nvPr/>
          </p:nvSpPr>
          <p:spPr>
            <a:xfrm rot="5400000">
              <a:off x="6936250" y="5432950"/>
              <a:ext cx="660600" cy="149400"/>
            </a:xfrm>
            <a:prstGeom prst="triangle">
              <a:avLst>
                <a:gd name="adj" fmla="val 508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5" name="Google Shape;2135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2137" name="Google Shape;2137;p41"/>
          <p:cNvSpPr txBox="1">
            <a:spLocks noGrp="1"/>
          </p:cNvSpPr>
          <p:nvPr>
            <p:ph type="subTitle" idx="1"/>
          </p:nvPr>
        </p:nvSpPr>
        <p:spPr>
          <a:xfrm>
            <a:off x="1520150" y="5855600"/>
            <a:ext cx="4403700" cy="1199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24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Засоби</a:t>
            </a:r>
            <a:r>
              <a:rPr lang="ru-RU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виразності</a:t>
            </a:r>
            <a:r>
              <a:rPr lang="ru-RU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мовленнєвого</a:t>
            </a:r>
            <a:r>
              <a:rPr lang="ru-RU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впливу</a:t>
            </a:r>
            <a:endParaRPr sz="24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36" name="Google Shape;2136;p41"/>
          <p:cNvCxnSpPr/>
          <p:nvPr/>
        </p:nvCxnSpPr>
        <p:spPr>
          <a:xfrm>
            <a:off x="1613825" y="5649100"/>
            <a:ext cx="4169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138" name="Google Shape;2138;p41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39" name="Google Shape;2139;p41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40" name="Google Shape;2140;p41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41" name="Google Shape;2141;p41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42" name="Google Shape;2142;p41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43" name="Google Shape;2143;p41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44" name="Google Shape;2144;p41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45" name="Google Shape;2145;p41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46" name="Google Shape;2146;p41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47" name="Google Shape;2147;p41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grpSp>
        <p:nvGrpSpPr>
          <p:cNvPr id="19" name="Google Shape;1723;p29"/>
          <p:cNvGrpSpPr/>
          <p:nvPr/>
        </p:nvGrpSpPr>
        <p:grpSpPr>
          <a:xfrm>
            <a:off x="379023" y="312863"/>
            <a:ext cx="3095698" cy="3957948"/>
            <a:chOff x="374555" y="1329976"/>
            <a:chExt cx="2918495" cy="3567977"/>
          </a:xfrm>
        </p:grpSpPr>
        <p:sp>
          <p:nvSpPr>
            <p:cNvPr id="20" name="Google Shape;1724;p29"/>
            <p:cNvSpPr/>
            <p:nvPr/>
          </p:nvSpPr>
          <p:spPr>
            <a:xfrm rot="10800000">
              <a:off x="374555" y="1329976"/>
              <a:ext cx="2918495" cy="3567977"/>
            </a:xfrm>
            <a:custGeom>
              <a:avLst/>
              <a:gdLst/>
              <a:ahLst/>
              <a:cxnLst/>
              <a:rect l="l" t="t" r="r" b="b"/>
              <a:pathLst>
                <a:path w="4438775" h="5946628" extrusionOk="0">
                  <a:moveTo>
                    <a:pt x="415818" y="5754866"/>
                  </a:moveTo>
                  <a:lnTo>
                    <a:pt x="415818" y="5524752"/>
                  </a:lnTo>
                  <a:lnTo>
                    <a:pt x="197815" y="5524752"/>
                  </a:lnTo>
                  <a:lnTo>
                    <a:pt x="197815" y="5754866"/>
                  </a:lnTo>
                  <a:close/>
                  <a:moveTo>
                    <a:pt x="797119" y="5754866"/>
                  </a:moveTo>
                  <a:lnTo>
                    <a:pt x="797119" y="5524752"/>
                  </a:lnTo>
                  <a:lnTo>
                    <a:pt x="579116" y="5524752"/>
                  </a:lnTo>
                  <a:lnTo>
                    <a:pt x="579116" y="5754866"/>
                  </a:lnTo>
                  <a:close/>
                  <a:moveTo>
                    <a:pt x="1178422" y="5754866"/>
                  </a:moveTo>
                  <a:lnTo>
                    <a:pt x="1178422" y="5524752"/>
                  </a:lnTo>
                  <a:lnTo>
                    <a:pt x="960419" y="5524752"/>
                  </a:lnTo>
                  <a:lnTo>
                    <a:pt x="960419" y="5754866"/>
                  </a:lnTo>
                  <a:close/>
                  <a:moveTo>
                    <a:pt x="1559725" y="5754866"/>
                  </a:moveTo>
                  <a:lnTo>
                    <a:pt x="1559725" y="5524752"/>
                  </a:lnTo>
                  <a:lnTo>
                    <a:pt x="1341722" y="5524752"/>
                  </a:lnTo>
                  <a:lnTo>
                    <a:pt x="1341722" y="5754866"/>
                  </a:lnTo>
                  <a:close/>
                  <a:moveTo>
                    <a:pt x="1941028" y="5754866"/>
                  </a:moveTo>
                  <a:lnTo>
                    <a:pt x="1941028" y="5524752"/>
                  </a:lnTo>
                  <a:lnTo>
                    <a:pt x="1723025" y="5524752"/>
                  </a:lnTo>
                  <a:lnTo>
                    <a:pt x="1723025" y="5754866"/>
                  </a:lnTo>
                  <a:close/>
                  <a:moveTo>
                    <a:pt x="2322331" y="5754866"/>
                  </a:moveTo>
                  <a:lnTo>
                    <a:pt x="2322331" y="5524752"/>
                  </a:lnTo>
                  <a:lnTo>
                    <a:pt x="2104328" y="5524752"/>
                  </a:lnTo>
                  <a:lnTo>
                    <a:pt x="2104328" y="5754866"/>
                  </a:lnTo>
                  <a:close/>
                  <a:moveTo>
                    <a:pt x="2703634" y="5754866"/>
                  </a:moveTo>
                  <a:lnTo>
                    <a:pt x="2703634" y="5524752"/>
                  </a:lnTo>
                  <a:lnTo>
                    <a:pt x="2485631" y="5524752"/>
                  </a:lnTo>
                  <a:lnTo>
                    <a:pt x="2485631" y="5754866"/>
                  </a:lnTo>
                  <a:close/>
                  <a:moveTo>
                    <a:pt x="3084937" y="5754866"/>
                  </a:moveTo>
                  <a:lnTo>
                    <a:pt x="3084937" y="5524752"/>
                  </a:lnTo>
                  <a:lnTo>
                    <a:pt x="2866934" y="5524752"/>
                  </a:lnTo>
                  <a:lnTo>
                    <a:pt x="2866934" y="5754866"/>
                  </a:lnTo>
                  <a:close/>
                  <a:moveTo>
                    <a:pt x="3466240" y="5754866"/>
                  </a:moveTo>
                  <a:lnTo>
                    <a:pt x="3466240" y="5524752"/>
                  </a:lnTo>
                  <a:lnTo>
                    <a:pt x="3248237" y="5524752"/>
                  </a:lnTo>
                  <a:lnTo>
                    <a:pt x="3248237" y="5754866"/>
                  </a:lnTo>
                  <a:close/>
                  <a:moveTo>
                    <a:pt x="3847543" y="5754866"/>
                  </a:moveTo>
                  <a:lnTo>
                    <a:pt x="3847543" y="5524752"/>
                  </a:lnTo>
                  <a:lnTo>
                    <a:pt x="3629540" y="5524752"/>
                  </a:lnTo>
                  <a:lnTo>
                    <a:pt x="3629540" y="5754866"/>
                  </a:lnTo>
                  <a:close/>
                  <a:moveTo>
                    <a:pt x="4228846" y="5754866"/>
                  </a:moveTo>
                  <a:lnTo>
                    <a:pt x="4228846" y="5524752"/>
                  </a:lnTo>
                  <a:lnTo>
                    <a:pt x="4010843" y="5524752"/>
                  </a:lnTo>
                  <a:lnTo>
                    <a:pt x="4010843" y="5754866"/>
                  </a:lnTo>
                  <a:close/>
                  <a:moveTo>
                    <a:pt x="4438775" y="5946628"/>
                  </a:moveTo>
                  <a:lnTo>
                    <a:pt x="0" y="5946628"/>
                  </a:lnTo>
                  <a:lnTo>
                    <a:pt x="0" y="161749"/>
                  </a:lnTo>
                  <a:cubicBezTo>
                    <a:pt x="0" y="72417"/>
                    <a:pt x="72417" y="0"/>
                    <a:pt x="161749" y="0"/>
                  </a:cubicBezTo>
                  <a:lnTo>
                    <a:pt x="4277026" y="0"/>
                  </a:lnTo>
                  <a:cubicBezTo>
                    <a:pt x="4366358" y="0"/>
                    <a:pt x="4438775" y="72417"/>
                    <a:pt x="4438775" y="1617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" name="Google Shape;1725;p29"/>
            <p:cNvGrpSpPr/>
            <p:nvPr/>
          </p:nvGrpSpPr>
          <p:grpSpPr>
            <a:xfrm>
              <a:off x="531202" y="1856232"/>
              <a:ext cx="2605200" cy="2795118"/>
              <a:chOff x="575406" y="1856232"/>
              <a:chExt cx="2605200" cy="2795118"/>
            </a:xfrm>
          </p:grpSpPr>
          <p:sp>
            <p:nvSpPr>
              <p:cNvPr id="22" name="Google Shape;1726;p29"/>
              <p:cNvSpPr/>
              <p:nvPr/>
            </p:nvSpPr>
            <p:spPr>
              <a:xfrm>
                <a:off x="578683" y="1856232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27;p29"/>
              <p:cNvSpPr/>
              <p:nvPr/>
            </p:nvSpPr>
            <p:spPr>
              <a:xfrm>
                <a:off x="578683" y="2173535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28;p29"/>
              <p:cNvSpPr/>
              <p:nvPr/>
            </p:nvSpPr>
            <p:spPr>
              <a:xfrm>
                <a:off x="578683" y="2490838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29;p29"/>
              <p:cNvSpPr/>
              <p:nvPr/>
            </p:nvSpPr>
            <p:spPr>
              <a:xfrm>
                <a:off x="578683" y="2808141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30;p29"/>
              <p:cNvSpPr/>
              <p:nvPr/>
            </p:nvSpPr>
            <p:spPr>
              <a:xfrm>
                <a:off x="578683" y="3125445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31;p29"/>
              <p:cNvSpPr/>
              <p:nvPr/>
            </p:nvSpPr>
            <p:spPr>
              <a:xfrm>
                <a:off x="578683" y="3442748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32;p29"/>
              <p:cNvSpPr/>
              <p:nvPr/>
            </p:nvSpPr>
            <p:spPr>
              <a:xfrm>
                <a:off x="578683" y="3760051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33;p29"/>
              <p:cNvSpPr/>
              <p:nvPr/>
            </p:nvSpPr>
            <p:spPr>
              <a:xfrm>
                <a:off x="578683" y="4077354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34;p29"/>
              <p:cNvSpPr/>
              <p:nvPr/>
            </p:nvSpPr>
            <p:spPr>
              <a:xfrm>
                <a:off x="578683" y="4394657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1" name="Google Shape;1735;p29"/>
              <p:cNvCxnSpPr/>
              <p:nvPr/>
            </p:nvCxnSpPr>
            <p:spPr>
              <a:xfrm>
                <a:off x="575406" y="21145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1736;p29"/>
              <p:cNvCxnSpPr/>
              <p:nvPr/>
            </p:nvCxnSpPr>
            <p:spPr>
              <a:xfrm>
                <a:off x="575406" y="24316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1737;p29"/>
              <p:cNvCxnSpPr/>
              <p:nvPr/>
            </p:nvCxnSpPr>
            <p:spPr>
              <a:xfrm>
                <a:off x="575406" y="27487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1738;p29"/>
              <p:cNvCxnSpPr/>
              <p:nvPr/>
            </p:nvCxnSpPr>
            <p:spPr>
              <a:xfrm>
                <a:off x="575406" y="30658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1739;p29"/>
              <p:cNvCxnSpPr/>
              <p:nvPr/>
            </p:nvCxnSpPr>
            <p:spPr>
              <a:xfrm>
                <a:off x="575406" y="33829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1740;p29"/>
              <p:cNvCxnSpPr/>
              <p:nvPr/>
            </p:nvCxnSpPr>
            <p:spPr>
              <a:xfrm>
                <a:off x="575406" y="37000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1741;p29"/>
              <p:cNvCxnSpPr/>
              <p:nvPr/>
            </p:nvCxnSpPr>
            <p:spPr>
              <a:xfrm>
                <a:off x="575406" y="40171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1742;p29"/>
              <p:cNvCxnSpPr/>
              <p:nvPr/>
            </p:nvCxnSpPr>
            <p:spPr>
              <a:xfrm>
                <a:off x="575406" y="43342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1743;p29"/>
              <p:cNvCxnSpPr/>
              <p:nvPr/>
            </p:nvCxnSpPr>
            <p:spPr>
              <a:xfrm>
                <a:off x="575406" y="46513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" name="Прямоугольник 1"/>
          <p:cNvSpPr/>
          <p:nvPr/>
        </p:nvSpPr>
        <p:spPr>
          <a:xfrm>
            <a:off x="744678" y="608284"/>
            <a:ext cx="25638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Мета:</a:t>
            </a:r>
            <a:r>
              <a:rPr lang="ru-RU" sz="18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виступити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цікаво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захоплююче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цього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треба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зробити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оратор повинен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під</a:t>
            </a:r>
            <a:r>
              <a:rPr lang="uk-UA" sz="1800" dirty="0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брати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доцільні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мовні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засоби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граматично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правильно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вимовляти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, ясно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виголошувати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думки,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пам'ятати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про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довершеність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висловлення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0" name="Google Shape;1610;p27"/>
          <p:cNvSpPr/>
          <p:nvPr/>
        </p:nvSpPr>
        <p:spPr>
          <a:xfrm>
            <a:off x="4590288" y="142785"/>
            <a:ext cx="2378009" cy="3569720"/>
          </a:xfrm>
          <a:custGeom>
            <a:avLst/>
            <a:gdLst/>
            <a:ahLst/>
            <a:cxnLst/>
            <a:rect l="l" t="t" r="r" b="b"/>
            <a:pathLst>
              <a:path w="792479" h="1323703" extrusionOk="0">
                <a:moveTo>
                  <a:pt x="0" y="17418"/>
                </a:moveTo>
                <a:lnTo>
                  <a:pt x="0" y="1323703"/>
                </a:lnTo>
                <a:lnTo>
                  <a:pt x="400594" y="923109"/>
                </a:lnTo>
                <a:lnTo>
                  <a:pt x="792479" y="1314994"/>
                </a:lnTo>
                <a:lnTo>
                  <a:pt x="792479" y="0"/>
                </a:lnTo>
                <a:lnTo>
                  <a:pt x="0" y="17418"/>
                </a:ln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1" name="Google Shape;1483;p26"/>
          <p:cNvGrpSpPr/>
          <p:nvPr/>
        </p:nvGrpSpPr>
        <p:grpSpPr>
          <a:xfrm>
            <a:off x="548657" y="8244555"/>
            <a:ext cx="1276198" cy="1257620"/>
            <a:chOff x="3246456" y="3096252"/>
            <a:chExt cx="719923" cy="719923"/>
          </a:xfrm>
        </p:grpSpPr>
        <p:sp>
          <p:nvSpPr>
            <p:cNvPr id="42" name="Google Shape;1484;p26"/>
            <p:cNvSpPr/>
            <p:nvPr/>
          </p:nvSpPr>
          <p:spPr>
            <a:xfrm>
              <a:off x="3246456" y="3096252"/>
              <a:ext cx="719923" cy="719923"/>
            </a:xfrm>
            <a:custGeom>
              <a:avLst/>
              <a:gdLst/>
              <a:ahLst/>
              <a:cxnLst/>
              <a:rect l="l" t="t" r="r" b="b"/>
              <a:pathLst>
                <a:path w="156590" h="156590" extrusionOk="0">
                  <a:moveTo>
                    <a:pt x="156591" y="78295"/>
                  </a:moveTo>
                  <a:cubicBezTo>
                    <a:pt x="156591" y="121537"/>
                    <a:pt x="121537" y="156591"/>
                    <a:pt x="78296" y="156591"/>
                  </a:cubicBezTo>
                  <a:cubicBezTo>
                    <a:pt x="35054" y="156591"/>
                    <a:pt x="0" y="121537"/>
                    <a:pt x="0" y="78295"/>
                  </a:cubicBezTo>
                  <a:cubicBezTo>
                    <a:pt x="0" y="35054"/>
                    <a:pt x="35054" y="0"/>
                    <a:pt x="78296" y="0"/>
                  </a:cubicBezTo>
                  <a:cubicBezTo>
                    <a:pt x="121537" y="0"/>
                    <a:pt x="156591" y="35054"/>
                    <a:pt x="156591" y="78295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485;p26"/>
            <p:cNvSpPr/>
            <p:nvPr/>
          </p:nvSpPr>
          <p:spPr>
            <a:xfrm>
              <a:off x="3372192" y="3256552"/>
              <a:ext cx="424601" cy="392389"/>
            </a:xfrm>
            <a:custGeom>
              <a:avLst/>
              <a:gdLst/>
              <a:ahLst/>
              <a:cxnLst/>
              <a:rect l="l" t="t" r="r" b="b"/>
              <a:pathLst>
                <a:path w="135981" h="125665" extrusionOk="0">
                  <a:moveTo>
                    <a:pt x="56502" y="125366"/>
                  </a:moveTo>
                  <a:cubicBezTo>
                    <a:pt x="51520" y="125366"/>
                    <a:pt x="46729" y="123423"/>
                    <a:pt x="43167" y="119937"/>
                  </a:cubicBezTo>
                  <a:lnTo>
                    <a:pt x="5924" y="83647"/>
                  </a:lnTo>
                  <a:cubicBezTo>
                    <a:pt x="-1515" y="76211"/>
                    <a:pt x="-1525" y="64150"/>
                    <a:pt x="5905" y="56706"/>
                  </a:cubicBezTo>
                  <a:cubicBezTo>
                    <a:pt x="5915" y="56700"/>
                    <a:pt x="5915" y="56696"/>
                    <a:pt x="5924" y="56691"/>
                  </a:cubicBezTo>
                  <a:cubicBezTo>
                    <a:pt x="13363" y="49247"/>
                    <a:pt x="25422" y="49240"/>
                    <a:pt x="32861" y="56676"/>
                  </a:cubicBezTo>
                  <a:cubicBezTo>
                    <a:pt x="32870" y="56681"/>
                    <a:pt x="32870" y="56686"/>
                    <a:pt x="32880" y="56691"/>
                  </a:cubicBezTo>
                  <a:lnTo>
                    <a:pt x="53930" y="77265"/>
                  </a:lnTo>
                  <a:lnTo>
                    <a:pt x="101555" y="8209"/>
                  </a:lnTo>
                  <a:cubicBezTo>
                    <a:pt x="107527" y="-438"/>
                    <a:pt x="119376" y="-2612"/>
                    <a:pt x="128035" y="3351"/>
                  </a:cubicBezTo>
                  <a:cubicBezTo>
                    <a:pt x="136712" y="9295"/>
                    <a:pt x="138931" y="21150"/>
                    <a:pt x="132988" y="29830"/>
                  </a:cubicBezTo>
                  <a:lnTo>
                    <a:pt x="72790" y="117460"/>
                  </a:lnTo>
                  <a:cubicBezTo>
                    <a:pt x="69618" y="122090"/>
                    <a:pt x="64560" y="125090"/>
                    <a:pt x="58978" y="12565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1574;p27"/>
          <p:cNvSpPr/>
          <p:nvPr/>
        </p:nvSpPr>
        <p:spPr>
          <a:xfrm>
            <a:off x="2724913" y="7266357"/>
            <a:ext cx="4339042" cy="1414751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3323704" y="7514192"/>
            <a:ext cx="3634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</a:rPr>
              <a:t>Прямі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тактики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</a:rPr>
              <a:t>мовного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</a:rPr>
              <a:t>впливу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</a:rPr>
              <a:t>визначити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як тактики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</a:rPr>
              <a:t>відкритого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типу.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6293" y="455624"/>
            <a:ext cx="2073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Принцип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побудови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непрямої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тактики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мовного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впливу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базується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тому,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фактично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будь–яка непряма тактика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пропонує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слухачеві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певну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загадку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42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53" name="Google Shape;2153;p42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54" name="Google Shape;2154;p42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55" name="Google Shape;2155;p42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56" name="Google Shape;2156;p42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57" name="Google Shape;2157;p42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58" name="Google Shape;2158;p42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59" name="Google Shape;2159;p42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60" name="Google Shape;2160;p42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61" name="Google Shape;2161;p42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84" y="21800"/>
            <a:ext cx="6729984" cy="122742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стилі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красномовства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високий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(атмосфера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піднесення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зворушення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слухачів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середній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квітчастий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насолода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почутого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низький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повчання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розповіді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" y="1335024"/>
            <a:ext cx="7133470" cy="8723376"/>
          </a:xfrm>
        </p:spPr>
        <p:txBody>
          <a:bodyPr>
            <a:normAutofit lnSpcReduction="10000"/>
          </a:bodyPr>
          <a:lstStyle/>
          <a:p>
            <a:pPr marL="10795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Троп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слово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фраза у переносному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Фігура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незвичайний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синтаксисом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зворот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застосовується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підсилення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виразності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виступу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Стежки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звороти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засновані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вживанні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виразу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переносному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епітет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порівняння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метафора і т.д.)</a:t>
            </a:r>
          </a:p>
          <a:p>
            <a:pPr marL="107950" indent="0">
              <a:buNone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Порівняння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образний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вислів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побудоване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зіставленні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Епітет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художнє визначення, дає можливість яскраво охарактеризувати якості предмета або явища і тим самим збагачує зміст висловлювання.</a:t>
            </a:r>
          </a:p>
          <a:p>
            <a:pPr marL="107950" indent="0">
              <a:buNone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Метафора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вживання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слова в переносному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подібності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явищ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Перифраза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заміна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описовим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виразом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Гіпербола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образне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вираження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перебільшення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Літота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образне зменшення, ослаблення.</a:t>
            </a:r>
          </a:p>
          <a:p>
            <a:pPr marL="10795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Іронія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вживання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найменування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цілого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висловлювання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протилежному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буквальному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Антитеза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фігура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будується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протиставленні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порівнюваних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понять.</a:t>
            </a:r>
          </a:p>
          <a:p>
            <a:pPr marL="107950" indent="0">
              <a:buNone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Інверсія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перестановка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пропозиції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порушення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звичайного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порядку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7950" indent="0">
              <a:buNone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>
              <a:buNone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oogle Shape;419;p22"/>
          <p:cNvGrpSpPr/>
          <p:nvPr/>
        </p:nvGrpSpPr>
        <p:grpSpPr>
          <a:xfrm>
            <a:off x="-8269" y="21799"/>
            <a:ext cx="326287" cy="2522433"/>
            <a:chOff x="3640477" y="1538105"/>
            <a:chExt cx="317203" cy="1380023"/>
          </a:xfrm>
        </p:grpSpPr>
        <p:sp>
          <p:nvSpPr>
            <p:cNvPr id="15" name="Google Shape;420;p22"/>
            <p:cNvSpPr/>
            <p:nvPr/>
          </p:nvSpPr>
          <p:spPr>
            <a:xfrm>
              <a:off x="3640477" y="1538105"/>
              <a:ext cx="317203" cy="1380023"/>
            </a:xfrm>
            <a:custGeom>
              <a:avLst/>
              <a:gdLst/>
              <a:ahLst/>
              <a:cxnLst/>
              <a:rect l="l" t="t" r="r" b="b"/>
              <a:pathLst>
                <a:path w="125253" h="544925" extrusionOk="0">
                  <a:moveTo>
                    <a:pt x="0" y="0"/>
                  </a:moveTo>
                  <a:lnTo>
                    <a:pt x="125254" y="0"/>
                  </a:lnTo>
                  <a:lnTo>
                    <a:pt x="125254" y="544925"/>
                  </a:lnTo>
                  <a:lnTo>
                    <a:pt x="62579" y="474059"/>
                  </a:lnTo>
                  <a:lnTo>
                    <a:pt x="0" y="544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21;p22"/>
            <p:cNvSpPr/>
            <p:nvPr/>
          </p:nvSpPr>
          <p:spPr>
            <a:xfrm>
              <a:off x="3766378" y="1650980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22;p22"/>
            <p:cNvSpPr/>
            <p:nvPr/>
          </p:nvSpPr>
          <p:spPr>
            <a:xfrm>
              <a:off x="3675932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23;p22"/>
            <p:cNvSpPr/>
            <p:nvPr/>
          </p:nvSpPr>
          <p:spPr>
            <a:xfrm>
              <a:off x="3857063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24;p22"/>
            <p:cNvSpPr/>
            <p:nvPr/>
          </p:nvSpPr>
          <p:spPr>
            <a:xfrm>
              <a:off x="3766378" y="1818605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25;p22"/>
            <p:cNvSpPr/>
            <p:nvPr/>
          </p:nvSpPr>
          <p:spPr>
            <a:xfrm>
              <a:off x="3675932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6;p22"/>
            <p:cNvSpPr/>
            <p:nvPr/>
          </p:nvSpPr>
          <p:spPr>
            <a:xfrm>
              <a:off x="3857063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27;p22"/>
            <p:cNvSpPr/>
            <p:nvPr/>
          </p:nvSpPr>
          <p:spPr>
            <a:xfrm>
              <a:off x="3766378" y="196259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28;p22"/>
            <p:cNvSpPr/>
            <p:nvPr/>
          </p:nvSpPr>
          <p:spPr>
            <a:xfrm>
              <a:off x="3675932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29;p22"/>
            <p:cNvSpPr/>
            <p:nvPr/>
          </p:nvSpPr>
          <p:spPr>
            <a:xfrm>
              <a:off x="3857063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30;p22"/>
            <p:cNvSpPr/>
            <p:nvPr/>
          </p:nvSpPr>
          <p:spPr>
            <a:xfrm>
              <a:off x="3766378" y="213021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31;p22"/>
            <p:cNvSpPr/>
            <p:nvPr/>
          </p:nvSpPr>
          <p:spPr>
            <a:xfrm>
              <a:off x="3675932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32;p22"/>
            <p:cNvSpPr/>
            <p:nvPr/>
          </p:nvSpPr>
          <p:spPr>
            <a:xfrm>
              <a:off x="3857063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33;p22"/>
            <p:cNvSpPr/>
            <p:nvPr/>
          </p:nvSpPr>
          <p:spPr>
            <a:xfrm>
              <a:off x="3766378" y="227420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34;p22"/>
            <p:cNvSpPr/>
            <p:nvPr/>
          </p:nvSpPr>
          <p:spPr>
            <a:xfrm>
              <a:off x="3675932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35;p22"/>
            <p:cNvSpPr/>
            <p:nvPr/>
          </p:nvSpPr>
          <p:spPr>
            <a:xfrm>
              <a:off x="3857063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36;p22"/>
            <p:cNvSpPr/>
            <p:nvPr/>
          </p:nvSpPr>
          <p:spPr>
            <a:xfrm>
              <a:off x="3766378" y="244182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37;p22"/>
            <p:cNvSpPr/>
            <p:nvPr/>
          </p:nvSpPr>
          <p:spPr>
            <a:xfrm>
              <a:off x="3675932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38;p22"/>
            <p:cNvSpPr/>
            <p:nvPr/>
          </p:nvSpPr>
          <p:spPr>
            <a:xfrm>
              <a:off x="3857063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39;p22"/>
            <p:cNvSpPr/>
            <p:nvPr/>
          </p:nvSpPr>
          <p:spPr>
            <a:xfrm>
              <a:off x="3766378" y="2585816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40;p22"/>
            <p:cNvSpPr/>
            <p:nvPr/>
          </p:nvSpPr>
          <p:spPr>
            <a:xfrm>
              <a:off x="3675932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41;p22"/>
            <p:cNvSpPr/>
            <p:nvPr/>
          </p:nvSpPr>
          <p:spPr>
            <a:xfrm>
              <a:off x="3857063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442;p22"/>
            <p:cNvSpPr/>
            <p:nvPr/>
          </p:nvSpPr>
          <p:spPr>
            <a:xfrm>
              <a:off x="3675932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443;p22"/>
            <p:cNvSpPr/>
            <p:nvPr/>
          </p:nvSpPr>
          <p:spPr>
            <a:xfrm>
              <a:off x="3857063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594;p22"/>
          <p:cNvGrpSpPr/>
          <p:nvPr/>
        </p:nvGrpSpPr>
        <p:grpSpPr>
          <a:xfrm>
            <a:off x="6515940" y="6882262"/>
            <a:ext cx="800410" cy="800410"/>
            <a:chOff x="1923959" y="3509316"/>
            <a:chExt cx="299835" cy="299835"/>
          </a:xfrm>
        </p:grpSpPr>
        <p:sp>
          <p:nvSpPr>
            <p:cNvPr id="46" name="Google Shape;595;p22"/>
            <p:cNvSpPr/>
            <p:nvPr/>
          </p:nvSpPr>
          <p:spPr>
            <a:xfrm>
              <a:off x="1924009" y="3509320"/>
              <a:ext cx="299738" cy="299738"/>
            </a:xfrm>
            <a:custGeom>
              <a:avLst/>
              <a:gdLst/>
              <a:ahLst/>
              <a:cxnLst/>
              <a:rect l="l" t="t" r="r" b="b"/>
              <a:pathLst>
                <a:path w="113537" h="113537" extrusionOk="0">
                  <a:moveTo>
                    <a:pt x="113538" y="56769"/>
                  </a:moveTo>
                  <a:cubicBezTo>
                    <a:pt x="113538" y="88122"/>
                    <a:pt x="88122" y="113538"/>
                    <a:pt x="56769" y="113538"/>
                  </a:cubicBezTo>
                  <a:cubicBezTo>
                    <a:pt x="25416" y="113538"/>
                    <a:pt x="0" y="88122"/>
                    <a:pt x="0" y="56769"/>
                  </a:cubicBezTo>
                  <a:cubicBezTo>
                    <a:pt x="0" y="25416"/>
                    <a:pt x="25416" y="0"/>
                    <a:pt x="56769" y="0"/>
                  </a:cubicBezTo>
                  <a:cubicBezTo>
                    <a:pt x="88122" y="0"/>
                    <a:pt x="113538" y="25416"/>
                    <a:pt x="113538" y="56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96;p22"/>
            <p:cNvSpPr/>
            <p:nvPr/>
          </p:nvSpPr>
          <p:spPr>
            <a:xfrm>
              <a:off x="1923959" y="3509316"/>
              <a:ext cx="299835" cy="299835"/>
            </a:xfrm>
            <a:custGeom>
              <a:avLst/>
              <a:gdLst/>
              <a:ahLst/>
              <a:cxnLst/>
              <a:rect l="l" t="t" r="r" b="b"/>
              <a:pathLst>
                <a:path w="118395" h="118395" extrusionOk="0">
                  <a:moveTo>
                    <a:pt x="59489" y="118383"/>
                  </a:moveTo>
                  <a:cubicBezTo>
                    <a:pt x="26847" y="118325"/>
                    <a:pt x="396" y="91875"/>
                    <a:pt x="339" y="59232"/>
                  </a:cubicBezTo>
                  <a:cubicBezTo>
                    <a:pt x="339" y="26552"/>
                    <a:pt x="26809" y="44"/>
                    <a:pt x="59489" y="-13"/>
                  </a:cubicBezTo>
                  <a:cubicBezTo>
                    <a:pt x="92188" y="35"/>
                    <a:pt x="118687" y="26533"/>
                    <a:pt x="118735" y="59232"/>
                  </a:cubicBezTo>
                  <a:cubicBezTo>
                    <a:pt x="118677" y="91913"/>
                    <a:pt x="92169" y="118383"/>
                    <a:pt x="59489" y="118383"/>
                  </a:cubicBezTo>
                  <a:close/>
                  <a:moveTo>
                    <a:pt x="59489" y="4749"/>
                  </a:moveTo>
                  <a:cubicBezTo>
                    <a:pt x="29438" y="4806"/>
                    <a:pt x="5101" y="29181"/>
                    <a:pt x="5101" y="59232"/>
                  </a:cubicBezTo>
                  <a:cubicBezTo>
                    <a:pt x="5101" y="89274"/>
                    <a:pt x="29447" y="113620"/>
                    <a:pt x="59489" y="113620"/>
                  </a:cubicBezTo>
                  <a:cubicBezTo>
                    <a:pt x="89540" y="113620"/>
                    <a:pt x="113915" y="89284"/>
                    <a:pt x="113972" y="59232"/>
                  </a:cubicBezTo>
                  <a:cubicBezTo>
                    <a:pt x="113924" y="29162"/>
                    <a:pt x="89559" y="4806"/>
                    <a:pt x="59489" y="4749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97;p22"/>
            <p:cNvSpPr/>
            <p:nvPr/>
          </p:nvSpPr>
          <p:spPr>
            <a:xfrm>
              <a:off x="2006927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98;p22"/>
            <p:cNvSpPr/>
            <p:nvPr/>
          </p:nvSpPr>
          <p:spPr>
            <a:xfrm>
              <a:off x="2106776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99;p22"/>
            <p:cNvSpPr/>
            <p:nvPr/>
          </p:nvSpPr>
          <p:spPr>
            <a:xfrm>
              <a:off x="1998168" y="3685355"/>
              <a:ext cx="151107" cy="62021"/>
            </a:xfrm>
            <a:custGeom>
              <a:avLst/>
              <a:gdLst/>
              <a:ahLst/>
              <a:cxnLst/>
              <a:rect l="l" t="t" r="r" b="b"/>
              <a:pathLst>
                <a:path w="59667" h="24490" extrusionOk="0">
                  <a:moveTo>
                    <a:pt x="28943" y="24477"/>
                  </a:moveTo>
                  <a:lnTo>
                    <a:pt x="26467" y="24477"/>
                  </a:lnTo>
                  <a:cubicBezTo>
                    <a:pt x="15761" y="23172"/>
                    <a:pt x="6245" y="17029"/>
                    <a:pt x="654" y="7808"/>
                  </a:cubicBezTo>
                  <a:cubicBezTo>
                    <a:pt x="7" y="6675"/>
                    <a:pt x="388" y="5237"/>
                    <a:pt x="1511" y="4570"/>
                  </a:cubicBezTo>
                  <a:cubicBezTo>
                    <a:pt x="2645" y="3922"/>
                    <a:pt x="4093" y="4303"/>
                    <a:pt x="4750" y="5427"/>
                  </a:cubicBezTo>
                  <a:cubicBezTo>
                    <a:pt x="9550" y="13324"/>
                    <a:pt x="17685" y="18610"/>
                    <a:pt x="26848" y="19810"/>
                  </a:cubicBezTo>
                  <a:cubicBezTo>
                    <a:pt x="39297" y="20324"/>
                    <a:pt x="50727" y="12971"/>
                    <a:pt x="55423" y="1427"/>
                  </a:cubicBezTo>
                  <a:cubicBezTo>
                    <a:pt x="55947" y="217"/>
                    <a:pt x="57347" y="-335"/>
                    <a:pt x="58557" y="179"/>
                  </a:cubicBezTo>
                  <a:cubicBezTo>
                    <a:pt x="58557" y="188"/>
                    <a:pt x="58557" y="188"/>
                    <a:pt x="58566" y="188"/>
                  </a:cubicBezTo>
                  <a:cubicBezTo>
                    <a:pt x="59776" y="712"/>
                    <a:pt x="60328" y="2113"/>
                    <a:pt x="59814" y="3322"/>
                  </a:cubicBezTo>
                  <a:cubicBezTo>
                    <a:pt x="59804" y="3322"/>
                    <a:pt x="59804" y="3332"/>
                    <a:pt x="59804" y="3332"/>
                  </a:cubicBezTo>
                  <a:cubicBezTo>
                    <a:pt x="54623" y="15886"/>
                    <a:pt x="42516" y="24182"/>
                    <a:pt x="28943" y="24477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8" name="Google Shape;2168;p43"/>
          <p:cNvGrpSpPr/>
          <p:nvPr/>
        </p:nvGrpSpPr>
        <p:grpSpPr>
          <a:xfrm>
            <a:off x="218952" y="373846"/>
            <a:ext cx="7116900" cy="9597300"/>
            <a:chOff x="224350" y="224350"/>
            <a:chExt cx="7116900" cy="9597300"/>
          </a:xfrm>
        </p:grpSpPr>
        <p:sp>
          <p:nvSpPr>
            <p:cNvPr id="2169" name="Google Shape;2169;p43"/>
            <p:cNvSpPr/>
            <p:nvPr/>
          </p:nvSpPr>
          <p:spPr>
            <a:xfrm>
              <a:off x="224350" y="224350"/>
              <a:ext cx="6967500" cy="959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70" name="Google Shape;2170;p43"/>
            <p:cNvSpPr/>
            <p:nvPr/>
          </p:nvSpPr>
          <p:spPr>
            <a:xfrm rot="5400000">
              <a:off x="6936250" y="6499750"/>
              <a:ext cx="660600" cy="149400"/>
            </a:xfrm>
            <a:prstGeom prst="triangle">
              <a:avLst>
                <a:gd name="adj" fmla="val 5088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2171" name="Google Shape;2171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sp>
        <p:nvSpPr>
          <p:cNvPr id="2173" name="Google Shape;2173;p43"/>
          <p:cNvSpPr txBox="1">
            <a:spLocks noGrp="1"/>
          </p:cNvSpPr>
          <p:nvPr>
            <p:ph type="subTitle" idx="1"/>
          </p:nvPr>
        </p:nvSpPr>
        <p:spPr>
          <a:xfrm>
            <a:off x="873029" y="5526208"/>
            <a:ext cx="5650992" cy="1199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характеристика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комунікативних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якостей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endParaRPr sz="20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72" name="Google Shape;2172;p43"/>
          <p:cNvCxnSpPr/>
          <p:nvPr/>
        </p:nvCxnSpPr>
        <p:spPr>
          <a:xfrm>
            <a:off x="1613825" y="5649100"/>
            <a:ext cx="4169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174" name="Google Shape;2174;p43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75" name="Google Shape;2175;p43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76" name="Google Shape;2176;p43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77" name="Google Shape;2177;p43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78" name="Google Shape;2178;p43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79" name="Google Shape;2179;p43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80" name="Google Shape;2180;p43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81" name="Google Shape;2181;p43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82" name="Google Shape;2182;p43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83" name="Google Shape;2183;p43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grpSp>
        <p:nvGrpSpPr>
          <p:cNvPr id="19" name="Google Shape;1628;p28"/>
          <p:cNvGrpSpPr/>
          <p:nvPr/>
        </p:nvGrpSpPr>
        <p:grpSpPr>
          <a:xfrm>
            <a:off x="2852929" y="405428"/>
            <a:ext cx="4352260" cy="3667247"/>
            <a:chOff x="7013703" y="705157"/>
            <a:chExt cx="998912" cy="1024456"/>
          </a:xfrm>
        </p:grpSpPr>
        <p:sp>
          <p:nvSpPr>
            <p:cNvPr id="20" name="Google Shape;1629;p28"/>
            <p:cNvSpPr/>
            <p:nvPr/>
          </p:nvSpPr>
          <p:spPr>
            <a:xfrm>
              <a:off x="7051470" y="705157"/>
              <a:ext cx="961145" cy="792885"/>
            </a:xfrm>
            <a:custGeom>
              <a:avLst/>
              <a:gdLst/>
              <a:ahLst/>
              <a:cxnLst/>
              <a:rect l="l" t="t" r="r" b="b"/>
              <a:pathLst>
                <a:path w="379524" h="313084" extrusionOk="0">
                  <a:moveTo>
                    <a:pt x="56670" y="226925"/>
                  </a:moveTo>
                  <a:cubicBezTo>
                    <a:pt x="39682" y="232279"/>
                    <a:pt x="21130" y="227344"/>
                    <a:pt x="9045" y="214257"/>
                  </a:cubicBezTo>
                  <a:cubicBezTo>
                    <a:pt x="-5337" y="196731"/>
                    <a:pt x="-2194" y="165680"/>
                    <a:pt x="20666" y="147582"/>
                  </a:cubicBezTo>
                  <a:cubicBezTo>
                    <a:pt x="-1211" y="131872"/>
                    <a:pt x="-6210" y="101400"/>
                    <a:pt x="9501" y="79523"/>
                  </a:cubicBezTo>
                  <a:cubicBezTo>
                    <a:pt x="9696" y="79253"/>
                    <a:pt x="9893" y="78983"/>
                    <a:pt x="10093" y="78716"/>
                  </a:cubicBezTo>
                  <a:cubicBezTo>
                    <a:pt x="25553" y="61065"/>
                    <a:pt x="51450" y="57050"/>
                    <a:pt x="71529" y="69191"/>
                  </a:cubicBezTo>
                  <a:cubicBezTo>
                    <a:pt x="69543" y="45697"/>
                    <a:pt x="83328" y="23720"/>
                    <a:pt x="105343" y="15280"/>
                  </a:cubicBezTo>
                  <a:cubicBezTo>
                    <a:pt x="126038" y="7519"/>
                    <a:pt x="149377" y="13401"/>
                    <a:pt x="163922" y="30044"/>
                  </a:cubicBezTo>
                  <a:cubicBezTo>
                    <a:pt x="173082" y="9545"/>
                    <a:pt x="194620" y="-2501"/>
                    <a:pt x="216881" y="421"/>
                  </a:cubicBezTo>
                  <a:cubicBezTo>
                    <a:pt x="241569" y="4600"/>
                    <a:pt x="259523" y="26153"/>
                    <a:pt x="259172" y="51189"/>
                  </a:cubicBezTo>
                  <a:cubicBezTo>
                    <a:pt x="286502" y="27324"/>
                    <a:pt x="327899" y="29695"/>
                    <a:pt x="352326" y="56523"/>
                  </a:cubicBezTo>
                  <a:cubicBezTo>
                    <a:pt x="370952" y="80647"/>
                    <a:pt x="370518" y="114420"/>
                    <a:pt x="351279" y="138057"/>
                  </a:cubicBezTo>
                  <a:cubicBezTo>
                    <a:pt x="366508" y="138330"/>
                    <a:pt x="378960" y="150284"/>
                    <a:pt x="379854" y="165489"/>
                  </a:cubicBezTo>
                  <a:cubicBezTo>
                    <a:pt x="380196" y="179081"/>
                    <a:pt x="370914" y="191032"/>
                    <a:pt x="357660" y="194064"/>
                  </a:cubicBezTo>
                  <a:cubicBezTo>
                    <a:pt x="368665" y="226332"/>
                    <a:pt x="358040" y="262030"/>
                    <a:pt x="331181" y="283028"/>
                  </a:cubicBezTo>
                  <a:cubicBezTo>
                    <a:pt x="299097" y="306121"/>
                    <a:pt x="254998" y="302530"/>
                    <a:pt x="227073" y="274550"/>
                  </a:cubicBezTo>
                  <a:cubicBezTo>
                    <a:pt x="217363" y="294322"/>
                    <a:pt x="198968" y="308417"/>
                    <a:pt x="177352" y="312650"/>
                  </a:cubicBezTo>
                  <a:cubicBezTo>
                    <a:pt x="147773" y="315942"/>
                    <a:pt x="119476" y="299673"/>
                    <a:pt x="107439" y="272455"/>
                  </a:cubicBezTo>
                  <a:cubicBezTo>
                    <a:pt x="97455" y="279095"/>
                    <a:pt x="84927" y="280647"/>
                    <a:pt x="73625" y="276646"/>
                  </a:cubicBezTo>
                  <a:cubicBezTo>
                    <a:pt x="56114" y="266827"/>
                    <a:pt x="48807" y="245397"/>
                    <a:pt x="56670" y="2269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630;p28"/>
            <p:cNvSpPr/>
            <p:nvPr/>
          </p:nvSpPr>
          <p:spPr>
            <a:xfrm>
              <a:off x="7013703" y="1373618"/>
              <a:ext cx="129294" cy="100829"/>
            </a:xfrm>
            <a:custGeom>
              <a:avLst/>
              <a:gdLst/>
              <a:ahLst/>
              <a:cxnLst/>
              <a:rect l="l" t="t" r="r" b="b"/>
              <a:pathLst>
                <a:path w="51054" h="39814" extrusionOk="0">
                  <a:moveTo>
                    <a:pt x="51054" y="19907"/>
                  </a:moveTo>
                  <a:cubicBezTo>
                    <a:pt x="51054" y="30902"/>
                    <a:pt x="39625" y="39814"/>
                    <a:pt x="25527" y="39814"/>
                  </a:cubicBezTo>
                  <a:cubicBezTo>
                    <a:pt x="11429" y="39814"/>
                    <a:pt x="0" y="30902"/>
                    <a:pt x="0" y="19907"/>
                  </a:cubicBezTo>
                  <a:cubicBezTo>
                    <a:pt x="0" y="8913"/>
                    <a:pt x="11429" y="0"/>
                    <a:pt x="25527" y="0"/>
                  </a:cubicBezTo>
                  <a:cubicBezTo>
                    <a:pt x="39625" y="0"/>
                    <a:pt x="51054" y="8913"/>
                    <a:pt x="51054" y="199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631;p28"/>
            <p:cNvSpPr/>
            <p:nvPr/>
          </p:nvSpPr>
          <p:spPr>
            <a:xfrm>
              <a:off x="7051085" y="1542448"/>
              <a:ext cx="110478" cy="85875"/>
            </a:xfrm>
            <a:custGeom>
              <a:avLst/>
              <a:gdLst/>
              <a:ahLst/>
              <a:cxnLst/>
              <a:rect l="l" t="t" r="r" b="b"/>
              <a:pathLst>
                <a:path w="43624" h="33909" extrusionOk="0">
                  <a:moveTo>
                    <a:pt x="43624" y="16955"/>
                  </a:moveTo>
                  <a:cubicBezTo>
                    <a:pt x="43624" y="26318"/>
                    <a:pt x="33859" y="33909"/>
                    <a:pt x="21812" y="33909"/>
                  </a:cubicBezTo>
                  <a:cubicBezTo>
                    <a:pt x="9765" y="33909"/>
                    <a:pt x="0" y="26318"/>
                    <a:pt x="0" y="16955"/>
                  </a:cubicBezTo>
                  <a:cubicBezTo>
                    <a:pt x="0" y="7591"/>
                    <a:pt x="9765" y="0"/>
                    <a:pt x="21812" y="0"/>
                  </a:cubicBezTo>
                  <a:cubicBezTo>
                    <a:pt x="33859" y="0"/>
                    <a:pt x="43624" y="7591"/>
                    <a:pt x="43624" y="16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632;p28"/>
            <p:cNvSpPr/>
            <p:nvPr/>
          </p:nvSpPr>
          <p:spPr>
            <a:xfrm>
              <a:off x="7087988" y="1672204"/>
              <a:ext cx="73812" cy="57409"/>
            </a:xfrm>
            <a:custGeom>
              <a:avLst/>
              <a:gdLst/>
              <a:ahLst/>
              <a:cxnLst/>
              <a:rect l="l" t="t" r="r" b="b"/>
              <a:pathLst>
                <a:path w="29146" h="22669" extrusionOk="0">
                  <a:moveTo>
                    <a:pt x="29147" y="11335"/>
                  </a:moveTo>
                  <a:cubicBezTo>
                    <a:pt x="29147" y="17595"/>
                    <a:pt x="22622" y="22669"/>
                    <a:pt x="14573" y="22669"/>
                  </a:cubicBezTo>
                  <a:cubicBezTo>
                    <a:pt x="6525" y="22669"/>
                    <a:pt x="0" y="17595"/>
                    <a:pt x="0" y="11335"/>
                  </a:cubicBezTo>
                  <a:cubicBezTo>
                    <a:pt x="0" y="5075"/>
                    <a:pt x="6525" y="0"/>
                    <a:pt x="14573" y="0"/>
                  </a:cubicBezTo>
                  <a:cubicBezTo>
                    <a:pt x="22622" y="0"/>
                    <a:pt x="29147" y="5075"/>
                    <a:pt x="29147" y="11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27249" y="1015792"/>
            <a:ext cx="3564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i="1" dirty="0">
                <a:solidFill>
                  <a:schemeClr val="accent2">
                    <a:lumMod val="75000"/>
                  </a:schemeClr>
                </a:solidFill>
              </a:rPr>
              <a:t>Педагогічна майстерність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uk-UA" sz="1800" dirty="0">
                <a:solidFill>
                  <a:schemeClr val="accent1">
                    <a:lumMod val="75000"/>
                  </a:schemeClr>
                </a:solidFill>
              </a:rPr>
              <a:t>це комплекс властивостей особистості, який забезпечує самоорганізацію професійної діяльності високого рівня на рефлексивній основі.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Google Shape;561;p22"/>
          <p:cNvSpPr/>
          <p:nvPr/>
        </p:nvSpPr>
        <p:spPr>
          <a:xfrm>
            <a:off x="852045" y="2297684"/>
            <a:ext cx="1389475" cy="1220545"/>
          </a:xfrm>
          <a:custGeom>
            <a:avLst/>
            <a:gdLst/>
            <a:ahLst/>
            <a:cxnLst/>
            <a:rect l="l" t="t" r="r" b="b"/>
            <a:pathLst>
              <a:path w="165345" h="157721" extrusionOk="0">
                <a:moveTo>
                  <a:pt x="128872" y="157147"/>
                </a:moveTo>
                <a:lnTo>
                  <a:pt x="85247" y="134287"/>
                </a:lnTo>
                <a:cubicBezTo>
                  <a:pt x="83857" y="133525"/>
                  <a:pt x="82161" y="133525"/>
                  <a:pt x="80771" y="134287"/>
                </a:cubicBezTo>
                <a:lnTo>
                  <a:pt x="37146" y="157147"/>
                </a:lnTo>
                <a:cubicBezTo>
                  <a:pt x="34775" y="158398"/>
                  <a:pt x="31831" y="157488"/>
                  <a:pt x="30584" y="155114"/>
                </a:cubicBezTo>
                <a:cubicBezTo>
                  <a:pt x="30079" y="154160"/>
                  <a:pt x="29907" y="153065"/>
                  <a:pt x="30098" y="152003"/>
                </a:cubicBezTo>
                <a:lnTo>
                  <a:pt x="38384" y="103521"/>
                </a:lnTo>
                <a:cubicBezTo>
                  <a:pt x="38680" y="101959"/>
                  <a:pt x="38185" y="100351"/>
                  <a:pt x="37051" y="99235"/>
                </a:cubicBezTo>
                <a:lnTo>
                  <a:pt x="1809" y="64850"/>
                </a:lnTo>
                <a:cubicBezTo>
                  <a:pt x="-115" y="62979"/>
                  <a:pt x="-154" y="59903"/>
                  <a:pt x="1713" y="57980"/>
                </a:cubicBezTo>
                <a:cubicBezTo>
                  <a:pt x="2456" y="57218"/>
                  <a:pt x="3428" y="56720"/>
                  <a:pt x="4476" y="56563"/>
                </a:cubicBezTo>
                <a:lnTo>
                  <a:pt x="53148" y="49514"/>
                </a:lnTo>
                <a:cubicBezTo>
                  <a:pt x="54739" y="49255"/>
                  <a:pt x="56111" y="48269"/>
                  <a:pt x="56863" y="46847"/>
                </a:cubicBezTo>
                <a:lnTo>
                  <a:pt x="78675" y="2651"/>
                </a:lnTo>
                <a:cubicBezTo>
                  <a:pt x="79885" y="258"/>
                  <a:pt x="82809" y="-700"/>
                  <a:pt x="85200" y="512"/>
                </a:cubicBezTo>
                <a:cubicBezTo>
                  <a:pt x="86124" y="979"/>
                  <a:pt x="86876" y="1728"/>
                  <a:pt x="87343" y="2651"/>
                </a:cubicBezTo>
                <a:lnTo>
                  <a:pt x="109155" y="46847"/>
                </a:lnTo>
                <a:cubicBezTo>
                  <a:pt x="109870" y="48265"/>
                  <a:pt x="111213" y="49255"/>
                  <a:pt x="112775" y="49514"/>
                </a:cubicBezTo>
                <a:lnTo>
                  <a:pt x="161543" y="56563"/>
                </a:lnTo>
                <a:cubicBezTo>
                  <a:pt x="164200" y="56960"/>
                  <a:pt x="166029" y="59434"/>
                  <a:pt x="165629" y="62086"/>
                </a:cubicBezTo>
                <a:cubicBezTo>
                  <a:pt x="165467" y="63138"/>
                  <a:pt x="164972" y="64109"/>
                  <a:pt x="164210" y="64850"/>
                </a:cubicBezTo>
                <a:lnTo>
                  <a:pt x="128967" y="99235"/>
                </a:lnTo>
                <a:cubicBezTo>
                  <a:pt x="127843" y="100359"/>
                  <a:pt x="127310" y="101947"/>
                  <a:pt x="127538" y="103521"/>
                </a:cubicBezTo>
                <a:lnTo>
                  <a:pt x="135921" y="152003"/>
                </a:lnTo>
                <a:cubicBezTo>
                  <a:pt x="136387" y="154646"/>
                  <a:pt x="134625" y="157166"/>
                  <a:pt x="131987" y="157633"/>
                </a:cubicBezTo>
                <a:cubicBezTo>
                  <a:pt x="130920" y="157821"/>
                  <a:pt x="129825" y="157650"/>
                  <a:pt x="128872" y="15714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" name="Прямоугольник 4"/>
          <p:cNvSpPr/>
          <p:nvPr/>
        </p:nvSpPr>
        <p:spPr>
          <a:xfrm>
            <a:off x="211999" y="6914027"/>
            <a:ext cx="6962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Мовна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норма –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сукупність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мовних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засобів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відповідають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системі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сприймаються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носіями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як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зразок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суспільного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спілкування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, як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головна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категорія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культури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1800" b="1" i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162" y="8367560"/>
            <a:ext cx="5766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 err="1">
                <a:solidFill>
                  <a:schemeClr val="accent3">
                    <a:lumMod val="25000"/>
                  </a:schemeClr>
                </a:solidFill>
              </a:rPr>
              <a:t>Мовні</a:t>
            </a:r>
            <a:r>
              <a:rPr lang="ru-RU" sz="1800" b="1" i="1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3">
                    <a:lumMod val="25000"/>
                  </a:schemeClr>
                </a:solidFill>
              </a:rPr>
              <a:t>норми</a:t>
            </a:r>
            <a:r>
              <a:rPr lang="ru-RU" sz="1800" b="1" i="1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3">
                    <a:lumMod val="25000"/>
                  </a:schemeClr>
                </a:solidFill>
              </a:rPr>
              <a:t>поділяються</a:t>
            </a:r>
            <a:r>
              <a:rPr lang="ru-RU" sz="1800" b="1" i="1" dirty="0">
                <a:solidFill>
                  <a:schemeClr val="accent3">
                    <a:lumMod val="25000"/>
                  </a:schemeClr>
                </a:solidFill>
              </a:rPr>
              <a:t> на </a:t>
            </a:r>
            <a:r>
              <a:rPr lang="ru-RU" sz="1800" b="1" i="1" dirty="0" err="1">
                <a:solidFill>
                  <a:schemeClr val="accent3">
                    <a:lumMod val="25000"/>
                  </a:schemeClr>
                </a:solidFill>
              </a:rPr>
              <a:t>орфоепічні</a:t>
            </a:r>
            <a:r>
              <a:rPr lang="ru-RU" sz="1800" b="1" i="1" dirty="0">
                <a:solidFill>
                  <a:schemeClr val="accent3">
                    <a:lumMod val="25000"/>
                  </a:schemeClr>
                </a:solidFill>
              </a:rPr>
              <a:t>, </a:t>
            </a:r>
            <a:r>
              <a:rPr lang="ru-RU" sz="1800" b="1" i="1" dirty="0" err="1">
                <a:solidFill>
                  <a:schemeClr val="accent3">
                    <a:lumMod val="25000"/>
                  </a:schemeClr>
                </a:solidFill>
              </a:rPr>
              <a:t>лексичні</a:t>
            </a:r>
            <a:r>
              <a:rPr lang="ru-RU" sz="1800" b="1" i="1" dirty="0">
                <a:solidFill>
                  <a:schemeClr val="accent3">
                    <a:lumMod val="25000"/>
                  </a:schemeClr>
                </a:solidFill>
              </a:rPr>
              <a:t>, </a:t>
            </a:r>
            <a:r>
              <a:rPr lang="ru-RU" sz="1800" b="1" i="1" dirty="0" err="1">
                <a:solidFill>
                  <a:schemeClr val="accent3">
                    <a:lumMod val="25000"/>
                  </a:schemeClr>
                </a:solidFill>
              </a:rPr>
              <a:t>фразеологічні</a:t>
            </a:r>
            <a:r>
              <a:rPr lang="ru-RU" sz="1800" b="1" i="1" dirty="0">
                <a:solidFill>
                  <a:schemeClr val="accent3">
                    <a:lumMod val="25000"/>
                  </a:schemeClr>
                </a:solidFill>
              </a:rPr>
              <a:t>, </a:t>
            </a:r>
            <a:r>
              <a:rPr lang="ru-RU" sz="1800" b="1" i="1" dirty="0" err="1">
                <a:solidFill>
                  <a:schemeClr val="accent3">
                    <a:lumMod val="25000"/>
                  </a:schemeClr>
                </a:solidFill>
              </a:rPr>
              <a:t>граматичні</a:t>
            </a:r>
            <a:r>
              <a:rPr lang="ru-RU" sz="1800" b="1" i="1" dirty="0">
                <a:solidFill>
                  <a:schemeClr val="accent3">
                    <a:lumMod val="25000"/>
                  </a:schemeClr>
                </a:solidFill>
              </a:rPr>
              <a:t> (</a:t>
            </a:r>
            <a:r>
              <a:rPr lang="ru-RU" sz="1800" b="1" i="1" dirty="0" err="1">
                <a:solidFill>
                  <a:schemeClr val="accent3">
                    <a:lumMod val="25000"/>
                  </a:schemeClr>
                </a:solidFill>
              </a:rPr>
              <a:t>словотвірні</a:t>
            </a:r>
            <a:r>
              <a:rPr lang="ru-RU" sz="1800" b="1" i="1" dirty="0">
                <a:solidFill>
                  <a:schemeClr val="accent3">
                    <a:lumMod val="25000"/>
                  </a:schemeClr>
                </a:solidFill>
              </a:rPr>
              <a:t>, </a:t>
            </a:r>
            <a:r>
              <a:rPr lang="ru-RU" sz="1800" b="1" i="1" dirty="0" err="1">
                <a:solidFill>
                  <a:schemeClr val="accent3">
                    <a:lumMod val="25000"/>
                  </a:schemeClr>
                </a:solidFill>
              </a:rPr>
              <a:t>морфологічні</a:t>
            </a:r>
            <a:r>
              <a:rPr lang="ru-RU" sz="1800" b="1" i="1" dirty="0">
                <a:solidFill>
                  <a:schemeClr val="accent3">
                    <a:lumMod val="25000"/>
                  </a:schemeClr>
                </a:solidFill>
              </a:rPr>
              <a:t>, </a:t>
            </a:r>
            <a:r>
              <a:rPr lang="ru-RU" sz="1800" b="1" i="1" dirty="0" err="1">
                <a:solidFill>
                  <a:schemeClr val="accent3">
                    <a:lumMod val="25000"/>
                  </a:schemeClr>
                </a:solidFill>
              </a:rPr>
              <a:t>синтаксичні</a:t>
            </a:r>
            <a:r>
              <a:rPr lang="ru-RU" sz="1800" b="1" i="1" dirty="0">
                <a:solidFill>
                  <a:schemeClr val="accent3">
                    <a:lumMod val="25000"/>
                  </a:schemeClr>
                </a:solidFill>
              </a:rPr>
              <a:t>), </a:t>
            </a:r>
            <a:r>
              <a:rPr lang="ru-RU" sz="1800" b="1" i="1" dirty="0" err="1">
                <a:solidFill>
                  <a:schemeClr val="accent3">
                    <a:lumMod val="25000"/>
                  </a:schemeClr>
                </a:solidFill>
              </a:rPr>
              <a:t>орфографічні</a:t>
            </a:r>
            <a:r>
              <a:rPr lang="ru-RU" sz="1800" b="1" i="1" dirty="0">
                <a:solidFill>
                  <a:schemeClr val="accent3">
                    <a:lumMod val="25000"/>
                  </a:schemeClr>
                </a:solidFill>
              </a:rPr>
              <a:t>, </a:t>
            </a:r>
            <a:r>
              <a:rPr lang="ru-RU" sz="1800" b="1" i="1" dirty="0" err="1">
                <a:solidFill>
                  <a:schemeClr val="accent3">
                    <a:lumMod val="25000"/>
                  </a:schemeClr>
                </a:solidFill>
              </a:rPr>
              <a:t>пунктуаційні</a:t>
            </a:r>
            <a:r>
              <a:rPr lang="ru-RU" sz="1800" b="1" i="1" dirty="0">
                <a:solidFill>
                  <a:schemeClr val="accent3">
                    <a:lumMod val="25000"/>
                  </a:schemeClr>
                </a:solidFill>
              </a:rPr>
              <a:t>, </a:t>
            </a:r>
            <a:r>
              <a:rPr lang="ru-RU" sz="1800" b="1" i="1" dirty="0" err="1">
                <a:solidFill>
                  <a:schemeClr val="accent3">
                    <a:lumMod val="25000"/>
                  </a:schemeClr>
                </a:solidFill>
              </a:rPr>
              <a:t>стилістичні</a:t>
            </a:r>
            <a:r>
              <a:rPr lang="ru-RU" sz="1800" b="1" i="1" dirty="0">
                <a:solidFill>
                  <a:schemeClr val="accent3">
                    <a:lumMod val="2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2000" b="1" dirty="0" err="1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Компоненти</a:t>
            </a:r>
            <a:r>
              <a:rPr lang="ru-RU" sz="2000" b="1" dirty="0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b="1" dirty="0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 err="1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створюють</a:t>
            </a:r>
            <a:r>
              <a:rPr lang="ru-RU" sz="2000" b="1" dirty="0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гармонійну</a:t>
            </a:r>
            <a:r>
              <a:rPr lang="ru-RU" sz="2000" b="1" dirty="0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єдність</a:t>
            </a:r>
            <a:r>
              <a:rPr lang="ru-RU" sz="2000" b="1" dirty="0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думки та слова. </a:t>
            </a:r>
            <a:endParaRPr sz="2000" b="1" dirty="0">
              <a:solidFill>
                <a:schemeClr val="accent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9" name="Google Shape;2189;p44"/>
          <p:cNvSpPr txBox="1">
            <a:spLocks noGrp="1"/>
          </p:cNvSpPr>
          <p:nvPr>
            <p:ph type="body" idx="1"/>
          </p:nvPr>
        </p:nvSpPr>
        <p:spPr>
          <a:xfrm>
            <a:off x="374550" y="1004549"/>
            <a:ext cx="6514500" cy="9032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>
              <a:buNone/>
            </a:pPr>
            <a:r>
              <a:rPr lang="uk-UA" sz="1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правильність (нормативність), змістовність, логічність та послідовність, багатство, точність (адекватність), доречність, виразність, естетичність та милозвучність, діапазон, швидкість, взаємодія та зв’язність мовлення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uk-UA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1.Логічність мовлення передбачає послідовність, обґрунтованість, відповідність законам логіки. 2.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Точність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виявляється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використанні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слів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r>
              <a:rPr lang="uk-UA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3.Ясність мовлення забезпечує адекватне розуміння сказаного, що не вимагає від співрозмовника особливих зусиль при сприйнятті. </a:t>
            </a:r>
          </a:p>
          <a:p>
            <a:pPr marL="0" lvl="0" indent="0">
              <a:buNone/>
            </a:pPr>
            <a:r>
              <a:rPr lang="uk-UA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4.Неясність мовлення зумовлюється порушенням норм літературної мови, перенасиченістю висловлювань незрозумілими термінами.</a:t>
            </a:r>
          </a:p>
          <a:p>
            <a:pPr marL="0" lvl="0" indent="0">
              <a:buNone/>
            </a:pPr>
            <a:r>
              <a:rPr lang="uk-UA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Багатство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оволодіння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лексичним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багатством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різноманітними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способами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вираження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тієї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самої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думки. </a:t>
            </a:r>
          </a:p>
          <a:p>
            <a:pPr marL="0" lvl="0" indent="0">
              <a:buNone/>
            </a:pPr>
            <a:r>
              <a:rPr lang="uk-UA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Доречність мовлення - відповідність ситуації мовлення, врахування особливостей аудиторії.</a:t>
            </a:r>
          </a:p>
          <a:p>
            <a:pPr marL="0" lvl="0" indent="0">
              <a:buNone/>
            </a:pPr>
            <a:r>
              <a:rPr lang="uk-UA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Естетичність </a:t>
            </a:r>
            <a:r>
              <a:rPr lang="uk-UA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мовлення-</a:t>
            </a:r>
            <a:r>
              <a:rPr lang="uk-UA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використання цитат, фразеологізмів, різноманітних синтаксичних конструкцій,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темпу і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звучності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уникнення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нагромаджень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приголосних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голосних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0" name="Google Shape;2190;p44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91" name="Google Shape;2191;p44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92" name="Google Shape;2192;p44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93" name="Google Shape;2193;p44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94" name="Google Shape;2194;p44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95" name="Google Shape;2195;p44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96" name="Google Shape;2196;p44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97" name="Google Shape;2197;p44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98" name="Google Shape;2198;p44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199" name="Google Shape;2199;p44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grpSp>
        <p:nvGrpSpPr>
          <p:cNvPr id="14" name="Google Shape;444;p22"/>
          <p:cNvGrpSpPr/>
          <p:nvPr/>
        </p:nvGrpSpPr>
        <p:grpSpPr>
          <a:xfrm>
            <a:off x="-11064" y="-36584"/>
            <a:ext cx="499771" cy="2580817"/>
            <a:chOff x="3640477" y="1538105"/>
            <a:chExt cx="317203" cy="1380023"/>
          </a:xfrm>
        </p:grpSpPr>
        <p:sp>
          <p:nvSpPr>
            <p:cNvPr id="15" name="Google Shape;445;p22"/>
            <p:cNvSpPr/>
            <p:nvPr/>
          </p:nvSpPr>
          <p:spPr>
            <a:xfrm>
              <a:off x="3640477" y="1538105"/>
              <a:ext cx="317203" cy="1380023"/>
            </a:xfrm>
            <a:custGeom>
              <a:avLst/>
              <a:gdLst/>
              <a:ahLst/>
              <a:cxnLst/>
              <a:rect l="l" t="t" r="r" b="b"/>
              <a:pathLst>
                <a:path w="125253" h="544925" extrusionOk="0">
                  <a:moveTo>
                    <a:pt x="0" y="0"/>
                  </a:moveTo>
                  <a:lnTo>
                    <a:pt x="125254" y="0"/>
                  </a:lnTo>
                  <a:lnTo>
                    <a:pt x="125254" y="544925"/>
                  </a:lnTo>
                  <a:lnTo>
                    <a:pt x="62579" y="474059"/>
                  </a:lnTo>
                  <a:lnTo>
                    <a:pt x="0" y="544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46;p22"/>
            <p:cNvSpPr/>
            <p:nvPr/>
          </p:nvSpPr>
          <p:spPr>
            <a:xfrm>
              <a:off x="3766378" y="1650980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47;p22"/>
            <p:cNvSpPr/>
            <p:nvPr/>
          </p:nvSpPr>
          <p:spPr>
            <a:xfrm>
              <a:off x="3675932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48;p22"/>
            <p:cNvSpPr/>
            <p:nvPr/>
          </p:nvSpPr>
          <p:spPr>
            <a:xfrm>
              <a:off x="3857063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49;p22"/>
            <p:cNvSpPr/>
            <p:nvPr/>
          </p:nvSpPr>
          <p:spPr>
            <a:xfrm>
              <a:off x="3766378" y="1818605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50;p22"/>
            <p:cNvSpPr/>
            <p:nvPr/>
          </p:nvSpPr>
          <p:spPr>
            <a:xfrm>
              <a:off x="3675932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51;p22"/>
            <p:cNvSpPr/>
            <p:nvPr/>
          </p:nvSpPr>
          <p:spPr>
            <a:xfrm>
              <a:off x="3857063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52;p22"/>
            <p:cNvSpPr/>
            <p:nvPr/>
          </p:nvSpPr>
          <p:spPr>
            <a:xfrm>
              <a:off x="3766378" y="196259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53;p22"/>
            <p:cNvSpPr/>
            <p:nvPr/>
          </p:nvSpPr>
          <p:spPr>
            <a:xfrm>
              <a:off x="3675932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54;p22"/>
            <p:cNvSpPr/>
            <p:nvPr/>
          </p:nvSpPr>
          <p:spPr>
            <a:xfrm>
              <a:off x="3857063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55;p22"/>
            <p:cNvSpPr/>
            <p:nvPr/>
          </p:nvSpPr>
          <p:spPr>
            <a:xfrm>
              <a:off x="3766378" y="213021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56;p22"/>
            <p:cNvSpPr/>
            <p:nvPr/>
          </p:nvSpPr>
          <p:spPr>
            <a:xfrm>
              <a:off x="3675932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57;p22"/>
            <p:cNvSpPr/>
            <p:nvPr/>
          </p:nvSpPr>
          <p:spPr>
            <a:xfrm>
              <a:off x="3857063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58;p22"/>
            <p:cNvSpPr/>
            <p:nvPr/>
          </p:nvSpPr>
          <p:spPr>
            <a:xfrm>
              <a:off x="3766378" y="227420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59;p22"/>
            <p:cNvSpPr/>
            <p:nvPr/>
          </p:nvSpPr>
          <p:spPr>
            <a:xfrm>
              <a:off x="3675932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60;p22"/>
            <p:cNvSpPr/>
            <p:nvPr/>
          </p:nvSpPr>
          <p:spPr>
            <a:xfrm>
              <a:off x="3857063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61;p22"/>
            <p:cNvSpPr/>
            <p:nvPr/>
          </p:nvSpPr>
          <p:spPr>
            <a:xfrm>
              <a:off x="3766378" y="244182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62;p22"/>
            <p:cNvSpPr/>
            <p:nvPr/>
          </p:nvSpPr>
          <p:spPr>
            <a:xfrm>
              <a:off x="3675932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63;p22"/>
            <p:cNvSpPr/>
            <p:nvPr/>
          </p:nvSpPr>
          <p:spPr>
            <a:xfrm>
              <a:off x="3857063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64;p22"/>
            <p:cNvSpPr/>
            <p:nvPr/>
          </p:nvSpPr>
          <p:spPr>
            <a:xfrm>
              <a:off x="3766378" y="2585816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65;p22"/>
            <p:cNvSpPr/>
            <p:nvPr/>
          </p:nvSpPr>
          <p:spPr>
            <a:xfrm>
              <a:off x="3675932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66;p22"/>
            <p:cNvSpPr/>
            <p:nvPr/>
          </p:nvSpPr>
          <p:spPr>
            <a:xfrm>
              <a:off x="3857063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467;p22"/>
            <p:cNvSpPr/>
            <p:nvPr/>
          </p:nvSpPr>
          <p:spPr>
            <a:xfrm>
              <a:off x="3675932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468;p22"/>
            <p:cNvSpPr/>
            <p:nvPr/>
          </p:nvSpPr>
          <p:spPr>
            <a:xfrm>
              <a:off x="3857063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600;p22"/>
          <p:cNvGrpSpPr/>
          <p:nvPr/>
        </p:nvGrpSpPr>
        <p:grpSpPr>
          <a:xfrm>
            <a:off x="5888736" y="8704382"/>
            <a:ext cx="1055122" cy="1043122"/>
            <a:chOff x="1923959" y="3509316"/>
            <a:chExt cx="299835" cy="299835"/>
          </a:xfrm>
        </p:grpSpPr>
        <p:sp>
          <p:nvSpPr>
            <p:cNvPr id="46" name="Google Shape;601;p22"/>
            <p:cNvSpPr/>
            <p:nvPr/>
          </p:nvSpPr>
          <p:spPr>
            <a:xfrm>
              <a:off x="1924009" y="3509320"/>
              <a:ext cx="299738" cy="299738"/>
            </a:xfrm>
            <a:custGeom>
              <a:avLst/>
              <a:gdLst/>
              <a:ahLst/>
              <a:cxnLst/>
              <a:rect l="l" t="t" r="r" b="b"/>
              <a:pathLst>
                <a:path w="113537" h="113537" extrusionOk="0">
                  <a:moveTo>
                    <a:pt x="113538" y="56769"/>
                  </a:moveTo>
                  <a:cubicBezTo>
                    <a:pt x="113538" y="88122"/>
                    <a:pt x="88122" y="113538"/>
                    <a:pt x="56769" y="113538"/>
                  </a:cubicBezTo>
                  <a:cubicBezTo>
                    <a:pt x="25416" y="113538"/>
                    <a:pt x="0" y="88122"/>
                    <a:pt x="0" y="56769"/>
                  </a:cubicBezTo>
                  <a:cubicBezTo>
                    <a:pt x="0" y="25416"/>
                    <a:pt x="25416" y="0"/>
                    <a:pt x="56769" y="0"/>
                  </a:cubicBezTo>
                  <a:cubicBezTo>
                    <a:pt x="88122" y="0"/>
                    <a:pt x="113538" y="25416"/>
                    <a:pt x="113538" y="567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02;p22"/>
            <p:cNvSpPr/>
            <p:nvPr/>
          </p:nvSpPr>
          <p:spPr>
            <a:xfrm>
              <a:off x="1923959" y="3509316"/>
              <a:ext cx="299835" cy="299835"/>
            </a:xfrm>
            <a:custGeom>
              <a:avLst/>
              <a:gdLst/>
              <a:ahLst/>
              <a:cxnLst/>
              <a:rect l="l" t="t" r="r" b="b"/>
              <a:pathLst>
                <a:path w="118395" h="118395" extrusionOk="0">
                  <a:moveTo>
                    <a:pt x="59489" y="118383"/>
                  </a:moveTo>
                  <a:cubicBezTo>
                    <a:pt x="26847" y="118325"/>
                    <a:pt x="396" y="91875"/>
                    <a:pt x="339" y="59232"/>
                  </a:cubicBezTo>
                  <a:cubicBezTo>
                    <a:pt x="339" y="26552"/>
                    <a:pt x="26809" y="44"/>
                    <a:pt x="59489" y="-13"/>
                  </a:cubicBezTo>
                  <a:cubicBezTo>
                    <a:pt x="92188" y="35"/>
                    <a:pt x="118687" y="26533"/>
                    <a:pt x="118735" y="59232"/>
                  </a:cubicBezTo>
                  <a:cubicBezTo>
                    <a:pt x="118677" y="91913"/>
                    <a:pt x="92169" y="118383"/>
                    <a:pt x="59489" y="118383"/>
                  </a:cubicBezTo>
                  <a:close/>
                  <a:moveTo>
                    <a:pt x="59489" y="4749"/>
                  </a:moveTo>
                  <a:cubicBezTo>
                    <a:pt x="29438" y="4806"/>
                    <a:pt x="5101" y="29181"/>
                    <a:pt x="5101" y="59232"/>
                  </a:cubicBezTo>
                  <a:cubicBezTo>
                    <a:pt x="5101" y="89274"/>
                    <a:pt x="29447" y="113620"/>
                    <a:pt x="59489" y="113620"/>
                  </a:cubicBezTo>
                  <a:cubicBezTo>
                    <a:pt x="89540" y="113620"/>
                    <a:pt x="113915" y="89284"/>
                    <a:pt x="113972" y="59232"/>
                  </a:cubicBezTo>
                  <a:cubicBezTo>
                    <a:pt x="113924" y="29162"/>
                    <a:pt x="89559" y="4806"/>
                    <a:pt x="59489" y="4749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03;p22"/>
            <p:cNvSpPr/>
            <p:nvPr/>
          </p:nvSpPr>
          <p:spPr>
            <a:xfrm>
              <a:off x="2006927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604;p22"/>
            <p:cNvSpPr/>
            <p:nvPr/>
          </p:nvSpPr>
          <p:spPr>
            <a:xfrm>
              <a:off x="2106776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605;p22"/>
            <p:cNvSpPr/>
            <p:nvPr/>
          </p:nvSpPr>
          <p:spPr>
            <a:xfrm>
              <a:off x="1998168" y="3685355"/>
              <a:ext cx="151107" cy="62021"/>
            </a:xfrm>
            <a:custGeom>
              <a:avLst/>
              <a:gdLst/>
              <a:ahLst/>
              <a:cxnLst/>
              <a:rect l="l" t="t" r="r" b="b"/>
              <a:pathLst>
                <a:path w="59667" h="24490" extrusionOk="0">
                  <a:moveTo>
                    <a:pt x="28943" y="24477"/>
                  </a:moveTo>
                  <a:lnTo>
                    <a:pt x="26467" y="24477"/>
                  </a:lnTo>
                  <a:cubicBezTo>
                    <a:pt x="15761" y="23172"/>
                    <a:pt x="6245" y="17029"/>
                    <a:pt x="654" y="7808"/>
                  </a:cubicBezTo>
                  <a:cubicBezTo>
                    <a:pt x="7" y="6675"/>
                    <a:pt x="388" y="5237"/>
                    <a:pt x="1511" y="4570"/>
                  </a:cubicBezTo>
                  <a:cubicBezTo>
                    <a:pt x="2645" y="3922"/>
                    <a:pt x="4093" y="4303"/>
                    <a:pt x="4750" y="5427"/>
                  </a:cubicBezTo>
                  <a:cubicBezTo>
                    <a:pt x="9550" y="13324"/>
                    <a:pt x="17685" y="18610"/>
                    <a:pt x="26848" y="19810"/>
                  </a:cubicBezTo>
                  <a:cubicBezTo>
                    <a:pt x="39297" y="20324"/>
                    <a:pt x="50727" y="12971"/>
                    <a:pt x="55423" y="1427"/>
                  </a:cubicBezTo>
                  <a:cubicBezTo>
                    <a:pt x="55947" y="217"/>
                    <a:pt x="57347" y="-335"/>
                    <a:pt x="58557" y="179"/>
                  </a:cubicBezTo>
                  <a:cubicBezTo>
                    <a:pt x="58557" y="188"/>
                    <a:pt x="58557" y="188"/>
                    <a:pt x="58566" y="188"/>
                  </a:cubicBezTo>
                  <a:cubicBezTo>
                    <a:pt x="59776" y="712"/>
                    <a:pt x="60328" y="2113"/>
                    <a:pt x="59814" y="3322"/>
                  </a:cubicBezTo>
                  <a:cubicBezTo>
                    <a:pt x="59804" y="3322"/>
                    <a:pt x="59804" y="3332"/>
                    <a:pt x="59804" y="3332"/>
                  </a:cubicBezTo>
                  <a:cubicBezTo>
                    <a:pt x="54623" y="15886"/>
                    <a:pt x="42516" y="24182"/>
                    <a:pt x="28943" y="24477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4" name="Google Shape;2204;p45"/>
          <p:cNvGrpSpPr/>
          <p:nvPr/>
        </p:nvGrpSpPr>
        <p:grpSpPr>
          <a:xfrm>
            <a:off x="199450" y="193108"/>
            <a:ext cx="7116900" cy="9597300"/>
            <a:chOff x="224350" y="224350"/>
            <a:chExt cx="7116900" cy="9597300"/>
          </a:xfrm>
        </p:grpSpPr>
        <p:sp>
          <p:nvSpPr>
            <p:cNvPr id="2205" name="Google Shape;2205;p45"/>
            <p:cNvSpPr/>
            <p:nvPr/>
          </p:nvSpPr>
          <p:spPr>
            <a:xfrm>
              <a:off x="224350" y="224350"/>
              <a:ext cx="6967500" cy="9597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5"/>
            <p:cNvSpPr/>
            <p:nvPr/>
          </p:nvSpPr>
          <p:spPr>
            <a:xfrm rot="5400000">
              <a:off x="6936250" y="7490350"/>
              <a:ext cx="660600" cy="149400"/>
            </a:xfrm>
            <a:prstGeom prst="triangle">
              <a:avLst>
                <a:gd name="adj" fmla="val 5088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7" name="Google Shape;2207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08</a:t>
            </a:r>
            <a:endParaRPr dirty="0"/>
          </a:p>
        </p:txBody>
      </p:sp>
      <p:sp>
        <p:nvSpPr>
          <p:cNvPr id="2209" name="Google Shape;2209;p4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Шляхи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вдосконалення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техніки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корекційного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</a:t>
            </a:r>
            <a:endParaRPr sz="24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08" name="Google Shape;2208;p45"/>
          <p:cNvCxnSpPr/>
          <p:nvPr/>
        </p:nvCxnSpPr>
        <p:spPr>
          <a:xfrm>
            <a:off x="1613825" y="5649100"/>
            <a:ext cx="4169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210" name="Google Shape;2210;p45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11" name="Google Shape;2211;p45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12" name="Google Shape;2212;p45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13" name="Google Shape;2213;p45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14" name="Google Shape;2214;p45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15" name="Google Shape;2215;p45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16" name="Google Shape;2216;p45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17" name="Google Shape;2217;p45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18" name="Google Shape;2218;p45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19" name="Google Shape;2219;p45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99" y="329786"/>
            <a:ext cx="4098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Безсумнівно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для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успішності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професійної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діяльності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вчителя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необхідними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є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такі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риси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мовлення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як: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Google Shape;558;p22"/>
          <p:cNvSpPr/>
          <p:nvPr/>
        </p:nvSpPr>
        <p:spPr>
          <a:xfrm>
            <a:off x="522917" y="7514192"/>
            <a:ext cx="1744795" cy="1594201"/>
          </a:xfrm>
          <a:custGeom>
            <a:avLst/>
            <a:gdLst/>
            <a:ahLst/>
            <a:cxnLst/>
            <a:rect l="l" t="t" r="r" b="b"/>
            <a:pathLst>
              <a:path w="165345" h="157721" extrusionOk="0">
                <a:moveTo>
                  <a:pt x="128872" y="157147"/>
                </a:moveTo>
                <a:lnTo>
                  <a:pt x="85247" y="134287"/>
                </a:lnTo>
                <a:cubicBezTo>
                  <a:pt x="83857" y="133525"/>
                  <a:pt x="82161" y="133525"/>
                  <a:pt x="80771" y="134287"/>
                </a:cubicBezTo>
                <a:lnTo>
                  <a:pt x="37146" y="157147"/>
                </a:lnTo>
                <a:cubicBezTo>
                  <a:pt x="34775" y="158398"/>
                  <a:pt x="31831" y="157488"/>
                  <a:pt x="30584" y="155114"/>
                </a:cubicBezTo>
                <a:cubicBezTo>
                  <a:pt x="30079" y="154160"/>
                  <a:pt x="29907" y="153065"/>
                  <a:pt x="30098" y="152003"/>
                </a:cubicBezTo>
                <a:lnTo>
                  <a:pt x="38384" y="103521"/>
                </a:lnTo>
                <a:cubicBezTo>
                  <a:pt x="38680" y="101959"/>
                  <a:pt x="38185" y="100351"/>
                  <a:pt x="37051" y="99235"/>
                </a:cubicBezTo>
                <a:lnTo>
                  <a:pt x="1809" y="64850"/>
                </a:lnTo>
                <a:cubicBezTo>
                  <a:pt x="-115" y="62979"/>
                  <a:pt x="-154" y="59903"/>
                  <a:pt x="1713" y="57980"/>
                </a:cubicBezTo>
                <a:cubicBezTo>
                  <a:pt x="2456" y="57218"/>
                  <a:pt x="3428" y="56720"/>
                  <a:pt x="4476" y="56563"/>
                </a:cubicBezTo>
                <a:lnTo>
                  <a:pt x="53148" y="49514"/>
                </a:lnTo>
                <a:cubicBezTo>
                  <a:pt x="54739" y="49255"/>
                  <a:pt x="56111" y="48269"/>
                  <a:pt x="56863" y="46847"/>
                </a:cubicBezTo>
                <a:lnTo>
                  <a:pt x="78675" y="2651"/>
                </a:lnTo>
                <a:cubicBezTo>
                  <a:pt x="79885" y="258"/>
                  <a:pt x="82809" y="-700"/>
                  <a:pt x="85200" y="512"/>
                </a:cubicBezTo>
                <a:cubicBezTo>
                  <a:pt x="86124" y="979"/>
                  <a:pt x="86876" y="1728"/>
                  <a:pt x="87343" y="2651"/>
                </a:cubicBezTo>
                <a:lnTo>
                  <a:pt x="109155" y="46847"/>
                </a:lnTo>
                <a:cubicBezTo>
                  <a:pt x="109870" y="48265"/>
                  <a:pt x="111213" y="49255"/>
                  <a:pt x="112775" y="49514"/>
                </a:cubicBezTo>
                <a:lnTo>
                  <a:pt x="161543" y="56563"/>
                </a:lnTo>
                <a:cubicBezTo>
                  <a:pt x="164200" y="56960"/>
                  <a:pt x="166029" y="59434"/>
                  <a:pt x="165629" y="62086"/>
                </a:cubicBezTo>
                <a:cubicBezTo>
                  <a:pt x="165467" y="63138"/>
                  <a:pt x="164972" y="64109"/>
                  <a:pt x="164210" y="64850"/>
                </a:cubicBezTo>
                <a:lnTo>
                  <a:pt x="128967" y="99235"/>
                </a:lnTo>
                <a:cubicBezTo>
                  <a:pt x="127843" y="100359"/>
                  <a:pt x="127310" y="101947"/>
                  <a:pt x="127538" y="103521"/>
                </a:cubicBezTo>
                <a:lnTo>
                  <a:pt x="135921" y="152003"/>
                </a:lnTo>
                <a:cubicBezTo>
                  <a:pt x="136387" y="154646"/>
                  <a:pt x="134625" y="157166"/>
                  <a:pt x="131987" y="157633"/>
                </a:cubicBezTo>
                <a:cubicBezTo>
                  <a:pt x="130920" y="157821"/>
                  <a:pt x="129825" y="157650"/>
                  <a:pt x="128872" y="1571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4" name="Google Shape;1765;p29"/>
          <p:cNvGrpSpPr/>
          <p:nvPr/>
        </p:nvGrpSpPr>
        <p:grpSpPr>
          <a:xfrm>
            <a:off x="4226548" y="957951"/>
            <a:ext cx="2880489" cy="3488785"/>
            <a:chOff x="374555" y="1329976"/>
            <a:chExt cx="2918495" cy="3567977"/>
          </a:xfrm>
        </p:grpSpPr>
        <p:sp>
          <p:nvSpPr>
            <p:cNvPr id="25" name="Google Shape;1766;p29"/>
            <p:cNvSpPr/>
            <p:nvPr/>
          </p:nvSpPr>
          <p:spPr>
            <a:xfrm rot="10800000">
              <a:off x="374555" y="1329976"/>
              <a:ext cx="2918495" cy="3567977"/>
            </a:xfrm>
            <a:custGeom>
              <a:avLst/>
              <a:gdLst/>
              <a:ahLst/>
              <a:cxnLst/>
              <a:rect l="l" t="t" r="r" b="b"/>
              <a:pathLst>
                <a:path w="4438775" h="5946628" extrusionOk="0">
                  <a:moveTo>
                    <a:pt x="415818" y="5754866"/>
                  </a:moveTo>
                  <a:lnTo>
                    <a:pt x="415818" y="5524752"/>
                  </a:lnTo>
                  <a:lnTo>
                    <a:pt x="197815" y="5524752"/>
                  </a:lnTo>
                  <a:lnTo>
                    <a:pt x="197815" y="5754866"/>
                  </a:lnTo>
                  <a:close/>
                  <a:moveTo>
                    <a:pt x="797119" y="5754866"/>
                  </a:moveTo>
                  <a:lnTo>
                    <a:pt x="797119" y="5524752"/>
                  </a:lnTo>
                  <a:lnTo>
                    <a:pt x="579116" y="5524752"/>
                  </a:lnTo>
                  <a:lnTo>
                    <a:pt x="579116" y="5754866"/>
                  </a:lnTo>
                  <a:close/>
                  <a:moveTo>
                    <a:pt x="1178422" y="5754866"/>
                  </a:moveTo>
                  <a:lnTo>
                    <a:pt x="1178422" y="5524752"/>
                  </a:lnTo>
                  <a:lnTo>
                    <a:pt x="960419" y="5524752"/>
                  </a:lnTo>
                  <a:lnTo>
                    <a:pt x="960419" y="5754866"/>
                  </a:lnTo>
                  <a:close/>
                  <a:moveTo>
                    <a:pt x="1559725" y="5754866"/>
                  </a:moveTo>
                  <a:lnTo>
                    <a:pt x="1559725" y="5524752"/>
                  </a:lnTo>
                  <a:lnTo>
                    <a:pt x="1341722" y="5524752"/>
                  </a:lnTo>
                  <a:lnTo>
                    <a:pt x="1341722" y="5754866"/>
                  </a:lnTo>
                  <a:close/>
                  <a:moveTo>
                    <a:pt x="1941028" y="5754866"/>
                  </a:moveTo>
                  <a:lnTo>
                    <a:pt x="1941028" y="5524752"/>
                  </a:lnTo>
                  <a:lnTo>
                    <a:pt x="1723025" y="5524752"/>
                  </a:lnTo>
                  <a:lnTo>
                    <a:pt x="1723025" y="5754866"/>
                  </a:lnTo>
                  <a:close/>
                  <a:moveTo>
                    <a:pt x="2322331" y="5754866"/>
                  </a:moveTo>
                  <a:lnTo>
                    <a:pt x="2322331" y="5524752"/>
                  </a:lnTo>
                  <a:lnTo>
                    <a:pt x="2104328" y="5524752"/>
                  </a:lnTo>
                  <a:lnTo>
                    <a:pt x="2104328" y="5754866"/>
                  </a:lnTo>
                  <a:close/>
                  <a:moveTo>
                    <a:pt x="2703634" y="5754866"/>
                  </a:moveTo>
                  <a:lnTo>
                    <a:pt x="2703634" y="5524752"/>
                  </a:lnTo>
                  <a:lnTo>
                    <a:pt x="2485631" y="5524752"/>
                  </a:lnTo>
                  <a:lnTo>
                    <a:pt x="2485631" y="5754866"/>
                  </a:lnTo>
                  <a:close/>
                  <a:moveTo>
                    <a:pt x="3084937" y="5754866"/>
                  </a:moveTo>
                  <a:lnTo>
                    <a:pt x="3084937" y="5524752"/>
                  </a:lnTo>
                  <a:lnTo>
                    <a:pt x="2866934" y="5524752"/>
                  </a:lnTo>
                  <a:lnTo>
                    <a:pt x="2866934" y="5754866"/>
                  </a:lnTo>
                  <a:close/>
                  <a:moveTo>
                    <a:pt x="3466240" y="5754866"/>
                  </a:moveTo>
                  <a:lnTo>
                    <a:pt x="3466240" y="5524752"/>
                  </a:lnTo>
                  <a:lnTo>
                    <a:pt x="3248237" y="5524752"/>
                  </a:lnTo>
                  <a:lnTo>
                    <a:pt x="3248237" y="5754866"/>
                  </a:lnTo>
                  <a:close/>
                  <a:moveTo>
                    <a:pt x="3847543" y="5754866"/>
                  </a:moveTo>
                  <a:lnTo>
                    <a:pt x="3847543" y="5524752"/>
                  </a:lnTo>
                  <a:lnTo>
                    <a:pt x="3629540" y="5524752"/>
                  </a:lnTo>
                  <a:lnTo>
                    <a:pt x="3629540" y="5754866"/>
                  </a:lnTo>
                  <a:close/>
                  <a:moveTo>
                    <a:pt x="4228846" y="5754866"/>
                  </a:moveTo>
                  <a:lnTo>
                    <a:pt x="4228846" y="5524752"/>
                  </a:lnTo>
                  <a:lnTo>
                    <a:pt x="4010843" y="5524752"/>
                  </a:lnTo>
                  <a:lnTo>
                    <a:pt x="4010843" y="5754866"/>
                  </a:lnTo>
                  <a:close/>
                  <a:moveTo>
                    <a:pt x="4438775" y="5946628"/>
                  </a:moveTo>
                  <a:lnTo>
                    <a:pt x="0" y="5946628"/>
                  </a:lnTo>
                  <a:lnTo>
                    <a:pt x="0" y="161749"/>
                  </a:lnTo>
                  <a:cubicBezTo>
                    <a:pt x="0" y="72417"/>
                    <a:pt x="72417" y="0"/>
                    <a:pt x="161749" y="0"/>
                  </a:cubicBezTo>
                  <a:lnTo>
                    <a:pt x="4277026" y="0"/>
                  </a:lnTo>
                  <a:cubicBezTo>
                    <a:pt x="4366358" y="0"/>
                    <a:pt x="4438775" y="72417"/>
                    <a:pt x="4438775" y="161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" name="Google Shape;1767;p29"/>
            <p:cNvGrpSpPr/>
            <p:nvPr/>
          </p:nvGrpSpPr>
          <p:grpSpPr>
            <a:xfrm>
              <a:off x="531202" y="1856232"/>
              <a:ext cx="2605200" cy="2795118"/>
              <a:chOff x="575406" y="1856232"/>
              <a:chExt cx="2605200" cy="2795118"/>
            </a:xfrm>
          </p:grpSpPr>
          <p:sp>
            <p:nvSpPr>
              <p:cNvPr id="27" name="Google Shape;1768;p29"/>
              <p:cNvSpPr/>
              <p:nvPr/>
            </p:nvSpPr>
            <p:spPr>
              <a:xfrm>
                <a:off x="578683" y="1856232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69;p29"/>
              <p:cNvSpPr/>
              <p:nvPr/>
            </p:nvSpPr>
            <p:spPr>
              <a:xfrm>
                <a:off x="578683" y="2173535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70;p29"/>
              <p:cNvSpPr/>
              <p:nvPr/>
            </p:nvSpPr>
            <p:spPr>
              <a:xfrm>
                <a:off x="578683" y="2490838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71;p29"/>
              <p:cNvSpPr/>
              <p:nvPr/>
            </p:nvSpPr>
            <p:spPr>
              <a:xfrm>
                <a:off x="578683" y="2808141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72;p29"/>
              <p:cNvSpPr/>
              <p:nvPr/>
            </p:nvSpPr>
            <p:spPr>
              <a:xfrm>
                <a:off x="578683" y="3125445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73;p29"/>
              <p:cNvSpPr/>
              <p:nvPr/>
            </p:nvSpPr>
            <p:spPr>
              <a:xfrm>
                <a:off x="578683" y="3442748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74;p29"/>
              <p:cNvSpPr/>
              <p:nvPr/>
            </p:nvSpPr>
            <p:spPr>
              <a:xfrm>
                <a:off x="578683" y="3760051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75;p29"/>
              <p:cNvSpPr/>
              <p:nvPr/>
            </p:nvSpPr>
            <p:spPr>
              <a:xfrm>
                <a:off x="578683" y="4077354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76;p29"/>
              <p:cNvSpPr/>
              <p:nvPr/>
            </p:nvSpPr>
            <p:spPr>
              <a:xfrm>
                <a:off x="578683" y="4394657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" name="Google Shape;1777;p29"/>
              <p:cNvCxnSpPr/>
              <p:nvPr/>
            </p:nvCxnSpPr>
            <p:spPr>
              <a:xfrm>
                <a:off x="575406" y="21145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1778;p29"/>
              <p:cNvCxnSpPr/>
              <p:nvPr/>
            </p:nvCxnSpPr>
            <p:spPr>
              <a:xfrm>
                <a:off x="575406" y="24316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1779;p29"/>
              <p:cNvCxnSpPr/>
              <p:nvPr/>
            </p:nvCxnSpPr>
            <p:spPr>
              <a:xfrm>
                <a:off x="575406" y="27487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1780;p29"/>
              <p:cNvCxnSpPr/>
              <p:nvPr/>
            </p:nvCxnSpPr>
            <p:spPr>
              <a:xfrm>
                <a:off x="575406" y="30658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1781;p29"/>
              <p:cNvCxnSpPr/>
              <p:nvPr/>
            </p:nvCxnSpPr>
            <p:spPr>
              <a:xfrm>
                <a:off x="575406" y="33829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1782;p29"/>
              <p:cNvCxnSpPr/>
              <p:nvPr/>
            </p:nvCxnSpPr>
            <p:spPr>
              <a:xfrm>
                <a:off x="575406" y="37000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1783;p29"/>
              <p:cNvCxnSpPr/>
              <p:nvPr/>
            </p:nvCxnSpPr>
            <p:spPr>
              <a:xfrm>
                <a:off x="575406" y="40171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1784;p29"/>
              <p:cNvCxnSpPr/>
              <p:nvPr/>
            </p:nvCxnSpPr>
            <p:spPr>
              <a:xfrm>
                <a:off x="575406" y="43342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1785;p29"/>
              <p:cNvCxnSpPr/>
              <p:nvPr/>
            </p:nvCxnSpPr>
            <p:spPr>
              <a:xfrm>
                <a:off x="575406" y="46513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" name="Прямоугольник 2"/>
          <p:cNvSpPr/>
          <p:nvPr/>
        </p:nvSpPr>
        <p:spPr>
          <a:xfrm>
            <a:off x="4346173" y="1307415"/>
            <a:ext cx="28741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1.бездоганна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дикція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</a:p>
          <a:p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2.дотримання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всіх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орфоепічних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норм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сучасної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української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літературної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мови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</a:p>
          <a:p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3.добре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поставлений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голос, </a:t>
            </a:r>
          </a:p>
          <a:p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4.уміння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керувати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диханням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тобто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професійне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володіння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технікою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мовлення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514500" y="2718540"/>
            <a:ext cx="4374804" cy="212777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838" y="0"/>
            <a:ext cx="6514500" cy="10058400"/>
          </a:xfrm>
        </p:spPr>
        <p:txBody>
          <a:bodyPr>
            <a:normAutofit fontScale="92500" lnSpcReduction="20000"/>
          </a:bodyPr>
          <a:lstStyle/>
          <a:p>
            <a:pPr marL="107950" indent="0">
              <a:buNone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1.Постійне,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систематичне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удосконалення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свого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вимог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мовленнєвої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культури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107950" indent="0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2.Постановка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мовного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голосу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Коли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добре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розроблений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то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звучить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сильно, красиво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виразно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>
              <a:buNone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3.Розвиток імпровізаційності фахівця.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мовленнєвої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імпровізації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найрізноманітнішими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починаючи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жарту,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закінчуючи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монологом.</a:t>
            </a:r>
          </a:p>
          <a:p>
            <a:pPr marL="107950" indent="0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4.Розвиток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уміння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діалогу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, що дозволяє ефективно вирішувати різноманітні завдання.</a:t>
            </a:r>
          </a:p>
          <a:p>
            <a:pPr marL="107950" indent="0">
              <a:buNone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Самоконтроль та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себе установки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оволодіння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правильним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літературним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мовленням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ситуаціях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мовленнєвого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спілкування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7.Розвиток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психологічних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особливостей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особистості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створюють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передумови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успішного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оволодіння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мовленнєвими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навиками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вміннями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oogle Shape;469;p22"/>
          <p:cNvGrpSpPr/>
          <p:nvPr/>
        </p:nvGrpSpPr>
        <p:grpSpPr>
          <a:xfrm>
            <a:off x="6565393" y="-26501"/>
            <a:ext cx="770936" cy="2775072"/>
            <a:chOff x="3640477" y="1538105"/>
            <a:chExt cx="317203" cy="1380023"/>
          </a:xfrm>
        </p:grpSpPr>
        <p:sp>
          <p:nvSpPr>
            <p:cNvPr id="5" name="Google Shape;470;p22"/>
            <p:cNvSpPr/>
            <p:nvPr/>
          </p:nvSpPr>
          <p:spPr>
            <a:xfrm>
              <a:off x="3640477" y="1538105"/>
              <a:ext cx="317203" cy="1380023"/>
            </a:xfrm>
            <a:custGeom>
              <a:avLst/>
              <a:gdLst/>
              <a:ahLst/>
              <a:cxnLst/>
              <a:rect l="l" t="t" r="r" b="b"/>
              <a:pathLst>
                <a:path w="125253" h="544925" extrusionOk="0">
                  <a:moveTo>
                    <a:pt x="0" y="0"/>
                  </a:moveTo>
                  <a:lnTo>
                    <a:pt x="125254" y="0"/>
                  </a:lnTo>
                  <a:lnTo>
                    <a:pt x="125254" y="544925"/>
                  </a:lnTo>
                  <a:lnTo>
                    <a:pt x="62579" y="474059"/>
                  </a:lnTo>
                  <a:lnTo>
                    <a:pt x="0" y="544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71;p22"/>
            <p:cNvSpPr/>
            <p:nvPr/>
          </p:nvSpPr>
          <p:spPr>
            <a:xfrm>
              <a:off x="3766378" y="1650980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472;p22"/>
            <p:cNvSpPr/>
            <p:nvPr/>
          </p:nvSpPr>
          <p:spPr>
            <a:xfrm>
              <a:off x="3675932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3;p22"/>
            <p:cNvSpPr/>
            <p:nvPr/>
          </p:nvSpPr>
          <p:spPr>
            <a:xfrm>
              <a:off x="3857063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74;p22"/>
            <p:cNvSpPr/>
            <p:nvPr/>
          </p:nvSpPr>
          <p:spPr>
            <a:xfrm>
              <a:off x="3766378" y="1818605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75;p22"/>
            <p:cNvSpPr/>
            <p:nvPr/>
          </p:nvSpPr>
          <p:spPr>
            <a:xfrm>
              <a:off x="3675932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76;p22"/>
            <p:cNvSpPr/>
            <p:nvPr/>
          </p:nvSpPr>
          <p:spPr>
            <a:xfrm>
              <a:off x="3857063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77;p22"/>
            <p:cNvSpPr/>
            <p:nvPr/>
          </p:nvSpPr>
          <p:spPr>
            <a:xfrm>
              <a:off x="3766378" y="196259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78;p22"/>
            <p:cNvSpPr/>
            <p:nvPr/>
          </p:nvSpPr>
          <p:spPr>
            <a:xfrm>
              <a:off x="3675932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79;p22"/>
            <p:cNvSpPr/>
            <p:nvPr/>
          </p:nvSpPr>
          <p:spPr>
            <a:xfrm>
              <a:off x="3857063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80;p22"/>
            <p:cNvSpPr/>
            <p:nvPr/>
          </p:nvSpPr>
          <p:spPr>
            <a:xfrm>
              <a:off x="3766378" y="213021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81;p22"/>
            <p:cNvSpPr/>
            <p:nvPr/>
          </p:nvSpPr>
          <p:spPr>
            <a:xfrm>
              <a:off x="3675932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82;p22"/>
            <p:cNvSpPr/>
            <p:nvPr/>
          </p:nvSpPr>
          <p:spPr>
            <a:xfrm>
              <a:off x="3857063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3;p22"/>
            <p:cNvSpPr/>
            <p:nvPr/>
          </p:nvSpPr>
          <p:spPr>
            <a:xfrm>
              <a:off x="3766378" y="227420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84;p22"/>
            <p:cNvSpPr/>
            <p:nvPr/>
          </p:nvSpPr>
          <p:spPr>
            <a:xfrm>
              <a:off x="3675932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5;p22"/>
            <p:cNvSpPr/>
            <p:nvPr/>
          </p:nvSpPr>
          <p:spPr>
            <a:xfrm>
              <a:off x="3857063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86;p22"/>
            <p:cNvSpPr/>
            <p:nvPr/>
          </p:nvSpPr>
          <p:spPr>
            <a:xfrm>
              <a:off x="3766378" y="244182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87;p22"/>
            <p:cNvSpPr/>
            <p:nvPr/>
          </p:nvSpPr>
          <p:spPr>
            <a:xfrm>
              <a:off x="3675932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88;p22"/>
            <p:cNvSpPr/>
            <p:nvPr/>
          </p:nvSpPr>
          <p:spPr>
            <a:xfrm>
              <a:off x="3857063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89;p22"/>
            <p:cNvSpPr/>
            <p:nvPr/>
          </p:nvSpPr>
          <p:spPr>
            <a:xfrm>
              <a:off x="3766378" y="2585816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0;p22"/>
            <p:cNvSpPr/>
            <p:nvPr/>
          </p:nvSpPr>
          <p:spPr>
            <a:xfrm>
              <a:off x="3675932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91;p22"/>
            <p:cNvSpPr/>
            <p:nvPr/>
          </p:nvSpPr>
          <p:spPr>
            <a:xfrm>
              <a:off x="3857063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92;p22"/>
            <p:cNvSpPr/>
            <p:nvPr/>
          </p:nvSpPr>
          <p:spPr>
            <a:xfrm>
              <a:off x="3675932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3;p22"/>
            <p:cNvSpPr/>
            <p:nvPr/>
          </p:nvSpPr>
          <p:spPr>
            <a:xfrm>
              <a:off x="3857063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606;p22"/>
          <p:cNvGrpSpPr/>
          <p:nvPr/>
        </p:nvGrpSpPr>
        <p:grpSpPr>
          <a:xfrm>
            <a:off x="5980592" y="8522209"/>
            <a:ext cx="1111196" cy="1133492"/>
            <a:chOff x="1923959" y="3509316"/>
            <a:chExt cx="299835" cy="299835"/>
          </a:xfrm>
        </p:grpSpPr>
        <p:sp>
          <p:nvSpPr>
            <p:cNvPr id="30" name="Google Shape;607;p22"/>
            <p:cNvSpPr/>
            <p:nvPr/>
          </p:nvSpPr>
          <p:spPr>
            <a:xfrm>
              <a:off x="1924009" y="3509320"/>
              <a:ext cx="299738" cy="299738"/>
            </a:xfrm>
            <a:custGeom>
              <a:avLst/>
              <a:gdLst/>
              <a:ahLst/>
              <a:cxnLst/>
              <a:rect l="l" t="t" r="r" b="b"/>
              <a:pathLst>
                <a:path w="113537" h="113537" extrusionOk="0">
                  <a:moveTo>
                    <a:pt x="113538" y="56769"/>
                  </a:moveTo>
                  <a:cubicBezTo>
                    <a:pt x="113538" y="88122"/>
                    <a:pt x="88122" y="113538"/>
                    <a:pt x="56769" y="113538"/>
                  </a:cubicBezTo>
                  <a:cubicBezTo>
                    <a:pt x="25416" y="113538"/>
                    <a:pt x="0" y="88122"/>
                    <a:pt x="0" y="56769"/>
                  </a:cubicBezTo>
                  <a:cubicBezTo>
                    <a:pt x="0" y="25416"/>
                    <a:pt x="25416" y="0"/>
                    <a:pt x="56769" y="0"/>
                  </a:cubicBezTo>
                  <a:cubicBezTo>
                    <a:pt x="88122" y="0"/>
                    <a:pt x="113538" y="25416"/>
                    <a:pt x="113538" y="56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608;p22"/>
            <p:cNvSpPr/>
            <p:nvPr/>
          </p:nvSpPr>
          <p:spPr>
            <a:xfrm>
              <a:off x="1923959" y="3509316"/>
              <a:ext cx="299835" cy="299835"/>
            </a:xfrm>
            <a:custGeom>
              <a:avLst/>
              <a:gdLst/>
              <a:ahLst/>
              <a:cxnLst/>
              <a:rect l="l" t="t" r="r" b="b"/>
              <a:pathLst>
                <a:path w="118395" h="118395" extrusionOk="0">
                  <a:moveTo>
                    <a:pt x="59489" y="118383"/>
                  </a:moveTo>
                  <a:cubicBezTo>
                    <a:pt x="26847" y="118325"/>
                    <a:pt x="396" y="91875"/>
                    <a:pt x="339" y="59232"/>
                  </a:cubicBezTo>
                  <a:cubicBezTo>
                    <a:pt x="339" y="26552"/>
                    <a:pt x="26809" y="44"/>
                    <a:pt x="59489" y="-13"/>
                  </a:cubicBezTo>
                  <a:cubicBezTo>
                    <a:pt x="92188" y="35"/>
                    <a:pt x="118687" y="26533"/>
                    <a:pt x="118735" y="59232"/>
                  </a:cubicBezTo>
                  <a:cubicBezTo>
                    <a:pt x="118677" y="91913"/>
                    <a:pt x="92169" y="118383"/>
                    <a:pt x="59489" y="118383"/>
                  </a:cubicBezTo>
                  <a:close/>
                  <a:moveTo>
                    <a:pt x="59489" y="4749"/>
                  </a:moveTo>
                  <a:cubicBezTo>
                    <a:pt x="29438" y="4806"/>
                    <a:pt x="5101" y="29181"/>
                    <a:pt x="5101" y="59232"/>
                  </a:cubicBezTo>
                  <a:cubicBezTo>
                    <a:pt x="5101" y="89274"/>
                    <a:pt x="29447" y="113620"/>
                    <a:pt x="59489" y="113620"/>
                  </a:cubicBezTo>
                  <a:cubicBezTo>
                    <a:pt x="89540" y="113620"/>
                    <a:pt x="113915" y="89284"/>
                    <a:pt x="113972" y="59232"/>
                  </a:cubicBezTo>
                  <a:cubicBezTo>
                    <a:pt x="113924" y="29162"/>
                    <a:pt x="89559" y="4806"/>
                    <a:pt x="59489" y="4749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09;p22"/>
            <p:cNvSpPr/>
            <p:nvPr/>
          </p:nvSpPr>
          <p:spPr>
            <a:xfrm>
              <a:off x="2006927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610;p22"/>
            <p:cNvSpPr/>
            <p:nvPr/>
          </p:nvSpPr>
          <p:spPr>
            <a:xfrm>
              <a:off x="2106776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611;p22"/>
            <p:cNvSpPr/>
            <p:nvPr/>
          </p:nvSpPr>
          <p:spPr>
            <a:xfrm>
              <a:off x="1998168" y="3685355"/>
              <a:ext cx="151107" cy="62021"/>
            </a:xfrm>
            <a:custGeom>
              <a:avLst/>
              <a:gdLst/>
              <a:ahLst/>
              <a:cxnLst/>
              <a:rect l="l" t="t" r="r" b="b"/>
              <a:pathLst>
                <a:path w="59667" h="24490" extrusionOk="0">
                  <a:moveTo>
                    <a:pt x="28943" y="24477"/>
                  </a:moveTo>
                  <a:lnTo>
                    <a:pt x="26467" y="24477"/>
                  </a:lnTo>
                  <a:cubicBezTo>
                    <a:pt x="15761" y="23172"/>
                    <a:pt x="6245" y="17029"/>
                    <a:pt x="654" y="7808"/>
                  </a:cubicBezTo>
                  <a:cubicBezTo>
                    <a:pt x="7" y="6675"/>
                    <a:pt x="388" y="5237"/>
                    <a:pt x="1511" y="4570"/>
                  </a:cubicBezTo>
                  <a:cubicBezTo>
                    <a:pt x="2645" y="3922"/>
                    <a:pt x="4093" y="4303"/>
                    <a:pt x="4750" y="5427"/>
                  </a:cubicBezTo>
                  <a:cubicBezTo>
                    <a:pt x="9550" y="13324"/>
                    <a:pt x="17685" y="18610"/>
                    <a:pt x="26848" y="19810"/>
                  </a:cubicBezTo>
                  <a:cubicBezTo>
                    <a:pt x="39297" y="20324"/>
                    <a:pt x="50727" y="12971"/>
                    <a:pt x="55423" y="1427"/>
                  </a:cubicBezTo>
                  <a:cubicBezTo>
                    <a:pt x="55947" y="217"/>
                    <a:pt x="57347" y="-335"/>
                    <a:pt x="58557" y="179"/>
                  </a:cubicBezTo>
                  <a:cubicBezTo>
                    <a:pt x="58557" y="188"/>
                    <a:pt x="58557" y="188"/>
                    <a:pt x="58566" y="188"/>
                  </a:cubicBezTo>
                  <a:cubicBezTo>
                    <a:pt x="59776" y="712"/>
                    <a:pt x="60328" y="2113"/>
                    <a:pt x="59814" y="3322"/>
                  </a:cubicBezTo>
                  <a:cubicBezTo>
                    <a:pt x="59804" y="3322"/>
                    <a:pt x="59804" y="3332"/>
                    <a:pt x="59804" y="3332"/>
                  </a:cubicBezTo>
                  <a:cubicBezTo>
                    <a:pt x="54623" y="15886"/>
                    <a:pt x="42516" y="24182"/>
                    <a:pt x="28943" y="24477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649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0" name="Google Shape;2240;p47"/>
          <p:cNvGrpSpPr/>
          <p:nvPr/>
        </p:nvGrpSpPr>
        <p:grpSpPr>
          <a:xfrm>
            <a:off x="224350" y="224350"/>
            <a:ext cx="7116900" cy="9597300"/>
            <a:chOff x="224350" y="224350"/>
            <a:chExt cx="7116900" cy="9597300"/>
          </a:xfrm>
        </p:grpSpPr>
        <p:sp>
          <p:nvSpPr>
            <p:cNvPr id="2241" name="Google Shape;2241;p47"/>
            <p:cNvSpPr/>
            <p:nvPr/>
          </p:nvSpPr>
          <p:spPr>
            <a:xfrm>
              <a:off x="224350" y="224350"/>
              <a:ext cx="6967500" cy="9597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7"/>
            <p:cNvSpPr/>
            <p:nvPr/>
          </p:nvSpPr>
          <p:spPr>
            <a:xfrm rot="5400000">
              <a:off x="6936250" y="8480950"/>
              <a:ext cx="660600" cy="149400"/>
            </a:xfrm>
            <a:prstGeom prst="triangle">
              <a:avLst>
                <a:gd name="adj" fmla="val 5088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3" name="Google Shape;2243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09</a:t>
            </a:r>
            <a:endParaRPr/>
          </a:p>
        </p:txBody>
      </p:sp>
      <p:sp>
        <p:nvSpPr>
          <p:cNvPr id="2245" name="Google Shape;2245;p47"/>
          <p:cNvSpPr txBox="1">
            <a:spLocks noGrp="1"/>
          </p:cNvSpPr>
          <p:nvPr>
            <p:ph type="subTitle" idx="1"/>
          </p:nvPr>
        </p:nvSpPr>
        <p:spPr>
          <a:xfrm>
            <a:off x="983188" y="5808133"/>
            <a:ext cx="5449824" cy="270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Скарбничка </a:t>
            </a:r>
            <a:r>
              <a:rPr lang="uk-UA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цікавинок</a:t>
            </a:r>
            <a:r>
              <a:rPr lang="uk-UA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порад які знадобляться для професійної діяльності логопеда.</a:t>
            </a:r>
            <a:endParaRPr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44" name="Google Shape;2244;p47"/>
          <p:cNvCxnSpPr/>
          <p:nvPr/>
        </p:nvCxnSpPr>
        <p:spPr>
          <a:xfrm>
            <a:off x="1613825" y="5649100"/>
            <a:ext cx="4169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246" name="Google Shape;2246;p47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47" name="Google Shape;2247;p47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48" name="Google Shape;2248;p47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49" name="Google Shape;2249;p47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50" name="Google Shape;2250;p47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51" name="Google Shape;2251;p47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52" name="Google Shape;2252;p47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53" name="Google Shape;2253;p47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54" name="Google Shape;2254;p47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55" name="Google Shape;2255;p47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84" y="918496"/>
            <a:ext cx="4351780" cy="3079271"/>
          </a:xfrm>
          <a:prstGeom prst="rect">
            <a:avLst/>
          </a:prstGeom>
        </p:spPr>
      </p:pic>
      <p:sp>
        <p:nvSpPr>
          <p:cNvPr id="19" name="Google Shape;1605;p27"/>
          <p:cNvSpPr/>
          <p:nvPr/>
        </p:nvSpPr>
        <p:spPr>
          <a:xfrm>
            <a:off x="438913" y="208263"/>
            <a:ext cx="1412656" cy="2638766"/>
          </a:xfrm>
          <a:custGeom>
            <a:avLst/>
            <a:gdLst/>
            <a:ahLst/>
            <a:cxnLst/>
            <a:rect l="l" t="t" r="r" b="b"/>
            <a:pathLst>
              <a:path w="792479" h="1323703" extrusionOk="0">
                <a:moveTo>
                  <a:pt x="0" y="17418"/>
                </a:moveTo>
                <a:lnTo>
                  <a:pt x="0" y="1323703"/>
                </a:lnTo>
                <a:lnTo>
                  <a:pt x="400594" y="923109"/>
                </a:lnTo>
                <a:lnTo>
                  <a:pt x="792479" y="1314994"/>
                </a:lnTo>
                <a:lnTo>
                  <a:pt x="792479" y="0"/>
                </a:lnTo>
                <a:lnTo>
                  <a:pt x="0" y="1741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0" name="Google Shape;734;p22"/>
          <p:cNvGrpSpPr/>
          <p:nvPr/>
        </p:nvGrpSpPr>
        <p:grpSpPr>
          <a:xfrm>
            <a:off x="3160121" y="8029917"/>
            <a:ext cx="1875025" cy="1427146"/>
            <a:chOff x="2697199" y="3696235"/>
            <a:chExt cx="557459" cy="481233"/>
          </a:xfrm>
        </p:grpSpPr>
        <p:sp>
          <p:nvSpPr>
            <p:cNvPr id="21" name="Google Shape;735;p22"/>
            <p:cNvSpPr/>
            <p:nvPr/>
          </p:nvSpPr>
          <p:spPr>
            <a:xfrm>
              <a:off x="2697199" y="3696235"/>
              <a:ext cx="557459" cy="481233"/>
            </a:xfrm>
            <a:custGeom>
              <a:avLst/>
              <a:gdLst/>
              <a:ahLst/>
              <a:cxnLst/>
              <a:rect l="l" t="t" r="r" b="b"/>
              <a:pathLst>
                <a:path w="220122" h="190023" extrusionOk="0">
                  <a:moveTo>
                    <a:pt x="103442" y="190024"/>
                  </a:moveTo>
                  <a:lnTo>
                    <a:pt x="103442" y="141351"/>
                  </a:lnTo>
                  <a:lnTo>
                    <a:pt x="0" y="141351"/>
                  </a:lnTo>
                  <a:lnTo>
                    <a:pt x="0" y="48197"/>
                  </a:lnTo>
                  <a:lnTo>
                    <a:pt x="103442" y="48197"/>
                  </a:lnTo>
                  <a:lnTo>
                    <a:pt x="103442" y="0"/>
                  </a:lnTo>
                  <a:lnTo>
                    <a:pt x="220123" y="95060"/>
                  </a:lnTo>
                  <a:lnTo>
                    <a:pt x="103442" y="1900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36;p22"/>
            <p:cNvSpPr/>
            <p:nvPr/>
          </p:nvSpPr>
          <p:spPr>
            <a:xfrm>
              <a:off x="2726625" y="3842395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37;p22"/>
            <p:cNvSpPr/>
            <p:nvPr/>
          </p:nvSpPr>
          <p:spPr>
            <a:xfrm>
              <a:off x="2726625" y="3900037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38;p22"/>
            <p:cNvSpPr/>
            <p:nvPr/>
          </p:nvSpPr>
          <p:spPr>
            <a:xfrm>
              <a:off x="2726625" y="3957681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39;p22"/>
            <p:cNvSpPr/>
            <p:nvPr/>
          </p:nvSpPr>
          <p:spPr>
            <a:xfrm>
              <a:off x="2726625" y="4015325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40;p22"/>
            <p:cNvSpPr/>
            <p:nvPr/>
          </p:nvSpPr>
          <p:spPr>
            <a:xfrm>
              <a:off x="2760872" y="3871337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41;p22"/>
            <p:cNvSpPr/>
            <p:nvPr/>
          </p:nvSpPr>
          <p:spPr>
            <a:xfrm>
              <a:off x="2760872" y="3928979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42;p22"/>
            <p:cNvSpPr/>
            <p:nvPr/>
          </p:nvSpPr>
          <p:spPr>
            <a:xfrm>
              <a:off x="2760872" y="3986623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43;p22"/>
            <p:cNvSpPr/>
            <p:nvPr/>
          </p:nvSpPr>
          <p:spPr>
            <a:xfrm>
              <a:off x="3100462" y="3837088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44;p22"/>
            <p:cNvSpPr/>
            <p:nvPr/>
          </p:nvSpPr>
          <p:spPr>
            <a:xfrm>
              <a:off x="3100462" y="3894732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45;p22"/>
            <p:cNvSpPr/>
            <p:nvPr/>
          </p:nvSpPr>
          <p:spPr>
            <a:xfrm>
              <a:off x="3100462" y="3952376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46;p22"/>
            <p:cNvSpPr/>
            <p:nvPr/>
          </p:nvSpPr>
          <p:spPr>
            <a:xfrm>
              <a:off x="3100462" y="4010017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47;p22"/>
            <p:cNvSpPr/>
            <p:nvPr/>
          </p:nvSpPr>
          <p:spPr>
            <a:xfrm>
              <a:off x="3134711" y="3866030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748;p22"/>
            <p:cNvSpPr/>
            <p:nvPr/>
          </p:nvSpPr>
          <p:spPr>
            <a:xfrm>
              <a:off x="3134711" y="3923674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749;p22"/>
            <p:cNvSpPr/>
            <p:nvPr/>
          </p:nvSpPr>
          <p:spPr>
            <a:xfrm>
              <a:off x="3134711" y="3981075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750;p22"/>
            <p:cNvSpPr/>
            <p:nvPr/>
          </p:nvSpPr>
          <p:spPr>
            <a:xfrm>
              <a:off x="2800427" y="3840947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751;p22"/>
            <p:cNvSpPr/>
            <p:nvPr/>
          </p:nvSpPr>
          <p:spPr>
            <a:xfrm>
              <a:off x="2800427" y="3898591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752;p22"/>
            <p:cNvSpPr/>
            <p:nvPr/>
          </p:nvSpPr>
          <p:spPr>
            <a:xfrm>
              <a:off x="2800427" y="3956235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753;p22"/>
            <p:cNvSpPr/>
            <p:nvPr/>
          </p:nvSpPr>
          <p:spPr>
            <a:xfrm>
              <a:off x="2800427" y="4013876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754;p22"/>
            <p:cNvSpPr/>
            <p:nvPr/>
          </p:nvSpPr>
          <p:spPr>
            <a:xfrm>
              <a:off x="2834917" y="3869889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755;p22"/>
            <p:cNvSpPr/>
            <p:nvPr/>
          </p:nvSpPr>
          <p:spPr>
            <a:xfrm>
              <a:off x="2834917" y="3927533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756;p22"/>
            <p:cNvSpPr/>
            <p:nvPr/>
          </p:nvSpPr>
          <p:spPr>
            <a:xfrm>
              <a:off x="2834917" y="3985177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757;p22"/>
            <p:cNvSpPr/>
            <p:nvPr/>
          </p:nvSpPr>
          <p:spPr>
            <a:xfrm>
              <a:off x="2874231" y="3841671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758;p22"/>
            <p:cNvSpPr/>
            <p:nvPr/>
          </p:nvSpPr>
          <p:spPr>
            <a:xfrm>
              <a:off x="2874231" y="3899315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759;p22"/>
            <p:cNvSpPr/>
            <p:nvPr/>
          </p:nvSpPr>
          <p:spPr>
            <a:xfrm>
              <a:off x="2874231" y="3956956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760;p22"/>
            <p:cNvSpPr/>
            <p:nvPr/>
          </p:nvSpPr>
          <p:spPr>
            <a:xfrm>
              <a:off x="2874231" y="4014600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761;p22"/>
            <p:cNvSpPr/>
            <p:nvPr/>
          </p:nvSpPr>
          <p:spPr>
            <a:xfrm>
              <a:off x="2908478" y="3870613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762;p22"/>
            <p:cNvSpPr/>
            <p:nvPr/>
          </p:nvSpPr>
          <p:spPr>
            <a:xfrm>
              <a:off x="2908478" y="3928257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763;p22"/>
            <p:cNvSpPr/>
            <p:nvPr/>
          </p:nvSpPr>
          <p:spPr>
            <a:xfrm>
              <a:off x="2908478" y="3985899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764;p22"/>
            <p:cNvSpPr/>
            <p:nvPr/>
          </p:nvSpPr>
          <p:spPr>
            <a:xfrm>
              <a:off x="2948032" y="3840223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765;p22"/>
            <p:cNvSpPr/>
            <p:nvPr/>
          </p:nvSpPr>
          <p:spPr>
            <a:xfrm>
              <a:off x="2948032" y="3897867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766;p22"/>
            <p:cNvSpPr/>
            <p:nvPr/>
          </p:nvSpPr>
          <p:spPr>
            <a:xfrm>
              <a:off x="2948032" y="3955511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767;p22"/>
            <p:cNvSpPr/>
            <p:nvPr/>
          </p:nvSpPr>
          <p:spPr>
            <a:xfrm>
              <a:off x="2948032" y="4013155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768;p22"/>
            <p:cNvSpPr/>
            <p:nvPr/>
          </p:nvSpPr>
          <p:spPr>
            <a:xfrm>
              <a:off x="2982523" y="3869165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769;p22"/>
            <p:cNvSpPr/>
            <p:nvPr/>
          </p:nvSpPr>
          <p:spPr>
            <a:xfrm>
              <a:off x="2982523" y="3926809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770;p22"/>
            <p:cNvSpPr/>
            <p:nvPr/>
          </p:nvSpPr>
          <p:spPr>
            <a:xfrm>
              <a:off x="2982523" y="3984212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771;p22"/>
            <p:cNvSpPr/>
            <p:nvPr/>
          </p:nvSpPr>
          <p:spPr>
            <a:xfrm>
              <a:off x="2982523" y="3753879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772;p22"/>
            <p:cNvSpPr/>
            <p:nvPr/>
          </p:nvSpPr>
          <p:spPr>
            <a:xfrm>
              <a:off x="3024490" y="3782097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773;p22"/>
            <p:cNvSpPr/>
            <p:nvPr/>
          </p:nvSpPr>
          <p:spPr>
            <a:xfrm>
              <a:off x="3024490" y="4060668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774;p22"/>
            <p:cNvSpPr/>
            <p:nvPr/>
          </p:nvSpPr>
          <p:spPr>
            <a:xfrm>
              <a:off x="2982523" y="3811523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775;p22"/>
            <p:cNvSpPr/>
            <p:nvPr/>
          </p:nvSpPr>
          <p:spPr>
            <a:xfrm>
              <a:off x="3176676" y="3894732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776;p22"/>
            <p:cNvSpPr/>
            <p:nvPr/>
          </p:nvSpPr>
          <p:spPr>
            <a:xfrm>
              <a:off x="3213580" y="3923674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777;p22"/>
            <p:cNvSpPr/>
            <p:nvPr/>
          </p:nvSpPr>
          <p:spPr>
            <a:xfrm>
              <a:off x="3176676" y="3952376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778;p22"/>
            <p:cNvSpPr/>
            <p:nvPr/>
          </p:nvSpPr>
          <p:spPr>
            <a:xfrm>
              <a:off x="2985900" y="4041854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779;p22"/>
            <p:cNvSpPr/>
            <p:nvPr/>
          </p:nvSpPr>
          <p:spPr>
            <a:xfrm>
              <a:off x="2985900" y="4099498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30" y="3715"/>
                  </a:moveTo>
                  <a:cubicBezTo>
                    <a:pt x="7430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30" y="1663"/>
                    <a:pt x="7430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780;p22"/>
            <p:cNvSpPr/>
            <p:nvPr/>
          </p:nvSpPr>
          <p:spPr>
            <a:xfrm>
              <a:off x="3024490" y="3837088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781;p22"/>
            <p:cNvSpPr/>
            <p:nvPr/>
          </p:nvSpPr>
          <p:spPr>
            <a:xfrm>
              <a:off x="3024490" y="3894732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782;p22"/>
            <p:cNvSpPr/>
            <p:nvPr/>
          </p:nvSpPr>
          <p:spPr>
            <a:xfrm>
              <a:off x="3024490" y="3952376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783;p22"/>
            <p:cNvSpPr/>
            <p:nvPr/>
          </p:nvSpPr>
          <p:spPr>
            <a:xfrm>
              <a:off x="3024490" y="4010017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84;p22"/>
            <p:cNvSpPr/>
            <p:nvPr/>
          </p:nvSpPr>
          <p:spPr>
            <a:xfrm>
              <a:off x="3058737" y="3866030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85;p22"/>
            <p:cNvSpPr/>
            <p:nvPr/>
          </p:nvSpPr>
          <p:spPr>
            <a:xfrm>
              <a:off x="3058737" y="3923674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86;p22"/>
            <p:cNvSpPr/>
            <p:nvPr/>
          </p:nvSpPr>
          <p:spPr>
            <a:xfrm>
              <a:off x="3058737" y="3981075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87;p22"/>
            <p:cNvSpPr/>
            <p:nvPr/>
          </p:nvSpPr>
          <p:spPr>
            <a:xfrm>
              <a:off x="3058737" y="3808386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29"/>
                    <a:pt x="3715" y="7429"/>
                  </a:cubicBezTo>
                  <a:cubicBezTo>
                    <a:pt x="1663" y="7429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88;p22"/>
            <p:cNvSpPr/>
            <p:nvPr/>
          </p:nvSpPr>
          <p:spPr>
            <a:xfrm>
              <a:off x="3062115" y="4038719"/>
              <a:ext cx="18814" cy="18814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7429" y="3715"/>
                  </a:moveTo>
                  <a:cubicBezTo>
                    <a:pt x="7429" y="5766"/>
                    <a:pt x="5766" y="7430"/>
                    <a:pt x="3715" y="7430"/>
                  </a:cubicBezTo>
                  <a:cubicBezTo>
                    <a:pt x="1663" y="7430"/>
                    <a:pt x="0" y="5766"/>
                    <a:pt x="0" y="3715"/>
                  </a:cubicBezTo>
                  <a:cubicBezTo>
                    <a:pt x="0" y="1663"/>
                    <a:pt x="1663" y="0"/>
                    <a:pt x="3715" y="0"/>
                  </a:cubicBezTo>
                  <a:cubicBezTo>
                    <a:pt x="5766" y="0"/>
                    <a:pt x="7429" y="1663"/>
                    <a:pt x="7429" y="3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398" y="182880"/>
            <a:ext cx="6514500" cy="591588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9686" y="731520"/>
            <a:ext cx="6514500" cy="9034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психолінгвістики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характеристика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культури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корекційного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uk-UA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Мова. Функції мови</a:t>
            </a:r>
          </a:p>
          <a:p>
            <a:pPr marL="0" lvl="0" indent="0">
              <a:buNone/>
            </a:pP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Онтогенез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Передумови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виникнення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потреби у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спілкуванні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Дитяче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uk-UA" sz="2000" b="1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b="1" i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Риторична </a:t>
            </a:r>
            <a:r>
              <a:rPr lang="ru-RU" sz="2000" b="1" i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особистість</a:t>
            </a:r>
            <a:r>
              <a:rPr lang="ru-RU" sz="2000" b="1" i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корекційного</a:t>
            </a:r>
            <a:r>
              <a:rPr lang="ru-RU" sz="2000" b="1" i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педагога, логопеда.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Засоби</a:t>
            </a:r>
            <a:r>
              <a:rPr 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виразності</a:t>
            </a:r>
            <a:r>
              <a:rPr 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мовленнєвого</a:t>
            </a:r>
            <a:r>
              <a:rPr lang="ru-RU" sz="2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впливу</a:t>
            </a:r>
            <a:endParaRPr lang="ru-RU" sz="20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характеристика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комунікативних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якостей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Шляхи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вдосконалення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техніки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корекційного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</a:t>
            </a:r>
            <a:endParaRPr lang="uk-UA" sz="20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Скарбничка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цікавинок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порад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знадобляться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професійної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логопеда.</a:t>
            </a:r>
            <a:endParaRPr lang="uk-UA" sz="20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Поради - чого слід уникати?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Висновок</a:t>
            </a:r>
          </a:p>
          <a:p>
            <a:pPr marL="0" lvl="0" indent="0">
              <a:buNone/>
            </a:pP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Використані джерела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107950" indent="0">
              <a:buNone/>
            </a:pPr>
            <a:endParaRPr lang="ru-RU" sz="2000" dirty="0"/>
          </a:p>
        </p:txBody>
      </p:sp>
      <p:grpSp>
        <p:nvGrpSpPr>
          <p:cNvPr id="7" name="Google Shape;1228;p23"/>
          <p:cNvGrpSpPr/>
          <p:nvPr/>
        </p:nvGrpSpPr>
        <p:grpSpPr>
          <a:xfrm>
            <a:off x="4828032" y="7981855"/>
            <a:ext cx="1909127" cy="1381601"/>
            <a:chOff x="1121775" y="4980900"/>
            <a:chExt cx="4025700" cy="2572200"/>
          </a:xfrm>
        </p:grpSpPr>
        <p:sp>
          <p:nvSpPr>
            <p:cNvPr id="8" name="Google Shape;1229;p23"/>
            <p:cNvSpPr/>
            <p:nvPr/>
          </p:nvSpPr>
          <p:spPr>
            <a:xfrm>
              <a:off x="1121775" y="4980900"/>
              <a:ext cx="4025700" cy="2572200"/>
            </a:xfrm>
            <a:prstGeom prst="roundRect">
              <a:avLst>
                <a:gd name="adj" fmla="val 8093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0;p23"/>
            <p:cNvSpPr/>
            <p:nvPr/>
          </p:nvSpPr>
          <p:spPr>
            <a:xfrm>
              <a:off x="1276447" y="5141110"/>
              <a:ext cx="3703230" cy="2223326"/>
            </a:xfrm>
            <a:custGeom>
              <a:avLst/>
              <a:gdLst/>
              <a:ahLst/>
              <a:cxnLst/>
              <a:rect l="l" t="t" r="r" b="b"/>
              <a:pathLst>
                <a:path w="647701" h="419100" extrusionOk="0">
                  <a:moveTo>
                    <a:pt x="213361" y="233363"/>
                  </a:moveTo>
                  <a:lnTo>
                    <a:pt x="284799" y="302895"/>
                  </a:lnTo>
                  <a:cubicBezTo>
                    <a:pt x="296229" y="313373"/>
                    <a:pt x="310516" y="319088"/>
                    <a:pt x="324804" y="319088"/>
                  </a:cubicBezTo>
                  <a:cubicBezTo>
                    <a:pt x="339091" y="319088"/>
                    <a:pt x="353379" y="313373"/>
                    <a:pt x="364809" y="302895"/>
                  </a:cubicBezTo>
                  <a:lnTo>
                    <a:pt x="436246" y="233363"/>
                  </a:lnTo>
                  <a:lnTo>
                    <a:pt x="621031" y="419100"/>
                  </a:lnTo>
                  <a:lnTo>
                    <a:pt x="27624" y="419100"/>
                  </a:lnTo>
                  <a:close/>
                  <a:moveTo>
                    <a:pt x="647701" y="25718"/>
                  </a:moveTo>
                  <a:lnTo>
                    <a:pt x="647701" y="392430"/>
                  </a:lnTo>
                  <a:lnTo>
                    <a:pt x="461964" y="206693"/>
                  </a:lnTo>
                  <a:close/>
                  <a:moveTo>
                    <a:pt x="0" y="24765"/>
                  </a:moveTo>
                  <a:lnTo>
                    <a:pt x="185738" y="206693"/>
                  </a:lnTo>
                  <a:lnTo>
                    <a:pt x="0" y="393383"/>
                  </a:lnTo>
                  <a:close/>
                  <a:moveTo>
                    <a:pt x="28576" y="0"/>
                  </a:moveTo>
                  <a:lnTo>
                    <a:pt x="620079" y="0"/>
                  </a:lnTo>
                  <a:lnTo>
                    <a:pt x="337186" y="275273"/>
                  </a:lnTo>
                  <a:cubicBezTo>
                    <a:pt x="329566" y="282893"/>
                    <a:pt x="318136" y="282893"/>
                    <a:pt x="310516" y="2752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159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30922" y="2316205"/>
            <a:ext cx="6514500" cy="58020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262" y="347472"/>
            <a:ext cx="6514500" cy="9418758"/>
          </a:xfrm>
        </p:spPr>
        <p:txBody>
          <a:bodyPr/>
          <a:lstStyle/>
          <a:p>
            <a:pPr marL="565150" indent="-457200">
              <a:buAutoNum type="arabicPeriod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Збирати професійні анекдоти.</a:t>
            </a:r>
          </a:p>
          <a:p>
            <a:pPr marL="565150" indent="-457200">
              <a:buAutoNum type="arabicPeriod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Запам'ятовувати крилаті вислови, занотовувати цитати з книг.</a:t>
            </a:r>
          </a:p>
          <a:p>
            <a:pPr marL="565150" indent="-457200">
              <a:buAutoNum type="arabicPeriod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Користуватися картками для дидактичних ігор, збирати їх в великій кількості до різних тем.</a:t>
            </a:r>
          </a:p>
          <a:p>
            <a:pPr marL="565150" indent="-457200">
              <a:buAutoNum type="arabicPeriod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Оволодіти арт-терапією, 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казкотерапією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іншими видами.</a:t>
            </a:r>
          </a:p>
          <a:p>
            <a:pPr marL="565150" indent="-457200">
              <a:buAutoNum type="arabicPeriod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Вивчати прислів'я, приказки, загадки, фразеологізми.</a:t>
            </a:r>
          </a:p>
          <a:p>
            <a:pPr marL="565150" indent="-457200">
              <a:buAutoNum type="arabicPeriod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Вивчати напам'ять професійні тексти.</a:t>
            </a:r>
          </a:p>
          <a:p>
            <a:pPr marL="565150" indent="-457200">
              <a:buAutoNum type="arabicPeriod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Зранку виголошувати тексти.</a:t>
            </a:r>
          </a:p>
          <a:p>
            <a:pPr marL="565150" indent="-457200">
              <a:buAutoNum type="arabicPeriod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 відвідувати 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вебінари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розвитку професійних та комунікативних здібностей.</a:t>
            </a:r>
          </a:p>
          <a:p>
            <a:pPr marL="565150" indent="-457200">
              <a:buAutoNum type="arabicPeriod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Вивчати норми літературної мови.</a:t>
            </a:r>
          </a:p>
          <a:p>
            <a:pPr marL="565150" indent="-457200">
              <a:buAutoNum type="arabicPeriod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 читати книг.</a:t>
            </a:r>
          </a:p>
          <a:p>
            <a:pPr marL="565150" indent="-457200">
              <a:buAutoNum type="arabicPeriod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Робити артикуляційну розминку щодня.</a:t>
            </a:r>
          </a:p>
          <a:p>
            <a:pPr marL="565150" indent="-457200">
              <a:buAutoNum type="arabicPeriod"/>
            </a:pP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457200">
              <a:buAutoNum type="arabicPeriod"/>
            </a:pP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457200">
              <a:buAutoNum type="arabicPeriod"/>
            </a:pPr>
            <a:endParaRPr lang="uk-UA" dirty="0"/>
          </a:p>
          <a:p>
            <a:pPr marL="565150" indent="-457200">
              <a:buAutoNum type="arabicPeriod"/>
            </a:pPr>
            <a:endParaRPr lang="uk-UA" dirty="0"/>
          </a:p>
        </p:txBody>
      </p:sp>
      <p:grpSp>
        <p:nvGrpSpPr>
          <p:cNvPr id="4" name="Google Shape;494;p22"/>
          <p:cNvGrpSpPr/>
          <p:nvPr/>
        </p:nvGrpSpPr>
        <p:grpSpPr>
          <a:xfrm>
            <a:off x="6515379" y="0"/>
            <a:ext cx="756538" cy="2592192"/>
            <a:chOff x="3640477" y="1538105"/>
            <a:chExt cx="317203" cy="1380023"/>
          </a:xfrm>
        </p:grpSpPr>
        <p:sp>
          <p:nvSpPr>
            <p:cNvPr id="5" name="Google Shape;495;p22"/>
            <p:cNvSpPr/>
            <p:nvPr/>
          </p:nvSpPr>
          <p:spPr>
            <a:xfrm>
              <a:off x="3640477" y="1538105"/>
              <a:ext cx="317203" cy="1380023"/>
            </a:xfrm>
            <a:custGeom>
              <a:avLst/>
              <a:gdLst/>
              <a:ahLst/>
              <a:cxnLst/>
              <a:rect l="l" t="t" r="r" b="b"/>
              <a:pathLst>
                <a:path w="125253" h="544925" extrusionOk="0">
                  <a:moveTo>
                    <a:pt x="0" y="0"/>
                  </a:moveTo>
                  <a:lnTo>
                    <a:pt x="125254" y="0"/>
                  </a:lnTo>
                  <a:lnTo>
                    <a:pt x="125254" y="544925"/>
                  </a:lnTo>
                  <a:lnTo>
                    <a:pt x="62579" y="474059"/>
                  </a:lnTo>
                  <a:lnTo>
                    <a:pt x="0" y="544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96;p22"/>
            <p:cNvSpPr/>
            <p:nvPr/>
          </p:nvSpPr>
          <p:spPr>
            <a:xfrm>
              <a:off x="3766378" y="1650980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497;p22"/>
            <p:cNvSpPr/>
            <p:nvPr/>
          </p:nvSpPr>
          <p:spPr>
            <a:xfrm>
              <a:off x="3675932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98;p22"/>
            <p:cNvSpPr/>
            <p:nvPr/>
          </p:nvSpPr>
          <p:spPr>
            <a:xfrm>
              <a:off x="3857063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99;p22"/>
            <p:cNvSpPr/>
            <p:nvPr/>
          </p:nvSpPr>
          <p:spPr>
            <a:xfrm>
              <a:off x="3766378" y="1818605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00;p22"/>
            <p:cNvSpPr/>
            <p:nvPr/>
          </p:nvSpPr>
          <p:spPr>
            <a:xfrm>
              <a:off x="3675932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01;p22"/>
            <p:cNvSpPr/>
            <p:nvPr/>
          </p:nvSpPr>
          <p:spPr>
            <a:xfrm>
              <a:off x="3857063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02;p22"/>
            <p:cNvSpPr/>
            <p:nvPr/>
          </p:nvSpPr>
          <p:spPr>
            <a:xfrm>
              <a:off x="3766378" y="196259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03;p22"/>
            <p:cNvSpPr/>
            <p:nvPr/>
          </p:nvSpPr>
          <p:spPr>
            <a:xfrm>
              <a:off x="3675932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04;p22"/>
            <p:cNvSpPr/>
            <p:nvPr/>
          </p:nvSpPr>
          <p:spPr>
            <a:xfrm>
              <a:off x="3857063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05;p22"/>
            <p:cNvSpPr/>
            <p:nvPr/>
          </p:nvSpPr>
          <p:spPr>
            <a:xfrm>
              <a:off x="3766378" y="213021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06;p22"/>
            <p:cNvSpPr/>
            <p:nvPr/>
          </p:nvSpPr>
          <p:spPr>
            <a:xfrm>
              <a:off x="3675932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07;p22"/>
            <p:cNvSpPr/>
            <p:nvPr/>
          </p:nvSpPr>
          <p:spPr>
            <a:xfrm>
              <a:off x="3857063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08;p22"/>
            <p:cNvSpPr/>
            <p:nvPr/>
          </p:nvSpPr>
          <p:spPr>
            <a:xfrm>
              <a:off x="3766378" y="227420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09;p22"/>
            <p:cNvSpPr/>
            <p:nvPr/>
          </p:nvSpPr>
          <p:spPr>
            <a:xfrm>
              <a:off x="3675932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10;p22"/>
            <p:cNvSpPr/>
            <p:nvPr/>
          </p:nvSpPr>
          <p:spPr>
            <a:xfrm>
              <a:off x="3857063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1;p22"/>
            <p:cNvSpPr/>
            <p:nvPr/>
          </p:nvSpPr>
          <p:spPr>
            <a:xfrm>
              <a:off x="3766378" y="244182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12;p22"/>
            <p:cNvSpPr/>
            <p:nvPr/>
          </p:nvSpPr>
          <p:spPr>
            <a:xfrm>
              <a:off x="3675932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13;p22"/>
            <p:cNvSpPr/>
            <p:nvPr/>
          </p:nvSpPr>
          <p:spPr>
            <a:xfrm>
              <a:off x="3857063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14;p22"/>
            <p:cNvSpPr/>
            <p:nvPr/>
          </p:nvSpPr>
          <p:spPr>
            <a:xfrm>
              <a:off x="3766378" y="2585816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15;p22"/>
            <p:cNvSpPr/>
            <p:nvPr/>
          </p:nvSpPr>
          <p:spPr>
            <a:xfrm>
              <a:off x="3675932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16;p22"/>
            <p:cNvSpPr/>
            <p:nvPr/>
          </p:nvSpPr>
          <p:spPr>
            <a:xfrm>
              <a:off x="3857063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7;p22"/>
            <p:cNvSpPr/>
            <p:nvPr/>
          </p:nvSpPr>
          <p:spPr>
            <a:xfrm>
              <a:off x="3675932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18;p22"/>
            <p:cNvSpPr/>
            <p:nvPr/>
          </p:nvSpPr>
          <p:spPr>
            <a:xfrm>
              <a:off x="3857063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612;p22"/>
          <p:cNvGrpSpPr/>
          <p:nvPr/>
        </p:nvGrpSpPr>
        <p:grpSpPr>
          <a:xfrm>
            <a:off x="6092403" y="8271507"/>
            <a:ext cx="800410" cy="800410"/>
            <a:chOff x="1923959" y="3509316"/>
            <a:chExt cx="299835" cy="299835"/>
          </a:xfrm>
        </p:grpSpPr>
        <p:sp>
          <p:nvSpPr>
            <p:cNvPr id="30" name="Google Shape;613;p22"/>
            <p:cNvSpPr/>
            <p:nvPr/>
          </p:nvSpPr>
          <p:spPr>
            <a:xfrm>
              <a:off x="1924009" y="3509320"/>
              <a:ext cx="299738" cy="299738"/>
            </a:xfrm>
            <a:custGeom>
              <a:avLst/>
              <a:gdLst/>
              <a:ahLst/>
              <a:cxnLst/>
              <a:rect l="l" t="t" r="r" b="b"/>
              <a:pathLst>
                <a:path w="113537" h="113537" extrusionOk="0">
                  <a:moveTo>
                    <a:pt x="113538" y="56769"/>
                  </a:moveTo>
                  <a:cubicBezTo>
                    <a:pt x="113538" y="88122"/>
                    <a:pt x="88122" y="113538"/>
                    <a:pt x="56769" y="113538"/>
                  </a:cubicBezTo>
                  <a:cubicBezTo>
                    <a:pt x="25416" y="113538"/>
                    <a:pt x="0" y="88122"/>
                    <a:pt x="0" y="56769"/>
                  </a:cubicBezTo>
                  <a:cubicBezTo>
                    <a:pt x="0" y="25416"/>
                    <a:pt x="25416" y="0"/>
                    <a:pt x="56769" y="0"/>
                  </a:cubicBezTo>
                  <a:cubicBezTo>
                    <a:pt x="88122" y="0"/>
                    <a:pt x="113538" y="25416"/>
                    <a:pt x="113538" y="567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614;p22"/>
            <p:cNvSpPr/>
            <p:nvPr/>
          </p:nvSpPr>
          <p:spPr>
            <a:xfrm>
              <a:off x="1923959" y="3509316"/>
              <a:ext cx="299835" cy="299835"/>
            </a:xfrm>
            <a:custGeom>
              <a:avLst/>
              <a:gdLst/>
              <a:ahLst/>
              <a:cxnLst/>
              <a:rect l="l" t="t" r="r" b="b"/>
              <a:pathLst>
                <a:path w="118395" h="118395" extrusionOk="0">
                  <a:moveTo>
                    <a:pt x="59489" y="118383"/>
                  </a:moveTo>
                  <a:cubicBezTo>
                    <a:pt x="26847" y="118325"/>
                    <a:pt x="396" y="91875"/>
                    <a:pt x="339" y="59232"/>
                  </a:cubicBezTo>
                  <a:cubicBezTo>
                    <a:pt x="339" y="26552"/>
                    <a:pt x="26809" y="44"/>
                    <a:pt x="59489" y="-13"/>
                  </a:cubicBezTo>
                  <a:cubicBezTo>
                    <a:pt x="92188" y="35"/>
                    <a:pt x="118687" y="26533"/>
                    <a:pt x="118735" y="59232"/>
                  </a:cubicBezTo>
                  <a:cubicBezTo>
                    <a:pt x="118677" y="91913"/>
                    <a:pt x="92169" y="118383"/>
                    <a:pt x="59489" y="118383"/>
                  </a:cubicBezTo>
                  <a:close/>
                  <a:moveTo>
                    <a:pt x="59489" y="4749"/>
                  </a:moveTo>
                  <a:cubicBezTo>
                    <a:pt x="29438" y="4806"/>
                    <a:pt x="5101" y="29181"/>
                    <a:pt x="5101" y="59232"/>
                  </a:cubicBezTo>
                  <a:cubicBezTo>
                    <a:pt x="5101" y="89274"/>
                    <a:pt x="29447" y="113620"/>
                    <a:pt x="59489" y="113620"/>
                  </a:cubicBezTo>
                  <a:cubicBezTo>
                    <a:pt x="89540" y="113620"/>
                    <a:pt x="113915" y="89284"/>
                    <a:pt x="113972" y="59232"/>
                  </a:cubicBezTo>
                  <a:cubicBezTo>
                    <a:pt x="113924" y="29162"/>
                    <a:pt x="89559" y="4806"/>
                    <a:pt x="59489" y="4749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15;p22"/>
            <p:cNvSpPr/>
            <p:nvPr/>
          </p:nvSpPr>
          <p:spPr>
            <a:xfrm>
              <a:off x="2006927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616;p22"/>
            <p:cNvSpPr/>
            <p:nvPr/>
          </p:nvSpPr>
          <p:spPr>
            <a:xfrm>
              <a:off x="2106776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617;p22"/>
            <p:cNvSpPr/>
            <p:nvPr/>
          </p:nvSpPr>
          <p:spPr>
            <a:xfrm>
              <a:off x="1998168" y="3685355"/>
              <a:ext cx="151107" cy="62021"/>
            </a:xfrm>
            <a:custGeom>
              <a:avLst/>
              <a:gdLst/>
              <a:ahLst/>
              <a:cxnLst/>
              <a:rect l="l" t="t" r="r" b="b"/>
              <a:pathLst>
                <a:path w="59667" h="24490" extrusionOk="0">
                  <a:moveTo>
                    <a:pt x="28943" y="24477"/>
                  </a:moveTo>
                  <a:lnTo>
                    <a:pt x="26467" y="24477"/>
                  </a:lnTo>
                  <a:cubicBezTo>
                    <a:pt x="15761" y="23172"/>
                    <a:pt x="6245" y="17029"/>
                    <a:pt x="654" y="7808"/>
                  </a:cubicBezTo>
                  <a:cubicBezTo>
                    <a:pt x="7" y="6675"/>
                    <a:pt x="388" y="5237"/>
                    <a:pt x="1511" y="4570"/>
                  </a:cubicBezTo>
                  <a:cubicBezTo>
                    <a:pt x="2645" y="3922"/>
                    <a:pt x="4093" y="4303"/>
                    <a:pt x="4750" y="5427"/>
                  </a:cubicBezTo>
                  <a:cubicBezTo>
                    <a:pt x="9550" y="13324"/>
                    <a:pt x="17685" y="18610"/>
                    <a:pt x="26848" y="19810"/>
                  </a:cubicBezTo>
                  <a:cubicBezTo>
                    <a:pt x="39297" y="20324"/>
                    <a:pt x="50727" y="12971"/>
                    <a:pt x="55423" y="1427"/>
                  </a:cubicBezTo>
                  <a:cubicBezTo>
                    <a:pt x="55947" y="217"/>
                    <a:pt x="57347" y="-335"/>
                    <a:pt x="58557" y="179"/>
                  </a:cubicBezTo>
                  <a:cubicBezTo>
                    <a:pt x="58557" y="188"/>
                    <a:pt x="58557" y="188"/>
                    <a:pt x="58566" y="188"/>
                  </a:cubicBezTo>
                  <a:cubicBezTo>
                    <a:pt x="59776" y="712"/>
                    <a:pt x="60328" y="2113"/>
                    <a:pt x="59814" y="3322"/>
                  </a:cubicBezTo>
                  <a:cubicBezTo>
                    <a:pt x="59804" y="3322"/>
                    <a:pt x="59804" y="3332"/>
                    <a:pt x="59804" y="3332"/>
                  </a:cubicBezTo>
                  <a:cubicBezTo>
                    <a:pt x="54623" y="15886"/>
                    <a:pt x="42516" y="24182"/>
                    <a:pt x="28943" y="24477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464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49"/>
          <p:cNvGrpSpPr/>
          <p:nvPr/>
        </p:nvGrpSpPr>
        <p:grpSpPr>
          <a:xfrm>
            <a:off x="224350" y="224350"/>
            <a:ext cx="7116900" cy="9597300"/>
            <a:chOff x="224350" y="224350"/>
            <a:chExt cx="7116900" cy="9597300"/>
          </a:xfrm>
        </p:grpSpPr>
        <p:sp>
          <p:nvSpPr>
            <p:cNvPr id="2277" name="Google Shape;2277;p49"/>
            <p:cNvSpPr/>
            <p:nvPr/>
          </p:nvSpPr>
          <p:spPr>
            <a:xfrm>
              <a:off x="224350" y="224350"/>
              <a:ext cx="6967500" cy="9597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9"/>
            <p:cNvSpPr/>
            <p:nvPr/>
          </p:nvSpPr>
          <p:spPr>
            <a:xfrm rot="5400000">
              <a:off x="6936250" y="9416650"/>
              <a:ext cx="660600" cy="149400"/>
            </a:xfrm>
            <a:prstGeom prst="triangle">
              <a:avLst>
                <a:gd name="adj" fmla="val 5088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9" name="Google Shape;2279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281" name="Google Shape;2281;p49"/>
          <p:cNvSpPr txBox="1">
            <a:spLocks noGrp="1"/>
          </p:cNvSpPr>
          <p:nvPr>
            <p:ph type="subTitle" idx="1"/>
          </p:nvPr>
        </p:nvSpPr>
        <p:spPr>
          <a:xfrm>
            <a:off x="1520150" y="5855600"/>
            <a:ext cx="4423450" cy="1124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Поради - чого слід уникати?</a:t>
            </a:r>
            <a:endParaRPr sz="3200" b="1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80" name="Google Shape;2280;p49"/>
          <p:cNvCxnSpPr/>
          <p:nvPr/>
        </p:nvCxnSpPr>
        <p:spPr>
          <a:xfrm>
            <a:off x="1613825" y="5649100"/>
            <a:ext cx="4169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282" name="Google Shape;2282;p49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83" name="Google Shape;2283;p49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84" name="Google Shape;2284;p49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85" name="Google Shape;2285;p49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86" name="Google Shape;2286;p49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87" name="Google Shape;2287;p49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88" name="Google Shape;2288;p49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89" name="Google Shape;2289;p49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90" name="Google Shape;2290;p49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291" name="Google Shape;2291;p49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grpSp>
        <p:nvGrpSpPr>
          <p:cNvPr id="18" name="Google Shape;1510;p26"/>
          <p:cNvGrpSpPr/>
          <p:nvPr/>
        </p:nvGrpSpPr>
        <p:grpSpPr>
          <a:xfrm>
            <a:off x="2391134" y="1426079"/>
            <a:ext cx="2633932" cy="2462557"/>
            <a:chOff x="2467039" y="3048355"/>
            <a:chExt cx="719923" cy="719923"/>
          </a:xfrm>
        </p:grpSpPr>
        <p:sp>
          <p:nvSpPr>
            <p:cNvPr id="19" name="Google Shape;1511;p26"/>
            <p:cNvSpPr/>
            <p:nvPr/>
          </p:nvSpPr>
          <p:spPr>
            <a:xfrm>
              <a:off x="2467039" y="3048355"/>
              <a:ext cx="719923" cy="719923"/>
            </a:xfrm>
            <a:custGeom>
              <a:avLst/>
              <a:gdLst/>
              <a:ahLst/>
              <a:cxnLst/>
              <a:rect l="l" t="t" r="r" b="b"/>
              <a:pathLst>
                <a:path w="156590" h="156590" extrusionOk="0">
                  <a:moveTo>
                    <a:pt x="156591" y="78295"/>
                  </a:moveTo>
                  <a:cubicBezTo>
                    <a:pt x="156591" y="121537"/>
                    <a:pt x="121537" y="156591"/>
                    <a:pt x="78296" y="156591"/>
                  </a:cubicBezTo>
                  <a:cubicBezTo>
                    <a:pt x="35054" y="156591"/>
                    <a:pt x="0" y="121537"/>
                    <a:pt x="0" y="78295"/>
                  </a:cubicBezTo>
                  <a:cubicBezTo>
                    <a:pt x="0" y="35054"/>
                    <a:pt x="35054" y="0"/>
                    <a:pt x="78296" y="0"/>
                  </a:cubicBezTo>
                  <a:cubicBezTo>
                    <a:pt x="121537" y="0"/>
                    <a:pt x="156591" y="35054"/>
                    <a:pt x="156591" y="782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12;p26"/>
            <p:cNvSpPr/>
            <p:nvPr/>
          </p:nvSpPr>
          <p:spPr>
            <a:xfrm rot="329230">
              <a:off x="2629055" y="3192992"/>
              <a:ext cx="413371" cy="430203"/>
            </a:xfrm>
            <a:custGeom>
              <a:avLst/>
              <a:gdLst/>
              <a:ahLst/>
              <a:cxnLst/>
              <a:rect l="l" t="t" r="r" b="b"/>
              <a:pathLst>
                <a:path w="129599" h="139264" extrusionOk="0">
                  <a:moveTo>
                    <a:pt x="125536" y="124583"/>
                  </a:moveTo>
                  <a:cubicBezTo>
                    <a:pt x="121916" y="128755"/>
                    <a:pt x="116678" y="131155"/>
                    <a:pt x="111153" y="131155"/>
                  </a:cubicBezTo>
                  <a:cubicBezTo>
                    <a:pt x="106581" y="131174"/>
                    <a:pt x="102152" y="129555"/>
                    <a:pt x="98675" y="126583"/>
                  </a:cubicBezTo>
                  <a:lnTo>
                    <a:pt x="66290" y="98675"/>
                  </a:lnTo>
                  <a:lnTo>
                    <a:pt x="40859" y="131822"/>
                  </a:lnTo>
                  <a:cubicBezTo>
                    <a:pt x="37239" y="136518"/>
                    <a:pt x="31648" y="139270"/>
                    <a:pt x="25714" y="139251"/>
                  </a:cubicBezTo>
                  <a:cubicBezTo>
                    <a:pt x="21504" y="139242"/>
                    <a:pt x="17418" y="137832"/>
                    <a:pt x="14094" y="135251"/>
                  </a:cubicBezTo>
                  <a:cubicBezTo>
                    <a:pt x="5797" y="128821"/>
                    <a:pt x="4264" y="116896"/>
                    <a:pt x="10665" y="108581"/>
                  </a:cubicBezTo>
                  <a:lnTo>
                    <a:pt x="37430" y="73814"/>
                  </a:lnTo>
                  <a:lnTo>
                    <a:pt x="6950" y="47621"/>
                  </a:lnTo>
                  <a:cubicBezTo>
                    <a:pt x="-1013" y="40753"/>
                    <a:pt x="-1909" y="28733"/>
                    <a:pt x="4949" y="20760"/>
                  </a:cubicBezTo>
                  <a:cubicBezTo>
                    <a:pt x="11817" y="12797"/>
                    <a:pt x="23838" y="11902"/>
                    <a:pt x="31810" y="18760"/>
                  </a:cubicBezTo>
                  <a:lnTo>
                    <a:pt x="60385" y="43620"/>
                  </a:lnTo>
                  <a:lnTo>
                    <a:pt x="88198" y="7425"/>
                  </a:lnTo>
                  <a:cubicBezTo>
                    <a:pt x="94599" y="-900"/>
                    <a:pt x="106524" y="-2471"/>
                    <a:pt x="114868" y="3901"/>
                  </a:cubicBezTo>
                  <a:cubicBezTo>
                    <a:pt x="123193" y="10302"/>
                    <a:pt x="124765" y="22227"/>
                    <a:pt x="118392" y="30571"/>
                  </a:cubicBezTo>
                  <a:lnTo>
                    <a:pt x="89246" y="68671"/>
                  </a:lnTo>
                  <a:lnTo>
                    <a:pt x="123250" y="97913"/>
                  </a:lnTo>
                  <a:cubicBezTo>
                    <a:pt x="131184" y="104676"/>
                    <a:pt x="132203" y="116563"/>
                    <a:pt x="125536" y="124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486;p26"/>
          <p:cNvGrpSpPr/>
          <p:nvPr/>
        </p:nvGrpSpPr>
        <p:grpSpPr>
          <a:xfrm>
            <a:off x="2976394" y="7514192"/>
            <a:ext cx="1716084" cy="1655394"/>
            <a:chOff x="3356559" y="3473200"/>
            <a:chExt cx="399370" cy="357885"/>
          </a:xfrm>
        </p:grpSpPr>
        <p:sp>
          <p:nvSpPr>
            <p:cNvPr id="22" name="Google Shape;1487;p26"/>
            <p:cNvSpPr/>
            <p:nvPr/>
          </p:nvSpPr>
          <p:spPr>
            <a:xfrm>
              <a:off x="3356559" y="3473200"/>
              <a:ext cx="399370" cy="357885"/>
            </a:xfrm>
            <a:custGeom>
              <a:avLst/>
              <a:gdLst/>
              <a:ahLst/>
              <a:cxnLst/>
              <a:rect l="l" t="t" r="r" b="b"/>
              <a:pathLst>
                <a:path w="157698" h="141317" extrusionOk="0">
                  <a:moveTo>
                    <a:pt x="94617" y="8811"/>
                  </a:moveTo>
                  <a:lnTo>
                    <a:pt x="155673" y="114634"/>
                  </a:lnTo>
                  <a:cubicBezTo>
                    <a:pt x="160568" y="123168"/>
                    <a:pt x="157616" y="134055"/>
                    <a:pt x="149081" y="138942"/>
                  </a:cubicBezTo>
                  <a:cubicBezTo>
                    <a:pt x="146386" y="140485"/>
                    <a:pt x="143347" y="141304"/>
                    <a:pt x="140242" y="141304"/>
                  </a:cubicBezTo>
                  <a:lnTo>
                    <a:pt x="18132" y="141304"/>
                  </a:lnTo>
                  <a:cubicBezTo>
                    <a:pt x="8292" y="141295"/>
                    <a:pt x="329" y="133303"/>
                    <a:pt x="339" y="123473"/>
                  </a:cubicBezTo>
                  <a:cubicBezTo>
                    <a:pt x="348" y="120368"/>
                    <a:pt x="1158" y="117320"/>
                    <a:pt x="2701" y="114634"/>
                  </a:cubicBezTo>
                  <a:lnTo>
                    <a:pt x="63756" y="8811"/>
                  </a:lnTo>
                  <a:cubicBezTo>
                    <a:pt x="68776" y="286"/>
                    <a:pt x="79749" y="-2552"/>
                    <a:pt x="88274" y="2468"/>
                  </a:cubicBezTo>
                  <a:cubicBezTo>
                    <a:pt x="90893" y="4011"/>
                    <a:pt x="93074" y="6192"/>
                    <a:pt x="94617" y="88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48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488;p26"/>
            <p:cNvSpPr/>
            <p:nvPr/>
          </p:nvSpPr>
          <p:spPr>
            <a:xfrm>
              <a:off x="3528479" y="3557287"/>
              <a:ext cx="55200" cy="1443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489;p26"/>
            <p:cNvSpPr/>
            <p:nvPr/>
          </p:nvSpPr>
          <p:spPr>
            <a:xfrm>
              <a:off x="3526790" y="3722258"/>
              <a:ext cx="58855" cy="58855"/>
            </a:xfrm>
            <a:custGeom>
              <a:avLst/>
              <a:gdLst/>
              <a:ahLst/>
              <a:cxnLst/>
              <a:rect l="l" t="t" r="r" b="b"/>
              <a:pathLst>
                <a:path w="23240" h="23240" extrusionOk="0">
                  <a:moveTo>
                    <a:pt x="23241" y="11621"/>
                  </a:moveTo>
                  <a:cubicBezTo>
                    <a:pt x="23241" y="18038"/>
                    <a:pt x="18038" y="23241"/>
                    <a:pt x="11620" y="23241"/>
                  </a:cubicBezTo>
                  <a:cubicBezTo>
                    <a:pt x="5203" y="23241"/>
                    <a:pt x="0" y="18038"/>
                    <a:pt x="0" y="11621"/>
                  </a:cubicBezTo>
                  <a:cubicBezTo>
                    <a:pt x="0" y="5203"/>
                    <a:pt x="5203" y="0"/>
                    <a:pt x="11620" y="0"/>
                  </a:cubicBezTo>
                  <a:cubicBezTo>
                    <a:pt x="18038" y="0"/>
                    <a:pt x="23241" y="5203"/>
                    <a:pt x="23241" y="11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5862" y="1730989"/>
            <a:ext cx="6514500" cy="580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409" y="129976"/>
            <a:ext cx="6797610" cy="9782119"/>
          </a:xfrm>
        </p:spPr>
        <p:txBody>
          <a:bodyPr>
            <a:normAutofit lnSpcReduction="10000"/>
          </a:bodyPr>
          <a:lstStyle/>
          <a:p>
            <a:pPr marL="107950" indent="0">
              <a:buNone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Неприпустиме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вживання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корекційними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педагогами і батьками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вкрай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недоречних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термінів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на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позначення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порушеннями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психофізичного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"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аутята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даунята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малята-церебралики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глибоко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принижує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людську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гідність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Уникати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помилок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пов’язані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порушенням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лексичної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фразеологічної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uk-U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Уникати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недосконалості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стилю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uk-U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Збіднюють та спотворюють наше мовлення калькування з російської мови (суржик), це є ознакою недосвідченості.</a:t>
            </a:r>
          </a:p>
          <a:p>
            <a:pPr marL="107950" indent="0">
              <a:buNone/>
            </a:pPr>
            <a:r>
              <a:rPr lang="uk-U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Типовою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помилкою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багатьох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педагогів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виділення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наголошеного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слова в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усній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фразі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голосове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виділення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7950" indent="0">
              <a:buNone/>
            </a:pPr>
            <a:r>
              <a:rPr lang="uk-U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Перевантаження логічними наголосами.</a:t>
            </a:r>
          </a:p>
          <a:p>
            <a:pPr marL="107950" indent="0">
              <a:buNone/>
            </a:pPr>
            <a:r>
              <a:rPr lang="uk-U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Неконтрольованість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власного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додумування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пропущених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усному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висловлюванні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окремих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суттєвих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елементів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судження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uk-U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Неясність мовлення.</a:t>
            </a:r>
          </a:p>
          <a:p>
            <a:pPr marL="107950" indent="0">
              <a:buNone/>
            </a:pPr>
            <a:r>
              <a:rPr lang="uk-U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Неправильні наголоси.</a:t>
            </a:r>
          </a:p>
          <a:p>
            <a:pPr marL="107950" indent="0">
              <a:buNone/>
            </a:pPr>
            <a:r>
              <a:rPr lang="uk-U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Неправильна вимова окремих звуків.</a:t>
            </a:r>
          </a:p>
          <a:p>
            <a:pPr marL="107950" indent="0">
              <a:buNone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вживання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слів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семантикою (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значенням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7950" indent="0">
              <a:buNone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Невміння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розрізняти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морфеми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слові</a:t>
            </a:r>
            <a:endParaRPr lang="uk-UA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457200">
              <a:buAutoNum type="arabicPeriod" startAt="9"/>
            </a:pP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oogle Shape;519;p22"/>
          <p:cNvGrpSpPr/>
          <p:nvPr/>
        </p:nvGrpSpPr>
        <p:grpSpPr>
          <a:xfrm>
            <a:off x="0" y="-17834"/>
            <a:ext cx="585216" cy="2559865"/>
            <a:chOff x="3640477" y="1538105"/>
            <a:chExt cx="317203" cy="1380023"/>
          </a:xfrm>
        </p:grpSpPr>
        <p:sp>
          <p:nvSpPr>
            <p:cNvPr id="5" name="Google Shape;520;p22"/>
            <p:cNvSpPr/>
            <p:nvPr/>
          </p:nvSpPr>
          <p:spPr>
            <a:xfrm>
              <a:off x="3640477" y="1538105"/>
              <a:ext cx="317203" cy="1380023"/>
            </a:xfrm>
            <a:custGeom>
              <a:avLst/>
              <a:gdLst/>
              <a:ahLst/>
              <a:cxnLst/>
              <a:rect l="l" t="t" r="r" b="b"/>
              <a:pathLst>
                <a:path w="125253" h="544925" extrusionOk="0">
                  <a:moveTo>
                    <a:pt x="0" y="0"/>
                  </a:moveTo>
                  <a:lnTo>
                    <a:pt x="125254" y="0"/>
                  </a:lnTo>
                  <a:lnTo>
                    <a:pt x="125254" y="544925"/>
                  </a:lnTo>
                  <a:lnTo>
                    <a:pt x="62579" y="474059"/>
                  </a:lnTo>
                  <a:lnTo>
                    <a:pt x="0" y="544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21;p22"/>
            <p:cNvSpPr/>
            <p:nvPr/>
          </p:nvSpPr>
          <p:spPr>
            <a:xfrm>
              <a:off x="3766378" y="1650980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22;p22"/>
            <p:cNvSpPr/>
            <p:nvPr/>
          </p:nvSpPr>
          <p:spPr>
            <a:xfrm>
              <a:off x="3675932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23;p22"/>
            <p:cNvSpPr/>
            <p:nvPr/>
          </p:nvSpPr>
          <p:spPr>
            <a:xfrm>
              <a:off x="3857063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24;p22"/>
            <p:cNvSpPr/>
            <p:nvPr/>
          </p:nvSpPr>
          <p:spPr>
            <a:xfrm>
              <a:off x="3766378" y="1818605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25;p22"/>
            <p:cNvSpPr/>
            <p:nvPr/>
          </p:nvSpPr>
          <p:spPr>
            <a:xfrm>
              <a:off x="3675932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26;p22"/>
            <p:cNvSpPr/>
            <p:nvPr/>
          </p:nvSpPr>
          <p:spPr>
            <a:xfrm>
              <a:off x="3857063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27;p22"/>
            <p:cNvSpPr/>
            <p:nvPr/>
          </p:nvSpPr>
          <p:spPr>
            <a:xfrm>
              <a:off x="3766378" y="196259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28;p22"/>
            <p:cNvSpPr/>
            <p:nvPr/>
          </p:nvSpPr>
          <p:spPr>
            <a:xfrm>
              <a:off x="3675932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29;p22"/>
            <p:cNvSpPr/>
            <p:nvPr/>
          </p:nvSpPr>
          <p:spPr>
            <a:xfrm>
              <a:off x="3857063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30;p22"/>
            <p:cNvSpPr/>
            <p:nvPr/>
          </p:nvSpPr>
          <p:spPr>
            <a:xfrm>
              <a:off x="3766378" y="213021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31;p22"/>
            <p:cNvSpPr/>
            <p:nvPr/>
          </p:nvSpPr>
          <p:spPr>
            <a:xfrm>
              <a:off x="3675932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32;p22"/>
            <p:cNvSpPr/>
            <p:nvPr/>
          </p:nvSpPr>
          <p:spPr>
            <a:xfrm>
              <a:off x="3857063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33;p22"/>
            <p:cNvSpPr/>
            <p:nvPr/>
          </p:nvSpPr>
          <p:spPr>
            <a:xfrm>
              <a:off x="3766378" y="227420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34;p22"/>
            <p:cNvSpPr/>
            <p:nvPr/>
          </p:nvSpPr>
          <p:spPr>
            <a:xfrm>
              <a:off x="3675932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35;p22"/>
            <p:cNvSpPr/>
            <p:nvPr/>
          </p:nvSpPr>
          <p:spPr>
            <a:xfrm>
              <a:off x="3857063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36;p22"/>
            <p:cNvSpPr/>
            <p:nvPr/>
          </p:nvSpPr>
          <p:spPr>
            <a:xfrm>
              <a:off x="3766378" y="244182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37;p22"/>
            <p:cNvSpPr/>
            <p:nvPr/>
          </p:nvSpPr>
          <p:spPr>
            <a:xfrm>
              <a:off x="3675932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38;p22"/>
            <p:cNvSpPr/>
            <p:nvPr/>
          </p:nvSpPr>
          <p:spPr>
            <a:xfrm>
              <a:off x="3857063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39;p22"/>
            <p:cNvSpPr/>
            <p:nvPr/>
          </p:nvSpPr>
          <p:spPr>
            <a:xfrm>
              <a:off x="3766378" y="2585816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40;p22"/>
            <p:cNvSpPr/>
            <p:nvPr/>
          </p:nvSpPr>
          <p:spPr>
            <a:xfrm>
              <a:off x="3675932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41;p22"/>
            <p:cNvSpPr/>
            <p:nvPr/>
          </p:nvSpPr>
          <p:spPr>
            <a:xfrm>
              <a:off x="3857063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42;p22"/>
            <p:cNvSpPr/>
            <p:nvPr/>
          </p:nvSpPr>
          <p:spPr>
            <a:xfrm>
              <a:off x="3675932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43;p22"/>
            <p:cNvSpPr/>
            <p:nvPr/>
          </p:nvSpPr>
          <p:spPr>
            <a:xfrm>
              <a:off x="3857063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261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Висновок:</a:t>
            </a:r>
            <a:endParaRPr lang="ru-RU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7974" y="839958"/>
            <a:ext cx="6514500" cy="8578800"/>
          </a:xfrm>
        </p:spPr>
        <p:txBody>
          <a:bodyPr>
            <a:normAutofit/>
          </a:bodyPr>
          <a:lstStyle/>
          <a:p>
            <a:pPr marL="107950" indent="0">
              <a:buNone/>
            </a:pP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культури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принциповим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дотримання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правильності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порушення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цій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сфері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називаємо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мовленнєвими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помилками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Моя мета: не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допускати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таких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помилок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своєму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мовленні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вміти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спілкуватися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дітьми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батьками, бути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цікавою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риторичною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особистістю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професійній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й у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особистому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житті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довідник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впевнена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буде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допомагати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мені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багато-багато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 буду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звертатися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порадами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слідувати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ними.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Звісно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всього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того,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навчилася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чого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слід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навчитися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майбутньому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тут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але головне,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тут є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моменти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виділила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важливими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особисто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себе.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95" y="6931152"/>
            <a:ext cx="3197351" cy="27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6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616" y="146304"/>
            <a:ext cx="4553712" cy="5669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Використані джерела: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40" y="694944"/>
            <a:ext cx="6583680" cy="91988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1.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https://academia-pc.com.ua/product/317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2.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Мовленнєві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явища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психолінгвістичного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3.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Філогенез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онтогенез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Дитяче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Калюжна-Т.Г.-Культура-педагогічного-мовлення-методичні-рекомендації</a:t>
            </a:r>
          </a:p>
          <a:p>
            <a:pPr algn="l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http://turiysk.irc.org.ua/news/17-18-33-14-12-2020/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7. Риторична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</a:t>
            </a:r>
          </a:p>
          <a:p>
            <a:pPr algn="l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http://www.enpuir.npu.edu.ua/bitstream/handle/123456789/14394/German.pdf;jsessionid=B797829E034934EF828FE2B28FB2048F?sequence=1</a:t>
            </a:r>
            <a:endParaRPr lang="uk-UA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8.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виразності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мовленнєвого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впливу</a:t>
            </a:r>
            <a:endParaRPr lang="uk-UA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https://stud.com.ua/45800/ritorika/zasobi_movnoyi_viraznosti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8. Шляхи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вдосконалення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техніки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корекційного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</a:t>
            </a:r>
          </a:p>
          <a:p>
            <a:pPr algn="l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4.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комунікативних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якостей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Тема15.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Професіоналізація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</a:t>
            </a:r>
          </a:p>
          <a:p>
            <a:pPr algn="l"/>
            <a:endParaRPr lang="ru-RU" sz="1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39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" name="Google Shape;1952;p31"/>
          <p:cNvGrpSpPr/>
          <p:nvPr/>
        </p:nvGrpSpPr>
        <p:grpSpPr>
          <a:xfrm>
            <a:off x="167272" y="270307"/>
            <a:ext cx="7316350" cy="9442899"/>
            <a:chOff x="224350" y="224350"/>
            <a:chExt cx="7116900" cy="9597300"/>
          </a:xfrm>
        </p:grpSpPr>
        <p:sp>
          <p:nvSpPr>
            <p:cNvPr id="1953" name="Google Shape;1953;p31"/>
            <p:cNvSpPr/>
            <p:nvPr/>
          </p:nvSpPr>
          <p:spPr>
            <a:xfrm>
              <a:off x="224350" y="224350"/>
              <a:ext cx="6967500" cy="9597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 rot="5400000">
              <a:off x="6936250" y="479950"/>
              <a:ext cx="660600" cy="149400"/>
            </a:xfrm>
            <a:prstGeom prst="triangle">
              <a:avLst>
                <a:gd name="adj" fmla="val 5088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5" name="Google Shape;195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01</a:t>
            </a:r>
            <a:endParaRPr dirty="0"/>
          </a:p>
        </p:txBody>
      </p:sp>
      <p:sp>
        <p:nvSpPr>
          <p:cNvPr id="1957" name="Google Shape;1957;p3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28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</a:t>
            </a: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  <a:p>
            <a:pPr marL="0" lvl="0" indent="0"/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8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психолінгвістики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956" name="Google Shape;1956;p31"/>
          <p:cNvCxnSpPr/>
          <p:nvPr/>
        </p:nvCxnSpPr>
        <p:spPr>
          <a:xfrm>
            <a:off x="1613825" y="5649100"/>
            <a:ext cx="4169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958" name="Google Shape;1958;p31">
            <a:hlinkClick r:id="rId3" action="ppaction://hlinksldjump"/>
          </p:cNvPr>
          <p:cNvSpPr txBox="1"/>
          <p:nvPr/>
        </p:nvSpPr>
        <p:spPr>
          <a:xfrm rot="5400000">
            <a:off x="8442700" y="13841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59" name="Google Shape;1959;p31">
            <a:hlinkClick r:id="rId4" action="ppaction://hlinksldjump"/>
          </p:cNvPr>
          <p:cNvSpPr txBox="1"/>
          <p:nvPr/>
        </p:nvSpPr>
        <p:spPr>
          <a:xfrm rot="5400000">
            <a:off x="8442700" y="7265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60" name="Google Shape;1960;p31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61" name="Google Shape;1961;p31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62" name="Google Shape;1962;p31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63" name="Google Shape;1963;p31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64" name="Google Shape;1964;p31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65" name="Google Shape;1965;p31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66" name="Google Shape;1966;p31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67" name="Google Shape;1967;p31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grpSp>
        <p:nvGrpSpPr>
          <p:cNvPr id="19" name="Google Shape;265;p21"/>
          <p:cNvGrpSpPr/>
          <p:nvPr/>
        </p:nvGrpSpPr>
        <p:grpSpPr>
          <a:xfrm>
            <a:off x="305066" y="378499"/>
            <a:ext cx="3364992" cy="3901058"/>
            <a:chOff x="1082430" y="3078675"/>
            <a:chExt cx="2008620" cy="2442850"/>
          </a:xfrm>
        </p:grpSpPr>
        <p:sp>
          <p:nvSpPr>
            <p:cNvPr id="20" name="Google Shape;266;p21"/>
            <p:cNvSpPr/>
            <p:nvPr/>
          </p:nvSpPr>
          <p:spPr>
            <a:xfrm>
              <a:off x="1082430" y="3078687"/>
              <a:ext cx="1974632" cy="2435917"/>
            </a:xfrm>
            <a:custGeom>
              <a:avLst/>
              <a:gdLst/>
              <a:ahLst/>
              <a:cxnLst/>
              <a:rect l="l" t="t" r="r" b="b"/>
              <a:pathLst>
                <a:path w="855745" h="1055652" extrusionOk="0">
                  <a:moveTo>
                    <a:pt x="63266" y="943243"/>
                  </a:moveTo>
                  <a:cubicBezTo>
                    <a:pt x="48247" y="943243"/>
                    <a:pt x="36072" y="955473"/>
                    <a:pt x="36072" y="970561"/>
                  </a:cubicBezTo>
                  <a:cubicBezTo>
                    <a:pt x="36072" y="985649"/>
                    <a:pt x="48247" y="997880"/>
                    <a:pt x="63266" y="997880"/>
                  </a:cubicBezTo>
                  <a:cubicBezTo>
                    <a:pt x="78285" y="997880"/>
                    <a:pt x="90459" y="985649"/>
                    <a:pt x="90459" y="970561"/>
                  </a:cubicBezTo>
                  <a:cubicBezTo>
                    <a:pt x="90459" y="955473"/>
                    <a:pt x="78285" y="943243"/>
                    <a:pt x="63266" y="943243"/>
                  </a:cubicBezTo>
                  <a:close/>
                  <a:moveTo>
                    <a:pt x="63266" y="677601"/>
                  </a:moveTo>
                  <a:cubicBezTo>
                    <a:pt x="48247" y="677601"/>
                    <a:pt x="36072" y="689831"/>
                    <a:pt x="36072" y="704919"/>
                  </a:cubicBezTo>
                  <a:cubicBezTo>
                    <a:pt x="36072" y="720008"/>
                    <a:pt x="48247" y="732238"/>
                    <a:pt x="63266" y="732238"/>
                  </a:cubicBezTo>
                  <a:cubicBezTo>
                    <a:pt x="78285" y="732238"/>
                    <a:pt x="90459" y="720008"/>
                    <a:pt x="90459" y="704919"/>
                  </a:cubicBezTo>
                  <a:cubicBezTo>
                    <a:pt x="90459" y="689831"/>
                    <a:pt x="78285" y="677601"/>
                    <a:pt x="63266" y="677601"/>
                  </a:cubicBezTo>
                  <a:close/>
                  <a:moveTo>
                    <a:pt x="63266" y="500507"/>
                  </a:moveTo>
                  <a:cubicBezTo>
                    <a:pt x="48247" y="500507"/>
                    <a:pt x="36072" y="512738"/>
                    <a:pt x="36072" y="527826"/>
                  </a:cubicBezTo>
                  <a:cubicBezTo>
                    <a:pt x="36072" y="542914"/>
                    <a:pt x="48247" y="555144"/>
                    <a:pt x="63266" y="555144"/>
                  </a:cubicBezTo>
                  <a:cubicBezTo>
                    <a:pt x="78285" y="555144"/>
                    <a:pt x="90459" y="542914"/>
                    <a:pt x="90459" y="527826"/>
                  </a:cubicBezTo>
                  <a:cubicBezTo>
                    <a:pt x="90459" y="512738"/>
                    <a:pt x="78285" y="500507"/>
                    <a:pt x="63266" y="500507"/>
                  </a:cubicBezTo>
                  <a:close/>
                  <a:moveTo>
                    <a:pt x="63266" y="323413"/>
                  </a:moveTo>
                  <a:cubicBezTo>
                    <a:pt x="48247" y="323413"/>
                    <a:pt x="36072" y="335644"/>
                    <a:pt x="36072" y="350732"/>
                  </a:cubicBezTo>
                  <a:cubicBezTo>
                    <a:pt x="36072" y="365820"/>
                    <a:pt x="48247" y="378051"/>
                    <a:pt x="63266" y="378051"/>
                  </a:cubicBezTo>
                  <a:cubicBezTo>
                    <a:pt x="78285" y="378051"/>
                    <a:pt x="90459" y="365820"/>
                    <a:pt x="90459" y="350732"/>
                  </a:cubicBezTo>
                  <a:cubicBezTo>
                    <a:pt x="90459" y="335644"/>
                    <a:pt x="78285" y="323413"/>
                    <a:pt x="63266" y="323413"/>
                  </a:cubicBezTo>
                  <a:close/>
                  <a:moveTo>
                    <a:pt x="63266" y="57772"/>
                  </a:moveTo>
                  <a:cubicBezTo>
                    <a:pt x="48247" y="57772"/>
                    <a:pt x="36072" y="70003"/>
                    <a:pt x="36072" y="85091"/>
                  </a:cubicBezTo>
                  <a:cubicBezTo>
                    <a:pt x="36072" y="100179"/>
                    <a:pt x="48247" y="112410"/>
                    <a:pt x="63266" y="112410"/>
                  </a:cubicBezTo>
                  <a:cubicBezTo>
                    <a:pt x="78285" y="112410"/>
                    <a:pt x="90459" y="100179"/>
                    <a:pt x="90459" y="85091"/>
                  </a:cubicBezTo>
                  <a:cubicBezTo>
                    <a:pt x="90459" y="70003"/>
                    <a:pt x="78285" y="57772"/>
                    <a:pt x="63266" y="57772"/>
                  </a:cubicBezTo>
                  <a:close/>
                  <a:moveTo>
                    <a:pt x="0" y="0"/>
                  </a:moveTo>
                  <a:lnTo>
                    <a:pt x="855745" y="0"/>
                  </a:lnTo>
                  <a:lnTo>
                    <a:pt x="855745" y="1055652"/>
                  </a:lnTo>
                  <a:lnTo>
                    <a:pt x="0" y="1055652"/>
                  </a:lnTo>
                  <a:lnTo>
                    <a:pt x="0" y="886805"/>
                  </a:lnTo>
                  <a:lnTo>
                    <a:pt x="38048" y="886805"/>
                  </a:lnTo>
                  <a:lnTo>
                    <a:pt x="44037" y="901331"/>
                  </a:lnTo>
                  <a:cubicBezTo>
                    <a:pt x="48958" y="906275"/>
                    <a:pt x="55757" y="909332"/>
                    <a:pt x="63266" y="909332"/>
                  </a:cubicBezTo>
                  <a:cubicBezTo>
                    <a:pt x="78285" y="909332"/>
                    <a:pt x="90459" y="897101"/>
                    <a:pt x="90459" y="882013"/>
                  </a:cubicBezTo>
                  <a:cubicBezTo>
                    <a:pt x="90459" y="866925"/>
                    <a:pt x="78285" y="854695"/>
                    <a:pt x="63266" y="854695"/>
                  </a:cubicBezTo>
                  <a:lnTo>
                    <a:pt x="55311" y="858005"/>
                  </a:lnTo>
                  <a:lnTo>
                    <a:pt x="0" y="858005"/>
                  </a:lnTo>
                  <a:lnTo>
                    <a:pt x="0" y="780068"/>
                  </a:lnTo>
                  <a:lnTo>
                    <a:pt x="38842" y="800185"/>
                  </a:lnTo>
                  <a:lnTo>
                    <a:pt x="44037" y="812784"/>
                  </a:lnTo>
                  <a:cubicBezTo>
                    <a:pt x="48958" y="817728"/>
                    <a:pt x="55757" y="820785"/>
                    <a:pt x="63266" y="820785"/>
                  </a:cubicBezTo>
                  <a:cubicBezTo>
                    <a:pt x="78285" y="820785"/>
                    <a:pt x="90459" y="808555"/>
                    <a:pt x="90459" y="793466"/>
                  </a:cubicBezTo>
                  <a:cubicBezTo>
                    <a:pt x="90459" y="778378"/>
                    <a:pt x="78285" y="766148"/>
                    <a:pt x="63266" y="766148"/>
                  </a:cubicBezTo>
                  <a:lnTo>
                    <a:pt x="48006" y="772498"/>
                  </a:lnTo>
                  <a:lnTo>
                    <a:pt x="0" y="747635"/>
                  </a:lnTo>
                  <a:lnTo>
                    <a:pt x="0" y="622486"/>
                  </a:lnTo>
                  <a:lnTo>
                    <a:pt x="38593" y="622486"/>
                  </a:lnTo>
                  <a:cubicBezTo>
                    <a:pt x="45932" y="624687"/>
                    <a:pt x="39925" y="632156"/>
                    <a:pt x="44037" y="635690"/>
                  </a:cubicBezTo>
                  <a:cubicBezTo>
                    <a:pt x="48149" y="639224"/>
                    <a:pt x="55529" y="646910"/>
                    <a:pt x="63266" y="643691"/>
                  </a:cubicBezTo>
                  <a:cubicBezTo>
                    <a:pt x="78285" y="643691"/>
                    <a:pt x="90459" y="631461"/>
                    <a:pt x="90459" y="616373"/>
                  </a:cubicBezTo>
                  <a:cubicBezTo>
                    <a:pt x="90459" y="601284"/>
                    <a:pt x="78285" y="589054"/>
                    <a:pt x="63266" y="589054"/>
                  </a:cubicBezTo>
                  <a:lnTo>
                    <a:pt x="52134" y="593686"/>
                  </a:lnTo>
                  <a:lnTo>
                    <a:pt x="0" y="593686"/>
                  </a:lnTo>
                  <a:lnTo>
                    <a:pt x="0" y="456326"/>
                  </a:lnTo>
                  <a:lnTo>
                    <a:pt x="40428" y="449843"/>
                  </a:lnTo>
                  <a:lnTo>
                    <a:pt x="44037" y="458596"/>
                  </a:lnTo>
                  <a:cubicBezTo>
                    <a:pt x="48958" y="463540"/>
                    <a:pt x="55757" y="466597"/>
                    <a:pt x="63266" y="466597"/>
                  </a:cubicBezTo>
                  <a:cubicBezTo>
                    <a:pt x="78285" y="466597"/>
                    <a:pt x="90459" y="454367"/>
                    <a:pt x="90459" y="439279"/>
                  </a:cubicBezTo>
                  <a:cubicBezTo>
                    <a:pt x="90459" y="424191"/>
                    <a:pt x="78285" y="411960"/>
                    <a:pt x="63266" y="411960"/>
                  </a:cubicBezTo>
                  <a:cubicBezTo>
                    <a:pt x="55757" y="411960"/>
                    <a:pt x="48958" y="415018"/>
                    <a:pt x="44037" y="419962"/>
                  </a:cubicBezTo>
                  <a:cubicBezTo>
                    <a:pt x="44017" y="420010"/>
                    <a:pt x="43998" y="420058"/>
                    <a:pt x="43978" y="420106"/>
                  </a:cubicBezTo>
                  <a:cubicBezTo>
                    <a:pt x="43958" y="420154"/>
                    <a:pt x="7330" y="450976"/>
                    <a:pt x="0" y="427159"/>
                  </a:cubicBezTo>
                  <a:lnTo>
                    <a:pt x="0" y="277205"/>
                  </a:lnTo>
                  <a:lnTo>
                    <a:pt x="42265" y="277205"/>
                  </a:lnTo>
                  <a:cubicBezTo>
                    <a:pt x="49605" y="277921"/>
                    <a:pt x="40537" y="279453"/>
                    <a:pt x="44037" y="281503"/>
                  </a:cubicBezTo>
                  <a:cubicBezTo>
                    <a:pt x="47537" y="283553"/>
                    <a:pt x="55529" y="292724"/>
                    <a:pt x="63266" y="289504"/>
                  </a:cubicBezTo>
                  <a:cubicBezTo>
                    <a:pt x="78285" y="289504"/>
                    <a:pt x="90459" y="277273"/>
                    <a:pt x="90459" y="262185"/>
                  </a:cubicBezTo>
                  <a:cubicBezTo>
                    <a:pt x="90459" y="247097"/>
                    <a:pt x="78285" y="234866"/>
                    <a:pt x="63266" y="234866"/>
                  </a:cubicBezTo>
                  <a:cubicBezTo>
                    <a:pt x="55757" y="234866"/>
                    <a:pt x="48958" y="237924"/>
                    <a:pt x="44037" y="242868"/>
                  </a:cubicBezTo>
                  <a:lnTo>
                    <a:pt x="41754" y="248405"/>
                  </a:lnTo>
                  <a:lnTo>
                    <a:pt x="0" y="248405"/>
                  </a:lnTo>
                  <a:lnTo>
                    <a:pt x="0" y="180070"/>
                  </a:lnTo>
                  <a:lnTo>
                    <a:pt x="41229" y="186145"/>
                  </a:lnTo>
                  <a:lnTo>
                    <a:pt x="44037" y="192956"/>
                  </a:lnTo>
                  <a:cubicBezTo>
                    <a:pt x="48958" y="197899"/>
                    <a:pt x="55756" y="200957"/>
                    <a:pt x="63266" y="200957"/>
                  </a:cubicBezTo>
                  <a:cubicBezTo>
                    <a:pt x="78285" y="200957"/>
                    <a:pt x="90459" y="188726"/>
                    <a:pt x="90459" y="173638"/>
                  </a:cubicBezTo>
                  <a:cubicBezTo>
                    <a:pt x="90459" y="158550"/>
                    <a:pt x="78285" y="146319"/>
                    <a:pt x="63266" y="146319"/>
                  </a:cubicBezTo>
                  <a:cubicBezTo>
                    <a:pt x="55756" y="146319"/>
                    <a:pt x="48958" y="149377"/>
                    <a:pt x="44037" y="154321"/>
                  </a:cubicBezTo>
                  <a:lnTo>
                    <a:pt x="42821" y="157269"/>
                  </a:lnTo>
                  <a:cubicBezTo>
                    <a:pt x="42416" y="158252"/>
                    <a:pt x="7137" y="177170"/>
                    <a:pt x="0" y="1509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7;p21"/>
            <p:cNvSpPr/>
            <p:nvPr/>
          </p:nvSpPr>
          <p:spPr>
            <a:xfrm>
              <a:off x="1082432" y="3078689"/>
              <a:ext cx="278294" cy="2435917"/>
            </a:xfrm>
            <a:custGeom>
              <a:avLst/>
              <a:gdLst/>
              <a:ahLst/>
              <a:cxnLst/>
              <a:rect l="l" t="t" r="r" b="b"/>
              <a:pathLst>
                <a:path w="120604" h="1055652" extrusionOk="0">
                  <a:moveTo>
                    <a:pt x="63266" y="943243"/>
                  </a:moveTo>
                  <a:cubicBezTo>
                    <a:pt x="48247" y="943243"/>
                    <a:pt x="36072" y="955473"/>
                    <a:pt x="36072" y="970561"/>
                  </a:cubicBezTo>
                  <a:cubicBezTo>
                    <a:pt x="36072" y="985649"/>
                    <a:pt x="48247" y="997880"/>
                    <a:pt x="63266" y="997880"/>
                  </a:cubicBezTo>
                  <a:cubicBezTo>
                    <a:pt x="78285" y="997880"/>
                    <a:pt x="90459" y="985649"/>
                    <a:pt x="90459" y="970561"/>
                  </a:cubicBezTo>
                  <a:cubicBezTo>
                    <a:pt x="90459" y="955473"/>
                    <a:pt x="78285" y="943243"/>
                    <a:pt x="63266" y="943243"/>
                  </a:cubicBezTo>
                  <a:close/>
                  <a:moveTo>
                    <a:pt x="63266" y="677601"/>
                  </a:moveTo>
                  <a:cubicBezTo>
                    <a:pt x="48247" y="677601"/>
                    <a:pt x="36072" y="689831"/>
                    <a:pt x="36072" y="704919"/>
                  </a:cubicBezTo>
                  <a:cubicBezTo>
                    <a:pt x="36072" y="720008"/>
                    <a:pt x="48247" y="732238"/>
                    <a:pt x="63266" y="732238"/>
                  </a:cubicBezTo>
                  <a:cubicBezTo>
                    <a:pt x="78285" y="732238"/>
                    <a:pt x="90459" y="720008"/>
                    <a:pt x="90459" y="704919"/>
                  </a:cubicBezTo>
                  <a:cubicBezTo>
                    <a:pt x="90459" y="689831"/>
                    <a:pt x="78285" y="677601"/>
                    <a:pt x="63266" y="677601"/>
                  </a:cubicBezTo>
                  <a:close/>
                  <a:moveTo>
                    <a:pt x="63266" y="500507"/>
                  </a:moveTo>
                  <a:cubicBezTo>
                    <a:pt x="48247" y="500507"/>
                    <a:pt x="36072" y="512738"/>
                    <a:pt x="36072" y="527826"/>
                  </a:cubicBezTo>
                  <a:cubicBezTo>
                    <a:pt x="36072" y="542914"/>
                    <a:pt x="48247" y="555144"/>
                    <a:pt x="63266" y="555144"/>
                  </a:cubicBezTo>
                  <a:cubicBezTo>
                    <a:pt x="78285" y="555144"/>
                    <a:pt x="90459" y="542914"/>
                    <a:pt x="90459" y="527826"/>
                  </a:cubicBezTo>
                  <a:cubicBezTo>
                    <a:pt x="90459" y="512738"/>
                    <a:pt x="78285" y="500507"/>
                    <a:pt x="63266" y="500507"/>
                  </a:cubicBezTo>
                  <a:close/>
                  <a:moveTo>
                    <a:pt x="63266" y="323413"/>
                  </a:moveTo>
                  <a:cubicBezTo>
                    <a:pt x="48247" y="323413"/>
                    <a:pt x="36072" y="335644"/>
                    <a:pt x="36072" y="350732"/>
                  </a:cubicBezTo>
                  <a:cubicBezTo>
                    <a:pt x="36072" y="365820"/>
                    <a:pt x="48247" y="378051"/>
                    <a:pt x="63266" y="378051"/>
                  </a:cubicBezTo>
                  <a:cubicBezTo>
                    <a:pt x="78285" y="378051"/>
                    <a:pt x="90459" y="365820"/>
                    <a:pt x="90459" y="350732"/>
                  </a:cubicBezTo>
                  <a:cubicBezTo>
                    <a:pt x="90459" y="335644"/>
                    <a:pt x="78285" y="323413"/>
                    <a:pt x="63266" y="323413"/>
                  </a:cubicBezTo>
                  <a:close/>
                  <a:moveTo>
                    <a:pt x="63266" y="57772"/>
                  </a:moveTo>
                  <a:cubicBezTo>
                    <a:pt x="48247" y="57772"/>
                    <a:pt x="36072" y="70003"/>
                    <a:pt x="36072" y="85091"/>
                  </a:cubicBezTo>
                  <a:cubicBezTo>
                    <a:pt x="36072" y="100179"/>
                    <a:pt x="48247" y="112410"/>
                    <a:pt x="63266" y="112410"/>
                  </a:cubicBezTo>
                  <a:cubicBezTo>
                    <a:pt x="78285" y="112410"/>
                    <a:pt x="90459" y="100179"/>
                    <a:pt x="90459" y="85091"/>
                  </a:cubicBezTo>
                  <a:cubicBezTo>
                    <a:pt x="90459" y="70003"/>
                    <a:pt x="78285" y="57772"/>
                    <a:pt x="63266" y="57772"/>
                  </a:cubicBezTo>
                  <a:close/>
                  <a:moveTo>
                    <a:pt x="0" y="0"/>
                  </a:moveTo>
                  <a:lnTo>
                    <a:pt x="120604" y="0"/>
                  </a:lnTo>
                  <a:lnTo>
                    <a:pt x="120604" y="1055652"/>
                  </a:lnTo>
                  <a:lnTo>
                    <a:pt x="0" y="1055652"/>
                  </a:lnTo>
                  <a:lnTo>
                    <a:pt x="0" y="886805"/>
                  </a:lnTo>
                  <a:lnTo>
                    <a:pt x="38048" y="886805"/>
                  </a:lnTo>
                  <a:lnTo>
                    <a:pt x="44037" y="901331"/>
                  </a:lnTo>
                  <a:cubicBezTo>
                    <a:pt x="48958" y="906275"/>
                    <a:pt x="55757" y="909332"/>
                    <a:pt x="63266" y="909332"/>
                  </a:cubicBezTo>
                  <a:cubicBezTo>
                    <a:pt x="78285" y="909332"/>
                    <a:pt x="90459" y="897101"/>
                    <a:pt x="90459" y="882013"/>
                  </a:cubicBezTo>
                  <a:cubicBezTo>
                    <a:pt x="90459" y="866925"/>
                    <a:pt x="78285" y="854695"/>
                    <a:pt x="63266" y="854695"/>
                  </a:cubicBezTo>
                  <a:lnTo>
                    <a:pt x="55311" y="858005"/>
                  </a:lnTo>
                  <a:lnTo>
                    <a:pt x="0" y="858005"/>
                  </a:lnTo>
                  <a:lnTo>
                    <a:pt x="0" y="780068"/>
                  </a:lnTo>
                  <a:lnTo>
                    <a:pt x="38842" y="800185"/>
                  </a:lnTo>
                  <a:lnTo>
                    <a:pt x="44037" y="812784"/>
                  </a:lnTo>
                  <a:cubicBezTo>
                    <a:pt x="48958" y="817728"/>
                    <a:pt x="55757" y="820785"/>
                    <a:pt x="63266" y="820785"/>
                  </a:cubicBezTo>
                  <a:cubicBezTo>
                    <a:pt x="78285" y="820785"/>
                    <a:pt x="90459" y="808555"/>
                    <a:pt x="90459" y="793466"/>
                  </a:cubicBezTo>
                  <a:cubicBezTo>
                    <a:pt x="90459" y="778378"/>
                    <a:pt x="78285" y="766148"/>
                    <a:pt x="63266" y="766148"/>
                  </a:cubicBezTo>
                  <a:lnTo>
                    <a:pt x="48006" y="772498"/>
                  </a:lnTo>
                  <a:lnTo>
                    <a:pt x="0" y="747635"/>
                  </a:lnTo>
                  <a:lnTo>
                    <a:pt x="0" y="622486"/>
                  </a:lnTo>
                  <a:lnTo>
                    <a:pt x="38593" y="622486"/>
                  </a:lnTo>
                  <a:cubicBezTo>
                    <a:pt x="45932" y="624687"/>
                    <a:pt x="39925" y="632156"/>
                    <a:pt x="44037" y="635690"/>
                  </a:cubicBezTo>
                  <a:cubicBezTo>
                    <a:pt x="48149" y="639224"/>
                    <a:pt x="55529" y="646910"/>
                    <a:pt x="63266" y="643691"/>
                  </a:cubicBezTo>
                  <a:cubicBezTo>
                    <a:pt x="78285" y="643691"/>
                    <a:pt x="90459" y="631461"/>
                    <a:pt x="90459" y="616373"/>
                  </a:cubicBezTo>
                  <a:cubicBezTo>
                    <a:pt x="90459" y="601284"/>
                    <a:pt x="78285" y="589054"/>
                    <a:pt x="63266" y="589054"/>
                  </a:cubicBezTo>
                  <a:lnTo>
                    <a:pt x="52134" y="593686"/>
                  </a:lnTo>
                  <a:lnTo>
                    <a:pt x="0" y="593686"/>
                  </a:lnTo>
                  <a:lnTo>
                    <a:pt x="0" y="456326"/>
                  </a:lnTo>
                  <a:lnTo>
                    <a:pt x="40428" y="449843"/>
                  </a:lnTo>
                  <a:lnTo>
                    <a:pt x="44037" y="458596"/>
                  </a:lnTo>
                  <a:cubicBezTo>
                    <a:pt x="48958" y="463540"/>
                    <a:pt x="55757" y="466597"/>
                    <a:pt x="63266" y="466597"/>
                  </a:cubicBezTo>
                  <a:cubicBezTo>
                    <a:pt x="78285" y="466597"/>
                    <a:pt x="90459" y="454367"/>
                    <a:pt x="90459" y="439279"/>
                  </a:cubicBezTo>
                  <a:cubicBezTo>
                    <a:pt x="90459" y="424191"/>
                    <a:pt x="78285" y="411960"/>
                    <a:pt x="63266" y="411960"/>
                  </a:cubicBezTo>
                  <a:cubicBezTo>
                    <a:pt x="55757" y="411960"/>
                    <a:pt x="48958" y="415018"/>
                    <a:pt x="44037" y="419962"/>
                  </a:cubicBezTo>
                  <a:cubicBezTo>
                    <a:pt x="44017" y="420010"/>
                    <a:pt x="43998" y="420058"/>
                    <a:pt x="43978" y="420106"/>
                  </a:cubicBezTo>
                  <a:cubicBezTo>
                    <a:pt x="43958" y="420154"/>
                    <a:pt x="7330" y="450976"/>
                    <a:pt x="0" y="427159"/>
                  </a:cubicBezTo>
                  <a:lnTo>
                    <a:pt x="0" y="277205"/>
                  </a:lnTo>
                  <a:lnTo>
                    <a:pt x="42265" y="277205"/>
                  </a:lnTo>
                  <a:cubicBezTo>
                    <a:pt x="49605" y="277921"/>
                    <a:pt x="40537" y="279453"/>
                    <a:pt x="44037" y="281503"/>
                  </a:cubicBezTo>
                  <a:cubicBezTo>
                    <a:pt x="47537" y="283553"/>
                    <a:pt x="55529" y="292724"/>
                    <a:pt x="63266" y="289504"/>
                  </a:cubicBezTo>
                  <a:cubicBezTo>
                    <a:pt x="78285" y="289504"/>
                    <a:pt x="90459" y="277273"/>
                    <a:pt x="90459" y="262185"/>
                  </a:cubicBezTo>
                  <a:cubicBezTo>
                    <a:pt x="90459" y="247097"/>
                    <a:pt x="78285" y="234866"/>
                    <a:pt x="63266" y="234866"/>
                  </a:cubicBezTo>
                  <a:cubicBezTo>
                    <a:pt x="55757" y="234866"/>
                    <a:pt x="48958" y="237924"/>
                    <a:pt x="44037" y="242868"/>
                  </a:cubicBezTo>
                  <a:lnTo>
                    <a:pt x="41754" y="248405"/>
                  </a:lnTo>
                  <a:lnTo>
                    <a:pt x="0" y="248405"/>
                  </a:lnTo>
                  <a:lnTo>
                    <a:pt x="0" y="180070"/>
                  </a:lnTo>
                  <a:lnTo>
                    <a:pt x="41229" y="186145"/>
                  </a:lnTo>
                  <a:lnTo>
                    <a:pt x="44037" y="192956"/>
                  </a:lnTo>
                  <a:cubicBezTo>
                    <a:pt x="48958" y="197899"/>
                    <a:pt x="55756" y="200957"/>
                    <a:pt x="63266" y="200957"/>
                  </a:cubicBezTo>
                  <a:cubicBezTo>
                    <a:pt x="78285" y="200957"/>
                    <a:pt x="90459" y="188726"/>
                    <a:pt x="90459" y="173638"/>
                  </a:cubicBezTo>
                  <a:cubicBezTo>
                    <a:pt x="90459" y="158550"/>
                    <a:pt x="78285" y="146319"/>
                    <a:pt x="63266" y="146319"/>
                  </a:cubicBezTo>
                  <a:cubicBezTo>
                    <a:pt x="55756" y="146319"/>
                    <a:pt x="48958" y="149377"/>
                    <a:pt x="44037" y="154321"/>
                  </a:cubicBezTo>
                  <a:lnTo>
                    <a:pt x="42821" y="157269"/>
                  </a:lnTo>
                  <a:cubicBezTo>
                    <a:pt x="42416" y="158252"/>
                    <a:pt x="7137" y="177170"/>
                    <a:pt x="0" y="1509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268;p21"/>
            <p:cNvPicPr preferRelativeResize="0"/>
            <p:nvPr/>
          </p:nvPicPr>
          <p:blipFill>
            <a:blip r:embed="rId13">
              <a:alphaModFix amt="75000"/>
            </a:blip>
            <a:stretch>
              <a:fillRect/>
            </a:stretch>
          </p:blipFill>
          <p:spPr>
            <a:xfrm rot="10800000" flipH="1">
              <a:off x="1360725" y="3078675"/>
              <a:ext cx="1730326" cy="2442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804556" y="605370"/>
            <a:ext cx="26791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>
                <a:solidFill>
                  <a:schemeClr val="accent6">
                    <a:lumMod val="25000"/>
                  </a:schemeClr>
                </a:solidFill>
              </a:rPr>
              <a:t>Психолінгвістичний</a:t>
            </a:r>
            <a:r>
              <a:rPr lang="ru-RU" sz="2400" i="1" dirty="0">
                <a:solidFill>
                  <a:schemeClr val="accent6">
                    <a:lumMod val="25000"/>
                  </a:schemeClr>
                </a:solidFill>
              </a:rPr>
              <a:t> аспект </a:t>
            </a:r>
            <a:r>
              <a:rPr lang="ru-RU" sz="2400" i="1" dirty="0" err="1">
                <a:solidFill>
                  <a:schemeClr val="accent6">
                    <a:lumMod val="25000"/>
                  </a:schemeClr>
                </a:solidFill>
              </a:rPr>
              <a:t>мовлення</a:t>
            </a:r>
            <a:r>
              <a:rPr lang="ru-RU" sz="2400" i="1" dirty="0">
                <a:solidFill>
                  <a:schemeClr val="accent6">
                    <a:lumMod val="25000"/>
                  </a:schemeClr>
                </a:solidFill>
              </a:rPr>
              <a:t> педагога </a:t>
            </a:r>
            <a:r>
              <a:rPr lang="ru-RU" sz="2400" i="1" dirty="0" err="1">
                <a:solidFill>
                  <a:schemeClr val="accent6">
                    <a:lumMod val="25000"/>
                  </a:schemeClr>
                </a:solidFill>
              </a:rPr>
              <a:t>основується</a:t>
            </a:r>
            <a:r>
              <a:rPr lang="ru-RU" sz="2400" i="1" dirty="0">
                <a:solidFill>
                  <a:schemeClr val="accent6">
                    <a:lumMod val="25000"/>
                  </a:schemeClr>
                </a:solidFill>
              </a:rPr>
              <a:t> на </a:t>
            </a:r>
            <a:r>
              <a:rPr lang="ru-RU" sz="2400" i="1" dirty="0" err="1">
                <a:solidFill>
                  <a:schemeClr val="accent6">
                    <a:lumMod val="25000"/>
                  </a:schemeClr>
                </a:solidFill>
              </a:rPr>
              <a:t>міждисциплінарній</a:t>
            </a:r>
            <a:r>
              <a:rPr lang="ru-RU" sz="2400" i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25000"/>
                  </a:schemeClr>
                </a:solidFill>
              </a:rPr>
              <a:t>науці</a:t>
            </a:r>
            <a:r>
              <a:rPr lang="ru-RU" sz="2400" i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25000"/>
                  </a:schemeClr>
                </a:solidFill>
              </a:rPr>
              <a:t>психолінгвістиці</a:t>
            </a:r>
            <a:endParaRPr lang="ru-RU" sz="2400" i="1" dirty="0">
              <a:solidFill>
                <a:schemeClr val="accent6">
                  <a:lumMod val="25000"/>
                </a:schemeClr>
              </a:solidFill>
            </a:endParaRPr>
          </a:p>
        </p:txBody>
      </p:sp>
      <p:grpSp>
        <p:nvGrpSpPr>
          <p:cNvPr id="24" name="Google Shape;1628;p28"/>
          <p:cNvGrpSpPr/>
          <p:nvPr/>
        </p:nvGrpSpPr>
        <p:grpSpPr>
          <a:xfrm>
            <a:off x="4192542" y="828088"/>
            <a:ext cx="2855235" cy="2513207"/>
            <a:chOff x="7013703" y="705157"/>
            <a:chExt cx="998912" cy="1024456"/>
          </a:xfrm>
        </p:grpSpPr>
        <p:sp>
          <p:nvSpPr>
            <p:cNvPr id="25" name="Google Shape;1629;p28"/>
            <p:cNvSpPr/>
            <p:nvPr/>
          </p:nvSpPr>
          <p:spPr>
            <a:xfrm>
              <a:off x="7051470" y="705157"/>
              <a:ext cx="961145" cy="792885"/>
            </a:xfrm>
            <a:custGeom>
              <a:avLst/>
              <a:gdLst/>
              <a:ahLst/>
              <a:cxnLst/>
              <a:rect l="l" t="t" r="r" b="b"/>
              <a:pathLst>
                <a:path w="379524" h="313084" extrusionOk="0">
                  <a:moveTo>
                    <a:pt x="56670" y="226925"/>
                  </a:moveTo>
                  <a:cubicBezTo>
                    <a:pt x="39682" y="232279"/>
                    <a:pt x="21130" y="227344"/>
                    <a:pt x="9045" y="214257"/>
                  </a:cubicBezTo>
                  <a:cubicBezTo>
                    <a:pt x="-5337" y="196731"/>
                    <a:pt x="-2194" y="165680"/>
                    <a:pt x="20666" y="147582"/>
                  </a:cubicBezTo>
                  <a:cubicBezTo>
                    <a:pt x="-1211" y="131872"/>
                    <a:pt x="-6210" y="101400"/>
                    <a:pt x="9501" y="79523"/>
                  </a:cubicBezTo>
                  <a:cubicBezTo>
                    <a:pt x="9696" y="79253"/>
                    <a:pt x="9893" y="78983"/>
                    <a:pt x="10093" y="78716"/>
                  </a:cubicBezTo>
                  <a:cubicBezTo>
                    <a:pt x="25553" y="61065"/>
                    <a:pt x="51450" y="57050"/>
                    <a:pt x="71529" y="69191"/>
                  </a:cubicBezTo>
                  <a:cubicBezTo>
                    <a:pt x="69543" y="45697"/>
                    <a:pt x="83328" y="23720"/>
                    <a:pt x="105343" y="15280"/>
                  </a:cubicBezTo>
                  <a:cubicBezTo>
                    <a:pt x="126038" y="7519"/>
                    <a:pt x="149377" y="13401"/>
                    <a:pt x="163922" y="30044"/>
                  </a:cubicBezTo>
                  <a:cubicBezTo>
                    <a:pt x="173082" y="9545"/>
                    <a:pt x="194620" y="-2501"/>
                    <a:pt x="216881" y="421"/>
                  </a:cubicBezTo>
                  <a:cubicBezTo>
                    <a:pt x="241569" y="4600"/>
                    <a:pt x="259523" y="26153"/>
                    <a:pt x="259172" y="51189"/>
                  </a:cubicBezTo>
                  <a:cubicBezTo>
                    <a:pt x="286502" y="27324"/>
                    <a:pt x="327899" y="29695"/>
                    <a:pt x="352326" y="56523"/>
                  </a:cubicBezTo>
                  <a:cubicBezTo>
                    <a:pt x="370952" y="80647"/>
                    <a:pt x="370518" y="114420"/>
                    <a:pt x="351279" y="138057"/>
                  </a:cubicBezTo>
                  <a:cubicBezTo>
                    <a:pt x="366508" y="138330"/>
                    <a:pt x="378960" y="150284"/>
                    <a:pt x="379854" y="165489"/>
                  </a:cubicBezTo>
                  <a:cubicBezTo>
                    <a:pt x="380196" y="179081"/>
                    <a:pt x="370914" y="191032"/>
                    <a:pt x="357660" y="194064"/>
                  </a:cubicBezTo>
                  <a:cubicBezTo>
                    <a:pt x="368665" y="226332"/>
                    <a:pt x="358040" y="262030"/>
                    <a:pt x="331181" y="283028"/>
                  </a:cubicBezTo>
                  <a:cubicBezTo>
                    <a:pt x="299097" y="306121"/>
                    <a:pt x="254998" y="302530"/>
                    <a:pt x="227073" y="274550"/>
                  </a:cubicBezTo>
                  <a:cubicBezTo>
                    <a:pt x="217363" y="294322"/>
                    <a:pt x="198968" y="308417"/>
                    <a:pt x="177352" y="312650"/>
                  </a:cubicBezTo>
                  <a:cubicBezTo>
                    <a:pt x="147773" y="315942"/>
                    <a:pt x="119476" y="299673"/>
                    <a:pt x="107439" y="272455"/>
                  </a:cubicBezTo>
                  <a:cubicBezTo>
                    <a:pt x="97455" y="279095"/>
                    <a:pt x="84927" y="280647"/>
                    <a:pt x="73625" y="276646"/>
                  </a:cubicBezTo>
                  <a:cubicBezTo>
                    <a:pt x="56114" y="266827"/>
                    <a:pt x="48807" y="245397"/>
                    <a:pt x="56670" y="2269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630;p28"/>
            <p:cNvSpPr/>
            <p:nvPr/>
          </p:nvSpPr>
          <p:spPr>
            <a:xfrm>
              <a:off x="7013703" y="1373618"/>
              <a:ext cx="129294" cy="100829"/>
            </a:xfrm>
            <a:custGeom>
              <a:avLst/>
              <a:gdLst/>
              <a:ahLst/>
              <a:cxnLst/>
              <a:rect l="l" t="t" r="r" b="b"/>
              <a:pathLst>
                <a:path w="51054" h="39814" extrusionOk="0">
                  <a:moveTo>
                    <a:pt x="51054" y="19907"/>
                  </a:moveTo>
                  <a:cubicBezTo>
                    <a:pt x="51054" y="30902"/>
                    <a:pt x="39625" y="39814"/>
                    <a:pt x="25527" y="39814"/>
                  </a:cubicBezTo>
                  <a:cubicBezTo>
                    <a:pt x="11429" y="39814"/>
                    <a:pt x="0" y="30902"/>
                    <a:pt x="0" y="19907"/>
                  </a:cubicBezTo>
                  <a:cubicBezTo>
                    <a:pt x="0" y="8913"/>
                    <a:pt x="11429" y="0"/>
                    <a:pt x="25527" y="0"/>
                  </a:cubicBezTo>
                  <a:cubicBezTo>
                    <a:pt x="39625" y="0"/>
                    <a:pt x="51054" y="8913"/>
                    <a:pt x="51054" y="199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631;p28"/>
            <p:cNvSpPr/>
            <p:nvPr/>
          </p:nvSpPr>
          <p:spPr>
            <a:xfrm>
              <a:off x="7051085" y="1542448"/>
              <a:ext cx="110478" cy="85875"/>
            </a:xfrm>
            <a:custGeom>
              <a:avLst/>
              <a:gdLst/>
              <a:ahLst/>
              <a:cxnLst/>
              <a:rect l="l" t="t" r="r" b="b"/>
              <a:pathLst>
                <a:path w="43624" h="33909" extrusionOk="0">
                  <a:moveTo>
                    <a:pt x="43624" y="16955"/>
                  </a:moveTo>
                  <a:cubicBezTo>
                    <a:pt x="43624" y="26318"/>
                    <a:pt x="33859" y="33909"/>
                    <a:pt x="21812" y="33909"/>
                  </a:cubicBezTo>
                  <a:cubicBezTo>
                    <a:pt x="9765" y="33909"/>
                    <a:pt x="0" y="26318"/>
                    <a:pt x="0" y="16955"/>
                  </a:cubicBezTo>
                  <a:cubicBezTo>
                    <a:pt x="0" y="7591"/>
                    <a:pt x="9765" y="0"/>
                    <a:pt x="21812" y="0"/>
                  </a:cubicBezTo>
                  <a:cubicBezTo>
                    <a:pt x="33859" y="0"/>
                    <a:pt x="43624" y="7591"/>
                    <a:pt x="43624" y="16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632;p28"/>
            <p:cNvSpPr/>
            <p:nvPr/>
          </p:nvSpPr>
          <p:spPr>
            <a:xfrm>
              <a:off x="7087988" y="1672204"/>
              <a:ext cx="73812" cy="57409"/>
            </a:xfrm>
            <a:custGeom>
              <a:avLst/>
              <a:gdLst/>
              <a:ahLst/>
              <a:cxnLst/>
              <a:rect l="l" t="t" r="r" b="b"/>
              <a:pathLst>
                <a:path w="29146" h="22669" extrusionOk="0">
                  <a:moveTo>
                    <a:pt x="29147" y="11335"/>
                  </a:moveTo>
                  <a:cubicBezTo>
                    <a:pt x="29147" y="17595"/>
                    <a:pt x="22622" y="22669"/>
                    <a:pt x="14573" y="22669"/>
                  </a:cubicBezTo>
                  <a:cubicBezTo>
                    <a:pt x="6525" y="22669"/>
                    <a:pt x="0" y="17595"/>
                    <a:pt x="0" y="11335"/>
                  </a:cubicBezTo>
                  <a:cubicBezTo>
                    <a:pt x="0" y="5075"/>
                    <a:pt x="6525" y="0"/>
                    <a:pt x="14573" y="0"/>
                  </a:cubicBezTo>
                  <a:cubicBezTo>
                    <a:pt x="22622" y="0"/>
                    <a:pt x="29147" y="5075"/>
                    <a:pt x="29147" y="11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15177" y="1138925"/>
            <a:ext cx="2169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err="1">
                <a:solidFill>
                  <a:schemeClr val="accent6">
                    <a:lumMod val="25000"/>
                  </a:schemeClr>
                </a:solidFill>
              </a:rPr>
              <a:t>Мовлення</a:t>
            </a:r>
            <a:r>
              <a:rPr lang="ru-RU" sz="1600" b="1" i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6">
                    <a:lumMod val="25000"/>
                  </a:schemeClr>
                </a:solidFill>
              </a:rPr>
              <a:t>вчителя</a:t>
            </a:r>
            <a:r>
              <a:rPr lang="ru-RU" sz="1600" b="1" i="1" dirty="0">
                <a:solidFill>
                  <a:schemeClr val="accent6">
                    <a:lumMod val="25000"/>
                  </a:schemeClr>
                </a:solidFill>
              </a:rPr>
              <a:t> - </a:t>
            </a:r>
            <a:r>
              <a:rPr lang="ru-RU" sz="1600" b="1" i="1" dirty="0" err="1">
                <a:solidFill>
                  <a:schemeClr val="accent6">
                    <a:lumMod val="25000"/>
                  </a:schemeClr>
                </a:solidFill>
              </a:rPr>
              <a:t>це</a:t>
            </a:r>
            <a:r>
              <a:rPr lang="ru-RU" sz="1600" b="1" i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6">
                    <a:lumMod val="25000"/>
                  </a:schemeClr>
                </a:solidFill>
              </a:rPr>
              <a:t>звукове</a:t>
            </a:r>
            <a:r>
              <a:rPr lang="ru-RU" sz="1600" b="1" i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6">
                    <a:lumMod val="25000"/>
                  </a:schemeClr>
                </a:solidFill>
              </a:rPr>
              <a:t>мовлення</a:t>
            </a:r>
            <a:r>
              <a:rPr lang="ru-RU" sz="1600" b="1" i="1" dirty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ru-RU" sz="1600" b="1" i="1" dirty="0" err="1">
                <a:solidFill>
                  <a:schemeClr val="accent6">
                    <a:lumMod val="25000"/>
                  </a:schemeClr>
                </a:solidFill>
              </a:rPr>
              <a:t>що</a:t>
            </a:r>
            <a:r>
              <a:rPr lang="ru-RU" sz="1600" b="1" i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6">
                    <a:lumMod val="25000"/>
                  </a:schemeClr>
                </a:solidFill>
              </a:rPr>
              <a:t>являє</a:t>
            </a:r>
            <a:r>
              <a:rPr lang="ru-RU" sz="1600" b="1" i="1" dirty="0">
                <a:solidFill>
                  <a:schemeClr val="accent6">
                    <a:lumMod val="25000"/>
                  </a:schemeClr>
                </a:solidFill>
              </a:rPr>
              <a:t> собою озвучений </a:t>
            </a:r>
            <a:r>
              <a:rPr lang="ru-RU" sz="1600" b="1" i="1" dirty="0" err="1">
                <a:solidFill>
                  <a:schemeClr val="accent6">
                    <a:lumMod val="25000"/>
                  </a:schemeClr>
                </a:solidFill>
              </a:rPr>
              <a:t>видих</a:t>
            </a:r>
            <a:r>
              <a:rPr lang="ru-RU" sz="1600" b="1" i="1" dirty="0">
                <a:solidFill>
                  <a:schemeClr val="accent6">
                    <a:lumMod val="25000"/>
                  </a:schemeClr>
                </a:solidFill>
              </a:rPr>
              <a:t>. </a:t>
            </a:r>
          </a:p>
        </p:txBody>
      </p:sp>
      <p:sp>
        <p:nvSpPr>
          <p:cNvPr id="35" name="Google Shape;559;p22"/>
          <p:cNvSpPr/>
          <p:nvPr/>
        </p:nvSpPr>
        <p:spPr>
          <a:xfrm>
            <a:off x="333537" y="8488407"/>
            <a:ext cx="1038064" cy="958635"/>
          </a:xfrm>
          <a:custGeom>
            <a:avLst/>
            <a:gdLst/>
            <a:ahLst/>
            <a:cxnLst/>
            <a:rect l="l" t="t" r="r" b="b"/>
            <a:pathLst>
              <a:path w="165345" h="157721" extrusionOk="0">
                <a:moveTo>
                  <a:pt x="128872" y="157147"/>
                </a:moveTo>
                <a:lnTo>
                  <a:pt x="85247" y="134287"/>
                </a:lnTo>
                <a:cubicBezTo>
                  <a:pt x="83857" y="133525"/>
                  <a:pt x="82161" y="133525"/>
                  <a:pt x="80771" y="134287"/>
                </a:cubicBezTo>
                <a:lnTo>
                  <a:pt x="37146" y="157147"/>
                </a:lnTo>
                <a:cubicBezTo>
                  <a:pt x="34775" y="158398"/>
                  <a:pt x="31831" y="157488"/>
                  <a:pt x="30584" y="155114"/>
                </a:cubicBezTo>
                <a:cubicBezTo>
                  <a:pt x="30079" y="154160"/>
                  <a:pt x="29907" y="153065"/>
                  <a:pt x="30098" y="152003"/>
                </a:cubicBezTo>
                <a:lnTo>
                  <a:pt x="38384" y="103521"/>
                </a:lnTo>
                <a:cubicBezTo>
                  <a:pt x="38680" y="101959"/>
                  <a:pt x="38185" y="100351"/>
                  <a:pt x="37051" y="99235"/>
                </a:cubicBezTo>
                <a:lnTo>
                  <a:pt x="1809" y="64850"/>
                </a:lnTo>
                <a:cubicBezTo>
                  <a:pt x="-115" y="62979"/>
                  <a:pt x="-154" y="59903"/>
                  <a:pt x="1713" y="57980"/>
                </a:cubicBezTo>
                <a:cubicBezTo>
                  <a:pt x="2456" y="57218"/>
                  <a:pt x="3428" y="56720"/>
                  <a:pt x="4476" y="56563"/>
                </a:cubicBezTo>
                <a:lnTo>
                  <a:pt x="53148" y="49514"/>
                </a:lnTo>
                <a:cubicBezTo>
                  <a:pt x="54739" y="49255"/>
                  <a:pt x="56111" y="48269"/>
                  <a:pt x="56863" y="46847"/>
                </a:cubicBezTo>
                <a:lnTo>
                  <a:pt x="78675" y="2651"/>
                </a:lnTo>
                <a:cubicBezTo>
                  <a:pt x="79885" y="258"/>
                  <a:pt x="82809" y="-700"/>
                  <a:pt x="85200" y="512"/>
                </a:cubicBezTo>
                <a:cubicBezTo>
                  <a:pt x="86124" y="979"/>
                  <a:pt x="86876" y="1728"/>
                  <a:pt x="87343" y="2651"/>
                </a:cubicBezTo>
                <a:lnTo>
                  <a:pt x="109155" y="46847"/>
                </a:lnTo>
                <a:cubicBezTo>
                  <a:pt x="109870" y="48265"/>
                  <a:pt x="111213" y="49255"/>
                  <a:pt x="112775" y="49514"/>
                </a:cubicBezTo>
                <a:lnTo>
                  <a:pt x="161543" y="56563"/>
                </a:lnTo>
                <a:cubicBezTo>
                  <a:pt x="164200" y="56960"/>
                  <a:pt x="166029" y="59434"/>
                  <a:pt x="165629" y="62086"/>
                </a:cubicBezTo>
                <a:cubicBezTo>
                  <a:pt x="165467" y="63138"/>
                  <a:pt x="164972" y="64109"/>
                  <a:pt x="164210" y="64850"/>
                </a:cubicBezTo>
                <a:lnTo>
                  <a:pt x="128967" y="99235"/>
                </a:lnTo>
                <a:cubicBezTo>
                  <a:pt x="127843" y="100359"/>
                  <a:pt x="127310" y="101947"/>
                  <a:pt x="127538" y="103521"/>
                </a:cubicBezTo>
                <a:lnTo>
                  <a:pt x="135921" y="152003"/>
                </a:lnTo>
                <a:cubicBezTo>
                  <a:pt x="136387" y="154646"/>
                  <a:pt x="134625" y="157166"/>
                  <a:pt x="131987" y="157633"/>
                </a:cubicBezTo>
                <a:cubicBezTo>
                  <a:pt x="130920" y="157821"/>
                  <a:pt x="129825" y="157650"/>
                  <a:pt x="128872" y="1571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2681402" y="7969714"/>
            <a:ext cx="4366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Психолінгвістика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 — наука про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взаємозв’язки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мови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мислення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вплив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мови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психічний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розвиток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людини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психологічну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зумовленість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мовних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явищ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520854" y="284481"/>
            <a:ext cx="6514500" cy="73131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правил </a:t>
            </a:r>
            <a:r>
              <a:rPr lang="ru-RU" sz="2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мовленнєвої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культури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 </a:t>
            </a:r>
            <a:r>
              <a:rPr lang="ru-RU" sz="2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дотримуватись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ряду </a:t>
            </a:r>
            <a:r>
              <a:rPr lang="ru-RU" sz="2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7950" indent="0">
              <a:buNone/>
            </a:pP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перш за все </a:t>
            </a:r>
            <a:r>
              <a:rPr lang="ru-RU" sz="21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мова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вчителя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повинна бути чистою, правильною і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літературною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будь-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умов; </a:t>
            </a:r>
          </a:p>
          <a:p>
            <a:pPr marL="107950" indent="0">
              <a:buNone/>
            </a:pP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учитель повинен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мати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достатній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лексичний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запас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вільно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виражати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думки,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викладати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логічно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аргументовано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переконливо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07950" indent="0">
              <a:buNone/>
            </a:pP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1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виразним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завдяки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вмілому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інтонуванню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змісту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доречному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вживанню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епітетів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метафор,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порівнянь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використанню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образної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словесної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наочності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таких, як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афоризми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прислів'я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приказки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уривки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художніх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творів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7950" indent="0">
              <a:buNone/>
            </a:pP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розвивати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психофізіологічні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своєї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особистості</a:t>
            </a:r>
            <a:r>
              <a:rPr lang="ru-RU" sz="2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уяву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асоціативну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образну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пам'ять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спираючись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образні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уявлення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забезпечувати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яскравість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образність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словесного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описання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предметів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100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явищ</a:t>
            </a:r>
            <a:r>
              <a:rPr lang="ru-RU" sz="2100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74" name="Google Shape;1974;p32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75" name="Google Shape;1975;p32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76" name="Google Shape;1976;p32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77" name="Google Shape;1977;p32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78" name="Google Shape;1978;p32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79" name="Google Shape;1979;p32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80" name="Google Shape;1980;p32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81" name="Google Shape;1981;p32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82" name="Google Shape;1982;p32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83" name="Google Shape;1983;p32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grpSp>
        <p:nvGrpSpPr>
          <p:cNvPr id="64" name="Google Shape;564;p22"/>
          <p:cNvGrpSpPr/>
          <p:nvPr/>
        </p:nvGrpSpPr>
        <p:grpSpPr>
          <a:xfrm>
            <a:off x="6227421" y="8967725"/>
            <a:ext cx="800410" cy="800410"/>
            <a:chOff x="1923959" y="3509316"/>
            <a:chExt cx="299835" cy="299835"/>
          </a:xfrm>
        </p:grpSpPr>
        <p:sp>
          <p:nvSpPr>
            <p:cNvPr id="65" name="Google Shape;565;p22"/>
            <p:cNvSpPr/>
            <p:nvPr/>
          </p:nvSpPr>
          <p:spPr>
            <a:xfrm>
              <a:off x="1924009" y="3509320"/>
              <a:ext cx="299738" cy="299738"/>
            </a:xfrm>
            <a:custGeom>
              <a:avLst/>
              <a:gdLst/>
              <a:ahLst/>
              <a:cxnLst/>
              <a:rect l="l" t="t" r="r" b="b"/>
              <a:pathLst>
                <a:path w="113537" h="113537" extrusionOk="0">
                  <a:moveTo>
                    <a:pt x="113538" y="56769"/>
                  </a:moveTo>
                  <a:cubicBezTo>
                    <a:pt x="113538" y="88122"/>
                    <a:pt x="88122" y="113538"/>
                    <a:pt x="56769" y="113538"/>
                  </a:cubicBezTo>
                  <a:cubicBezTo>
                    <a:pt x="25416" y="113538"/>
                    <a:pt x="0" y="88122"/>
                    <a:pt x="0" y="56769"/>
                  </a:cubicBezTo>
                  <a:cubicBezTo>
                    <a:pt x="0" y="25416"/>
                    <a:pt x="25416" y="0"/>
                    <a:pt x="56769" y="0"/>
                  </a:cubicBezTo>
                  <a:cubicBezTo>
                    <a:pt x="88122" y="0"/>
                    <a:pt x="113538" y="25416"/>
                    <a:pt x="113538" y="56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66;p22"/>
            <p:cNvSpPr/>
            <p:nvPr/>
          </p:nvSpPr>
          <p:spPr>
            <a:xfrm>
              <a:off x="1923959" y="3509316"/>
              <a:ext cx="299835" cy="299835"/>
            </a:xfrm>
            <a:custGeom>
              <a:avLst/>
              <a:gdLst/>
              <a:ahLst/>
              <a:cxnLst/>
              <a:rect l="l" t="t" r="r" b="b"/>
              <a:pathLst>
                <a:path w="118395" h="118395" extrusionOk="0">
                  <a:moveTo>
                    <a:pt x="59489" y="118383"/>
                  </a:moveTo>
                  <a:cubicBezTo>
                    <a:pt x="26847" y="118325"/>
                    <a:pt x="396" y="91875"/>
                    <a:pt x="339" y="59232"/>
                  </a:cubicBezTo>
                  <a:cubicBezTo>
                    <a:pt x="339" y="26552"/>
                    <a:pt x="26809" y="44"/>
                    <a:pt x="59489" y="-13"/>
                  </a:cubicBezTo>
                  <a:cubicBezTo>
                    <a:pt x="92188" y="35"/>
                    <a:pt x="118687" y="26533"/>
                    <a:pt x="118735" y="59232"/>
                  </a:cubicBezTo>
                  <a:cubicBezTo>
                    <a:pt x="118677" y="91913"/>
                    <a:pt x="92169" y="118383"/>
                    <a:pt x="59489" y="118383"/>
                  </a:cubicBezTo>
                  <a:close/>
                  <a:moveTo>
                    <a:pt x="59489" y="4749"/>
                  </a:moveTo>
                  <a:cubicBezTo>
                    <a:pt x="29438" y="4806"/>
                    <a:pt x="5101" y="29181"/>
                    <a:pt x="5101" y="59232"/>
                  </a:cubicBezTo>
                  <a:cubicBezTo>
                    <a:pt x="5101" y="89274"/>
                    <a:pt x="29447" y="113620"/>
                    <a:pt x="59489" y="113620"/>
                  </a:cubicBezTo>
                  <a:cubicBezTo>
                    <a:pt x="89540" y="113620"/>
                    <a:pt x="113915" y="89284"/>
                    <a:pt x="113972" y="59232"/>
                  </a:cubicBezTo>
                  <a:cubicBezTo>
                    <a:pt x="113924" y="29162"/>
                    <a:pt x="89559" y="4806"/>
                    <a:pt x="59489" y="4749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67;p22"/>
            <p:cNvSpPr/>
            <p:nvPr/>
          </p:nvSpPr>
          <p:spPr>
            <a:xfrm>
              <a:off x="2006927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68;p22"/>
            <p:cNvSpPr/>
            <p:nvPr/>
          </p:nvSpPr>
          <p:spPr>
            <a:xfrm>
              <a:off x="2106776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69;p22"/>
            <p:cNvSpPr/>
            <p:nvPr/>
          </p:nvSpPr>
          <p:spPr>
            <a:xfrm>
              <a:off x="1998168" y="3685355"/>
              <a:ext cx="151107" cy="62021"/>
            </a:xfrm>
            <a:custGeom>
              <a:avLst/>
              <a:gdLst/>
              <a:ahLst/>
              <a:cxnLst/>
              <a:rect l="l" t="t" r="r" b="b"/>
              <a:pathLst>
                <a:path w="59667" h="24490" extrusionOk="0">
                  <a:moveTo>
                    <a:pt x="28943" y="24477"/>
                  </a:moveTo>
                  <a:lnTo>
                    <a:pt x="26467" y="24477"/>
                  </a:lnTo>
                  <a:cubicBezTo>
                    <a:pt x="15761" y="23172"/>
                    <a:pt x="6245" y="17029"/>
                    <a:pt x="654" y="7808"/>
                  </a:cubicBezTo>
                  <a:cubicBezTo>
                    <a:pt x="7" y="6675"/>
                    <a:pt x="388" y="5237"/>
                    <a:pt x="1511" y="4570"/>
                  </a:cubicBezTo>
                  <a:cubicBezTo>
                    <a:pt x="2645" y="3922"/>
                    <a:pt x="4093" y="4303"/>
                    <a:pt x="4750" y="5427"/>
                  </a:cubicBezTo>
                  <a:cubicBezTo>
                    <a:pt x="9550" y="13324"/>
                    <a:pt x="17685" y="18610"/>
                    <a:pt x="26848" y="19810"/>
                  </a:cubicBezTo>
                  <a:cubicBezTo>
                    <a:pt x="39297" y="20324"/>
                    <a:pt x="50727" y="12971"/>
                    <a:pt x="55423" y="1427"/>
                  </a:cubicBezTo>
                  <a:cubicBezTo>
                    <a:pt x="55947" y="217"/>
                    <a:pt x="57347" y="-335"/>
                    <a:pt x="58557" y="179"/>
                  </a:cubicBezTo>
                  <a:cubicBezTo>
                    <a:pt x="58557" y="188"/>
                    <a:pt x="58557" y="188"/>
                    <a:pt x="58566" y="188"/>
                  </a:cubicBezTo>
                  <a:cubicBezTo>
                    <a:pt x="59776" y="712"/>
                    <a:pt x="60328" y="2113"/>
                    <a:pt x="59814" y="3322"/>
                  </a:cubicBezTo>
                  <a:cubicBezTo>
                    <a:pt x="59804" y="3322"/>
                    <a:pt x="59804" y="3332"/>
                    <a:pt x="59804" y="3332"/>
                  </a:cubicBezTo>
                  <a:cubicBezTo>
                    <a:pt x="54623" y="15886"/>
                    <a:pt x="42516" y="24182"/>
                    <a:pt x="28943" y="24477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294;p22"/>
          <p:cNvGrpSpPr/>
          <p:nvPr/>
        </p:nvGrpSpPr>
        <p:grpSpPr>
          <a:xfrm>
            <a:off x="0" y="21838"/>
            <a:ext cx="556503" cy="2392177"/>
            <a:chOff x="3640477" y="1538105"/>
            <a:chExt cx="317203" cy="1380023"/>
          </a:xfrm>
        </p:grpSpPr>
        <p:sp>
          <p:nvSpPr>
            <p:cNvPr id="71" name="Google Shape;295;p22"/>
            <p:cNvSpPr/>
            <p:nvPr/>
          </p:nvSpPr>
          <p:spPr>
            <a:xfrm>
              <a:off x="3640477" y="1538105"/>
              <a:ext cx="317203" cy="1380023"/>
            </a:xfrm>
            <a:custGeom>
              <a:avLst/>
              <a:gdLst/>
              <a:ahLst/>
              <a:cxnLst/>
              <a:rect l="l" t="t" r="r" b="b"/>
              <a:pathLst>
                <a:path w="125253" h="544925" extrusionOk="0">
                  <a:moveTo>
                    <a:pt x="0" y="0"/>
                  </a:moveTo>
                  <a:lnTo>
                    <a:pt x="125254" y="0"/>
                  </a:lnTo>
                  <a:lnTo>
                    <a:pt x="125254" y="544925"/>
                  </a:lnTo>
                  <a:lnTo>
                    <a:pt x="62579" y="474059"/>
                  </a:lnTo>
                  <a:lnTo>
                    <a:pt x="0" y="544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96;p22"/>
            <p:cNvSpPr/>
            <p:nvPr/>
          </p:nvSpPr>
          <p:spPr>
            <a:xfrm>
              <a:off x="3766378" y="1650980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97;p22"/>
            <p:cNvSpPr/>
            <p:nvPr/>
          </p:nvSpPr>
          <p:spPr>
            <a:xfrm>
              <a:off x="3675932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98;p22"/>
            <p:cNvSpPr/>
            <p:nvPr/>
          </p:nvSpPr>
          <p:spPr>
            <a:xfrm>
              <a:off x="3857063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99;p22"/>
            <p:cNvSpPr/>
            <p:nvPr/>
          </p:nvSpPr>
          <p:spPr>
            <a:xfrm>
              <a:off x="3766378" y="1818605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0;p22"/>
            <p:cNvSpPr/>
            <p:nvPr/>
          </p:nvSpPr>
          <p:spPr>
            <a:xfrm>
              <a:off x="3675932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1;p22"/>
            <p:cNvSpPr/>
            <p:nvPr/>
          </p:nvSpPr>
          <p:spPr>
            <a:xfrm>
              <a:off x="3857063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2;p22"/>
            <p:cNvSpPr/>
            <p:nvPr/>
          </p:nvSpPr>
          <p:spPr>
            <a:xfrm>
              <a:off x="3766378" y="196259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;p22"/>
            <p:cNvSpPr/>
            <p:nvPr/>
          </p:nvSpPr>
          <p:spPr>
            <a:xfrm>
              <a:off x="3675932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4;p22"/>
            <p:cNvSpPr/>
            <p:nvPr/>
          </p:nvSpPr>
          <p:spPr>
            <a:xfrm>
              <a:off x="3857063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5;p22"/>
            <p:cNvSpPr/>
            <p:nvPr/>
          </p:nvSpPr>
          <p:spPr>
            <a:xfrm>
              <a:off x="3766378" y="213021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6;p22"/>
            <p:cNvSpPr/>
            <p:nvPr/>
          </p:nvSpPr>
          <p:spPr>
            <a:xfrm>
              <a:off x="3675932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7;p22"/>
            <p:cNvSpPr/>
            <p:nvPr/>
          </p:nvSpPr>
          <p:spPr>
            <a:xfrm>
              <a:off x="3857063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8;p22"/>
            <p:cNvSpPr/>
            <p:nvPr/>
          </p:nvSpPr>
          <p:spPr>
            <a:xfrm>
              <a:off x="3766378" y="227420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9;p22"/>
            <p:cNvSpPr/>
            <p:nvPr/>
          </p:nvSpPr>
          <p:spPr>
            <a:xfrm>
              <a:off x="3675932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10;p22"/>
            <p:cNvSpPr/>
            <p:nvPr/>
          </p:nvSpPr>
          <p:spPr>
            <a:xfrm>
              <a:off x="3857063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11;p22"/>
            <p:cNvSpPr/>
            <p:nvPr/>
          </p:nvSpPr>
          <p:spPr>
            <a:xfrm>
              <a:off x="3766378" y="244182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12;p22"/>
            <p:cNvSpPr/>
            <p:nvPr/>
          </p:nvSpPr>
          <p:spPr>
            <a:xfrm>
              <a:off x="3675932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13;p22"/>
            <p:cNvSpPr/>
            <p:nvPr/>
          </p:nvSpPr>
          <p:spPr>
            <a:xfrm>
              <a:off x="3857063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14;p22"/>
            <p:cNvSpPr/>
            <p:nvPr/>
          </p:nvSpPr>
          <p:spPr>
            <a:xfrm>
              <a:off x="3766378" y="2585816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15;p22"/>
            <p:cNvSpPr/>
            <p:nvPr/>
          </p:nvSpPr>
          <p:spPr>
            <a:xfrm>
              <a:off x="3675932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16;p22"/>
            <p:cNvSpPr/>
            <p:nvPr/>
          </p:nvSpPr>
          <p:spPr>
            <a:xfrm>
              <a:off x="3857063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17;p22"/>
            <p:cNvSpPr/>
            <p:nvPr/>
          </p:nvSpPr>
          <p:spPr>
            <a:xfrm>
              <a:off x="3675932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18;p22"/>
            <p:cNvSpPr/>
            <p:nvPr/>
          </p:nvSpPr>
          <p:spPr>
            <a:xfrm>
              <a:off x="3857063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8" name="Google Shape;1988;p33"/>
          <p:cNvGrpSpPr/>
          <p:nvPr/>
        </p:nvGrpSpPr>
        <p:grpSpPr>
          <a:xfrm>
            <a:off x="263103" y="193108"/>
            <a:ext cx="7116900" cy="9597300"/>
            <a:chOff x="224350" y="224350"/>
            <a:chExt cx="7116900" cy="9597300"/>
          </a:xfrm>
        </p:grpSpPr>
        <p:sp>
          <p:nvSpPr>
            <p:cNvPr id="1989" name="Google Shape;1989;p33"/>
            <p:cNvSpPr/>
            <p:nvPr/>
          </p:nvSpPr>
          <p:spPr>
            <a:xfrm>
              <a:off x="224350" y="224350"/>
              <a:ext cx="6967500" cy="959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3"/>
            <p:cNvSpPr/>
            <p:nvPr/>
          </p:nvSpPr>
          <p:spPr>
            <a:xfrm rot="5400000">
              <a:off x="6936250" y="1470550"/>
              <a:ext cx="660600" cy="149400"/>
            </a:xfrm>
            <a:prstGeom prst="triangle">
              <a:avLst>
                <a:gd name="adj" fmla="val 5088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993" name="Google Shape;1993;p3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характеристика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культури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корекційного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</a:t>
            </a:r>
            <a:endParaRPr sz="24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92" name="Google Shape;1992;p33"/>
          <p:cNvCxnSpPr/>
          <p:nvPr/>
        </p:nvCxnSpPr>
        <p:spPr>
          <a:xfrm>
            <a:off x="1613825" y="5649100"/>
            <a:ext cx="4169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994" name="Google Shape;1994;p33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95" name="Google Shape;1995;p33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96" name="Google Shape;1996;p33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97" name="Google Shape;1997;p33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98" name="Google Shape;1998;p33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1999" name="Google Shape;1999;p33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00" name="Google Shape;2000;p33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01" name="Google Shape;2001;p33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02" name="Google Shape;2002;p33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03" name="Google Shape;2003;p33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grpSp>
        <p:nvGrpSpPr>
          <p:cNvPr id="18" name="Google Shape;1394;p24"/>
          <p:cNvGrpSpPr/>
          <p:nvPr/>
        </p:nvGrpSpPr>
        <p:grpSpPr>
          <a:xfrm>
            <a:off x="3477461" y="307567"/>
            <a:ext cx="3791733" cy="3621181"/>
            <a:chOff x="631689" y="3401603"/>
            <a:chExt cx="1804459" cy="1823633"/>
          </a:xfrm>
        </p:grpSpPr>
        <p:grpSp>
          <p:nvGrpSpPr>
            <p:cNvPr id="19" name="Google Shape;1395;p24"/>
            <p:cNvGrpSpPr/>
            <p:nvPr/>
          </p:nvGrpSpPr>
          <p:grpSpPr>
            <a:xfrm>
              <a:off x="631689" y="3401603"/>
              <a:ext cx="1804459" cy="1815479"/>
              <a:chOff x="4697595" y="2618134"/>
              <a:chExt cx="1330330" cy="1338454"/>
            </a:xfrm>
          </p:grpSpPr>
          <p:sp>
            <p:nvSpPr>
              <p:cNvPr id="22" name="Google Shape;1396;p24"/>
              <p:cNvSpPr/>
              <p:nvPr/>
            </p:nvSpPr>
            <p:spPr>
              <a:xfrm>
                <a:off x="4709172" y="2618377"/>
                <a:ext cx="1318751" cy="1337325"/>
              </a:xfrm>
              <a:custGeom>
                <a:avLst/>
                <a:gdLst/>
                <a:ahLst/>
                <a:cxnLst/>
                <a:rect l="l" t="t" r="r" b="b"/>
                <a:pathLst>
                  <a:path w="520731" h="528065" extrusionOk="0">
                    <a:moveTo>
                      <a:pt x="0" y="0"/>
                    </a:moveTo>
                    <a:lnTo>
                      <a:pt x="520732" y="0"/>
                    </a:lnTo>
                    <a:lnTo>
                      <a:pt x="520732" y="528066"/>
                    </a:lnTo>
                    <a:lnTo>
                      <a:pt x="0" y="528066"/>
                    </a:lnTo>
                    <a:close/>
                  </a:path>
                </a:pathLst>
              </a:custGeom>
              <a:solidFill>
                <a:srgbClr val="1D1D1B">
                  <a:alpha val="3127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397;p24"/>
              <p:cNvSpPr/>
              <p:nvPr/>
            </p:nvSpPr>
            <p:spPr>
              <a:xfrm>
                <a:off x="4697595" y="2618134"/>
                <a:ext cx="1330330" cy="1338454"/>
              </a:xfrm>
              <a:custGeom>
                <a:avLst/>
                <a:gdLst/>
                <a:ahLst/>
                <a:cxnLst/>
                <a:rect l="l" t="t" r="r" b="b"/>
                <a:pathLst>
                  <a:path w="525303" h="528511" extrusionOk="0">
                    <a:moveTo>
                      <a:pt x="525643" y="524910"/>
                    </a:moveTo>
                    <a:cubicBezTo>
                      <a:pt x="359431" y="529386"/>
                      <a:pt x="193220" y="534435"/>
                      <a:pt x="20818" y="507860"/>
                    </a:cubicBezTo>
                    <a:cubicBezTo>
                      <a:pt x="-3281" y="328790"/>
                      <a:pt x="7197" y="169341"/>
                      <a:pt x="339" y="-13"/>
                    </a:cubicBezTo>
                    <a:lnTo>
                      <a:pt x="525262" y="-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1398;p24"/>
            <p:cNvSpPr/>
            <p:nvPr/>
          </p:nvSpPr>
          <p:spPr>
            <a:xfrm>
              <a:off x="647404" y="3411332"/>
              <a:ext cx="1788711" cy="1813903"/>
            </a:xfrm>
            <a:custGeom>
              <a:avLst/>
              <a:gdLst/>
              <a:ahLst/>
              <a:cxnLst/>
              <a:rect l="l" t="t" r="r" b="b"/>
              <a:pathLst>
                <a:path w="520731" h="528065" extrusionOk="0">
                  <a:moveTo>
                    <a:pt x="0" y="0"/>
                  </a:moveTo>
                  <a:lnTo>
                    <a:pt x="520732" y="0"/>
                  </a:lnTo>
                  <a:lnTo>
                    <a:pt x="520732" y="528066"/>
                  </a:lnTo>
                  <a:lnTo>
                    <a:pt x="0" y="528066"/>
                  </a:lnTo>
                  <a:close/>
                </a:path>
              </a:pathLst>
            </a:custGeom>
            <a:gradFill>
              <a:gsLst>
                <a:gs pos="0">
                  <a:srgbClr val="D9D9D9">
                    <a:alpha val="0"/>
                    <a:alpha val="31279"/>
                  </a:srgbClr>
                </a:gs>
                <a:gs pos="100000">
                  <a:srgbClr val="252525">
                    <a:alpha val="9803"/>
                    <a:alpha val="31279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399;p24"/>
            <p:cNvSpPr/>
            <p:nvPr/>
          </p:nvSpPr>
          <p:spPr>
            <a:xfrm>
              <a:off x="647425" y="3409300"/>
              <a:ext cx="1788711" cy="380207"/>
            </a:xfrm>
            <a:custGeom>
              <a:avLst/>
              <a:gdLst/>
              <a:ahLst/>
              <a:cxnLst/>
              <a:rect l="l" t="t" r="r" b="b"/>
              <a:pathLst>
                <a:path w="520731" h="528065" extrusionOk="0">
                  <a:moveTo>
                    <a:pt x="0" y="0"/>
                  </a:moveTo>
                  <a:lnTo>
                    <a:pt x="520732" y="0"/>
                  </a:lnTo>
                  <a:lnTo>
                    <a:pt x="520732" y="528066"/>
                  </a:lnTo>
                  <a:lnTo>
                    <a:pt x="0" y="528066"/>
                  </a:lnTo>
                  <a:close/>
                </a:path>
              </a:pathLst>
            </a:custGeom>
            <a:solidFill>
              <a:srgbClr val="D9D9D9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94867" y="477283"/>
            <a:ext cx="35569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«Риторика, культура і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техніка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мовлення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корекційного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педагога» -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інтегрований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курс, метою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якого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є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розширення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знань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про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вимоги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до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мовлення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вчителя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формування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вмінь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виголошувати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промови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, у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вдосконаленні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навичок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фонаційного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дихання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артикуляції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дикції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</a:rPr>
              <a:t>тощо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25" name="Google Shape;1225;p23"/>
          <p:cNvGrpSpPr/>
          <p:nvPr/>
        </p:nvGrpSpPr>
        <p:grpSpPr>
          <a:xfrm>
            <a:off x="588617" y="8443778"/>
            <a:ext cx="1482407" cy="976121"/>
            <a:chOff x="1121774" y="4980899"/>
            <a:chExt cx="4025700" cy="2572200"/>
          </a:xfrm>
        </p:grpSpPr>
        <p:sp>
          <p:nvSpPr>
            <p:cNvPr id="26" name="Google Shape;1226;p23"/>
            <p:cNvSpPr/>
            <p:nvPr/>
          </p:nvSpPr>
          <p:spPr>
            <a:xfrm>
              <a:off x="1121774" y="4980899"/>
              <a:ext cx="4025700" cy="2572200"/>
            </a:xfrm>
            <a:prstGeom prst="roundRect">
              <a:avLst>
                <a:gd name="adj" fmla="val 8093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27;p23"/>
            <p:cNvSpPr/>
            <p:nvPr/>
          </p:nvSpPr>
          <p:spPr>
            <a:xfrm>
              <a:off x="1276444" y="5141112"/>
              <a:ext cx="3703231" cy="2223328"/>
            </a:xfrm>
            <a:custGeom>
              <a:avLst/>
              <a:gdLst/>
              <a:ahLst/>
              <a:cxnLst/>
              <a:rect l="l" t="t" r="r" b="b"/>
              <a:pathLst>
                <a:path w="647701" h="419100" extrusionOk="0">
                  <a:moveTo>
                    <a:pt x="213361" y="233363"/>
                  </a:moveTo>
                  <a:lnTo>
                    <a:pt x="284799" y="302895"/>
                  </a:lnTo>
                  <a:cubicBezTo>
                    <a:pt x="296229" y="313373"/>
                    <a:pt x="310516" y="319088"/>
                    <a:pt x="324804" y="319088"/>
                  </a:cubicBezTo>
                  <a:cubicBezTo>
                    <a:pt x="339091" y="319088"/>
                    <a:pt x="353379" y="313373"/>
                    <a:pt x="364809" y="302895"/>
                  </a:cubicBezTo>
                  <a:lnTo>
                    <a:pt x="436246" y="233363"/>
                  </a:lnTo>
                  <a:lnTo>
                    <a:pt x="621031" y="419100"/>
                  </a:lnTo>
                  <a:lnTo>
                    <a:pt x="27624" y="419100"/>
                  </a:lnTo>
                  <a:close/>
                  <a:moveTo>
                    <a:pt x="647701" y="25718"/>
                  </a:moveTo>
                  <a:lnTo>
                    <a:pt x="647701" y="392430"/>
                  </a:lnTo>
                  <a:lnTo>
                    <a:pt x="461964" y="206693"/>
                  </a:lnTo>
                  <a:close/>
                  <a:moveTo>
                    <a:pt x="0" y="24765"/>
                  </a:moveTo>
                  <a:lnTo>
                    <a:pt x="185738" y="206693"/>
                  </a:lnTo>
                  <a:lnTo>
                    <a:pt x="0" y="393383"/>
                  </a:lnTo>
                  <a:close/>
                  <a:moveTo>
                    <a:pt x="28576" y="0"/>
                  </a:moveTo>
                  <a:lnTo>
                    <a:pt x="620079" y="0"/>
                  </a:lnTo>
                  <a:lnTo>
                    <a:pt x="337186" y="275273"/>
                  </a:lnTo>
                  <a:cubicBezTo>
                    <a:pt x="329566" y="282893"/>
                    <a:pt x="318136" y="282893"/>
                    <a:pt x="310516" y="275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560;p22"/>
          <p:cNvSpPr/>
          <p:nvPr/>
        </p:nvSpPr>
        <p:spPr>
          <a:xfrm>
            <a:off x="5762735" y="8569882"/>
            <a:ext cx="1123818" cy="945501"/>
          </a:xfrm>
          <a:custGeom>
            <a:avLst/>
            <a:gdLst/>
            <a:ahLst/>
            <a:cxnLst/>
            <a:rect l="l" t="t" r="r" b="b"/>
            <a:pathLst>
              <a:path w="165345" h="157721" extrusionOk="0">
                <a:moveTo>
                  <a:pt x="128872" y="157147"/>
                </a:moveTo>
                <a:lnTo>
                  <a:pt x="85247" y="134287"/>
                </a:lnTo>
                <a:cubicBezTo>
                  <a:pt x="83857" y="133525"/>
                  <a:pt x="82161" y="133525"/>
                  <a:pt x="80771" y="134287"/>
                </a:cubicBezTo>
                <a:lnTo>
                  <a:pt x="37146" y="157147"/>
                </a:lnTo>
                <a:cubicBezTo>
                  <a:pt x="34775" y="158398"/>
                  <a:pt x="31831" y="157488"/>
                  <a:pt x="30584" y="155114"/>
                </a:cubicBezTo>
                <a:cubicBezTo>
                  <a:pt x="30079" y="154160"/>
                  <a:pt x="29907" y="153065"/>
                  <a:pt x="30098" y="152003"/>
                </a:cubicBezTo>
                <a:lnTo>
                  <a:pt x="38384" y="103521"/>
                </a:lnTo>
                <a:cubicBezTo>
                  <a:pt x="38680" y="101959"/>
                  <a:pt x="38185" y="100351"/>
                  <a:pt x="37051" y="99235"/>
                </a:cubicBezTo>
                <a:lnTo>
                  <a:pt x="1809" y="64850"/>
                </a:lnTo>
                <a:cubicBezTo>
                  <a:pt x="-115" y="62979"/>
                  <a:pt x="-154" y="59903"/>
                  <a:pt x="1713" y="57980"/>
                </a:cubicBezTo>
                <a:cubicBezTo>
                  <a:pt x="2456" y="57218"/>
                  <a:pt x="3428" y="56720"/>
                  <a:pt x="4476" y="56563"/>
                </a:cubicBezTo>
                <a:lnTo>
                  <a:pt x="53148" y="49514"/>
                </a:lnTo>
                <a:cubicBezTo>
                  <a:pt x="54739" y="49255"/>
                  <a:pt x="56111" y="48269"/>
                  <a:pt x="56863" y="46847"/>
                </a:cubicBezTo>
                <a:lnTo>
                  <a:pt x="78675" y="2651"/>
                </a:lnTo>
                <a:cubicBezTo>
                  <a:pt x="79885" y="258"/>
                  <a:pt x="82809" y="-700"/>
                  <a:pt x="85200" y="512"/>
                </a:cubicBezTo>
                <a:cubicBezTo>
                  <a:pt x="86124" y="979"/>
                  <a:pt x="86876" y="1728"/>
                  <a:pt x="87343" y="2651"/>
                </a:cubicBezTo>
                <a:lnTo>
                  <a:pt x="109155" y="46847"/>
                </a:lnTo>
                <a:cubicBezTo>
                  <a:pt x="109870" y="48265"/>
                  <a:pt x="111213" y="49255"/>
                  <a:pt x="112775" y="49514"/>
                </a:cubicBezTo>
                <a:lnTo>
                  <a:pt x="161543" y="56563"/>
                </a:lnTo>
                <a:cubicBezTo>
                  <a:pt x="164200" y="56960"/>
                  <a:pt x="166029" y="59434"/>
                  <a:pt x="165629" y="62086"/>
                </a:cubicBezTo>
                <a:cubicBezTo>
                  <a:pt x="165467" y="63138"/>
                  <a:pt x="164972" y="64109"/>
                  <a:pt x="164210" y="64850"/>
                </a:cubicBezTo>
                <a:lnTo>
                  <a:pt x="128967" y="99235"/>
                </a:lnTo>
                <a:cubicBezTo>
                  <a:pt x="127843" y="100359"/>
                  <a:pt x="127310" y="101947"/>
                  <a:pt x="127538" y="103521"/>
                </a:cubicBezTo>
                <a:lnTo>
                  <a:pt x="135921" y="152003"/>
                </a:lnTo>
                <a:cubicBezTo>
                  <a:pt x="136387" y="154646"/>
                  <a:pt x="134625" y="157166"/>
                  <a:pt x="131987" y="157633"/>
                </a:cubicBezTo>
                <a:cubicBezTo>
                  <a:pt x="130920" y="157821"/>
                  <a:pt x="129825" y="157650"/>
                  <a:pt x="128872" y="15714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9" name="Google Shape;1618;p28"/>
          <p:cNvGrpSpPr/>
          <p:nvPr/>
        </p:nvGrpSpPr>
        <p:grpSpPr>
          <a:xfrm>
            <a:off x="-347472" y="451494"/>
            <a:ext cx="3610413" cy="4080723"/>
            <a:chOff x="7013703" y="705157"/>
            <a:chExt cx="998912" cy="1024456"/>
          </a:xfrm>
        </p:grpSpPr>
        <p:sp>
          <p:nvSpPr>
            <p:cNvPr id="30" name="Google Shape;1619;p28"/>
            <p:cNvSpPr/>
            <p:nvPr/>
          </p:nvSpPr>
          <p:spPr>
            <a:xfrm>
              <a:off x="7051470" y="705157"/>
              <a:ext cx="961145" cy="792885"/>
            </a:xfrm>
            <a:custGeom>
              <a:avLst/>
              <a:gdLst/>
              <a:ahLst/>
              <a:cxnLst/>
              <a:rect l="l" t="t" r="r" b="b"/>
              <a:pathLst>
                <a:path w="379524" h="313084" extrusionOk="0">
                  <a:moveTo>
                    <a:pt x="56670" y="226925"/>
                  </a:moveTo>
                  <a:cubicBezTo>
                    <a:pt x="39682" y="232279"/>
                    <a:pt x="21130" y="227344"/>
                    <a:pt x="9045" y="214257"/>
                  </a:cubicBezTo>
                  <a:cubicBezTo>
                    <a:pt x="-5337" y="196731"/>
                    <a:pt x="-2194" y="165680"/>
                    <a:pt x="20666" y="147582"/>
                  </a:cubicBezTo>
                  <a:cubicBezTo>
                    <a:pt x="-1211" y="131872"/>
                    <a:pt x="-6210" y="101400"/>
                    <a:pt x="9501" y="79523"/>
                  </a:cubicBezTo>
                  <a:cubicBezTo>
                    <a:pt x="9696" y="79253"/>
                    <a:pt x="9893" y="78983"/>
                    <a:pt x="10093" y="78716"/>
                  </a:cubicBezTo>
                  <a:cubicBezTo>
                    <a:pt x="25553" y="61065"/>
                    <a:pt x="51450" y="57050"/>
                    <a:pt x="71529" y="69191"/>
                  </a:cubicBezTo>
                  <a:cubicBezTo>
                    <a:pt x="69543" y="45697"/>
                    <a:pt x="83328" y="23720"/>
                    <a:pt x="105343" y="15280"/>
                  </a:cubicBezTo>
                  <a:cubicBezTo>
                    <a:pt x="126038" y="7519"/>
                    <a:pt x="149377" y="13401"/>
                    <a:pt x="163922" y="30044"/>
                  </a:cubicBezTo>
                  <a:cubicBezTo>
                    <a:pt x="173082" y="9545"/>
                    <a:pt x="194620" y="-2501"/>
                    <a:pt x="216881" y="421"/>
                  </a:cubicBezTo>
                  <a:cubicBezTo>
                    <a:pt x="241569" y="4600"/>
                    <a:pt x="259523" y="26153"/>
                    <a:pt x="259172" y="51189"/>
                  </a:cubicBezTo>
                  <a:cubicBezTo>
                    <a:pt x="286502" y="27324"/>
                    <a:pt x="327899" y="29695"/>
                    <a:pt x="352326" y="56523"/>
                  </a:cubicBezTo>
                  <a:cubicBezTo>
                    <a:pt x="370952" y="80647"/>
                    <a:pt x="370518" y="114420"/>
                    <a:pt x="351279" y="138057"/>
                  </a:cubicBezTo>
                  <a:cubicBezTo>
                    <a:pt x="366508" y="138330"/>
                    <a:pt x="378960" y="150284"/>
                    <a:pt x="379854" y="165489"/>
                  </a:cubicBezTo>
                  <a:cubicBezTo>
                    <a:pt x="380196" y="179081"/>
                    <a:pt x="370914" y="191032"/>
                    <a:pt x="357660" y="194064"/>
                  </a:cubicBezTo>
                  <a:cubicBezTo>
                    <a:pt x="368665" y="226332"/>
                    <a:pt x="358040" y="262030"/>
                    <a:pt x="331181" y="283028"/>
                  </a:cubicBezTo>
                  <a:cubicBezTo>
                    <a:pt x="299097" y="306121"/>
                    <a:pt x="254998" y="302530"/>
                    <a:pt x="227073" y="274550"/>
                  </a:cubicBezTo>
                  <a:cubicBezTo>
                    <a:pt x="217363" y="294322"/>
                    <a:pt x="198968" y="308417"/>
                    <a:pt x="177352" y="312650"/>
                  </a:cubicBezTo>
                  <a:cubicBezTo>
                    <a:pt x="147773" y="315942"/>
                    <a:pt x="119476" y="299673"/>
                    <a:pt x="107439" y="272455"/>
                  </a:cubicBezTo>
                  <a:cubicBezTo>
                    <a:pt x="97455" y="279095"/>
                    <a:pt x="84927" y="280647"/>
                    <a:pt x="73625" y="276646"/>
                  </a:cubicBezTo>
                  <a:cubicBezTo>
                    <a:pt x="56114" y="266827"/>
                    <a:pt x="48807" y="245397"/>
                    <a:pt x="56670" y="22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620;p28"/>
            <p:cNvSpPr/>
            <p:nvPr/>
          </p:nvSpPr>
          <p:spPr>
            <a:xfrm>
              <a:off x="7013703" y="1373618"/>
              <a:ext cx="129294" cy="100829"/>
            </a:xfrm>
            <a:custGeom>
              <a:avLst/>
              <a:gdLst/>
              <a:ahLst/>
              <a:cxnLst/>
              <a:rect l="l" t="t" r="r" b="b"/>
              <a:pathLst>
                <a:path w="51054" h="39814" extrusionOk="0">
                  <a:moveTo>
                    <a:pt x="51054" y="19907"/>
                  </a:moveTo>
                  <a:cubicBezTo>
                    <a:pt x="51054" y="30902"/>
                    <a:pt x="39625" y="39814"/>
                    <a:pt x="25527" y="39814"/>
                  </a:cubicBezTo>
                  <a:cubicBezTo>
                    <a:pt x="11429" y="39814"/>
                    <a:pt x="0" y="30902"/>
                    <a:pt x="0" y="19907"/>
                  </a:cubicBezTo>
                  <a:cubicBezTo>
                    <a:pt x="0" y="8913"/>
                    <a:pt x="11429" y="0"/>
                    <a:pt x="25527" y="0"/>
                  </a:cubicBezTo>
                  <a:cubicBezTo>
                    <a:pt x="39625" y="0"/>
                    <a:pt x="51054" y="8913"/>
                    <a:pt x="51054" y="199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621;p28"/>
            <p:cNvSpPr/>
            <p:nvPr/>
          </p:nvSpPr>
          <p:spPr>
            <a:xfrm>
              <a:off x="7051085" y="1542448"/>
              <a:ext cx="110478" cy="85875"/>
            </a:xfrm>
            <a:custGeom>
              <a:avLst/>
              <a:gdLst/>
              <a:ahLst/>
              <a:cxnLst/>
              <a:rect l="l" t="t" r="r" b="b"/>
              <a:pathLst>
                <a:path w="43624" h="33909" extrusionOk="0">
                  <a:moveTo>
                    <a:pt x="43624" y="16955"/>
                  </a:moveTo>
                  <a:cubicBezTo>
                    <a:pt x="43624" y="26318"/>
                    <a:pt x="33859" y="33909"/>
                    <a:pt x="21812" y="33909"/>
                  </a:cubicBezTo>
                  <a:cubicBezTo>
                    <a:pt x="9765" y="33909"/>
                    <a:pt x="0" y="26318"/>
                    <a:pt x="0" y="16955"/>
                  </a:cubicBezTo>
                  <a:cubicBezTo>
                    <a:pt x="0" y="7591"/>
                    <a:pt x="9765" y="0"/>
                    <a:pt x="21812" y="0"/>
                  </a:cubicBezTo>
                  <a:cubicBezTo>
                    <a:pt x="33859" y="0"/>
                    <a:pt x="43624" y="7591"/>
                    <a:pt x="43624" y="16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622;p28"/>
            <p:cNvSpPr/>
            <p:nvPr/>
          </p:nvSpPr>
          <p:spPr>
            <a:xfrm>
              <a:off x="7087988" y="1672204"/>
              <a:ext cx="73812" cy="57409"/>
            </a:xfrm>
            <a:custGeom>
              <a:avLst/>
              <a:gdLst/>
              <a:ahLst/>
              <a:cxnLst/>
              <a:rect l="l" t="t" r="r" b="b"/>
              <a:pathLst>
                <a:path w="29146" h="22669" extrusionOk="0">
                  <a:moveTo>
                    <a:pt x="29147" y="11335"/>
                  </a:moveTo>
                  <a:cubicBezTo>
                    <a:pt x="29147" y="17595"/>
                    <a:pt x="22622" y="22669"/>
                    <a:pt x="14573" y="22669"/>
                  </a:cubicBezTo>
                  <a:cubicBezTo>
                    <a:pt x="6525" y="22669"/>
                    <a:pt x="0" y="17595"/>
                    <a:pt x="0" y="11335"/>
                  </a:cubicBezTo>
                  <a:cubicBezTo>
                    <a:pt x="0" y="5075"/>
                    <a:pt x="6525" y="0"/>
                    <a:pt x="14573" y="0"/>
                  </a:cubicBezTo>
                  <a:cubicBezTo>
                    <a:pt x="22622" y="0"/>
                    <a:pt x="29147" y="5075"/>
                    <a:pt x="29147" y="113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19841" y="1015792"/>
            <a:ext cx="29517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Мовна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здібність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явище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багатогранне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оскільки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виступає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різних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об’єктивних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якостях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: як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функція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мозку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відображення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відношень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об’єктивної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дійсності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, як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природне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соціальне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, як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свідоме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несвідоме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, як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ідеальне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принципово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знакове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25000"/>
                  </a:schemeClr>
                </a:solidFill>
              </a:rPr>
              <a:t>явище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34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09" name="Google Shape;2009;p34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10" name="Google Shape;2010;p34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11" name="Google Shape;2011;p34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12" name="Google Shape;2012;p34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13" name="Google Shape;2013;p34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14" name="Google Shape;2014;p34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15" name="Google Shape;2015;p34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16" name="Google Shape;2016;p34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17" name="Google Shape;2017;p34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262" y="402077"/>
            <a:ext cx="6514500" cy="12274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Риторика, культура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корекційного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0795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дисципліна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професійно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етично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естетично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орієнтована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вчителю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аморально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припускати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помилки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власному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мовленні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мовленнєва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особистість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комунікативний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лідер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7950" indent="0">
              <a:buNone/>
            </a:pP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Вчитель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взірцем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наслідування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мовленнєвим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прикладом 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дорослих-батьків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Вони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відчувати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безумовну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перевагу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вчителя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ерудицію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професіоналізм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лідеру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вибачають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помилок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7950" indent="0">
              <a:buNone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Порада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Враховуючи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вчителю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слід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зберігати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мовленні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такі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як чистота,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граматична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фонетична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правильність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точність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логічність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доступність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24" name="Google Shape;319;p22"/>
          <p:cNvGrpSpPr/>
          <p:nvPr/>
        </p:nvGrpSpPr>
        <p:grpSpPr>
          <a:xfrm>
            <a:off x="13706" y="21800"/>
            <a:ext cx="572589" cy="2246930"/>
            <a:chOff x="3640477" y="1538105"/>
            <a:chExt cx="317203" cy="1380023"/>
          </a:xfrm>
        </p:grpSpPr>
        <p:sp>
          <p:nvSpPr>
            <p:cNvPr id="125" name="Google Shape;320;p22"/>
            <p:cNvSpPr/>
            <p:nvPr/>
          </p:nvSpPr>
          <p:spPr>
            <a:xfrm>
              <a:off x="3640477" y="1538105"/>
              <a:ext cx="317203" cy="1380023"/>
            </a:xfrm>
            <a:custGeom>
              <a:avLst/>
              <a:gdLst/>
              <a:ahLst/>
              <a:cxnLst/>
              <a:rect l="l" t="t" r="r" b="b"/>
              <a:pathLst>
                <a:path w="125253" h="544925" extrusionOk="0">
                  <a:moveTo>
                    <a:pt x="0" y="0"/>
                  </a:moveTo>
                  <a:lnTo>
                    <a:pt x="125254" y="0"/>
                  </a:lnTo>
                  <a:lnTo>
                    <a:pt x="125254" y="544925"/>
                  </a:lnTo>
                  <a:lnTo>
                    <a:pt x="62579" y="474059"/>
                  </a:lnTo>
                  <a:lnTo>
                    <a:pt x="0" y="544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21;p22"/>
            <p:cNvSpPr/>
            <p:nvPr/>
          </p:nvSpPr>
          <p:spPr>
            <a:xfrm>
              <a:off x="3766378" y="1650980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22;p22"/>
            <p:cNvSpPr/>
            <p:nvPr/>
          </p:nvSpPr>
          <p:spPr>
            <a:xfrm>
              <a:off x="3675932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23;p22"/>
            <p:cNvSpPr/>
            <p:nvPr/>
          </p:nvSpPr>
          <p:spPr>
            <a:xfrm>
              <a:off x="3857063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24;p22"/>
            <p:cNvSpPr/>
            <p:nvPr/>
          </p:nvSpPr>
          <p:spPr>
            <a:xfrm>
              <a:off x="3766378" y="1818605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25;p22"/>
            <p:cNvSpPr/>
            <p:nvPr/>
          </p:nvSpPr>
          <p:spPr>
            <a:xfrm>
              <a:off x="3675932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26;p22"/>
            <p:cNvSpPr/>
            <p:nvPr/>
          </p:nvSpPr>
          <p:spPr>
            <a:xfrm>
              <a:off x="3857063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27;p22"/>
            <p:cNvSpPr/>
            <p:nvPr/>
          </p:nvSpPr>
          <p:spPr>
            <a:xfrm>
              <a:off x="3766378" y="196259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28;p22"/>
            <p:cNvSpPr/>
            <p:nvPr/>
          </p:nvSpPr>
          <p:spPr>
            <a:xfrm>
              <a:off x="3675932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29;p22"/>
            <p:cNvSpPr/>
            <p:nvPr/>
          </p:nvSpPr>
          <p:spPr>
            <a:xfrm>
              <a:off x="3857063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0;p22"/>
            <p:cNvSpPr/>
            <p:nvPr/>
          </p:nvSpPr>
          <p:spPr>
            <a:xfrm>
              <a:off x="3766378" y="213021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1;p22"/>
            <p:cNvSpPr/>
            <p:nvPr/>
          </p:nvSpPr>
          <p:spPr>
            <a:xfrm>
              <a:off x="3675932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2;p22"/>
            <p:cNvSpPr/>
            <p:nvPr/>
          </p:nvSpPr>
          <p:spPr>
            <a:xfrm>
              <a:off x="3857063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3;p22"/>
            <p:cNvSpPr/>
            <p:nvPr/>
          </p:nvSpPr>
          <p:spPr>
            <a:xfrm>
              <a:off x="3766378" y="227420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4;p22"/>
            <p:cNvSpPr/>
            <p:nvPr/>
          </p:nvSpPr>
          <p:spPr>
            <a:xfrm>
              <a:off x="3675932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5;p22"/>
            <p:cNvSpPr/>
            <p:nvPr/>
          </p:nvSpPr>
          <p:spPr>
            <a:xfrm>
              <a:off x="3857063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6;p22"/>
            <p:cNvSpPr/>
            <p:nvPr/>
          </p:nvSpPr>
          <p:spPr>
            <a:xfrm>
              <a:off x="3766378" y="244182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;p22"/>
            <p:cNvSpPr/>
            <p:nvPr/>
          </p:nvSpPr>
          <p:spPr>
            <a:xfrm>
              <a:off x="3675932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8;p22"/>
            <p:cNvSpPr/>
            <p:nvPr/>
          </p:nvSpPr>
          <p:spPr>
            <a:xfrm>
              <a:off x="3857063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9;p22"/>
            <p:cNvSpPr/>
            <p:nvPr/>
          </p:nvSpPr>
          <p:spPr>
            <a:xfrm>
              <a:off x="3766378" y="2585816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40;p22"/>
            <p:cNvSpPr/>
            <p:nvPr/>
          </p:nvSpPr>
          <p:spPr>
            <a:xfrm>
              <a:off x="3675932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41;p22"/>
            <p:cNvSpPr/>
            <p:nvPr/>
          </p:nvSpPr>
          <p:spPr>
            <a:xfrm>
              <a:off x="3857063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42;p22"/>
            <p:cNvSpPr/>
            <p:nvPr/>
          </p:nvSpPr>
          <p:spPr>
            <a:xfrm>
              <a:off x="3675932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43;p22"/>
            <p:cNvSpPr/>
            <p:nvPr/>
          </p:nvSpPr>
          <p:spPr>
            <a:xfrm>
              <a:off x="3857063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570;p22"/>
          <p:cNvGrpSpPr/>
          <p:nvPr/>
        </p:nvGrpSpPr>
        <p:grpSpPr>
          <a:xfrm>
            <a:off x="6106872" y="8701765"/>
            <a:ext cx="800410" cy="800410"/>
            <a:chOff x="1923959" y="3509316"/>
            <a:chExt cx="299835" cy="299835"/>
          </a:xfrm>
        </p:grpSpPr>
        <p:sp>
          <p:nvSpPr>
            <p:cNvPr id="150" name="Google Shape;571;p22"/>
            <p:cNvSpPr/>
            <p:nvPr/>
          </p:nvSpPr>
          <p:spPr>
            <a:xfrm>
              <a:off x="1924009" y="3509320"/>
              <a:ext cx="299738" cy="299738"/>
            </a:xfrm>
            <a:custGeom>
              <a:avLst/>
              <a:gdLst/>
              <a:ahLst/>
              <a:cxnLst/>
              <a:rect l="l" t="t" r="r" b="b"/>
              <a:pathLst>
                <a:path w="113537" h="113537" extrusionOk="0">
                  <a:moveTo>
                    <a:pt x="113538" y="56769"/>
                  </a:moveTo>
                  <a:cubicBezTo>
                    <a:pt x="113538" y="88122"/>
                    <a:pt x="88122" y="113538"/>
                    <a:pt x="56769" y="113538"/>
                  </a:cubicBezTo>
                  <a:cubicBezTo>
                    <a:pt x="25416" y="113538"/>
                    <a:pt x="0" y="88122"/>
                    <a:pt x="0" y="56769"/>
                  </a:cubicBezTo>
                  <a:cubicBezTo>
                    <a:pt x="0" y="25416"/>
                    <a:pt x="25416" y="0"/>
                    <a:pt x="56769" y="0"/>
                  </a:cubicBezTo>
                  <a:cubicBezTo>
                    <a:pt x="88122" y="0"/>
                    <a:pt x="113538" y="25416"/>
                    <a:pt x="113538" y="56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572;p22"/>
            <p:cNvSpPr/>
            <p:nvPr/>
          </p:nvSpPr>
          <p:spPr>
            <a:xfrm>
              <a:off x="1923959" y="3509316"/>
              <a:ext cx="299835" cy="299835"/>
            </a:xfrm>
            <a:custGeom>
              <a:avLst/>
              <a:gdLst/>
              <a:ahLst/>
              <a:cxnLst/>
              <a:rect l="l" t="t" r="r" b="b"/>
              <a:pathLst>
                <a:path w="118395" h="118395" extrusionOk="0">
                  <a:moveTo>
                    <a:pt x="59489" y="118383"/>
                  </a:moveTo>
                  <a:cubicBezTo>
                    <a:pt x="26847" y="118325"/>
                    <a:pt x="396" y="91875"/>
                    <a:pt x="339" y="59232"/>
                  </a:cubicBezTo>
                  <a:cubicBezTo>
                    <a:pt x="339" y="26552"/>
                    <a:pt x="26809" y="44"/>
                    <a:pt x="59489" y="-13"/>
                  </a:cubicBezTo>
                  <a:cubicBezTo>
                    <a:pt x="92188" y="35"/>
                    <a:pt x="118687" y="26533"/>
                    <a:pt x="118735" y="59232"/>
                  </a:cubicBezTo>
                  <a:cubicBezTo>
                    <a:pt x="118677" y="91913"/>
                    <a:pt x="92169" y="118383"/>
                    <a:pt x="59489" y="118383"/>
                  </a:cubicBezTo>
                  <a:close/>
                  <a:moveTo>
                    <a:pt x="59489" y="4749"/>
                  </a:moveTo>
                  <a:cubicBezTo>
                    <a:pt x="29438" y="4806"/>
                    <a:pt x="5101" y="29181"/>
                    <a:pt x="5101" y="59232"/>
                  </a:cubicBezTo>
                  <a:cubicBezTo>
                    <a:pt x="5101" y="89274"/>
                    <a:pt x="29447" y="113620"/>
                    <a:pt x="59489" y="113620"/>
                  </a:cubicBezTo>
                  <a:cubicBezTo>
                    <a:pt x="89540" y="113620"/>
                    <a:pt x="113915" y="89284"/>
                    <a:pt x="113972" y="59232"/>
                  </a:cubicBezTo>
                  <a:cubicBezTo>
                    <a:pt x="113924" y="29162"/>
                    <a:pt x="89559" y="4806"/>
                    <a:pt x="59489" y="4749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573;p22"/>
            <p:cNvSpPr/>
            <p:nvPr/>
          </p:nvSpPr>
          <p:spPr>
            <a:xfrm>
              <a:off x="2006927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574;p22"/>
            <p:cNvSpPr/>
            <p:nvPr/>
          </p:nvSpPr>
          <p:spPr>
            <a:xfrm>
              <a:off x="2106776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575;p22"/>
            <p:cNvSpPr/>
            <p:nvPr/>
          </p:nvSpPr>
          <p:spPr>
            <a:xfrm>
              <a:off x="1998168" y="3685355"/>
              <a:ext cx="151107" cy="62021"/>
            </a:xfrm>
            <a:custGeom>
              <a:avLst/>
              <a:gdLst/>
              <a:ahLst/>
              <a:cxnLst/>
              <a:rect l="l" t="t" r="r" b="b"/>
              <a:pathLst>
                <a:path w="59667" h="24490" extrusionOk="0">
                  <a:moveTo>
                    <a:pt x="28943" y="24477"/>
                  </a:moveTo>
                  <a:lnTo>
                    <a:pt x="26467" y="24477"/>
                  </a:lnTo>
                  <a:cubicBezTo>
                    <a:pt x="15761" y="23172"/>
                    <a:pt x="6245" y="17029"/>
                    <a:pt x="654" y="7808"/>
                  </a:cubicBezTo>
                  <a:cubicBezTo>
                    <a:pt x="7" y="6675"/>
                    <a:pt x="388" y="5237"/>
                    <a:pt x="1511" y="4570"/>
                  </a:cubicBezTo>
                  <a:cubicBezTo>
                    <a:pt x="2645" y="3922"/>
                    <a:pt x="4093" y="4303"/>
                    <a:pt x="4750" y="5427"/>
                  </a:cubicBezTo>
                  <a:cubicBezTo>
                    <a:pt x="9550" y="13324"/>
                    <a:pt x="17685" y="18610"/>
                    <a:pt x="26848" y="19810"/>
                  </a:cubicBezTo>
                  <a:cubicBezTo>
                    <a:pt x="39297" y="20324"/>
                    <a:pt x="50727" y="12971"/>
                    <a:pt x="55423" y="1427"/>
                  </a:cubicBezTo>
                  <a:cubicBezTo>
                    <a:pt x="55947" y="217"/>
                    <a:pt x="57347" y="-335"/>
                    <a:pt x="58557" y="179"/>
                  </a:cubicBezTo>
                  <a:cubicBezTo>
                    <a:pt x="58557" y="188"/>
                    <a:pt x="58557" y="188"/>
                    <a:pt x="58566" y="188"/>
                  </a:cubicBezTo>
                  <a:cubicBezTo>
                    <a:pt x="59776" y="712"/>
                    <a:pt x="60328" y="2113"/>
                    <a:pt x="59814" y="3322"/>
                  </a:cubicBezTo>
                  <a:cubicBezTo>
                    <a:pt x="59804" y="3322"/>
                    <a:pt x="59804" y="3332"/>
                    <a:pt x="59804" y="3332"/>
                  </a:cubicBezTo>
                  <a:cubicBezTo>
                    <a:pt x="54623" y="15886"/>
                    <a:pt x="42516" y="24182"/>
                    <a:pt x="28943" y="24477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4" name="Google Shape;2024;p35"/>
          <p:cNvGrpSpPr/>
          <p:nvPr/>
        </p:nvGrpSpPr>
        <p:grpSpPr>
          <a:xfrm>
            <a:off x="225794" y="129352"/>
            <a:ext cx="7116900" cy="9597300"/>
            <a:chOff x="224350" y="224350"/>
            <a:chExt cx="7116900" cy="9597300"/>
          </a:xfrm>
        </p:grpSpPr>
        <p:sp>
          <p:nvSpPr>
            <p:cNvPr id="2025" name="Google Shape;2025;p35"/>
            <p:cNvSpPr/>
            <p:nvPr/>
          </p:nvSpPr>
          <p:spPr>
            <a:xfrm>
              <a:off x="224350" y="224350"/>
              <a:ext cx="6967500" cy="9597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5"/>
            <p:cNvSpPr/>
            <p:nvPr/>
          </p:nvSpPr>
          <p:spPr>
            <a:xfrm rot="5400000">
              <a:off x="6936250" y="2537350"/>
              <a:ext cx="660600" cy="149400"/>
            </a:xfrm>
            <a:prstGeom prst="triangle">
              <a:avLst>
                <a:gd name="adj" fmla="val 5088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7" name="Google Shape;2027;p35"/>
          <p:cNvSpPr txBox="1">
            <a:spLocks noGrp="1"/>
          </p:cNvSpPr>
          <p:nvPr>
            <p:ph type="title"/>
          </p:nvPr>
        </p:nvSpPr>
        <p:spPr>
          <a:xfrm>
            <a:off x="1415650" y="3750811"/>
            <a:ext cx="4584900" cy="20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029" name="Google Shape;2029;p35"/>
          <p:cNvSpPr txBox="1">
            <a:spLocks noGrp="1"/>
          </p:cNvSpPr>
          <p:nvPr>
            <p:ph type="subTitle" idx="1"/>
          </p:nvPr>
        </p:nvSpPr>
        <p:spPr>
          <a:xfrm>
            <a:off x="1507694" y="5649100"/>
            <a:ext cx="4403700" cy="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Мова. Функції мови</a:t>
            </a:r>
            <a:endParaRPr sz="32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28" name="Google Shape;2028;p35"/>
          <p:cNvCxnSpPr/>
          <p:nvPr/>
        </p:nvCxnSpPr>
        <p:spPr>
          <a:xfrm>
            <a:off x="1613825" y="5649100"/>
            <a:ext cx="4169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030" name="Google Shape;2030;p35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31" name="Google Shape;2031;p35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32" name="Google Shape;2032;p35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33" name="Google Shape;2033;p35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34" name="Google Shape;2034;p35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35" name="Google Shape;2035;p35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36" name="Google Shape;2036;p35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37" name="Google Shape;2037;p35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38" name="Google Shape;2038;p35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39" name="Google Shape;2039;p35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grpSp>
        <p:nvGrpSpPr>
          <p:cNvPr id="19" name="Google Shape;281;p21"/>
          <p:cNvGrpSpPr/>
          <p:nvPr/>
        </p:nvGrpSpPr>
        <p:grpSpPr>
          <a:xfrm>
            <a:off x="562133" y="422984"/>
            <a:ext cx="3136392" cy="3765929"/>
            <a:chOff x="1082430" y="3078675"/>
            <a:chExt cx="2008620" cy="2442850"/>
          </a:xfrm>
        </p:grpSpPr>
        <p:sp>
          <p:nvSpPr>
            <p:cNvPr id="20" name="Google Shape;282;p21"/>
            <p:cNvSpPr/>
            <p:nvPr/>
          </p:nvSpPr>
          <p:spPr>
            <a:xfrm>
              <a:off x="1082430" y="3078687"/>
              <a:ext cx="1974632" cy="2435917"/>
            </a:xfrm>
            <a:custGeom>
              <a:avLst/>
              <a:gdLst/>
              <a:ahLst/>
              <a:cxnLst/>
              <a:rect l="l" t="t" r="r" b="b"/>
              <a:pathLst>
                <a:path w="855745" h="1055652" extrusionOk="0">
                  <a:moveTo>
                    <a:pt x="63266" y="943243"/>
                  </a:moveTo>
                  <a:cubicBezTo>
                    <a:pt x="48247" y="943243"/>
                    <a:pt x="36072" y="955473"/>
                    <a:pt x="36072" y="970561"/>
                  </a:cubicBezTo>
                  <a:cubicBezTo>
                    <a:pt x="36072" y="985649"/>
                    <a:pt x="48247" y="997880"/>
                    <a:pt x="63266" y="997880"/>
                  </a:cubicBezTo>
                  <a:cubicBezTo>
                    <a:pt x="78285" y="997880"/>
                    <a:pt x="90459" y="985649"/>
                    <a:pt x="90459" y="970561"/>
                  </a:cubicBezTo>
                  <a:cubicBezTo>
                    <a:pt x="90459" y="955473"/>
                    <a:pt x="78285" y="943243"/>
                    <a:pt x="63266" y="943243"/>
                  </a:cubicBezTo>
                  <a:close/>
                  <a:moveTo>
                    <a:pt x="63266" y="677601"/>
                  </a:moveTo>
                  <a:cubicBezTo>
                    <a:pt x="48247" y="677601"/>
                    <a:pt x="36072" y="689831"/>
                    <a:pt x="36072" y="704919"/>
                  </a:cubicBezTo>
                  <a:cubicBezTo>
                    <a:pt x="36072" y="720008"/>
                    <a:pt x="48247" y="732238"/>
                    <a:pt x="63266" y="732238"/>
                  </a:cubicBezTo>
                  <a:cubicBezTo>
                    <a:pt x="78285" y="732238"/>
                    <a:pt x="90459" y="720008"/>
                    <a:pt x="90459" y="704919"/>
                  </a:cubicBezTo>
                  <a:cubicBezTo>
                    <a:pt x="90459" y="689831"/>
                    <a:pt x="78285" y="677601"/>
                    <a:pt x="63266" y="677601"/>
                  </a:cubicBezTo>
                  <a:close/>
                  <a:moveTo>
                    <a:pt x="63266" y="500507"/>
                  </a:moveTo>
                  <a:cubicBezTo>
                    <a:pt x="48247" y="500507"/>
                    <a:pt x="36072" y="512738"/>
                    <a:pt x="36072" y="527826"/>
                  </a:cubicBezTo>
                  <a:cubicBezTo>
                    <a:pt x="36072" y="542914"/>
                    <a:pt x="48247" y="555144"/>
                    <a:pt x="63266" y="555144"/>
                  </a:cubicBezTo>
                  <a:cubicBezTo>
                    <a:pt x="78285" y="555144"/>
                    <a:pt x="90459" y="542914"/>
                    <a:pt x="90459" y="527826"/>
                  </a:cubicBezTo>
                  <a:cubicBezTo>
                    <a:pt x="90459" y="512738"/>
                    <a:pt x="78285" y="500507"/>
                    <a:pt x="63266" y="500507"/>
                  </a:cubicBezTo>
                  <a:close/>
                  <a:moveTo>
                    <a:pt x="63266" y="323413"/>
                  </a:moveTo>
                  <a:cubicBezTo>
                    <a:pt x="48247" y="323413"/>
                    <a:pt x="36072" y="335644"/>
                    <a:pt x="36072" y="350732"/>
                  </a:cubicBezTo>
                  <a:cubicBezTo>
                    <a:pt x="36072" y="365820"/>
                    <a:pt x="48247" y="378051"/>
                    <a:pt x="63266" y="378051"/>
                  </a:cubicBezTo>
                  <a:cubicBezTo>
                    <a:pt x="78285" y="378051"/>
                    <a:pt x="90459" y="365820"/>
                    <a:pt x="90459" y="350732"/>
                  </a:cubicBezTo>
                  <a:cubicBezTo>
                    <a:pt x="90459" y="335644"/>
                    <a:pt x="78285" y="323413"/>
                    <a:pt x="63266" y="323413"/>
                  </a:cubicBezTo>
                  <a:close/>
                  <a:moveTo>
                    <a:pt x="63266" y="57772"/>
                  </a:moveTo>
                  <a:cubicBezTo>
                    <a:pt x="48247" y="57772"/>
                    <a:pt x="36072" y="70003"/>
                    <a:pt x="36072" y="85091"/>
                  </a:cubicBezTo>
                  <a:cubicBezTo>
                    <a:pt x="36072" y="100179"/>
                    <a:pt x="48247" y="112410"/>
                    <a:pt x="63266" y="112410"/>
                  </a:cubicBezTo>
                  <a:cubicBezTo>
                    <a:pt x="78285" y="112410"/>
                    <a:pt x="90459" y="100179"/>
                    <a:pt x="90459" y="85091"/>
                  </a:cubicBezTo>
                  <a:cubicBezTo>
                    <a:pt x="90459" y="70003"/>
                    <a:pt x="78285" y="57772"/>
                    <a:pt x="63266" y="57772"/>
                  </a:cubicBezTo>
                  <a:close/>
                  <a:moveTo>
                    <a:pt x="0" y="0"/>
                  </a:moveTo>
                  <a:lnTo>
                    <a:pt x="855745" y="0"/>
                  </a:lnTo>
                  <a:lnTo>
                    <a:pt x="855745" y="1055652"/>
                  </a:lnTo>
                  <a:lnTo>
                    <a:pt x="0" y="1055652"/>
                  </a:lnTo>
                  <a:lnTo>
                    <a:pt x="0" y="886805"/>
                  </a:lnTo>
                  <a:lnTo>
                    <a:pt x="38048" y="886805"/>
                  </a:lnTo>
                  <a:lnTo>
                    <a:pt x="44037" y="901331"/>
                  </a:lnTo>
                  <a:cubicBezTo>
                    <a:pt x="48958" y="906275"/>
                    <a:pt x="55757" y="909332"/>
                    <a:pt x="63266" y="909332"/>
                  </a:cubicBezTo>
                  <a:cubicBezTo>
                    <a:pt x="78285" y="909332"/>
                    <a:pt x="90459" y="897101"/>
                    <a:pt x="90459" y="882013"/>
                  </a:cubicBezTo>
                  <a:cubicBezTo>
                    <a:pt x="90459" y="866925"/>
                    <a:pt x="78285" y="854695"/>
                    <a:pt x="63266" y="854695"/>
                  </a:cubicBezTo>
                  <a:lnTo>
                    <a:pt x="55311" y="858005"/>
                  </a:lnTo>
                  <a:lnTo>
                    <a:pt x="0" y="858005"/>
                  </a:lnTo>
                  <a:lnTo>
                    <a:pt x="0" y="780068"/>
                  </a:lnTo>
                  <a:lnTo>
                    <a:pt x="38842" y="800185"/>
                  </a:lnTo>
                  <a:lnTo>
                    <a:pt x="44037" y="812784"/>
                  </a:lnTo>
                  <a:cubicBezTo>
                    <a:pt x="48958" y="817728"/>
                    <a:pt x="55757" y="820785"/>
                    <a:pt x="63266" y="820785"/>
                  </a:cubicBezTo>
                  <a:cubicBezTo>
                    <a:pt x="78285" y="820785"/>
                    <a:pt x="90459" y="808555"/>
                    <a:pt x="90459" y="793466"/>
                  </a:cubicBezTo>
                  <a:cubicBezTo>
                    <a:pt x="90459" y="778378"/>
                    <a:pt x="78285" y="766148"/>
                    <a:pt x="63266" y="766148"/>
                  </a:cubicBezTo>
                  <a:lnTo>
                    <a:pt x="48006" y="772498"/>
                  </a:lnTo>
                  <a:lnTo>
                    <a:pt x="0" y="747635"/>
                  </a:lnTo>
                  <a:lnTo>
                    <a:pt x="0" y="622486"/>
                  </a:lnTo>
                  <a:lnTo>
                    <a:pt x="38593" y="622486"/>
                  </a:lnTo>
                  <a:cubicBezTo>
                    <a:pt x="45932" y="624687"/>
                    <a:pt x="39925" y="632156"/>
                    <a:pt x="44037" y="635690"/>
                  </a:cubicBezTo>
                  <a:cubicBezTo>
                    <a:pt x="48149" y="639224"/>
                    <a:pt x="55529" y="646910"/>
                    <a:pt x="63266" y="643691"/>
                  </a:cubicBezTo>
                  <a:cubicBezTo>
                    <a:pt x="78285" y="643691"/>
                    <a:pt x="90459" y="631461"/>
                    <a:pt x="90459" y="616373"/>
                  </a:cubicBezTo>
                  <a:cubicBezTo>
                    <a:pt x="90459" y="601284"/>
                    <a:pt x="78285" y="589054"/>
                    <a:pt x="63266" y="589054"/>
                  </a:cubicBezTo>
                  <a:lnTo>
                    <a:pt x="52134" y="593686"/>
                  </a:lnTo>
                  <a:lnTo>
                    <a:pt x="0" y="593686"/>
                  </a:lnTo>
                  <a:lnTo>
                    <a:pt x="0" y="456326"/>
                  </a:lnTo>
                  <a:lnTo>
                    <a:pt x="40428" y="449843"/>
                  </a:lnTo>
                  <a:lnTo>
                    <a:pt x="44037" y="458596"/>
                  </a:lnTo>
                  <a:cubicBezTo>
                    <a:pt x="48958" y="463540"/>
                    <a:pt x="55757" y="466597"/>
                    <a:pt x="63266" y="466597"/>
                  </a:cubicBezTo>
                  <a:cubicBezTo>
                    <a:pt x="78285" y="466597"/>
                    <a:pt x="90459" y="454367"/>
                    <a:pt x="90459" y="439279"/>
                  </a:cubicBezTo>
                  <a:cubicBezTo>
                    <a:pt x="90459" y="424191"/>
                    <a:pt x="78285" y="411960"/>
                    <a:pt x="63266" y="411960"/>
                  </a:cubicBezTo>
                  <a:cubicBezTo>
                    <a:pt x="55757" y="411960"/>
                    <a:pt x="48958" y="415018"/>
                    <a:pt x="44037" y="419962"/>
                  </a:cubicBezTo>
                  <a:cubicBezTo>
                    <a:pt x="44017" y="420010"/>
                    <a:pt x="43998" y="420058"/>
                    <a:pt x="43978" y="420106"/>
                  </a:cubicBezTo>
                  <a:cubicBezTo>
                    <a:pt x="43958" y="420154"/>
                    <a:pt x="7330" y="450976"/>
                    <a:pt x="0" y="427159"/>
                  </a:cubicBezTo>
                  <a:lnTo>
                    <a:pt x="0" y="277205"/>
                  </a:lnTo>
                  <a:lnTo>
                    <a:pt x="42265" y="277205"/>
                  </a:lnTo>
                  <a:cubicBezTo>
                    <a:pt x="49605" y="277921"/>
                    <a:pt x="40537" y="279453"/>
                    <a:pt x="44037" y="281503"/>
                  </a:cubicBezTo>
                  <a:cubicBezTo>
                    <a:pt x="47537" y="283553"/>
                    <a:pt x="55529" y="292724"/>
                    <a:pt x="63266" y="289504"/>
                  </a:cubicBezTo>
                  <a:cubicBezTo>
                    <a:pt x="78285" y="289504"/>
                    <a:pt x="90459" y="277273"/>
                    <a:pt x="90459" y="262185"/>
                  </a:cubicBezTo>
                  <a:cubicBezTo>
                    <a:pt x="90459" y="247097"/>
                    <a:pt x="78285" y="234866"/>
                    <a:pt x="63266" y="234866"/>
                  </a:cubicBezTo>
                  <a:cubicBezTo>
                    <a:pt x="55757" y="234866"/>
                    <a:pt x="48958" y="237924"/>
                    <a:pt x="44037" y="242868"/>
                  </a:cubicBezTo>
                  <a:lnTo>
                    <a:pt x="41754" y="248405"/>
                  </a:lnTo>
                  <a:lnTo>
                    <a:pt x="0" y="248405"/>
                  </a:lnTo>
                  <a:lnTo>
                    <a:pt x="0" y="180070"/>
                  </a:lnTo>
                  <a:lnTo>
                    <a:pt x="41229" y="186145"/>
                  </a:lnTo>
                  <a:lnTo>
                    <a:pt x="44037" y="192956"/>
                  </a:lnTo>
                  <a:cubicBezTo>
                    <a:pt x="48958" y="197899"/>
                    <a:pt x="55756" y="200957"/>
                    <a:pt x="63266" y="200957"/>
                  </a:cubicBezTo>
                  <a:cubicBezTo>
                    <a:pt x="78285" y="200957"/>
                    <a:pt x="90459" y="188726"/>
                    <a:pt x="90459" y="173638"/>
                  </a:cubicBezTo>
                  <a:cubicBezTo>
                    <a:pt x="90459" y="158550"/>
                    <a:pt x="78285" y="146319"/>
                    <a:pt x="63266" y="146319"/>
                  </a:cubicBezTo>
                  <a:cubicBezTo>
                    <a:pt x="55756" y="146319"/>
                    <a:pt x="48958" y="149377"/>
                    <a:pt x="44037" y="154321"/>
                  </a:cubicBezTo>
                  <a:lnTo>
                    <a:pt x="42821" y="157269"/>
                  </a:lnTo>
                  <a:cubicBezTo>
                    <a:pt x="42416" y="158252"/>
                    <a:pt x="7137" y="177170"/>
                    <a:pt x="0" y="1509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83;p21"/>
            <p:cNvSpPr/>
            <p:nvPr/>
          </p:nvSpPr>
          <p:spPr>
            <a:xfrm>
              <a:off x="1082432" y="3078689"/>
              <a:ext cx="278294" cy="2435917"/>
            </a:xfrm>
            <a:custGeom>
              <a:avLst/>
              <a:gdLst/>
              <a:ahLst/>
              <a:cxnLst/>
              <a:rect l="l" t="t" r="r" b="b"/>
              <a:pathLst>
                <a:path w="120604" h="1055652" extrusionOk="0">
                  <a:moveTo>
                    <a:pt x="63266" y="943243"/>
                  </a:moveTo>
                  <a:cubicBezTo>
                    <a:pt x="48247" y="943243"/>
                    <a:pt x="36072" y="955473"/>
                    <a:pt x="36072" y="970561"/>
                  </a:cubicBezTo>
                  <a:cubicBezTo>
                    <a:pt x="36072" y="985649"/>
                    <a:pt x="48247" y="997880"/>
                    <a:pt x="63266" y="997880"/>
                  </a:cubicBezTo>
                  <a:cubicBezTo>
                    <a:pt x="78285" y="997880"/>
                    <a:pt x="90459" y="985649"/>
                    <a:pt x="90459" y="970561"/>
                  </a:cubicBezTo>
                  <a:cubicBezTo>
                    <a:pt x="90459" y="955473"/>
                    <a:pt x="78285" y="943243"/>
                    <a:pt x="63266" y="943243"/>
                  </a:cubicBezTo>
                  <a:close/>
                  <a:moveTo>
                    <a:pt x="63266" y="677601"/>
                  </a:moveTo>
                  <a:cubicBezTo>
                    <a:pt x="48247" y="677601"/>
                    <a:pt x="36072" y="689831"/>
                    <a:pt x="36072" y="704919"/>
                  </a:cubicBezTo>
                  <a:cubicBezTo>
                    <a:pt x="36072" y="720008"/>
                    <a:pt x="48247" y="732238"/>
                    <a:pt x="63266" y="732238"/>
                  </a:cubicBezTo>
                  <a:cubicBezTo>
                    <a:pt x="78285" y="732238"/>
                    <a:pt x="90459" y="720008"/>
                    <a:pt x="90459" y="704919"/>
                  </a:cubicBezTo>
                  <a:cubicBezTo>
                    <a:pt x="90459" y="689831"/>
                    <a:pt x="78285" y="677601"/>
                    <a:pt x="63266" y="677601"/>
                  </a:cubicBezTo>
                  <a:close/>
                  <a:moveTo>
                    <a:pt x="63266" y="500507"/>
                  </a:moveTo>
                  <a:cubicBezTo>
                    <a:pt x="48247" y="500507"/>
                    <a:pt x="36072" y="512738"/>
                    <a:pt x="36072" y="527826"/>
                  </a:cubicBezTo>
                  <a:cubicBezTo>
                    <a:pt x="36072" y="542914"/>
                    <a:pt x="48247" y="555144"/>
                    <a:pt x="63266" y="555144"/>
                  </a:cubicBezTo>
                  <a:cubicBezTo>
                    <a:pt x="78285" y="555144"/>
                    <a:pt x="90459" y="542914"/>
                    <a:pt x="90459" y="527826"/>
                  </a:cubicBezTo>
                  <a:cubicBezTo>
                    <a:pt x="90459" y="512738"/>
                    <a:pt x="78285" y="500507"/>
                    <a:pt x="63266" y="500507"/>
                  </a:cubicBezTo>
                  <a:close/>
                  <a:moveTo>
                    <a:pt x="63266" y="323413"/>
                  </a:moveTo>
                  <a:cubicBezTo>
                    <a:pt x="48247" y="323413"/>
                    <a:pt x="36072" y="335644"/>
                    <a:pt x="36072" y="350732"/>
                  </a:cubicBezTo>
                  <a:cubicBezTo>
                    <a:pt x="36072" y="365820"/>
                    <a:pt x="48247" y="378051"/>
                    <a:pt x="63266" y="378051"/>
                  </a:cubicBezTo>
                  <a:cubicBezTo>
                    <a:pt x="78285" y="378051"/>
                    <a:pt x="90459" y="365820"/>
                    <a:pt x="90459" y="350732"/>
                  </a:cubicBezTo>
                  <a:cubicBezTo>
                    <a:pt x="90459" y="335644"/>
                    <a:pt x="78285" y="323413"/>
                    <a:pt x="63266" y="323413"/>
                  </a:cubicBezTo>
                  <a:close/>
                  <a:moveTo>
                    <a:pt x="63266" y="57772"/>
                  </a:moveTo>
                  <a:cubicBezTo>
                    <a:pt x="48247" y="57772"/>
                    <a:pt x="36072" y="70003"/>
                    <a:pt x="36072" y="85091"/>
                  </a:cubicBezTo>
                  <a:cubicBezTo>
                    <a:pt x="36072" y="100179"/>
                    <a:pt x="48247" y="112410"/>
                    <a:pt x="63266" y="112410"/>
                  </a:cubicBezTo>
                  <a:cubicBezTo>
                    <a:pt x="78285" y="112410"/>
                    <a:pt x="90459" y="100179"/>
                    <a:pt x="90459" y="85091"/>
                  </a:cubicBezTo>
                  <a:cubicBezTo>
                    <a:pt x="90459" y="70003"/>
                    <a:pt x="78285" y="57772"/>
                    <a:pt x="63266" y="57772"/>
                  </a:cubicBezTo>
                  <a:close/>
                  <a:moveTo>
                    <a:pt x="0" y="0"/>
                  </a:moveTo>
                  <a:lnTo>
                    <a:pt x="120604" y="0"/>
                  </a:lnTo>
                  <a:lnTo>
                    <a:pt x="120604" y="1055652"/>
                  </a:lnTo>
                  <a:lnTo>
                    <a:pt x="0" y="1055652"/>
                  </a:lnTo>
                  <a:lnTo>
                    <a:pt x="0" y="886805"/>
                  </a:lnTo>
                  <a:lnTo>
                    <a:pt x="38048" y="886805"/>
                  </a:lnTo>
                  <a:lnTo>
                    <a:pt x="44037" y="901331"/>
                  </a:lnTo>
                  <a:cubicBezTo>
                    <a:pt x="48958" y="906275"/>
                    <a:pt x="55757" y="909332"/>
                    <a:pt x="63266" y="909332"/>
                  </a:cubicBezTo>
                  <a:cubicBezTo>
                    <a:pt x="78285" y="909332"/>
                    <a:pt x="90459" y="897101"/>
                    <a:pt x="90459" y="882013"/>
                  </a:cubicBezTo>
                  <a:cubicBezTo>
                    <a:pt x="90459" y="866925"/>
                    <a:pt x="78285" y="854695"/>
                    <a:pt x="63266" y="854695"/>
                  </a:cubicBezTo>
                  <a:lnTo>
                    <a:pt x="55311" y="858005"/>
                  </a:lnTo>
                  <a:lnTo>
                    <a:pt x="0" y="858005"/>
                  </a:lnTo>
                  <a:lnTo>
                    <a:pt x="0" y="780068"/>
                  </a:lnTo>
                  <a:lnTo>
                    <a:pt x="38842" y="800185"/>
                  </a:lnTo>
                  <a:lnTo>
                    <a:pt x="44037" y="812784"/>
                  </a:lnTo>
                  <a:cubicBezTo>
                    <a:pt x="48958" y="817728"/>
                    <a:pt x="55757" y="820785"/>
                    <a:pt x="63266" y="820785"/>
                  </a:cubicBezTo>
                  <a:cubicBezTo>
                    <a:pt x="78285" y="820785"/>
                    <a:pt x="90459" y="808555"/>
                    <a:pt x="90459" y="793466"/>
                  </a:cubicBezTo>
                  <a:cubicBezTo>
                    <a:pt x="90459" y="778378"/>
                    <a:pt x="78285" y="766148"/>
                    <a:pt x="63266" y="766148"/>
                  </a:cubicBezTo>
                  <a:lnTo>
                    <a:pt x="48006" y="772498"/>
                  </a:lnTo>
                  <a:lnTo>
                    <a:pt x="0" y="747635"/>
                  </a:lnTo>
                  <a:lnTo>
                    <a:pt x="0" y="622486"/>
                  </a:lnTo>
                  <a:lnTo>
                    <a:pt x="38593" y="622486"/>
                  </a:lnTo>
                  <a:cubicBezTo>
                    <a:pt x="45932" y="624687"/>
                    <a:pt x="39925" y="632156"/>
                    <a:pt x="44037" y="635690"/>
                  </a:cubicBezTo>
                  <a:cubicBezTo>
                    <a:pt x="48149" y="639224"/>
                    <a:pt x="55529" y="646910"/>
                    <a:pt x="63266" y="643691"/>
                  </a:cubicBezTo>
                  <a:cubicBezTo>
                    <a:pt x="78285" y="643691"/>
                    <a:pt x="90459" y="631461"/>
                    <a:pt x="90459" y="616373"/>
                  </a:cubicBezTo>
                  <a:cubicBezTo>
                    <a:pt x="90459" y="601284"/>
                    <a:pt x="78285" y="589054"/>
                    <a:pt x="63266" y="589054"/>
                  </a:cubicBezTo>
                  <a:lnTo>
                    <a:pt x="52134" y="593686"/>
                  </a:lnTo>
                  <a:lnTo>
                    <a:pt x="0" y="593686"/>
                  </a:lnTo>
                  <a:lnTo>
                    <a:pt x="0" y="456326"/>
                  </a:lnTo>
                  <a:lnTo>
                    <a:pt x="40428" y="449843"/>
                  </a:lnTo>
                  <a:lnTo>
                    <a:pt x="44037" y="458596"/>
                  </a:lnTo>
                  <a:cubicBezTo>
                    <a:pt x="48958" y="463540"/>
                    <a:pt x="55757" y="466597"/>
                    <a:pt x="63266" y="466597"/>
                  </a:cubicBezTo>
                  <a:cubicBezTo>
                    <a:pt x="78285" y="466597"/>
                    <a:pt x="90459" y="454367"/>
                    <a:pt x="90459" y="439279"/>
                  </a:cubicBezTo>
                  <a:cubicBezTo>
                    <a:pt x="90459" y="424191"/>
                    <a:pt x="78285" y="411960"/>
                    <a:pt x="63266" y="411960"/>
                  </a:cubicBezTo>
                  <a:cubicBezTo>
                    <a:pt x="55757" y="411960"/>
                    <a:pt x="48958" y="415018"/>
                    <a:pt x="44037" y="419962"/>
                  </a:cubicBezTo>
                  <a:cubicBezTo>
                    <a:pt x="44017" y="420010"/>
                    <a:pt x="43998" y="420058"/>
                    <a:pt x="43978" y="420106"/>
                  </a:cubicBezTo>
                  <a:cubicBezTo>
                    <a:pt x="43958" y="420154"/>
                    <a:pt x="7330" y="450976"/>
                    <a:pt x="0" y="427159"/>
                  </a:cubicBezTo>
                  <a:lnTo>
                    <a:pt x="0" y="277205"/>
                  </a:lnTo>
                  <a:lnTo>
                    <a:pt x="42265" y="277205"/>
                  </a:lnTo>
                  <a:cubicBezTo>
                    <a:pt x="49605" y="277921"/>
                    <a:pt x="40537" y="279453"/>
                    <a:pt x="44037" y="281503"/>
                  </a:cubicBezTo>
                  <a:cubicBezTo>
                    <a:pt x="47537" y="283553"/>
                    <a:pt x="55529" y="292724"/>
                    <a:pt x="63266" y="289504"/>
                  </a:cubicBezTo>
                  <a:cubicBezTo>
                    <a:pt x="78285" y="289504"/>
                    <a:pt x="90459" y="277273"/>
                    <a:pt x="90459" y="262185"/>
                  </a:cubicBezTo>
                  <a:cubicBezTo>
                    <a:pt x="90459" y="247097"/>
                    <a:pt x="78285" y="234866"/>
                    <a:pt x="63266" y="234866"/>
                  </a:cubicBezTo>
                  <a:cubicBezTo>
                    <a:pt x="55757" y="234866"/>
                    <a:pt x="48958" y="237924"/>
                    <a:pt x="44037" y="242868"/>
                  </a:cubicBezTo>
                  <a:lnTo>
                    <a:pt x="41754" y="248405"/>
                  </a:lnTo>
                  <a:lnTo>
                    <a:pt x="0" y="248405"/>
                  </a:lnTo>
                  <a:lnTo>
                    <a:pt x="0" y="180070"/>
                  </a:lnTo>
                  <a:lnTo>
                    <a:pt x="41229" y="186145"/>
                  </a:lnTo>
                  <a:lnTo>
                    <a:pt x="44037" y="192956"/>
                  </a:lnTo>
                  <a:cubicBezTo>
                    <a:pt x="48958" y="197899"/>
                    <a:pt x="55756" y="200957"/>
                    <a:pt x="63266" y="200957"/>
                  </a:cubicBezTo>
                  <a:cubicBezTo>
                    <a:pt x="78285" y="200957"/>
                    <a:pt x="90459" y="188726"/>
                    <a:pt x="90459" y="173638"/>
                  </a:cubicBezTo>
                  <a:cubicBezTo>
                    <a:pt x="90459" y="158550"/>
                    <a:pt x="78285" y="146319"/>
                    <a:pt x="63266" y="146319"/>
                  </a:cubicBezTo>
                  <a:cubicBezTo>
                    <a:pt x="55756" y="146319"/>
                    <a:pt x="48958" y="149377"/>
                    <a:pt x="44037" y="154321"/>
                  </a:cubicBezTo>
                  <a:lnTo>
                    <a:pt x="42821" y="157269"/>
                  </a:lnTo>
                  <a:cubicBezTo>
                    <a:pt x="42416" y="158252"/>
                    <a:pt x="7137" y="177170"/>
                    <a:pt x="0" y="1509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284;p21"/>
            <p:cNvPicPr preferRelativeResize="0"/>
            <p:nvPr/>
          </p:nvPicPr>
          <p:blipFill>
            <a:blip r:embed="rId13">
              <a:alphaModFix amt="75000"/>
            </a:blip>
            <a:stretch>
              <a:fillRect/>
            </a:stretch>
          </p:blipFill>
          <p:spPr>
            <a:xfrm rot="10800000" flipH="1">
              <a:off x="1360725" y="3078675"/>
              <a:ext cx="1730326" cy="2442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943724" y="594800"/>
            <a:ext cx="27017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chemeClr val="accent3">
                    <a:lumMod val="25000"/>
                  </a:schemeClr>
                </a:solidFill>
              </a:rPr>
              <a:t>Мова</a:t>
            </a:r>
            <a:r>
              <a:rPr lang="ru-RU" sz="2000" b="1" i="1" dirty="0">
                <a:solidFill>
                  <a:schemeClr val="accent3">
                    <a:lumMod val="25000"/>
                  </a:schemeClr>
                </a:solidFill>
              </a:rPr>
              <a:t> –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</a:rPr>
              <a:t>особлива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</a:rPr>
              <a:t> система </a:t>
            </a: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</a:rPr>
              <a:t>знаків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</a:rPr>
              <a:t>із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</a:rPr>
              <a:t>закодованими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</a:rPr>
              <a:t>ній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</a:rPr>
              <a:t> результатами </a:t>
            </a: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</a:rPr>
              <a:t>пізнання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</a:rPr>
              <a:t>людиною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</a:rPr>
              <a:t>дійсності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</a:rPr>
              <a:t> (система правил), система </a:t>
            </a: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</a:rPr>
              <a:t>специфічних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</a:rPr>
              <a:t>національних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</a:rPr>
              <a:t>особливостей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</a:rPr>
              <a:t>, характеристик.</a:t>
            </a:r>
          </a:p>
        </p:txBody>
      </p:sp>
      <p:grpSp>
        <p:nvGrpSpPr>
          <p:cNvPr id="23" name="Google Shape;1638;p28"/>
          <p:cNvGrpSpPr/>
          <p:nvPr/>
        </p:nvGrpSpPr>
        <p:grpSpPr>
          <a:xfrm>
            <a:off x="2907793" y="6520200"/>
            <a:ext cx="4032024" cy="2981975"/>
            <a:chOff x="7013703" y="681562"/>
            <a:chExt cx="974304" cy="1048051"/>
          </a:xfrm>
        </p:grpSpPr>
        <p:sp>
          <p:nvSpPr>
            <p:cNvPr id="24" name="Google Shape;1639;p28"/>
            <p:cNvSpPr/>
            <p:nvPr/>
          </p:nvSpPr>
          <p:spPr>
            <a:xfrm>
              <a:off x="7026862" y="681562"/>
              <a:ext cx="961145" cy="792885"/>
            </a:xfrm>
            <a:custGeom>
              <a:avLst/>
              <a:gdLst/>
              <a:ahLst/>
              <a:cxnLst/>
              <a:rect l="l" t="t" r="r" b="b"/>
              <a:pathLst>
                <a:path w="379524" h="313084" extrusionOk="0">
                  <a:moveTo>
                    <a:pt x="56670" y="226925"/>
                  </a:moveTo>
                  <a:cubicBezTo>
                    <a:pt x="39682" y="232279"/>
                    <a:pt x="21130" y="227344"/>
                    <a:pt x="9045" y="214257"/>
                  </a:cubicBezTo>
                  <a:cubicBezTo>
                    <a:pt x="-5337" y="196731"/>
                    <a:pt x="-2194" y="165680"/>
                    <a:pt x="20666" y="147582"/>
                  </a:cubicBezTo>
                  <a:cubicBezTo>
                    <a:pt x="-1211" y="131872"/>
                    <a:pt x="-6210" y="101400"/>
                    <a:pt x="9501" y="79523"/>
                  </a:cubicBezTo>
                  <a:cubicBezTo>
                    <a:pt x="9696" y="79253"/>
                    <a:pt x="9893" y="78983"/>
                    <a:pt x="10093" y="78716"/>
                  </a:cubicBezTo>
                  <a:cubicBezTo>
                    <a:pt x="25553" y="61065"/>
                    <a:pt x="51450" y="57050"/>
                    <a:pt x="71529" y="69191"/>
                  </a:cubicBezTo>
                  <a:cubicBezTo>
                    <a:pt x="69543" y="45697"/>
                    <a:pt x="83328" y="23720"/>
                    <a:pt x="105343" y="15280"/>
                  </a:cubicBezTo>
                  <a:cubicBezTo>
                    <a:pt x="126038" y="7519"/>
                    <a:pt x="149377" y="13401"/>
                    <a:pt x="163922" y="30044"/>
                  </a:cubicBezTo>
                  <a:cubicBezTo>
                    <a:pt x="173082" y="9545"/>
                    <a:pt x="194620" y="-2501"/>
                    <a:pt x="216881" y="421"/>
                  </a:cubicBezTo>
                  <a:cubicBezTo>
                    <a:pt x="241569" y="4600"/>
                    <a:pt x="259523" y="26153"/>
                    <a:pt x="259172" y="51189"/>
                  </a:cubicBezTo>
                  <a:cubicBezTo>
                    <a:pt x="286502" y="27324"/>
                    <a:pt x="327899" y="29695"/>
                    <a:pt x="352326" y="56523"/>
                  </a:cubicBezTo>
                  <a:cubicBezTo>
                    <a:pt x="370952" y="80647"/>
                    <a:pt x="370518" y="114420"/>
                    <a:pt x="351279" y="138057"/>
                  </a:cubicBezTo>
                  <a:cubicBezTo>
                    <a:pt x="366508" y="138330"/>
                    <a:pt x="378960" y="150284"/>
                    <a:pt x="379854" y="165489"/>
                  </a:cubicBezTo>
                  <a:cubicBezTo>
                    <a:pt x="380196" y="179081"/>
                    <a:pt x="370914" y="191032"/>
                    <a:pt x="357660" y="194064"/>
                  </a:cubicBezTo>
                  <a:cubicBezTo>
                    <a:pt x="368665" y="226332"/>
                    <a:pt x="358040" y="262030"/>
                    <a:pt x="331181" y="283028"/>
                  </a:cubicBezTo>
                  <a:cubicBezTo>
                    <a:pt x="299097" y="306121"/>
                    <a:pt x="254998" y="302530"/>
                    <a:pt x="227073" y="274550"/>
                  </a:cubicBezTo>
                  <a:cubicBezTo>
                    <a:pt x="217363" y="294322"/>
                    <a:pt x="198968" y="308417"/>
                    <a:pt x="177352" y="312650"/>
                  </a:cubicBezTo>
                  <a:cubicBezTo>
                    <a:pt x="147773" y="315942"/>
                    <a:pt x="119476" y="299673"/>
                    <a:pt x="107439" y="272455"/>
                  </a:cubicBezTo>
                  <a:cubicBezTo>
                    <a:pt x="97455" y="279095"/>
                    <a:pt x="84927" y="280647"/>
                    <a:pt x="73625" y="276646"/>
                  </a:cubicBezTo>
                  <a:cubicBezTo>
                    <a:pt x="56114" y="266827"/>
                    <a:pt x="48807" y="245397"/>
                    <a:pt x="56670" y="2269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640;p28"/>
            <p:cNvSpPr/>
            <p:nvPr/>
          </p:nvSpPr>
          <p:spPr>
            <a:xfrm>
              <a:off x="7013703" y="1373618"/>
              <a:ext cx="129294" cy="100829"/>
            </a:xfrm>
            <a:custGeom>
              <a:avLst/>
              <a:gdLst/>
              <a:ahLst/>
              <a:cxnLst/>
              <a:rect l="l" t="t" r="r" b="b"/>
              <a:pathLst>
                <a:path w="51054" h="39814" extrusionOk="0">
                  <a:moveTo>
                    <a:pt x="51054" y="19907"/>
                  </a:moveTo>
                  <a:cubicBezTo>
                    <a:pt x="51054" y="30902"/>
                    <a:pt x="39625" y="39814"/>
                    <a:pt x="25527" y="39814"/>
                  </a:cubicBezTo>
                  <a:cubicBezTo>
                    <a:pt x="11429" y="39814"/>
                    <a:pt x="0" y="30902"/>
                    <a:pt x="0" y="19907"/>
                  </a:cubicBezTo>
                  <a:cubicBezTo>
                    <a:pt x="0" y="8913"/>
                    <a:pt x="11429" y="0"/>
                    <a:pt x="25527" y="0"/>
                  </a:cubicBezTo>
                  <a:cubicBezTo>
                    <a:pt x="39625" y="0"/>
                    <a:pt x="51054" y="8913"/>
                    <a:pt x="51054" y="199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641;p28"/>
            <p:cNvSpPr/>
            <p:nvPr/>
          </p:nvSpPr>
          <p:spPr>
            <a:xfrm>
              <a:off x="7051085" y="1542448"/>
              <a:ext cx="110478" cy="85875"/>
            </a:xfrm>
            <a:custGeom>
              <a:avLst/>
              <a:gdLst/>
              <a:ahLst/>
              <a:cxnLst/>
              <a:rect l="l" t="t" r="r" b="b"/>
              <a:pathLst>
                <a:path w="43624" h="33909" extrusionOk="0">
                  <a:moveTo>
                    <a:pt x="43624" y="16955"/>
                  </a:moveTo>
                  <a:cubicBezTo>
                    <a:pt x="43624" y="26318"/>
                    <a:pt x="33859" y="33909"/>
                    <a:pt x="21812" y="33909"/>
                  </a:cubicBezTo>
                  <a:cubicBezTo>
                    <a:pt x="9765" y="33909"/>
                    <a:pt x="0" y="26318"/>
                    <a:pt x="0" y="16955"/>
                  </a:cubicBezTo>
                  <a:cubicBezTo>
                    <a:pt x="0" y="7591"/>
                    <a:pt x="9765" y="0"/>
                    <a:pt x="21812" y="0"/>
                  </a:cubicBezTo>
                  <a:cubicBezTo>
                    <a:pt x="33859" y="0"/>
                    <a:pt x="43624" y="7591"/>
                    <a:pt x="43624" y="16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642;p28"/>
            <p:cNvSpPr/>
            <p:nvPr/>
          </p:nvSpPr>
          <p:spPr>
            <a:xfrm>
              <a:off x="7087988" y="1672204"/>
              <a:ext cx="73812" cy="57409"/>
            </a:xfrm>
            <a:custGeom>
              <a:avLst/>
              <a:gdLst/>
              <a:ahLst/>
              <a:cxnLst/>
              <a:rect l="l" t="t" r="r" b="b"/>
              <a:pathLst>
                <a:path w="29146" h="22669" extrusionOk="0">
                  <a:moveTo>
                    <a:pt x="29147" y="11335"/>
                  </a:moveTo>
                  <a:cubicBezTo>
                    <a:pt x="29147" y="17595"/>
                    <a:pt x="22622" y="22669"/>
                    <a:pt x="14573" y="22669"/>
                  </a:cubicBezTo>
                  <a:cubicBezTo>
                    <a:pt x="6525" y="22669"/>
                    <a:pt x="0" y="17595"/>
                    <a:pt x="0" y="11335"/>
                  </a:cubicBezTo>
                  <a:cubicBezTo>
                    <a:pt x="0" y="5075"/>
                    <a:pt x="6525" y="0"/>
                    <a:pt x="14573" y="0"/>
                  </a:cubicBezTo>
                  <a:cubicBezTo>
                    <a:pt x="22622" y="0"/>
                    <a:pt x="29147" y="5075"/>
                    <a:pt x="29147" y="11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68397" y="6938523"/>
            <a:ext cx="3365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Мова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нерозривно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пов'язана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мисленням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і служить не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тільки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засобом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вираження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думок, а й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знаряддям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думки,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засобом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формування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й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оформлення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думки. </a:t>
            </a:r>
          </a:p>
        </p:txBody>
      </p:sp>
      <p:sp>
        <p:nvSpPr>
          <p:cNvPr id="29" name="Google Shape;1603;p27"/>
          <p:cNvSpPr/>
          <p:nvPr/>
        </p:nvSpPr>
        <p:spPr>
          <a:xfrm>
            <a:off x="5082969" y="85649"/>
            <a:ext cx="1400511" cy="2579822"/>
          </a:xfrm>
          <a:custGeom>
            <a:avLst/>
            <a:gdLst/>
            <a:ahLst/>
            <a:cxnLst/>
            <a:rect l="l" t="t" r="r" b="b"/>
            <a:pathLst>
              <a:path w="792479" h="1323703" extrusionOk="0">
                <a:moveTo>
                  <a:pt x="0" y="17418"/>
                </a:moveTo>
                <a:lnTo>
                  <a:pt x="0" y="1323703"/>
                </a:lnTo>
                <a:lnTo>
                  <a:pt x="400594" y="923109"/>
                </a:lnTo>
                <a:lnTo>
                  <a:pt x="792479" y="1314994"/>
                </a:lnTo>
                <a:lnTo>
                  <a:pt x="792479" y="0"/>
                </a:lnTo>
                <a:lnTo>
                  <a:pt x="0" y="1741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36"/>
          <p:cNvSpPr txBox="1">
            <a:spLocks noGrp="1"/>
          </p:cNvSpPr>
          <p:nvPr>
            <p:ph type="title"/>
          </p:nvPr>
        </p:nvSpPr>
        <p:spPr>
          <a:xfrm>
            <a:off x="896112" y="25312"/>
            <a:ext cx="6709438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Отже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мова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функцій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4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5" name="Google Shape;2045;p36"/>
          <p:cNvSpPr txBox="1">
            <a:spLocks noGrp="1"/>
          </p:cNvSpPr>
          <p:nvPr>
            <p:ph type="body" idx="1"/>
          </p:nvPr>
        </p:nvSpPr>
        <p:spPr>
          <a:xfrm>
            <a:off x="337974" y="420624"/>
            <a:ext cx="6702906" cy="9272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107950" indent="0">
              <a:buNone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Комунікативна</a:t>
            </a: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спілкування</a:t>
            </a:r>
            <a:endParaRPr lang="ru-RU" sz="23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>
              <a:buNone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Номінативна</a:t>
            </a: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називання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Усе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пізнане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людиною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особи,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явища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властивості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закономірності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               </a:t>
            </a:r>
          </a:p>
          <a:p>
            <a:pPr marL="107950" indent="0">
              <a:buNone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Мислетворча</a:t>
            </a: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не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формою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вираження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передачі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думки, а й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засобом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думки.</a:t>
            </a:r>
          </a:p>
          <a:p>
            <a:pPr marL="107950" indent="0">
              <a:buNone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Гносеологічна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тобто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пізнавальна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7950" indent="0">
              <a:buNone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Експресивна</a:t>
            </a: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виражальна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надає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можливостей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розкрити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неповторний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емоцій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7950" indent="0">
              <a:buNone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Волюнтативна</a:t>
            </a: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функція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вітання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прощання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прохання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вибачення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спонукання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запрошення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07950" indent="0">
              <a:buNone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Естетична</a:t>
            </a: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фіксує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собі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естетичні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смаки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уподобання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носіїв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Культуроносна</a:t>
            </a: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функція</a:t>
            </a: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Оволодіваючи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мовою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людина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оволодіває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культурою народу.</a:t>
            </a:r>
          </a:p>
          <a:p>
            <a:pPr marL="107950" indent="0">
              <a:buNone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Ідентифікаційна</a:t>
            </a: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300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Мова</a:t>
            </a:r>
            <a:r>
              <a:rPr lang="ru-RU" sz="23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виступає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засобом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ідентифікації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мовців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тобто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засобом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вияву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належності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однієї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спільноти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певного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ототожнення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Магічно-містична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збереглася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доісторичних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часів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коли люди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вірили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слово як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реальне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дійство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950" indent="0">
              <a:buNone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Регулятивна</a:t>
            </a:r>
            <a:r>
              <a:rPr lang="ru-RU" sz="23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функція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роль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планування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поведінки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вчинків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6" name="Google Shape;2046;p36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47" name="Google Shape;2047;p36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48" name="Google Shape;2048;p36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49" name="Google Shape;2049;p36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50" name="Google Shape;2050;p36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51" name="Google Shape;2051;p36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52" name="Google Shape;2052;p36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53" name="Google Shape;2053;p36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54" name="Google Shape;2054;p36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55" name="Google Shape;2055;p36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grpSp>
        <p:nvGrpSpPr>
          <p:cNvPr id="23" name="Google Shape;344;p22"/>
          <p:cNvGrpSpPr/>
          <p:nvPr/>
        </p:nvGrpSpPr>
        <p:grpSpPr>
          <a:xfrm>
            <a:off x="-15126" y="-1"/>
            <a:ext cx="500274" cy="2544233"/>
            <a:chOff x="3640477" y="1538105"/>
            <a:chExt cx="317203" cy="1380023"/>
          </a:xfrm>
        </p:grpSpPr>
        <p:sp>
          <p:nvSpPr>
            <p:cNvPr id="24" name="Google Shape;345;p22"/>
            <p:cNvSpPr/>
            <p:nvPr/>
          </p:nvSpPr>
          <p:spPr>
            <a:xfrm>
              <a:off x="3640477" y="1538105"/>
              <a:ext cx="317203" cy="1380023"/>
            </a:xfrm>
            <a:custGeom>
              <a:avLst/>
              <a:gdLst/>
              <a:ahLst/>
              <a:cxnLst/>
              <a:rect l="l" t="t" r="r" b="b"/>
              <a:pathLst>
                <a:path w="125253" h="544925" extrusionOk="0">
                  <a:moveTo>
                    <a:pt x="0" y="0"/>
                  </a:moveTo>
                  <a:lnTo>
                    <a:pt x="125254" y="0"/>
                  </a:lnTo>
                  <a:lnTo>
                    <a:pt x="125254" y="544925"/>
                  </a:lnTo>
                  <a:lnTo>
                    <a:pt x="62579" y="474059"/>
                  </a:lnTo>
                  <a:lnTo>
                    <a:pt x="0" y="544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46;p22"/>
            <p:cNvSpPr/>
            <p:nvPr/>
          </p:nvSpPr>
          <p:spPr>
            <a:xfrm>
              <a:off x="3766378" y="1650980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47;p22"/>
            <p:cNvSpPr/>
            <p:nvPr/>
          </p:nvSpPr>
          <p:spPr>
            <a:xfrm>
              <a:off x="3675932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48;p22"/>
            <p:cNvSpPr/>
            <p:nvPr/>
          </p:nvSpPr>
          <p:spPr>
            <a:xfrm>
              <a:off x="3857063" y="157211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49;p22"/>
            <p:cNvSpPr/>
            <p:nvPr/>
          </p:nvSpPr>
          <p:spPr>
            <a:xfrm>
              <a:off x="3766378" y="1818605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50;p22"/>
            <p:cNvSpPr/>
            <p:nvPr/>
          </p:nvSpPr>
          <p:spPr>
            <a:xfrm>
              <a:off x="3675932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51;p22"/>
            <p:cNvSpPr/>
            <p:nvPr/>
          </p:nvSpPr>
          <p:spPr>
            <a:xfrm>
              <a:off x="3857063" y="173997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52;p22"/>
            <p:cNvSpPr/>
            <p:nvPr/>
          </p:nvSpPr>
          <p:spPr>
            <a:xfrm>
              <a:off x="3766378" y="1962592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53;p22"/>
            <p:cNvSpPr/>
            <p:nvPr/>
          </p:nvSpPr>
          <p:spPr>
            <a:xfrm>
              <a:off x="3675932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54;p22"/>
            <p:cNvSpPr/>
            <p:nvPr/>
          </p:nvSpPr>
          <p:spPr>
            <a:xfrm>
              <a:off x="3857063" y="188372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55;p22"/>
            <p:cNvSpPr/>
            <p:nvPr/>
          </p:nvSpPr>
          <p:spPr>
            <a:xfrm>
              <a:off x="3766378" y="2130217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6;p22"/>
            <p:cNvSpPr/>
            <p:nvPr/>
          </p:nvSpPr>
          <p:spPr>
            <a:xfrm>
              <a:off x="3675932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57;p22"/>
            <p:cNvSpPr/>
            <p:nvPr/>
          </p:nvSpPr>
          <p:spPr>
            <a:xfrm>
              <a:off x="3857063" y="205158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58;p22"/>
            <p:cNvSpPr/>
            <p:nvPr/>
          </p:nvSpPr>
          <p:spPr>
            <a:xfrm>
              <a:off x="3766378" y="2274204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59;p22"/>
            <p:cNvSpPr/>
            <p:nvPr/>
          </p:nvSpPr>
          <p:spPr>
            <a:xfrm>
              <a:off x="3675932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60;p22"/>
            <p:cNvSpPr/>
            <p:nvPr/>
          </p:nvSpPr>
          <p:spPr>
            <a:xfrm>
              <a:off x="3857063" y="219557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61;p22"/>
            <p:cNvSpPr/>
            <p:nvPr/>
          </p:nvSpPr>
          <p:spPr>
            <a:xfrm>
              <a:off x="3766378" y="2441829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62;p22"/>
            <p:cNvSpPr/>
            <p:nvPr/>
          </p:nvSpPr>
          <p:spPr>
            <a:xfrm>
              <a:off x="3675932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63;p22"/>
            <p:cNvSpPr/>
            <p:nvPr/>
          </p:nvSpPr>
          <p:spPr>
            <a:xfrm>
              <a:off x="3857063" y="236320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64;p22"/>
            <p:cNvSpPr/>
            <p:nvPr/>
          </p:nvSpPr>
          <p:spPr>
            <a:xfrm>
              <a:off x="3766378" y="2585816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8"/>
                    <a:pt x="12859" y="25718"/>
                  </a:cubicBezTo>
                  <a:cubicBezTo>
                    <a:pt x="5757" y="25718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65;p22"/>
            <p:cNvSpPr/>
            <p:nvPr/>
          </p:nvSpPr>
          <p:spPr>
            <a:xfrm>
              <a:off x="3675932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66;p22"/>
            <p:cNvSpPr/>
            <p:nvPr/>
          </p:nvSpPr>
          <p:spPr>
            <a:xfrm>
              <a:off x="3857063" y="2507191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67;p22"/>
            <p:cNvSpPr/>
            <p:nvPr/>
          </p:nvSpPr>
          <p:spPr>
            <a:xfrm>
              <a:off x="3675932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68;p22"/>
            <p:cNvSpPr/>
            <p:nvPr/>
          </p:nvSpPr>
          <p:spPr>
            <a:xfrm>
              <a:off x="3857063" y="2674813"/>
              <a:ext cx="65128" cy="65128"/>
            </a:xfrm>
            <a:custGeom>
              <a:avLst/>
              <a:gdLst/>
              <a:ahLst/>
              <a:cxnLst/>
              <a:rect l="l" t="t" r="r" b="b"/>
              <a:pathLst>
                <a:path w="25717" h="25717" extrusionOk="0">
                  <a:moveTo>
                    <a:pt x="25717" y="12859"/>
                  </a:moveTo>
                  <a:cubicBezTo>
                    <a:pt x="25717" y="19960"/>
                    <a:pt x="19960" y="25717"/>
                    <a:pt x="12859" y="25717"/>
                  </a:cubicBezTo>
                  <a:cubicBezTo>
                    <a:pt x="5757" y="25717"/>
                    <a:pt x="0" y="19960"/>
                    <a:pt x="0" y="12859"/>
                  </a:cubicBezTo>
                  <a:cubicBezTo>
                    <a:pt x="0" y="5757"/>
                    <a:pt x="5757" y="0"/>
                    <a:pt x="12859" y="0"/>
                  </a:cubicBezTo>
                  <a:cubicBezTo>
                    <a:pt x="19960" y="0"/>
                    <a:pt x="25717" y="5757"/>
                    <a:pt x="25717" y="128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576;p22"/>
          <p:cNvGrpSpPr/>
          <p:nvPr/>
        </p:nvGrpSpPr>
        <p:grpSpPr>
          <a:xfrm>
            <a:off x="6091405" y="9101970"/>
            <a:ext cx="800410" cy="800410"/>
            <a:chOff x="1923959" y="3509316"/>
            <a:chExt cx="299835" cy="299835"/>
          </a:xfrm>
        </p:grpSpPr>
        <p:sp>
          <p:nvSpPr>
            <p:cNvPr id="49" name="Google Shape;577;p22"/>
            <p:cNvSpPr/>
            <p:nvPr/>
          </p:nvSpPr>
          <p:spPr>
            <a:xfrm>
              <a:off x="1924009" y="3509320"/>
              <a:ext cx="299738" cy="299738"/>
            </a:xfrm>
            <a:custGeom>
              <a:avLst/>
              <a:gdLst/>
              <a:ahLst/>
              <a:cxnLst/>
              <a:rect l="l" t="t" r="r" b="b"/>
              <a:pathLst>
                <a:path w="113537" h="113537" extrusionOk="0">
                  <a:moveTo>
                    <a:pt x="113538" y="56769"/>
                  </a:moveTo>
                  <a:cubicBezTo>
                    <a:pt x="113538" y="88122"/>
                    <a:pt x="88122" y="113538"/>
                    <a:pt x="56769" y="113538"/>
                  </a:cubicBezTo>
                  <a:cubicBezTo>
                    <a:pt x="25416" y="113538"/>
                    <a:pt x="0" y="88122"/>
                    <a:pt x="0" y="56769"/>
                  </a:cubicBezTo>
                  <a:cubicBezTo>
                    <a:pt x="0" y="25416"/>
                    <a:pt x="25416" y="0"/>
                    <a:pt x="56769" y="0"/>
                  </a:cubicBezTo>
                  <a:cubicBezTo>
                    <a:pt x="88122" y="0"/>
                    <a:pt x="113538" y="25416"/>
                    <a:pt x="113538" y="567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8;p22"/>
            <p:cNvSpPr/>
            <p:nvPr/>
          </p:nvSpPr>
          <p:spPr>
            <a:xfrm>
              <a:off x="1923959" y="3509316"/>
              <a:ext cx="299835" cy="299835"/>
            </a:xfrm>
            <a:custGeom>
              <a:avLst/>
              <a:gdLst/>
              <a:ahLst/>
              <a:cxnLst/>
              <a:rect l="l" t="t" r="r" b="b"/>
              <a:pathLst>
                <a:path w="118395" h="118395" extrusionOk="0">
                  <a:moveTo>
                    <a:pt x="59489" y="118383"/>
                  </a:moveTo>
                  <a:cubicBezTo>
                    <a:pt x="26847" y="118325"/>
                    <a:pt x="396" y="91875"/>
                    <a:pt x="339" y="59232"/>
                  </a:cubicBezTo>
                  <a:cubicBezTo>
                    <a:pt x="339" y="26552"/>
                    <a:pt x="26809" y="44"/>
                    <a:pt x="59489" y="-13"/>
                  </a:cubicBezTo>
                  <a:cubicBezTo>
                    <a:pt x="92188" y="35"/>
                    <a:pt x="118687" y="26533"/>
                    <a:pt x="118735" y="59232"/>
                  </a:cubicBezTo>
                  <a:cubicBezTo>
                    <a:pt x="118677" y="91913"/>
                    <a:pt x="92169" y="118383"/>
                    <a:pt x="59489" y="118383"/>
                  </a:cubicBezTo>
                  <a:close/>
                  <a:moveTo>
                    <a:pt x="59489" y="4749"/>
                  </a:moveTo>
                  <a:cubicBezTo>
                    <a:pt x="29438" y="4806"/>
                    <a:pt x="5101" y="29181"/>
                    <a:pt x="5101" y="59232"/>
                  </a:cubicBezTo>
                  <a:cubicBezTo>
                    <a:pt x="5101" y="89274"/>
                    <a:pt x="29447" y="113620"/>
                    <a:pt x="59489" y="113620"/>
                  </a:cubicBezTo>
                  <a:cubicBezTo>
                    <a:pt x="89540" y="113620"/>
                    <a:pt x="113915" y="89284"/>
                    <a:pt x="113972" y="59232"/>
                  </a:cubicBezTo>
                  <a:cubicBezTo>
                    <a:pt x="113924" y="29162"/>
                    <a:pt x="89559" y="4806"/>
                    <a:pt x="59489" y="4749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9;p22"/>
            <p:cNvSpPr/>
            <p:nvPr/>
          </p:nvSpPr>
          <p:spPr>
            <a:xfrm>
              <a:off x="2006927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80;p22"/>
            <p:cNvSpPr/>
            <p:nvPr/>
          </p:nvSpPr>
          <p:spPr>
            <a:xfrm>
              <a:off x="2106776" y="3620261"/>
              <a:ext cx="27017" cy="27017"/>
            </a:xfrm>
            <a:custGeom>
              <a:avLst/>
              <a:gdLst/>
              <a:ahLst/>
              <a:cxnLst/>
              <a:rect l="l" t="t" r="r" b="b"/>
              <a:pathLst>
                <a:path w="10668" h="10668" extrusionOk="0">
                  <a:moveTo>
                    <a:pt x="10668" y="5334"/>
                  </a:moveTo>
                  <a:cubicBezTo>
                    <a:pt x="10668" y="8280"/>
                    <a:pt x="8280" y="10668"/>
                    <a:pt x="5334" y="10668"/>
                  </a:cubicBezTo>
                  <a:cubicBezTo>
                    <a:pt x="2388" y="10668"/>
                    <a:pt x="0" y="8280"/>
                    <a:pt x="0" y="5334"/>
                  </a:cubicBez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81;p22"/>
            <p:cNvSpPr/>
            <p:nvPr/>
          </p:nvSpPr>
          <p:spPr>
            <a:xfrm>
              <a:off x="1998168" y="3685355"/>
              <a:ext cx="151107" cy="62021"/>
            </a:xfrm>
            <a:custGeom>
              <a:avLst/>
              <a:gdLst/>
              <a:ahLst/>
              <a:cxnLst/>
              <a:rect l="l" t="t" r="r" b="b"/>
              <a:pathLst>
                <a:path w="59667" h="24490" extrusionOk="0">
                  <a:moveTo>
                    <a:pt x="28943" y="24477"/>
                  </a:moveTo>
                  <a:lnTo>
                    <a:pt x="26467" y="24477"/>
                  </a:lnTo>
                  <a:cubicBezTo>
                    <a:pt x="15761" y="23172"/>
                    <a:pt x="6245" y="17029"/>
                    <a:pt x="654" y="7808"/>
                  </a:cubicBezTo>
                  <a:cubicBezTo>
                    <a:pt x="7" y="6675"/>
                    <a:pt x="388" y="5237"/>
                    <a:pt x="1511" y="4570"/>
                  </a:cubicBezTo>
                  <a:cubicBezTo>
                    <a:pt x="2645" y="3922"/>
                    <a:pt x="4093" y="4303"/>
                    <a:pt x="4750" y="5427"/>
                  </a:cubicBezTo>
                  <a:cubicBezTo>
                    <a:pt x="9550" y="13324"/>
                    <a:pt x="17685" y="18610"/>
                    <a:pt x="26848" y="19810"/>
                  </a:cubicBezTo>
                  <a:cubicBezTo>
                    <a:pt x="39297" y="20324"/>
                    <a:pt x="50727" y="12971"/>
                    <a:pt x="55423" y="1427"/>
                  </a:cubicBezTo>
                  <a:cubicBezTo>
                    <a:pt x="55947" y="217"/>
                    <a:pt x="57347" y="-335"/>
                    <a:pt x="58557" y="179"/>
                  </a:cubicBezTo>
                  <a:cubicBezTo>
                    <a:pt x="58557" y="188"/>
                    <a:pt x="58557" y="188"/>
                    <a:pt x="58566" y="188"/>
                  </a:cubicBezTo>
                  <a:cubicBezTo>
                    <a:pt x="59776" y="712"/>
                    <a:pt x="60328" y="2113"/>
                    <a:pt x="59814" y="3322"/>
                  </a:cubicBezTo>
                  <a:cubicBezTo>
                    <a:pt x="59804" y="3322"/>
                    <a:pt x="59804" y="3332"/>
                    <a:pt x="59804" y="3332"/>
                  </a:cubicBezTo>
                  <a:cubicBezTo>
                    <a:pt x="54623" y="15886"/>
                    <a:pt x="42516" y="24182"/>
                    <a:pt x="28943" y="24477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Google Shape;2060;p37"/>
          <p:cNvGrpSpPr/>
          <p:nvPr/>
        </p:nvGrpSpPr>
        <p:grpSpPr>
          <a:xfrm>
            <a:off x="224350" y="224350"/>
            <a:ext cx="7116900" cy="9597300"/>
            <a:chOff x="224350" y="224350"/>
            <a:chExt cx="7116900" cy="9597300"/>
          </a:xfrm>
        </p:grpSpPr>
        <p:sp>
          <p:nvSpPr>
            <p:cNvPr id="2061" name="Google Shape;2061;p37"/>
            <p:cNvSpPr/>
            <p:nvPr/>
          </p:nvSpPr>
          <p:spPr>
            <a:xfrm>
              <a:off x="224350" y="224350"/>
              <a:ext cx="6967500" cy="95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 rot="5400000">
              <a:off x="6936250" y="3451750"/>
              <a:ext cx="660600" cy="149400"/>
            </a:xfrm>
            <a:prstGeom prst="triangle">
              <a:avLst>
                <a:gd name="adj" fmla="val 5088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3" name="Google Shape;2063;p37"/>
          <p:cNvSpPr txBox="1">
            <a:spLocks noGrp="1"/>
          </p:cNvSpPr>
          <p:nvPr>
            <p:ph type="title"/>
          </p:nvPr>
        </p:nvSpPr>
        <p:spPr>
          <a:xfrm>
            <a:off x="1508578" y="3661603"/>
            <a:ext cx="4584900" cy="20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065" name="Google Shape;2065;p37"/>
          <p:cNvSpPr txBox="1">
            <a:spLocks noGrp="1"/>
          </p:cNvSpPr>
          <p:nvPr>
            <p:ph type="subTitle" idx="1"/>
          </p:nvPr>
        </p:nvSpPr>
        <p:spPr>
          <a:xfrm>
            <a:off x="1496675" y="5599733"/>
            <a:ext cx="4403700" cy="23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/>
            <a:r>
              <a:rPr lang="ru-RU" sz="7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Онтогенез </a:t>
            </a:r>
            <a:r>
              <a:rPr lang="ru-RU" sz="72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r>
              <a:rPr lang="ru-RU" sz="7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72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Передумови</a:t>
            </a:r>
            <a:r>
              <a:rPr lang="ru-RU" sz="7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виникнення</a:t>
            </a:r>
            <a:r>
              <a:rPr lang="ru-RU" sz="7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потреби у </a:t>
            </a:r>
            <a:r>
              <a:rPr lang="ru-RU" sz="72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спілкуванні</a:t>
            </a:r>
            <a:r>
              <a:rPr lang="ru-RU" sz="7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72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Дитяче</a:t>
            </a:r>
            <a:r>
              <a:rPr lang="ru-RU" sz="7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мовлення</a:t>
            </a:r>
            <a:endParaRPr lang="ru-RU" sz="72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064" name="Google Shape;2064;p37"/>
          <p:cNvCxnSpPr/>
          <p:nvPr/>
        </p:nvCxnSpPr>
        <p:spPr>
          <a:xfrm>
            <a:off x="1613825" y="5649100"/>
            <a:ext cx="4169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066" name="Google Shape;2066;p37">
            <a:hlinkClick r:id="rId3" action="ppaction://hlinksldjump"/>
          </p:cNvPr>
          <p:cNvSpPr txBox="1"/>
          <p:nvPr/>
        </p:nvSpPr>
        <p:spPr>
          <a:xfrm rot="5400000">
            <a:off x="7071100" y="26705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67" name="Google Shape;2067;p37">
            <a:hlinkClick r:id="rId4" action="ppaction://hlinksldjump"/>
          </p:cNvPr>
          <p:cNvSpPr txBox="1"/>
          <p:nvPr/>
        </p:nvSpPr>
        <p:spPr>
          <a:xfrm rot="5400000">
            <a:off x="7071100" y="126104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68" name="Google Shape;2068;p37">
            <a:hlinkClick r:id="rId5" action="ppaction://hlinksldjump"/>
          </p:cNvPr>
          <p:cNvSpPr txBox="1"/>
          <p:nvPr/>
        </p:nvSpPr>
        <p:spPr>
          <a:xfrm rot="5400000">
            <a:off x="7071100" y="225503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69" name="Google Shape;2069;p37">
            <a:hlinkClick r:id="rId6" action="ppaction://hlinksldjump"/>
          </p:cNvPr>
          <p:cNvSpPr txBox="1"/>
          <p:nvPr/>
        </p:nvSpPr>
        <p:spPr>
          <a:xfrm rot="5400000">
            <a:off x="7071100" y="324902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70" name="Google Shape;2070;p37">
            <a:hlinkClick r:id="rId7" action="ppaction://hlinksldjump"/>
          </p:cNvPr>
          <p:cNvSpPr txBox="1"/>
          <p:nvPr/>
        </p:nvSpPr>
        <p:spPr>
          <a:xfrm rot="5400000">
            <a:off x="7071100" y="4243017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71" name="Google Shape;2071;p37">
            <a:hlinkClick r:id="rId8" action="ppaction://hlinksldjump"/>
          </p:cNvPr>
          <p:cNvSpPr txBox="1"/>
          <p:nvPr/>
        </p:nvSpPr>
        <p:spPr>
          <a:xfrm rot="5400000">
            <a:off x="7071100" y="5237008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72" name="Google Shape;2072;p37">
            <a:hlinkClick r:id="rId9" action="ppaction://hlinksldjump"/>
          </p:cNvPr>
          <p:cNvSpPr txBox="1"/>
          <p:nvPr/>
        </p:nvSpPr>
        <p:spPr>
          <a:xfrm rot="5400000">
            <a:off x="7071100" y="6231000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73" name="Google Shape;2073;p37">
            <a:hlinkClick r:id="rId10" action="ppaction://hlinksldjump"/>
          </p:cNvPr>
          <p:cNvSpPr txBox="1"/>
          <p:nvPr/>
        </p:nvSpPr>
        <p:spPr>
          <a:xfrm rot="5400000">
            <a:off x="7071100" y="7224992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74" name="Google Shape;2074;p37">
            <a:hlinkClick r:id="rId11" action="ppaction://hlinksldjump"/>
          </p:cNvPr>
          <p:cNvSpPr txBox="1"/>
          <p:nvPr/>
        </p:nvSpPr>
        <p:spPr>
          <a:xfrm rot="5400000">
            <a:off x="7071100" y="8218983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075" name="Google Shape;2075;p37">
            <a:hlinkClick r:id="rId12" action="ppaction://hlinksldjump"/>
          </p:cNvPr>
          <p:cNvSpPr txBox="1"/>
          <p:nvPr/>
        </p:nvSpPr>
        <p:spPr>
          <a:xfrm rot="5400000">
            <a:off x="7071100" y="9212975"/>
            <a:ext cx="1068900" cy="5784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rgbClr val="FFFFFF">
                <a:alpha val="82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5353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grpSp>
        <p:nvGrpSpPr>
          <p:cNvPr id="40" name="Google Shape;1849;p29"/>
          <p:cNvGrpSpPr/>
          <p:nvPr/>
        </p:nvGrpSpPr>
        <p:grpSpPr>
          <a:xfrm>
            <a:off x="4041648" y="123523"/>
            <a:ext cx="2821011" cy="4201944"/>
            <a:chOff x="374555" y="1329976"/>
            <a:chExt cx="2918495" cy="3567977"/>
          </a:xfrm>
        </p:grpSpPr>
        <p:sp>
          <p:nvSpPr>
            <p:cNvPr id="41" name="Google Shape;1850;p29"/>
            <p:cNvSpPr/>
            <p:nvPr/>
          </p:nvSpPr>
          <p:spPr>
            <a:xfrm rot="10800000">
              <a:off x="374555" y="1329976"/>
              <a:ext cx="2918495" cy="3567977"/>
            </a:xfrm>
            <a:custGeom>
              <a:avLst/>
              <a:gdLst/>
              <a:ahLst/>
              <a:cxnLst/>
              <a:rect l="l" t="t" r="r" b="b"/>
              <a:pathLst>
                <a:path w="4438775" h="5946628" extrusionOk="0">
                  <a:moveTo>
                    <a:pt x="415818" y="5754866"/>
                  </a:moveTo>
                  <a:lnTo>
                    <a:pt x="415818" y="5524752"/>
                  </a:lnTo>
                  <a:lnTo>
                    <a:pt x="197815" y="5524752"/>
                  </a:lnTo>
                  <a:lnTo>
                    <a:pt x="197815" y="5754866"/>
                  </a:lnTo>
                  <a:close/>
                  <a:moveTo>
                    <a:pt x="797119" y="5754866"/>
                  </a:moveTo>
                  <a:lnTo>
                    <a:pt x="797119" y="5524752"/>
                  </a:lnTo>
                  <a:lnTo>
                    <a:pt x="579116" y="5524752"/>
                  </a:lnTo>
                  <a:lnTo>
                    <a:pt x="579116" y="5754866"/>
                  </a:lnTo>
                  <a:close/>
                  <a:moveTo>
                    <a:pt x="1178422" y="5754866"/>
                  </a:moveTo>
                  <a:lnTo>
                    <a:pt x="1178422" y="5524752"/>
                  </a:lnTo>
                  <a:lnTo>
                    <a:pt x="960419" y="5524752"/>
                  </a:lnTo>
                  <a:lnTo>
                    <a:pt x="960419" y="5754866"/>
                  </a:lnTo>
                  <a:close/>
                  <a:moveTo>
                    <a:pt x="1559725" y="5754866"/>
                  </a:moveTo>
                  <a:lnTo>
                    <a:pt x="1559725" y="5524752"/>
                  </a:lnTo>
                  <a:lnTo>
                    <a:pt x="1341722" y="5524752"/>
                  </a:lnTo>
                  <a:lnTo>
                    <a:pt x="1341722" y="5754866"/>
                  </a:lnTo>
                  <a:close/>
                  <a:moveTo>
                    <a:pt x="1941028" y="5754866"/>
                  </a:moveTo>
                  <a:lnTo>
                    <a:pt x="1941028" y="5524752"/>
                  </a:lnTo>
                  <a:lnTo>
                    <a:pt x="1723025" y="5524752"/>
                  </a:lnTo>
                  <a:lnTo>
                    <a:pt x="1723025" y="5754866"/>
                  </a:lnTo>
                  <a:close/>
                  <a:moveTo>
                    <a:pt x="2322331" y="5754866"/>
                  </a:moveTo>
                  <a:lnTo>
                    <a:pt x="2322331" y="5524752"/>
                  </a:lnTo>
                  <a:lnTo>
                    <a:pt x="2104328" y="5524752"/>
                  </a:lnTo>
                  <a:lnTo>
                    <a:pt x="2104328" y="5754866"/>
                  </a:lnTo>
                  <a:close/>
                  <a:moveTo>
                    <a:pt x="2703634" y="5754866"/>
                  </a:moveTo>
                  <a:lnTo>
                    <a:pt x="2703634" y="5524752"/>
                  </a:lnTo>
                  <a:lnTo>
                    <a:pt x="2485631" y="5524752"/>
                  </a:lnTo>
                  <a:lnTo>
                    <a:pt x="2485631" y="5754866"/>
                  </a:lnTo>
                  <a:close/>
                  <a:moveTo>
                    <a:pt x="3084937" y="5754866"/>
                  </a:moveTo>
                  <a:lnTo>
                    <a:pt x="3084937" y="5524752"/>
                  </a:lnTo>
                  <a:lnTo>
                    <a:pt x="2866934" y="5524752"/>
                  </a:lnTo>
                  <a:lnTo>
                    <a:pt x="2866934" y="5754866"/>
                  </a:lnTo>
                  <a:close/>
                  <a:moveTo>
                    <a:pt x="3466240" y="5754866"/>
                  </a:moveTo>
                  <a:lnTo>
                    <a:pt x="3466240" y="5524752"/>
                  </a:lnTo>
                  <a:lnTo>
                    <a:pt x="3248237" y="5524752"/>
                  </a:lnTo>
                  <a:lnTo>
                    <a:pt x="3248237" y="5754866"/>
                  </a:lnTo>
                  <a:close/>
                  <a:moveTo>
                    <a:pt x="3847543" y="5754866"/>
                  </a:moveTo>
                  <a:lnTo>
                    <a:pt x="3847543" y="5524752"/>
                  </a:lnTo>
                  <a:lnTo>
                    <a:pt x="3629540" y="5524752"/>
                  </a:lnTo>
                  <a:lnTo>
                    <a:pt x="3629540" y="5754866"/>
                  </a:lnTo>
                  <a:close/>
                  <a:moveTo>
                    <a:pt x="4228846" y="5754866"/>
                  </a:moveTo>
                  <a:lnTo>
                    <a:pt x="4228846" y="5524752"/>
                  </a:lnTo>
                  <a:lnTo>
                    <a:pt x="4010843" y="5524752"/>
                  </a:lnTo>
                  <a:lnTo>
                    <a:pt x="4010843" y="5754866"/>
                  </a:lnTo>
                  <a:close/>
                  <a:moveTo>
                    <a:pt x="4438775" y="5946628"/>
                  </a:moveTo>
                  <a:lnTo>
                    <a:pt x="0" y="5946628"/>
                  </a:lnTo>
                  <a:lnTo>
                    <a:pt x="0" y="161749"/>
                  </a:lnTo>
                  <a:cubicBezTo>
                    <a:pt x="0" y="72417"/>
                    <a:pt x="72417" y="0"/>
                    <a:pt x="161749" y="0"/>
                  </a:cubicBezTo>
                  <a:lnTo>
                    <a:pt x="4277026" y="0"/>
                  </a:lnTo>
                  <a:cubicBezTo>
                    <a:pt x="4366358" y="0"/>
                    <a:pt x="4438775" y="72417"/>
                    <a:pt x="4438775" y="1617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" name="Google Shape;1851;p29"/>
            <p:cNvGrpSpPr/>
            <p:nvPr/>
          </p:nvGrpSpPr>
          <p:grpSpPr>
            <a:xfrm>
              <a:off x="531202" y="1856232"/>
              <a:ext cx="2605200" cy="2795118"/>
              <a:chOff x="575406" y="1856232"/>
              <a:chExt cx="2605200" cy="2795118"/>
            </a:xfrm>
          </p:grpSpPr>
          <p:sp>
            <p:nvSpPr>
              <p:cNvPr id="43" name="Google Shape;1852;p29"/>
              <p:cNvSpPr/>
              <p:nvPr/>
            </p:nvSpPr>
            <p:spPr>
              <a:xfrm>
                <a:off x="578683" y="1856232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853;p29"/>
              <p:cNvSpPr/>
              <p:nvPr/>
            </p:nvSpPr>
            <p:spPr>
              <a:xfrm>
                <a:off x="578683" y="2173535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854;p29"/>
              <p:cNvSpPr/>
              <p:nvPr/>
            </p:nvSpPr>
            <p:spPr>
              <a:xfrm>
                <a:off x="578683" y="2490838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855;p29"/>
              <p:cNvSpPr/>
              <p:nvPr/>
            </p:nvSpPr>
            <p:spPr>
              <a:xfrm>
                <a:off x="578683" y="2808141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856;p29"/>
              <p:cNvSpPr/>
              <p:nvPr/>
            </p:nvSpPr>
            <p:spPr>
              <a:xfrm>
                <a:off x="578683" y="3125445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857;p29"/>
              <p:cNvSpPr/>
              <p:nvPr/>
            </p:nvSpPr>
            <p:spPr>
              <a:xfrm>
                <a:off x="578683" y="3442748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858;p29"/>
              <p:cNvSpPr/>
              <p:nvPr/>
            </p:nvSpPr>
            <p:spPr>
              <a:xfrm>
                <a:off x="578683" y="3760051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859;p29"/>
              <p:cNvSpPr/>
              <p:nvPr/>
            </p:nvSpPr>
            <p:spPr>
              <a:xfrm>
                <a:off x="578683" y="4077354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860;p29"/>
              <p:cNvSpPr/>
              <p:nvPr/>
            </p:nvSpPr>
            <p:spPr>
              <a:xfrm>
                <a:off x="578683" y="4394657"/>
                <a:ext cx="184800" cy="184800"/>
              </a:xfrm>
              <a:prstGeom prst="donut">
                <a:avLst>
                  <a:gd name="adj" fmla="val 13901"/>
                </a:avLst>
              </a:prstGeom>
              <a:solidFill>
                <a:srgbClr val="000000">
                  <a:alpha val="24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2" name="Google Shape;1861;p29"/>
              <p:cNvCxnSpPr/>
              <p:nvPr/>
            </p:nvCxnSpPr>
            <p:spPr>
              <a:xfrm>
                <a:off x="575406" y="21145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1862;p29"/>
              <p:cNvCxnSpPr/>
              <p:nvPr/>
            </p:nvCxnSpPr>
            <p:spPr>
              <a:xfrm>
                <a:off x="575406" y="24316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1863;p29"/>
              <p:cNvCxnSpPr/>
              <p:nvPr/>
            </p:nvCxnSpPr>
            <p:spPr>
              <a:xfrm>
                <a:off x="575406" y="27487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1864;p29"/>
              <p:cNvCxnSpPr/>
              <p:nvPr/>
            </p:nvCxnSpPr>
            <p:spPr>
              <a:xfrm>
                <a:off x="575406" y="30658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1865;p29"/>
              <p:cNvCxnSpPr/>
              <p:nvPr/>
            </p:nvCxnSpPr>
            <p:spPr>
              <a:xfrm>
                <a:off x="575406" y="33829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1866;p29"/>
              <p:cNvCxnSpPr/>
              <p:nvPr/>
            </p:nvCxnSpPr>
            <p:spPr>
              <a:xfrm>
                <a:off x="575406" y="37000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1867;p29"/>
              <p:cNvCxnSpPr/>
              <p:nvPr/>
            </p:nvCxnSpPr>
            <p:spPr>
              <a:xfrm>
                <a:off x="575406" y="40171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1868;p29"/>
              <p:cNvCxnSpPr/>
              <p:nvPr/>
            </p:nvCxnSpPr>
            <p:spPr>
              <a:xfrm>
                <a:off x="575406" y="43342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1869;p29"/>
              <p:cNvCxnSpPr/>
              <p:nvPr/>
            </p:nvCxnSpPr>
            <p:spPr>
              <a:xfrm>
                <a:off x="575406" y="4651350"/>
                <a:ext cx="26052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" name="Прямоугольник 1"/>
          <p:cNvSpPr/>
          <p:nvPr/>
        </p:nvSpPr>
        <p:spPr>
          <a:xfrm>
            <a:off x="4379313" y="536877"/>
            <a:ext cx="25181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Дитина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проходить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такі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стадії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інтелектуального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розвитку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: 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Сенсомоторну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Період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репрезентативного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інтелекту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Період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пропозиційних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формальних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операцій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68" name="Google Shape;1254;p23"/>
          <p:cNvSpPr/>
          <p:nvPr/>
        </p:nvSpPr>
        <p:spPr>
          <a:xfrm>
            <a:off x="224350" y="960920"/>
            <a:ext cx="3616130" cy="3364547"/>
          </a:xfrm>
          <a:custGeom>
            <a:avLst/>
            <a:gdLst/>
            <a:ahLst/>
            <a:cxnLst/>
            <a:rect l="l" t="t" r="r" b="b"/>
            <a:pathLst>
              <a:path w="573410" h="449325" extrusionOk="0">
                <a:moveTo>
                  <a:pt x="30327" y="366224"/>
                </a:moveTo>
                <a:cubicBezTo>
                  <a:pt x="5495" y="324248"/>
                  <a:pt x="-4344" y="275079"/>
                  <a:pt x="2419" y="226778"/>
                </a:cubicBezTo>
                <a:cubicBezTo>
                  <a:pt x="18802" y="129528"/>
                  <a:pt x="108146" y="80093"/>
                  <a:pt x="151199" y="56376"/>
                </a:cubicBezTo>
                <a:cubicBezTo>
                  <a:pt x="175583" y="42850"/>
                  <a:pt x="347700" y="-52209"/>
                  <a:pt x="476573" y="39326"/>
                </a:cubicBezTo>
                <a:cubicBezTo>
                  <a:pt x="529723" y="77426"/>
                  <a:pt x="581920" y="150959"/>
                  <a:pt x="572680" y="234589"/>
                </a:cubicBezTo>
                <a:cubicBezTo>
                  <a:pt x="563155" y="323838"/>
                  <a:pt x="488003" y="375559"/>
                  <a:pt x="461143" y="394132"/>
                </a:cubicBezTo>
                <a:cubicBezTo>
                  <a:pt x="299218" y="506146"/>
                  <a:pt x="82619" y="414802"/>
                  <a:pt x="56616" y="403657"/>
                </a:cubicBezTo>
                <a:lnTo>
                  <a:pt x="8991" y="415945"/>
                </a:lnTo>
                <a:cubicBezTo>
                  <a:pt x="6166" y="416564"/>
                  <a:pt x="3370" y="414783"/>
                  <a:pt x="2748" y="411954"/>
                </a:cubicBezTo>
                <a:cubicBezTo>
                  <a:pt x="2460" y="410649"/>
                  <a:pt x="2684" y="409277"/>
                  <a:pt x="3371" y="4081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422" y="1595229"/>
            <a:ext cx="2897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Онтогенез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мовлення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це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процес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становлення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й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розвитку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мовлення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окремого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індивіда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. У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психолінгвістиці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передбачає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дослідження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процесів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виникнення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й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формування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дитини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мовної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здатності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0" name="Google Shape;562;p22"/>
          <p:cNvSpPr/>
          <p:nvPr/>
        </p:nvSpPr>
        <p:spPr>
          <a:xfrm>
            <a:off x="5055395" y="8097132"/>
            <a:ext cx="1539702" cy="1405043"/>
          </a:xfrm>
          <a:custGeom>
            <a:avLst/>
            <a:gdLst/>
            <a:ahLst/>
            <a:cxnLst/>
            <a:rect l="l" t="t" r="r" b="b"/>
            <a:pathLst>
              <a:path w="165345" h="157721" extrusionOk="0">
                <a:moveTo>
                  <a:pt x="128872" y="157147"/>
                </a:moveTo>
                <a:lnTo>
                  <a:pt x="85247" y="134287"/>
                </a:lnTo>
                <a:cubicBezTo>
                  <a:pt x="83857" y="133525"/>
                  <a:pt x="82161" y="133525"/>
                  <a:pt x="80771" y="134287"/>
                </a:cubicBezTo>
                <a:lnTo>
                  <a:pt x="37146" y="157147"/>
                </a:lnTo>
                <a:cubicBezTo>
                  <a:pt x="34775" y="158398"/>
                  <a:pt x="31831" y="157488"/>
                  <a:pt x="30584" y="155114"/>
                </a:cubicBezTo>
                <a:cubicBezTo>
                  <a:pt x="30079" y="154160"/>
                  <a:pt x="29907" y="153065"/>
                  <a:pt x="30098" y="152003"/>
                </a:cubicBezTo>
                <a:lnTo>
                  <a:pt x="38384" y="103521"/>
                </a:lnTo>
                <a:cubicBezTo>
                  <a:pt x="38680" y="101959"/>
                  <a:pt x="38185" y="100351"/>
                  <a:pt x="37051" y="99235"/>
                </a:cubicBezTo>
                <a:lnTo>
                  <a:pt x="1809" y="64850"/>
                </a:lnTo>
                <a:cubicBezTo>
                  <a:pt x="-115" y="62979"/>
                  <a:pt x="-154" y="59903"/>
                  <a:pt x="1713" y="57980"/>
                </a:cubicBezTo>
                <a:cubicBezTo>
                  <a:pt x="2456" y="57218"/>
                  <a:pt x="3428" y="56720"/>
                  <a:pt x="4476" y="56563"/>
                </a:cubicBezTo>
                <a:lnTo>
                  <a:pt x="53148" y="49514"/>
                </a:lnTo>
                <a:cubicBezTo>
                  <a:pt x="54739" y="49255"/>
                  <a:pt x="56111" y="48269"/>
                  <a:pt x="56863" y="46847"/>
                </a:cubicBezTo>
                <a:lnTo>
                  <a:pt x="78675" y="2651"/>
                </a:lnTo>
                <a:cubicBezTo>
                  <a:pt x="79885" y="258"/>
                  <a:pt x="82809" y="-700"/>
                  <a:pt x="85200" y="512"/>
                </a:cubicBezTo>
                <a:cubicBezTo>
                  <a:pt x="86124" y="979"/>
                  <a:pt x="86876" y="1728"/>
                  <a:pt x="87343" y="2651"/>
                </a:cubicBezTo>
                <a:lnTo>
                  <a:pt x="109155" y="46847"/>
                </a:lnTo>
                <a:cubicBezTo>
                  <a:pt x="109870" y="48265"/>
                  <a:pt x="111213" y="49255"/>
                  <a:pt x="112775" y="49514"/>
                </a:cubicBezTo>
                <a:lnTo>
                  <a:pt x="161543" y="56563"/>
                </a:lnTo>
                <a:cubicBezTo>
                  <a:pt x="164200" y="56960"/>
                  <a:pt x="166029" y="59434"/>
                  <a:pt x="165629" y="62086"/>
                </a:cubicBezTo>
                <a:cubicBezTo>
                  <a:pt x="165467" y="63138"/>
                  <a:pt x="164972" y="64109"/>
                  <a:pt x="164210" y="64850"/>
                </a:cubicBezTo>
                <a:lnTo>
                  <a:pt x="128967" y="99235"/>
                </a:lnTo>
                <a:cubicBezTo>
                  <a:pt x="127843" y="100359"/>
                  <a:pt x="127310" y="101947"/>
                  <a:pt x="127538" y="103521"/>
                </a:cubicBezTo>
                <a:lnTo>
                  <a:pt x="135921" y="152003"/>
                </a:lnTo>
                <a:cubicBezTo>
                  <a:pt x="136387" y="154646"/>
                  <a:pt x="134625" y="157166"/>
                  <a:pt x="131987" y="157633"/>
                </a:cubicBezTo>
                <a:cubicBezTo>
                  <a:pt x="130920" y="157821"/>
                  <a:pt x="129825" y="157650"/>
                  <a:pt x="128872" y="15714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" name="Прямоугольник 3"/>
          <p:cNvSpPr/>
          <p:nvPr/>
        </p:nvSpPr>
        <p:spPr>
          <a:xfrm>
            <a:off x="283695" y="7564715"/>
            <a:ext cx="38862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i="1" dirty="0">
                <a:solidFill>
                  <a:srgbClr val="0070C0"/>
                </a:solidFill>
              </a:rPr>
              <a:t>О. </a:t>
            </a:r>
            <a:r>
              <a:rPr lang="ru-RU" sz="1800" b="1" i="1" dirty="0" err="1">
                <a:solidFill>
                  <a:srgbClr val="0070C0"/>
                </a:solidFill>
              </a:rPr>
              <a:t>Леонтьєв</a:t>
            </a:r>
            <a:r>
              <a:rPr lang="ru-RU" sz="1800" b="1" i="1" dirty="0">
                <a:solidFill>
                  <a:srgbClr val="0070C0"/>
                </a:solidFill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</a:rPr>
              <a:t>розглядає</a:t>
            </a:r>
            <a:r>
              <a:rPr lang="ru-RU" sz="1800" b="1" i="1" dirty="0">
                <a:solidFill>
                  <a:srgbClr val="0070C0"/>
                </a:solidFill>
              </a:rPr>
              <a:t> три </a:t>
            </a:r>
            <a:r>
              <a:rPr lang="ru-RU" sz="1800" b="1" i="1" dirty="0" err="1">
                <a:solidFill>
                  <a:srgbClr val="0070C0"/>
                </a:solidFill>
              </a:rPr>
              <a:t>головних</a:t>
            </a:r>
            <a:r>
              <a:rPr lang="ru-RU" sz="1800" b="1" i="1" dirty="0">
                <a:solidFill>
                  <a:srgbClr val="0070C0"/>
                </a:solidFill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</a:rPr>
              <a:t>етапи</a:t>
            </a:r>
            <a:r>
              <a:rPr lang="ru-RU" sz="1800" b="1" i="1" dirty="0">
                <a:solidFill>
                  <a:srgbClr val="0070C0"/>
                </a:solidFill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</a:rPr>
              <a:t>розвитку</a:t>
            </a:r>
            <a:r>
              <a:rPr lang="ru-RU" sz="1800" b="1" i="1" dirty="0">
                <a:solidFill>
                  <a:srgbClr val="0070C0"/>
                </a:solidFill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</a:rPr>
              <a:t>дитячого</a:t>
            </a:r>
            <a:r>
              <a:rPr lang="ru-RU" sz="1800" b="1" i="1" dirty="0">
                <a:solidFill>
                  <a:srgbClr val="0070C0"/>
                </a:solidFill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</a:rPr>
              <a:t>мовлення</a:t>
            </a:r>
            <a:r>
              <a:rPr lang="ru-RU" sz="1800" b="1" i="1" dirty="0">
                <a:solidFill>
                  <a:srgbClr val="0070C0"/>
                </a:solidFill>
              </a:rPr>
              <a:t> до 3-х </a:t>
            </a:r>
            <a:r>
              <a:rPr lang="ru-RU" sz="1800" b="1" i="1" dirty="0" err="1">
                <a:solidFill>
                  <a:srgbClr val="0070C0"/>
                </a:solidFill>
              </a:rPr>
              <a:t>років</a:t>
            </a:r>
            <a:r>
              <a:rPr lang="ru-RU" sz="1800" b="1" i="1" dirty="0">
                <a:solidFill>
                  <a:srgbClr val="0070C0"/>
                </a:solidFill>
              </a:rPr>
              <a:t>: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домовленнєвий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догматичний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етап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первинного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засвоєння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мови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етап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засвоєння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accent4">
                    <a:lumMod val="50000"/>
                  </a:schemeClr>
                </a:solidFill>
              </a:rPr>
              <a:t>граматики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 Notebook">
  <a:themeElements>
    <a:clrScheme name="Simple Light">
      <a:dk1>
        <a:srgbClr val="8FCEC3"/>
      </a:dk1>
      <a:lt1>
        <a:srgbClr val="D0E4A7"/>
      </a:lt1>
      <a:dk2>
        <a:srgbClr val="FFDC98"/>
      </a:dk2>
      <a:lt2>
        <a:srgbClr val="FFCAA5"/>
      </a:lt2>
      <a:accent1>
        <a:srgbClr val="F8B1AD"/>
      </a:accent1>
      <a:accent2>
        <a:srgbClr val="FACCCF"/>
      </a:accent2>
      <a:accent3>
        <a:srgbClr val="F2C6DE"/>
      </a:accent3>
      <a:accent4>
        <a:srgbClr val="DBCDF0"/>
      </a:accent4>
      <a:accent5>
        <a:srgbClr val="C4B9DB"/>
      </a:accent5>
      <a:accent6>
        <a:srgbClr val="B6D4EE"/>
      </a:accent6>
      <a:hlink>
        <a:srgbClr val="000000"/>
      </a:hlink>
      <a:folHlink>
        <a:srgbClr val="0097A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2412</Words>
  <Application>Microsoft Office PowerPoint</Application>
  <PresentationFormat>Произвольный</PresentationFormat>
  <Paragraphs>178</Paragraphs>
  <Slides>24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Edwardian Script ITC</vt:lpstr>
      <vt:lpstr>Arial</vt:lpstr>
      <vt:lpstr>Barlow Condensed</vt:lpstr>
      <vt:lpstr>Georgia</vt:lpstr>
      <vt:lpstr>Calibri</vt:lpstr>
      <vt:lpstr>Yeseva One</vt:lpstr>
      <vt:lpstr>Esteban</vt:lpstr>
      <vt:lpstr>SlidesMania Notebook</vt:lpstr>
      <vt:lpstr> Мій довідник основних знань та порад для професійної діяльності</vt:lpstr>
      <vt:lpstr>Зміст:</vt:lpstr>
      <vt:lpstr>01</vt:lpstr>
      <vt:lpstr>Відповідно до правил мовленнєвої культури педагог має дотримуватись ряду вимог:</vt:lpstr>
      <vt:lpstr>02</vt:lpstr>
      <vt:lpstr>Риторика, культура мовлення корекційного педагога </vt:lpstr>
      <vt:lpstr>03</vt:lpstr>
      <vt:lpstr>Отже, мова виконує багато функцій:</vt:lpstr>
      <vt:lpstr>04</vt:lpstr>
      <vt:lpstr>Передумови виникнення потреби у спілкуванні.  </vt:lpstr>
      <vt:lpstr>05</vt:lpstr>
      <vt:lpstr>Лексико-фразеологічні особливості (поради) спілкування логопеда з дітьми та їх батьками полягають у наступному:</vt:lpstr>
      <vt:lpstr>06</vt:lpstr>
      <vt:lpstr>                                 Три стилі красномовства високий (атмосфера піднесення, зворушення слухачів) середній (квітчастий) (насолода від почутого) низький (повчання і розповіді)</vt:lpstr>
      <vt:lpstr>07</vt:lpstr>
      <vt:lpstr>Компоненти, які  створюють гармонійну єдність думки та слова. </vt:lpstr>
      <vt:lpstr>08</vt:lpstr>
      <vt:lpstr>Презентация PowerPoint</vt:lpstr>
      <vt:lpstr>09</vt:lpstr>
      <vt:lpstr>Презентация PowerPoint</vt:lpstr>
      <vt:lpstr>10</vt:lpstr>
      <vt:lpstr>Презентация PowerPoint</vt:lpstr>
      <vt:lpstr>Висновок:</vt:lpstr>
      <vt:lpstr>Використані джерела: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Мій щоденник порад для роботи</dc:title>
  <dc:creator>TVOYO</dc:creator>
  <cp:lastModifiedBy>Максим Куринной</cp:lastModifiedBy>
  <cp:revision>47</cp:revision>
  <dcterms:modified xsi:type="dcterms:W3CDTF">2022-02-15T15:58:40Z</dcterms:modified>
</cp:coreProperties>
</file>