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7" d="100"/>
          <a:sy n="57" d="100"/>
        </p:scale>
        <p:origin x="-1734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4AEE8-9308-4194-A027-1CA3470F7E99}" type="datetimeFigureOut">
              <a:rPr lang="ru-RU"/>
              <a:pPr>
                <a:defRPr/>
              </a:pPr>
              <a:t>пт 11.12.20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BC838-3681-48B1-B5C9-F9B65BB200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2E4209-594D-4087-B7FA-5D6FB530FA01}" type="datetimeFigureOut">
              <a:rPr lang="ru-RU"/>
              <a:pPr>
                <a:defRPr/>
              </a:pPr>
              <a:t>пт 11.12.20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90CE7F-73BB-4F18-A8C2-B79722C9A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ua-referat.com/%D0%97%D0%B0%D0%B3%D0%B0%D1%80%D1%82%D0%BE%D0%B2%D1%83%D0%B2%D0%B0%D0%BD%D0%BD%D1%8F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7200" b="1" smtClean="0">
                <a:latin typeface="Times New Roman" pitchFamily="18" charset="0"/>
              </a:rPr>
              <a:t>Оздоровчі системи</a:t>
            </a:r>
            <a:br>
              <a:rPr lang="uk-UA" sz="7200" b="1" smtClean="0">
                <a:latin typeface="Times New Roman" pitchFamily="18" charset="0"/>
              </a:rPr>
            </a:br>
            <a:r>
              <a:rPr lang="uk-UA" sz="7200" b="1" smtClean="0">
                <a:latin typeface="Times New Roman" pitchFamily="18" charset="0"/>
              </a:rPr>
              <a:t/>
            </a:r>
            <a:br>
              <a:rPr lang="uk-UA" sz="7200" b="1" smtClean="0">
                <a:latin typeface="Times New Roman" pitchFamily="18" charset="0"/>
              </a:rPr>
            </a:br>
            <a:endParaRPr lang="ru-RU" sz="7200" b="1" smtClean="0">
              <a:latin typeface="Times New Roman" pitchFamily="18" charset="0"/>
            </a:endParaRPr>
          </a:p>
        </p:txBody>
      </p:sp>
      <p:pic>
        <p:nvPicPr>
          <p:cNvPr id="3075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4132263" y="2827338"/>
            <a:ext cx="45212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Викладач:  к.пед.наук, доцент </a:t>
            </a:r>
            <a:endParaRPr lang="uk-UA"/>
          </a:p>
          <a:p>
            <a:r>
              <a:rPr lang="uk-UA"/>
              <a:t>                        </a:t>
            </a:r>
            <a:r>
              <a:rPr lang="uk-UA">
                <a:latin typeface="Calibri" pitchFamily="34" charset="0"/>
              </a:rPr>
              <a:t>кафедри  </a:t>
            </a:r>
          </a:p>
          <a:p>
            <a:r>
              <a:rPr lang="uk-UA">
                <a:latin typeface="Calibri" pitchFamily="34" charset="0"/>
              </a:rPr>
              <a:t>                    Фізичноїї </a:t>
            </a:r>
            <a:r>
              <a:rPr lang="uk-UA"/>
              <a:t>терапії, ерготерапії</a:t>
            </a:r>
          </a:p>
          <a:p>
            <a:endParaRPr lang="uk-UA">
              <a:latin typeface="Calibri" pitchFamily="34" charset="0"/>
            </a:endParaRPr>
          </a:p>
          <a:p>
            <a:pPr algn="ctr"/>
            <a:r>
              <a:rPr lang="uk-UA" sz="3600">
                <a:latin typeface="Calibri" pitchFamily="34" charset="0"/>
              </a:rPr>
              <a:t>ПОТАПОВА ЛАРИСА ВОЛОДИМИРІВНА</a:t>
            </a:r>
            <a:endParaRPr lang="ru-RU" sz="360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Сучасні оздоровчі системи</a:t>
            </a:r>
          </a:p>
        </p:txBody>
      </p:sp>
      <p:pic>
        <p:nvPicPr>
          <p:cNvPr id="12291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mtClean="0">
                <a:latin typeface="Times New Roman" pitchFamily="18" charset="0"/>
              </a:rPr>
              <a:t>Хочете бути вічно бадьорими, здоровими і відчувати гармонію тіла і душі? </a:t>
            </a:r>
            <a:br>
              <a:rPr lang="ru-RU" sz="4000" smtClean="0">
                <a:latin typeface="Times New Roman" pitchFamily="18" charset="0"/>
              </a:rPr>
            </a:br>
            <a:endParaRPr lang="ru-RU" sz="4000" dirty="0" smtClean="0">
              <a:latin typeface="Times New Roman" pitchFamily="18" charset="0"/>
            </a:endParaRPr>
          </a:p>
        </p:txBody>
      </p:sp>
      <p:pic>
        <p:nvPicPr>
          <p:cNvPr id="13315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latin typeface="Times New Roman" pitchFamily="18" charset="0"/>
                <a:hlinkClick r:id="rId2" tooltip="Загартовування"/>
              </a:rPr>
              <a:t>Загартовування</a:t>
            </a:r>
            <a:r>
              <a:rPr lang="ru-RU" smtClean="0"/>
              <a:t> </a:t>
            </a:r>
          </a:p>
        </p:txBody>
      </p:sp>
      <p:pic>
        <p:nvPicPr>
          <p:cNvPr id="14339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>
                <a:latin typeface="Times New Roman" pitchFamily="18" charset="0"/>
              </a:rPr>
              <a:t>Фітотерапія</a:t>
            </a:r>
            <a:endParaRPr lang="ru-RU" b="1" smtClean="0">
              <a:latin typeface="Times New Roman" pitchFamily="18" charset="0"/>
            </a:endParaRPr>
          </a:p>
        </p:txBody>
      </p:sp>
      <p:pic>
        <p:nvPicPr>
          <p:cNvPr id="15363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latin typeface="Times New Roman" pitchFamily="18" charset="0"/>
              </a:rPr>
              <a:t>Ароматерапі́я</a:t>
            </a:r>
            <a:r>
              <a:rPr lang="ru-RU" sz="3200" smtClean="0">
                <a:latin typeface="Times New Roman" pitchFamily="18" charset="0"/>
              </a:rPr>
              <a:t> </a:t>
            </a:r>
          </a:p>
        </p:txBody>
      </p:sp>
      <p:pic>
        <p:nvPicPr>
          <p:cNvPr id="16387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b="1" smtClean="0">
              <a:latin typeface="Times New Roman" pitchFamily="18" charset="0"/>
            </a:endParaRPr>
          </a:p>
        </p:txBody>
      </p:sp>
      <p:pic>
        <p:nvPicPr>
          <p:cNvPr id="17411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</a:rPr>
              <a:t>Кожен мисливець бажає знати, де сидить фазан!</a:t>
            </a:r>
            <a:r>
              <a:rPr lang="ru-RU" smtClean="0"/>
              <a:t> </a:t>
            </a:r>
          </a:p>
        </p:txBody>
      </p:sp>
      <p:pic>
        <p:nvPicPr>
          <p:cNvPr id="18435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Анімалотерапія</a:t>
            </a:r>
          </a:p>
        </p:txBody>
      </p:sp>
      <p:pic>
        <p:nvPicPr>
          <p:cNvPr id="19459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>
                <a:latin typeface="Times New Roman" pitchFamily="18" charset="0"/>
              </a:rPr>
              <a:t>Дельфінотерапія</a:t>
            </a:r>
            <a:endParaRPr lang="ru-RU" b="1" smtClean="0">
              <a:latin typeface="Times New Roman" pitchFamily="18" charset="0"/>
            </a:endParaRPr>
          </a:p>
        </p:txBody>
      </p:sp>
      <p:pic>
        <p:nvPicPr>
          <p:cNvPr id="20483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>
                <a:latin typeface="Times New Roman" pitchFamily="18" charset="0"/>
              </a:rPr>
              <a:t>Іпотерапія</a:t>
            </a:r>
            <a:endParaRPr lang="ru-RU" b="1" smtClean="0">
              <a:latin typeface="Times New Roman" pitchFamily="18" charset="0"/>
            </a:endParaRPr>
          </a:p>
        </p:txBody>
      </p:sp>
      <p:pic>
        <p:nvPicPr>
          <p:cNvPr id="21507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uk-UA" sz="2000" smtClean="0"/>
              <a:t>Здоров'я набагато більше залежить від наших звичок і харчування, аніж від лікарського мистецтва. </a:t>
            </a:r>
            <a:br>
              <a:rPr lang="uk-UA" sz="2000" smtClean="0"/>
            </a:br>
            <a:r>
              <a:rPr lang="uk-UA" sz="2000" smtClean="0"/>
              <a:t>(Джон Леббок) </a:t>
            </a:r>
            <a:endParaRPr lang="ru-RU" sz="2000" smtClean="0"/>
          </a:p>
        </p:txBody>
      </p:sp>
      <p:pic>
        <p:nvPicPr>
          <p:cNvPr id="4099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>
                <a:latin typeface="Times New Roman" pitchFamily="18" charset="0"/>
              </a:rPr>
              <a:t>Апітерапія </a:t>
            </a:r>
            <a:endParaRPr lang="ru-RU" b="1" smtClean="0">
              <a:latin typeface="Times New Roman" pitchFamily="18" charset="0"/>
            </a:endParaRPr>
          </a:p>
        </p:txBody>
      </p:sp>
      <p:pic>
        <p:nvPicPr>
          <p:cNvPr id="22531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>
                <a:latin typeface="Times New Roman" pitchFamily="18" charset="0"/>
              </a:rPr>
              <a:t>Гірудотерапія</a:t>
            </a:r>
            <a:endParaRPr lang="ru-RU" b="1" smtClean="0">
              <a:latin typeface="Times New Roman" pitchFamily="18" charset="0"/>
            </a:endParaRPr>
          </a:p>
        </p:txBody>
      </p:sp>
      <p:pic>
        <p:nvPicPr>
          <p:cNvPr id="23555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i="1" smtClean="0"/>
              <a:t>Каністерапія</a:t>
            </a:r>
          </a:p>
        </p:txBody>
      </p:sp>
      <p:pic>
        <p:nvPicPr>
          <p:cNvPr id="24579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i="1" smtClean="0"/>
              <a:t>Фелінотерапія</a:t>
            </a:r>
          </a:p>
        </p:txBody>
      </p:sp>
      <p:pic>
        <p:nvPicPr>
          <p:cNvPr id="25603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latin typeface="Times New Roman" pitchFamily="18" charset="0"/>
              </a:rPr>
              <a:t>Ребефінг</a:t>
            </a:r>
          </a:p>
        </p:txBody>
      </p:sp>
      <p:pic>
        <p:nvPicPr>
          <p:cNvPr id="26627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>
                <a:latin typeface="Times New Roman" pitchFamily="18" charset="0"/>
              </a:rPr>
              <a:t>Дієтотерапія</a:t>
            </a:r>
            <a:endParaRPr lang="ru-RU" b="1" smtClean="0">
              <a:latin typeface="Times New Roman" pitchFamily="18" charset="0"/>
            </a:endParaRPr>
          </a:p>
        </p:txBody>
      </p:sp>
      <p:pic>
        <p:nvPicPr>
          <p:cNvPr id="27651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>
                <a:latin typeface="Times New Roman" pitchFamily="18" charset="0"/>
              </a:rPr>
              <a:t>Основні принципи дієтотерапії</a:t>
            </a:r>
            <a:endParaRPr lang="ru-RU" b="1" smtClean="0">
              <a:latin typeface="Times New Roman" pitchFamily="18" charset="0"/>
            </a:endParaRPr>
          </a:p>
        </p:txBody>
      </p:sp>
      <p:pic>
        <p:nvPicPr>
          <p:cNvPr id="28675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>
                <a:latin typeface="Times New Roman" pitchFamily="18" charset="0"/>
              </a:rPr>
              <a:t>Оздоровче харчування</a:t>
            </a:r>
            <a:endParaRPr lang="ru-RU" smtClean="0">
              <a:latin typeface="Times New Roman" pitchFamily="18" charset="0"/>
            </a:endParaRPr>
          </a:p>
        </p:txBody>
      </p:sp>
      <p:pic>
        <p:nvPicPr>
          <p:cNvPr id="29699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3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1747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Еле</a:t>
            </a:r>
            <a:r>
              <a:rPr lang="uk-UA" smtClean="0"/>
              <a:t>менти оздоровчих систем</a:t>
            </a:r>
            <a:endParaRPr lang="ru-RU" smtClean="0"/>
          </a:p>
        </p:txBody>
      </p:sp>
      <p:pic>
        <p:nvPicPr>
          <p:cNvPr id="5123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2771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3600" smtClean="0"/>
              <a:t>Піраміда правильного харчування </a:t>
            </a:r>
            <a:endParaRPr lang="ru-RU" sz="3600" smtClean="0"/>
          </a:p>
        </p:txBody>
      </p:sp>
      <p:pic>
        <p:nvPicPr>
          <p:cNvPr id="33795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5400" smtClean="0"/>
              <a:t>Правила раціонального харчування</a:t>
            </a:r>
            <a:endParaRPr lang="ru-RU" sz="5400" dirty="0" smtClean="0"/>
          </a:p>
        </p:txBody>
      </p:sp>
      <p:pic>
        <p:nvPicPr>
          <p:cNvPr id="34819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smtClean="0">
                <a:latin typeface="Times New Roman" pitchFamily="18" charset="0"/>
              </a:rPr>
              <a:t>Назвіть 10 найбільш поширених помилок в харчуванні і до чого вони можуть призвести</a:t>
            </a:r>
            <a:endParaRPr lang="ru-RU" sz="4000" smtClean="0">
              <a:latin typeface="Times New Roman" pitchFamily="18" charset="0"/>
            </a:endParaRPr>
          </a:p>
        </p:txBody>
      </p:sp>
      <p:pic>
        <p:nvPicPr>
          <p:cNvPr id="35843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smtClean="0">
                <a:latin typeface="Times New Roman" pitchFamily="18" charset="0"/>
              </a:rPr>
              <a:t>10 найбільш поширених помилок в харчуванні</a:t>
            </a:r>
            <a:endParaRPr lang="ru-RU" sz="4000" dirty="0" smtClean="0">
              <a:latin typeface="Times New Roman" pitchFamily="18" charset="0"/>
            </a:endParaRPr>
          </a:p>
        </p:txBody>
      </p:sp>
      <p:pic>
        <p:nvPicPr>
          <p:cNvPr id="36867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/>
              <a:t>Це важливо!</a:t>
            </a:r>
            <a:endParaRPr lang="ru-RU" b="1" smtClean="0"/>
          </a:p>
        </p:txBody>
      </p:sp>
      <p:pic>
        <p:nvPicPr>
          <p:cNvPr id="37891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100" smtClean="0">
                <a:latin typeface="Times New Roman" pitchFamily="18" charset="0"/>
              </a:rPr>
              <a:t>ПРИБЛИЗНИЙ ВАРІАНТ ІНДИВІДУАЛЬНОЇ ОЗДОРОВЧОЇ СИСТЕМИ</a:t>
            </a:r>
          </a:p>
        </p:txBody>
      </p:sp>
      <p:pic>
        <p:nvPicPr>
          <p:cNvPr id="38915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9939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7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>
                <a:latin typeface="Times New Roman" pitchFamily="18" charset="0"/>
              </a:rPr>
              <a:t>Традиційні оздоровчі системи</a:t>
            </a:r>
            <a:endParaRPr lang="ru-RU" b="1" smtClean="0">
              <a:latin typeface="Times New Roman" pitchFamily="18" charset="0"/>
            </a:endParaRPr>
          </a:p>
        </p:txBody>
      </p:sp>
      <p:pic>
        <p:nvPicPr>
          <p:cNvPr id="7171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>
                <a:latin typeface="Times New Roman" pitchFamily="18" charset="0"/>
              </a:rPr>
              <a:t>Йога</a:t>
            </a:r>
            <a:endParaRPr lang="ru-RU" b="1" smtClean="0">
              <a:latin typeface="Times New Roman" pitchFamily="18" charset="0"/>
            </a:endParaRPr>
          </a:p>
        </p:txBody>
      </p:sp>
      <p:pic>
        <p:nvPicPr>
          <p:cNvPr id="8195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z="4000" smtClean="0"/>
          </a:p>
        </p:txBody>
      </p:sp>
      <p:pic>
        <p:nvPicPr>
          <p:cNvPr id="9219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smtClean="0">
                <a:latin typeface="Times New Roman" pitchFamily="18" charset="0"/>
              </a:rPr>
              <a:t>Традиційне ушу</a:t>
            </a:r>
            <a:br>
              <a:rPr lang="ru-RU" sz="4000" b="1" smtClean="0">
                <a:latin typeface="Times New Roman" pitchFamily="18" charset="0"/>
              </a:rPr>
            </a:br>
            <a:endParaRPr lang="ru-RU" sz="4000" b="1" smtClean="0">
              <a:latin typeface="Times New Roman" pitchFamily="18" charset="0"/>
            </a:endParaRPr>
          </a:p>
        </p:txBody>
      </p:sp>
      <p:pic>
        <p:nvPicPr>
          <p:cNvPr id="10243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Цигун</a:t>
            </a:r>
            <a:endParaRPr lang="ru-RU" smtClean="0"/>
          </a:p>
        </p:txBody>
      </p:sp>
      <p:pic>
        <p:nvPicPr>
          <p:cNvPr id="11267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108</Words>
  <Application>Microsoft Office PowerPoint</Application>
  <PresentationFormat>Экран (4:3)</PresentationFormat>
  <Paragraphs>35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1" baseType="lpstr">
      <vt:lpstr>Arial</vt:lpstr>
      <vt:lpstr>Calibri</vt:lpstr>
      <vt:lpstr>Times New Roman</vt:lpstr>
      <vt:lpstr>Тема Office</vt:lpstr>
      <vt:lpstr>Оздоровчі системи  </vt:lpstr>
      <vt:lpstr>Здоров'я набагато більше залежить від наших звичок і харчування, аніж від лікарського мистецтва.  (Джон Леббок) </vt:lpstr>
      <vt:lpstr>Елементи оздоровчих систем</vt:lpstr>
      <vt:lpstr>Слайд 4</vt:lpstr>
      <vt:lpstr>Традиційні оздоровчі системи</vt:lpstr>
      <vt:lpstr>Йога</vt:lpstr>
      <vt:lpstr>Слайд 7</vt:lpstr>
      <vt:lpstr>Традиційне ушу </vt:lpstr>
      <vt:lpstr>Цигун</vt:lpstr>
      <vt:lpstr>Сучасні оздоровчі системи</vt:lpstr>
      <vt:lpstr>Хочете бути вічно бадьорими, здоровими і відчувати гармонію тіла і душі?  </vt:lpstr>
      <vt:lpstr>Загартовування </vt:lpstr>
      <vt:lpstr>Фітотерапія</vt:lpstr>
      <vt:lpstr>Ароматерапі́я </vt:lpstr>
      <vt:lpstr>Слайд 15</vt:lpstr>
      <vt:lpstr>Кожен мисливець бажає знати, де сидить фазан! </vt:lpstr>
      <vt:lpstr>Анімалотерапія</vt:lpstr>
      <vt:lpstr>Дельфінотерапія</vt:lpstr>
      <vt:lpstr>Іпотерапія</vt:lpstr>
      <vt:lpstr>Апітерапія </vt:lpstr>
      <vt:lpstr>Гірудотерапія</vt:lpstr>
      <vt:lpstr>Каністерапія</vt:lpstr>
      <vt:lpstr>Фелінотерапія</vt:lpstr>
      <vt:lpstr>Ребефінг</vt:lpstr>
      <vt:lpstr>Дієтотерапія</vt:lpstr>
      <vt:lpstr>Основні принципи дієтотерапії</vt:lpstr>
      <vt:lpstr>Оздоровче харчування</vt:lpstr>
      <vt:lpstr>Слайд 28</vt:lpstr>
      <vt:lpstr>Слайд 29</vt:lpstr>
      <vt:lpstr>Слайд 30</vt:lpstr>
      <vt:lpstr>Піраміда правильного харчування </vt:lpstr>
      <vt:lpstr>Правила раціонального харчування</vt:lpstr>
      <vt:lpstr>Назвіть 10 найбільш поширених помилок в харчуванні і до чого вони можуть призвести</vt:lpstr>
      <vt:lpstr>10 найбільш поширених помилок в харчуванні</vt:lpstr>
      <vt:lpstr>Це важливо!</vt:lpstr>
      <vt:lpstr>ПРИБЛИЗНИЙ ВАРІАНТ ІНДИВІДУАЛЬНОЇ ОЗДОРОВЧОЇ СИСТЕМИ</vt:lpstr>
      <vt:lpstr>Слайд 37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Оздоровчі системи</dc:title>
  <dc:creator>Виктор</dc:creator>
  <cp:lastModifiedBy>User</cp:lastModifiedBy>
  <cp:revision>5</cp:revision>
  <dcterms:created xsi:type="dcterms:W3CDTF">2016-07-06T17:01:40Z</dcterms:created>
  <dcterms:modified xsi:type="dcterms:W3CDTF">2020-12-11T15:57:11Z</dcterms:modified>
</cp:coreProperties>
</file>