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53" r:id="rId3"/>
    <p:sldId id="358" r:id="rId4"/>
    <p:sldId id="354" r:id="rId5"/>
    <p:sldId id="355" r:id="rId6"/>
    <p:sldId id="356" r:id="rId7"/>
    <p:sldId id="357" r:id="rId8"/>
    <p:sldId id="359" r:id="rId9"/>
    <p:sldId id="360" r:id="rId10"/>
    <p:sldId id="361" r:id="rId11"/>
    <p:sldId id="363" r:id="rId12"/>
    <p:sldId id="364" r:id="rId13"/>
    <p:sldId id="365" r:id="rId14"/>
    <p:sldId id="321" r:id="rId15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  <p:cmAuthor id="1" name="Dell Latitude E5580" initials="DLE" lastIdx="0" clrIdx="1">
    <p:extLst>
      <p:ext uri="{19B8F6BF-5375-455C-9EA6-DF929625EA0E}">
        <p15:presenceInfo xmlns:p15="http://schemas.microsoft.com/office/powerpoint/2012/main" userId="0581e5e707f38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24" autoAdjust="0"/>
  </p:normalViewPr>
  <p:slideViewPr>
    <p:cSldViewPr>
      <p:cViewPr varScale="1">
        <p:scale>
          <a:sx n="79" d="100"/>
          <a:sy n="79" d="100"/>
        </p:scale>
        <p:origin x="806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D14677-CC81-49E9-A6BD-B8C95EB63FDC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</dgm:pt>
    <dgm:pt modelId="{E11EABD9-57D9-40C0-B98D-AEC6EB6F5BDC}">
      <dgm:prSet phldrT="[Текст]"/>
      <dgm:spPr/>
      <dgm:t>
        <a:bodyPr/>
        <a:lstStyle/>
        <a:p>
          <a:r>
            <a:rPr lang="uk-UA" dirty="0" smtClean="0"/>
            <a:t>Карл Маркс</a:t>
          </a:r>
          <a:endParaRPr lang="uk-UA" dirty="0"/>
        </a:p>
      </dgm:t>
    </dgm:pt>
    <dgm:pt modelId="{D54596B4-8701-44FF-896D-CD539E3755B3}" type="parTrans" cxnId="{6180DFE3-C507-4B48-9C01-85DE048EFDB4}">
      <dgm:prSet/>
      <dgm:spPr/>
      <dgm:t>
        <a:bodyPr/>
        <a:lstStyle/>
        <a:p>
          <a:endParaRPr lang="uk-UA"/>
        </a:p>
      </dgm:t>
    </dgm:pt>
    <dgm:pt modelId="{34172E01-2C9F-482D-A51F-011891C52878}" type="sibTrans" cxnId="{6180DFE3-C507-4B48-9C01-85DE048EFDB4}">
      <dgm:prSet/>
      <dgm:spPr/>
      <dgm:t>
        <a:bodyPr/>
        <a:lstStyle/>
        <a:p>
          <a:endParaRPr lang="uk-UA"/>
        </a:p>
      </dgm:t>
    </dgm:pt>
    <dgm:pt modelId="{AEF1AEC1-E812-41CF-AD83-3D8C62F9F2E0}">
      <dgm:prSet phldrT="[Текст]"/>
      <dgm:spPr/>
      <dgm:t>
        <a:bodyPr/>
        <a:lstStyle/>
        <a:p>
          <a:r>
            <a:rPr lang="uk-UA" dirty="0" smtClean="0"/>
            <a:t>Герберт Спенсер</a:t>
          </a:r>
          <a:endParaRPr lang="uk-UA" dirty="0"/>
        </a:p>
      </dgm:t>
    </dgm:pt>
    <dgm:pt modelId="{241A7744-1D50-4001-BD76-92D974546775}" type="parTrans" cxnId="{C7640BEE-33E6-4C2B-AC5F-B37F093EAA72}">
      <dgm:prSet/>
      <dgm:spPr/>
      <dgm:t>
        <a:bodyPr/>
        <a:lstStyle/>
        <a:p>
          <a:endParaRPr lang="uk-UA"/>
        </a:p>
      </dgm:t>
    </dgm:pt>
    <dgm:pt modelId="{75F9835B-D5B1-4E77-8101-2EAADB536851}" type="sibTrans" cxnId="{C7640BEE-33E6-4C2B-AC5F-B37F093EAA72}">
      <dgm:prSet/>
      <dgm:spPr/>
      <dgm:t>
        <a:bodyPr/>
        <a:lstStyle/>
        <a:p>
          <a:endParaRPr lang="uk-UA"/>
        </a:p>
      </dgm:t>
    </dgm:pt>
    <dgm:pt modelId="{DBCE5217-5118-431E-94D1-CD8EBC401369}">
      <dgm:prSet/>
      <dgm:spPr/>
      <dgm:t>
        <a:bodyPr/>
        <a:lstStyle/>
        <a:p>
          <a:r>
            <a:rPr lang="uk-UA" dirty="0" smtClean="0"/>
            <a:t>відмовився від суто економічних рішень (як, на його думку, пропонував Маркс)</a:t>
          </a:r>
          <a:endParaRPr lang="uk-UA" dirty="0"/>
        </a:p>
      </dgm:t>
    </dgm:pt>
    <dgm:pt modelId="{ACAC24C8-D969-4211-AE39-B1126D81B200}" type="parTrans" cxnId="{4E58E93A-99F8-4892-AEBB-AC20998E26EB}">
      <dgm:prSet/>
      <dgm:spPr/>
      <dgm:t>
        <a:bodyPr/>
        <a:lstStyle/>
        <a:p>
          <a:endParaRPr lang="uk-UA"/>
        </a:p>
      </dgm:t>
    </dgm:pt>
    <dgm:pt modelId="{53359DA1-C411-4242-BBD4-62B199B21FCA}" type="sibTrans" cxnId="{4E58E93A-99F8-4892-AEBB-AC20998E26EB}">
      <dgm:prSet/>
      <dgm:spPr/>
      <dgm:t>
        <a:bodyPr/>
        <a:lstStyle/>
        <a:p>
          <a:endParaRPr lang="uk-UA"/>
        </a:p>
      </dgm:t>
    </dgm:pt>
    <dgm:pt modelId="{A693429F-3039-4192-9CB4-E69AD70DF7E6}">
      <dgm:prSet phldrT="[Текст]"/>
      <dgm:spPr/>
      <dgm:t>
        <a:bodyPr/>
        <a:lstStyle/>
        <a:p>
          <a:r>
            <a:rPr lang="uk-UA" dirty="0" smtClean="0"/>
            <a:t>Дюркгейм відмовився за будь-яку ціну залишити все на місці</a:t>
          </a:r>
          <a:endParaRPr lang="uk-UA" dirty="0"/>
        </a:p>
      </dgm:t>
    </dgm:pt>
    <dgm:pt modelId="{EC6AD33E-796A-498D-AA13-4BA3D7EA4C7D}" type="parTrans" cxnId="{15F072D5-1884-4596-BD02-E31D44CBB7E1}">
      <dgm:prSet/>
      <dgm:spPr/>
      <dgm:t>
        <a:bodyPr/>
        <a:lstStyle/>
        <a:p>
          <a:endParaRPr lang="uk-UA"/>
        </a:p>
      </dgm:t>
    </dgm:pt>
    <dgm:pt modelId="{0A0FBD4F-4ABE-48EE-9C64-3498055231EE}" type="sibTrans" cxnId="{15F072D5-1884-4596-BD02-E31D44CBB7E1}">
      <dgm:prSet/>
      <dgm:spPr/>
      <dgm:t>
        <a:bodyPr/>
        <a:lstStyle/>
        <a:p>
          <a:endParaRPr lang="uk-UA"/>
        </a:p>
      </dgm:t>
    </dgm:pt>
    <dgm:pt modelId="{D1377A7C-778F-4B7E-BBEC-B3CAD611A1EA}" type="pres">
      <dgm:prSet presAssocID="{EED14677-CC81-49E9-A6BD-B8C95EB63FDC}" presName="diagram" presStyleCnt="0">
        <dgm:presLayoutVars>
          <dgm:dir/>
          <dgm:animLvl val="lvl"/>
          <dgm:resizeHandles val="exact"/>
        </dgm:presLayoutVars>
      </dgm:prSet>
      <dgm:spPr/>
    </dgm:pt>
    <dgm:pt modelId="{CBFD730D-89E7-44E7-961C-D63937961F27}" type="pres">
      <dgm:prSet presAssocID="{E11EABD9-57D9-40C0-B98D-AEC6EB6F5BDC}" presName="compNode" presStyleCnt="0"/>
      <dgm:spPr/>
    </dgm:pt>
    <dgm:pt modelId="{0812F705-7E42-49BC-8F1E-DCD5FA0F2C3F}" type="pres">
      <dgm:prSet presAssocID="{E11EABD9-57D9-40C0-B98D-AEC6EB6F5BDC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A920F7-588D-4D18-AAFE-BB0BFD9A7C06}" type="pres">
      <dgm:prSet presAssocID="{E11EABD9-57D9-40C0-B98D-AEC6EB6F5BD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F08B04-6D3D-471A-B18E-57E2D266A447}" type="pres">
      <dgm:prSet presAssocID="{E11EABD9-57D9-40C0-B98D-AEC6EB6F5BDC}" presName="parentRect" presStyleLbl="alignNode1" presStyleIdx="0" presStyleCnt="2"/>
      <dgm:spPr/>
      <dgm:t>
        <a:bodyPr/>
        <a:lstStyle/>
        <a:p>
          <a:endParaRPr lang="uk-UA"/>
        </a:p>
      </dgm:t>
    </dgm:pt>
    <dgm:pt modelId="{5CE2B7A8-B0AA-48F0-98FA-C35C44A9F94B}" type="pres">
      <dgm:prSet presAssocID="{E11EABD9-57D9-40C0-B98D-AEC6EB6F5BDC}" presName="adorn" presStyleLbl="fgAccFollow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CF011278-9F6D-4375-9017-B52C744BAD30}" type="pres">
      <dgm:prSet presAssocID="{34172E01-2C9F-482D-A51F-011891C52878}" presName="sibTrans" presStyleLbl="sibTrans2D1" presStyleIdx="0" presStyleCnt="0"/>
      <dgm:spPr/>
    </dgm:pt>
    <dgm:pt modelId="{14E3D13D-3C15-495E-87F9-82851A5D02E9}" type="pres">
      <dgm:prSet presAssocID="{AEF1AEC1-E812-41CF-AD83-3D8C62F9F2E0}" presName="compNode" presStyleCnt="0"/>
      <dgm:spPr/>
    </dgm:pt>
    <dgm:pt modelId="{0C4A27FF-87BB-43CD-9148-2F456A762617}" type="pres">
      <dgm:prSet presAssocID="{AEF1AEC1-E812-41CF-AD83-3D8C62F9F2E0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8483BE-0E83-4D24-BC8B-588667200012}" type="pres">
      <dgm:prSet presAssocID="{AEF1AEC1-E812-41CF-AD83-3D8C62F9F2E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AB62CA4-7887-4D1C-BA7D-41F1F9161C01}" type="pres">
      <dgm:prSet presAssocID="{AEF1AEC1-E812-41CF-AD83-3D8C62F9F2E0}" presName="parentRect" presStyleLbl="alignNode1" presStyleIdx="1" presStyleCnt="2"/>
      <dgm:spPr/>
    </dgm:pt>
    <dgm:pt modelId="{4CB9152D-5715-44E8-AED4-350C38CF2FF2}" type="pres">
      <dgm:prSet presAssocID="{AEF1AEC1-E812-41CF-AD83-3D8C62F9F2E0}" presName="adorn" presStyleLbl="fgAccFollowNode1" presStyleIdx="1" presStyleCnt="2" custLinFactNeighborX="791" custLinFactNeighborY="-117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</dgm:ptLst>
  <dgm:cxnLst>
    <dgm:cxn modelId="{15F072D5-1884-4596-BD02-E31D44CBB7E1}" srcId="{AEF1AEC1-E812-41CF-AD83-3D8C62F9F2E0}" destId="{A693429F-3039-4192-9CB4-E69AD70DF7E6}" srcOrd="0" destOrd="0" parTransId="{EC6AD33E-796A-498D-AA13-4BA3D7EA4C7D}" sibTransId="{0A0FBD4F-4ABE-48EE-9C64-3498055231EE}"/>
    <dgm:cxn modelId="{47B2B22D-5B52-4D59-881E-D0F8E62EEE66}" type="presOf" srcId="{E11EABD9-57D9-40C0-B98D-AEC6EB6F5BDC}" destId="{8AA920F7-588D-4D18-AAFE-BB0BFD9A7C06}" srcOrd="0" destOrd="0" presId="urn:microsoft.com/office/officeart/2005/8/layout/bList2"/>
    <dgm:cxn modelId="{4E58E93A-99F8-4892-AEBB-AC20998E26EB}" srcId="{E11EABD9-57D9-40C0-B98D-AEC6EB6F5BDC}" destId="{DBCE5217-5118-431E-94D1-CD8EBC401369}" srcOrd="0" destOrd="0" parTransId="{ACAC24C8-D969-4211-AE39-B1126D81B200}" sibTransId="{53359DA1-C411-4242-BBD4-62B199B21FCA}"/>
    <dgm:cxn modelId="{2B77EDDD-6F34-44D1-B014-BB1CD99BDC26}" type="presOf" srcId="{34172E01-2C9F-482D-A51F-011891C52878}" destId="{CF011278-9F6D-4375-9017-B52C744BAD30}" srcOrd="0" destOrd="0" presId="urn:microsoft.com/office/officeart/2005/8/layout/bList2"/>
    <dgm:cxn modelId="{C7640BEE-33E6-4C2B-AC5F-B37F093EAA72}" srcId="{EED14677-CC81-49E9-A6BD-B8C95EB63FDC}" destId="{AEF1AEC1-E812-41CF-AD83-3D8C62F9F2E0}" srcOrd="1" destOrd="0" parTransId="{241A7744-1D50-4001-BD76-92D974546775}" sibTransId="{75F9835B-D5B1-4E77-8101-2EAADB536851}"/>
    <dgm:cxn modelId="{F4FA8576-8E80-45EA-8E51-8C72FDC1B842}" type="presOf" srcId="{AEF1AEC1-E812-41CF-AD83-3D8C62F9F2E0}" destId="{DAB62CA4-7887-4D1C-BA7D-41F1F9161C01}" srcOrd="1" destOrd="0" presId="urn:microsoft.com/office/officeart/2005/8/layout/bList2"/>
    <dgm:cxn modelId="{6DAF6993-F9C3-4D79-A76D-8E459A0CD002}" type="presOf" srcId="{AEF1AEC1-E812-41CF-AD83-3D8C62F9F2E0}" destId="{628483BE-0E83-4D24-BC8B-588667200012}" srcOrd="0" destOrd="0" presId="urn:microsoft.com/office/officeart/2005/8/layout/bList2"/>
    <dgm:cxn modelId="{1EE282B2-6A30-4B71-8CB1-CFDA2A12C9A5}" type="presOf" srcId="{A693429F-3039-4192-9CB4-E69AD70DF7E6}" destId="{0C4A27FF-87BB-43CD-9148-2F456A762617}" srcOrd="0" destOrd="0" presId="urn:microsoft.com/office/officeart/2005/8/layout/bList2"/>
    <dgm:cxn modelId="{00ECC986-426E-44FC-A548-3532C33E6A2E}" type="presOf" srcId="{EED14677-CC81-49E9-A6BD-B8C95EB63FDC}" destId="{D1377A7C-778F-4B7E-BBEC-B3CAD611A1EA}" srcOrd="0" destOrd="0" presId="urn:microsoft.com/office/officeart/2005/8/layout/bList2"/>
    <dgm:cxn modelId="{6180DFE3-C507-4B48-9C01-85DE048EFDB4}" srcId="{EED14677-CC81-49E9-A6BD-B8C95EB63FDC}" destId="{E11EABD9-57D9-40C0-B98D-AEC6EB6F5BDC}" srcOrd="0" destOrd="0" parTransId="{D54596B4-8701-44FF-896D-CD539E3755B3}" sibTransId="{34172E01-2C9F-482D-A51F-011891C52878}"/>
    <dgm:cxn modelId="{D16908BB-191A-49F2-8FAC-11155888CD5D}" type="presOf" srcId="{DBCE5217-5118-431E-94D1-CD8EBC401369}" destId="{0812F705-7E42-49BC-8F1E-DCD5FA0F2C3F}" srcOrd="0" destOrd="0" presId="urn:microsoft.com/office/officeart/2005/8/layout/bList2"/>
    <dgm:cxn modelId="{313DF141-D9FC-40F4-9DD7-EDBB80404E20}" type="presOf" srcId="{E11EABD9-57D9-40C0-B98D-AEC6EB6F5BDC}" destId="{9AF08B04-6D3D-471A-B18E-57E2D266A447}" srcOrd="1" destOrd="0" presId="urn:microsoft.com/office/officeart/2005/8/layout/bList2"/>
    <dgm:cxn modelId="{28978427-CC03-4454-97C4-2AAB247D5CB8}" type="presParOf" srcId="{D1377A7C-778F-4B7E-BBEC-B3CAD611A1EA}" destId="{CBFD730D-89E7-44E7-961C-D63937961F27}" srcOrd="0" destOrd="0" presId="urn:microsoft.com/office/officeart/2005/8/layout/bList2"/>
    <dgm:cxn modelId="{89156C49-380B-4C09-AAAF-EF64922EAD21}" type="presParOf" srcId="{CBFD730D-89E7-44E7-961C-D63937961F27}" destId="{0812F705-7E42-49BC-8F1E-DCD5FA0F2C3F}" srcOrd="0" destOrd="0" presId="urn:microsoft.com/office/officeart/2005/8/layout/bList2"/>
    <dgm:cxn modelId="{96178A6F-D713-4EFC-B5EC-3FCA5EE34A82}" type="presParOf" srcId="{CBFD730D-89E7-44E7-961C-D63937961F27}" destId="{8AA920F7-588D-4D18-AAFE-BB0BFD9A7C06}" srcOrd="1" destOrd="0" presId="urn:microsoft.com/office/officeart/2005/8/layout/bList2"/>
    <dgm:cxn modelId="{6929DE8B-E1D1-496C-9FA6-BA65716A6C6C}" type="presParOf" srcId="{CBFD730D-89E7-44E7-961C-D63937961F27}" destId="{9AF08B04-6D3D-471A-B18E-57E2D266A447}" srcOrd="2" destOrd="0" presId="urn:microsoft.com/office/officeart/2005/8/layout/bList2"/>
    <dgm:cxn modelId="{E27765D6-CDCF-4AAF-95DF-A67A0116FCE8}" type="presParOf" srcId="{CBFD730D-89E7-44E7-961C-D63937961F27}" destId="{5CE2B7A8-B0AA-48F0-98FA-C35C44A9F94B}" srcOrd="3" destOrd="0" presId="urn:microsoft.com/office/officeart/2005/8/layout/bList2"/>
    <dgm:cxn modelId="{793905EC-2D9C-4E95-95C7-428368A9378F}" type="presParOf" srcId="{D1377A7C-778F-4B7E-BBEC-B3CAD611A1EA}" destId="{CF011278-9F6D-4375-9017-B52C744BAD30}" srcOrd="1" destOrd="0" presId="urn:microsoft.com/office/officeart/2005/8/layout/bList2"/>
    <dgm:cxn modelId="{D66BDE28-1FD8-469A-99EF-2013581677DB}" type="presParOf" srcId="{D1377A7C-778F-4B7E-BBEC-B3CAD611A1EA}" destId="{14E3D13D-3C15-495E-87F9-82851A5D02E9}" srcOrd="2" destOrd="0" presId="urn:microsoft.com/office/officeart/2005/8/layout/bList2"/>
    <dgm:cxn modelId="{6FA054CF-B3BD-4A74-AE42-C42773019BDE}" type="presParOf" srcId="{14E3D13D-3C15-495E-87F9-82851A5D02E9}" destId="{0C4A27FF-87BB-43CD-9148-2F456A762617}" srcOrd="0" destOrd="0" presId="urn:microsoft.com/office/officeart/2005/8/layout/bList2"/>
    <dgm:cxn modelId="{7B5CA961-42F1-4E26-B038-C8554980FE85}" type="presParOf" srcId="{14E3D13D-3C15-495E-87F9-82851A5D02E9}" destId="{628483BE-0E83-4D24-BC8B-588667200012}" srcOrd="1" destOrd="0" presId="urn:microsoft.com/office/officeart/2005/8/layout/bList2"/>
    <dgm:cxn modelId="{56C0585B-6B0A-43B8-B048-DB0825C80C5C}" type="presParOf" srcId="{14E3D13D-3C15-495E-87F9-82851A5D02E9}" destId="{DAB62CA4-7887-4D1C-BA7D-41F1F9161C01}" srcOrd="2" destOrd="0" presId="urn:microsoft.com/office/officeart/2005/8/layout/bList2"/>
    <dgm:cxn modelId="{7531D01F-03CB-4C49-8723-88AC7CE65433}" type="presParOf" srcId="{14E3D13D-3C15-495E-87F9-82851A5D02E9}" destId="{4CB9152D-5715-44E8-AED4-350C38CF2FF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67A0E3-A203-4860-B7F1-68CAAEB6310E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F707CDF-3A78-468A-8748-D8528E62505E}">
      <dgm:prSet phldrT="[Текст]" custT="1"/>
      <dgm:spPr/>
      <dgm:t>
        <a:bodyPr/>
        <a:lstStyle/>
        <a:p>
          <a:r>
            <a:rPr lang="uk-UA" sz="2000" b="1" dirty="0" smtClean="0"/>
            <a:t>1 етап</a:t>
          </a:r>
          <a:r>
            <a:rPr lang="uk-UA" sz="2000" dirty="0" smtClean="0"/>
            <a:t>: емпірично встановити, чи </a:t>
          </a:r>
          <a:r>
            <a:rPr lang="uk-UA" sz="2000" b="1" dirty="0" smtClean="0"/>
            <a:t>існувало явище </a:t>
          </a:r>
          <a:r>
            <a:rPr lang="uk-UA" sz="2000" dirty="0" smtClean="0"/>
            <a:t>в усіх відомих суспільствах: якщо так, то можна було б припустити його нормальність</a:t>
          </a:r>
          <a:endParaRPr lang="uk-UA" sz="2000" dirty="0"/>
        </a:p>
      </dgm:t>
    </dgm:pt>
    <dgm:pt modelId="{00F80F55-CF39-44DF-B85B-5DF677B7B1C0}" type="parTrans" cxnId="{24F78B67-39D7-4546-902F-EEC43D1DA0ED}">
      <dgm:prSet/>
      <dgm:spPr/>
      <dgm:t>
        <a:bodyPr/>
        <a:lstStyle/>
        <a:p>
          <a:endParaRPr lang="uk-UA"/>
        </a:p>
      </dgm:t>
    </dgm:pt>
    <dgm:pt modelId="{24CF64B0-50AA-4765-B031-DB2E9F3E0943}" type="sibTrans" cxnId="{24F78B67-39D7-4546-902F-EEC43D1DA0ED}">
      <dgm:prSet/>
      <dgm:spPr/>
      <dgm:t>
        <a:bodyPr/>
        <a:lstStyle/>
        <a:p>
          <a:endParaRPr lang="uk-UA"/>
        </a:p>
      </dgm:t>
    </dgm:pt>
    <dgm:pt modelId="{437A2B51-CC6F-4C6A-8A95-109E0BCF46EA}">
      <dgm:prSet phldrT="[Текст]"/>
      <dgm:spPr/>
      <dgm:t>
        <a:bodyPr/>
        <a:lstStyle/>
        <a:p>
          <a:r>
            <a:rPr lang="uk-UA" b="1" dirty="0" smtClean="0"/>
            <a:t>2 етап: </a:t>
          </a:r>
          <a:r>
            <a:rPr lang="uk-UA" dirty="0" smtClean="0"/>
            <a:t>встановити </a:t>
          </a:r>
          <a:r>
            <a:rPr lang="uk-UA" b="1" dirty="0" smtClean="0"/>
            <a:t>внесок</a:t>
          </a:r>
          <a:r>
            <a:rPr lang="uk-UA" dirty="0" smtClean="0"/>
            <a:t> цього явища в «умови, необхідні для життя групи».</a:t>
          </a:r>
          <a:endParaRPr lang="uk-UA" dirty="0"/>
        </a:p>
      </dgm:t>
    </dgm:pt>
    <dgm:pt modelId="{37FE9306-3FA4-444E-81F3-AFB840BD0A44}" type="parTrans" cxnId="{C47F7352-44BF-4421-8F10-7FBF38819775}">
      <dgm:prSet/>
      <dgm:spPr/>
      <dgm:t>
        <a:bodyPr/>
        <a:lstStyle/>
        <a:p>
          <a:endParaRPr lang="uk-UA"/>
        </a:p>
      </dgm:t>
    </dgm:pt>
    <dgm:pt modelId="{AE751AF4-82B9-47AB-9D1A-95C17806BE34}" type="sibTrans" cxnId="{C47F7352-44BF-4421-8F10-7FBF38819775}">
      <dgm:prSet/>
      <dgm:spPr/>
      <dgm:t>
        <a:bodyPr/>
        <a:lstStyle/>
        <a:p>
          <a:endParaRPr lang="uk-UA"/>
        </a:p>
      </dgm:t>
    </dgm:pt>
    <dgm:pt modelId="{34206BFE-92CD-44E7-9F92-367297D38E8A}">
      <dgm:prSet phldrT="[Текст]"/>
      <dgm:spPr/>
      <dgm:t>
        <a:bodyPr/>
        <a:lstStyle/>
        <a:p>
          <a:r>
            <a:rPr lang="uk-UA" b="1" dirty="0" smtClean="0"/>
            <a:t>3 етап: </a:t>
          </a:r>
          <a:r>
            <a:rPr lang="uk-UA" dirty="0" smtClean="0"/>
            <a:t>висновок про функціональність і </a:t>
          </a:r>
          <a:r>
            <a:rPr lang="uk-UA" b="1" dirty="0" smtClean="0"/>
            <a:t>встановити критерій </a:t>
          </a:r>
          <a:r>
            <a:rPr lang="uk-UA" dirty="0" smtClean="0"/>
            <a:t>для оцінки патології</a:t>
          </a:r>
          <a:endParaRPr lang="uk-UA" dirty="0"/>
        </a:p>
      </dgm:t>
    </dgm:pt>
    <dgm:pt modelId="{CF5937D4-A1A6-4D9E-B7E3-E755809064D1}" type="parTrans" cxnId="{0C8D99DB-4180-44AD-8968-20360D621453}">
      <dgm:prSet/>
      <dgm:spPr/>
      <dgm:t>
        <a:bodyPr/>
        <a:lstStyle/>
        <a:p>
          <a:endParaRPr lang="uk-UA"/>
        </a:p>
      </dgm:t>
    </dgm:pt>
    <dgm:pt modelId="{CD87CC63-9F44-4CDD-9178-2E9A5F990351}" type="sibTrans" cxnId="{0C8D99DB-4180-44AD-8968-20360D621453}">
      <dgm:prSet/>
      <dgm:spPr/>
      <dgm:t>
        <a:bodyPr/>
        <a:lstStyle/>
        <a:p>
          <a:endParaRPr lang="uk-UA"/>
        </a:p>
      </dgm:t>
    </dgm:pt>
    <dgm:pt modelId="{1837A3F2-A289-4317-BA5B-E07649FB6070}" type="pres">
      <dgm:prSet presAssocID="{FD67A0E3-A203-4860-B7F1-68CAAEB6310E}" presName="outerComposite" presStyleCnt="0">
        <dgm:presLayoutVars>
          <dgm:chMax val="5"/>
          <dgm:dir/>
          <dgm:resizeHandles val="exact"/>
        </dgm:presLayoutVars>
      </dgm:prSet>
      <dgm:spPr/>
    </dgm:pt>
    <dgm:pt modelId="{991BFA9F-D957-41D1-9BE6-D72BBF5826B1}" type="pres">
      <dgm:prSet presAssocID="{FD67A0E3-A203-4860-B7F1-68CAAEB6310E}" presName="dummyMaxCanvas" presStyleCnt="0">
        <dgm:presLayoutVars/>
      </dgm:prSet>
      <dgm:spPr/>
    </dgm:pt>
    <dgm:pt modelId="{F2A81DC4-BA3B-49B2-B342-500C9BEBC405}" type="pres">
      <dgm:prSet presAssocID="{FD67A0E3-A203-4860-B7F1-68CAAEB6310E}" presName="ThreeNodes_1" presStyleLbl="node1" presStyleIdx="0" presStyleCnt="3" custLinFactNeighborX="4437" custLinFactNeighborY="-11219">
        <dgm:presLayoutVars>
          <dgm:bulletEnabled val="1"/>
        </dgm:presLayoutVars>
      </dgm:prSet>
      <dgm:spPr/>
    </dgm:pt>
    <dgm:pt modelId="{3AC13BE1-4246-49FF-AF6B-E83260ED5960}" type="pres">
      <dgm:prSet presAssocID="{FD67A0E3-A203-4860-B7F1-68CAAEB6310E}" presName="ThreeNodes_2" presStyleLbl="node1" presStyleIdx="1" presStyleCnt="3">
        <dgm:presLayoutVars>
          <dgm:bulletEnabled val="1"/>
        </dgm:presLayoutVars>
      </dgm:prSet>
      <dgm:spPr/>
    </dgm:pt>
    <dgm:pt modelId="{919DDBDE-002C-4EC5-AA3C-1F383D98C6C6}" type="pres">
      <dgm:prSet presAssocID="{FD67A0E3-A203-4860-B7F1-68CAAEB6310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5D6188-EEA9-4806-AF9D-C984BA3C65ED}" type="pres">
      <dgm:prSet presAssocID="{FD67A0E3-A203-4860-B7F1-68CAAEB6310E}" presName="ThreeConn_1-2" presStyleLbl="fgAccFollowNode1" presStyleIdx="0" presStyleCnt="2">
        <dgm:presLayoutVars>
          <dgm:bulletEnabled val="1"/>
        </dgm:presLayoutVars>
      </dgm:prSet>
      <dgm:spPr/>
    </dgm:pt>
    <dgm:pt modelId="{D052C5F1-D859-4FC3-B6FE-1DC10903DFE9}" type="pres">
      <dgm:prSet presAssocID="{FD67A0E3-A203-4860-B7F1-68CAAEB6310E}" presName="ThreeConn_2-3" presStyleLbl="fgAccFollowNode1" presStyleIdx="1" presStyleCnt="2">
        <dgm:presLayoutVars>
          <dgm:bulletEnabled val="1"/>
        </dgm:presLayoutVars>
      </dgm:prSet>
      <dgm:spPr/>
    </dgm:pt>
    <dgm:pt modelId="{542132CC-F337-42CC-949E-2BEAFFEDE2CB}" type="pres">
      <dgm:prSet presAssocID="{FD67A0E3-A203-4860-B7F1-68CAAEB6310E}" presName="ThreeNodes_1_text" presStyleLbl="node1" presStyleIdx="2" presStyleCnt="3">
        <dgm:presLayoutVars>
          <dgm:bulletEnabled val="1"/>
        </dgm:presLayoutVars>
      </dgm:prSet>
      <dgm:spPr/>
    </dgm:pt>
    <dgm:pt modelId="{DD26DF0E-86C9-4E65-B95D-627C2280B5BF}" type="pres">
      <dgm:prSet presAssocID="{FD67A0E3-A203-4860-B7F1-68CAAEB6310E}" presName="ThreeNodes_2_text" presStyleLbl="node1" presStyleIdx="2" presStyleCnt="3">
        <dgm:presLayoutVars>
          <dgm:bulletEnabled val="1"/>
        </dgm:presLayoutVars>
      </dgm:prSet>
      <dgm:spPr/>
    </dgm:pt>
    <dgm:pt modelId="{9EEF7312-4F98-44C6-B1A0-12F3A54F8D0D}" type="pres">
      <dgm:prSet presAssocID="{FD67A0E3-A203-4860-B7F1-68CAAEB6310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62D2BCC-7F06-42CE-98ED-5164716E8355}" type="presOf" srcId="{5F707CDF-3A78-468A-8748-D8528E62505E}" destId="{F2A81DC4-BA3B-49B2-B342-500C9BEBC405}" srcOrd="0" destOrd="0" presId="urn:microsoft.com/office/officeart/2005/8/layout/vProcess5"/>
    <dgm:cxn modelId="{24F78B67-39D7-4546-902F-EEC43D1DA0ED}" srcId="{FD67A0E3-A203-4860-B7F1-68CAAEB6310E}" destId="{5F707CDF-3A78-468A-8748-D8528E62505E}" srcOrd="0" destOrd="0" parTransId="{00F80F55-CF39-44DF-B85B-5DF677B7B1C0}" sibTransId="{24CF64B0-50AA-4765-B031-DB2E9F3E0943}"/>
    <dgm:cxn modelId="{4C93AB48-314C-4C19-9B38-865A0DF2C3E0}" type="presOf" srcId="{34206BFE-92CD-44E7-9F92-367297D38E8A}" destId="{9EEF7312-4F98-44C6-B1A0-12F3A54F8D0D}" srcOrd="1" destOrd="0" presId="urn:microsoft.com/office/officeart/2005/8/layout/vProcess5"/>
    <dgm:cxn modelId="{CE05020F-0478-42F8-A68B-1DE3AF057565}" type="presOf" srcId="{FD67A0E3-A203-4860-B7F1-68CAAEB6310E}" destId="{1837A3F2-A289-4317-BA5B-E07649FB6070}" srcOrd="0" destOrd="0" presId="urn:microsoft.com/office/officeart/2005/8/layout/vProcess5"/>
    <dgm:cxn modelId="{11959BA8-523B-44C8-ADCD-028D466D4167}" type="presOf" srcId="{34206BFE-92CD-44E7-9F92-367297D38E8A}" destId="{919DDBDE-002C-4EC5-AA3C-1F383D98C6C6}" srcOrd="0" destOrd="0" presId="urn:microsoft.com/office/officeart/2005/8/layout/vProcess5"/>
    <dgm:cxn modelId="{ADDE14FF-4DAC-4095-88DA-15C8DFEAE897}" type="presOf" srcId="{AE751AF4-82B9-47AB-9D1A-95C17806BE34}" destId="{D052C5F1-D859-4FC3-B6FE-1DC10903DFE9}" srcOrd="0" destOrd="0" presId="urn:microsoft.com/office/officeart/2005/8/layout/vProcess5"/>
    <dgm:cxn modelId="{E65D001E-7060-4C85-975B-B916B6FEC133}" type="presOf" srcId="{437A2B51-CC6F-4C6A-8A95-109E0BCF46EA}" destId="{3AC13BE1-4246-49FF-AF6B-E83260ED5960}" srcOrd="0" destOrd="0" presId="urn:microsoft.com/office/officeart/2005/8/layout/vProcess5"/>
    <dgm:cxn modelId="{078C730E-28C8-4F8B-A16E-8306A016A970}" type="presOf" srcId="{5F707CDF-3A78-468A-8748-D8528E62505E}" destId="{542132CC-F337-42CC-949E-2BEAFFEDE2CB}" srcOrd="1" destOrd="0" presId="urn:microsoft.com/office/officeart/2005/8/layout/vProcess5"/>
    <dgm:cxn modelId="{74483990-67E2-4903-9D13-D38824C86F85}" type="presOf" srcId="{24CF64B0-50AA-4765-B031-DB2E9F3E0943}" destId="{CC5D6188-EEA9-4806-AF9D-C984BA3C65ED}" srcOrd="0" destOrd="0" presId="urn:microsoft.com/office/officeart/2005/8/layout/vProcess5"/>
    <dgm:cxn modelId="{EBB75468-5BD4-4C1A-8AA5-581A414D839F}" type="presOf" srcId="{437A2B51-CC6F-4C6A-8A95-109E0BCF46EA}" destId="{DD26DF0E-86C9-4E65-B95D-627C2280B5BF}" srcOrd="1" destOrd="0" presId="urn:microsoft.com/office/officeart/2005/8/layout/vProcess5"/>
    <dgm:cxn modelId="{0C8D99DB-4180-44AD-8968-20360D621453}" srcId="{FD67A0E3-A203-4860-B7F1-68CAAEB6310E}" destId="{34206BFE-92CD-44E7-9F92-367297D38E8A}" srcOrd="2" destOrd="0" parTransId="{CF5937D4-A1A6-4D9E-B7E3-E755809064D1}" sibTransId="{CD87CC63-9F44-4CDD-9178-2E9A5F990351}"/>
    <dgm:cxn modelId="{C47F7352-44BF-4421-8F10-7FBF38819775}" srcId="{FD67A0E3-A203-4860-B7F1-68CAAEB6310E}" destId="{437A2B51-CC6F-4C6A-8A95-109E0BCF46EA}" srcOrd="1" destOrd="0" parTransId="{37FE9306-3FA4-444E-81F3-AFB840BD0A44}" sibTransId="{AE751AF4-82B9-47AB-9D1A-95C17806BE34}"/>
    <dgm:cxn modelId="{4FE1CFD5-F108-46FC-BEB3-D178A89FD097}" type="presParOf" srcId="{1837A3F2-A289-4317-BA5B-E07649FB6070}" destId="{991BFA9F-D957-41D1-9BE6-D72BBF5826B1}" srcOrd="0" destOrd="0" presId="urn:microsoft.com/office/officeart/2005/8/layout/vProcess5"/>
    <dgm:cxn modelId="{6B91057C-6A98-4BAB-AFF2-7ACDDAC4BA6E}" type="presParOf" srcId="{1837A3F2-A289-4317-BA5B-E07649FB6070}" destId="{F2A81DC4-BA3B-49B2-B342-500C9BEBC405}" srcOrd="1" destOrd="0" presId="urn:microsoft.com/office/officeart/2005/8/layout/vProcess5"/>
    <dgm:cxn modelId="{DDE75C68-1866-43F1-BC04-C45506ED393F}" type="presParOf" srcId="{1837A3F2-A289-4317-BA5B-E07649FB6070}" destId="{3AC13BE1-4246-49FF-AF6B-E83260ED5960}" srcOrd="2" destOrd="0" presId="urn:microsoft.com/office/officeart/2005/8/layout/vProcess5"/>
    <dgm:cxn modelId="{447434D7-2BB5-42B2-AFDA-B616B75F6A54}" type="presParOf" srcId="{1837A3F2-A289-4317-BA5B-E07649FB6070}" destId="{919DDBDE-002C-4EC5-AA3C-1F383D98C6C6}" srcOrd="3" destOrd="0" presId="urn:microsoft.com/office/officeart/2005/8/layout/vProcess5"/>
    <dgm:cxn modelId="{0BD45D36-F877-4832-901A-2A9EBD99A803}" type="presParOf" srcId="{1837A3F2-A289-4317-BA5B-E07649FB6070}" destId="{CC5D6188-EEA9-4806-AF9D-C984BA3C65ED}" srcOrd="4" destOrd="0" presId="urn:microsoft.com/office/officeart/2005/8/layout/vProcess5"/>
    <dgm:cxn modelId="{6605CCFF-6763-44E7-A73E-93A4688B5236}" type="presParOf" srcId="{1837A3F2-A289-4317-BA5B-E07649FB6070}" destId="{D052C5F1-D859-4FC3-B6FE-1DC10903DFE9}" srcOrd="5" destOrd="0" presId="urn:microsoft.com/office/officeart/2005/8/layout/vProcess5"/>
    <dgm:cxn modelId="{E12751BA-C01A-450D-97A3-A4939FCF32C2}" type="presParOf" srcId="{1837A3F2-A289-4317-BA5B-E07649FB6070}" destId="{542132CC-F337-42CC-949E-2BEAFFEDE2CB}" srcOrd="6" destOrd="0" presId="urn:microsoft.com/office/officeart/2005/8/layout/vProcess5"/>
    <dgm:cxn modelId="{34BEF86C-40C2-4364-907D-5B0529276358}" type="presParOf" srcId="{1837A3F2-A289-4317-BA5B-E07649FB6070}" destId="{DD26DF0E-86C9-4E65-B95D-627C2280B5BF}" srcOrd="7" destOrd="0" presId="urn:microsoft.com/office/officeart/2005/8/layout/vProcess5"/>
    <dgm:cxn modelId="{ED060C23-5DED-4DF1-9057-6BF90D181053}" type="presParOf" srcId="{1837A3F2-A289-4317-BA5B-E07649FB6070}" destId="{9EEF7312-4F98-44C6-B1A0-12F3A54F8D0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E68473-A54D-4666-9D66-2F89C203337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967DFAF-B12F-49EC-84AB-A438BDC5BE29}">
      <dgm:prSet phldrT="[Текст]"/>
      <dgm:spPr/>
      <dgm:t>
        <a:bodyPr/>
        <a:lstStyle/>
        <a:p>
          <a:r>
            <a:rPr lang="uk-UA" dirty="0" smtClean="0"/>
            <a:t>Злочинність впливає на </a:t>
          </a:r>
          <a:r>
            <a:rPr lang="uk-UA" b="1" dirty="0" smtClean="0"/>
            <a:t>соціальну стабільність</a:t>
          </a:r>
          <a:endParaRPr lang="uk-UA" b="1" dirty="0"/>
        </a:p>
      </dgm:t>
    </dgm:pt>
    <dgm:pt modelId="{2D32D4DD-F76C-4EE8-922F-75222B303A3D}" type="parTrans" cxnId="{0FDB4029-5C76-482D-910A-84A4FD449953}">
      <dgm:prSet/>
      <dgm:spPr/>
      <dgm:t>
        <a:bodyPr/>
        <a:lstStyle/>
        <a:p>
          <a:endParaRPr lang="uk-UA"/>
        </a:p>
      </dgm:t>
    </dgm:pt>
    <dgm:pt modelId="{E5AFA446-2B3F-41FA-B19B-F6E56E85D7A2}" type="sibTrans" cxnId="{0FDB4029-5C76-482D-910A-84A4FD449953}">
      <dgm:prSet/>
      <dgm:spPr/>
      <dgm:t>
        <a:bodyPr/>
        <a:lstStyle/>
        <a:p>
          <a:endParaRPr lang="uk-UA"/>
        </a:p>
      </dgm:t>
    </dgm:pt>
    <dgm:pt modelId="{3885EAF3-E0D2-453D-80D5-A76B44C8CB3E}">
      <dgm:prSet phldrT="[Текст]"/>
      <dgm:spPr/>
      <dgm:t>
        <a:bodyPr/>
        <a:lstStyle/>
        <a:p>
          <a:r>
            <a:rPr lang="uk-UA" dirty="0" smtClean="0"/>
            <a:t>Злочин служить для «</a:t>
          </a:r>
          <a:r>
            <a:rPr lang="uk-UA" b="1" u="none" dirty="0" smtClean="0"/>
            <a:t>підсилення колективних настроїв</a:t>
          </a:r>
          <a:r>
            <a:rPr lang="uk-UA" dirty="0" smtClean="0"/>
            <a:t>», загострення сприйняття моральних імперативів, більш тісної інтеграції спільноти.</a:t>
          </a:r>
          <a:endParaRPr lang="uk-UA" dirty="0"/>
        </a:p>
      </dgm:t>
    </dgm:pt>
    <dgm:pt modelId="{6956CCBA-7F49-4188-8DFB-50694AAA1C1B}" type="parTrans" cxnId="{400E0BF3-F262-4907-A6B3-AF5943075DDE}">
      <dgm:prSet/>
      <dgm:spPr/>
      <dgm:t>
        <a:bodyPr/>
        <a:lstStyle/>
        <a:p>
          <a:endParaRPr lang="uk-UA"/>
        </a:p>
      </dgm:t>
    </dgm:pt>
    <dgm:pt modelId="{1151138D-9C1A-478E-94B5-103A1BE5ECFB}" type="sibTrans" cxnId="{400E0BF3-F262-4907-A6B3-AF5943075DDE}">
      <dgm:prSet/>
      <dgm:spPr/>
      <dgm:t>
        <a:bodyPr/>
        <a:lstStyle/>
        <a:p>
          <a:endParaRPr lang="uk-UA"/>
        </a:p>
      </dgm:t>
    </dgm:pt>
    <dgm:pt modelId="{4DF9A2D1-C2E6-4626-8863-124AF819CD5E}">
      <dgm:prSet phldrT="[Текст]"/>
      <dgm:spPr/>
      <dgm:t>
        <a:bodyPr/>
        <a:lstStyle/>
        <a:p>
          <a:r>
            <a:rPr lang="uk-UA" b="1" dirty="0" smtClean="0"/>
            <a:t>Певна кількість злочинів є функціональною</a:t>
          </a:r>
          <a:r>
            <a:rPr lang="uk-UA" dirty="0" smtClean="0"/>
            <a:t>, тоді як занадто мала або занадто велика є патологічною</a:t>
          </a:r>
          <a:endParaRPr lang="uk-UA" dirty="0"/>
        </a:p>
      </dgm:t>
    </dgm:pt>
    <dgm:pt modelId="{C6A55FA5-8E85-48F0-94B3-4858CD5CD3ED}" type="parTrans" cxnId="{0AF19045-94CB-4626-B8FC-598B164DE892}">
      <dgm:prSet/>
      <dgm:spPr/>
      <dgm:t>
        <a:bodyPr/>
        <a:lstStyle/>
        <a:p>
          <a:endParaRPr lang="uk-UA"/>
        </a:p>
      </dgm:t>
    </dgm:pt>
    <dgm:pt modelId="{97F5E835-242A-4797-BAFC-0D36F6137CB1}" type="sibTrans" cxnId="{0AF19045-94CB-4626-B8FC-598B164DE892}">
      <dgm:prSet/>
      <dgm:spPr/>
      <dgm:t>
        <a:bodyPr/>
        <a:lstStyle/>
        <a:p>
          <a:endParaRPr lang="uk-UA"/>
        </a:p>
      </dgm:t>
    </dgm:pt>
    <dgm:pt modelId="{714B6077-C68B-4365-ABBE-EF43FE0FF127}" type="pres">
      <dgm:prSet presAssocID="{73E68473-A54D-4666-9D66-2F89C203337B}" presName="Name0" presStyleCnt="0">
        <dgm:presLayoutVars>
          <dgm:chMax val="7"/>
          <dgm:chPref val="7"/>
          <dgm:dir/>
        </dgm:presLayoutVars>
      </dgm:prSet>
      <dgm:spPr/>
    </dgm:pt>
    <dgm:pt modelId="{4E059312-3098-48E6-8CCD-349841D82ECB}" type="pres">
      <dgm:prSet presAssocID="{73E68473-A54D-4666-9D66-2F89C203337B}" presName="Name1" presStyleCnt="0"/>
      <dgm:spPr/>
    </dgm:pt>
    <dgm:pt modelId="{CF6A75DA-82DE-4F5B-B680-2A6ADAB7C881}" type="pres">
      <dgm:prSet presAssocID="{73E68473-A54D-4666-9D66-2F89C203337B}" presName="cycle" presStyleCnt="0"/>
      <dgm:spPr/>
    </dgm:pt>
    <dgm:pt modelId="{4EA1AAE1-1D41-4F7C-B257-F4BC901CFB9A}" type="pres">
      <dgm:prSet presAssocID="{73E68473-A54D-4666-9D66-2F89C203337B}" presName="srcNode" presStyleLbl="node1" presStyleIdx="0" presStyleCnt="3"/>
      <dgm:spPr/>
    </dgm:pt>
    <dgm:pt modelId="{88C2D80B-CD47-4A6F-81AB-212247C5AF7F}" type="pres">
      <dgm:prSet presAssocID="{73E68473-A54D-4666-9D66-2F89C203337B}" presName="conn" presStyleLbl="parChTrans1D2" presStyleIdx="0" presStyleCnt="1"/>
      <dgm:spPr/>
    </dgm:pt>
    <dgm:pt modelId="{E9052960-832F-42CB-9825-C120B0041DD1}" type="pres">
      <dgm:prSet presAssocID="{73E68473-A54D-4666-9D66-2F89C203337B}" presName="extraNode" presStyleLbl="node1" presStyleIdx="0" presStyleCnt="3"/>
      <dgm:spPr/>
    </dgm:pt>
    <dgm:pt modelId="{A2ECDFDA-5084-461E-BB4A-1E4DED63C37F}" type="pres">
      <dgm:prSet presAssocID="{73E68473-A54D-4666-9D66-2F89C203337B}" presName="dstNode" presStyleLbl="node1" presStyleIdx="0" presStyleCnt="3"/>
      <dgm:spPr/>
    </dgm:pt>
    <dgm:pt modelId="{B9ED9ECC-A47D-4C25-A42C-6DAFDAED60BA}" type="pres">
      <dgm:prSet presAssocID="{E967DFAF-B12F-49EC-84AB-A438BDC5BE2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24E32C-F6C0-45E4-95E5-2897421F24C3}" type="pres">
      <dgm:prSet presAssocID="{E967DFAF-B12F-49EC-84AB-A438BDC5BE29}" presName="accent_1" presStyleCnt="0"/>
      <dgm:spPr/>
    </dgm:pt>
    <dgm:pt modelId="{7E37F754-8D24-4285-A742-94FBC78BE320}" type="pres">
      <dgm:prSet presAssocID="{E967DFAF-B12F-49EC-84AB-A438BDC5BE29}" presName="accentRepeatNode" presStyleLbl="solidFgAcc1" presStyleIdx="0" presStyleCnt="3"/>
      <dgm:spPr/>
    </dgm:pt>
    <dgm:pt modelId="{10831A9C-002F-49CD-9372-4D1EE48CCCF6}" type="pres">
      <dgm:prSet presAssocID="{3885EAF3-E0D2-453D-80D5-A76B44C8CB3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0284F4-3C58-4FF0-9DCE-21866B90591A}" type="pres">
      <dgm:prSet presAssocID="{3885EAF3-E0D2-453D-80D5-A76B44C8CB3E}" presName="accent_2" presStyleCnt="0"/>
      <dgm:spPr/>
    </dgm:pt>
    <dgm:pt modelId="{8DD1CA5E-CCCB-44DF-9E17-3D07EA9FEE5A}" type="pres">
      <dgm:prSet presAssocID="{3885EAF3-E0D2-453D-80D5-A76B44C8CB3E}" presName="accentRepeatNode" presStyleLbl="solidFgAcc1" presStyleIdx="1" presStyleCnt="3"/>
      <dgm:spPr/>
    </dgm:pt>
    <dgm:pt modelId="{6B5FE224-31DF-4AFC-9DA0-C7833C9F4728}" type="pres">
      <dgm:prSet presAssocID="{4DF9A2D1-C2E6-4626-8863-124AF819CD5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982A4A-3DEF-4EA8-9124-032AE366686A}" type="pres">
      <dgm:prSet presAssocID="{4DF9A2D1-C2E6-4626-8863-124AF819CD5E}" presName="accent_3" presStyleCnt="0"/>
      <dgm:spPr/>
    </dgm:pt>
    <dgm:pt modelId="{1075EC51-5B90-411A-BAA5-8703DCBA1CF0}" type="pres">
      <dgm:prSet presAssocID="{4DF9A2D1-C2E6-4626-8863-124AF819CD5E}" presName="accentRepeatNode" presStyleLbl="solidFgAcc1" presStyleIdx="2" presStyleCnt="3"/>
      <dgm:spPr/>
    </dgm:pt>
  </dgm:ptLst>
  <dgm:cxnLst>
    <dgm:cxn modelId="{5D2D71BE-E768-4CC5-80DF-163B35D29F99}" type="presOf" srcId="{3885EAF3-E0D2-453D-80D5-A76B44C8CB3E}" destId="{10831A9C-002F-49CD-9372-4D1EE48CCCF6}" srcOrd="0" destOrd="0" presId="urn:microsoft.com/office/officeart/2008/layout/VerticalCurvedList"/>
    <dgm:cxn modelId="{0AF19045-94CB-4626-B8FC-598B164DE892}" srcId="{73E68473-A54D-4666-9D66-2F89C203337B}" destId="{4DF9A2D1-C2E6-4626-8863-124AF819CD5E}" srcOrd="2" destOrd="0" parTransId="{C6A55FA5-8E85-48F0-94B3-4858CD5CD3ED}" sibTransId="{97F5E835-242A-4797-BAFC-0D36F6137CB1}"/>
    <dgm:cxn modelId="{17DEA8D5-F7BD-485B-91D4-9087C68C83E3}" type="presOf" srcId="{E5AFA446-2B3F-41FA-B19B-F6E56E85D7A2}" destId="{88C2D80B-CD47-4A6F-81AB-212247C5AF7F}" srcOrd="0" destOrd="0" presId="urn:microsoft.com/office/officeart/2008/layout/VerticalCurvedList"/>
    <dgm:cxn modelId="{400E0BF3-F262-4907-A6B3-AF5943075DDE}" srcId="{73E68473-A54D-4666-9D66-2F89C203337B}" destId="{3885EAF3-E0D2-453D-80D5-A76B44C8CB3E}" srcOrd="1" destOrd="0" parTransId="{6956CCBA-7F49-4188-8DFB-50694AAA1C1B}" sibTransId="{1151138D-9C1A-478E-94B5-103A1BE5ECFB}"/>
    <dgm:cxn modelId="{0FDB4029-5C76-482D-910A-84A4FD449953}" srcId="{73E68473-A54D-4666-9D66-2F89C203337B}" destId="{E967DFAF-B12F-49EC-84AB-A438BDC5BE29}" srcOrd="0" destOrd="0" parTransId="{2D32D4DD-F76C-4EE8-922F-75222B303A3D}" sibTransId="{E5AFA446-2B3F-41FA-B19B-F6E56E85D7A2}"/>
    <dgm:cxn modelId="{F57E2969-6672-49ED-A6A4-78DA3F454BD1}" type="presOf" srcId="{73E68473-A54D-4666-9D66-2F89C203337B}" destId="{714B6077-C68B-4365-ABBE-EF43FE0FF127}" srcOrd="0" destOrd="0" presId="urn:microsoft.com/office/officeart/2008/layout/VerticalCurvedList"/>
    <dgm:cxn modelId="{030FF567-2E4A-4D8F-B836-06AA149BA024}" type="presOf" srcId="{4DF9A2D1-C2E6-4626-8863-124AF819CD5E}" destId="{6B5FE224-31DF-4AFC-9DA0-C7833C9F4728}" srcOrd="0" destOrd="0" presId="urn:microsoft.com/office/officeart/2008/layout/VerticalCurvedList"/>
    <dgm:cxn modelId="{30B0D1B7-1B0D-41DC-B20E-DD8B6138408B}" type="presOf" srcId="{E967DFAF-B12F-49EC-84AB-A438BDC5BE29}" destId="{B9ED9ECC-A47D-4C25-A42C-6DAFDAED60BA}" srcOrd="0" destOrd="0" presId="urn:microsoft.com/office/officeart/2008/layout/VerticalCurvedList"/>
    <dgm:cxn modelId="{54444DAA-C452-4F81-95FA-DD2A5695AE07}" type="presParOf" srcId="{714B6077-C68B-4365-ABBE-EF43FE0FF127}" destId="{4E059312-3098-48E6-8CCD-349841D82ECB}" srcOrd="0" destOrd="0" presId="urn:microsoft.com/office/officeart/2008/layout/VerticalCurvedList"/>
    <dgm:cxn modelId="{3B6EB834-FF07-4103-A54C-C53CCA9A38AD}" type="presParOf" srcId="{4E059312-3098-48E6-8CCD-349841D82ECB}" destId="{CF6A75DA-82DE-4F5B-B680-2A6ADAB7C881}" srcOrd="0" destOrd="0" presId="urn:microsoft.com/office/officeart/2008/layout/VerticalCurvedList"/>
    <dgm:cxn modelId="{576F58A2-E6C9-46CF-AE09-94BA507C9FAE}" type="presParOf" srcId="{CF6A75DA-82DE-4F5B-B680-2A6ADAB7C881}" destId="{4EA1AAE1-1D41-4F7C-B257-F4BC901CFB9A}" srcOrd="0" destOrd="0" presId="urn:microsoft.com/office/officeart/2008/layout/VerticalCurvedList"/>
    <dgm:cxn modelId="{C85B58F9-B757-49F7-9863-094ACB4362DD}" type="presParOf" srcId="{CF6A75DA-82DE-4F5B-B680-2A6ADAB7C881}" destId="{88C2D80B-CD47-4A6F-81AB-212247C5AF7F}" srcOrd="1" destOrd="0" presId="urn:microsoft.com/office/officeart/2008/layout/VerticalCurvedList"/>
    <dgm:cxn modelId="{9E01003B-3055-4228-AAD5-3C7AA2B63F4E}" type="presParOf" srcId="{CF6A75DA-82DE-4F5B-B680-2A6ADAB7C881}" destId="{E9052960-832F-42CB-9825-C120B0041DD1}" srcOrd="2" destOrd="0" presId="urn:microsoft.com/office/officeart/2008/layout/VerticalCurvedList"/>
    <dgm:cxn modelId="{B03461F6-8DDE-454B-9A13-7C01D3238C60}" type="presParOf" srcId="{CF6A75DA-82DE-4F5B-B680-2A6ADAB7C881}" destId="{A2ECDFDA-5084-461E-BB4A-1E4DED63C37F}" srcOrd="3" destOrd="0" presId="urn:microsoft.com/office/officeart/2008/layout/VerticalCurvedList"/>
    <dgm:cxn modelId="{98F05D1C-0A12-44A8-87A9-40770430FF3F}" type="presParOf" srcId="{4E059312-3098-48E6-8CCD-349841D82ECB}" destId="{B9ED9ECC-A47D-4C25-A42C-6DAFDAED60BA}" srcOrd="1" destOrd="0" presId="urn:microsoft.com/office/officeart/2008/layout/VerticalCurvedList"/>
    <dgm:cxn modelId="{D06DEB23-443C-440A-8FF3-B31CD2261BDB}" type="presParOf" srcId="{4E059312-3098-48E6-8CCD-349841D82ECB}" destId="{8A24E32C-F6C0-45E4-95E5-2897421F24C3}" srcOrd="2" destOrd="0" presId="urn:microsoft.com/office/officeart/2008/layout/VerticalCurvedList"/>
    <dgm:cxn modelId="{C7F56D4D-ABFA-4799-8A09-B5BBE90CD95A}" type="presParOf" srcId="{8A24E32C-F6C0-45E4-95E5-2897421F24C3}" destId="{7E37F754-8D24-4285-A742-94FBC78BE320}" srcOrd="0" destOrd="0" presId="urn:microsoft.com/office/officeart/2008/layout/VerticalCurvedList"/>
    <dgm:cxn modelId="{6644EBD1-544F-4E51-8AC8-0AC1231B9450}" type="presParOf" srcId="{4E059312-3098-48E6-8CCD-349841D82ECB}" destId="{10831A9C-002F-49CD-9372-4D1EE48CCCF6}" srcOrd="3" destOrd="0" presId="urn:microsoft.com/office/officeart/2008/layout/VerticalCurvedList"/>
    <dgm:cxn modelId="{F56B05AE-42FE-4174-B981-DEA20408FB1E}" type="presParOf" srcId="{4E059312-3098-48E6-8CCD-349841D82ECB}" destId="{E10284F4-3C58-4FF0-9DCE-21866B90591A}" srcOrd="4" destOrd="0" presId="urn:microsoft.com/office/officeart/2008/layout/VerticalCurvedList"/>
    <dgm:cxn modelId="{F537AAC6-ACF4-46A2-B03D-36D913A2CB2C}" type="presParOf" srcId="{E10284F4-3C58-4FF0-9DCE-21866B90591A}" destId="{8DD1CA5E-CCCB-44DF-9E17-3D07EA9FEE5A}" srcOrd="0" destOrd="0" presId="urn:microsoft.com/office/officeart/2008/layout/VerticalCurvedList"/>
    <dgm:cxn modelId="{3867B26D-A99B-4E8D-BA9E-D1092ADB8BD6}" type="presParOf" srcId="{4E059312-3098-48E6-8CCD-349841D82ECB}" destId="{6B5FE224-31DF-4AFC-9DA0-C7833C9F4728}" srcOrd="5" destOrd="0" presId="urn:microsoft.com/office/officeart/2008/layout/VerticalCurvedList"/>
    <dgm:cxn modelId="{3052C74B-557D-4214-B65B-2E9BBCEFD184}" type="presParOf" srcId="{4E059312-3098-48E6-8CCD-349841D82ECB}" destId="{0E982A4A-3DEF-4EA8-9124-032AE366686A}" srcOrd="6" destOrd="0" presId="urn:microsoft.com/office/officeart/2008/layout/VerticalCurvedList"/>
    <dgm:cxn modelId="{7C47D7A6-D85E-4A5E-9CC2-E9C873618CE9}" type="presParOf" srcId="{0E982A4A-3DEF-4EA8-9124-032AE366686A}" destId="{1075EC51-5B90-411A-BAA5-8703DCBA1C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E905D7-2D30-4C81-B077-3ED8CF2A7D14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F6E8296-95B0-414E-BC20-5101FD7F2CFC}">
      <dgm:prSet phldrT="[Текст]"/>
      <dgm:spPr/>
      <dgm:t>
        <a:bodyPr/>
        <a:lstStyle/>
        <a:p>
          <a:r>
            <a:rPr lang="uk-UA" dirty="0" smtClean="0"/>
            <a:t>Занизькій рівень злочинності</a:t>
          </a:r>
          <a:endParaRPr lang="uk-UA" dirty="0"/>
        </a:p>
      </dgm:t>
    </dgm:pt>
    <dgm:pt modelId="{35C8FC10-2261-4F52-A0CB-8DB15702A864}" type="parTrans" cxnId="{F09D8760-E57A-4E57-83FD-F9FE2E0DE4DC}">
      <dgm:prSet/>
      <dgm:spPr/>
      <dgm:t>
        <a:bodyPr/>
        <a:lstStyle/>
        <a:p>
          <a:endParaRPr lang="uk-UA"/>
        </a:p>
      </dgm:t>
    </dgm:pt>
    <dgm:pt modelId="{9B06BC72-E053-4085-9645-D52913B2A9AB}" type="sibTrans" cxnId="{F09D8760-E57A-4E57-83FD-F9FE2E0DE4DC}">
      <dgm:prSet/>
      <dgm:spPr/>
      <dgm:t>
        <a:bodyPr/>
        <a:lstStyle/>
        <a:p>
          <a:endParaRPr lang="uk-UA"/>
        </a:p>
      </dgm:t>
    </dgm:pt>
    <dgm:pt modelId="{2FAC468A-B39F-4D33-80E0-EDD1FEE0BECD}">
      <dgm:prSet phldrT="[Текст]"/>
      <dgm:spPr/>
      <dgm:t>
        <a:bodyPr/>
        <a:lstStyle/>
        <a:p>
          <a:r>
            <a:rPr lang="uk-UA" dirty="0" smtClean="0"/>
            <a:t>сили соціального контролю стали надто сильними, що надто великі соціальні інвестиції були зроблені для його усунення: результатом є соціальна стагнація</a:t>
          </a:r>
          <a:endParaRPr lang="uk-UA" dirty="0"/>
        </a:p>
      </dgm:t>
    </dgm:pt>
    <dgm:pt modelId="{9BBAB4A4-EB7B-401A-899C-336BF540D444}" type="parTrans" cxnId="{A9302843-76D7-4EB1-AD85-824F7BE3842B}">
      <dgm:prSet/>
      <dgm:spPr/>
      <dgm:t>
        <a:bodyPr/>
        <a:lstStyle/>
        <a:p>
          <a:endParaRPr lang="uk-UA"/>
        </a:p>
      </dgm:t>
    </dgm:pt>
    <dgm:pt modelId="{D9B9880D-0414-4337-8E6B-93443EB4B095}" type="sibTrans" cxnId="{A9302843-76D7-4EB1-AD85-824F7BE3842B}">
      <dgm:prSet/>
      <dgm:spPr/>
      <dgm:t>
        <a:bodyPr/>
        <a:lstStyle/>
        <a:p>
          <a:endParaRPr lang="uk-UA"/>
        </a:p>
      </dgm:t>
    </dgm:pt>
    <dgm:pt modelId="{59E8A839-D072-4948-9394-BB8FE2F731EB}">
      <dgm:prSet phldrT="[Текст]"/>
      <dgm:spPr/>
      <dgm:t>
        <a:bodyPr/>
        <a:lstStyle/>
        <a:p>
          <a:r>
            <a:rPr lang="uk-UA" dirty="0" smtClean="0"/>
            <a:t>Надлишок злочинності</a:t>
          </a:r>
          <a:endParaRPr lang="uk-UA" dirty="0"/>
        </a:p>
      </dgm:t>
    </dgm:pt>
    <dgm:pt modelId="{1E0CA3D6-70E8-48DC-9663-7BD853836AD6}" type="parTrans" cxnId="{7FE239F2-8413-47CE-A86D-881A14399BEB}">
      <dgm:prSet/>
      <dgm:spPr/>
      <dgm:t>
        <a:bodyPr/>
        <a:lstStyle/>
        <a:p>
          <a:endParaRPr lang="uk-UA"/>
        </a:p>
      </dgm:t>
    </dgm:pt>
    <dgm:pt modelId="{FBC9E231-CEE6-482F-97F4-0DDD3A9E9759}" type="sibTrans" cxnId="{7FE239F2-8413-47CE-A86D-881A14399BEB}">
      <dgm:prSet/>
      <dgm:spPr/>
      <dgm:t>
        <a:bodyPr/>
        <a:lstStyle/>
        <a:p>
          <a:endParaRPr lang="uk-UA"/>
        </a:p>
      </dgm:t>
    </dgm:pt>
    <dgm:pt modelId="{93A07A3C-6D78-4109-9D26-8687B24E3E75}">
      <dgm:prSet phldrT="[Текст]"/>
      <dgm:spPr/>
      <dgm:t>
        <a:bodyPr/>
        <a:lstStyle/>
        <a:p>
          <a:r>
            <a:rPr lang="uk-UA" dirty="0" smtClean="0"/>
            <a:t>означає, що він підриває здатність групи колективно реагувати на це, і що соціальна згуртованість знаходиться під серйозною загрозою</a:t>
          </a:r>
          <a:endParaRPr lang="uk-UA" dirty="0"/>
        </a:p>
      </dgm:t>
    </dgm:pt>
    <dgm:pt modelId="{527E7FC5-C7EE-4FA4-BE5C-178636071A67}" type="parTrans" cxnId="{1680A5FF-B160-4DFD-B6D9-3D8BD32A39BB}">
      <dgm:prSet/>
      <dgm:spPr/>
      <dgm:t>
        <a:bodyPr/>
        <a:lstStyle/>
        <a:p>
          <a:endParaRPr lang="uk-UA"/>
        </a:p>
      </dgm:t>
    </dgm:pt>
    <dgm:pt modelId="{2F5F340F-48C0-4739-864D-0B54E3446D4F}" type="sibTrans" cxnId="{1680A5FF-B160-4DFD-B6D9-3D8BD32A39BB}">
      <dgm:prSet/>
      <dgm:spPr/>
      <dgm:t>
        <a:bodyPr/>
        <a:lstStyle/>
        <a:p>
          <a:endParaRPr lang="uk-UA"/>
        </a:p>
      </dgm:t>
    </dgm:pt>
    <dgm:pt modelId="{2F8336EA-EAE2-4F22-B2BB-1C5272CAEF84}" type="pres">
      <dgm:prSet presAssocID="{EAE905D7-2D30-4C81-B077-3ED8CF2A7D14}" presName="Name0" presStyleCnt="0">
        <dgm:presLayoutVars>
          <dgm:dir/>
          <dgm:animLvl val="lvl"/>
          <dgm:resizeHandles val="exact"/>
        </dgm:presLayoutVars>
      </dgm:prSet>
      <dgm:spPr/>
    </dgm:pt>
    <dgm:pt modelId="{F633B27E-0602-4D4B-AA56-32D3BFE692DC}" type="pres">
      <dgm:prSet presAssocID="{9F6E8296-95B0-414E-BC20-5101FD7F2CFC}" presName="linNode" presStyleCnt="0"/>
      <dgm:spPr/>
    </dgm:pt>
    <dgm:pt modelId="{5D583A66-0B94-4810-97C1-695C8BBE709E}" type="pres">
      <dgm:prSet presAssocID="{9F6E8296-95B0-414E-BC20-5101FD7F2CFC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2675D6D-E38E-4F0D-B7ED-37FEE1B9A801}" type="pres">
      <dgm:prSet presAssocID="{9F6E8296-95B0-414E-BC20-5101FD7F2CFC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A912C7-CFB8-40DF-833A-6E8A126E7980}" type="pres">
      <dgm:prSet presAssocID="{9B06BC72-E053-4085-9645-D52913B2A9AB}" presName="sp" presStyleCnt="0"/>
      <dgm:spPr/>
    </dgm:pt>
    <dgm:pt modelId="{7D16839A-6008-4ADD-A765-0AA62A237F65}" type="pres">
      <dgm:prSet presAssocID="{59E8A839-D072-4948-9394-BB8FE2F731EB}" presName="linNode" presStyleCnt="0"/>
      <dgm:spPr/>
    </dgm:pt>
    <dgm:pt modelId="{EEFA3B05-7354-4696-8117-5C99FB317849}" type="pres">
      <dgm:prSet presAssocID="{59E8A839-D072-4948-9394-BB8FE2F731E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B7AFA16-05DD-4C7A-BFE4-5B18D2297342}" type="pres">
      <dgm:prSet presAssocID="{59E8A839-D072-4948-9394-BB8FE2F731E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2F6006F-976D-440B-A329-6200D6B41D7E}" type="presOf" srcId="{EAE905D7-2D30-4C81-B077-3ED8CF2A7D14}" destId="{2F8336EA-EAE2-4F22-B2BB-1C5272CAEF84}" srcOrd="0" destOrd="0" presId="urn:microsoft.com/office/officeart/2005/8/layout/vList5"/>
    <dgm:cxn modelId="{B43610F4-DE9B-4F16-81B8-271C04A3CCD2}" type="presOf" srcId="{93A07A3C-6D78-4109-9D26-8687B24E3E75}" destId="{5B7AFA16-05DD-4C7A-BFE4-5B18D2297342}" srcOrd="0" destOrd="0" presId="urn:microsoft.com/office/officeart/2005/8/layout/vList5"/>
    <dgm:cxn modelId="{944BD172-5028-4D0B-8492-1FC84DB6B714}" type="presOf" srcId="{2FAC468A-B39F-4D33-80E0-EDD1FEE0BECD}" destId="{D2675D6D-E38E-4F0D-B7ED-37FEE1B9A801}" srcOrd="0" destOrd="0" presId="urn:microsoft.com/office/officeart/2005/8/layout/vList5"/>
    <dgm:cxn modelId="{A9302843-76D7-4EB1-AD85-824F7BE3842B}" srcId="{9F6E8296-95B0-414E-BC20-5101FD7F2CFC}" destId="{2FAC468A-B39F-4D33-80E0-EDD1FEE0BECD}" srcOrd="0" destOrd="0" parTransId="{9BBAB4A4-EB7B-401A-899C-336BF540D444}" sibTransId="{D9B9880D-0414-4337-8E6B-93443EB4B095}"/>
    <dgm:cxn modelId="{0D2D2669-F391-4911-B04E-914F556BA18F}" type="presOf" srcId="{9F6E8296-95B0-414E-BC20-5101FD7F2CFC}" destId="{5D583A66-0B94-4810-97C1-695C8BBE709E}" srcOrd="0" destOrd="0" presId="urn:microsoft.com/office/officeart/2005/8/layout/vList5"/>
    <dgm:cxn modelId="{7FE239F2-8413-47CE-A86D-881A14399BEB}" srcId="{EAE905D7-2D30-4C81-B077-3ED8CF2A7D14}" destId="{59E8A839-D072-4948-9394-BB8FE2F731EB}" srcOrd="1" destOrd="0" parTransId="{1E0CA3D6-70E8-48DC-9663-7BD853836AD6}" sibTransId="{FBC9E231-CEE6-482F-97F4-0DDD3A9E9759}"/>
    <dgm:cxn modelId="{1680A5FF-B160-4DFD-B6D9-3D8BD32A39BB}" srcId="{59E8A839-D072-4948-9394-BB8FE2F731EB}" destId="{93A07A3C-6D78-4109-9D26-8687B24E3E75}" srcOrd="0" destOrd="0" parTransId="{527E7FC5-C7EE-4FA4-BE5C-178636071A67}" sibTransId="{2F5F340F-48C0-4739-864D-0B54E3446D4F}"/>
    <dgm:cxn modelId="{4D2DB58C-9F15-442E-9312-8AF837931F8C}" type="presOf" srcId="{59E8A839-D072-4948-9394-BB8FE2F731EB}" destId="{EEFA3B05-7354-4696-8117-5C99FB317849}" srcOrd="0" destOrd="0" presId="urn:microsoft.com/office/officeart/2005/8/layout/vList5"/>
    <dgm:cxn modelId="{F09D8760-E57A-4E57-83FD-F9FE2E0DE4DC}" srcId="{EAE905D7-2D30-4C81-B077-3ED8CF2A7D14}" destId="{9F6E8296-95B0-414E-BC20-5101FD7F2CFC}" srcOrd="0" destOrd="0" parTransId="{35C8FC10-2261-4F52-A0CB-8DB15702A864}" sibTransId="{9B06BC72-E053-4085-9645-D52913B2A9AB}"/>
    <dgm:cxn modelId="{A54DB7CB-7F19-4129-BD2D-B69D02808C7E}" type="presParOf" srcId="{2F8336EA-EAE2-4F22-B2BB-1C5272CAEF84}" destId="{F633B27E-0602-4D4B-AA56-32D3BFE692DC}" srcOrd="0" destOrd="0" presId="urn:microsoft.com/office/officeart/2005/8/layout/vList5"/>
    <dgm:cxn modelId="{1F3D920B-9141-4D8C-9DD1-470037789165}" type="presParOf" srcId="{F633B27E-0602-4D4B-AA56-32D3BFE692DC}" destId="{5D583A66-0B94-4810-97C1-695C8BBE709E}" srcOrd="0" destOrd="0" presId="urn:microsoft.com/office/officeart/2005/8/layout/vList5"/>
    <dgm:cxn modelId="{0321DD0C-CF96-4C66-84FA-801D5DDAACE7}" type="presParOf" srcId="{F633B27E-0602-4D4B-AA56-32D3BFE692DC}" destId="{D2675D6D-E38E-4F0D-B7ED-37FEE1B9A801}" srcOrd="1" destOrd="0" presId="urn:microsoft.com/office/officeart/2005/8/layout/vList5"/>
    <dgm:cxn modelId="{B2382780-DC7B-4A85-9C12-D7C942BB3D16}" type="presParOf" srcId="{2F8336EA-EAE2-4F22-B2BB-1C5272CAEF84}" destId="{70A912C7-CFB8-40DF-833A-6E8A126E7980}" srcOrd="1" destOrd="0" presId="urn:microsoft.com/office/officeart/2005/8/layout/vList5"/>
    <dgm:cxn modelId="{04B72E34-F8B7-4307-B933-CD687FCC13DF}" type="presParOf" srcId="{2F8336EA-EAE2-4F22-B2BB-1C5272CAEF84}" destId="{7D16839A-6008-4ADD-A765-0AA62A237F65}" srcOrd="2" destOrd="0" presId="urn:microsoft.com/office/officeart/2005/8/layout/vList5"/>
    <dgm:cxn modelId="{FC1B4FC8-1ECE-4748-AC76-0362D2E62074}" type="presParOf" srcId="{7D16839A-6008-4ADD-A765-0AA62A237F65}" destId="{EEFA3B05-7354-4696-8117-5C99FB317849}" srcOrd="0" destOrd="0" presId="urn:microsoft.com/office/officeart/2005/8/layout/vList5"/>
    <dgm:cxn modelId="{6B03CD1A-0EB7-438B-88C5-B9B1B5C9E1ED}" type="presParOf" srcId="{7D16839A-6008-4ADD-A765-0AA62A237F65}" destId="{5B7AFA16-05DD-4C7A-BFE4-5B18D22973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E36A2A-539D-4B1A-8CCB-A950F561012B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42B920D-538A-40A3-ADA3-6846C33C8061}">
      <dgm:prSet phldrT="[Текст]"/>
      <dgm:spPr/>
      <dgm:t>
        <a:bodyPr/>
        <a:lstStyle/>
        <a:p>
          <a:r>
            <a:rPr lang="uk-UA" dirty="0" smtClean="0"/>
            <a:t>Механічне суспільство</a:t>
          </a:r>
          <a:endParaRPr lang="uk-UA" dirty="0"/>
        </a:p>
      </dgm:t>
    </dgm:pt>
    <dgm:pt modelId="{7168E509-B111-4EBB-B05C-9F71D65CB1F7}" type="parTrans" cxnId="{C97076A4-2588-4493-8248-672609D614F8}">
      <dgm:prSet/>
      <dgm:spPr/>
      <dgm:t>
        <a:bodyPr/>
        <a:lstStyle/>
        <a:p>
          <a:endParaRPr lang="uk-UA"/>
        </a:p>
      </dgm:t>
    </dgm:pt>
    <dgm:pt modelId="{93059864-B030-433E-A65C-FD5A02F98968}" type="sibTrans" cxnId="{C97076A4-2588-4493-8248-672609D614F8}">
      <dgm:prSet/>
      <dgm:spPr/>
      <dgm:t>
        <a:bodyPr/>
        <a:lstStyle/>
        <a:p>
          <a:endParaRPr lang="uk-UA"/>
        </a:p>
      </dgm:t>
    </dgm:pt>
    <dgm:pt modelId="{5E083064-73C4-4E50-B152-9F1AE48CEBAC}">
      <dgm:prSet phldrT="[Текст]"/>
      <dgm:spPr/>
      <dgm:t>
        <a:bodyPr/>
        <a:lstStyle/>
        <a:p>
          <a:r>
            <a:rPr lang="uk-UA" noProof="0" dirty="0" smtClean="0"/>
            <a:t>одноманітність свідомості могла пристосуватись до </a:t>
          </a:r>
          <a:r>
            <a:rPr lang="uk-UA" noProof="0" dirty="0" err="1" smtClean="0"/>
            <a:t>девіантності</a:t>
          </a:r>
          <a:r>
            <a:rPr lang="uk-UA" noProof="0" dirty="0" smtClean="0"/>
            <a:t> лише шляхом суворих каральних реакцій</a:t>
          </a:r>
          <a:endParaRPr lang="uk-UA" noProof="0" dirty="0"/>
        </a:p>
      </dgm:t>
    </dgm:pt>
    <dgm:pt modelId="{F2FAD40D-4589-429A-8A82-8999F0E9762E}" type="parTrans" cxnId="{5C368C03-6114-4037-8016-05CA196E8F2A}">
      <dgm:prSet/>
      <dgm:spPr/>
      <dgm:t>
        <a:bodyPr/>
        <a:lstStyle/>
        <a:p>
          <a:endParaRPr lang="uk-UA"/>
        </a:p>
      </dgm:t>
    </dgm:pt>
    <dgm:pt modelId="{E9B1FED4-032A-4A28-B73E-1E577F2044EE}" type="sibTrans" cxnId="{5C368C03-6114-4037-8016-05CA196E8F2A}">
      <dgm:prSet/>
      <dgm:spPr/>
      <dgm:t>
        <a:bodyPr/>
        <a:lstStyle/>
        <a:p>
          <a:endParaRPr lang="uk-UA"/>
        </a:p>
      </dgm:t>
    </dgm:pt>
    <dgm:pt modelId="{EA2EA463-99D2-4B49-82DE-03FB34379635}">
      <dgm:prSet phldrT="[Текст]"/>
      <dgm:spPr/>
      <dgm:t>
        <a:bodyPr/>
        <a:lstStyle/>
        <a:p>
          <a:r>
            <a:rPr lang="uk-UA" dirty="0" smtClean="0"/>
            <a:t>Органічне суспільство</a:t>
          </a:r>
          <a:endParaRPr lang="uk-UA" dirty="0"/>
        </a:p>
      </dgm:t>
    </dgm:pt>
    <dgm:pt modelId="{EA34009C-9349-4FDD-99F1-9E7EDB5A51BD}" type="parTrans" cxnId="{C644C860-6242-4D43-8B51-DB1604D9ECE6}">
      <dgm:prSet/>
      <dgm:spPr/>
      <dgm:t>
        <a:bodyPr/>
        <a:lstStyle/>
        <a:p>
          <a:endParaRPr lang="uk-UA"/>
        </a:p>
      </dgm:t>
    </dgm:pt>
    <dgm:pt modelId="{B8A8924F-CED2-4184-B1B9-FF4648C53BF0}" type="sibTrans" cxnId="{C644C860-6242-4D43-8B51-DB1604D9ECE6}">
      <dgm:prSet/>
      <dgm:spPr/>
      <dgm:t>
        <a:bodyPr/>
        <a:lstStyle/>
        <a:p>
          <a:endParaRPr lang="uk-UA"/>
        </a:p>
      </dgm:t>
    </dgm:pt>
    <dgm:pt modelId="{283E4A0A-E399-4FB1-A7E8-22F967D72690}">
      <dgm:prSet phldrT="[Текст]"/>
      <dgm:spPr/>
      <dgm:t>
        <a:bodyPr/>
        <a:lstStyle/>
        <a:p>
          <a:r>
            <a:rPr lang="uk-UA" dirty="0" err="1" smtClean="0"/>
            <a:t>реститутивне</a:t>
          </a:r>
          <a:r>
            <a:rPr lang="uk-UA" dirty="0" smtClean="0"/>
            <a:t> правосуддя — мінімальне відшкодування, необхідне для відновлення гармонії, стає більш прийнятним</a:t>
          </a:r>
          <a:endParaRPr lang="uk-UA" dirty="0"/>
        </a:p>
      </dgm:t>
    </dgm:pt>
    <dgm:pt modelId="{F52E853F-829E-4344-A8C7-B21F314AB7DE}" type="parTrans" cxnId="{E4703002-55EC-471B-9635-8815C8EFE8A0}">
      <dgm:prSet/>
      <dgm:spPr/>
      <dgm:t>
        <a:bodyPr/>
        <a:lstStyle/>
        <a:p>
          <a:endParaRPr lang="uk-UA"/>
        </a:p>
      </dgm:t>
    </dgm:pt>
    <dgm:pt modelId="{1CB951FF-AB4A-46A0-9EC9-A607A4849952}" type="sibTrans" cxnId="{E4703002-55EC-471B-9635-8815C8EFE8A0}">
      <dgm:prSet/>
      <dgm:spPr/>
      <dgm:t>
        <a:bodyPr/>
        <a:lstStyle/>
        <a:p>
          <a:endParaRPr lang="uk-UA"/>
        </a:p>
      </dgm:t>
    </dgm:pt>
    <dgm:pt modelId="{803466A7-2305-4C5C-B697-01FF0DF4E9F5}" type="pres">
      <dgm:prSet presAssocID="{97E36A2A-539D-4B1A-8CCB-A950F561012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ABDE49F-9589-4DE9-A341-B78B60DC94FF}" type="pres">
      <dgm:prSet presAssocID="{742B920D-538A-40A3-ADA3-6846C33C8061}" presName="horFlow" presStyleCnt="0"/>
      <dgm:spPr/>
    </dgm:pt>
    <dgm:pt modelId="{233128B7-3A77-4476-81F5-B51E5114A5F9}" type="pres">
      <dgm:prSet presAssocID="{742B920D-538A-40A3-ADA3-6846C33C8061}" presName="bigChev" presStyleLbl="node1" presStyleIdx="0" presStyleCnt="2"/>
      <dgm:spPr/>
      <dgm:t>
        <a:bodyPr/>
        <a:lstStyle/>
        <a:p>
          <a:endParaRPr lang="uk-UA"/>
        </a:p>
      </dgm:t>
    </dgm:pt>
    <dgm:pt modelId="{578EA799-5B59-4D23-985F-BE6AD8BEF5E2}" type="pres">
      <dgm:prSet presAssocID="{F2FAD40D-4589-429A-8A82-8999F0E9762E}" presName="parTrans" presStyleCnt="0"/>
      <dgm:spPr/>
    </dgm:pt>
    <dgm:pt modelId="{CCCC9418-4FD1-441D-8C14-F05C3F831B8B}" type="pres">
      <dgm:prSet presAssocID="{5E083064-73C4-4E50-B152-9F1AE48CEBAC}" presName="node" presStyleLbl="alignAccFollowNode1" presStyleIdx="0" presStyleCnt="2" custScaleX="12602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997E70D-E0B9-4F6F-B862-8DB63D256747}" type="pres">
      <dgm:prSet presAssocID="{742B920D-538A-40A3-ADA3-6846C33C8061}" presName="vSp" presStyleCnt="0"/>
      <dgm:spPr/>
    </dgm:pt>
    <dgm:pt modelId="{FE6C62BC-C043-46CA-B237-ACFF071DE522}" type="pres">
      <dgm:prSet presAssocID="{EA2EA463-99D2-4B49-82DE-03FB34379635}" presName="horFlow" presStyleCnt="0"/>
      <dgm:spPr/>
    </dgm:pt>
    <dgm:pt modelId="{6FB1490C-1615-48AE-B2FB-90D1249C569D}" type="pres">
      <dgm:prSet presAssocID="{EA2EA463-99D2-4B49-82DE-03FB34379635}" presName="bigChev" presStyleLbl="node1" presStyleIdx="1" presStyleCnt="2"/>
      <dgm:spPr/>
      <dgm:t>
        <a:bodyPr/>
        <a:lstStyle/>
        <a:p>
          <a:endParaRPr lang="uk-UA"/>
        </a:p>
      </dgm:t>
    </dgm:pt>
    <dgm:pt modelId="{C0F935C2-E37D-4F06-92CF-A1A5AD629D24}" type="pres">
      <dgm:prSet presAssocID="{F52E853F-829E-4344-A8C7-B21F314AB7DE}" presName="parTrans" presStyleCnt="0"/>
      <dgm:spPr/>
    </dgm:pt>
    <dgm:pt modelId="{7EBF321B-4BCF-487F-BCE0-6FD1AC6C699D}" type="pres">
      <dgm:prSet presAssocID="{283E4A0A-E399-4FB1-A7E8-22F967D72690}" presName="node" presStyleLbl="alignAccFollowNode1" presStyleIdx="1" presStyleCnt="2" custScaleX="13067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45E27C1-9344-41B4-9AE8-8CBD96EF92F1}" type="presOf" srcId="{5E083064-73C4-4E50-B152-9F1AE48CEBAC}" destId="{CCCC9418-4FD1-441D-8C14-F05C3F831B8B}" srcOrd="0" destOrd="0" presId="urn:microsoft.com/office/officeart/2005/8/layout/lProcess3"/>
    <dgm:cxn modelId="{455609A9-5D4C-4D93-A4A5-8CBBC312F92E}" type="presOf" srcId="{283E4A0A-E399-4FB1-A7E8-22F967D72690}" destId="{7EBF321B-4BCF-487F-BCE0-6FD1AC6C699D}" srcOrd="0" destOrd="0" presId="urn:microsoft.com/office/officeart/2005/8/layout/lProcess3"/>
    <dgm:cxn modelId="{C97076A4-2588-4493-8248-672609D614F8}" srcId="{97E36A2A-539D-4B1A-8CCB-A950F561012B}" destId="{742B920D-538A-40A3-ADA3-6846C33C8061}" srcOrd="0" destOrd="0" parTransId="{7168E509-B111-4EBB-B05C-9F71D65CB1F7}" sibTransId="{93059864-B030-433E-A65C-FD5A02F98968}"/>
    <dgm:cxn modelId="{C644C860-6242-4D43-8B51-DB1604D9ECE6}" srcId="{97E36A2A-539D-4B1A-8CCB-A950F561012B}" destId="{EA2EA463-99D2-4B49-82DE-03FB34379635}" srcOrd="1" destOrd="0" parTransId="{EA34009C-9349-4FDD-99F1-9E7EDB5A51BD}" sibTransId="{B8A8924F-CED2-4184-B1B9-FF4648C53BF0}"/>
    <dgm:cxn modelId="{C18F8694-A629-4414-9965-2D44B7F7B5D7}" type="presOf" srcId="{742B920D-538A-40A3-ADA3-6846C33C8061}" destId="{233128B7-3A77-4476-81F5-B51E5114A5F9}" srcOrd="0" destOrd="0" presId="urn:microsoft.com/office/officeart/2005/8/layout/lProcess3"/>
    <dgm:cxn modelId="{5C368C03-6114-4037-8016-05CA196E8F2A}" srcId="{742B920D-538A-40A3-ADA3-6846C33C8061}" destId="{5E083064-73C4-4E50-B152-9F1AE48CEBAC}" srcOrd="0" destOrd="0" parTransId="{F2FAD40D-4589-429A-8A82-8999F0E9762E}" sibTransId="{E9B1FED4-032A-4A28-B73E-1E577F2044EE}"/>
    <dgm:cxn modelId="{E4703002-55EC-471B-9635-8815C8EFE8A0}" srcId="{EA2EA463-99D2-4B49-82DE-03FB34379635}" destId="{283E4A0A-E399-4FB1-A7E8-22F967D72690}" srcOrd="0" destOrd="0" parTransId="{F52E853F-829E-4344-A8C7-B21F314AB7DE}" sibTransId="{1CB951FF-AB4A-46A0-9EC9-A607A4849952}"/>
    <dgm:cxn modelId="{7D9AEC03-DB03-41C0-9FCF-9E8B5317414A}" type="presOf" srcId="{EA2EA463-99D2-4B49-82DE-03FB34379635}" destId="{6FB1490C-1615-48AE-B2FB-90D1249C569D}" srcOrd="0" destOrd="0" presId="urn:microsoft.com/office/officeart/2005/8/layout/lProcess3"/>
    <dgm:cxn modelId="{AEE40780-BF04-481F-BFDD-F8FE7463C7D3}" type="presOf" srcId="{97E36A2A-539D-4B1A-8CCB-A950F561012B}" destId="{803466A7-2305-4C5C-B697-01FF0DF4E9F5}" srcOrd="0" destOrd="0" presId="urn:microsoft.com/office/officeart/2005/8/layout/lProcess3"/>
    <dgm:cxn modelId="{1D639624-FC0A-4357-A6B3-16BE6B943F0D}" type="presParOf" srcId="{803466A7-2305-4C5C-B697-01FF0DF4E9F5}" destId="{FABDE49F-9589-4DE9-A341-B78B60DC94FF}" srcOrd="0" destOrd="0" presId="urn:microsoft.com/office/officeart/2005/8/layout/lProcess3"/>
    <dgm:cxn modelId="{CB75B622-76A9-4D3D-8DFD-8A01A35C873E}" type="presParOf" srcId="{FABDE49F-9589-4DE9-A341-B78B60DC94FF}" destId="{233128B7-3A77-4476-81F5-B51E5114A5F9}" srcOrd="0" destOrd="0" presId="urn:microsoft.com/office/officeart/2005/8/layout/lProcess3"/>
    <dgm:cxn modelId="{588C05B6-BCE6-4457-8B00-7706CC043DFB}" type="presParOf" srcId="{FABDE49F-9589-4DE9-A341-B78B60DC94FF}" destId="{578EA799-5B59-4D23-985F-BE6AD8BEF5E2}" srcOrd="1" destOrd="0" presId="urn:microsoft.com/office/officeart/2005/8/layout/lProcess3"/>
    <dgm:cxn modelId="{6732C1C2-0B0A-46D5-9B84-0AB92D3159F8}" type="presParOf" srcId="{FABDE49F-9589-4DE9-A341-B78B60DC94FF}" destId="{CCCC9418-4FD1-441D-8C14-F05C3F831B8B}" srcOrd="2" destOrd="0" presId="urn:microsoft.com/office/officeart/2005/8/layout/lProcess3"/>
    <dgm:cxn modelId="{00763713-FDDB-45FD-9D9A-89A403A0C658}" type="presParOf" srcId="{803466A7-2305-4C5C-B697-01FF0DF4E9F5}" destId="{4997E70D-E0B9-4F6F-B862-8DB63D256747}" srcOrd="1" destOrd="0" presId="urn:microsoft.com/office/officeart/2005/8/layout/lProcess3"/>
    <dgm:cxn modelId="{E59C7409-8964-483F-B28B-13A0FB18670B}" type="presParOf" srcId="{803466A7-2305-4C5C-B697-01FF0DF4E9F5}" destId="{FE6C62BC-C043-46CA-B237-ACFF071DE522}" srcOrd="2" destOrd="0" presId="urn:microsoft.com/office/officeart/2005/8/layout/lProcess3"/>
    <dgm:cxn modelId="{9FC4F125-C3F1-42A1-BC6C-A9BDDC100D9E}" type="presParOf" srcId="{FE6C62BC-C043-46CA-B237-ACFF071DE522}" destId="{6FB1490C-1615-48AE-B2FB-90D1249C569D}" srcOrd="0" destOrd="0" presId="urn:microsoft.com/office/officeart/2005/8/layout/lProcess3"/>
    <dgm:cxn modelId="{D9234650-52DA-4F3B-869E-5CA07D0D86D3}" type="presParOf" srcId="{FE6C62BC-C043-46CA-B237-ACFF071DE522}" destId="{C0F935C2-E37D-4F06-92CF-A1A5AD629D24}" srcOrd="1" destOrd="0" presId="urn:microsoft.com/office/officeart/2005/8/layout/lProcess3"/>
    <dgm:cxn modelId="{F3CAEA7D-AB9B-493A-8B01-0DB36BEB4AB7}" type="presParOf" srcId="{FE6C62BC-C043-46CA-B237-ACFF071DE522}" destId="{7EBF321B-4BCF-487F-BCE0-6FD1AC6C699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2F705-7E42-49BC-8F1E-DCD5FA0F2C3F}">
      <dsp:nvSpPr>
        <dsp:cNvPr id="0" name=""/>
        <dsp:cNvSpPr/>
      </dsp:nvSpPr>
      <dsp:spPr>
        <a:xfrm>
          <a:off x="3044" y="114311"/>
          <a:ext cx="3291118" cy="245675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02870" rIns="34290" bIns="3429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/>
            <a:t>відмовився від суто економічних рішень (як, на його думку, пропонував Маркс)</a:t>
          </a:r>
          <a:endParaRPr lang="uk-UA" sz="2700" kern="1200" dirty="0"/>
        </a:p>
      </dsp:txBody>
      <dsp:txXfrm>
        <a:off x="60609" y="171876"/>
        <a:ext cx="3175988" cy="2399185"/>
      </dsp:txXfrm>
    </dsp:sp>
    <dsp:sp modelId="{9AF08B04-6D3D-471A-B18E-57E2D266A447}">
      <dsp:nvSpPr>
        <dsp:cNvPr id="0" name=""/>
        <dsp:cNvSpPr/>
      </dsp:nvSpPr>
      <dsp:spPr>
        <a:xfrm>
          <a:off x="3044" y="2571061"/>
          <a:ext cx="3291118" cy="10564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0" rIns="46990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Карл Маркс</a:t>
          </a:r>
          <a:endParaRPr lang="uk-UA" sz="3700" kern="1200" dirty="0"/>
        </a:p>
      </dsp:txBody>
      <dsp:txXfrm>
        <a:off x="3044" y="2571061"/>
        <a:ext cx="2317689" cy="1056402"/>
      </dsp:txXfrm>
    </dsp:sp>
    <dsp:sp modelId="{5CE2B7A8-B0AA-48F0-98FA-C35C44A9F94B}">
      <dsp:nvSpPr>
        <dsp:cNvPr id="0" name=""/>
        <dsp:cNvSpPr/>
      </dsp:nvSpPr>
      <dsp:spPr>
        <a:xfrm>
          <a:off x="2413833" y="2738861"/>
          <a:ext cx="1151891" cy="115189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A27FF-87BB-43CD-9148-2F456A762617}">
      <dsp:nvSpPr>
        <dsp:cNvPr id="0" name=""/>
        <dsp:cNvSpPr/>
      </dsp:nvSpPr>
      <dsp:spPr>
        <a:xfrm>
          <a:off x="3851098" y="114311"/>
          <a:ext cx="3291118" cy="245675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02870" rIns="34290" bIns="3429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/>
            <a:t>Дюркгейм відмовився за будь-яку ціну залишити все на місці</a:t>
          </a:r>
          <a:endParaRPr lang="uk-UA" sz="2700" kern="1200" dirty="0"/>
        </a:p>
      </dsp:txBody>
      <dsp:txXfrm>
        <a:off x="3908663" y="171876"/>
        <a:ext cx="3175988" cy="2399185"/>
      </dsp:txXfrm>
    </dsp:sp>
    <dsp:sp modelId="{DAB62CA4-7887-4D1C-BA7D-41F1F9161C01}">
      <dsp:nvSpPr>
        <dsp:cNvPr id="0" name=""/>
        <dsp:cNvSpPr/>
      </dsp:nvSpPr>
      <dsp:spPr>
        <a:xfrm>
          <a:off x="3851098" y="2571061"/>
          <a:ext cx="3291118" cy="10564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0" rIns="46990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Герберт Спенсер</a:t>
          </a:r>
          <a:endParaRPr lang="uk-UA" sz="3700" kern="1200" dirty="0"/>
        </a:p>
      </dsp:txBody>
      <dsp:txXfrm>
        <a:off x="3851098" y="2571061"/>
        <a:ext cx="2317689" cy="1056402"/>
      </dsp:txXfrm>
    </dsp:sp>
    <dsp:sp modelId="{4CB9152D-5715-44E8-AED4-350C38CF2FF2}">
      <dsp:nvSpPr>
        <dsp:cNvPr id="0" name=""/>
        <dsp:cNvSpPr/>
      </dsp:nvSpPr>
      <dsp:spPr>
        <a:xfrm>
          <a:off x="6264932" y="2725315"/>
          <a:ext cx="1151891" cy="115189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81DC4-BA3B-49B2-B342-500C9BEBC405}">
      <dsp:nvSpPr>
        <dsp:cNvPr id="0" name=""/>
        <dsp:cNvSpPr/>
      </dsp:nvSpPr>
      <dsp:spPr>
        <a:xfrm>
          <a:off x="256470" y="0"/>
          <a:ext cx="5780258" cy="1244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1 етап</a:t>
          </a:r>
          <a:r>
            <a:rPr lang="uk-UA" sz="2000" kern="1200" dirty="0" smtClean="0"/>
            <a:t>: емпірично встановити, чи </a:t>
          </a:r>
          <a:r>
            <a:rPr lang="uk-UA" sz="2000" b="1" kern="1200" dirty="0" smtClean="0"/>
            <a:t>існувало явище </a:t>
          </a:r>
          <a:r>
            <a:rPr lang="uk-UA" sz="2000" kern="1200" dirty="0" smtClean="0"/>
            <a:t>в усіх відомих суспільствах: якщо так, то можна було б припустити його нормальність</a:t>
          </a:r>
          <a:endParaRPr lang="uk-UA" sz="2000" kern="1200" dirty="0"/>
        </a:p>
      </dsp:txBody>
      <dsp:txXfrm>
        <a:off x="292930" y="36460"/>
        <a:ext cx="4436970" cy="1171928"/>
      </dsp:txXfrm>
    </dsp:sp>
    <dsp:sp modelId="{3AC13BE1-4246-49FF-AF6B-E83260ED5960}">
      <dsp:nvSpPr>
        <dsp:cNvPr id="0" name=""/>
        <dsp:cNvSpPr/>
      </dsp:nvSpPr>
      <dsp:spPr>
        <a:xfrm>
          <a:off x="510022" y="1452322"/>
          <a:ext cx="5780258" cy="1244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/>
            <a:t>2 етап: </a:t>
          </a:r>
          <a:r>
            <a:rPr lang="uk-UA" sz="2300" kern="1200" dirty="0" smtClean="0"/>
            <a:t>встановити </a:t>
          </a:r>
          <a:r>
            <a:rPr lang="uk-UA" sz="2300" b="1" kern="1200" dirty="0" smtClean="0"/>
            <a:t>внесок</a:t>
          </a:r>
          <a:r>
            <a:rPr lang="uk-UA" sz="2300" kern="1200" dirty="0" smtClean="0"/>
            <a:t> цього явища в «умови, необхідні для життя групи».</a:t>
          </a:r>
          <a:endParaRPr lang="uk-UA" sz="2300" kern="1200" dirty="0"/>
        </a:p>
      </dsp:txBody>
      <dsp:txXfrm>
        <a:off x="546482" y="1488782"/>
        <a:ext cx="4388164" cy="1171928"/>
      </dsp:txXfrm>
    </dsp:sp>
    <dsp:sp modelId="{919DDBDE-002C-4EC5-AA3C-1F383D98C6C6}">
      <dsp:nvSpPr>
        <dsp:cNvPr id="0" name=""/>
        <dsp:cNvSpPr/>
      </dsp:nvSpPr>
      <dsp:spPr>
        <a:xfrm>
          <a:off x="1020045" y="2904645"/>
          <a:ext cx="5780258" cy="1244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/>
            <a:t>3 етап: </a:t>
          </a:r>
          <a:r>
            <a:rPr lang="uk-UA" sz="2300" kern="1200" dirty="0" smtClean="0"/>
            <a:t>висновок про функціональність і </a:t>
          </a:r>
          <a:r>
            <a:rPr lang="uk-UA" sz="2300" b="1" kern="1200" dirty="0" smtClean="0"/>
            <a:t>встановити критерій </a:t>
          </a:r>
          <a:r>
            <a:rPr lang="uk-UA" sz="2300" kern="1200" dirty="0" smtClean="0"/>
            <a:t>для оцінки патології</a:t>
          </a:r>
          <a:endParaRPr lang="uk-UA" sz="2300" kern="1200" dirty="0"/>
        </a:p>
      </dsp:txBody>
      <dsp:txXfrm>
        <a:off x="1056505" y="2941105"/>
        <a:ext cx="4388164" cy="1171928"/>
      </dsp:txXfrm>
    </dsp:sp>
    <dsp:sp modelId="{CC5D6188-EEA9-4806-AF9D-C984BA3C65ED}">
      <dsp:nvSpPr>
        <dsp:cNvPr id="0" name=""/>
        <dsp:cNvSpPr/>
      </dsp:nvSpPr>
      <dsp:spPr>
        <a:xfrm>
          <a:off x="4971107" y="944009"/>
          <a:ext cx="809151" cy="80915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>
        <a:off x="5153166" y="944009"/>
        <a:ext cx="445033" cy="608886"/>
      </dsp:txXfrm>
    </dsp:sp>
    <dsp:sp modelId="{D052C5F1-D859-4FC3-B6FE-1DC10903DFE9}">
      <dsp:nvSpPr>
        <dsp:cNvPr id="0" name=""/>
        <dsp:cNvSpPr/>
      </dsp:nvSpPr>
      <dsp:spPr>
        <a:xfrm>
          <a:off x="5481129" y="2388033"/>
          <a:ext cx="809151" cy="80915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>
        <a:off x="5663188" y="2388033"/>
        <a:ext cx="445033" cy="6088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2D80B-CD47-4A6F-81AB-212247C5AF7F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D9ECC-A47D-4C25-A42C-6DAFDAED60BA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Злочинність впливає на </a:t>
          </a:r>
          <a:r>
            <a:rPr lang="uk-UA" sz="2300" b="1" kern="1200" dirty="0" smtClean="0"/>
            <a:t>соціальну стабільність</a:t>
          </a:r>
          <a:endParaRPr lang="uk-UA" sz="2300" b="1" kern="1200" dirty="0"/>
        </a:p>
      </dsp:txBody>
      <dsp:txXfrm>
        <a:off x="752110" y="541866"/>
        <a:ext cx="7301111" cy="1083733"/>
      </dsp:txXfrm>
    </dsp:sp>
    <dsp:sp modelId="{7E37F754-8D24-4285-A742-94FBC78BE320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0831A9C-002F-49CD-9372-4D1EE48CCCF6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Злочин служить для «</a:t>
          </a:r>
          <a:r>
            <a:rPr lang="uk-UA" sz="2300" b="1" u="none" kern="1200" dirty="0" smtClean="0"/>
            <a:t>підсилення колективних настроїв</a:t>
          </a:r>
          <a:r>
            <a:rPr lang="uk-UA" sz="2300" kern="1200" dirty="0" smtClean="0"/>
            <a:t>», загострення сприйняття моральних імперативів, більш тісної інтеграції спільноти.</a:t>
          </a:r>
          <a:endParaRPr lang="uk-UA" sz="2300" kern="1200" dirty="0"/>
        </a:p>
      </dsp:txBody>
      <dsp:txXfrm>
        <a:off x="1146048" y="2167466"/>
        <a:ext cx="6907174" cy="1083733"/>
      </dsp:txXfrm>
    </dsp:sp>
    <dsp:sp modelId="{8DD1CA5E-CCCB-44DF-9E17-3D07EA9FEE5A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B5FE224-31DF-4AFC-9DA0-C7833C9F4728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/>
            <a:t>Певна кількість злочинів є функціональною</a:t>
          </a:r>
          <a:r>
            <a:rPr lang="uk-UA" sz="2300" kern="1200" dirty="0" smtClean="0"/>
            <a:t>, тоді як занадто мала або занадто велика є патологічною</a:t>
          </a:r>
          <a:endParaRPr lang="uk-UA" sz="2300" kern="1200" dirty="0"/>
        </a:p>
      </dsp:txBody>
      <dsp:txXfrm>
        <a:off x="752110" y="3793066"/>
        <a:ext cx="7301111" cy="1083733"/>
      </dsp:txXfrm>
    </dsp:sp>
    <dsp:sp modelId="{1075EC51-5B90-411A-BAA5-8703DCBA1CF0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75D6D-E38E-4F0D-B7ED-37FEE1B9A801}">
      <dsp:nvSpPr>
        <dsp:cNvPr id="0" name=""/>
        <dsp:cNvSpPr/>
      </dsp:nvSpPr>
      <dsp:spPr>
        <a:xfrm rot="5400000">
          <a:off x="3512703" y="-824816"/>
          <a:ext cx="2125075" cy="43061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сили соціального контролю стали надто сильними, що надто великі соціальні інвестиції були зроблені для його усунення: результатом є соціальна стагнація</a:t>
          </a:r>
          <a:endParaRPr lang="uk-UA" sz="2100" kern="1200" dirty="0"/>
        </a:p>
      </dsp:txBody>
      <dsp:txXfrm rot="-5400000">
        <a:off x="2422186" y="369439"/>
        <a:ext cx="4202371" cy="1917599"/>
      </dsp:txXfrm>
    </dsp:sp>
    <dsp:sp modelId="{5D583A66-0B94-4810-97C1-695C8BBE709E}">
      <dsp:nvSpPr>
        <dsp:cNvPr id="0" name=""/>
        <dsp:cNvSpPr/>
      </dsp:nvSpPr>
      <dsp:spPr>
        <a:xfrm>
          <a:off x="0" y="66"/>
          <a:ext cx="2422186" cy="26563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Занизькій рівень злочинності</a:t>
          </a:r>
          <a:endParaRPr lang="uk-UA" sz="3000" kern="1200" dirty="0"/>
        </a:p>
      </dsp:txBody>
      <dsp:txXfrm>
        <a:off x="118241" y="118307"/>
        <a:ext cx="2185704" cy="2419861"/>
      </dsp:txXfrm>
    </dsp:sp>
    <dsp:sp modelId="{5B7AFA16-05DD-4C7A-BFE4-5B18D2297342}">
      <dsp:nvSpPr>
        <dsp:cNvPr id="0" name=""/>
        <dsp:cNvSpPr/>
      </dsp:nvSpPr>
      <dsp:spPr>
        <a:xfrm rot="5400000">
          <a:off x="3512703" y="1964344"/>
          <a:ext cx="2125075" cy="43061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означає, що він підриває здатність групи колективно реагувати на це, і що соціальна згуртованість знаходиться під серйозною загрозою</a:t>
          </a:r>
          <a:endParaRPr lang="uk-UA" sz="2100" kern="1200" dirty="0"/>
        </a:p>
      </dsp:txBody>
      <dsp:txXfrm rot="-5400000">
        <a:off x="2422186" y="3158599"/>
        <a:ext cx="4202371" cy="1917599"/>
      </dsp:txXfrm>
    </dsp:sp>
    <dsp:sp modelId="{EEFA3B05-7354-4696-8117-5C99FB317849}">
      <dsp:nvSpPr>
        <dsp:cNvPr id="0" name=""/>
        <dsp:cNvSpPr/>
      </dsp:nvSpPr>
      <dsp:spPr>
        <a:xfrm>
          <a:off x="0" y="2789227"/>
          <a:ext cx="2422186" cy="26563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Надлишок злочинності</a:t>
          </a:r>
          <a:endParaRPr lang="uk-UA" sz="3000" kern="1200" dirty="0"/>
        </a:p>
      </dsp:txBody>
      <dsp:txXfrm>
        <a:off x="118241" y="2907468"/>
        <a:ext cx="2185704" cy="24198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128B7-3A77-4476-81F5-B51E5114A5F9}">
      <dsp:nvSpPr>
        <dsp:cNvPr id="0" name=""/>
        <dsp:cNvSpPr/>
      </dsp:nvSpPr>
      <dsp:spPr>
        <a:xfrm>
          <a:off x="1361818" y="21"/>
          <a:ext cx="4058888" cy="16235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24130" rIns="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Механічне суспільство</a:t>
          </a:r>
          <a:endParaRPr lang="uk-UA" sz="3800" kern="1200" dirty="0"/>
        </a:p>
      </dsp:txBody>
      <dsp:txXfrm>
        <a:off x="2173596" y="21"/>
        <a:ext cx="2435333" cy="1623555"/>
      </dsp:txXfrm>
    </dsp:sp>
    <dsp:sp modelId="{CCCC9418-4FD1-441D-8C14-F05C3F831B8B}">
      <dsp:nvSpPr>
        <dsp:cNvPr id="0" name=""/>
        <dsp:cNvSpPr/>
      </dsp:nvSpPr>
      <dsp:spPr>
        <a:xfrm>
          <a:off x="4893051" y="138023"/>
          <a:ext cx="4245627" cy="134755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/>
            <a:t>одноманітність свідомості могла пристосуватись до </a:t>
          </a:r>
          <a:r>
            <a:rPr lang="uk-UA" sz="1800" kern="1200" noProof="0" dirty="0" err="1" smtClean="0"/>
            <a:t>девіантності</a:t>
          </a:r>
          <a:r>
            <a:rPr lang="uk-UA" sz="1800" kern="1200" noProof="0" dirty="0" smtClean="0"/>
            <a:t> лише шляхом суворих каральних реакцій</a:t>
          </a:r>
          <a:endParaRPr lang="uk-UA" sz="1800" kern="1200" noProof="0" dirty="0"/>
        </a:p>
      </dsp:txBody>
      <dsp:txXfrm>
        <a:off x="5566826" y="138023"/>
        <a:ext cx="2898077" cy="1347550"/>
      </dsp:txXfrm>
    </dsp:sp>
    <dsp:sp modelId="{6FB1490C-1615-48AE-B2FB-90D1249C569D}">
      <dsp:nvSpPr>
        <dsp:cNvPr id="0" name=""/>
        <dsp:cNvSpPr/>
      </dsp:nvSpPr>
      <dsp:spPr>
        <a:xfrm>
          <a:off x="1361818" y="1850874"/>
          <a:ext cx="4058888" cy="16235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24130" rIns="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Органічне суспільство</a:t>
          </a:r>
          <a:endParaRPr lang="uk-UA" sz="3800" kern="1200" dirty="0"/>
        </a:p>
      </dsp:txBody>
      <dsp:txXfrm>
        <a:off x="2173596" y="1850874"/>
        <a:ext cx="2435333" cy="1623555"/>
      </dsp:txXfrm>
    </dsp:sp>
    <dsp:sp modelId="{7EBF321B-4BCF-487F-BCE0-6FD1AC6C699D}">
      <dsp:nvSpPr>
        <dsp:cNvPr id="0" name=""/>
        <dsp:cNvSpPr/>
      </dsp:nvSpPr>
      <dsp:spPr>
        <a:xfrm>
          <a:off x="4893051" y="1988876"/>
          <a:ext cx="4402314" cy="134755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 smtClean="0"/>
            <a:t>реститутивне</a:t>
          </a:r>
          <a:r>
            <a:rPr lang="uk-UA" sz="1800" kern="1200" dirty="0" smtClean="0"/>
            <a:t> правосуддя — мінімальне відшкодування, необхідне для відновлення гармонії, стає більш прийнятним</a:t>
          </a:r>
          <a:endParaRPr lang="uk-UA" sz="1800" kern="1200" dirty="0"/>
        </a:p>
      </dsp:txBody>
      <dsp:txXfrm>
        <a:off x="5566826" y="1988876"/>
        <a:ext cx="3054764" cy="1347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06.10.2024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8171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7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79074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8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310345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9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464936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10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728543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11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026675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12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21901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13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29890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06.10.2024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06.10.2024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06.10.2024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06.10.2024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06.10.2024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06.10.2024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0.png"/><Relationship Id="rId4" Type="http://schemas.openxmlformats.org/officeDocument/2006/relationships/diagramData" Target="../diagrams/data4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9423358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Соціологія девіантної та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делінквентної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поведінки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Функціоналізм, </a:t>
            </a:r>
            <a:r>
              <a:rPr lang="uk-UA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девіантність</a:t>
            </a: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та контроль </a:t>
            </a:r>
            <a:endParaRPr lang="uk-UA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AC8B3051-FA15-E9D3-85EA-CBB03758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1320" y="-9872"/>
            <a:ext cx="2757632" cy="19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88976" y="-665212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ьная выноска 7"/>
          <p:cNvSpPr/>
          <p:nvPr/>
        </p:nvSpPr>
        <p:spPr>
          <a:xfrm>
            <a:off x="4564088" y="218410"/>
            <a:ext cx="5256584" cy="331236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девіантні явища можуть покращити суспільний порядок</a:t>
            </a: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Яким чином?</a:t>
            </a:r>
            <a:endParaRPr lang="uk-UA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464" y="3530778"/>
            <a:ext cx="4588768" cy="30561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184" y="3553431"/>
            <a:ext cx="2922365" cy="31869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400" y="836712"/>
            <a:ext cx="3292624" cy="219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3872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129136" y="-456388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07368" y="3647756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/>
              <a:t>Кінгслі</a:t>
            </a:r>
            <a:r>
              <a:rPr lang="uk-UA" b="1" dirty="0"/>
              <a:t> </a:t>
            </a:r>
            <a:r>
              <a:rPr lang="uk-UA" b="1" dirty="0" err="1" smtClean="0"/>
              <a:t>Девіс</a:t>
            </a:r>
            <a:r>
              <a:rPr lang="uk-UA" b="1" dirty="0" smtClean="0"/>
              <a:t> </a:t>
            </a:r>
          </a:p>
          <a:p>
            <a:r>
              <a:rPr lang="ru-RU" dirty="0" smtClean="0"/>
              <a:t>(</a:t>
            </a:r>
            <a:r>
              <a:rPr lang="ru-RU" dirty="0"/>
              <a:t>20 </a:t>
            </a:r>
            <a:r>
              <a:rPr lang="ru-RU" dirty="0" err="1"/>
              <a:t>серпня</a:t>
            </a:r>
            <a:r>
              <a:rPr lang="ru-RU" dirty="0"/>
              <a:t> 1908 р. - 27 лютого 1997 р.)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всесвітньо</a:t>
            </a:r>
            <a:r>
              <a:rPr lang="ru-RU" dirty="0"/>
              <a:t> </a:t>
            </a:r>
            <a:r>
              <a:rPr lang="ru-RU" dirty="0" err="1"/>
              <a:t>визнаним</a:t>
            </a:r>
            <a:r>
              <a:rPr lang="ru-RU" dirty="0"/>
              <a:t> </a:t>
            </a:r>
            <a:r>
              <a:rPr lang="ru-RU" dirty="0" err="1"/>
              <a:t>американським</a:t>
            </a:r>
            <a:r>
              <a:rPr lang="ru-RU" dirty="0"/>
              <a:t> </a:t>
            </a:r>
            <a:r>
              <a:rPr lang="ru-RU" dirty="0" err="1"/>
              <a:t>соціологом</a:t>
            </a:r>
            <a:r>
              <a:rPr lang="ru-RU" dirty="0"/>
              <a:t> і демографом.</a:t>
            </a:r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980728"/>
            <a:ext cx="2376264" cy="25405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5840" y="1006363"/>
            <a:ext cx="56886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i="1" dirty="0" smtClean="0"/>
              <a:t>Аналіз проституції у 1937 році.</a:t>
            </a:r>
          </a:p>
          <a:p>
            <a:pPr algn="just"/>
            <a:r>
              <a:rPr lang="uk-UA" sz="2400" b="1" dirty="0" err="1" smtClean="0"/>
              <a:t>Девіс</a:t>
            </a:r>
            <a:r>
              <a:rPr lang="uk-UA" sz="2400" b="1" dirty="0" smtClean="0"/>
              <a:t> припускає</a:t>
            </a:r>
            <a:r>
              <a:rPr lang="uk-UA" sz="2400" dirty="0" smtClean="0"/>
              <a:t>, що </a:t>
            </a:r>
            <a:r>
              <a:rPr lang="uk-UA" sz="2400" dirty="0"/>
              <a:t>проституція діє як соціальна послуга для тих, хто не може досягти сексуального задоволення будь-яким іншим способом, таким чином діючи як запобіжний клапан для потенційної сексуальної агресії. </a:t>
            </a:r>
            <a:endParaRPr lang="uk-UA" sz="2400" dirty="0" smtClean="0"/>
          </a:p>
          <a:p>
            <a:pPr algn="just"/>
            <a:endParaRPr lang="uk-UA" sz="2400" dirty="0"/>
          </a:p>
          <a:p>
            <a:pPr algn="just"/>
            <a:r>
              <a:rPr lang="uk-UA" sz="2400" dirty="0"/>
              <a:t>У цьому сенсі проституція доповнює інститут моногамної </a:t>
            </a:r>
            <a:r>
              <a:rPr lang="uk-UA" sz="2400" dirty="0" err="1"/>
              <a:t>нуклеарної</a:t>
            </a:r>
            <a:r>
              <a:rPr lang="uk-UA" sz="2400" dirty="0"/>
              <a:t> сім’ї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81278039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129136" y="-456388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07368" y="3647756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Роберт </a:t>
            </a:r>
            <a:r>
              <a:rPr lang="uk-UA" b="1" dirty="0" err="1" smtClean="0"/>
              <a:t>Мертон</a:t>
            </a:r>
            <a:endParaRPr lang="uk-UA" b="1" dirty="0" smtClean="0"/>
          </a:p>
          <a:p>
            <a:r>
              <a:rPr lang="ru-RU" dirty="0" smtClean="0"/>
              <a:t>(5 </a:t>
            </a:r>
            <a:r>
              <a:rPr lang="ru-RU" dirty="0" err="1"/>
              <a:t>червня</a:t>
            </a:r>
            <a:r>
              <a:rPr lang="ru-RU" dirty="0"/>
              <a:t> </a:t>
            </a:r>
            <a:r>
              <a:rPr lang="ru-RU" dirty="0" smtClean="0"/>
              <a:t>1910 - 23 </a:t>
            </a:r>
            <a:r>
              <a:rPr lang="ru-RU" dirty="0"/>
              <a:t>лютого </a:t>
            </a:r>
            <a:r>
              <a:rPr lang="ru-RU" dirty="0" smtClean="0"/>
              <a:t>2003) </a:t>
            </a:r>
            <a:r>
              <a:rPr lang="ru-RU" dirty="0"/>
              <a:t>— </a:t>
            </a:r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соціолог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4655840" y="1006363"/>
            <a:ext cx="56886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/>
              <a:t>Найкращим прикладом очищення від </a:t>
            </a:r>
            <a:r>
              <a:rPr lang="uk-UA" sz="2400" dirty="0" smtClean="0"/>
              <a:t>патології є </a:t>
            </a:r>
            <a:r>
              <a:rPr lang="uk-UA" sz="2400" dirty="0"/>
              <a:t>робота </a:t>
            </a:r>
            <a:r>
              <a:rPr lang="uk-UA" sz="2400" b="1" dirty="0" err="1"/>
              <a:t>Мертона</a:t>
            </a:r>
            <a:r>
              <a:rPr lang="uk-UA" sz="2400" dirty="0"/>
              <a:t>, який розрізняв </a:t>
            </a:r>
            <a:r>
              <a:rPr lang="uk-UA" sz="2400" b="1" dirty="0"/>
              <a:t>явні та приховані функції</a:t>
            </a:r>
            <a:r>
              <a:rPr lang="uk-UA" sz="2400" dirty="0"/>
              <a:t>, щоб підкреслити шляхи, якими соціальні явища, хоч як «аморальні» чи «нездорові» на поверхні, можуть насправді сприяти соціальному </a:t>
            </a:r>
            <a:r>
              <a:rPr lang="uk-UA" sz="2400" dirty="0" smtClean="0"/>
              <a:t>порядку.</a:t>
            </a:r>
            <a:endParaRPr lang="uk-UA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455" y="764704"/>
            <a:ext cx="18002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8592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129136" y="-456388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11824" y="454864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/>
              <a:t>Критика функціоналізму</a:t>
            </a:r>
            <a:endParaRPr lang="uk-UA" sz="2400" b="1" dirty="0"/>
          </a:p>
        </p:txBody>
      </p:sp>
      <p:sp>
        <p:nvSpPr>
          <p:cNvPr id="3" name="Овальная выноска 2"/>
          <p:cNvSpPr/>
          <p:nvPr/>
        </p:nvSpPr>
        <p:spPr>
          <a:xfrm>
            <a:off x="479376" y="831126"/>
            <a:ext cx="4192266" cy="2925815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функціоналізм пропагує </a:t>
            </a:r>
            <a:r>
              <a:rPr lang="uk-UA" u="sng" dirty="0"/>
              <a:t>холізм</a:t>
            </a:r>
            <a:r>
              <a:rPr lang="uk-UA" dirty="0"/>
              <a:t>, тенденцію аналізувати суспільства як «ціле» або системи, що перешкоджає дослідженню того, як саме явище впливає на різні групи всередині нього. </a:t>
            </a:r>
            <a:endParaRPr lang="uk-UA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6672064" y="1499826"/>
            <a:ext cx="4824536" cy="3729374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Інша тривожна проблема стосується </a:t>
            </a:r>
            <a:r>
              <a:rPr lang="uk-UA" u="sng" dirty="0"/>
              <a:t>перевіреності теорії</a:t>
            </a:r>
            <a:r>
              <a:rPr lang="uk-UA" dirty="0" smtClean="0"/>
              <a:t>. </a:t>
            </a:r>
            <a:r>
              <a:rPr lang="uk-UA" dirty="0"/>
              <a:t>Ніщо не можна спростувати, а також не можна виконати обіцянку порівняльного аналізу, оскільки елементи можна оцінювати лише в їх власному </a:t>
            </a:r>
            <a:r>
              <a:rPr lang="uk-UA" dirty="0" smtClean="0"/>
              <a:t>контексті (різні суспільства).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664" y="3671537"/>
            <a:ext cx="3853006" cy="3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8137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0DBCD16-023B-7B26-F5C5-596061338E83}"/>
              </a:ext>
            </a:extLst>
          </p:cNvPr>
          <p:cNvSpPr txBox="1">
            <a:spLocks/>
          </p:cNvSpPr>
          <p:nvPr/>
        </p:nvSpPr>
        <p:spPr bwMode="auto">
          <a:xfrm>
            <a:off x="3287688" y="1556792"/>
            <a:ext cx="3960440" cy="476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Е. </a:t>
            </a:r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Дюркгейм: «Злочин необхідно розглядати </a:t>
            </a:r>
            <a:r>
              <a:rPr lang="uk-UA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логічно</a:t>
            </a:r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, не тільки як неминуче явище, але як нормальне та навіть здорове соціальне явище».</a:t>
            </a:r>
            <a:endParaRPr lang="uk-UA" sz="2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2" name="Овальная выноска 1"/>
          <p:cNvSpPr/>
          <p:nvPr/>
        </p:nvSpPr>
        <p:spPr>
          <a:xfrm>
            <a:off x="7392144" y="332656"/>
            <a:ext cx="4248472" cy="3600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Яку роль функціоналізм відіграв в дослідженні девіації?</a:t>
            </a:r>
            <a:endParaRPr lang="uk-UA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2458487"/>
            <a:ext cx="2179948" cy="379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2147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0DBCD16-023B-7B26-F5C5-596061338E83}"/>
              </a:ext>
            </a:extLst>
          </p:cNvPr>
          <p:cNvSpPr txBox="1">
            <a:spLocks/>
          </p:cNvSpPr>
          <p:nvPr/>
        </p:nvSpPr>
        <p:spPr bwMode="auto">
          <a:xfrm>
            <a:off x="1127448" y="476672"/>
            <a:ext cx="4824536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Основні принципи функціоналізму:</a:t>
            </a:r>
            <a:endParaRPr lang="uk-UA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uk-UA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  <a:p>
            <a:pPr marL="457200" indent="-457200" algn="just" eaLnBrk="1" fontAlgn="auto" hangingPunct="1">
              <a:spcAft>
                <a:spcPts val="0"/>
              </a:spcAft>
              <a:buAutoNum type="arabicPeriod"/>
              <a:defRPr/>
            </a:pP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Суспільства, для всіх аналітичних цілей, можна розглядати як системи, частини яких (інститути, виробництва, освіта, людські стосунки тощо) слід  досліджувати </a:t>
            </a:r>
            <a:r>
              <a:rPr lang="uk-UA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не </a:t>
            </a: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ізольовано, але </a:t>
            </a:r>
            <a:r>
              <a:rPr lang="uk-UA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з точки зору їхніх взаємозв’язків і з точки зору їхнього внеску в суспільство загалом</a:t>
            </a: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.</a:t>
            </a:r>
          </a:p>
          <a:p>
            <a:pPr marL="457200" indent="-457200" algn="just" eaLnBrk="1" fontAlgn="auto" hangingPunct="1">
              <a:spcAft>
                <a:spcPts val="0"/>
              </a:spcAft>
              <a:buAutoNum type="arabicPeriod"/>
              <a:defRPr/>
            </a:pP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Зміни в будь-якій одній інституції впливають на зміни в інших (</a:t>
            </a:r>
            <a:r>
              <a:rPr lang="uk-UA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але неможливо припустити просту «функціональну взаємність»: зміна в розподілі багатства може мати величезні наслідки для дозвілля, але зміна в моделях дозвілля може мають незначний вплив на розподіл багатства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)</a:t>
            </a:r>
            <a:r>
              <a:rPr lang="uk-UA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.</a:t>
            </a:r>
            <a:endParaRPr lang="uk-UA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192" y="354013"/>
            <a:ext cx="3815104" cy="31333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608" y="3680217"/>
            <a:ext cx="3947509" cy="262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3205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72952" y="-593204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0DBCD16-023B-7B26-F5C5-596061338E83}"/>
              </a:ext>
            </a:extLst>
          </p:cNvPr>
          <p:cNvSpPr txBox="1">
            <a:spLocks/>
          </p:cNvSpPr>
          <p:nvPr/>
        </p:nvSpPr>
        <p:spPr bwMode="auto">
          <a:xfrm>
            <a:off x="2063552" y="0"/>
            <a:ext cx="77768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Центральна проблема: </a:t>
            </a:r>
            <a:r>
              <a:rPr lang="uk-UA" sz="2400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e" panose="02000500000000000000" pitchFamily="50" charset="0"/>
                <a:cs typeface="Times New Roman" pitchFamily="18" charset="0"/>
              </a:rPr>
              <a:t>аналіз можливостей забезпечення соціальної згуртованості в умовах швидких соціальних та економічних змін (Дюркгейм)</a:t>
            </a:r>
            <a:endParaRPr lang="uk-UA" sz="2400" u="sng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e" panose="02000500000000000000" pitchFamily="50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219009467"/>
              </p:ext>
            </p:extLst>
          </p:nvPr>
        </p:nvGraphicFramePr>
        <p:xfrm>
          <a:off x="2423592" y="2204864"/>
          <a:ext cx="7416824" cy="40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097765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37093" y="-535597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0DBCD16-023B-7B26-F5C5-596061338E83}"/>
              </a:ext>
            </a:extLst>
          </p:cNvPr>
          <p:cNvSpPr txBox="1">
            <a:spLocks/>
          </p:cNvSpPr>
          <p:nvPr/>
        </p:nvSpPr>
        <p:spPr bwMode="auto">
          <a:xfrm>
            <a:off x="1343472" y="116632"/>
            <a:ext cx="907300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3200" b="1" dirty="0" smtClean="0"/>
              <a:t>«Нормальність» та «патологія». </a:t>
            </a:r>
            <a:r>
              <a:rPr lang="uk-UA" sz="3200" b="1" dirty="0" smtClean="0"/>
              <a:t>Оцінка нормальності.</a:t>
            </a:r>
            <a:r>
              <a:rPr lang="uk-UA" sz="3200" b="1" dirty="0" smtClean="0"/>
              <a:t> </a:t>
            </a:r>
            <a:endParaRPr lang="ru-RU" sz="3200" b="1" u="sng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2144" y="2348880"/>
            <a:ext cx="41473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/>
              <a:t>«Нормальність» і «патологія» можуть бути емпірично встановлені шляхом посилання на загальність явищ у суспільствах порівнянного розвитку та складності: </a:t>
            </a:r>
            <a:r>
              <a:rPr lang="uk-UA" b="1" dirty="0"/>
              <a:t>відхилення від середнього вказуватимуть на ступінь патології.</a:t>
            </a:r>
            <a:endParaRPr lang="uk-UA" b="1" dirty="0">
              <a:solidFill>
                <a:schemeClr val="accent2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96106951"/>
              </p:ext>
            </p:extLst>
          </p:nvPr>
        </p:nvGraphicFramePr>
        <p:xfrm>
          <a:off x="695400" y="2056492"/>
          <a:ext cx="6800304" cy="4149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355999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09056" y="-578802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ьная выноска 7"/>
          <p:cNvSpPr/>
          <p:nvPr/>
        </p:nvSpPr>
        <p:spPr>
          <a:xfrm>
            <a:off x="5447928" y="692696"/>
            <a:ext cx="5256584" cy="331236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Суперечливе твердження Дюркгейма: «Злочин – це нормально». А як ви відноситись до такого твердження?</a:t>
            </a:r>
            <a:endParaRPr lang="uk-UA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628800"/>
            <a:ext cx="324036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319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65040" y="-564400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36031226"/>
              </p:ext>
            </p:extLst>
          </p:nvPr>
        </p:nvGraphicFramePr>
        <p:xfrm>
          <a:off x="1559496" y="76470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56471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21024" y="-6575691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60341036"/>
              </p:ext>
            </p:extLst>
          </p:nvPr>
        </p:nvGraphicFramePr>
        <p:xfrm>
          <a:off x="767408" y="719483"/>
          <a:ext cx="6728296" cy="5445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8277" y="719483"/>
            <a:ext cx="3454710" cy="23031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8277" y="3501008"/>
            <a:ext cx="3454710" cy="25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826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65040" y="-6575691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7408" y="112474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Покарання за злочин</a:t>
            </a:r>
            <a:endParaRPr lang="uk-UA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59896" y="260649"/>
            <a:ext cx="59046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/>
              <a:t>Дюркгейм у своїй «Моральній освіті» </a:t>
            </a:r>
            <a:r>
              <a:rPr lang="uk-UA" dirty="0"/>
              <a:t>стверджує, що «головна функція покарання полягає не просто в відплаті, спокутуванні особи чи стримуванні кривдника, а в демонстрації непорушності </a:t>
            </a:r>
            <a:r>
              <a:rPr lang="uk-UA" dirty="0" smtClean="0"/>
              <a:t>правила, порушеного </a:t>
            </a:r>
            <a:r>
              <a:rPr lang="uk-UA" dirty="0"/>
              <a:t>правопорушником». </a:t>
            </a:r>
            <a:endParaRPr lang="uk-UA" dirty="0" smtClean="0"/>
          </a:p>
          <a:p>
            <a:pPr algn="just"/>
            <a:r>
              <a:rPr lang="uk-UA" dirty="0"/>
              <a:t>Якщо </a:t>
            </a:r>
            <a:r>
              <a:rPr lang="uk-UA" b="1" dirty="0"/>
              <a:t>покарання є вторинним </a:t>
            </a:r>
            <a:r>
              <a:rPr lang="uk-UA" dirty="0"/>
              <a:t>по відношенню до повторного </a:t>
            </a:r>
            <a:r>
              <a:rPr lang="uk-UA" dirty="0" smtClean="0"/>
              <a:t>порушення правила</a:t>
            </a:r>
            <a:r>
              <a:rPr lang="uk-UA" dirty="0"/>
              <a:t>, тоді залишається відкритим шлях </a:t>
            </a:r>
            <a:r>
              <a:rPr lang="uk-UA" dirty="0" smtClean="0"/>
              <a:t>від альтернативних </a:t>
            </a:r>
            <a:r>
              <a:rPr lang="uk-UA" dirty="0"/>
              <a:t>заходів до чисто каральних </a:t>
            </a:r>
            <a:r>
              <a:rPr lang="uk-UA" dirty="0" smtClean="0"/>
              <a:t>заходів.</a:t>
            </a:r>
            <a:endParaRPr lang="uk-UA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77404711"/>
              </p:ext>
            </p:extLst>
          </p:nvPr>
        </p:nvGraphicFramePr>
        <p:xfrm>
          <a:off x="-672752" y="3140968"/>
          <a:ext cx="10657184" cy="3474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8193314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4931</TotalTime>
  <Words>533</Words>
  <Application>Microsoft Office PowerPoint</Application>
  <PresentationFormat>Широкоэкранный</PresentationFormat>
  <Paragraphs>54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George</vt:lpstr>
      <vt:lpstr>Times New Roman</vt:lpstr>
      <vt:lpstr>Тема Office</vt:lpstr>
      <vt:lpstr>Соціологія девіантної та делінквентної поведінки  Функціоналізм, девіантність та контроль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Dell Latitude E5580</cp:lastModifiedBy>
  <cp:revision>364</cp:revision>
  <dcterms:created xsi:type="dcterms:W3CDTF">2014-05-17T18:57:21Z</dcterms:created>
  <dcterms:modified xsi:type="dcterms:W3CDTF">2024-10-06T15:06:02Z</dcterms:modified>
</cp:coreProperties>
</file>