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3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1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59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1367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6828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51876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924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58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56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92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521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236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90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40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52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353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655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31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Луг с бабочками">
            <a:extLst>
              <a:ext uri="{FF2B5EF4-FFF2-40B4-BE49-F238E27FC236}">
                <a16:creationId xmlns:a16="http://schemas.microsoft.com/office/drawing/2014/main" id="{6CBAE08D-4556-484E-80DD-588C7A2A70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77" r="6650" b="-1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A0CCE1-A538-404A-A3C4-3491CCDD5E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uk-UA" sz="6000" dirty="0">
                <a:solidFill>
                  <a:schemeClr val="tx1"/>
                </a:solidFill>
              </a:rPr>
              <a:t>Гербарій</a:t>
            </a:r>
            <a:endParaRPr lang="ru-UA" sz="60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1C20162-FB18-4808-87B2-83DF333E31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68640" y="4925174"/>
            <a:ext cx="4023360" cy="1208141"/>
          </a:xfrm>
        </p:spPr>
        <p:txBody>
          <a:bodyPr>
            <a:normAutofit/>
          </a:bodyPr>
          <a:lstStyle/>
          <a:p>
            <a:r>
              <a:rPr lang="en-US" sz="4400" i="1" dirty="0" err="1"/>
              <a:t>Dileniidae</a:t>
            </a:r>
            <a:r>
              <a:rPr lang="en-US" sz="4400" i="1" dirty="0"/>
              <a:t> (1)</a:t>
            </a:r>
            <a:endParaRPr lang="ru-UA" sz="4400" i="1" dirty="0"/>
          </a:p>
        </p:txBody>
      </p:sp>
    </p:spTree>
    <p:extLst>
      <p:ext uri="{BB962C8B-B14F-4D97-AF65-F5344CB8AC3E}">
        <p14:creationId xmlns:p14="http://schemas.microsoft.com/office/powerpoint/2010/main" val="8465708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13C13BB-B648-4F53-9199-52881873FE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7842" r="21778" b="10550"/>
          <a:stretch/>
        </p:blipFill>
        <p:spPr>
          <a:xfrm rot="5400000">
            <a:off x="254676" y="585606"/>
            <a:ext cx="6352999" cy="5608321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1D4966D-38B7-4E9C-9DE5-577D8A02E3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57" t="2423" r="1841" b="66762"/>
          <a:stretch/>
        </p:blipFill>
        <p:spPr>
          <a:xfrm rot="5400000">
            <a:off x="6962844" y="1771854"/>
            <a:ext cx="3047998" cy="364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28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8B61D9D-5961-4A1C-A330-BC5A7E46B6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6" t="12869" r="23688" b="2403"/>
          <a:stretch/>
        </p:blipFill>
        <p:spPr>
          <a:xfrm rot="5400000">
            <a:off x="527658" y="381749"/>
            <a:ext cx="6133424" cy="5846324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BE03CAC-0532-4557-89B9-A5FCDC0D54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23" t="7195" r="3262" b="63113"/>
          <a:stretch/>
        </p:blipFill>
        <p:spPr>
          <a:xfrm rot="5400000">
            <a:off x="7183530" y="1357353"/>
            <a:ext cx="3579780" cy="442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972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428EE4B-DB5D-4AD8-849D-A83BA581C0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7" t="16462" r="24823" b="10346"/>
          <a:stretch/>
        </p:blipFill>
        <p:spPr>
          <a:xfrm rot="5400000">
            <a:off x="102668" y="704727"/>
            <a:ext cx="6410531" cy="5312363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9D080EE-0A82-4ED8-B94B-F872991F79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87" t="1521" r="5248" b="68219"/>
          <a:stretch/>
        </p:blipFill>
        <p:spPr>
          <a:xfrm rot="5400000">
            <a:off x="6903858" y="1753761"/>
            <a:ext cx="3326860" cy="400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77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нверт, рама картины&#10;&#10;Автоматически созданное описание">
            <a:extLst>
              <a:ext uri="{FF2B5EF4-FFF2-40B4-BE49-F238E27FC236}">
                <a16:creationId xmlns:a16="http://schemas.microsoft.com/office/drawing/2014/main" id="{0B8540DC-0D2F-4AFD-856F-24EEBCA67F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" t="17597" r="27092" b="10535"/>
          <a:stretch/>
        </p:blipFill>
        <p:spPr>
          <a:xfrm rot="5400000">
            <a:off x="123106" y="859389"/>
            <a:ext cx="6303528" cy="5032224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конверт, рама картины&#10;&#10;Автоматически созданное описание">
            <a:extLst>
              <a:ext uri="{FF2B5EF4-FFF2-40B4-BE49-F238E27FC236}">
                <a16:creationId xmlns:a16="http://schemas.microsoft.com/office/drawing/2014/main" id="{3CD83BE9-45FB-4114-A714-30258011C3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3" t="3223" r="7375" b="65950"/>
          <a:stretch/>
        </p:blipFill>
        <p:spPr>
          <a:xfrm rot="5400000">
            <a:off x="6599178" y="1241316"/>
            <a:ext cx="4056434" cy="486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10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A8077232-3612-4F0D-A46D-8105C58F68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" t="26863" r="25531" b="9780"/>
          <a:stretch/>
        </p:blipFill>
        <p:spPr>
          <a:xfrm rot="5400000">
            <a:off x="-349675" y="1226207"/>
            <a:ext cx="6390028" cy="4289899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24DA235C-582D-474F-B965-9C38709E12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26" t="6438" r="8794" b="63492"/>
          <a:stretch/>
        </p:blipFill>
        <p:spPr>
          <a:xfrm rot="5400000">
            <a:off x="6026162" y="1386317"/>
            <a:ext cx="3385223" cy="452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61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E214BF6-7EE4-48CC-A1B8-8458904AD4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5" t="10031" r="26241" b="18290"/>
          <a:stretch/>
        </p:blipFill>
        <p:spPr>
          <a:xfrm rot="5400000">
            <a:off x="624060" y="445983"/>
            <a:ext cx="6050604" cy="5761755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B02FC45-D765-46D5-A758-246C78205B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1" t="6249" r="6241" b="67463"/>
          <a:stretch/>
        </p:blipFill>
        <p:spPr>
          <a:xfrm rot="5400000">
            <a:off x="7085807" y="1479397"/>
            <a:ext cx="3618687" cy="389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625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BD091EE-3845-449C-AB3B-F5B80A2179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2" t="13058" r="25390" b="22640"/>
          <a:stretch/>
        </p:blipFill>
        <p:spPr>
          <a:xfrm rot="5400000">
            <a:off x="9982" y="1080030"/>
            <a:ext cx="6273832" cy="4698460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CCBF0DA-1DCE-46B3-9C40-69EE316A37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35" t="197" r="5957" b="70678"/>
          <a:stretch/>
        </p:blipFill>
        <p:spPr>
          <a:xfrm rot="5400000">
            <a:off x="6347173" y="1723546"/>
            <a:ext cx="3365771" cy="386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50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2ACBEA1-EBEF-4B9B-AB5C-7F812E58AD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4" t="9086" r="28085" b="21505"/>
          <a:stretch/>
        </p:blipFill>
        <p:spPr>
          <a:xfrm rot="5400000">
            <a:off x="70238" y="799816"/>
            <a:ext cx="6357599" cy="5116749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DEFF53E-F38D-416D-8FED-3449A1EF91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8" t="4547" r="4681" b="70110"/>
          <a:stretch/>
        </p:blipFill>
        <p:spPr>
          <a:xfrm rot="5400000">
            <a:off x="6355477" y="1682959"/>
            <a:ext cx="3959017" cy="390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292614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466</TotalTime>
  <Words>5</Words>
  <Application>Microsoft Office PowerPoint</Application>
  <PresentationFormat>Широкоэкранный</PresentationFormat>
  <Paragraphs>2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Trebuchet MS</vt:lpstr>
      <vt:lpstr>Wingdings 3</vt:lpstr>
      <vt:lpstr>Аспект</vt:lpstr>
      <vt:lpstr>Гербарій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Гербарій</dc:title>
  <dc:creator>Елена Бойкая</dc:creator>
  <cp:lastModifiedBy>Елена Бойкая</cp:lastModifiedBy>
  <cp:revision>26</cp:revision>
  <dcterms:created xsi:type="dcterms:W3CDTF">2021-03-31T05:18:01Z</dcterms:created>
  <dcterms:modified xsi:type="dcterms:W3CDTF">2021-04-12T10:07:01Z</dcterms:modified>
</cp:coreProperties>
</file>