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DBBB1-7902-438F-BCD1-AD576F5ECE55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66619-ACDF-4EAB-93DD-EF162BE5D0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2599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DBBB1-7902-438F-BCD1-AD576F5ECE55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66619-ACDF-4EAB-93DD-EF162BE5D0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052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DBBB1-7902-438F-BCD1-AD576F5ECE55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66619-ACDF-4EAB-93DD-EF162BE5D0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5210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DBBB1-7902-438F-BCD1-AD576F5ECE55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66619-ACDF-4EAB-93DD-EF162BE5D0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6155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DBBB1-7902-438F-BCD1-AD576F5ECE55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66619-ACDF-4EAB-93DD-EF162BE5D0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983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DBBB1-7902-438F-BCD1-AD576F5ECE55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66619-ACDF-4EAB-93DD-EF162BE5D0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231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DBBB1-7902-438F-BCD1-AD576F5ECE55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66619-ACDF-4EAB-93DD-EF162BE5D0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7086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DBBB1-7902-438F-BCD1-AD576F5ECE55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66619-ACDF-4EAB-93DD-EF162BE5D0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3075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DBBB1-7902-438F-BCD1-AD576F5ECE55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66619-ACDF-4EAB-93DD-EF162BE5D0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8154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DBBB1-7902-438F-BCD1-AD576F5ECE55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66619-ACDF-4EAB-93DD-EF162BE5D0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9968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DBBB1-7902-438F-BCD1-AD576F5ECE55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66619-ACDF-4EAB-93DD-EF162BE5D0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8400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DBBB1-7902-438F-BCD1-AD576F5ECE55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66619-ACDF-4EAB-93DD-EF162BE5D0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330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time_continue=64&amp;v=wONjjpMJcI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BopwGfDJM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time_continue=30&amp;v=RIFDAFK_o-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440159"/>
          </a:xfrm>
        </p:spPr>
        <p:txBody>
          <a:bodyPr/>
          <a:lstStyle/>
          <a:p>
            <a:r>
              <a:rPr lang="uk-UA" dirty="0" smtClean="0"/>
              <a:t>Функції реклами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1844824"/>
            <a:ext cx="6400800" cy="1752600"/>
          </a:xfrm>
        </p:spPr>
        <p:txBody>
          <a:bodyPr>
            <a:noAutofit/>
          </a:bodyPr>
          <a:lstStyle/>
          <a:p>
            <a:pPr algn="l"/>
            <a:r>
              <a:rPr lang="uk-UA" sz="2800" dirty="0" smtClean="0"/>
              <a:t>- комунікаційна</a:t>
            </a:r>
          </a:p>
          <a:p>
            <a:pPr algn="l"/>
            <a:r>
              <a:rPr lang="uk-UA" sz="2800" dirty="0" smtClean="0"/>
              <a:t>- економічна</a:t>
            </a:r>
          </a:p>
          <a:p>
            <a:pPr algn="l"/>
            <a:r>
              <a:rPr lang="uk-UA" sz="2800" dirty="0" smtClean="0"/>
              <a:t>- соціальна</a:t>
            </a:r>
          </a:p>
          <a:p>
            <a:pPr algn="l"/>
            <a:r>
              <a:rPr lang="uk-UA" sz="2800" dirty="0" smtClean="0"/>
              <a:t>- ідеологічна</a:t>
            </a:r>
          </a:p>
          <a:p>
            <a:pPr algn="l"/>
            <a:r>
              <a:rPr lang="uk-UA" sz="2800" dirty="0" smtClean="0"/>
              <a:t>- навчальна</a:t>
            </a:r>
          </a:p>
          <a:p>
            <a:pPr algn="l"/>
            <a:r>
              <a:rPr lang="uk-UA" sz="2800" dirty="0" smtClean="0"/>
              <a:t>- психологічна</a:t>
            </a:r>
          </a:p>
          <a:p>
            <a:pPr algn="l"/>
            <a:r>
              <a:rPr lang="uk-UA" sz="2800" dirty="0" smtClean="0"/>
              <a:t>- естетична</a:t>
            </a:r>
            <a:endParaRPr lang="ru-RU" sz="2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461" y="2492896"/>
            <a:ext cx="4768094" cy="1986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8672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Соціальна функція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/>
          <a:lstStyle/>
          <a:p>
            <a:pPr marL="0" indent="0" algn="ctr">
              <a:buNone/>
            </a:pPr>
            <a:r>
              <a:rPr lang="uk-UA" dirty="0" smtClean="0"/>
              <a:t>інтеграція </a:t>
            </a:r>
            <a:r>
              <a:rPr lang="uk-UA" dirty="0"/>
              <a:t>суспільства засобом створення певних цінностей і формування культури</a:t>
            </a:r>
            <a:endParaRPr lang="uk-UA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https://www.youtube.com/watch?time_continue=64&amp;v=wONjjpMJcI4</a:t>
            </a:r>
            <a:endParaRPr lang="uk-UA" dirty="0" smtClean="0"/>
          </a:p>
          <a:p>
            <a:r>
              <a:rPr lang="en-US" dirty="0" smtClean="0"/>
              <a:t>https://www.youtube.com/watch?v=WWOF9PM6vuA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9081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Ідеологічна функція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створення матеріального, політичного і соціального «еталона</a:t>
            </a:r>
            <a:r>
              <a:rPr lang="uk-UA" dirty="0" smtClean="0"/>
              <a:t>»</a:t>
            </a:r>
          </a:p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636912"/>
            <a:ext cx="4905896" cy="367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2498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Навчальна функція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pPr marL="0" indent="0" algn="ctr">
              <a:buNone/>
            </a:pPr>
            <a:r>
              <a:rPr lang="uk-UA" dirty="0" smtClean="0"/>
              <a:t>Сприяє поширенню знань</a:t>
            </a:r>
          </a:p>
          <a:p>
            <a:pPr marL="0" indent="0" algn="ctr">
              <a:buNone/>
            </a:pPr>
            <a:r>
              <a:rPr lang="en-US" dirty="0" smtClean="0">
                <a:hlinkClick r:id="rId2"/>
              </a:rPr>
              <a:t>https://www.youtube.com/watch?v=qBopwGfDJM4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4465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Психологічна функція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556791"/>
            <a:ext cx="6350247" cy="4225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0273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Естетична функція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www.youtube.com/watch?time_continue=30&amp;v=RIFDAFK_o-w</a:t>
            </a:r>
            <a:endParaRPr lang="en-US" dirty="0" smtClean="0"/>
          </a:p>
          <a:p>
            <a:r>
              <a:rPr lang="en-US" dirty="0"/>
              <a:t>https://www.youtube.com/watch?time_continue=10&amp;v=NCvt4BAHE3c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72032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62</Words>
  <Application>Microsoft Office PowerPoint</Application>
  <PresentationFormat>Экран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Функції реклами</vt:lpstr>
      <vt:lpstr>Соціальна функція</vt:lpstr>
      <vt:lpstr>Ідеологічна функція</vt:lpstr>
      <vt:lpstr>Навчальна функція</vt:lpstr>
      <vt:lpstr>Психологічна функція</vt:lpstr>
      <vt:lpstr>Естетична функція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Функції реклами</dc:title>
  <dc:creator>Людмила</dc:creator>
  <cp:lastModifiedBy>Людмила</cp:lastModifiedBy>
  <cp:revision>7</cp:revision>
  <dcterms:created xsi:type="dcterms:W3CDTF">2019-09-10T18:29:24Z</dcterms:created>
  <dcterms:modified xsi:type="dcterms:W3CDTF">2019-09-10T20:35:13Z</dcterms:modified>
</cp:coreProperties>
</file>