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6" r:id="rId4"/>
    <p:sldId id="264" r:id="rId5"/>
    <p:sldId id="260" r:id="rId6"/>
    <p:sldId id="268" r:id="rId7"/>
    <p:sldId id="269" r:id="rId8"/>
    <p:sldId id="262" r:id="rId9"/>
    <p:sldId id="261" r:id="rId10"/>
    <p:sldId id="308" r:id="rId11"/>
    <p:sldId id="309" r:id="rId12"/>
    <p:sldId id="307" r:id="rId13"/>
    <p:sldId id="310" r:id="rId14"/>
    <p:sldId id="312" r:id="rId15"/>
    <p:sldId id="311" r:id="rId16"/>
    <p:sldId id="316" r:id="rId17"/>
    <p:sldId id="31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741"/>
    <a:srgbClr val="F1F1F1"/>
    <a:srgbClr val="001736"/>
    <a:srgbClr val="003374"/>
    <a:srgbClr val="173A8D"/>
    <a:srgbClr val="C9A093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822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10BF9-3AD7-4084-B5AC-DB0EFDA620CD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9089D21-AFA8-413F-8549-62E18EDDF932}">
      <dgm:prSet phldrT="[Текст]"/>
      <dgm:spPr/>
      <dgm:t>
        <a:bodyPr/>
        <a:lstStyle/>
        <a:p>
          <a:r>
            <a:rPr lang="uk-UA" dirty="0" smtClean="0"/>
            <a:t>Ідеалізм Платона</a:t>
          </a:r>
        </a:p>
        <a:p>
          <a:r>
            <a:rPr lang="uk-UA" dirty="0" smtClean="0"/>
            <a:t>(світ ідей та світ речей)</a:t>
          </a:r>
          <a:endParaRPr lang="ru-RU" dirty="0"/>
        </a:p>
      </dgm:t>
    </dgm:pt>
    <dgm:pt modelId="{93AC35E0-696D-4E6C-B1F2-0A096BB618D2}" type="parTrans" cxnId="{DD4441DA-CD29-4D4F-B5CF-E2D77278DA09}">
      <dgm:prSet/>
      <dgm:spPr/>
      <dgm:t>
        <a:bodyPr/>
        <a:lstStyle/>
        <a:p>
          <a:endParaRPr lang="ru-RU"/>
        </a:p>
      </dgm:t>
    </dgm:pt>
    <dgm:pt modelId="{89AD4437-3229-46DC-B2A3-1F686B974C8D}" type="sibTrans" cxnId="{DD4441DA-CD29-4D4F-B5CF-E2D77278DA09}">
      <dgm:prSet/>
      <dgm:spPr/>
      <dgm:t>
        <a:bodyPr/>
        <a:lstStyle/>
        <a:p>
          <a:endParaRPr lang="ru-RU"/>
        </a:p>
      </dgm:t>
    </dgm:pt>
    <dgm:pt modelId="{F22458AF-38F1-4381-89F0-E3879AE003C1}">
      <dgm:prSet phldrT="[Текст]"/>
      <dgm:spPr/>
      <dgm:t>
        <a:bodyPr/>
        <a:lstStyle/>
        <a:p>
          <a:r>
            <a:rPr lang="uk-UA" dirty="0" smtClean="0"/>
            <a:t>Інтуїтивізм Бергсона</a:t>
          </a:r>
          <a:endParaRPr lang="ru-RU" dirty="0"/>
        </a:p>
      </dgm:t>
    </dgm:pt>
    <dgm:pt modelId="{F30B98AF-8C47-453E-AA34-710BF1D9ED05}" type="parTrans" cxnId="{5E7EF9AB-70DF-4372-8D73-B43C06DD7174}">
      <dgm:prSet/>
      <dgm:spPr/>
      <dgm:t>
        <a:bodyPr/>
        <a:lstStyle/>
        <a:p>
          <a:endParaRPr lang="ru-RU"/>
        </a:p>
      </dgm:t>
    </dgm:pt>
    <dgm:pt modelId="{250720C4-A70E-4FA3-82F9-904071F8F6EE}" type="sibTrans" cxnId="{5E7EF9AB-70DF-4372-8D73-B43C06DD7174}">
      <dgm:prSet/>
      <dgm:spPr/>
      <dgm:t>
        <a:bodyPr/>
        <a:lstStyle/>
        <a:p>
          <a:endParaRPr lang="ru-RU"/>
        </a:p>
      </dgm:t>
    </dgm:pt>
    <dgm:pt modelId="{8C121722-1194-48AC-93B7-D5376508F0B9}">
      <dgm:prSet phldrT="[Текст]"/>
      <dgm:spPr/>
      <dgm:t>
        <a:bodyPr/>
        <a:lstStyle/>
        <a:p>
          <a:r>
            <a:rPr lang="uk-UA" dirty="0" smtClean="0"/>
            <a:t>Принцип «всесвітніх аналогій» Бодлера</a:t>
          </a:r>
          <a:endParaRPr lang="ru-RU" dirty="0"/>
        </a:p>
      </dgm:t>
    </dgm:pt>
    <dgm:pt modelId="{E3071895-148F-4E13-81B9-16839DCACA5E}" type="parTrans" cxnId="{E9BB9D1D-0761-4C52-91A3-5F6CB2DD5847}">
      <dgm:prSet/>
      <dgm:spPr/>
      <dgm:t>
        <a:bodyPr/>
        <a:lstStyle/>
        <a:p>
          <a:endParaRPr lang="ru-RU"/>
        </a:p>
      </dgm:t>
    </dgm:pt>
    <dgm:pt modelId="{38CA529D-FE95-4F92-B8AE-ECBE6F7E9A40}" type="sibTrans" cxnId="{E9BB9D1D-0761-4C52-91A3-5F6CB2DD5847}">
      <dgm:prSet/>
      <dgm:spPr/>
      <dgm:t>
        <a:bodyPr/>
        <a:lstStyle/>
        <a:p>
          <a:endParaRPr lang="ru-RU"/>
        </a:p>
      </dgm:t>
    </dgm:pt>
    <dgm:pt modelId="{E50C7D1A-9DC3-4B3E-AB28-099B206A53BD}">
      <dgm:prSet/>
      <dgm:spPr/>
      <dgm:t>
        <a:bodyPr/>
        <a:lstStyle/>
        <a:p>
          <a:r>
            <a:rPr lang="ru-RU" dirty="0" smtClean="0"/>
            <a:t>Заперечення ідей матеріалізму та позитивізму</a:t>
          </a:r>
        </a:p>
      </dgm:t>
    </dgm:pt>
    <dgm:pt modelId="{02D069A2-3E01-40EF-92F1-4D0F4B92AFD4}" type="parTrans" cxnId="{55FDF9D6-2E10-4AD6-B183-AB052F825EA7}">
      <dgm:prSet/>
      <dgm:spPr/>
      <dgm:t>
        <a:bodyPr/>
        <a:lstStyle/>
        <a:p>
          <a:endParaRPr lang="ru-RU"/>
        </a:p>
      </dgm:t>
    </dgm:pt>
    <dgm:pt modelId="{55426327-B882-4647-9493-03B5EF601316}" type="sibTrans" cxnId="{55FDF9D6-2E10-4AD6-B183-AB052F825EA7}">
      <dgm:prSet/>
      <dgm:spPr/>
      <dgm:t>
        <a:bodyPr/>
        <a:lstStyle/>
        <a:p>
          <a:endParaRPr lang="ru-RU"/>
        </a:p>
      </dgm:t>
    </dgm:pt>
    <dgm:pt modelId="{22CC5ACC-C085-4605-9CF7-87B5F2C87D5F}">
      <dgm:prSet/>
      <dgm:spPr/>
      <dgm:t>
        <a:bodyPr/>
        <a:lstStyle/>
        <a:p>
          <a:r>
            <a:rPr lang="uk-UA" dirty="0" err="1" smtClean="0"/>
            <a:t>Іраціональний</a:t>
          </a:r>
          <a:r>
            <a:rPr lang="uk-UA" dirty="0" smtClean="0"/>
            <a:t> ідеалізм </a:t>
          </a:r>
          <a:r>
            <a:rPr lang="uk-UA" dirty="0" err="1" smtClean="0"/>
            <a:t>Шопенгауера</a:t>
          </a:r>
          <a:endParaRPr lang="ru-RU" dirty="0" smtClean="0"/>
        </a:p>
      </dgm:t>
    </dgm:pt>
    <dgm:pt modelId="{FD7CBC77-1A6B-4B3F-BAD8-B67E58F40E57}" type="parTrans" cxnId="{7936F042-396C-4D3A-92D8-BF0066E30F8D}">
      <dgm:prSet/>
      <dgm:spPr/>
      <dgm:t>
        <a:bodyPr/>
        <a:lstStyle/>
        <a:p>
          <a:endParaRPr lang="ru-RU"/>
        </a:p>
      </dgm:t>
    </dgm:pt>
    <dgm:pt modelId="{2308D13D-8B60-4C39-B3FE-E06BA959630D}" type="sibTrans" cxnId="{7936F042-396C-4D3A-92D8-BF0066E30F8D}">
      <dgm:prSet/>
      <dgm:spPr/>
      <dgm:t>
        <a:bodyPr/>
        <a:lstStyle/>
        <a:p>
          <a:endParaRPr lang="ru-RU"/>
        </a:p>
      </dgm:t>
    </dgm:pt>
    <dgm:pt modelId="{40F7A2B7-7BCB-4A9B-878F-BEED46DB5C21}" type="pres">
      <dgm:prSet presAssocID="{51010BF9-3AD7-4084-B5AC-DB0EFDA620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BDB887-E916-40A1-9BBC-DEBC858383D0}" type="pres">
      <dgm:prSet presAssocID="{A9089D21-AFA8-413F-8549-62E18EDDF93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EB06D-72C0-4A41-8693-C694A6FE04ED}" type="pres">
      <dgm:prSet presAssocID="{89AD4437-3229-46DC-B2A3-1F686B974C8D}" presName="sibTrans" presStyleCnt="0"/>
      <dgm:spPr/>
    </dgm:pt>
    <dgm:pt modelId="{70296614-39B9-4F84-9718-273EFA9ECE37}" type="pres">
      <dgm:prSet presAssocID="{E50C7D1A-9DC3-4B3E-AB28-099B206A53B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B8DA6-3D23-4443-8A15-F7DBEDE8FDA5}" type="pres">
      <dgm:prSet presAssocID="{55426327-B882-4647-9493-03B5EF601316}" presName="sibTrans" presStyleCnt="0"/>
      <dgm:spPr/>
    </dgm:pt>
    <dgm:pt modelId="{88AABB56-21D3-4F42-8F61-67386C0EF2D2}" type="pres">
      <dgm:prSet presAssocID="{22CC5ACC-C085-4605-9CF7-87B5F2C87D5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0C3A8-2567-4790-A871-BC311CFE52E1}" type="pres">
      <dgm:prSet presAssocID="{2308D13D-8B60-4C39-B3FE-E06BA959630D}" presName="sibTrans" presStyleCnt="0"/>
      <dgm:spPr/>
    </dgm:pt>
    <dgm:pt modelId="{16AA8831-4593-420D-BFAF-FE33452E6D4C}" type="pres">
      <dgm:prSet presAssocID="{F22458AF-38F1-4381-89F0-E3879AE003C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D9E71-B085-499A-937B-0FEC32D9CBFD}" type="pres">
      <dgm:prSet presAssocID="{250720C4-A70E-4FA3-82F9-904071F8F6EE}" presName="sibTrans" presStyleCnt="0"/>
      <dgm:spPr/>
    </dgm:pt>
    <dgm:pt modelId="{63A41072-E84E-41B6-814F-D00BA51A6412}" type="pres">
      <dgm:prSet presAssocID="{8C121722-1194-48AC-93B7-D5376508F0B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AA0839-D939-4D68-8D22-4595C2334DCD}" type="presOf" srcId="{F22458AF-38F1-4381-89F0-E3879AE003C1}" destId="{16AA8831-4593-420D-BFAF-FE33452E6D4C}" srcOrd="0" destOrd="0" presId="urn:microsoft.com/office/officeart/2005/8/layout/default"/>
    <dgm:cxn modelId="{55FDF9D6-2E10-4AD6-B183-AB052F825EA7}" srcId="{51010BF9-3AD7-4084-B5AC-DB0EFDA620CD}" destId="{E50C7D1A-9DC3-4B3E-AB28-099B206A53BD}" srcOrd="1" destOrd="0" parTransId="{02D069A2-3E01-40EF-92F1-4D0F4B92AFD4}" sibTransId="{55426327-B882-4647-9493-03B5EF601316}"/>
    <dgm:cxn modelId="{DD4441DA-CD29-4D4F-B5CF-E2D77278DA09}" srcId="{51010BF9-3AD7-4084-B5AC-DB0EFDA620CD}" destId="{A9089D21-AFA8-413F-8549-62E18EDDF932}" srcOrd="0" destOrd="0" parTransId="{93AC35E0-696D-4E6C-B1F2-0A096BB618D2}" sibTransId="{89AD4437-3229-46DC-B2A3-1F686B974C8D}"/>
    <dgm:cxn modelId="{5D36CF8A-97D3-45F1-BB76-5F3732B9819B}" type="presOf" srcId="{A9089D21-AFA8-413F-8549-62E18EDDF932}" destId="{40BDB887-E916-40A1-9BBC-DEBC858383D0}" srcOrd="0" destOrd="0" presId="urn:microsoft.com/office/officeart/2005/8/layout/default"/>
    <dgm:cxn modelId="{3D5266FA-A472-4C3C-963E-1E7DF8EACAC5}" type="presOf" srcId="{22CC5ACC-C085-4605-9CF7-87B5F2C87D5F}" destId="{88AABB56-21D3-4F42-8F61-67386C0EF2D2}" srcOrd="0" destOrd="0" presId="urn:microsoft.com/office/officeart/2005/8/layout/default"/>
    <dgm:cxn modelId="{E9BB9D1D-0761-4C52-91A3-5F6CB2DD5847}" srcId="{51010BF9-3AD7-4084-B5AC-DB0EFDA620CD}" destId="{8C121722-1194-48AC-93B7-D5376508F0B9}" srcOrd="4" destOrd="0" parTransId="{E3071895-148F-4E13-81B9-16839DCACA5E}" sibTransId="{38CA529D-FE95-4F92-B8AE-ECBE6F7E9A40}"/>
    <dgm:cxn modelId="{EBBCAFFE-8ADD-4C9A-BDB1-9F863D97E62E}" type="presOf" srcId="{8C121722-1194-48AC-93B7-D5376508F0B9}" destId="{63A41072-E84E-41B6-814F-D00BA51A6412}" srcOrd="0" destOrd="0" presId="urn:microsoft.com/office/officeart/2005/8/layout/default"/>
    <dgm:cxn modelId="{2FA54A3C-A732-4DAF-8DA0-2715D67A5F55}" type="presOf" srcId="{E50C7D1A-9DC3-4B3E-AB28-099B206A53BD}" destId="{70296614-39B9-4F84-9718-273EFA9ECE37}" srcOrd="0" destOrd="0" presId="urn:microsoft.com/office/officeart/2005/8/layout/default"/>
    <dgm:cxn modelId="{5E7EF9AB-70DF-4372-8D73-B43C06DD7174}" srcId="{51010BF9-3AD7-4084-B5AC-DB0EFDA620CD}" destId="{F22458AF-38F1-4381-89F0-E3879AE003C1}" srcOrd="3" destOrd="0" parTransId="{F30B98AF-8C47-453E-AA34-710BF1D9ED05}" sibTransId="{250720C4-A70E-4FA3-82F9-904071F8F6EE}"/>
    <dgm:cxn modelId="{6B6868D0-EFC9-4EDE-88B5-1CA4E6ACCA22}" type="presOf" srcId="{51010BF9-3AD7-4084-B5AC-DB0EFDA620CD}" destId="{40F7A2B7-7BCB-4A9B-878F-BEED46DB5C21}" srcOrd="0" destOrd="0" presId="urn:microsoft.com/office/officeart/2005/8/layout/default"/>
    <dgm:cxn modelId="{7936F042-396C-4D3A-92D8-BF0066E30F8D}" srcId="{51010BF9-3AD7-4084-B5AC-DB0EFDA620CD}" destId="{22CC5ACC-C085-4605-9CF7-87B5F2C87D5F}" srcOrd="2" destOrd="0" parTransId="{FD7CBC77-1A6B-4B3F-BAD8-B67E58F40E57}" sibTransId="{2308D13D-8B60-4C39-B3FE-E06BA959630D}"/>
    <dgm:cxn modelId="{6AE8E396-E95F-4854-88C3-2ADCA5D7E7CA}" type="presParOf" srcId="{40F7A2B7-7BCB-4A9B-878F-BEED46DB5C21}" destId="{40BDB887-E916-40A1-9BBC-DEBC858383D0}" srcOrd="0" destOrd="0" presId="urn:microsoft.com/office/officeart/2005/8/layout/default"/>
    <dgm:cxn modelId="{8BF35946-41D2-43C3-9E32-569529CD8B2C}" type="presParOf" srcId="{40F7A2B7-7BCB-4A9B-878F-BEED46DB5C21}" destId="{C17EB06D-72C0-4A41-8693-C694A6FE04ED}" srcOrd="1" destOrd="0" presId="urn:microsoft.com/office/officeart/2005/8/layout/default"/>
    <dgm:cxn modelId="{FC1902B2-35C0-4451-A2F2-C07929697F2B}" type="presParOf" srcId="{40F7A2B7-7BCB-4A9B-878F-BEED46DB5C21}" destId="{70296614-39B9-4F84-9718-273EFA9ECE37}" srcOrd="2" destOrd="0" presId="urn:microsoft.com/office/officeart/2005/8/layout/default"/>
    <dgm:cxn modelId="{34C41F7B-0939-4B51-A16B-B764A0BB1922}" type="presParOf" srcId="{40F7A2B7-7BCB-4A9B-878F-BEED46DB5C21}" destId="{C2CB8DA6-3D23-4443-8A15-F7DBEDE8FDA5}" srcOrd="3" destOrd="0" presId="urn:microsoft.com/office/officeart/2005/8/layout/default"/>
    <dgm:cxn modelId="{07F0F644-B229-438F-8228-48C1BF7879DB}" type="presParOf" srcId="{40F7A2B7-7BCB-4A9B-878F-BEED46DB5C21}" destId="{88AABB56-21D3-4F42-8F61-67386C0EF2D2}" srcOrd="4" destOrd="0" presId="urn:microsoft.com/office/officeart/2005/8/layout/default"/>
    <dgm:cxn modelId="{084BB863-91AC-4196-A098-73D14B7D5383}" type="presParOf" srcId="{40F7A2B7-7BCB-4A9B-878F-BEED46DB5C21}" destId="{5370C3A8-2567-4790-A871-BC311CFE52E1}" srcOrd="5" destOrd="0" presId="urn:microsoft.com/office/officeart/2005/8/layout/default"/>
    <dgm:cxn modelId="{F3640204-863E-4C05-994D-1CD8D6821D62}" type="presParOf" srcId="{40F7A2B7-7BCB-4A9B-878F-BEED46DB5C21}" destId="{16AA8831-4593-420D-BFAF-FE33452E6D4C}" srcOrd="6" destOrd="0" presId="urn:microsoft.com/office/officeart/2005/8/layout/default"/>
    <dgm:cxn modelId="{53E6809A-2052-43E7-9B37-86471640C019}" type="presParOf" srcId="{40F7A2B7-7BCB-4A9B-878F-BEED46DB5C21}" destId="{41DD9E71-B085-499A-937B-0FEC32D9CBFD}" srcOrd="7" destOrd="0" presId="urn:microsoft.com/office/officeart/2005/8/layout/default"/>
    <dgm:cxn modelId="{EA27677E-C791-4072-AEFA-48923EF2636B}" type="presParOf" srcId="{40F7A2B7-7BCB-4A9B-878F-BEED46DB5C21}" destId="{63A41072-E84E-41B6-814F-D00BA51A641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A5B659-1EAE-4D69-BDA6-DACD8FBA9BE9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4F044C0-7D5C-44C5-8D18-AA1A55B8BF8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«Мистецтво поезії» П.Верлена (вірш) та теорія </a:t>
          </a:r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яснобачення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А.Рембо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19140-FAE7-431F-8F35-BFAC9E006FF5}" type="parTrans" cxnId="{8DB6308A-6DFD-49B4-808C-E18D37F8ABAA}">
      <dgm:prSet/>
      <dgm:spPr/>
      <dgm:t>
        <a:bodyPr/>
        <a:lstStyle/>
        <a:p>
          <a:endParaRPr lang="ru-RU"/>
        </a:p>
      </dgm:t>
    </dgm:pt>
    <dgm:pt modelId="{C6C90216-0504-46D1-B7F5-3B0D4CF0EFDC}" type="sibTrans" cxnId="{8DB6308A-6DFD-49B4-808C-E18D37F8ABAA}">
      <dgm:prSet/>
      <dgm:spPr/>
      <dgm:t>
        <a:bodyPr/>
        <a:lstStyle/>
        <a:p>
          <a:endParaRPr lang="ru-RU"/>
        </a:p>
      </dgm:t>
    </dgm:pt>
    <dgm:pt modelId="{C07E7A81-AB01-415C-8476-EFFCFAC0E986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Ідеї С.</a:t>
          </a:r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Малларме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887FC-8337-4B28-AEF8-6FD724FA39CC}" type="parTrans" cxnId="{91BDB946-B0F7-427D-B691-78010448A602}">
      <dgm:prSet/>
      <dgm:spPr/>
      <dgm:t>
        <a:bodyPr/>
        <a:lstStyle/>
        <a:p>
          <a:endParaRPr lang="ru-RU"/>
        </a:p>
      </dgm:t>
    </dgm:pt>
    <dgm:pt modelId="{E96C73B3-8C3D-4333-8009-7EDFF9AFD8A6}" type="sibTrans" cxnId="{91BDB946-B0F7-427D-B691-78010448A602}">
      <dgm:prSet/>
      <dgm:spPr/>
      <dgm:t>
        <a:bodyPr/>
        <a:lstStyle/>
        <a:p>
          <a:endParaRPr lang="ru-RU"/>
        </a:p>
      </dgm:t>
    </dgm:pt>
    <dgm:pt modelId="{97096B67-C87A-4503-80C7-1863521DACF2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«Маніфест</a:t>
          </a: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символізму» Жана </a:t>
          </a:r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Мореаса</a:t>
          </a:r>
          <a:endParaRPr lang="uk-UA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1886 р.</a:t>
          </a: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(творець терміну «символізм»)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058A9-4AD4-42C3-8465-2A7B1B2413E1}" type="parTrans" cxnId="{658C43D9-D1E4-4CF8-8590-571F4BBAFB3C}">
      <dgm:prSet/>
      <dgm:spPr/>
      <dgm:t>
        <a:bodyPr/>
        <a:lstStyle/>
        <a:p>
          <a:endParaRPr lang="ru-RU"/>
        </a:p>
      </dgm:t>
    </dgm:pt>
    <dgm:pt modelId="{1FA376BF-A160-461E-AA03-2272D8DEC14B}" type="sibTrans" cxnId="{658C43D9-D1E4-4CF8-8590-571F4BBAFB3C}">
      <dgm:prSet/>
      <dgm:spPr/>
      <dgm:t>
        <a:bodyPr/>
        <a:lstStyle/>
        <a:p>
          <a:endParaRPr lang="ru-RU"/>
        </a:p>
      </dgm:t>
    </dgm:pt>
    <dgm:pt modelId="{6A1C9337-8B8A-4D9A-9B0E-15838177144C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Праці Ремі де </a:t>
          </a:r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Гурмона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А. </a:t>
          </a:r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Жида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Верхарна,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Сант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-Антуана, Р.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Гіля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2C078F-4015-41B1-9070-162A193FE525}" type="parTrans" cxnId="{A1911FDE-97B9-4914-8A9B-644B396122B8}">
      <dgm:prSet/>
      <dgm:spPr/>
      <dgm:t>
        <a:bodyPr/>
        <a:lstStyle/>
        <a:p>
          <a:endParaRPr lang="ru-RU"/>
        </a:p>
      </dgm:t>
    </dgm:pt>
    <dgm:pt modelId="{C4D3E302-CF3D-41F2-BEF5-C0677ECBC785}" type="sibTrans" cxnId="{A1911FDE-97B9-4914-8A9B-644B396122B8}">
      <dgm:prSet/>
      <dgm:spPr/>
      <dgm:t>
        <a:bodyPr/>
        <a:lstStyle/>
        <a:p>
          <a:endParaRPr lang="ru-RU"/>
        </a:p>
      </dgm:t>
    </dgm:pt>
    <dgm:pt modelId="{57DDCFA1-4BB9-403C-AB34-7B4456ADFE6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«Скарби смиренних» М. Метерлінка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A1BF3-3597-4575-B973-214D3C162004}" type="parTrans" cxnId="{8209FD15-BF18-47C1-90A0-F4EC90A1ABFD}">
      <dgm:prSet/>
      <dgm:spPr/>
      <dgm:t>
        <a:bodyPr/>
        <a:lstStyle/>
        <a:p>
          <a:endParaRPr lang="ru-RU"/>
        </a:p>
      </dgm:t>
    </dgm:pt>
    <dgm:pt modelId="{9810EF90-86E5-4B35-B0E0-BEB21812BB73}" type="sibTrans" cxnId="{8209FD15-BF18-47C1-90A0-F4EC90A1ABFD}">
      <dgm:prSet/>
      <dgm:spPr/>
      <dgm:t>
        <a:bodyPr/>
        <a:lstStyle/>
        <a:p>
          <a:endParaRPr lang="ru-RU"/>
        </a:p>
      </dgm:t>
    </dgm:pt>
    <dgm:pt modelId="{DEB2EF4E-147B-4FDA-8F24-0D59CCB7C56D}" type="pres">
      <dgm:prSet presAssocID="{15A5B659-1EAE-4D69-BDA6-DACD8FBA9B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DE6C8A-E0A1-46EF-8590-0A40432C4C72}" type="pres">
      <dgm:prSet presAssocID="{84F044C0-7D5C-44C5-8D18-AA1A55B8BF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D0F19-820C-4C34-9BE6-C10DF0B0C520}" type="pres">
      <dgm:prSet presAssocID="{C6C90216-0504-46D1-B7F5-3B0D4CF0EFDC}" presName="sibTrans" presStyleCnt="0"/>
      <dgm:spPr/>
    </dgm:pt>
    <dgm:pt modelId="{69DCC370-C30C-406C-BD65-93BCCE441893}" type="pres">
      <dgm:prSet presAssocID="{C07E7A81-AB01-415C-8476-EFFCFAC0E98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B453B-3174-4D21-8D39-5EB62A8289A0}" type="pres">
      <dgm:prSet presAssocID="{E96C73B3-8C3D-4333-8009-7EDFF9AFD8A6}" presName="sibTrans" presStyleCnt="0"/>
      <dgm:spPr/>
    </dgm:pt>
    <dgm:pt modelId="{098C67ED-57F2-4A1E-BD83-0C2F608FC068}" type="pres">
      <dgm:prSet presAssocID="{97096B67-C87A-4503-80C7-1863521DAC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31A11-EAA4-4CF0-A7B3-594C34130AAD}" type="pres">
      <dgm:prSet presAssocID="{1FA376BF-A160-461E-AA03-2272D8DEC14B}" presName="sibTrans" presStyleCnt="0"/>
      <dgm:spPr/>
    </dgm:pt>
    <dgm:pt modelId="{5100799C-BFC7-450C-9D09-9F314532204A}" type="pres">
      <dgm:prSet presAssocID="{6A1C9337-8B8A-4D9A-9B0E-15838177144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4997D-5F74-48E4-A9E4-D8F7F604857E}" type="pres">
      <dgm:prSet presAssocID="{C4D3E302-CF3D-41F2-BEF5-C0677ECBC785}" presName="sibTrans" presStyleCnt="0"/>
      <dgm:spPr/>
    </dgm:pt>
    <dgm:pt modelId="{7DC99CA9-10C6-4E2A-AE7A-7E3085CD8EAF}" type="pres">
      <dgm:prSet presAssocID="{57DDCFA1-4BB9-403C-AB34-7B4456ADFE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2AFC9B-CBBF-476C-8BB4-32A6A591B285}" type="presOf" srcId="{C07E7A81-AB01-415C-8476-EFFCFAC0E986}" destId="{69DCC370-C30C-406C-BD65-93BCCE441893}" srcOrd="0" destOrd="0" presId="urn:microsoft.com/office/officeart/2005/8/layout/default"/>
    <dgm:cxn modelId="{658C43D9-D1E4-4CF8-8590-571F4BBAFB3C}" srcId="{15A5B659-1EAE-4D69-BDA6-DACD8FBA9BE9}" destId="{97096B67-C87A-4503-80C7-1863521DACF2}" srcOrd="2" destOrd="0" parTransId="{BF8058A9-4AD4-42C3-8465-2A7B1B2413E1}" sibTransId="{1FA376BF-A160-461E-AA03-2272D8DEC14B}"/>
    <dgm:cxn modelId="{A1911FDE-97B9-4914-8A9B-644B396122B8}" srcId="{15A5B659-1EAE-4D69-BDA6-DACD8FBA9BE9}" destId="{6A1C9337-8B8A-4D9A-9B0E-15838177144C}" srcOrd="3" destOrd="0" parTransId="{F62C078F-4015-41B1-9070-162A193FE525}" sibTransId="{C4D3E302-CF3D-41F2-BEF5-C0677ECBC785}"/>
    <dgm:cxn modelId="{85942EBF-6595-4688-9781-D31AC731C3FB}" type="presOf" srcId="{97096B67-C87A-4503-80C7-1863521DACF2}" destId="{098C67ED-57F2-4A1E-BD83-0C2F608FC068}" srcOrd="0" destOrd="0" presId="urn:microsoft.com/office/officeart/2005/8/layout/default"/>
    <dgm:cxn modelId="{8209FD15-BF18-47C1-90A0-F4EC90A1ABFD}" srcId="{15A5B659-1EAE-4D69-BDA6-DACD8FBA9BE9}" destId="{57DDCFA1-4BB9-403C-AB34-7B4456ADFE6B}" srcOrd="4" destOrd="0" parTransId="{4E9A1BF3-3597-4575-B973-214D3C162004}" sibTransId="{9810EF90-86E5-4B35-B0E0-BEB21812BB73}"/>
    <dgm:cxn modelId="{243EFBD7-8C88-45E0-9B3E-BD1B3DAD12CE}" type="presOf" srcId="{15A5B659-1EAE-4D69-BDA6-DACD8FBA9BE9}" destId="{DEB2EF4E-147B-4FDA-8F24-0D59CCB7C56D}" srcOrd="0" destOrd="0" presId="urn:microsoft.com/office/officeart/2005/8/layout/default"/>
    <dgm:cxn modelId="{E021083B-2D0B-4090-A3E5-706DD99C0E4B}" type="presOf" srcId="{84F044C0-7D5C-44C5-8D18-AA1A55B8BF8E}" destId="{E3DE6C8A-E0A1-46EF-8590-0A40432C4C72}" srcOrd="0" destOrd="0" presId="urn:microsoft.com/office/officeart/2005/8/layout/default"/>
    <dgm:cxn modelId="{91BDB946-B0F7-427D-B691-78010448A602}" srcId="{15A5B659-1EAE-4D69-BDA6-DACD8FBA9BE9}" destId="{C07E7A81-AB01-415C-8476-EFFCFAC0E986}" srcOrd="1" destOrd="0" parTransId="{807887FC-8337-4B28-AEF8-6FD724FA39CC}" sibTransId="{E96C73B3-8C3D-4333-8009-7EDFF9AFD8A6}"/>
    <dgm:cxn modelId="{8DB6308A-6DFD-49B4-808C-E18D37F8ABAA}" srcId="{15A5B659-1EAE-4D69-BDA6-DACD8FBA9BE9}" destId="{84F044C0-7D5C-44C5-8D18-AA1A55B8BF8E}" srcOrd="0" destOrd="0" parTransId="{3FB19140-FAE7-431F-8F35-BFAC9E006FF5}" sibTransId="{C6C90216-0504-46D1-B7F5-3B0D4CF0EFDC}"/>
    <dgm:cxn modelId="{3F629CCB-42D0-47BC-8811-1867913C9430}" type="presOf" srcId="{6A1C9337-8B8A-4D9A-9B0E-15838177144C}" destId="{5100799C-BFC7-450C-9D09-9F314532204A}" srcOrd="0" destOrd="0" presId="urn:microsoft.com/office/officeart/2005/8/layout/default"/>
    <dgm:cxn modelId="{8590614E-DE0B-48AE-A3A6-589C5925426F}" type="presOf" srcId="{57DDCFA1-4BB9-403C-AB34-7B4456ADFE6B}" destId="{7DC99CA9-10C6-4E2A-AE7A-7E3085CD8EAF}" srcOrd="0" destOrd="0" presId="urn:microsoft.com/office/officeart/2005/8/layout/default"/>
    <dgm:cxn modelId="{26C7D43A-A106-4CBD-A219-FF6B94C7ECC8}" type="presParOf" srcId="{DEB2EF4E-147B-4FDA-8F24-0D59CCB7C56D}" destId="{E3DE6C8A-E0A1-46EF-8590-0A40432C4C72}" srcOrd="0" destOrd="0" presId="urn:microsoft.com/office/officeart/2005/8/layout/default"/>
    <dgm:cxn modelId="{FE6F908B-5E2F-4385-ADF2-11039E712E6C}" type="presParOf" srcId="{DEB2EF4E-147B-4FDA-8F24-0D59CCB7C56D}" destId="{A3BD0F19-820C-4C34-9BE6-C10DF0B0C520}" srcOrd="1" destOrd="0" presId="urn:microsoft.com/office/officeart/2005/8/layout/default"/>
    <dgm:cxn modelId="{DD60AC61-ADE1-4A34-9982-C0277744CB8A}" type="presParOf" srcId="{DEB2EF4E-147B-4FDA-8F24-0D59CCB7C56D}" destId="{69DCC370-C30C-406C-BD65-93BCCE441893}" srcOrd="2" destOrd="0" presId="urn:microsoft.com/office/officeart/2005/8/layout/default"/>
    <dgm:cxn modelId="{13092CB9-CA19-4159-88B1-3836CEAEC6ED}" type="presParOf" srcId="{DEB2EF4E-147B-4FDA-8F24-0D59CCB7C56D}" destId="{92FB453B-3174-4D21-8D39-5EB62A8289A0}" srcOrd="3" destOrd="0" presId="urn:microsoft.com/office/officeart/2005/8/layout/default"/>
    <dgm:cxn modelId="{22230242-9218-4628-BD65-6F5C8974CECA}" type="presParOf" srcId="{DEB2EF4E-147B-4FDA-8F24-0D59CCB7C56D}" destId="{098C67ED-57F2-4A1E-BD83-0C2F608FC068}" srcOrd="4" destOrd="0" presId="urn:microsoft.com/office/officeart/2005/8/layout/default"/>
    <dgm:cxn modelId="{8E2CA318-B0FB-4500-BFD4-D4C95BAE7911}" type="presParOf" srcId="{DEB2EF4E-147B-4FDA-8F24-0D59CCB7C56D}" destId="{C7931A11-EAA4-4CF0-A7B3-594C34130AAD}" srcOrd="5" destOrd="0" presId="urn:microsoft.com/office/officeart/2005/8/layout/default"/>
    <dgm:cxn modelId="{14B5D137-4BAD-414E-92C0-7EF969765BCB}" type="presParOf" srcId="{DEB2EF4E-147B-4FDA-8F24-0D59CCB7C56D}" destId="{5100799C-BFC7-450C-9D09-9F314532204A}" srcOrd="6" destOrd="0" presId="urn:microsoft.com/office/officeart/2005/8/layout/default"/>
    <dgm:cxn modelId="{12B86B0B-9C33-4E9C-99BC-4CF09EC0CAD3}" type="presParOf" srcId="{DEB2EF4E-147B-4FDA-8F24-0D59CCB7C56D}" destId="{19D4997D-5F74-48E4-A9E4-D8F7F604857E}" srcOrd="7" destOrd="0" presId="urn:microsoft.com/office/officeart/2005/8/layout/default"/>
    <dgm:cxn modelId="{6AAD975D-1E90-450B-9C3A-54871AB9BCDB}" type="presParOf" srcId="{DEB2EF4E-147B-4FDA-8F24-0D59CCB7C56D}" destId="{7DC99CA9-10C6-4E2A-AE7A-7E3085CD8EA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07495F-BC58-445A-AC44-0BE9727602E3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80A56B4-9344-4311-9D7F-61639FB64048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Символ – «віконце» у вічний світ ідей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971D7D-5364-44F8-979D-01428A3EC5A6}" type="parTrans" cxnId="{0CA23F7D-5F4C-46B5-8C9B-EE80AED66643}">
      <dgm:prSet/>
      <dgm:spPr/>
      <dgm:t>
        <a:bodyPr/>
        <a:lstStyle/>
        <a:p>
          <a:endParaRPr lang="ru-RU"/>
        </a:p>
      </dgm:t>
    </dgm:pt>
    <dgm:pt modelId="{A0B767F8-D769-45B4-A5C4-2B439DF7A08C}" type="sibTrans" cxnId="{0CA23F7D-5F4C-46B5-8C9B-EE80AED66643}">
      <dgm:prSet/>
      <dgm:spPr/>
      <dgm:t>
        <a:bodyPr/>
        <a:lstStyle/>
        <a:p>
          <a:endParaRPr lang="ru-RU"/>
        </a:p>
      </dgm:t>
    </dgm:pt>
    <dgm:pt modelId="{5E7C5EBE-1575-424B-B1E1-8DB2F70055D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Сугестивність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B3DB89-0739-403A-8CEE-3F9A079CCC7E}" type="parTrans" cxnId="{A46921EC-454F-4BDB-A582-B596D457E120}">
      <dgm:prSet/>
      <dgm:spPr/>
      <dgm:t>
        <a:bodyPr/>
        <a:lstStyle/>
        <a:p>
          <a:endParaRPr lang="ru-RU"/>
        </a:p>
      </dgm:t>
    </dgm:pt>
    <dgm:pt modelId="{E1291F8B-9D78-4658-BCCB-928B4C3ADCC6}" type="sibTrans" cxnId="{A46921EC-454F-4BDB-A582-B596D457E120}">
      <dgm:prSet/>
      <dgm:spPr/>
      <dgm:t>
        <a:bodyPr/>
        <a:lstStyle/>
        <a:p>
          <a:endParaRPr lang="ru-RU"/>
        </a:p>
      </dgm:t>
    </dgm:pt>
    <dgm:pt modelId="{D61122E5-965B-42CD-84D2-CD18735116C2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Вільний вірш та музичність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11F61-F41B-4004-822D-105A2CDE065D}" type="parTrans" cxnId="{75A23EFD-C2CE-40B7-913A-F0CC0DF6CAC2}">
      <dgm:prSet/>
      <dgm:spPr/>
      <dgm:t>
        <a:bodyPr/>
        <a:lstStyle/>
        <a:p>
          <a:endParaRPr lang="ru-RU"/>
        </a:p>
      </dgm:t>
    </dgm:pt>
    <dgm:pt modelId="{3D342C82-60E4-4C38-B02C-FCD384F17BF4}" type="sibTrans" cxnId="{75A23EFD-C2CE-40B7-913A-F0CC0DF6CAC2}">
      <dgm:prSet/>
      <dgm:spPr/>
      <dgm:t>
        <a:bodyPr/>
        <a:lstStyle/>
        <a:p>
          <a:endParaRPr lang="ru-RU"/>
        </a:p>
      </dgm:t>
    </dgm:pt>
    <dgm:pt modelId="{A515E6B8-5207-4FC1-937F-0F91B22BA7A0}" type="pres">
      <dgm:prSet presAssocID="{2F07495F-BC58-445A-AC44-0BE9727602E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B2C5FD-EC71-4EB6-84F0-AAEA4B82610A}" type="pres">
      <dgm:prSet presAssocID="{180A56B4-9344-4311-9D7F-61639FB64048}" presName="comp" presStyleCnt="0"/>
      <dgm:spPr/>
    </dgm:pt>
    <dgm:pt modelId="{D1C0CFD9-1961-491C-978D-6034E00E0A00}" type="pres">
      <dgm:prSet presAssocID="{180A56B4-9344-4311-9D7F-61639FB64048}" presName="box" presStyleLbl="node1" presStyleIdx="0" presStyleCnt="3"/>
      <dgm:spPr/>
      <dgm:t>
        <a:bodyPr/>
        <a:lstStyle/>
        <a:p>
          <a:endParaRPr lang="ru-RU"/>
        </a:p>
      </dgm:t>
    </dgm:pt>
    <dgm:pt modelId="{08E021A9-148C-4BAF-B6AD-1EE4979CD2A3}" type="pres">
      <dgm:prSet presAssocID="{180A56B4-9344-4311-9D7F-61639FB64048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DF7969-734E-4148-9D45-FD7E3FC49661}" type="pres">
      <dgm:prSet presAssocID="{180A56B4-9344-4311-9D7F-61639FB6404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5A3F3-229D-44F7-8058-541A892D54BB}" type="pres">
      <dgm:prSet presAssocID="{A0B767F8-D769-45B4-A5C4-2B439DF7A08C}" presName="spacer" presStyleCnt="0"/>
      <dgm:spPr/>
    </dgm:pt>
    <dgm:pt modelId="{A36ACFDD-C965-4370-8CB4-E70FF20F1535}" type="pres">
      <dgm:prSet presAssocID="{5E7C5EBE-1575-424B-B1E1-8DB2F70055DA}" presName="comp" presStyleCnt="0"/>
      <dgm:spPr/>
    </dgm:pt>
    <dgm:pt modelId="{C10310D3-E7BF-49B1-816B-B1D3C3EE968F}" type="pres">
      <dgm:prSet presAssocID="{5E7C5EBE-1575-424B-B1E1-8DB2F70055DA}" presName="box" presStyleLbl="node1" presStyleIdx="1" presStyleCnt="3" custLinFactNeighborX="-281" custLinFactNeighborY="-4809"/>
      <dgm:spPr/>
      <dgm:t>
        <a:bodyPr/>
        <a:lstStyle/>
        <a:p>
          <a:endParaRPr lang="ru-RU"/>
        </a:p>
      </dgm:t>
    </dgm:pt>
    <dgm:pt modelId="{4934D0A1-A066-42F7-A5CA-459472068242}" type="pres">
      <dgm:prSet presAssocID="{5E7C5EBE-1575-424B-B1E1-8DB2F70055DA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91B166-1729-4D62-A1FE-493793385673}" type="pres">
      <dgm:prSet presAssocID="{5E7C5EBE-1575-424B-B1E1-8DB2F70055D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183BF-8E92-4259-9CA7-E19610FD6145}" type="pres">
      <dgm:prSet presAssocID="{E1291F8B-9D78-4658-BCCB-928B4C3ADCC6}" presName="spacer" presStyleCnt="0"/>
      <dgm:spPr/>
    </dgm:pt>
    <dgm:pt modelId="{D8A8704C-2778-46A0-9ECE-0C67E0AAF644}" type="pres">
      <dgm:prSet presAssocID="{D61122E5-965B-42CD-84D2-CD18735116C2}" presName="comp" presStyleCnt="0"/>
      <dgm:spPr/>
    </dgm:pt>
    <dgm:pt modelId="{7BA8E7C6-12E0-42CE-B7BC-DBDD732C29A8}" type="pres">
      <dgm:prSet presAssocID="{D61122E5-965B-42CD-84D2-CD18735116C2}" presName="box" presStyleLbl="node1" presStyleIdx="2" presStyleCnt="3"/>
      <dgm:spPr/>
      <dgm:t>
        <a:bodyPr/>
        <a:lstStyle/>
        <a:p>
          <a:endParaRPr lang="ru-RU"/>
        </a:p>
      </dgm:t>
    </dgm:pt>
    <dgm:pt modelId="{A1D74F82-3D34-4D61-A4DD-82E17E1B1680}" type="pres">
      <dgm:prSet presAssocID="{D61122E5-965B-42CD-84D2-CD18735116C2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EEA089-E174-407D-89B5-31C2A0216FA3}" type="pres">
      <dgm:prSet presAssocID="{D61122E5-965B-42CD-84D2-CD18735116C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D676DE-18DB-4E34-A2A1-62A178A9A943}" type="presOf" srcId="{5E7C5EBE-1575-424B-B1E1-8DB2F70055DA}" destId="{6D91B166-1729-4D62-A1FE-493793385673}" srcOrd="1" destOrd="0" presId="urn:microsoft.com/office/officeart/2005/8/layout/vList4"/>
    <dgm:cxn modelId="{F00AA177-AC85-4AC6-B3F7-22F641FA1894}" type="presOf" srcId="{D61122E5-965B-42CD-84D2-CD18735116C2}" destId="{7BA8E7C6-12E0-42CE-B7BC-DBDD732C29A8}" srcOrd="0" destOrd="0" presId="urn:microsoft.com/office/officeart/2005/8/layout/vList4"/>
    <dgm:cxn modelId="{0CA23F7D-5F4C-46B5-8C9B-EE80AED66643}" srcId="{2F07495F-BC58-445A-AC44-0BE9727602E3}" destId="{180A56B4-9344-4311-9D7F-61639FB64048}" srcOrd="0" destOrd="0" parTransId="{3F971D7D-5364-44F8-979D-01428A3EC5A6}" sibTransId="{A0B767F8-D769-45B4-A5C4-2B439DF7A08C}"/>
    <dgm:cxn modelId="{D4015610-21FC-4106-B783-83E8E9FDB8B3}" type="presOf" srcId="{D61122E5-965B-42CD-84D2-CD18735116C2}" destId="{7BEEA089-E174-407D-89B5-31C2A0216FA3}" srcOrd="1" destOrd="0" presId="urn:microsoft.com/office/officeart/2005/8/layout/vList4"/>
    <dgm:cxn modelId="{046678FC-3873-4DD8-8D6C-C3D06F62B803}" type="presOf" srcId="{2F07495F-BC58-445A-AC44-0BE9727602E3}" destId="{A515E6B8-5207-4FC1-937F-0F91B22BA7A0}" srcOrd="0" destOrd="0" presId="urn:microsoft.com/office/officeart/2005/8/layout/vList4"/>
    <dgm:cxn modelId="{75A23EFD-C2CE-40B7-913A-F0CC0DF6CAC2}" srcId="{2F07495F-BC58-445A-AC44-0BE9727602E3}" destId="{D61122E5-965B-42CD-84D2-CD18735116C2}" srcOrd="2" destOrd="0" parTransId="{F0811F61-F41B-4004-822D-105A2CDE065D}" sibTransId="{3D342C82-60E4-4C38-B02C-FCD384F17BF4}"/>
    <dgm:cxn modelId="{A46921EC-454F-4BDB-A582-B596D457E120}" srcId="{2F07495F-BC58-445A-AC44-0BE9727602E3}" destId="{5E7C5EBE-1575-424B-B1E1-8DB2F70055DA}" srcOrd="1" destOrd="0" parTransId="{36B3DB89-0739-403A-8CEE-3F9A079CCC7E}" sibTransId="{E1291F8B-9D78-4658-BCCB-928B4C3ADCC6}"/>
    <dgm:cxn modelId="{69BA4BE2-4E8E-4025-99A8-3AD8BD6C6D31}" type="presOf" srcId="{180A56B4-9344-4311-9D7F-61639FB64048}" destId="{D1C0CFD9-1961-491C-978D-6034E00E0A00}" srcOrd="0" destOrd="0" presId="urn:microsoft.com/office/officeart/2005/8/layout/vList4"/>
    <dgm:cxn modelId="{B39C3A0D-43E7-4594-B77C-3F29BF4E51E1}" type="presOf" srcId="{5E7C5EBE-1575-424B-B1E1-8DB2F70055DA}" destId="{C10310D3-E7BF-49B1-816B-B1D3C3EE968F}" srcOrd="0" destOrd="0" presId="urn:microsoft.com/office/officeart/2005/8/layout/vList4"/>
    <dgm:cxn modelId="{0C2A532A-AEB2-43E4-BE5D-8BBF408F55B7}" type="presOf" srcId="{180A56B4-9344-4311-9D7F-61639FB64048}" destId="{3ADF7969-734E-4148-9D45-FD7E3FC49661}" srcOrd="1" destOrd="0" presId="urn:microsoft.com/office/officeart/2005/8/layout/vList4"/>
    <dgm:cxn modelId="{23E4E850-056B-4E39-A071-3E1DC3A0E793}" type="presParOf" srcId="{A515E6B8-5207-4FC1-937F-0F91B22BA7A0}" destId="{F9B2C5FD-EC71-4EB6-84F0-AAEA4B82610A}" srcOrd="0" destOrd="0" presId="urn:microsoft.com/office/officeart/2005/8/layout/vList4"/>
    <dgm:cxn modelId="{B510616B-9BDC-4E87-9598-24E45E5F1553}" type="presParOf" srcId="{F9B2C5FD-EC71-4EB6-84F0-AAEA4B82610A}" destId="{D1C0CFD9-1961-491C-978D-6034E00E0A00}" srcOrd="0" destOrd="0" presId="urn:microsoft.com/office/officeart/2005/8/layout/vList4"/>
    <dgm:cxn modelId="{F7C5D22B-B60E-4DEE-ACCF-F5BED4108D81}" type="presParOf" srcId="{F9B2C5FD-EC71-4EB6-84F0-AAEA4B82610A}" destId="{08E021A9-148C-4BAF-B6AD-1EE4979CD2A3}" srcOrd="1" destOrd="0" presId="urn:microsoft.com/office/officeart/2005/8/layout/vList4"/>
    <dgm:cxn modelId="{A04A0043-942E-4EC2-A8F5-CBC0B5F4D6EE}" type="presParOf" srcId="{F9B2C5FD-EC71-4EB6-84F0-AAEA4B82610A}" destId="{3ADF7969-734E-4148-9D45-FD7E3FC49661}" srcOrd="2" destOrd="0" presId="urn:microsoft.com/office/officeart/2005/8/layout/vList4"/>
    <dgm:cxn modelId="{A35C0F86-FEC2-4CE8-A918-8E41BAC1FEA9}" type="presParOf" srcId="{A515E6B8-5207-4FC1-937F-0F91B22BA7A0}" destId="{E085A3F3-229D-44F7-8058-541A892D54BB}" srcOrd="1" destOrd="0" presId="urn:microsoft.com/office/officeart/2005/8/layout/vList4"/>
    <dgm:cxn modelId="{6A1C2036-FD2F-4D93-929A-0349F0C0F238}" type="presParOf" srcId="{A515E6B8-5207-4FC1-937F-0F91B22BA7A0}" destId="{A36ACFDD-C965-4370-8CB4-E70FF20F1535}" srcOrd="2" destOrd="0" presId="urn:microsoft.com/office/officeart/2005/8/layout/vList4"/>
    <dgm:cxn modelId="{81BA10A6-B8D4-4C13-A8C8-1A1190B98548}" type="presParOf" srcId="{A36ACFDD-C965-4370-8CB4-E70FF20F1535}" destId="{C10310D3-E7BF-49B1-816B-B1D3C3EE968F}" srcOrd="0" destOrd="0" presId="urn:microsoft.com/office/officeart/2005/8/layout/vList4"/>
    <dgm:cxn modelId="{275FCB8D-CCC3-409F-8A31-C63DF4E9A2D6}" type="presParOf" srcId="{A36ACFDD-C965-4370-8CB4-E70FF20F1535}" destId="{4934D0A1-A066-42F7-A5CA-459472068242}" srcOrd="1" destOrd="0" presId="urn:microsoft.com/office/officeart/2005/8/layout/vList4"/>
    <dgm:cxn modelId="{37EAABBE-A86E-41ED-8B8D-464524A084C6}" type="presParOf" srcId="{A36ACFDD-C965-4370-8CB4-E70FF20F1535}" destId="{6D91B166-1729-4D62-A1FE-493793385673}" srcOrd="2" destOrd="0" presId="urn:microsoft.com/office/officeart/2005/8/layout/vList4"/>
    <dgm:cxn modelId="{1ADFCF38-2DA5-4AED-B815-C871EBF51F89}" type="presParOf" srcId="{A515E6B8-5207-4FC1-937F-0F91B22BA7A0}" destId="{0CE183BF-8E92-4259-9CA7-E19610FD6145}" srcOrd="3" destOrd="0" presId="urn:microsoft.com/office/officeart/2005/8/layout/vList4"/>
    <dgm:cxn modelId="{06E46CB2-1531-4828-955C-4E9C54ECBC1C}" type="presParOf" srcId="{A515E6B8-5207-4FC1-937F-0F91B22BA7A0}" destId="{D8A8704C-2778-46A0-9ECE-0C67E0AAF644}" srcOrd="4" destOrd="0" presId="urn:microsoft.com/office/officeart/2005/8/layout/vList4"/>
    <dgm:cxn modelId="{C4C50A15-34C1-4926-A08A-B35199A6623D}" type="presParOf" srcId="{D8A8704C-2778-46A0-9ECE-0C67E0AAF644}" destId="{7BA8E7C6-12E0-42CE-B7BC-DBDD732C29A8}" srcOrd="0" destOrd="0" presId="urn:microsoft.com/office/officeart/2005/8/layout/vList4"/>
    <dgm:cxn modelId="{029A215C-4397-4790-9679-6E365199591A}" type="presParOf" srcId="{D8A8704C-2778-46A0-9ECE-0C67E0AAF644}" destId="{A1D74F82-3D34-4D61-A4DD-82E17E1B1680}" srcOrd="1" destOrd="0" presId="urn:microsoft.com/office/officeart/2005/8/layout/vList4"/>
    <dgm:cxn modelId="{FF6B907E-AE4B-4635-BDEB-F5BF1CA2EF1B}" type="presParOf" srcId="{D8A8704C-2778-46A0-9ECE-0C67E0AAF644}" destId="{7BEEA089-E174-407D-89B5-31C2A0216F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451A1B-0E99-4E9D-AB50-97C3DD7BF219}" type="doc">
      <dgm:prSet loTypeId="urn:microsoft.com/office/officeart/2005/8/layout/p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6F2AD33-EFED-4D7D-AD47-13563BB95E37}">
      <dgm:prSet phldrT="[Текст]"/>
      <dgm:spPr/>
      <dgm:t>
        <a:bodyPr/>
        <a:lstStyle/>
        <a:p>
          <a:r>
            <a:rPr lang="uk-UA" dirty="0" smtClean="0"/>
            <a:t>Музичність</a:t>
          </a:r>
          <a:endParaRPr lang="ru-RU" dirty="0"/>
        </a:p>
      </dgm:t>
    </dgm:pt>
    <dgm:pt modelId="{12C20C48-AEBF-40E3-9C25-3E7F846B7F14}" type="parTrans" cxnId="{70702793-F191-43F4-976E-6A31F08AF382}">
      <dgm:prSet/>
      <dgm:spPr/>
      <dgm:t>
        <a:bodyPr/>
        <a:lstStyle/>
        <a:p>
          <a:endParaRPr lang="ru-RU"/>
        </a:p>
      </dgm:t>
    </dgm:pt>
    <dgm:pt modelId="{5773924B-8401-482D-A6E4-DFCBDE169E6C}" type="sibTrans" cxnId="{70702793-F191-43F4-976E-6A31F08AF382}">
      <dgm:prSet/>
      <dgm:spPr/>
      <dgm:t>
        <a:bodyPr/>
        <a:lstStyle/>
        <a:p>
          <a:endParaRPr lang="ru-RU"/>
        </a:p>
      </dgm:t>
    </dgm:pt>
    <dgm:pt modelId="{7BF3A804-DA8D-43EE-934E-2DBC084C18CD}">
      <dgm:prSet phldrT="[Текст]"/>
      <dgm:spPr/>
      <dgm:t>
        <a:bodyPr/>
        <a:lstStyle/>
        <a:p>
          <a:r>
            <a:rPr lang="uk-UA" dirty="0" smtClean="0"/>
            <a:t>Сугестивність</a:t>
          </a:r>
          <a:endParaRPr lang="ru-RU" dirty="0"/>
        </a:p>
      </dgm:t>
    </dgm:pt>
    <dgm:pt modelId="{50A5981A-D220-499D-91E2-754A3277C2B6}" type="parTrans" cxnId="{E71D8D44-E507-4BCC-B33E-628F6A2542A5}">
      <dgm:prSet/>
      <dgm:spPr/>
      <dgm:t>
        <a:bodyPr/>
        <a:lstStyle/>
        <a:p>
          <a:endParaRPr lang="ru-RU"/>
        </a:p>
      </dgm:t>
    </dgm:pt>
    <dgm:pt modelId="{469FD89A-E0FD-4174-B4DF-0BABBE351361}" type="sibTrans" cxnId="{E71D8D44-E507-4BCC-B33E-628F6A2542A5}">
      <dgm:prSet/>
      <dgm:spPr/>
      <dgm:t>
        <a:bodyPr/>
        <a:lstStyle/>
        <a:p>
          <a:endParaRPr lang="ru-RU"/>
        </a:p>
      </dgm:t>
    </dgm:pt>
    <dgm:pt modelId="{2C835991-0080-4DA8-A84B-EB2E81A5E1DC}">
      <dgm:prSet phldrT="[Текст]"/>
      <dgm:spPr/>
      <dgm:t>
        <a:bodyPr/>
        <a:lstStyle/>
        <a:p>
          <a:r>
            <a:rPr lang="uk-UA" dirty="0" smtClean="0"/>
            <a:t>«Відтінок і півтон»</a:t>
          </a:r>
          <a:endParaRPr lang="ru-RU" dirty="0"/>
        </a:p>
      </dgm:t>
    </dgm:pt>
    <dgm:pt modelId="{8BAAB581-0EB0-4557-BC7E-A932CBACBB45}" type="parTrans" cxnId="{6D5690B4-C08B-4D1C-85CB-ABF197E7F921}">
      <dgm:prSet/>
      <dgm:spPr/>
      <dgm:t>
        <a:bodyPr/>
        <a:lstStyle/>
        <a:p>
          <a:endParaRPr lang="ru-RU"/>
        </a:p>
      </dgm:t>
    </dgm:pt>
    <dgm:pt modelId="{57942AF9-BAED-4164-AA39-142811283EC8}" type="sibTrans" cxnId="{6D5690B4-C08B-4D1C-85CB-ABF197E7F921}">
      <dgm:prSet/>
      <dgm:spPr/>
      <dgm:t>
        <a:bodyPr/>
        <a:lstStyle/>
        <a:p>
          <a:endParaRPr lang="ru-RU"/>
        </a:p>
      </dgm:t>
    </dgm:pt>
    <dgm:pt modelId="{19353F83-0500-4D9D-807B-FF9D0B79F4FA}">
      <dgm:prSet phldrT="[Текст]"/>
      <dgm:spPr/>
      <dgm:t>
        <a:bodyPr/>
        <a:lstStyle/>
        <a:p>
          <a:r>
            <a:rPr lang="uk-UA" dirty="0" smtClean="0"/>
            <a:t>Вільний вірш, порушення норм</a:t>
          </a:r>
          <a:endParaRPr lang="ru-RU" dirty="0"/>
        </a:p>
      </dgm:t>
    </dgm:pt>
    <dgm:pt modelId="{10B8AB5E-15B9-4A05-A262-10ADDFF43D9F}" type="parTrans" cxnId="{FD72E0E8-8056-46B7-BCA2-D455938827ED}">
      <dgm:prSet/>
      <dgm:spPr/>
      <dgm:t>
        <a:bodyPr/>
        <a:lstStyle/>
        <a:p>
          <a:endParaRPr lang="ru-RU"/>
        </a:p>
      </dgm:t>
    </dgm:pt>
    <dgm:pt modelId="{E1AFE223-EE24-4B5A-9733-9FF653CF3A5B}" type="sibTrans" cxnId="{FD72E0E8-8056-46B7-BCA2-D455938827ED}">
      <dgm:prSet/>
      <dgm:spPr/>
      <dgm:t>
        <a:bodyPr/>
        <a:lstStyle/>
        <a:p>
          <a:endParaRPr lang="ru-RU"/>
        </a:p>
      </dgm:t>
    </dgm:pt>
    <dgm:pt modelId="{7127C665-A09F-4930-9E21-A8DF7977D6A4}" type="pres">
      <dgm:prSet presAssocID="{3D451A1B-0E99-4E9D-AB50-97C3DD7BF2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949048-0923-4EDA-813F-93B093526DBB}" type="pres">
      <dgm:prSet presAssocID="{26F2AD33-EFED-4D7D-AD47-13563BB95E37}" presName="compNode" presStyleCnt="0"/>
      <dgm:spPr/>
    </dgm:pt>
    <dgm:pt modelId="{DA6FD843-FE94-4FF4-8AD4-5D967516279E}" type="pres">
      <dgm:prSet presAssocID="{26F2AD33-EFED-4D7D-AD47-13563BB95E37}" presName="pictRect" presStyleLbl="node1" presStyleIdx="0" presStyleCnt="4" custScaleX="100084" custScaleY="10664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7AFAC17-3249-40F7-A411-36F88D73AB54}" type="pres">
      <dgm:prSet presAssocID="{26F2AD33-EFED-4D7D-AD47-13563BB95E37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6C13B-943B-4AA2-A0B7-3D4EBDA379AD}" type="pres">
      <dgm:prSet presAssocID="{5773924B-8401-482D-A6E4-DFCBDE169E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9F68148-26C7-47F2-B0F3-B85231475561}" type="pres">
      <dgm:prSet presAssocID="{7BF3A804-DA8D-43EE-934E-2DBC084C18CD}" presName="compNode" presStyleCnt="0"/>
      <dgm:spPr/>
    </dgm:pt>
    <dgm:pt modelId="{9329F5FE-A0DA-4919-888F-471C9CED20AB}" type="pres">
      <dgm:prSet presAssocID="{7BF3A804-DA8D-43EE-934E-2DBC084C18CD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659A577-F0C4-417A-9420-D20E54C636E0}" type="pres">
      <dgm:prSet presAssocID="{7BF3A804-DA8D-43EE-934E-2DBC084C18CD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0FD29-6922-481A-9725-3FC45CCA6C4E}" type="pres">
      <dgm:prSet presAssocID="{469FD89A-E0FD-4174-B4DF-0BABBE35136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3350C17-81ED-40AE-A207-0ED302A6BC12}" type="pres">
      <dgm:prSet presAssocID="{2C835991-0080-4DA8-A84B-EB2E81A5E1DC}" presName="compNode" presStyleCnt="0"/>
      <dgm:spPr/>
    </dgm:pt>
    <dgm:pt modelId="{36E09378-0E11-47AD-AF60-8A379FEBB5E6}" type="pres">
      <dgm:prSet presAssocID="{2C835991-0080-4DA8-A84B-EB2E81A5E1DC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3B9808-7844-4649-BF7A-678D1A7B4D1D}" type="pres">
      <dgm:prSet presAssocID="{2C835991-0080-4DA8-A84B-EB2E81A5E1DC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9B41B-FB8C-4C76-90BA-02668E6906E2}" type="pres">
      <dgm:prSet presAssocID="{57942AF9-BAED-4164-AA39-142811283E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D79DBED-13E5-4C27-8395-997D522E2C69}" type="pres">
      <dgm:prSet presAssocID="{19353F83-0500-4D9D-807B-FF9D0B79F4FA}" presName="compNode" presStyleCnt="0"/>
      <dgm:spPr/>
    </dgm:pt>
    <dgm:pt modelId="{3CBCE8B1-F228-4540-A05B-5459692FE2D1}" type="pres">
      <dgm:prSet presAssocID="{19353F83-0500-4D9D-807B-FF9D0B79F4FA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2D22636-4779-48E7-A9F3-7E81B44E19B5}" type="pres">
      <dgm:prSet presAssocID="{19353F83-0500-4D9D-807B-FF9D0B79F4FA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545E9F-27C5-4F36-A903-A51536B2CD85}" type="presOf" srcId="{5773924B-8401-482D-A6E4-DFCBDE169E6C}" destId="{2326C13B-943B-4AA2-A0B7-3D4EBDA379AD}" srcOrd="0" destOrd="0" presId="urn:microsoft.com/office/officeart/2005/8/layout/pList1"/>
    <dgm:cxn modelId="{6D5690B4-C08B-4D1C-85CB-ABF197E7F921}" srcId="{3D451A1B-0E99-4E9D-AB50-97C3DD7BF219}" destId="{2C835991-0080-4DA8-A84B-EB2E81A5E1DC}" srcOrd="2" destOrd="0" parTransId="{8BAAB581-0EB0-4557-BC7E-A932CBACBB45}" sibTransId="{57942AF9-BAED-4164-AA39-142811283EC8}"/>
    <dgm:cxn modelId="{04657FEA-2914-4263-A8A6-9A5C376DD2AC}" type="presOf" srcId="{57942AF9-BAED-4164-AA39-142811283EC8}" destId="{1EA9B41B-FB8C-4C76-90BA-02668E6906E2}" srcOrd="0" destOrd="0" presId="urn:microsoft.com/office/officeart/2005/8/layout/pList1"/>
    <dgm:cxn modelId="{E71D8D44-E507-4BCC-B33E-628F6A2542A5}" srcId="{3D451A1B-0E99-4E9D-AB50-97C3DD7BF219}" destId="{7BF3A804-DA8D-43EE-934E-2DBC084C18CD}" srcOrd="1" destOrd="0" parTransId="{50A5981A-D220-499D-91E2-754A3277C2B6}" sibTransId="{469FD89A-E0FD-4174-B4DF-0BABBE351361}"/>
    <dgm:cxn modelId="{6655BD8B-E505-497D-9ACA-495F3EB59E72}" type="presOf" srcId="{469FD89A-E0FD-4174-B4DF-0BABBE351361}" destId="{BDA0FD29-6922-481A-9725-3FC45CCA6C4E}" srcOrd="0" destOrd="0" presId="urn:microsoft.com/office/officeart/2005/8/layout/pList1"/>
    <dgm:cxn modelId="{FD72E0E8-8056-46B7-BCA2-D455938827ED}" srcId="{3D451A1B-0E99-4E9D-AB50-97C3DD7BF219}" destId="{19353F83-0500-4D9D-807B-FF9D0B79F4FA}" srcOrd="3" destOrd="0" parTransId="{10B8AB5E-15B9-4A05-A262-10ADDFF43D9F}" sibTransId="{E1AFE223-EE24-4B5A-9733-9FF653CF3A5B}"/>
    <dgm:cxn modelId="{BAB05DFF-D43E-49C8-AD6B-9E8E348CBBC3}" type="presOf" srcId="{2C835991-0080-4DA8-A84B-EB2E81A5E1DC}" destId="{193B9808-7844-4649-BF7A-678D1A7B4D1D}" srcOrd="0" destOrd="0" presId="urn:microsoft.com/office/officeart/2005/8/layout/pList1"/>
    <dgm:cxn modelId="{F83C0607-ACEE-4AB4-AB4C-0D1D18EC2CB5}" type="presOf" srcId="{19353F83-0500-4D9D-807B-FF9D0B79F4FA}" destId="{D2D22636-4779-48E7-A9F3-7E81B44E19B5}" srcOrd="0" destOrd="0" presId="urn:microsoft.com/office/officeart/2005/8/layout/pList1"/>
    <dgm:cxn modelId="{70702793-F191-43F4-976E-6A31F08AF382}" srcId="{3D451A1B-0E99-4E9D-AB50-97C3DD7BF219}" destId="{26F2AD33-EFED-4D7D-AD47-13563BB95E37}" srcOrd="0" destOrd="0" parTransId="{12C20C48-AEBF-40E3-9C25-3E7F846B7F14}" sibTransId="{5773924B-8401-482D-A6E4-DFCBDE169E6C}"/>
    <dgm:cxn modelId="{AC1124CC-C536-4AEC-B91A-B98E904FA632}" type="presOf" srcId="{26F2AD33-EFED-4D7D-AD47-13563BB95E37}" destId="{D7AFAC17-3249-40F7-A411-36F88D73AB54}" srcOrd="0" destOrd="0" presId="urn:microsoft.com/office/officeart/2005/8/layout/pList1"/>
    <dgm:cxn modelId="{32936E24-3EE6-4FB0-ABCF-8DEB78F4180E}" type="presOf" srcId="{3D451A1B-0E99-4E9D-AB50-97C3DD7BF219}" destId="{7127C665-A09F-4930-9E21-A8DF7977D6A4}" srcOrd="0" destOrd="0" presId="urn:microsoft.com/office/officeart/2005/8/layout/pList1"/>
    <dgm:cxn modelId="{C9E758F3-FF15-4CCF-86CC-C874AF84A4C9}" type="presOf" srcId="{7BF3A804-DA8D-43EE-934E-2DBC084C18CD}" destId="{E659A577-F0C4-417A-9420-D20E54C636E0}" srcOrd="0" destOrd="0" presId="urn:microsoft.com/office/officeart/2005/8/layout/pList1"/>
    <dgm:cxn modelId="{7D10A342-4B1B-4018-906C-D559B9F8D4B4}" type="presParOf" srcId="{7127C665-A09F-4930-9E21-A8DF7977D6A4}" destId="{CB949048-0923-4EDA-813F-93B093526DBB}" srcOrd="0" destOrd="0" presId="urn:microsoft.com/office/officeart/2005/8/layout/pList1"/>
    <dgm:cxn modelId="{5C7E9738-1B0E-4AB4-892D-740527427538}" type="presParOf" srcId="{CB949048-0923-4EDA-813F-93B093526DBB}" destId="{DA6FD843-FE94-4FF4-8AD4-5D967516279E}" srcOrd="0" destOrd="0" presId="urn:microsoft.com/office/officeart/2005/8/layout/pList1"/>
    <dgm:cxn modelId="{198A279D-7BA0-4702-B0DE-EE0C4C6CEFA7}" type="presParOf" srcId="{CB949048-0923-4EDA-813F-93B093526DBB}" destId="{D7AFAC17-3249-40F7-A411-36F88D73AB54}" srcOrd="1" destOrd="0" presId="urn:microsoft.com/office/officeart/2005/8/layout/pList1"/>
    <dgm:cxn modelId="{FF4D3D4F-45C3-42F7-8E06-A960DA79B887}" type="presParOf" srcId="{7127C665-A09F-4930-9E21-A8DF7977D6A4}" destId="{2326C13B-943B-4AA2-A0B7-3D4EBDA379AD}" srcOrd="1" destOrd="0" presId="urn:microsoft.com/office/officeart/2005/8/layout/pList1"/>
    <dgm:cxn modelId="{9B808DCB-EF15-4B90-815E-C1DD39151169}" type="presParOf" srcId="{7127C665-A09F-4930-9E21-A8DF7977D6A4}" destId="{79F68148-26C7-47F2-B0F3-B85231475561}" srcOrd="2" destOrd="0" presId="urn:microsoft.com/office/officeart/2005/8/layout/pList1"/>
    <dgm:cxn modelId="{14F64AD6-40E4-4273-9050-C75DD49B9987}" type="presParOf" srcId="{79F68148-26C7-47F2-B0F3-B85231475561}" destId="{9329F5FE-A0DA-4919-888F-471C9CED20AB}" srcOrd="0" destOrd="0" presId="urn:microsoft.com/office/officeart/2005/8/layout/pList1"/>
    <dgm:cxn modelId="{2EFAF115-EFE3-40E4-B18C-B829C64A70CC}" type="presParOf" srcId="{79F68148-26C7-47F2-B0F3-B85231475561}" destId="{E659A577-F0C4-417A-9420-D20E54C636E0}" srcOrd="1" destOrd="0" presId="urn:microsoft.com/office/officeart/2005/8/layout/pList1"/>
    <dgm:cxn modelId="{732126BA-D47E-4364-B10E-9D476E546040}" type="presParOf" srcId="{7127C665-A09F-4930-9E21-A8DF7977D6A4}" destId="{BDA0FD29-6922-481A-9725-3FC45CCA6C4E}" srcOrd="3" destOrd="0" presId="urn:microsoft.com/office/officeart/2005/8/layout/pList1"/>
    <dgm:cxn modelId="{7FFDBF6C-B5A1-434E-BEB3-E4EA342F6F44}" type="presParOf" srcId="{7127C665-A09F-4930-9E21-A8DF7977D6A4}" destId="{83350C17-81ED-40AE-A207-0ED302A6BC12}" srcOrd="4" destOrd="0" presId="urn:microsoft.com/office/officeart/2005/8/layout/pList1"/>
    <dgm:cxn modelId="{8DFE752F-111B-4DDA-9229-B4654CB7D5EB}" type="presParOf" srcId="{83350C17-81ED-40AE-A207-0ED302A6BC12}" destId="{36E09378-0E11-47AD-AF60-8A379FEBB5E6}" srcOrd="0" destOrd="0" presId="urn:microsoft.com/office/officeart/2005/8/layout/pList1"/>
    <dgm:cxn modelId="{BAA6E259-0BEA-49C9-A478-D47087AF6574}" type="presParOf" srcId="{83350C17-81ED-40AE-A207-0ED302A6BC12}" destId="{193B9808-7844-4649-BF7A-678D1A7B4D1D}" srcOrd="1" destOrd="0" presId="urn:microsoft.com/office/officeart/2005/8/layout/pList1"/>
    <dgm:cxn modelId="{C6273F2B-C37D-4EAE-980D-CE0D7DE88521}" type="presParOf" srcId="{7127C665-A09F-4930-9E21-A8DF7977D6A4}" destId="{1EA9B41B-FB8C-4C76-90BA-02668E6906E2}" srcOrd="5" destOrd="0" presId="urn:microsoft.com/office/officeart/2005/8/layout/pList1"/>
    <dgm:cxn modelId="{DF853090-3E85-4785-8D03-110E6BF63CF9}" type="presParOf" srcId="{7127C665-A09F-4930-9E21-A8DF7977D6A4}" destId="{ED79DBED-13E5-4C27-8395-997D522E2C69}" srcOrd="6" destOrd="0" presId="urn:microsoft.com/office/officeart/2005/8/layout/pList1"/>
    <dgm:cxn modelId="{1BE06386-5C55-4572-AFA2-E7997533AE33}" type="presParOf" srcId="{ED79DBED-13E5-4C27-8395-997D522E2C69}" destId="{3CBCE8B1-F228-4540-A05B-5459692FE2D1}" srcOrd="0" destOrd="0" presId="urn:microsoft.com/office/officeart/2005/8/layout/pList1"/>
    <dgm:cxn modelId="{C8A77701-B386-46F4-9685-9FDA6CF7D0B2}" type="presParOf" srcId="{ED79DBED-13E5-4C27-8395-997D522E2C69}" destId="{D2D22636-4779-48E7-A9F3-7E81B44E19B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1C6AA5-7F8A-463A-A0C4-89B302549093}" type="doc">
      <dgm:prSet loTypeId="urn:microsoft.com/office/officeart/2005/8/layout/p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A38F1E3-FE04-4890-8029-70EC7D09BA76}">
      <dgm:prSet phldrT="[Текст]"/>
      <dgm:spPr/>
      <dgm:t>
        <a:bodyPr/>
        <a:lstStyle/>
        <a:p>
          <a:r>
            <a:rPr lang="uk-UA" dirty="0" smtClean="0"/>
            <a:t>Музичність</a:t>
          </a:r>
          <a:endParaRPr lang="ru-RU" dirty="0"/>
        </a:p>
      </dgm:t>
    </dgm:pt>
    <dgm:pt modelId="{8FCDDCCF-B302-455C-A810-7916E05C1393}" type="parTrans" cxnId="{EB1230A4-5591-49D7-BC46-51F2F9F56BC3}">
      <dgm:prSet/>
      <dgm:spPr/>
      <dgm:t>
        <a:bodyPr/>
        <a:lstStyle/>
        <a:p>
          <a:endParaRPr lang="ru-RU"/>
        </a:p>
      </dgm:t>
    </dgm:pt>
    <dgm:pt modelId="{6F1E46CB-0E59-438B-B18D-6D3E7FC6D9D2}" type="sibTrans" cxnId="{EB1230A4-5591-49D7-BC46-51F2F9F56BC3}">
      <dgm:prSet/>
      <dgm:spPr/>
      <dgm:t>
        <a:bodyPr/>
        <a:lstStyle/>
        <a:p>
          <a:endParaRPr lang="ru-RU"/>
        </a:p>
      </dgm:t>
    </dgm:pt>
    <dgm:pt modelId="{A5B3F80F-6DD0-4966-9C88-7CA96F9207E8}">
      <dgm:prSet phldrT="[Текст]"/>
      <dgm:spPr/>
      <dgm:t>
        <a:bodyPr/>
        <a:lstStyle/>
        <a:p>
          <a:r>
            <a:rPr lang="uk-UA" dirty="0" smtClean="0"/>
            <a:t>Пейзаж душі та мистецтво натяку</a:t>
          </a:r>
          <a:endParaRPr lang="ru-RU" dirty="0"/>
        </a:p>
      </dgm:t>
    </dgm:pt>
    <dgm:pt modelId="{9FB1EF02-BD48-4261-9F78-8DBE65E2F75F}" type="parTrans" cxnId="{E56C6DDF-CD93-4E27-8573-B32F8EA41E7E}">
      <dgm:prSet/>
      <dgm:spPr/>
      <dgm:t>
        <a:bodyPr/>
        <a:lstStyle/>
        <a:p>
          <a:endParaRPr lang="ru-RU"/>
        </a:p>
      </dgm:t>
    </dgm:pt>
    <dgm:pt modelId="{4D9C6DAB-D9E4-4932-B43D-B26D9AAE84AC}" type="sibTrans" cxnId="{E56C6DDF-CD93-4E27-8573-B32F8EA41E7E}">
      <dgm:prSet/>
      <dgm:spPr/>
      <dgm:t>
        <a:bodyPr/>
        <a:lstStyle/>
        <a:p>
          <a:endParaRPr lang="ru-RU"/>
        </a:p>
      </dgm:t>
    </dgm:pt>
    <dgm:pt modelId="{47961E5B-5B22-40A4-B3CA-0E49C7CCE164}">
      <dgm:prSet phldrT="[Текст]"/>
      <dgm:spPr/>
      <dgm:t>
        <a:bodyPr/>
        <a:lstStyle/>
        <a:p>
          <a:r>
            <a:rPr lang="uk-UA" dirty="0" smtClean="0"/>
            <a:t>Символізм + імпресіонізм (мальовничість) </a:t>
          </a:r>
          <a:endParaRPr lang="ru-RU" dirty="0"/>
        </a:p>
      </dgm:t>
    </dgm:pt>
    <dgm:pt modelId="{F15C89D5-211B-45DE-966E-B7E6E3DAB825}" type="parTrans" cxnId="{FAEE5AC0-B4DB-47E5-90BC-04A6817F5EF0}">
      <dgm:prSet/>
      <dgm:spPr/>
      <dgm:t>
        <a:bodyPr/>
        <a:lstStyle/>
        <a:p>
          <a:endParaRPr lang="ru-RU"/>
        </a:p>
      </dgm:t>
    </dgm:pt>
    <dgm:pt modelId="{E19A3CE5-4681-49D0-8B0A-C73B68D99CE7}" type="sibTrans" cxnId="{FAEE5AC0-B4DB-47E5-90BC-04A6817F5EF0}">
      <dgm:prSet/>
      <dgm:spPr/>
      <dgm:t>
        <a:bodyPr/>
        <a:lstStyle/>
        <a:p>
          <a:endParaRPr lang="ru-RU"/>
        </a:p>
      </dgm:t>
    </dgm:pt>
    <dgm:pt modelId="{55DEC697-D832-4174-8A75-F99A8071CA21}">
      <dgm:prSet phldrT="[Текст]"/>
      <dgm:spPr/>
      <dgm:t>
        <a:bodyPr/>
        <a:lstStyle/>
        <a:p>
          <a:r>
            <a:rPr lang="uk-UA" dirty="0" smtClean="0"/>
            <a:t>Верлібр</a:t>
          </a:r>
          <a:endParaRPr lang="ru-RU" dirty="0"/>
        </a:p>
      </dgm:t>
    </dgm:pt>
    <dgm:pt modelId="{1242DECB-2FCF-4006-AC62-57BB4A9144DD}" type="parTrans" cxnId="{06EEF2F9-B3BE-45F2-9635-12AB65716562}">
      <dgm:prSet/>
      <dgm:spPr/>
      <dgm:t>
        <a:bodyPr/>
        <a:lstStyle/>
        <a:p>
          <a:endParaRPr lang="ru-RU"/>
        </a:p>
      </dgm:t>
    </dgm:pt>
    <dgm:pt modelId="{0734FA65-EC4A-4E6B-BD5B-7F860EC0B166}" type="sibTrans" cxnId="{06EEF2F9-B3BE-45F2-9635-12AB65716562}">
      <dgm:prSet/>
      <dgm:spPr/>
      <dgm:t>
        <a:bodyPr/>
        <a:lstStyle/>
        <a:p>
          <a:endParaRPr lang="ru-RU"/>
        </a:p>
      </dgm:t>
    </dgm:pt>
    <dgm:pt modelId="{AF4BC146-CB62-415E-B3B9-22FCE1D3D39F}" type="pres">
      <dgm:prSet presAssocID="{691C6AA5-7F8A-463A-A0C4-89B3025490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13900E-3791-4BD0-9232-BDC5FBE56938}" type="pres">
      <dgm:prSet presAssocID="{EA38F1E3-FE04-4890-8029-70EC7D09BA76}" presName="compNode" presStyleCnt="0"/>
      <dgm:spPr/>
    </dgm:pt>
    <dgm:pt modelId="{B0CCEDDD-640E-4145-A0DE-9C89157FA0BB}" type="pres">
      <dgm:prSet presAssocID="{EA38F1E3-FE04-4890-8029-70EC7D09BA76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305884-3CC7-4ABB-9600-A27C085D0626}" type="pres">
      <dgm:prSet presAssocID="{EA38F1E3-FE04-4890-8029-70EC7D09BA7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2C96D-938A-4BCB-A6BF-390055CB9552}" type="pres">
      <dgm:prSet presAssocID="{6F1E46CB-0E59-438B-B18D-6D3E7FC6D9D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03A8A47-F669-46C0-A623-52A16180DF23}" type="pres">
      <dgm:prSet presAssocID="{A5B3F80F-6DD0-4966-9C88-7CA96F9207E8}" presName="compNode" presStyleCnt="0"/>
      <dgm:spPr/>
    </dgm:pt>
    <dgm:pt modelId="{CEDB1661-BD5D-4AEA-9D94-383817C17387}" type="pres">
      <dgm:prSet presAssocID="{A5B3F80F-6DD0-4966-9C88-7CA96F9207E8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C0D511-A04C-44D2-ACDB-4E5FD23099F1}" type="pres">
      <dgm:prSet presAssocID="{A5B3F80F-6DD0-4966-9C88-7CA96F9207E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065E2-6A46-4F55-B620-19E600EA49F9}" type="pres">
      <dgm:prSet presAssocID="{4D9C6DAB-D9E4-4932-B43D-B26D9AAE84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44E1258-4B40-4B66-8F2F-39D5B39EF4B5}" type="pres">
      <dgm:prSet presAssocID="{47961E5B-5B22-40A4-B3CA-0E49C7CCE164}" presName="compNode" presStyleCnt="0"/>
      <dgm:spPr/>
    </dgm:pt>
    <dgm:pt modelId="{8E37C321-7966-46F7-BEBC-D95F321E6D79}" type="pres">
      <dgm:prSet presAssocID="{47961E5B-5B22-40A4-B3CA-0E49C7CCE164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B98671F-3714-463E-869C-76C76C9D218A}" type="pres">
      <dgm:prSet presAssocID="{47961E5B-5B22-40A4-B3CA-0E49C7CCE164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FE67A-CC92-49E2-85BA-0E78D7663FBB}" type="pres">
      <dgm:prSet presAssocID="{E19A3CE5-4681-49D0-8B0A-C73B68D99CE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1AF4CD-ED4A-4979-9FFF-01E5CBFE008E}" type="pres">
      <dgm:prSet presAssocID="{55DEC697-D832-4174-8A75-F99A8071CA21}" presName="compNode" presStyleCnt="0"/>
      <dgm:spPr/>
    </dgm:pt>
    <dgm:pt modelId="{CECCF5C9-BEF1-4207-BE7F-302585727464}" type="pres">
      <dgm:prSet presAssocID="{55DEC697-D832-4174-8A75-F99A8071CA21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1C36855-F858-41D5-B4E2-87F2BBE71305}" type="pres">
      <dgm:prSet presAssocID="{55DEC697-D832-4174-8A75-F99A8071CA21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087D8-4B3E-43F9-A2FE-B5F9527F9C21}" type="presOf" srcId="{47961E5B-5B22-40A4-B3CA-0E49C7CCE164}" destId="{6B98671F-3714-463E-869C-76C76C9D218A}" srcOrd="0" destOrd="0" presId="urn:microsoft.com/office/officeart/2005/8/layout/pList1"/>
    <dgm:cxn modelId="{DA3261C3-F1A3-4A0E-B43D-C4B53F51048C}" type="presOf" srcId="{A5B3F80F-6DD0-4966-9C88-7CA96F9207E8}" destId="{67C0D511-A04C-44D2-ACDB-4E5FD23099F1}" srcOrd="0" destOrd="0" presId="urn:microsoft.com/office/officeart/2005/8/layout/pList1"/>
    <dgm:cxn modelId="{4961D875-E44F-42B2-9D16-110188A57AF5}" type="presOf" srcId="{55DEC697-D832-4174-8A75-F99A8071CA21}" destId="{91C36855-F858-41D5-B4E2-87F2BBE71305}" srcOrd="0" destOrd="0" presId="urn:microsoft.com/office/officeart/2005/8/layout/pList1"/>
    <dgm:cxn modelId="{2B777CB3-C902-4A6E-9441-E8C2688050A5}" type="presOf" srcId="{EA38F1E3-FE04-4890-8029-70EC7D09BA76}" destId="{38305884-3CC7-4ABB-9600-A27C085D0626}" srcOrd="0" destOrd="0" presId="urn:microsoft.com/office/officeart/2005/8/layout/pList1"/>
    <dgm:cxn modelId="{295A1447-4F1D-48DD-BB8C-5160C0087C45}" type="presOf" srcId="{E19A3CE5-4681-49D0-8B0A-C73B68D99CE7}" destId="{2DCFE67A-CC92-49E2-85BA-0E78D7663FBB}" srcOrd="0" destOrd="0" presId="urn:microsoft.com/office/officeart/2005/8/layout/pList1"/>
    <dgm:cxn modelId="{EB1230A4-5591-49D7-BC46-51F2F9F56BC3}" srcId="{691C6AA5-7F8A-463A-A0C4-89B302549093}" destId="{EA38F1E3-FE04-4890-8029-70EC7D09BA76}" srcOrd="0" destOrd="0" parTransId="{8FCDDCCF-B302-455C-A810-7916E05C1393}" sibTransId="{6F1E46CB-0E59-438B-B18D-6D3E7FC6D9D2}"/>
    <dgm:cxn modelId="{06EEF2F9-B3BE-45F2-9635-12AB65716562}" srcId="{691C6AA5-7F8A-463A-A0C4-89B302549093}" destId="{55DEC697-D832-4174-8A75-F99A8071CA21}" srcOrd="3" destOrd="0" parTransId="{1242DECB-2FCF-4006-AC62-57BB4A9144DD}" sibTransId="{0734FA65-EC4A-4E6B-BD5B-7F860EC0B166}"/>
    <dgm:cxn modelId="{E56C6DDF-CD93-4E27-8573-B32F8EA41E7E}" srcId="{691C6AA5-7F8A-463A-A0C4-89B302549093}" destId="{A5B3F80F-6DD0-4966-9C88-7CA96F9207E8}" srcOrd="1" destOrd="0" parTransId="{9FB1EF02-BD48-4261-9F78-8DBE65E2F75F}" sibTransId="{4D9C6DAB-D9E4-4932-B43D-B26D9AAE84AC}"/>
    <dgm:cxn modelId="{BC665A93-7BB2-47DE-944D-90AB79808F0A}" type="presOf" srcId="{691C6AA5-7F8A-463A-A0C4-89B302549093}" destId="{AF4BC146-CB62-415E-B3B9-22FCE1D3D39F}" srcOrd="0" destOrd="0" presId="urn:microsoft.com/office/officeart/2005/8/layout/pList1"/>
    <dgm:cxn modelId="{D1A35D4E-D35F-4989-B98B-30ABC76DD23D}" type="presOf" srcId="{6F1E46CB-0E59-438B-B18D-6D3E7FC6D9D2}" destId="{2F32C96D-938A-4BCB-A6BF-390055CB9552}" srcOrd="0" destOrd="0" presId="urn:microsoft.com/office/officeart/2005/8/layout/pList1"/>
    <dgm:cxn modelId="{B4948573-16E7-4467-8033-71727419DD7C}" type="presOf" srcId="{4D9C6DAB-D9E4-4932-B43D-B26D9AAE84AC}" destId="{E54065E2-6A46-4F55-B620-19E600EA49F9}" srcOrd="0" destOrd="0" presId="urn:microsoft.com/office/officeart/2005/8/layout/pList1"/>
    <dgm:cxn modelId="{FAEE5AC0-B4DB-47E5-90BC-04A6817F5EF0}" srcId="{691C6AA5-7F8A-463A-A0C4-89B302549093}" destId="{47961E5B-5B22-40A4-B3CA-0E49C7CCE164}" srcOrd="2" destOrd="0" parTransId="{F15C89D5-211B-45DE-966E-B7E6E3DAB825}" sibTransId="{E19A3CE5-4681-49D0-8B0A-C73B68D99CE7}"/>
    <dgm:cxn modelId="{A1098BA2-85F8-47A5-8F46-92EE1BBB2CA9}" type="presParOf" srcId="{AF4BC146-CB62-415E-B3B9-22FCE1D3D39F}" destId="{5E13900E-3791-4BD0-9232-BDC5FBE56938}" srcOrd="0" destOrd="0" presId="urn:microsoft.com/office/officeart/2005/8/layout/pList1"/>
    <dgm:cxn modelId="{EC499267-D939-4776-B64A-C15598679A22}" type="presParOf" srcId="{5E13900E-3791-4BD0-9232-BDC5FBE56938}" destId="{B0CCEDDD-640E-4145-A0DE-9C89157FA0BB}" srcOrd="0" destOrd="0" presId="urn:microsoft.com/office/officeart/2005/8/layout/pList1"/>
    <dgm:cxn modelId="{2F9E912C-5DFB-45ED-9D95-36074CF9C35F}" type="presParOf" srcId="{5E13900E-3791-4BD0-9232-BDC5FBE56938}" destId="{38305884-3CC7-4ABB-9600-A27C085D0626}" srcOrd="1" destOrd="0" presId="urn:microsoft.com/office/officeart/2005/8/layout/pList1"/>
    <dgm:cxn modelId="{833AEE7D-722E-4D86-91BE-1193D3183037}" type="presParOf" srcId="{AF4BC146-CB62-415E-B3B9-22FCE1D3D39F}" destId="{2F32C96D-938A-4BCB-A6BF-390055CB9552}" srcOrd="1" destOrd="0" presId="urn:microsoft.com/office/officeart/2005/8/layout/pList1"/>
    <dgm:cxn modelId="{90D83A21-A38B-454B-99F5-83398A496AF7}" type="presParOf" srcId="{AF4BC146-CB62-415E-B3B9-22FCE1D3D39F}" destId="{403A8A47-F669-46C0-A623-52A16180DF23}" srcOrd="2" destOrd="0" presId="urn:microsoft.com/office/officeart/2005/8/layout/pList1"/>
    <dgm:cxn modelId="{85991589-7342-4F66-A58E-EE76057D2CA0}" type="presParOf" srcId="{403A8A47-F669-46C0-A623-52A16180DF23}" destId="{CEDB1661-BD5D-4AEA-9D94-383817C17387}" srcOrd="0" destOrd="0" presId="urn:microsoft.com/office/officeart/2005/8/layout/pList1"/>
    <dgm:cxn modelId="{C5A86ED9-958E-453A-8227-898217795A5D}" type="presParOf" srcId="{403A8A47-F669-46C0-A623-52A16180DF23}" destId="{67C0D511-A04C-44D2-ACDB-4E5FD23099F1}" srcOrd="1" destOrd="0" presId="urn:microsoft.com/office/officeart/2005/8/layout/pList1"/>
    <dgm:cxn modelId="{34878BAA-84CB-4C19-9155-BA112BE0F86D}" type="presParOf" srcId="{AF4BC146-CB62-415E-B3B9-22FCE1D3D39F}" destId="{E54065E2-6A46-4F55-B620-19E600EA49F9}" srcOrd="3" destOrd="0" presId="urn:microsoft.com/office/officeart/2005/8/layout/pList1"/>
    <dgm:cxn modelId="{86DCD3AF-8D72-414B-8974-8A7E03071DB5}" type="presParOf" srcId="{AF4BC146-CB62-415E-B3B9-22FCE1D3D39F}" destId="{D44E1258-4B40-4B66-8F2F-39D5B39EF4B5}" srcOrd="4" destOrd="0" presId="urn:microsoft.com/office/officeart/2005/8/layout/pList1"/>
    <dgm:cxn modelId="{53BF6BA1-BBD0-4825-98AF-067B1D7334BC}" type="presParOf" srcId="{D44E1258-4B40-4B66-8F2F-39D5B39EF4B5}" destId="{8E37C321-7966-46F7-BEBC-D95F321E6D79}" srcOrd="0" destOrd="0" presId="urn:microsoft.com/office/officeart/2005/8/layout/pList1"/>
    <dgm:cxn modelId="{F47BACDC-F49F-4CB8-86C3-43706D931919}" type="presParOf" srcId="{D44E1258-4B40-4B66-8F2F-39D5B39EF4B5}" destId="{6B98671F-3714-463E-869C-76C76C9D218A}" srcOrd="1" destOrd="0" presId="urn:microsoft.com/office/officeart/2005/8/layout/pList1"/>
    <dgm:cxn modelId="{9A8A9627-FB54-4A65-984C-C2550A0FAE1F}" type="presParOf" srcId="{AF4BC146-CB62-415E-B3B9-22FCE1D3D39F}" destId="{2DCFE67A-CC92-49E2-85BA-0E78D7663FBB}" srcOrd="5" destOrd="0" presId="urn:microsoft.com/office/officeart/2005/8/layout/pList1"/>
    <dgm:cxn modelId="{D3F4F869-7E70-4BB5-86A0-7A2ED9BF475A}" type="presParOf" srcId="{AF4BC146-CB62-415E-B3B9-22FCE1D3D39F}" destId="{851AF4CD-ED4A-4979-9FFF-01E5CBFE008E}" srcOrd="6" destOrd="0" presId="urn:microsoft.com/office/officeart/2005/8/layout/pList1"/>
    <dgm:cxn modelId="{0EFE97A0-5E52-427D-99C9-3A47FDBD0445}" type="presParOf" srcId="{851AF4CD-ED4A-4979-9FFF-01E5CBFE008E}" destId="{CECCF5C9-BEF1-4207-BE7F-302585727464}" srcOrd="0" destOrd="0" presId="urn:microsoft.com/office/officeart/2005/8/layout/pList1"/>
    <dgm:cxn modelId="{77253E2E-B8AF-412E-A722-7AB487E99275}" type="presParOf" srcId="{851AF4CD-ED4A-4979-9FFF-01E5CBFE008E}" destId="{91C36855-F858-41D5-B4E2-87F2BBE7130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BF089E-4504-471E-A06C-2A5D17647F58}" type="doc">
      <dgm:prSet loTypeId="urn:microsoft.com/office/officeart/2005/8/layout/p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4E4E32D-008A-466D-9C09-BB6E872E1B35}">
      <dgm:prSet phldrT="[Текст]"/>
      <dgm:spPr/>
      <dgm:t>
        <a:bodyPr/>
        <a:lstStyle/>
        <a:p>
          <a:r>
            <a:rPr lang="uk-UA" dirty="0" smtClean="0"/>
            <a:t>Теорія </a:t>
          </a:r>
          <a:r>
            <a:rPr lang="uk-UA" dirty="0" err="1" smtClean="0"/>
            <a:t>яснобачення</a:t>
          </a:r>
          <a:endParaRPr lang="ru-RU" dirty="0"/>
        </a:p>
      </dgm:t>
    </dgm:pt>
    <dgm:pt modelId="{7658E7AF-8D6B-4DBA-ADE0-8077CB4ED4A9}" type="parTrans" cxnId="{F20BE2F9-19AB-4421-9A50-CF1C54110ED6}">
      <dgm:prSet/>
      <dgm:spPr/>
      <dgm:t>
        <a:bodyPr/>
        <a:lstStyle/>
        <a:p>
          <a:endParaRPr lang="ru-RU"/>
        </a:p>
      </dgm:t>
    </dgm:pt>
    <dgm:pt modelId="{808E77E1-0B20-47F2-95C6-C4117FBE526E}" type="sibTrans" cxnId="{F20BE2F9-19AB-4421-9A50-CF1C54110ED6}">
      <dgm:prSet/>
      <dgm:spPr/>
      <dgm:t>
        <a:bodyPr/>
        <a:lstStyle/>
        <a:p>
          <a:endParaRPr lang="ru-RU"/>
        </a:p>
      </dgm:t>
    </dgm:pt>
    <dgm:pt modelId="{ACC0224C-F269-472D-B437-47190055BFD7}">
      <dgm:prSet phldrT="[Текст]"/>
      <dgm:spPr/>
      <dgm:t>
        <a:bodyPr/>
        <a:lstStyle/>
        <a:p>
          <a:r>
            <a:rPr lang="uk-UA" dirty="0" smtClean="0"/>
            <a:t>«</a:t>
          </a:r>
          <a:r>
            <a:rPr lang="uk-UA" dirty="0" err="1" smtClean="0"/>
            <a:t>Голосівки</a:t>
          </a:r>
          <a:r>
            <a:rPr lang="uk-UA" dirty="0" smtClean="0"/>
            <a:t>»</a:t>
          </a:r>
          <a:endParaRPr lang="ru-RU" dirty="0"/>
        </a:p>
      </dgm:t>
    </dgm:pt>
    <dgm:pt modelId="{3518A86B-3A2C-4D34-BA5D-F2C1E2EB92ED}" type="parTrans" cxnId="{7368731A-96A4-4A59-8116-C687A80CB8A3}">
      <dgm:prSet/>
      <dgm:spPr/>
      <dgm:t>
        <a:bodyPr/>
        <a:lstStyle/>
        <a:p>
          <a:endParaRPr lang="ru-RU"/>
        </a:p>
      </dgm:t>
    </dgm:pt>
    <dgm:pt modelId="{9A4F14AA-6ECD-4943-B67F-A9CD873E88DC}" type="sibTrans" cxnId="{7368731A-96A4-4A59-8116-C687A80CB8A3}">
      <dgm:prSet/>
      <dgm:spPr/>
      <dgm:t>
        <a:bodyPr/>
        <a:lstStyle/>
        <a:p>
          <a:endParaRPr lang="ru-RU"/>
        </a:p>
      </dgm:t>
    </dgm:pt>
    <dgm:pt modelId="{C430AE66-D345-4EC8-961D-7AAED1CDC11D}">
      <dgm:prSet phldrT="[Текст]"/>
      <dgm:spPr/>
      <dgm:t>
        <a:bodyPr/>
        <a:lstStyle/>
        <a:p>
          <a:r>
            <a:rPr lang="uk-UA" dirty="0" smtClean="0"/>
            <a:t>«П'яний корабель»</a:t>
          </a:r>
          <a:endParaRPr lang="ru-RU" dirty="0"/>
        </a:p>
      </dgm:t>
    </dgm:pt>
    <dgm:pt modelId="{72EDD092-0678-4D48-A5DF-78BC03AC9775}" type="parTrans" cxnId="{7AB4ACD1-F100-423D-A207-F2E55785F58D}">
      <dgm:prSet/>
      <dgm:spPr/>
      <dgm:t>
        <a:bodyPr/>
        <a:lstStyle/>
        <a:p>
          <a:endParaRPr lang="ru-RU"/>
        </a:p>
      </dgm:t>
    </dgm:pt>
    <dgm:pt modelId="{277776E4-4361-4C80-9630-20CF533B3AB3}" type="sibTrans" cxnId="{7AB4ACD1-F100-423D-A207-F2E55785F58D}">
      <dgm:prSet/>
      <dgm:spPr/>
      <dgm:t>
        <a:bodyPr/>
        <a:lstStyle/>
        <a:p>
          <a:endParaRPr lang="ru-RU"/>
        </a:p>
      </dgm:t>
    </dgm:pt>
    <dgm:pt modelId="{AE49BE6E-896B-4AF4-A087-047301D843FC}">
      <dgm:prSet phldrT="[Текст]"/>
      <dgm:spPr/>
      <dgm:t>
        <a:bodyPr/>
        <a:lstStyle/>
        <a:p>
          <a:r>
            <a:rPr lang="uk-UA" dirty="0" smtClean="0"/>
            <a:t>«Осяяння», «Пора у пеклі»</a:t>
          </a:r>
          <a:endParaRPr lang="ru-RU" dirty="0"/>
        </a:p>
      </dgm:t>
    </dgm:pt>
    <dgm:pt modelId="{817D1C6A-2C57-41A1-A25E-416E772097CD}" type="parTrans" cxnId="{F6A64C16-1D96-41AC-95C6-9C1B33A86352}">
      <dgm:prSet/>
      <dgm:spPr/>
      <dgm:t>
        <a:bodyPr/>
        <a:lstStyle/>
        <a:p>
          <a:endParaRPr lang="ru-RU"/>
        </a:p>
      </dgm:t>
    </dgm:pt>
    <dgm:pt modelId="{B986B132-F303-4344-ABEA-016575FFC76A}" type="sibTrans" cxnId="{F6A64C16-1D96-41AC-95C6-9C1B33A86352}">
      <dgm:prSet/>
      <dgm:spPr/>
      <dgm:t>
        <a:bodyPr/>
        <a:lstStyle/>
        <a:p>
          <a:endParaRPr lang="ru-RU"/>
        </a:p>
      </dgm:t>
    </dgm:pt>
    <dgm:pt modelId="{225CDC40-C756-4A13-9650-6F62DE6EC6A6}" type="pres">
      <dgm:prSet presAssocID="{98BF089E-4504-471E-A06C-2A5D17647F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B7B5D0-D475-4CE8-AEB5-5058EF1208F5}" type="pres">
      <dgm:prSet presAssocID="{64E4E32D-008A-466D-9C09-BB6E872E1B35}" presName="compNode" presStyleCnt="0"/>
      <dgm:spPr/>
    </dgm:pt>
    <dgm:pt modelId="{46211B44-4C59-44D5-AB78-10F0A00AC2C1}" type="pres">
      <dgm:prSet presAssocID="{64E4E32D-008A-466D-9C09-BB6E872E1B35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437336B-7CF2-46D6-9CF2-723EA7CFB1BF}" type="pres">
      <dgm:prSet presAssocID="{64E4E32D-008A-466D-9C09-BB6E872E1B35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91BAD-6EC4-404D-95AC-CED4E8705A6E}" type="pres">
      <dgm:prSet presAssocID="{808E77E1-0B20-47F2-95C6-C4117FBE52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33FCD92-E280-40EB-8261-8D7753BBB67B}" type="pres">
      <dgm:prSet presAssocID="{ACC0224C-F269-472D-B437-47190055BFD7}" presName="compNode" presStyleCnt="0"/>
      <dgm:spPr/>
    </dgm:pt>
    <dgm:pt modelId="{2E75289C-122F-45A8-9D69-03C2FA9CB9D6}" type="pres">
      <dgm:prSet presAssocID="{ACC0224C-F269-472D-B437-47190055BFD7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897F13D-BF3B-4908-8D65-2567AD17191A}" type="pres">
      <dgm:prSet presAssocID="{ACC0224C-F269-472D-B437-47190055BFD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20C15-E73B-47F8-AFF2-56F34DF599DE}" type="pres">
      <dgm:prSet presAssocID="{9A4F14AA-6ECD-4943-B67F-A9CD873E88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70F9A3-C810-49C2-A0B0-2DDAA1BA0590}" type="pres">
      <dgm:prSet presAssocID="{C430AE66-D345-4EC8-961D-7AAED1CDC11D}" presName="compNode" presStyleCnt="0"/>
      <dgm:spPr/>
    </dgm:pt>
    <dgm:pt modelId="{79EEC041-AD24-44EF-BFB5-65711DCFDCF8}" type="pres">
      <dgm:prSet presAssocID="{C430AE66-D345-4EC8-961D-7AAED1CDC11D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5E1D941-EAE0-4B3C-B2BB-44252E7D1A60}" type="pres">
      <dgm:prSet presAssocID="{C430AE66-D345-4EC8-961D-7AAED1CDC11D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D5A2D-E071-4CCE-BC33-02CA0BE0751F}" type="pres">
      <dgm:prSet presAssocID="{277776E4-4361-4C80-9630-20CF533B3A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B23046-3A33-423D-A704-EE657E412A36}" type="pres">
      <dgm:prSet presAssocID="{AE49BE6E-896B-4AF4-A087-047301D843FC}" presName="compNode" presStyleCnt="0"/>
      <dgm:spPr/>
    </dgm:pt>
    <dgm:pt modelId="{EC2A0D9E-D111-41A9-A839-96BF8DDE8CFE}" type="pres">
      <dgm:prSet presAssocID="{AE49BE6E-896B-4AF4-A087-047301D843FC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B3432CD-6405-4970-B8B7-97E35780B1DC}" type="pres">
      <dgm:prSet presAssocID="{AE49BE6E-896B-4AF4-A087-047301D843FC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00487E-C3E7-4871-B543-24B7309E2973}" type="presOf" srcId="{AE49BE6E-896B-4AF4-A087-047301D843FC}" destId="{5B3432CD-6405-4970-B8B7-97E35780B1DC}" srcOrd="0" destOrd="0" presId="urn:microsoft.com/office/officeart/2005/8/layout/pList1"/>
    <dgm:cxn modelId="{26631D13-CCB6-49B4-85EA-23CA9EF4032C}" type="presOf" srcId="{277776E4-4361-4C80-9630-20CF533B3AB3}" destId="{3FCD5A2D-E071-4CCE-BC33-02CA0BE0751F}" srcOrd="0" destOrd="0" presId="urn:microsoft.com/office/officeart/2005/8/layout/pList1"/>
    <dgm:cxn modelId="{F20BE2F9-19AB-4421-9A50-CF1C54110ED6}" srcId="{98BF089E-4504-471E-A06C-2A5D17647F58}" destId="{64E4E32D-008A-466D-9C09-BB6E872E1B35}" srcOrd="0" destOrd="0" parTransId="{7658E7AF-8D6B-4DBA-ADE0-8077CB4ED4A9}" sibTransId="{808E77E1-0B20-47F2-95C6-C4117FBE526E}"/>
    <dgm:cxn modelId="{F60C8E1B-4597-4182-8C47-78C60F61248E}" type="presOf" srcId="{C430AE66-D345-4EC8-961D-7AAED1CDC11D}" destId="{F5E1D941-EAE0-4B3C-B2BB-44252E7D1A60}" srcOrd="0" destOrd="0" presId="urn:microsoft.com/office/officeart/2005/8/layout/pList1"/>
    <dgm:cxn modelId="{5520C797-39F6-48A8-B759-B9B77DEFE27F}" type="presOf" srcId="{98BF089E-4504-471E-A06C-2A5D17647F58}" destId="{225CDC40-C756-4A13-9650-6F62DE6EC6A6}" srcOrd="0" destOrd="0" presId="urn:microsoft.com/office/officeart/2005/8/layout/pList1"/>
    <dgm:cxn modelId="{7368731A-96A4-4A59-8116-C687A80CB8A3}" srcId="{98BF089E-4504-471E-A06C-2A5D17647F58}" destId="{ACC0224C-F269-472D-B437-47190055BFD7}" srcOrd="1" destOrd="0" parTransId="{3518A86B-3A2C-4D34-BA5D-F2C1E2EB92ED}" sibTransId="{9A4F14AA-6ECD-4943-B67F-A9CD873E88DC}"/>
    <dgm:cxn modelId="{1C703275-1AEA-44DF-A29B-7762F27997F4}" type="presOf" srcId="{64E4E32D-008A-466D-9C09-BB6E872E1B35}" destId="{8437336B-7CF2-46D6-9CF2-723EA7CFB1BF}" srcOrd="0" destOrd="0" presId="urn:microsoft.com/office/officeart/2005/8/layout/pList1"/>
    <dgm:cxn modelId="{F6A64C16-1D96-41AC-95C6-9C1B33A86352}" srcId="{98BF089E-4504-471E-A06C-2A5D17647F58}" destId="{AE49BE6E-896B-4AF4-A087-047301D843FC}" srcOrd="3" destOrd="0" parTransId="{817D1C6A-2C57-41A1-A25E-416E772097CD}" sibTransId="{B986B132-F303-4344-ABEA-016575FFC76A}"/>
    <dgm:cxn modelId="{9D050068-B9CC-48F4-80E8-D87DFDCFEAA4}" type="presOf" srcId="{9A4F14AA-6ECD-4943-B67F-A9CD873E88DC}" destId="{3C820C15-E73B-47F8-AFF2-56F34DF599DE}" srcOrd="0" destOrd="0" presId="urn:microsoft.com/office/officeart/2005/8/layout/pList1"/>
    <dgm:cxn modelId="{A0123261-ED34-4821-8A6C-05904C991942}" type="presOf" srcId="{ACC0224C-F269-472D-B437-47190055BFD7}" destId="{8897F13D-BF3B-4908-8D65-2567AD17191A}" srcOrd="0" destOrd="0" presId="urn:microsoft.com/office/officeart/2005/8/layout/pList1"/>
    <dgm:cxn modelId="{3E277F74-C845-45E1-809C-BA62DBC89DFA}" type="presOf" srcId="{808E77E1-0B20-47F2-95C6-C4117FBE526E}" destId="{33591BAD-6EC4-404D-95AC-CED4E8705A6E}" srcOrd="0" destOrd="0" presId="urn:microsoft.com/office/officeart/2005/8/layout/pList1"/>
    <dgm:cxn modelId="{7AB4ACD1-F100-423D-A207-F2E55785F58D}" srcId="{98BF089E-4504-471E-A06C-2A5D17647F58}" destId="{C430AE66-D345-4EC8-961D-7AAED1CDC11D}" srcOrd="2" destOrd="0" parTransId="{72EDD092-0678-4D48-A5DF-78BC03AC9775}" sibTransId="{277776E4-4361-4C80-9630-20CF533B3AB3}"/>
    <dgm:cxn modelId="{C3CF2DE3-AADC-4253-9C84-F1BC87E6E50A}" type="presParOf" srcId="{225CDC40-C756-4A13-9650-6F62DE6EC6A6}" destId="{28B7B5D0-D475-4CE8-AEB5-5058EF1208F5}" srcOrd="0" destOrd="0" presId="urn:microsoft.com/office/officeart/2005/8/layout/pList1"/>
    <dgm:cxn modelId="{4741982B-6B43-40D0-97E8-11E9DA2383BC}" type="presParOf" srcId="{28B7B5D0-D475-4CE8-AEB5-5058EF1208F5}" destId="{46211B44-4C59-44D5-AB78-10F0A00AC2C1}" srcOrd="0" destOrd="0" presId="urn:microsoft.com/office/officeart/2005/8/layout/pList1"/>
    <dgm:cxn modelId="{BFFEB5CD-397A-4217-BDE3-6D5BB50D3593}" type="presParOf" srcId="{28B7B5D0-D475-4CE8-AEB5-5058EF1208F5}" destId="{8437336B-7CF2-46D6-9CF2-723EA7CFB1BF}" srcOrd="1" destOrd="0" presId="urn:microsoft.com/office/officeart/2005/8/layout/pList1"/>
    <dgm:cxn modelId="{23983BA6-50E9-42FC-AB47-2F9AEC52D673}" type="presParOf" srcId="{225CDC40-C756-4A13-9650-6F62DE6EC6A6}" destId="{33591BAD-6EC4-404D-95AC-CED4E8705A6E}" srcOrd="1" destOrd="0" presId="urn:microsoft.com/office/officeart/2005/8/layout/pList1"/>
    <dgm:cxn modelId="{13AAAB4E-A501-4D90-982C-0D6C2E931CAC}" type="presParOf" srcId="{225CDC40-C756-4A13-9650-6F62DE6EC6A6}" destId="{D33FCD92-E280-40EB-8261-8D7753BBB67B}" srcOrd="2" destOrd="0" presId="urn:microsoft.com/office/officeart/2005/8/layout/pList1"/>
    <dgm:cxn modelId="{BB5D4157-C973-4D51-8DDB-86D343FF7E06}" type="presParOf" srcId="{D33FCD92-E280-40EB-8261-8D7753BBB67B}" destId="{2E75289C-122F-45A8-9D69-03C2FA9CB9D6}" srcOrd="0" destOrd="0" presId="urn:microsoft.com/office/officeart/2005/8/layout/pList1"/>
    <dgm:cxn modelId="{E4BA2520-02F4-4815-A3DA-5E34E80386C0}" type="presParOf" srcId="{D33FCD92-E280-40EB-8261-8D7753BBB67B}" destId="{8897F13D-BF3B-4908-8D65-2567AD17191A}" srcOrd="1" destOrd="0" presId="urn:microsoft.com/office/officeart/2005/8/layout/pList1"/>
    <dgm:cxn modelId="{D7F397D5-002B-41AE-B86F-F13CE9B9A72E}" type="presParOf" srcId="{225CDC40-C756-4A13-9650-6F62DE6EC6A6}" destId="{3C820C15-E73B-47F8-AFF2-56F34DF599DE}" srcOrd="3" destOrd="0" presId="urn:microsoft.com/office/officeart/2005/8/layout/pList1"/>
    <dgm:cxn modelId="{0E40065D-3DBD-4957-8ADB-96CBBF88BBA4}" type="presParOf" srcId="{225CDC40-C756-4A13-9650-6F62DE6EC6A6}" destId="{C570F9A3-C810-49C2-A0B0-2DDAA1BA0590}" srcOrd="4" destOrd="0" presId="urn:microsoft.com/office/officeart/2005/8/layout/pList1"/>
    <dgm:cxn modelId="{C41EDBFE-3F52-434C-9D40-3F74E90A5EEA}" type="presParOf" srcId="{C570F9A3-C810-49C2-A0B0-2DDAA1BA0590}" destId="{79EEC041-AD24-44EF-BFB5-65711DCFDCF8}" srcOrd="0" destOrd="0" presId="urn:microsoft.com/office/officeart/2005/8/layout/pList1"/>
    <dgm:cxn modelId="{64192EF9-256D-4CF9-9CE8-72DEF733B080}" type="presParOf" srcId="{C570F9A3-C810-49C2-A0B0-2DDAA1BA0590}" destId="{F5E1D941-EAE0-4B3C-B2BB-44252E7D1A60}" srcOrd="1" destOrd="0" presId="urn:microsoft.com/office/officeart/2005/8/layout/pList1"/>
    <dgm:cxn modelId="{0A8BF9C5-CD12-4F2E-9183-C5ED69B7E95E}" type="presParOf" srcId="{225CDC40-C756-4A13-9650-6F62DE6EC6A6}" destId="{3FCD5A2D-E071-4CCE-BC33-02CA0BE0751F}" srcOrd="5" destOrd="0" presId="urn:microsoft.com/office/officeart/2005/8/layout/pList1"/>
    <dgm:cxn modelId="{7CBDE622-B318-4F7D-A8B2-EC3050EEDC4D}" type="presParOf" srcId="{225CDC40-C756-4A13-9650-6F62DE6EC6A6}" destId="{E5B23046-3A33-423D-A704-EE657E412A36}" srcOrd="6" destOrd="0" presId="urn:microsoft.com/office/officeart/2005/8/layout/pList1"/>
    <dgm:cxn modelId="{73539723-46A7-40B9-8D4F-6E8D8BE6740C}" type="presParOf" srcId="{E5B23046-3A33-423D-A704-EE657E412A36}" destId="{EC2A0D9E-D111-41A9-A839-96BF8DDE8CFE}" srcOrd="0" destOrd="0" presId="urn:microsoft.com/office/officeart/2005/8/layout/pList1"/>
    <dgm:cxn modelId="{114FB187-7682-420A-85A0-B5785607E3E2}" type="presParOf" srcId="{E5B23046-3A33-423D-A704-EE657E412A36}" destId="{5B3432CD-6405-4970-B8B7-97E35780B1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1A8595-258B-45AF-BAEF-9A91FDCA2B12}" type="doc">
      <dgm:prSet loTypeId="urn:microsoft.com/office/officeart/2005/8/layout/p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7039A1F-7737-4FF8-8489-268912C49CEE}">
      <dgm:prSet phldrT="[Текст]"/>
      <dgm:spPr/>
      <dgm:t>
        <a:bodyPr/>
        <a:lstStyle/>
        <a:p>
          <a:r>
            <a:rPr lang="uk-UA" dirty="0" smtClean="0"/>
            <a:t>Ірландське відродження</a:t>
          </a:r>
          <a:endParaRPr lang="ru-RU" dirty="0"/>
        </a:p>
      </dgm:t>
    </dgm:pt>
    <dgm:pt modelId="{55D180B4-0BBD-4189-A1D9-F14EA8D7F56F}" type="parTrans" cxnId="{3A358850-D8AE-4A9C-A873-7006A27CD57D}">
      <dgm:prSet/>
      <dgm:spPr/>
      <dgm:t>
        <a:bodyPr/>
        <a:lstStyle/>
        <a:p>
          <a:endParaRPr lang="ru-RU"/>
        </a:p>
      </dgm:t>
    </dgm:pt>
    <dgm:pt modelId="{477908C7-7EA2-4BDC-894A-53F33107F60D}" type="sibTrans" cxnId="{3A358850-D8AE-4A9C-A873-7006A27CD57D}">
      <dgm:prSet/>
      <dgm:spPr/>
      <dgm:t>
        <a:bodyPr/>
        <a:lstStyle/>
        <a:p>
          <a:endParaRPr lang="ru-RU"/>
        </a:p>
      </dgm:t>
    </dgm:pt>
    <dgm:pt modelId="{361C1EDC-03C1-4725-9D2A-9AE171832520}">
      <dgm:prSet phldrT="[Текст]"/>
      <dgm:spPr/>
      <dgm:t>
        <a:bodyPr/>
        <a:lstStyle/>
        <a:p>
          <a:r>
            <a:rPr lang="uk-UA" dirty="0" smtClean="0"/>
            <a:t>Троянда та хрест (символіка розенкрейцерів)</a:t>
          </a:r>
          <a:endParaRPr lang="ru-RU" dirty="0"/>
        </a:p>
      </dgm:t>
    </dgm:pt>
    <dgm:pt modelId="{372E19B5-CFEF-413C-A5BA-63E63EF3F91E}" type="parTrans" cxnId="{E626DC11-3E0D-4EC5-9602-E83E1527E574}">
      <dgm:prSet/>
      <dgm:spPr/>
      <dgm:t>
        <a:bodyPr/>
        <a:lstStyle/>
        <a:p>
          <a:endParaRPr lang="ru-RU"/>
        </a:p>
      </dgm:t>
    </dgm:pt>
    <dgm:pt modelId="{BAE20404-4C42-46E4-8F3A-5EC91D267B9A}" type="sibTrans" cxnId="{E626DC11-3E0D-4EC5-9602-E83E1527E574}">
      <dgm:prSet/>
      <dgm:spPr/>
      <dgm:t>
        <a:bodyPr/>
        <a:lstStyle/>
        <a:p>
          <a:endParaRPr lang="ru-RU"/>
        </a:p>
      </dgm:t>
    </dgm:pt>
    <dgm:pt modelId="{657989C1-4FA6-4282-83B2-4857F3BF8FDC}">
      <dgm:prSet phldrT="[Текст]"/>
      <dgm:spPr/>
      <dgm:t>
        <a:bodyPr/>
        <a:lstStyle/>
        <a:p>
          <a:r>
            <a:rPr lang="uk-UA" dirty="0" smtClean="0"/>
            <a:t>Містицизм</a:t>
          </a:r>
          <a:endParaRPr lang="ru-RU" dirty="0"/>
        </a:p>
      </dgm:t>
    </dgm:pt>
    <dgm:pt modelId="{BDD6EE6C-EC1C-4628-A771-196A17FA3673}" type="parTrans" cxnId="{D60188EE-2E9C-4493-BBC4-36BA4C0CD062}">
      <dgm:prSet/>
      <dgm:spPr/>
      <dgm:t>
        <a:bodyPr/>
        <a:lstStyle/>
        <a:p>
          <a:endParaRPr lang="ru-RU"/>
        </a:p>
      </dgm:t>
    </dgm:pt>
    <dgm:pt modelId="{A034F59E-6538-4D3C-B9AF-37AD3B3F065A}" type="sibTrans" cxnId="{D60188EE-2E9C-4493-BBC4-36BA4C0CD062}">
      <dgm:prSet/>
      <dgm:spPr/>
      <dgm:t>
        <a:bodyPr/>
        <a:lstStyle/>
        <a:p>
          <a:endParaRPr lang="ru-RU"/>
        </a:p>
      </dgm:t>
    </dgm:pt>
    <dgm:pt modelId="{14C3EB28-414B-4303-882C-565D8F4C8AF8}">
      <dgm:prSet phldrT="[Текст]"/>
      <dgm:spPr/>
      <dgm:t>
        <a:bodyPr/>
        <a:lstStyle/>
        <a:p>
          <a:r>
            <a:rPr lang="uk-UA" dirty="0" smtClean="0"/>
            <a:t>Символ вежі</a:t>
          </a:r>
          <a:endParaRPr lang="ru-RU" dirty="0"/>
        </a:p>
      </dgm:t>
    </dgm:pt>
    <dgm:pt modelId="{5C37D902-A5F3-4727-A0AB-12CFB3DF6F21}" type="parTrans" cxnId="{54CE3BAB-F75C-489F-B3DA-D6D1EFFED110}">
      <dgm:prSet/>
      <dgm:spPr/>
      <dgm:t>
        <a:bodyPr/>
        <a:lstStyle/>
        <a:p>
          <a:endParaRPr lang="ru-RU"/>
        </a:p>
      </dgm:t>
    </dgm:pt>
    <dgm:pt modelId="{F9EB3E77-2374-408D-8189-4CD9399632EB}" type="sibTrans" cxnId="{54CE3BAB-F75C-489F-B3DA-D6D1EFFED110}">
      <dgm:prSet/>
      <dgm:spPr/>
      <dgm:t>
        <a:bodyPr/>
        <a:lstStyle/>
        <a:p>
          <a:endParaRPr lang="ru-RU"/>
        </a:p>
      </dgm:t>
    </dgm:pt>
    <dgm:pt modelId="{3B070EDC-1746-4E62-9006-907114E91561}" type="pres">
      <dgm:prSet presAssocID="{CB1A8595-258B-45AF-BAEF-9A91FDCA2B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21F0D1-4963-452F-8C06-4CDF039C8490}" type="pres">
      <dgm:prSet presAssocID="{D7039A1F-7737-4FF8-8489-268912C49CEE}" presName="compNode" presStyleCnt="0"/>
      <dgm:spPr/>
    </dgm:pt>
    <dgm:pt modelId="{C4417186-96D8-461E-B8D5-545E249CD5BD}" type="pres">
      <dgm:prSet presAssocID="{D7039A1F-7737-4FF8-8489-268912C49CEE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BCED742-5DF2-470E-879D-C60ADC9BE13B}" type="pres">
      <dgm:prSet presAssocID="{D7039A1F-7737-4FF8-8489-268912C49CE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2B122-8FAE-4D9F-B1C0-2738AAF11163}" type="pres">
      <dgm:prSet presAssocID="{477908C7-7EA2-4BDC-894A-53F33107F60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DE24572-1289-46B7-956F-8367DE882378}" type="pres">
      <dgm:prSet presAssocID="{361C1EDC-03C1-4725-9D2A-9AE171832520}" presName="compNode" presStyleCnt="0"/>
      <dgm:spPr/>
    </dgm:pt>
    <dgm:pt modelId="{93042F1F-43B4-476E-B759-9708483B178D}" type="pres">
      <dgm:prSet presAssocID="{361C1EDC-03C1-4725-9D2A-9AE171832520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F3622E-B512-45F0-B569-9A3BEF02F76B}" type="pres">
      <dgm:prSet presAssocID="{361C1EDC-03C1-4725-9D2A-9AE171832520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98BEB-FA2F-4346-8BA1-C2415F5881E9}" type="pres">
      <dgm:prSet presAssocID="{BAE20404-4C42-46E4-8F3A-5EC91D267B9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FFBE1BE-046E-4212-9ED7-7E144B4263F6}" type="pres">
      <dgm:prSet presAssocID="{657989C1-4FA6-4282-83B2-4857F3BF8FDC}" presName="compNode" presStyleCnt="0"/>
      <dgm:spPr/>
    </dgm:pt>
    <dgm:pt modelId="{1AC89221-6802-42D1-992A-24F2A18855D1}" type="pres">
      <dgm:prSet presAssocID="{657989C1-4FA6-4282-83B2-4857F3BF8FDC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1199512-8BBD-4D9A-A176-4DD360BB90B3}" type="pres">
      <dgm:prSet presAssocID="{657989C1-4FA6-4282-83B2-4857F3BF8FDC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09C1F-1A52-47B4-91AA-DD6AF19AF868}" type="pres">
      <dgm:prSet presAssocID="{A034F59E-6538-4D3C-B9AF-37AD3B3F06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A466330-059B-4F2B-A042-A8BABF0FD5D6}" type="pres">
      <dgm:prSet presAssocID="{14C3EB28-414B-4303-882C-565D8F4C8AF8}" presName="compNode" presStyleCnt="0"/>
      <dgm:spPr/>
    </dgm:pt>
    <dgm:pt modelId="{F3147FB1-1FFE-4829-BFC9-E2B602CBC8A3}" type="pres">
      <dgm:prSet presAssocID="{14C3EB28-414B-4303-882C-565D8F4C8AF8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B1F84B1-192B-467B-8D1E-6D3E0BC19733}" type="pres">
      <dgm:prSet presAssocID="{14C3EB28-414B-4303-882C-565D8F4C8AF8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4D1D9-939B-4BC0-930B-21E6E8065EB6}" type="presOf" srcId="{14C3EB28-414B-4303-882C-565D8F4C8AF8}" destId="{8B1F84B1-192B-467B-8D1E-6D3E0BC19733}" srcOrd="0" destOrd="0" presId="urn:microsoft.com/office/officeart/2005/8/layout/pList1"/>
    <dgm:cxn modelId="{D60188EE-2E9C-4493-BBC4-36BA4C0CD062}" srcId="{CB1A8595-258B-45AF-BAEF-9A91FDCA2B12}" destId="{657989C1-4FA6-4282-83B2-4857F3BF8FDC}" srcOrd="2" destOrd="0" parTransId="{BDD6EE6C-EC1C-4628-A771-196A17FA3673}" sibTransId="{A034F59E-6538-4D3C-B9AF-37AD3B3F065A}"/>
    <dgm:cxn modelId="{15272CD0-92EA-4ADC-B3D1-FC54845FD1DD}" type="presOf" srcId="{CB1A8595-258B-45AF-BAEF-9A91FDCA2B12}" destId="{3B070EDC-1746-4E62-9006-907114E91561}" srcOrd="0" destOrd="0" presId="urn:microsoft.com/office/officeart/2005/8/layout/pList1"/>
    <dgm:cxn modelId="{DBF707F2-6EF5-4731-A1E6-5D446BE0BBAA}" type="presOf" srcId="{477908C7-7EA2-4BDC-894A-53F33107F60D}" destId="{1042B122-8FAE-4D9F-B1C0-2738AAF11163}" srcOrd="0" destOrd="0" presId="urn:microsoft.com/office/officeart/2005/8/layout/pList1"/>
    <dgm:cxn modelId="{C97EC0DE-D858-4CD8-A309-E3E9FD3824BF}" type="presOf" srcId="{361C1EDC-03C1-4725-9D2A-9AE171832520}" destId="{32F3622E-B512-45F0-B569-9A3BEF02F76B}" srcOrd="0" destOrd="0" presId="urn:microsoft.com/office/officeart/2005/8/layout/pList1"/>
    <dgm:cxn modelId="{FBB599F1-443F-42B1-822C-B08D550A0670}" type="presOf" srcId="{BAE20404-4C42-46E4-8F3A-5EC91D267B9A}" destId="{51F98BEB-FA2F-4346-8BA1-C2415F5881E9}" srcOrd="0" destOrd="0" presId="urn:microsoft.com/office/officeart/2005/8/layout/pList1"/>
    <dgm:cxn modelId="{204E20FB-FA02-49DE-82C1-B5D12DDCC134}" type="presOf" srcId="{D7039A1F-7737-4FF8-8489-268912C49CEE}" destId="{7BCED742-5DF2-470E-879D-C60ADC9BE13B}" srcOrd="0" destOrd="0" presId="urn:microsoft.com/office/officeart/2005/8/layout/pList1"/>
    <dgm:cxn modelId="{3A358850-D8AE-4A9C-A873-7006A27CD57D}" srcId="{CB1A8595-258B-45AF-BAEF-9A91FDCA2B12}" destId="{D7039A1F-7737-4FF8-8489-268912C49CEE}" srcOrd="0" destOrd="0" parTransId="{55D180B4-0BBD-4189-A1D9-F14EA8D7F56F}" sibTransId="{477908C7-7EA2-4BDC-894A-53F33107F60D}"/>
    <dgm:cxn modelId="{54CE3BAB-F75C-489F-B3DA-D6D1EFFED110}" srcId="{CB1A8595-258B-45AF-BAEF-9A91FDCA2B12}" destId="{14C3EB28-414B-4303-882C-565D8F4C8AF8}" srcOrd="3" destOrd="0" parTransId="{5C37D902-A5F3-4727-A0AB-12CFB3DF6F21}" sibTransId="{F9EB3E77-2374-408D-8189-4CD9399632EB}"/>
    <dgm:cxn modelId="{6E306771-F7CC-4780-8F85-4BBEC96C1594}" type="presOf" srcId="{A034F59E-6538-4D3C-B9AF-37AD3B3F065A}" destId="{C9009C1F-1A52-47B4-91AA-DD6AF19AF868}" srcOrd="0" destOrd="0" presId="urn:microsoft.com/office/officeart/2005/8/layout/pList1"/>
    <dgm:cxn modelId="{E626DC11-3E0D-4EC5-9602-E83E1527E574}" srcId="{CB1A8595-258B-45AF-BAEF-9A91FDCA2B12}" destId="{361C1EDC-03C1-4725-9D2A-9AE171832520}" srcOrd="1" destOrd="0" parTransId="{372E19B5-CFEF-413C-A5BA-63E63EF3F91E}" sibTransId="{BAE20404-4C42-46E4-8F3A-5EC91D267B9A}"/>
    <dgm:cxn modelId="{40D9CB84-D87F-44E2-B283-192807A7EB8B}" type="presOf" srcId="{657989C1-4FA6-4282-83B2-4857F3BF8FDC}" destId="{E1199512-8BBD-4D9A-A176-4DD360BB90B3}" srcOrd="0" destOrd="0" presId="urn:microsoft.com/office/officeart/2005/8/layout/pList1"/>
    <dgm:cxn modelId="{C7A607DD-3398-40C7-BD56-ED4131002938}" type="presParOf" srcId="{3B070EDC-1746-4E62-9006-907114E91561}" destId="{D021F0D1-4963-452F-8C06-4CDF039C8490}" srcOrd="0" destOrd="0" presId="urn:microsoft.com/office/officeart/2005/8/layout/pList1"/>
    <dgm:cxn modelId="{D0C59E3D-45CC-41D5-96A8-72BAAEC6D4E2}" type="presParOf" srcId="{D021F0D1-4963-452F-8C06-4CDF039C8490}" destId="{C4417186-96D8-461E-B8D5-545E249CD5BD}" srcOrd="0" destOrd="0" presId="urn:microsoft.com/office/officeart/2005/8/layout/pList1"/>
    <dgm:cxn modelId="{CB9C0F1F-2151-4BFD-B4ED-64E38524E4BB}" type="presParOf" srcId="{D021F0D1-4963-452F-8C06-4CDF039C8490}" destId="{7BCED742-5DF2-470E-879D-C60ADC9BE13B}" srcOrd="1" destOrd="0" presId="urn:microsoft.com/office/officeart/2005/8/layout/pList1"/>
    <dgm:cxn modelId="{8753EECC-C14E-485B-B9F3-4C54D7FD9249}" type="presParOf" srcId="{3B070EDC-1746-4E62-9006-907114E91561}" destId="{1042B122-8FAE-4D9F-B1C0-2738AAF11163}" srcOrd="1" destOrd="0" presId="urn:microsoft.com/office/officeart/2005/8/layout/pList1"/>
    <dgm:cxn modelId="{45583A35-44FE-4914-8F02-7C3DA448E0ED}" type="presParOf" srcId="{3B070EDC-1746-4E62-9006-907114E91561}" destId="{ADE24572-1289-46B7-956F-8367DE882378}" srcOrd="2" destOrd="0" presId="urn:microsoft.com/office/officeart/2005/8/layout/pList1"/>
    <dgm:cxn modelId="{16FD1C0D-30AA-4918-93B3-277FB35B697B}" type="presParOf" srcId="{ADE24572-1289-46B7-956F-8367DE882378}" destId="{93042F1F-43B4-476E-B759-9708483B178D}" srcOrd="0" destOrd="0" presId="urn:microsoft.com/office/officeart/2005/8/layout/pList1"/>
    <dgm:cxn modelId="{C646480F-830E-4545-9EB7-05B0D6F4C47A}" type="presParOf" srcId="{ADE24572-1289-46B7-956F-8367DE882378}" destId="{32F3622E-B512-45F0-B569-9A3BEF02F76B}" srcOrd="1" destOrd="0" presId="urn:microsoft.com/office/officeart/2005/8/layout/pList1"/>
    <dgm:cxn modelId="{3DBBB8A4-F8E0-4ACD-9349-B1B4795A1F02}" type="presParOf" srcId="{3B070EDC-1746-4E62-9006-907114E91561}" destId="{51F98BEB-FA2F-4346-8BA1-C2415F5881E9}" srcOrd="3" destOrd="0" presId="urn:microsoft.com/office/officeart/2005/8/layout/pList1"/>
    <dgm:cxn modelId="{C73E88B9-E79E-4F01-B532-72233CF12F7A}" type="presParOf" srcId="{3B070EDC-1746-4E62-9006-907114E91561}" destId="{1FFBE1BE-046E-4212-9ED7-7E144B4263F6}" srcOrd="4" destOrd="0" presId="urn:microsoft.com/office/officeart/2005/8/layout/pList1"/>
    <dgm:cxn modelId="{FF0EED5E-B547-441F-BA9A-75567B68FD5C}" type="presParOf" srcId="{1FFBE1BE-046E-4212-9ED7-7E144B4263F6}" destId="{1AC89221-6802-42D1-992A-24F2A18855D1}" srcOrd="0" destOrd="0" presId="urn:microsoft.com/office/officeart/2005/8/layout/pList1"/>
    <dgm:cxn modelId="{3A3C7ADD-4F73-46C7-8E9E-CCBA95DF51D2}" type="presParOf" srcId="{1FFBE1BE-046E-4212-9ED7-7E144B4263F6}" destId="{E1199512-8BBD-4D9A-A176-4DD360BB90B3}" srcOrd="1" destOrd="0" presId="urn:microsoft.com/office/officeart/2005/8/layout/pList1"/>
    <dgm:cxn modelId="{F2DE0DA6-EE6D-47C4-9741-7910853B0E76}" type="presParOf" srcId="{3B070EDC-1746-4E62-9006-907114E91561}" destId="{C9009C1F-1A52-47B4-91AA-DD6AF19AF868}" srcOrd="5" destOrd="0" presId="urn:microsoft.com/office/officeart/2005/8/layout/pList1"/>
    <dgm:cxn modelId="{4D83543C-02FF-4B96-BDE6-FC4E74B5BF07}" type="presParOf" srcId="{3B070EDC-1746-4E62-9006-907114E91561}" destId="{5A466330-059B-4F2B-A042-A8BABF0FD5D6}" srcOrd="6" destOrd="0" presId="urn:microsoft.com/office/officeart/2005/8/layout/pList1"/>
    <dgm:cxn modelId="{239ACB80-F17C-4FB6-8907-4183B4A93638}" type="presParOf" srcId="{5A466330-059B-4F2B-A042-A8BABF0FD5D6}" destId="{F3147FB1-1FFE-4829-BFC9-E2B602CBC8A3}" srcOrd="0" destOrd="0" presId="urn:microsoft.com/office/officeart/2005/8/layout/pList1"/>
    <dgm:cxn modelId="{E7C06652-8BCD-46A3-AF38-9C82E8426649}" type="presParOf" srcId="{5A466330-059B-4F2B-A042-A8BABF0FD5D6}" destId="{8B1F84B1-192B-467B-8D1E-6D3E0BC1973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46E0FD-8C73-48A4-9731-2E1FCCA75C1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7B1C64-70FA-43C1-BFF9-0051A21CC796}">
      <dgm:prSet phldrT="[Текст]"/>
      <dgm:spPr/>
      <dgm:t>
        <a:bodyPr/>
        <a:lstStyle/>
        <a:p>
          <a:r>
            <a:rPr lang="uk-UA" dirty="0" smtClean="0"/>
            <a:t>Релігійність. містицизм</a:t>
          </a:r>
          <a:endParaRPr lang="ru-RU" dirty="0"/>
        </a:p>
      </dgm:t>
    </dgm:pt>
    <dgm:pt modelId="{4C4B00C9-5447-4769-BF35-0BE62FD1C411}" type="parTrans" cxnId="{C436612D-2788-4A92-90B3-0E9FD371C0E7}">
      <dgm:prSet/>
      <dgm:spPr/>
      <dgm:t>
        <a:bodyPr/>
        <a:lstStyle/>
        <a:p>
          <a:endParaRPr lang="ru-RU"/>
        </a:p>
      </dgm:t>
    </dgm:pt>
    <dgm:pt modelId="{C7436F59-2AD3-4A92-8E48-8127928B5B7E}" type="sibTrans" cxnId="{C436612D-2788-4A92-90B3-0E9FD371C0E7}">
      <dgm:prSet/>
      <dgm:spPr/>
      <dgm:t>
        <a:bodyPr/>
        <a:lstStyle/>
        <a:p>
          <a:endParaRPr lang="ru-RU"/>
        </a:p>
      </dgm:t>
    </dgm:pt>
    <dgm:pt modelId="{293760CF-5D5F-4C65-9A56-BB38173773CF}">
      <dgm:prSet phldrT="[Текст]"/>
      <dgm:spPr/>
      <dgm:t>
        <a:bodyPr/>
        <a:lstStyle/>
        <a:p>
          <a:r>
            <a:rPr lang="uk-UA" dirty="0" smtClean="0"/>
            <a:t>Лялька як символ</a:t>
          </a:r>
          <a:endParaRPr lang="ru-RU" dirty="0"/>
        </a:p>
      </dgm:t>
    </dgm:pt>
    <dgm:pt modelId="{3F6D556A-ADC8-432B-B7D2-C0579D23ED82}" type="parTrans" cxnId="{32A62EC0-CD67-4975-820A-98434A5CD988}">
      <dgm:prSet/>
      <dgm:spPr/>
      <dgm:t>
        <a:bodyPr/>
        <a:lstStyle/>
        <a:p>
          <a:endParaRPr lang="ru-RU"/>
        </a:p>
      </dgm:t>
    </dgm:pt>
    <dgm:pt modelId="{F2CB5088-7915-41DF-8768-914B83E68500}" type="sibTrans" cxnId="{32A62EC0-CD67-4975-820A-98434A5CD988}">
      <dgm:prSet/>
      <dgm:spPr/>
      <dgm:t>
        <a:bodyPr/>
        <a:lstStyle/>
        <a:p>
          <a:endParaRPr lang="ru-RU"/>
        </a:p>
      </dgm:t>
    </dgm:pt>
    <dgm:pt modelId="{00B429CC-DF16-463D-B24F-3C400CE1348B}">
      <dgm:prSet phldrT="[Текст]"/>
      <dgm:spPr/>
      <dgm:t>
        <a:bodyPr/>
        <a:lstStyle/>
        <a:p>
          <a:r>
            <a:rPr lang="uk-UA" dirty="0" smtClean="0"/>
            <a:t>Янгол як символ</a:t>
          </a:r>
          <a:endParaRPr lang="ru-RU" dirty="0"/>
        </a:p>
      </dgm:t>
    </dgm:pt>
    <dgm:pt modelId="{BF1BB583-4804-4CDC-915E-A5BFE6F82508}" type="parTrans" cxnId="{B11799B8-2A3C-4D16-8F5B-F1B24C7BC20A}">
      <dgm:prSet/>
      <dgm:spPr/>
      <dgm:t>
        <a:bodyPr/>
        <a:lstStyle/>
        <a:p>
          <a:endParaRPr lang="ru-RU"/>
        </a:p>
      </dgm:t>
    </dgm:pt>
    <dgm:pt modelId="{86B0476B-A011-4EEE-AA1B-0ABB9C513B94}" type="sibTrans" cxnId="{B11799B8-2A3C-4D16-8F5B-F1B24C7BC20A}">
      <dgm:prSet/>
      <dgm:spPr/>
      <dgm:t>
        <a:bodyPr/>
        <a:lstStyle/>
        <a:p>
          <a:endParaRPr lang="ru-RU"/>
        </a:p>
      </dgm:t>
    </dgm:pt>
    <dgm:pt modelId="{3926DA39-BA39-4DD3-8CBA-175F5F2553F5}">
      <dgm:prSet phldrT="[Текст]"/>
      <dgm:spPr/>
      <dgm:t>
        <a:bodyPr/>
        <a:lstStyle/>
        <a:p>
          <a:r>
            <a:rPr lang="uk-UA" dirty="0" smtClean="0"/>
            <a:t>Орфей як символ</a:t>
          </a:r>
          <a:endParaRPr lang="ru-RU" dirty="0"/>
        </a:p>
      </dgm:t>
    </dgm:pt>
    <dgm:pt modelId="{4CF7D3C7-B6C0-4338-8A28-F2F21CA5DE15}" type="parTrans" cxnId="{8E1B6946-76CB-4A05-B4ED-D10898A37B6A}">
      <dgm:prSet/>
      <dgm:spPr/>
      <dgm:t>
        <a:bodyPr/>
        <a:lstStyle/>
        <a:p>
          <a:endParaRPr lang="ru-RU"/>
        </a:p>
      </dgm:t>
    </dgm:pt>
    <dgm:pt modelId="{B111E4BB-3960-45C7-A4F5-F935493538FB}" type="sibTrans" cxnId="{8E1B6946-76CB-4A05-B4ED-D10898A37B6A}">
      <dgm:prSet/>
      <dgm:spPr/>
      <dgm:t>
        <a:bodyPr/>
        <a:lstStyle/>
        <a:p>
          <a:endParaRPr lang="ru-RU"/>
        </a:p>
      </dgm:t>
    </dgm:pt>
    <dgm:pt modelId="{C80EA0E8-A5A2-4177-9974-523E3150517C}" type="pres">
      <dgm:prSet presAssocID="{1146E0FD-8C73-48A4-9731-2E1FCCA75C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B70941-3097-476C-B40F-0218B5E4A848}" type="pres">
      <dgm:prSet presAssocID="{107B1C64-70FA-43C1-BFF9-0051A21CC796}" presName="compNode" presStyleCnt="0"/>
      <dgm:spPr/>
    </dgm:pt>
    <dgm:pt modelId="{C61B4D59-E294-469B-874E-492D09EBF7B4}" type="pres">
      <dgm:prSet presAssocID="{107B1C64-70FA-43C1-BFF9-0051A21CC796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B60F95E-5AB4-4488-AF19-7E55668A2003}" type="pres">
      <dgm:prSet presAssocID="{107B1C64-70FA-43C1-BFF9-0051A21CC79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E22DD-1533-41C4-BA58-1CF41D91FB22}" type="pres">
      <dgm:prSet presAssocID="{C7436F59-2AD3-4A92-8E48-8127928B5B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EBFCED-9C3D-4D8E-9FF5-1F11ACB5EE98}" type="pres">
      <dgm:prSet presAssocID="{293760CF-5D5F-4C65-9A56-BB38173773CF}" presName="compNode" presStyleCnt="0"/>
      <dgm:spPr/>
    </dgm:pt>
    <dgm:pt modelId="{DF7BEF4C-C1A9-4DAE-A1E7-E53A4DDE8CC1}" type="pres">
      <dgm:prSet presAssocID="{293760CF-5D5F-4C65-9A56-BB38173773CF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877588-F8F6-4099-9324-87607126F7A5}" type="pres">
      <dgm:prSet presAssocID="{293760CF-5D5F-4C65-9A56-BB38173773C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9F870-1A49-4657-B9DB-8B88CFFCAB17}" type="pres">
      <dgm:prSet presAssocID="{F2CB5088-7915-41DF-8768-914B83E6850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C518E7-BB85-48CB-8EEF-E2DE6E9F7D87}" type="pres">
      <dgm:prSet presAssocID="{00B429CC-DF16-463D-B24F-3C400CE1348B}" presName="compNode" presStyleCnt="0"/>
      <dgm:spPr/>
    </dgm:pt>
    <dgm:pt modelId="{BFABE3B6-48E3-408C-9010-238D44B1838C}" type="pres">
      <dgm:prSet presAssocID="{00B429CC-DF16-463D-B24F-3C400CE1348B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A014219-C512-405A-9AE5-3217FE69217C}" type="pres">
      <dgm:prSet presAssocID="{00B429CC-DF16-463D-B24F-3C400CE1348B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3E71D-7F0F-43CD-9390-7114504F192D}" type="pres">
      <dgm:prSet presAssocID="{86B0476B-A011-4EEE-AA1B-0ABB9C513B9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743D24-3B4A-4DA4-92E3-95835CDD577C}" type="pres">
      <dgm:prSet presAssocID="{3926DA39-BA39-4DD3-8CBA-175F5F2553F5}" presName="compNode" presStyleCnt="0"/>
      <dgm:spPr/>
    </dgm:pt>
    <dgm:pt modelId="{F9A7C39C-2EA2-4AFD-B34A-9A65F34F30D6}" type="pres">
      <dgm:prSet presAssocID="{3926DA39-BA39-4DD3-8CBA-175F5F2553F5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3D49AC3-BD67-48E0-AC5B-E226845F914C}" type="pres">
      <dgm:prSet presAssocID="{3926DA39-BA39-4DD3-8CBA-175F5F2553F5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CE1A98-0083-4AA1-9B81-4854B96A6D5F}" type="presOf" srcId="{86B0476B-A011-4EEE-AA1B-0ABB9C513B94}" destId="{04A3E71D-7F0F-43CD-9390-7114504F192D}" srcOrd="0" destOrd="0" presId="urn:microsoft.com/office/officeart/2005/8/layout/pList1"/>
    <dgm:cxn modelId="{C436612D-2788-4A92-90B3-0E9FD371C0E7}" srcId="{1146E0FD-8C73-48A4-9731-2E1FCCA75C11}" destId="{107B1C64-70FA-43C1-BFF9-0051A21CC796}" srcOrd="0" destOrd="0" parTransId="{4C4B00C9-5447-4769-BF35-0BE62FD1C411}" sibTransId="{C7436F59-2AD3-4A92-8E48-8127928B5B7E}"/>
    <dgm:cxn modelId="{B11799B8-2A3C-4D16-8F5B-F1B24C7BC20A}" srcId="{1146E0FD-8C73-48A4-9731-2E1FCCA75C11}" destId="{00B429CC-DF16-463D-B24F-3C400CE1348B}" srcOrd="2" destOrd="0" parTransId="{BF1BB583-4804-4CDC-915E-A5BFE6F82508}" sibTransId="{86B0476B-A011-4EEE-AA1B-0ABB9C513B94}"/>
    <dgm:cxn modelId="{32A62EC0-CD67-4975-820A-98434A5CD988}" srcId="{1146E0FD-8C73-48A4-9731-2E1FCCA75C11}" destId="{293760CF-5D5F-4C65-9A56-BB38173773CF}" srcOrd="1" destOrd="0" parTransId="{3F6D556A-ADC8-432B-B7D2-C0579D23ED82}" sibTransId="{F2CB5088-7915-41DF-8768-914B83E68500}"/>
    <dgm:cxn modelId="{E618C308-EA94-447D-AD78-168ED026117A}" type="presOf" srcId="{C7436F59-2AD3-4A92-8E48-8127928B5B7E}" destId="{897E22DD-1533-41C4-BA58-1CF41D91FB22}" srcOrd="0" destOrd="0" presId="urn:microsoft.com/office/officeart/2005/8/layout/pList1"/>
    <dgm:cxn modelId="{E54A5185-0D63-47FC-9B4C-20CE0091CC00}" type="presOf" srcId="{00B429CC-DF16-463D-B24F-3C400CE1348B}" destId="{3A014219-C512-405A-9AE5-3217FE69217C}" srcOrd="0" destOrd="0" presId="urn:microsoft.com/office/officeart/2005/8/layout/pList1"/>
    <dgm:cxn modelId="{4E993D54-6EF9-4CF6-8FEA-A5DD9038D2AE}" type="presOf" srcId="{3926DA39-BA39-4DD3-8CBA-175F5F2553F5}" destId="{F3D49AC3-BD67-48E0-AC5B-E226845F914C}" srcOrd="0" destOrd="0" presId="urn:microsoft.com/office/officeart/2005/8/layout/pList1"/>
    <dgm:cxn modelId="{8E1B6946-76CB-4A05-B4ED-D10898A37B6A}" srcId="{1146E0FD-8C73-48A4-9731-2E1FCCA75C11}" destId="{3926DA39-BA39-4DD3-8CBA-175F5F2553F5}" srcOrd="3" destOrd="0" parTransId="{4CF7D3C7-B6C0-4338-8A28-F2F21CA5DE15}" sibTransId="{B111E4BB-3960-45C7-A4F5-F935493538FB}"/>
    <dgm:cxn modelId="{5C25908C-5181-4E63-87E8-34DA51E4AFD7}" type="presOf" srcId="{F2CB5088-7915-41DF-8768-914B83E68500}" destId="{ED39F870-1A49-4657-B9DB-8B88CFFCAB17}" srcOrd="0" destOrd="0" presId="urn:microsoft.com/office/officeart/2005/8/layout/pList1"/>
    <dgm:cxn modelId="{AFDB5E15-5BAC-46BB-8C4B-BCC650B8D4BE}" type="presOf" srcId="{1146E0FD-8C73-48A4-9731-2E1FCCA75C11}" destId="{C80EA0E8-A5A2-4177-9974-523E3150517C}" srcOrd="0" destOrd="0" presId="urn:microsoft.com/office/officeart/2005/8/layout/pList1"/>
    <dgm:cxn modelId="{1E169E4E-CC9A-4763-BFDC-A89BC56F9932}" type="presOf" srcId="{293760CF-5D5F-4C65-9A56-BB38173773CF}" destId="{F5877588-F8F6-4099-9324-87607126F7A5}" srcOrd="0" destOrd="0" presId="urn:microsoft.com/office/officeart/2005/8/layout/pList1"/>
    <dgm:cxn modelId="{3A5DF8C8-AAC8-457B-9248-CCA1135C753B}" type="presOf" srcId="{107B1C64-70FA-43C1-BFF9-0051A21CC796}" destId="{8B60F95E-5AB4-4488-AF19-7E55668A2003}" srcOrd="0" destOrd="0" presId="urn:microsoft.com/office/officeart/2005/8/layout/pList1"/>
    <dgm:cxn modelId="{E5618061-D109-4234-9469-34CCB0BA87B8}" type="presParOf" srcId="{C80EA0E8-A5A2-4177-9974-523E3150517C}" destId="{33B70941-3097-476C-B40F-0218B5E4A848}" srcOrd="0" destOrd="0" presId="urn:microsoft.com/office/officeart/2005/8/layout/pList1"/>
    <dgm:cxn modelId="{B59EE57E-23AE-4104-9EBF-174B3AE0D175}" type="presParOf" srcId="{33B70941-3097-476C-B40F-0218B5E4A848}" destId="{C61B4D59-E294-469B-874E-492D09EBF7B4}" srcOrd="0" destOrd="0" presId="urn:microsoft.com/office/officeart/2005/8/layout/pList1"/>
    <dgm:cxn modelId="{3FD2BD2C-9C51-414C-BC4F-B447A0268605}" type="presParOf" srcId="{33B70941-3097-476C-B40F-0218B5E4A848}" destId="{8B60F95E-5AB4-4488-AF19-7E55668A2003}" srcOrd="1" destOrd="0" presId="urn:microsoft.com/office/officeart/2005/8/layout/pList1"/>
    <dgm:cxn modelId="{CB00E875-86F2-48AE-8524-4B7E467FAF64}" type="presParOf" srcId="{C80EA0E8-A5A2-4177-9974-523E3150517C}" destId="{897E22DD-1533-41C4-BA58-1CF41D91FB22}" srcOrd="1" destOrd="0" presId="urn:microsoft.com/office/officeart/2005/8/layout/pList1"/>
    <dgm:cxn modelId="{ED51D187-5F6A-49F6-A036-D842674DB460}" type="presParOf" srcId="{C80EA0E8-A5A2-4177-9974-523E3150517C}" destId="{C6EBFCED-9C3D-4D8E-9FF5-1F11ACB5EE98}" srcOrd="2" destOrd="0" presId="urn:microsoft.com/office/officeart/2005/8/layout/pList1"/>
    <dgm:cxn modelId="{19D1C773-AAD9-48A2-9C5C-8120A5178DE1}" type="presParOf" srcId="{C6EBFCED-9C3D-4D8E-9FF5-1F11ACB5EE98}" destId="{DF7BEF4C-C1A9-4DAE-A1E7-E53A4DDE8CC1}" srcOrd="0" destOrd="0" presId="urn:microsoft.com/office/officeart/2005/8/layout/pList1"/>
    <dgm:cxn modelId="{AA7BDDA8-9BD1-4A41-A47F-D142D04BF9DF}" type="presParOf" srcId="{C6EBFCED-9C3D-4D8E-9FF5-1F11ACB5EE98}" destId="{F5877588-F8F6-4099-9324-87607126F7A5}" srcOrd="1" destOrd="0" presId="urn:microsoft.com/office/officeart/2005/8/layout/pList1"/>
    <dgm:cxn modelId="{83FA0DAE-422A-454E-BEC7-1F993F8FF86C}" type="presParOf" srcId="{C80EA0E8-A5A2-4177-9974-523E3150517C}" destId="{ED39F870-1A49-4657-B9DB-8B88CFFCAB17}" srcOrd="3" destOrd="0" presId="urn:microsoft.com/office/officeart/2005/8/layout/pList1"/>
    <dgm:cxn modelId="{EDB54F39-4F8E-4621-BB83-53FAB81F0930}" type="presParOf" srcId="{C80EA0E8-A5A2-4177-9974-523E3150517C}" destId="{FCC518E7-BB85-48CB-8EEF-E2DE6E9F7D87}" srcOrd="4" destOrd="0" presId="urn:microsoft.com/office/officeart/2005/8/layout/pList1"/>
    <dgm:cxn modelId="{322E62B4-B413-4E44-8625-3487D1EAEE17}" type="presParOf" srcId="{FCC518E7-BB85-48CB-8EEF-E2DE6E9F7D87}" destId="{BFABE3B6-48E3-408C-9010-238D44B1838C}" srcOrd="0" destOrd="0" presId="urn:microsoft.com/office/officeart/2005/8/layout/pList1"/>
    <dgm:cxn modelId="{9591350E-732B-4657-BA19-8335D8C165D4}" type="presParOf" srcId="{FCC518E7-BB85-48CB-8EEF-E2DE6E9F7D87}" destId="{3A014219-C512-405A-9AE5-3217FE69217C}" srcOrd="1" destOrd="0" presId="urn:microsoft.com/office/officeart/2005/8/layout/pList1"/>
    <dgm:cxn modelId="{03D9279E-97F1-40ED-A4F8-0A9A644286E9}" type="presParOf" srcId="{C80EA0E8-A5A2-4177-9974-523E3150517C}" destId="{04A3E71D-7F0F-43CD-9390-7114504F192D}" srcOrd="5" destOrd="0" presId="urn:microsoft.com/office/officeart/2005/8/layout/pList1"/>
    <dgm:cxn modelId="{7721676D-F573-449E-8809-77722FAC0A01}" type="presParOf" srcId="{C80EA0E8-A5A2-4177-9974-523E3150517C}" destId="{A1743D24-3B4A-4DA4-92E3-95835CDD577C}" srcOrd="6" destOrd="0" presId="urn:microsoft.com/office/officeart/2005/8/layout/pList1"/>
    <dgm:cxn modelId="{7438722F-0F89-4C2E-9A29-0A223AD88333}" type="presParOf" srcId="{A1743D24-3B4A-4DA4-92E3-95835CDD577C}" destId="{F9A7C39C-2EA2-4AFD-B34A-9A65F34F30D6}" srcOrd="0" destOrd="0" presId="urn:microsoft.com/office/officeart/2005/8/layout/pList1"/>
    <dgm:cxn modelId="{53F1A7C5-E85D-427D-AEE9-41BD231082BE}" type="presParOf" srcId="{A1743D24-3B4A-4DA4-92E3-95835CDD577C}" destId="{F3D49AC3-BD67-48E0-AC5B-E226845F914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DB887-E916-40A1-9BBC-DEBC858383D0}">
      <dsp:nvSpPr>
        <dsp:cNvPr id="0" name=""/>
        <dsp:cNvSpPr/>
      </dsp:nvSpPr>
      <dsp:spPr>
        <a:xfrm>
          <a:off x="516" y="559720"/>
          <a:ext cx="2012518" cy="12075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Ідеалізм Платона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(світ ідей та світ речей)</a:t>
          </a:r>
          <a:endParaRPr lang="ru-RU" sz="1900" kern="1200" dirty="0"/>
        </a:p>
      </dsp:txBody>
      <dsp:txXfrm>
        <a:off x="516" y="559720"/>
        <a:ext cx="2012518" cy="1207510"/>
      </dsp:txXfrm>
    </dsp:sp>
    <dsp:sp modelId="{70296614-39B9-4F84-9718-273EFA9ECE37}">
      <dsp:nvSpPr>
        <dsp:cNvPr id="0" name=""/>
        <dsp:cNvSpPr/>
      </dsp:nvSpPr>
      <dsp:spPr>
        <a:xfrm>
          <a:off x="2214285" y="559720"/>
          <a:ext cx="2012518" cy="12075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Заперечення ідей матеріалізму та позитивізму</a:t>
          </a:r>
        </a:p>
      </dsp:txBody>
      <dsp:txXfrm>
        <a:off x="2214285" y="559720"/>
        <a:ext cx="2012518" cy="1207510"/>
      </dsp:txXfrm>
    </dsp:sp>
    <dsp:sp modelId="{88AABB56-21D3-4F42-8F61-67386C0EF2D2}">
      <dsp:nvSpPr>
        <dsp:cNvPr id="0" name=""/>
        <dsp:cNvSpPr/>
      </dsp:nvSpPr>
      <dsp:spPr>
        <a:xfrm>
          <a:off x="516" y="1968483"/>
          <a:ext cx="2012518" cy="12075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err="1" smtClean="0"/>
            <a:t>Іраціональний</a:t>
          </a:r>
          <a:r>
            <a:rPr lang="uk-UA" sz="1900" kern="1200" dirty="0" smtClean="0"/>
            <a:t> ідеалізм </a:t>
          </a:r>
          <a:r>
            <a:rPr lang="uk-UA" sz="1900" kern="1200" dirty="0" err="1" smtClean="0"/>
            <a:t>Шопенгауера</a:t>
          </a:r>
          <a:endParaRPr lang="ru-RU" sz="1900" kern="1200" dirty="0" smtClean="0"/>
        </a:p>
      </dsp:txBody>
      <dsp:txXfrm>
        <a:off x="516" y="1968483"/>
        <a:ext cx="2012518" cy="1207510"/>
      </dsp:txXfrm>
    </dsp:sp>
    <dsp:sp modelId="{16AA8831-4593-420D-BFAF-FE33452E6D4C}">
      <dsp:nvSpPr>
        <dsp:cNvPr id="0" name=""/>
        <dsp:cNvSpPr/>
      </dsp:nvSpPr>
      <dsp:spPr>
        <a:xfrm>
          <a:off x="2214285" y="1968483"/>
          <a:ext cx="2012518" cy="12075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Інтуїтивізм Бергсона</a:t>
          </a:r>
          <a:endParaRPr lang="ru-RU" sz="1900" kern="1200" dirty="0"/>
        </a:p>
      </dsp:txBody>
      <dsp:txXfrm>
        <a:off x="2214285" y="1968483"/>
        <a:ext cx="2012518" cy="1207510"/>
      </dsp:txXfrm>
    </dsp:sp>
    <dsp:sp modelId="{63A41072-E84E-41B6-814F-D00BA51A6412}">
      <dsp:nvSpPr>
        <dsp:cNvPr id="0" name=""/>
        <dsp:cNvSpPr/>
      </dsp:nvSpPr>
      <dsp:spPr>
        <a:xfrm>
          <a:off x="1107400" y="3377245"/>
          <a:ext cx="2012518" cy="12075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Принцип «всесвітніх аналогій» Бодлера</a:t>
          </a:r>
          <a:endParaRPr lang="ru-RU" sz="1900" kern="1200" dirty="0"/>
        </a:p>
      </dsp:txBody>
      <dsp:txXfrm>
        <a:off x="1107400" y="3377245"/>
        <a:ext cx="2012518" cy="1207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E6C8A-E0A1-46EF-8590-0A40432C4C72}">
      <dsp:nvSpPr>
        <dsp:cNvPr id="0" name=""/>
        <dsp:cNvSpPr/>
      </dsp:nvSpPr>
      <dsp:spPr>
        <a:xfrm>
          <a:off x="34865" y="408"/>
          <a:ext cx="2612860" cy="15677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«Мистецтво поезії» П.Верлена (вірш) та теорія </a:t>
          </a:r>
          <a:r>
            <a:rPr lang="uk-UA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яснобачення</a:t>
          </a: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А.Рембо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5" y="408"/>
        <a:ext cx="2612860" cy="1567716"/>
      </dsp:txXfrm>
    </dsp:sp>
    <dsp:sp modelId="{69DCC370-C30C-406C-BD65-93BCCE441893}">
      <dsp:nvSpPr>
        <dsp:cNvPr id="0" name=""/>
        <dsp:cNvSpPr/>
      </dsp:nvSpPr>
      <dsp:spPr>
        <a:xfrm>
          <a:off x="2909012" y="408"/>
          <a:ext cx="2612860" cy="15677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Ідеї С.</a:t>
          </a:r>
          <a:r>
            <a:rPr lang="uk-UA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Малларме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9012" y="408"/>
        <a:ext cx="2612860" cy="1567716"/>
      </dsp:txXfrm>
    </dsp:sp>
    <dsp:sp modelId="{098C67ED-57F2-4A1E-BD83-0C2F608FC068}">
      <dsp:nvSpPr>
        <dsp:cNvPr id="0" name=""/>
        <dsp:cNvSpPr/>
      </dsp:nvSpPr>
      <dsp:spPr>
        <a:xfrm>
          <a:off x="34865" y="1829410"/>
          <a:ext cx="2612860" cy="15677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«Маніфест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символізму» Жана </a:t>
          </a:r>
          <a:r>
            <a:rPr lang="uk-UA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Мореаса</a:t>
          </a:r>
          <a:endParaRPr lang="uk-UA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1886 р.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(творець терміну «символізм»)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5" y="1829410"/>
        <a:ext cx="2612860" cy="1567716"/>
      </dsp:txXfrm>
    </dsp:sp>
    <dsp:sp modelId="{5100799C-BFC7-450C-9D09-9F314532204A}">
      <dsp:nvSpPr>
        <dsp:cNvPr id="0" name=""/>
        <dsp:cNvSpPr/>
      </dsp:nvSpPr>
      <dsp:spPr>
        <a:xfrm>
          <a:off x="2909012" y="1829410"/>
          <a:ext cx="2612860" cy="15677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Праці Ремі де </a:t>
          </a:r>
          <a:r>
            <a:rPr lang="uk-UA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Гурмона</a:t>
          </a: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А. </a:t>
          </a:r>
          <a:r>
            <a:rPr lang="uk-UA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Жида</a:t>
          </a: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Е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Верхарна,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Сант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-Антуана, Р.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Гіля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9012" y="1829410"/>
        <a:ext cx="2612860" cy="1567716"/>
      </dsp:txXfrm>
    </dsp:sp>
    <dsp:sp modelId="{7DC99CA9-10C6-4E2A-AE7A-7E3085CD8EAF}">
      <dsp:nvSpPr>
        <dsp:cNvPr id="0" name=""/>
        <dsp:cNvSpPr/>
      </dsp:nvSpPr>
      <dsp:spPr>
        <a:xfrm>
          <a:off x="1471938" y="3658413"/>
          <a:ext cx="2612860" cy="15677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«Скарби смиренних» М. Метерлінка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1938" y="3658413"/>
        <a:ext cx="2612860" cy="15677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0CFD9-1961-491C-978D-6034E00E0A00}">
      <dsp:nvSpPr>
        <dsp:cNvPr id="0" name=""/>
        <dsp:cNvSpPr/>
      </dsp:nvSpPr>
      <dsp:spPr>
        <a:xfrm>
          <a:off x="0" y="0"/>
          <a:ext cx="8335108" cy="1706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Символ – «віконце» у вічний світ ідей</a:t>
          </a:r>
          <a:endParaRPr lang="ru-RU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7677" y="0"/>
        <a:ext cx="6497430" cy="1706562"/>
      </dsp:txXfrm>
    </dsp:sp>
    <dsp:sp modelId="{08E021A9-148C-4BAF-B6AD-1EE4979CD2A3}">
      <dsp:nvSpPr>
        <dsp:cNvPr id="0" name=""/>
        <dsp:cNvSpPr/>
      </dsp:nvSpPr>
      <dsp:spPr>
        <a:xfrm>
          <a:off x="170656" y="170656"/>
          <a:ext cx="1667021" cy="13652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310D3-E7BF-49B1-816B-B1D3C3EE968F}">
      <dsp:nvSpPr>
        <dsp:cNvPr id="0" name=""/>
        <dsp:cNvSpPr/>
      </dsp:nvSpPr>
      <dsp:spPr>
        <a:xfrm>
          <a:off x="0" y="1795150"/>
          <a:ext cx="8335108" cy="1706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Сугестивність</a:t>
          </a:r>
          <a:endParaRPr lang="ru-RU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7677" y="1795150"/>
        <a:ext cx="6497430" cy="1706562"/>
      </dsp:txXfrm>
    </dsp:sp>
    <dsp:sp modelId="{4934D0A1-A066-42F7-A5CA-459472068242}">
      <dsp:nvSpPr>
        <dsp:cNvPr id="0" name=""/>
        <dsp:cNvSpPr/>
      </dsp:nvSpPr>
      <dsp:spPr>
        <a:xfrm>
          <a:off x="170656" y="2047875"/>
          <a:ext cx="1667021" cy="13652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8E7C6-12E0-42CE-B7BC-DBDD732C29A8}">
      <dsp:nvSpPr>
        <dsp:cNvPr id="0" name=""/>
        <dsp:cNvSpPr/>
      </dsp:nvSpPr>
      <dsp:spPr>
        <a:xfrm>
          <a:off x="0" y="3754437"/>
          <a:ext cx="8335108" cy="1706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Вільний вірш та музичність</a:t>
          </a:r>
          <a:endParaRPr lang="ru-RU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7677" y="3754437"/>
        <a:ext cx="6497430" cy="1706562"/>
      </dsp:txXfrm>
    </dsp:sp>
    <dsp:sp modelId="{A1D74F82-3D34-4D61-A4DD-82E17E1B1680}">
      <dsp:nvSpPr>
        <dsp:cNvPr id="0" name=""/>
        <dsp:cNvSpPr/>
      </dsp:nvSpPr>
      <dsp:spPr>
        <a:xfrm>
          <a:off x="170656" y="3925093"/>
          <a:ext cx="1667021" cy="13652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D843-FE94-4FF4-8AD4-5D967516279E}">
      <dsp:nvSpPr>
        <dsp:cNvPr id="0" name=""/>
        <dsp:cNvSpPr/>
      </dsp:nvSpPr>
      <dsp:spPr>
        <a:xfrm>
          <a:off x="526" y="428226"/>
          <a:ext cx="2054690" cy="150841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FAC17-3249-40F7-A411-36F88D73AB54}">
      <dsp:nvSpPr>
        <dsp:cNvPr id="0" name=""/>
        <dsp:cNvSpPr/>
      </dsp:nvSpPr>
      <dsp:spPr>
        <a:xfrm>
          <a:off x="1389" y="1889681"/>
          <a:ext cx="2052966" cy="76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Музичність</a:t>
          </a:r>
          <a:endParaRPr lang="ru-RU" sz="1900" kern="1200" dirty="0"/>
        </a:p>
      </dsp:txBody>
      <dsp:txXfrm>
        <a:off x="1389" y="1889681"/>
        <a:ext cx="2052966" cy="761650"/>
      </dsp:txXfrm>
    </dsp:sp>
    <dsp:sp modelId="{9329F5FE-A0DA-4919-888F-471C9CED20AB}">
      <dsp:nvSpPr>
        <dsp:cNvPr id="0" name=""/>
        <dsp:cNvSpPr/>
      </dsp:nvSpPr>
      <dsp:spPr>
        <a:xfrm>
          <a:off x="2260600" y="451707"/>
          <a:ext cx="2052966" cy="141449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9A577-F0C4-417A-9420-D20E54C636E0}">
      <dsp:nvSpPr>
        <dsp:cNvPr id="0" name=""/>
        <dsp:cNvSpPr/>
      </dsp:nvSpPr>
      <dsp:spPr>
        <a:xfrm>
          <a:off x="2260600" y="1866201"/>
          <a:ext cx="2052966" cy="76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Сугестивність</a:t>
          </a:r>
          <a:endParaRPr lang="ru-RU" sz="1900" kern="1200" dirty="0"/>
        </a:p>
      </dsp:txBody>
      <dsp:txXfrm>
        <a:off x="2260600" y="1866201"/>
        <a:ext cx="2052966" cy="761650"/>
      </dsp:txXfrm>
    </dsp:sp>
    <dsp:sp modelId="{36E09378-0E11-47AD-AF60-8A379FEBB5E6}">
      <dsp:nvSpPr>
        <dsp:cNvPr id="0" name=""/>
        <dsp:cNvSpPr/>
      </dsp:nvSpPr>
      <dsp:spPr>
        <a:xfrm>
          <a:off x="1389" y="2856628"/>
          <a:ext cx="2052966" cy="141449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B9808-7844-4649-BF7A-678D1A7B4D1D}">
      <dsp:nvSpPr>
        <dsp:cNvPr id="0" name=""/>
        <dsp:cNvSpPr/>
      </dsp:nvSpPr>
      <dsp:spPr>
        <a:xfrm>
          <a:off x="1389" y="4271122"/>
          <a:ext cx="2052966" cy="76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«Відтінок і півтон»</a:t>
          </a:r>
          <a:endParaRPr lang="ru-RU" sz="1900" kern="1200" dirty="0"/>
        </a:p>
      </dsp:txBody>
      <dsp:txXfrm>
        <a:off x="1389" y="4271122"/>
        <a:ext cx="2052966" cy="761650"/>
      </dsp:txXfrm>
    </dsp:sp>
    <dsp:sp modelId="{3CBCE8B1-F228-4540-A05B-5459692FE2D1}">
      <dsp:nvSpPr>
        <dsp:cNvPr id="0" name=""/>
        <dsp:cNvSpPr/>
      </dsp:nvSpPr>
      <dsp:spPr>
        <a:xfrm>
          <a:off x="2259738" y="2856628"/>
          <a:ext cx="2052966" cy="141449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22636-4779-48E7-A9F3-7E81B44E19B5}">
      <dsp:nvSpPr>
        <dsp:cNvPr id="0" name=""/>
        <dsp:cNvSpPr/>
      </dsp:nvSpPr>
      <dsp:spPr>
        <a:xfrm>
          <a:off x="2259738" y="4271122"/>
          <a:ext cx="2052966" cy="76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Вільний вірш, порушення норм</a:t>
          </a:r>
          <a:endParaRPr lang="ru-RU" sz="1900" kern="1200" dirty="0"/>
        </a:p>
      </dsp:txBody>
      <dsp:txXfrm>
        <a:off x="2259738" y="4271122"/>
        <a:ext cx="2052966" cy="7616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CEDDD-640E-4145-A0DE-9C89157FA0BB}">
      <dsp:nvSpPr>
        <dsp:cNvPr id="0" name=""/>
        <dsp:cNvSpPr/>
      </dsp:nvSpPr>
      <dsp:spPr>
        <a:xfrm>
          <a:off x="882726" y="2766"/>
          <a:ext cx="2145858" cy="147849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05884-3CC7-4ABB-9600-A27C085D0626}">
      <dsp:nvSpPr>
        <dsp:cNvPr id="0" name=""/>
        <dsp:cNvSpPr/>
      </dsp:nvSpPr>
      <dsp:spPr>
        <a:xfrm>
          <a:off x="882726" y="1481262"/>
          <a:ext cx="2145858" cy="796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Музичність</a:t>
          </a:r>
          <a:endParaRPr lang="ru-RU" sz="1600" kern="1200" dirty="0"/>
        </a:p>
      </dsp:txBody>
      <dsp:txXfrm>
        <a:off x="882726" y="1481262"/>
        <a:ext cx="2145858" cy="796113"/>
      </dsp:txXfrm>
    </dsp:sp>
    <dsp:sp modelId="{CEDB1661-BD5D-4AEA-9D94-383817C17387}">
      <dsp:nvSpPr>
        <dsp:cNvPr id="0" name=""/>
        <dsp:cNvSpPr/>
      </dsp:nvSpPr>
      <dsp:spPr>
        <a:xfrm>
          <a:off x="3243260" y="2766"/>
          <a:ext cx="2145858" cy="147849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0D511-A04C-44D2-ACDB-4E5FD23099F1}">
      <dsp:nvSpPr>
        <dsp:cNvPr id="0" name=""/>
        <dsp:cNvSpPr/>
      </dsp:nvSpPr>
      <dsp:spPr>
        <a:xfrm>
          <a:off x="3243260" y="1481262"/>
          <a:ext cx="2145858" cy="796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Пейзаж душі та мистецтво натяку</a:t>
          </a:r>
          <a:endParaRPr lang="ru-RU" sz="1600" kern="1200" dirty="0"/>
        </a:p>
      </dsp:txBody>
      <dsp:txXfrm>
        <a:off x="3243260" y="1481262"/>
        <a:ext cx="2145858" cy="796113"/>
      </dsp:txXfrm>
    </dsp:sp>
    <dsp:sp modelId="{8E37C321-7966-46F7-BEBC-D95F321E6D79}">
      <dsp:nvSpPr>
        <dsp:cNvPr id="0" name=""/>
        <dsp:cNvSpPr/>
      </dsp:nvSpPr>
      <dsp:spPr>
        <a:xfrm>
          <a:off x="882726" y="2491961"/>
          <a:ext cx="2145858" cy="147849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8671F-3714-463E-869C-76C76C9D218A}">
      <dsp:nvSpPr>
        <dsp:cNvPr id="0" name=""/>
        <dsp:cNvSpPr/>
      </dsp:nvSpPr>
      <dsp:spPr>
        <a:xfrm>
          <a:off x="882726" y="3970458"/>
          <a:ext cx="2145858" cy="796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Символізм + імпресіонізм (мальовничість) </a:t>
          </a:r>
          <a:endParaRPr lang="ru-RU" sz="1600" kern="1200" dirty="0"/>
        </a:p>
      </dsp:txBody>
      <dsp:txXfrm>
        <a:off x="882726" y="3970458"/>
        <a:ext cx="2145858" cy="796113"/>
      </dsp:txXfrm>
    </dsp:sp>
    <dsp:sp modelId="{CECCF5C9-BEF1-4207-BE7F-302585727464}">
      <dsp:nvSpPr>
        <dsp:cNvPr id="0" name=""/>
        <dsp:cNvSpPr/>
      </dsp:nvSpPr>
      <dsp:spPr>
        <a:xfrm>
          <a:off x="3243260" y="2491961"/>
          <a:ext cx="2145858" cy="147849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36855-F858-41D5-B4E2-87F2BBE71305}">
      <dsp:nvSpPr>
        <dsp:cNvPr id="0" name=""/>
        <dsp:cNvSpPr/>
      </dsp:nvSpPr>
      <dsp:spPr>
        <a:xfrm>
          <a:off x="3243260" y="3970458"/>
          <a:ext cx="2145858" cy="796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Верлібр</a:t>
          </a:r>
          <a:endParaRPr lang="ru-RU" sz="1600" kern="1200" dirty="0"/>
        </a:p>
      </dsp:txBody>
      <dsp:txXfrm>
        <a:off x="3243260" y="3970458"/>
        <a:ext cx="2145858" cy="7961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11B44-4C59-44D5-AB78-10F0A00AC2C1}">
      <dsp:nvSpPr>
        <dsp:cNvPr id="0" name=""/>
        <dsp:cNvSpPr/>
      </dsp:nvSpPr>
      <dsp:spPr>
        <a:xfrm>
          <a:off x="744763" y="2108"/>
          <a:ext cx="1713436" cy="118055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7336B-7CF2-46D6-9CF2-723EA7CFB1BF}">
      <dsp:nvSpPr>
        <dsp:cNvPr id="0" name=""/>
        <dsp:cNvSpPr/>
      </dsp:nvSpPr>
      <dsp:spPr>
        <a:xfrm>
          <a:off x="744763" y="1182666"/>
          <a:ext cx="1713436" cy="635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Теорія </a:t>
          </a:r>
          <a:r>
            <a:rPr lang="uk-UA" sz="1800" kern="1200" dirty="0" err="1" smtClean="0"/>
            <a:t>яснобачення</a:t>
          </a:r>
          <a:endParaRPr lang="ru-RU" sz="1800" kern="1200" dirty="0"/>
        </a:p>
      </dsp:txBody>
      <dsp:txXfrm>
        <a:off x="744763" y="1182666"/>
        <a:ext cx="1713436" cy="635685"/>
      </dsp:txXfrm>
    </dsp:sp>
    <dsp:sp modelId="{2E75289C-122F-45A8-9D69-03C2FA9CB9D6}">
      <dsp:nvSpPr>
        <dsp:cNvPr id="0" name=""/>
        <dsp:cNvSpPr/>
      </dsp:nvSpPr>
      <dsp:spPr>
        <a:xfrm>
          <a:off x="2629615" y="2108"/>
          <a:ext cx="1713436" cy="118055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7F13D-BF3B-4908-8D65-2567AD17191A}">
      <dsp:nvSpPr>
        <dsp:cNvPr id="0" name=""/>
        <dsp:cNvSpPr/>
      </dsp:nvSpPr>
      <dsp:spPr>
        <a:xfrm>
          <a:off x="2629615" y="1182666"/>
          <a:ext cx="1713436" cy="635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«</a:t>
          </a:r>
          <a:r>
            <a:rPr lang="uk-UA" sz="1800" kern="1200" dirty="0" err="1" smtClean="0"/>
            <a:t>Голосівки</a:t>
          </a:r>
          <a:r>
            <a:rPr lang="uk-UA" sz="1800" kern="1200" dirty="0" smtClean="0"/>
            <a:t>»</a:t>
          </a:r>
          <a:endParaRPr lang="ru-RU" sz="1800" kern="1200" dirty="0"/>
        </a:p>
      </dsp:txBody>
      <dsp:txXfrm>
        <a:off x="2629615" y="1182666"/>
        <a:ext cx="1713436" cy="635685"/>
      </dsp:txXfrm>
    </dsp:sp>
    <dsp:sp modelId="{79EEC041-AD24-44EF-BFB5-65711DCFDCF8}">
      <dsp:nvSpPr>
        <dsp:cNvPr id="0" name=""/>
        <dsp:cNvSpPr/>
      </dsp:nvSpPr>
      <dsp:spPr>
        <a:xfrm>
          <a:off x="744763" y="1989694"/>
          <a:ext cx="1713436" cy="118055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1D941-EAE0-4B3C-B2BB-44252E7D1A60}">
      <dsp:nvSpPr>
        <dsp:cNvPr id="0" name=""/>
        <dsp:cNvSpPr/>
      </dsp:nvSpPr>
      <dsp:spPr>
        <a:xfrm>
          <a:off x="744763" y="3170252"/>
          <a:ext cx="1713436" cy="635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«П'яний корабель»</a:t>
          </a:r>
          <a:endParaRPr lang="ru-RU" sz="1800" kern="1200" dirty="0"/>
        </a:p>
      </dsp:txBody>
      <dsp:txXfrm>
        <a:off x="744763" y="3170252"/>
        <a:ext cx="1713436" cy="635685"/>
      </dsp:txXfrm>
    </dsp:sp>
    <dsp:sp modelId="{EC2A0D9E-D111-41A9-A839-96BF8DDE8CFE}">
      <dsp:nvSpPr>
        <dsp:cNvPr id="0" name=""/>
        <dsp:cNvSpPr/>
      </dsp:nvSpPr>
      <dsp:spPr>
        <a:xfrm>
          <a:off x="2629615" y="1989694"/>
          <a:ext cx="1713436" cy="118055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432CD-6405-4970-B8B7-97E35780B1DC}">
      <dsp:nvSpPr>
        <dsp:cNvPr id="0" name=""/>
        <dsp:cNvSpPr/>
      </dsp:nvSpPr>
      <dsp:spPr>
        <a:xfrm>
          <a:off x="2629615" y="3170252"/>
          <a:ext cx="1713436" cy="635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«Осяяння», «Пора у пеклі»</a:t>
          </a:r>
          <a:endParaRPr lang="ru-RU" sz="1800" kern="1200" dirty="0"/>
        </a:p>
      </dsp:txBody>
      <dsp:txXfrm>
        <a:off x="2629615" y="3170252"/>
        <a:ext cx="1713436" cy="6356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7186-96D8-461E-B8D5-545E249CD5BD}">
      <dsp:nvSpPr>
        <dsp:cNvPr id="0" name=""/>
        <dsp:cNvSpPr/>
      </dsp:nvSpPr>
      <dsp:spPr>
        <a:xfrm>
          <a:off x="349306" y="1873"/>
          <a:ext cx="1911420" cy="131696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ED742-5DF2-470E-879D-C60ADC9BE13B}">
      <dsp:nvSpPr>
        <dsp:cNvPr id="0" name=""/>
        <dsp:cNvSpPr/>
      </dsp:nvSpPr>
      <dsp:spPr>
        <a:xfrm>
          <a:off x="349306" y="1318842"/>
          <a:ext cx="1911420" cy="70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Ірландське відродження</a:t>
          </a:r>
          <a:endParaRPr lang="ru-RU" sz="1400" kern="1200" dirty="0"/>
        </a:p>
      </dsp:txBody>
      <dsp:txXfrm>
        <a:off x="349306" y="1318842"/>
        <a:ext cx="1911420" cy="709136"/>
      </dsp:txXfrm>
    </dsp:sp>
    <dsp:sp modelId="{93042F1F-43B4-476E-B759-9708483B178D}">
      <dsp:nvSpPr>
        <dsp:cNvPr id="0" name=""/>
        <dsp:cNvSpPr/>
      </dsp:nvSpPr>
      <dsp:spPr>
        <a:xfrm>
          <a:off x="2451949" y="1873"/>
          <a:ext cx="1911420" cy="131696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3622E-B512-45F0-B569-9A3BEF02F76B}">
      <dsp:nvSpPr>
        <dsp:cNvPr id="0" name=""/>
        <dsp:cNvSpPr/>
      </dsp:nvSpPr>
      <dsp:spPr>
        <a:xfrm>
          <a:off x="2451949" y="1318842"/>
          <a:ext cx="1911420" cy="70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Троянда та хрест (символіка розенкрейцерів)</a:t>
          </a:r>
          <a:endParaRPr lang="ru-RU" sz="1400" kern="1200" dirty="0"/>
        </a:p>
      </dsp:txBody>
      <dsp:txXfrm>
        <a:off x="2451949" y="1318842"/>
        <a:ext cx="1911420" cy="709136"/>
      </dsp:txXfrm>
    </dsp:sp>
    <dsp:sp modelId="{1AC89221-6802-42D1-992A-24F2A18855D1}">
      <dsp:nvSpPr>
        <dsp:cNvPr id="0" name=""/>
        <dsp:cNvSpPr/>
      </dsp:nvSpPr>
      <dsp:spPr>
        <a:xfrm>
          <a:off x="349306" y="2219121"/>
          <a:ext cx="1911420" cy="1316968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99512-8BBD-4D9A-A176-4DD360BB90B3}">
      <dsp:nvSpPr>
        <dsp:cNvPr id="0" name=""/>
        <dsp:cNvSpPr/>
      </dsp:nvSpPr>
      <dsp:spPr>
        <a:xfrm>
          <a:off x="349306" y="3536089"/>
          <a:ext cx="1911420" cy="70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Містицизм</a:t>
          </a:r>
          <a:endParaRPr lang="ru-RU" sz="1400" kern="1200" dirty="0"/>
        </a:p>
      </dsp:txBody>
      <dsp:txXfrm>
        <a:off x="349306" y="3536089"/>
        <a:ext cx="1911420" cy="709136"/>
      </dsp:txXfrm>
    </dsp:sp>
    <dsp:sp modelId="{F3147FB1-1FFE-4829-BFC9-E2B602CBC8A3}">
      <dsp:nvSpPr>
        <dsp:cNvPr id="0" name=""/>
        <dsp:cNvSpPr/>
      </dsp:nvSpPr>
      <dsp:spPr>
        <a:xfrm>
          <a:off x="2451949" y="2219121"/>
          <a:ext cx="1911420" cy="1316968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F84B1-192B-467B-8D1E-6D3E0BC19733}">
      <dsp:nvSpPr>
        <dsp:cNvPr id="0" name=""/>
        <dsp:cNvSpPr/>
      </dsp:nvSpPr>
      <dsp:spPr>
        <a:xfrm>
          <a:off x="2451949" y="3536089"/>
          <a:ext cx="1911420" cy="70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Символ вежі</a:t>
          </a:r>
          <a:endParaRPr lang="ru-RU" sz="1400" kern="1200" dirty="0"/>
        </a:p>
      </dsp:txBody>
      <dsp:txXfrm>
        <a:off x="2451949" y="3536089"/>
        <a:ext cx="1911420" cy="7091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B4D59-E294-469B-874E-492D09EBF7B4}">
      <dsp:nvSpPr>
        <dsp:cNvPr id="0" name=""/>
        <dsp:cNvSpPr/>
      </dsp:nvSpPr>
      <dsp:spPr>
        <a:xfrm>
          <a:off x="805496" y="908"/>
          <a:ext cx="1538368" cy="105993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0F95E-5AB4-4488-AF19-7E55668A2003}">
      <dsp:nvSpPr>
        <dsp:cNvPr id="0" name=""/>
        <dsp:cNvSpPr/>
      </dsp:nvSpPr>
      <dsp:spPr>
        <a:xfrm>
          <a:off x="805496" y="1060844"/>
          <a:ext cx="1538368" cy="570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Релігійність. містицизм</a:t>
          </a:r>
          <a:endParaRPr lang="ru-RU" sz="1600" kern="1200" dirty="0"/>
        </a:p>
      </dsp:txBody>
      <dsp:txXfrm>
        <a:off x="805496" y="1060844"/>
        <a:ext cx="1538368" cy="570734"/>
      </dsp:txXfrm>
    </dsp:sp>
    <dsp:sp modelId="{DF7BEF4C-C1A9-4DAE-A1E7-E53A4DDE8CC1}">
      <dsp:nvSpPr>
        <dsp:cNvPr id="0" name=""/>
        <dsp:cNvSpPr/>
      </dsp:nvSpPr>
      <dsp:spPr>
        <a:xfrm>
          <a:off x="2497766" y="908"/>
          <a:ext cx="1538368" cy="105993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77588-F8F6-4099-9324-87607126F7A5}">
      <dsp:nvSpPr>
        <dsp:cNvPr id="0" name=""/>
        <dsp:cNvSpPr/>
      </dsp:nvSpPr>
      <dsp:spPr>
        <a:xfrm>
          <a:off x="2497766" y="1060844"/>
          <a:ext cx="1538368" cy="570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Лялька як символ</a:t>
          </a:r>
          <a:endParaRPr lang="ru-RU" sz="1600" kern="1200" dirty="0"/>
        </a:p>
      </dsp:txBody>
      <dsp:txXfrm>
        <a:off x="2497766" y="1060844"/>
        <a:ext cx="1538368" cy="570734"/>
      </dsp:txXfrm>
    </dsp:sp>
    <dsp:sp modelId="{BFABE3B6-48E3-408C-9010-238D44B1838C}">
      <dsp:nvSpPr>
        <dsp:cNvPr id="0" name=""/>
        <dsp:cNvSpPr/>
      </dsp:nvSpPr>
      <dsp:spPr>
        <a:xfrm>
          <a:off x="805496" y="1785415"/>
          <a:ext cx="1538368" cy="105993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14219-C512-405A-9AE5-3217FE69217C}">
      <dsp:nvSpPr>
        <dsp:cNvPr id="0" name=""/>
        <dsp:cNvSpPr/>
      </dsp:nvSpPr>
      <dsp:spPr>
        <a:xfrm>
          <a:off x="805496" y="2845351"/>
          <a:ext cx="1538368" cy="570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Янгол як символ</a:t>
          </a:r>
          <a:endParaRPr lang="ru-RU" sz="1600" kern="1200" dirty="0"/>
        </a:p>
      </dsp:txBody>
      <dsp:txXfrm>
        <a:off x="805496" y="2845351"/>
        <a:ext cx="1538368" cy="570734"/>
      </dsp:txXfrm>
    </dsp:sp>
    <dsp:sp modelId="{F9A7C39C-2EA2-4AFD-B34A-9A65F34F30D6}">
      <dsp:nvSpPr>
        <dsp:cNvPr id="0" name=""/>
        <dsp:cNvSpPr/>
      </dsp:nvSpPr>
      <dsp:spPr>
        <a:xfrm>
          <a:off x="2497766" y="1785415"/>
          <a:ext cx="1538368" cy="105993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49AC3-BD67-48E0-AC5B-E226845F914C}">
      <dsp:nvSpPr>
        <dsp:cNvPr id="0" name=""/>
        <dsp:cNvSpPr/>
      </dsp:nvSpPr>
      <dsp:spPr>
        <a:xfrm>
          <a:off x="2497766" y="2845351"/>
          <a:ext cx="1538368" cy="570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Орфей як символ</a:t>
          </a:r>
          <a:endParaRPr lang="ru-RU" sz="1600" kern="1200" dirty="0"/>
        </a:p>
      </dsp:txBody>
      <dsp:txXfrm>
        <a:off x="2497766" y="2845351"/>
        <a:ext cx="1538368" cy="570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0B031-D991-4ABB-96A0-1A558406ED85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4730F-9B15-4E6E-8DF7-51746B7E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b="45000"/>
          <a:stretch/>
        </p:blipFill>
        <p:spPr>
          <a:xfrm>
            <a:off x="0" y="5229"/>
            <a:ext cx="9144000" cy="13325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69580" y="1835210"/>
            <a:ext cx="4804843" cy="3187581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2031" y="316523"/>
            <a:ext cx="8264769" cy="5896707"/>
          </a:xfrm>
          <a:prstGeom prst="rect">
            <a:avLst/>
          </a:prstGeom>
          <a:solidFill>
            <a:schemeClr val="bg1">
              <a:alpha val="81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1" y="422032"/>
            <a:ext cx="8440615" cy="583809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Символізм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: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загальна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характеристика</a:t>
            </a:r>
            <a:r>
              <a:rPr lang="ru-RU" sz="4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1.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Поняття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«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символізм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».</a:t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2.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Філософська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база та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теорія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символізму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3.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Риси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символізму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3. Нова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поезія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символізму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endParaRPr lang="en-US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301262"/>
          </a:xfrm>
        </p:spPr>
        <p:txBody>
          <a:bodyPr>
            <a:noAutofit/>
          </a:bodyPr>
          <a:lstStyle/>
          <a:p>
            <a:r>
              <a:rPr lang="uk-UA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 ПОЕЗІЯ СИМВОЛІЗМУ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1781908"/>
            <a:ext cx="8695159" cy="385689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 уявлення про поета та поезію.</a:t>
            </a:r>
          </a:p>
          <a:p>
            <a:pPr marL="514350" indent="-514350">
              <a:buAutoNum type="arabicPeriod"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Поетичні експерименти – руйнування канонів, свобода творчості.</a:t>
            </a:r>
          </a:p>
          <a:p>
            <a:pPr marL="514350" indent="-514350">
              <a:buAutoNum type="arabicPeriod"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теми, мотиви, ліричний герой.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94" y="4103078"/>
            <a:ext cx="3123794" cy="20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rlen-p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812" y="3570377"/>
            <a:ext cx="2016679" cy="295607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79630" y="1939940"/>
            <a:ext cx="450166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uk-UA" sz="2400" b="1" dirty="0">
              <a:latin typeface="Arial" pitchFamily="34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«Сатурналії»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Вишукані свята», 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«Добра пісня», «Романси без слів», 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Мудрість»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Прокляті поети»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4769" y="0"/>
            <a:ext cx="78427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Верлен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849923" y="1046440"/>
            <a:ext cx="2661138" cy="214837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Не судіть людину за її друзями. У Іуди вони були бездоганні.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78" y="1"/>
            <a:ext cx="8205464" cy="1337732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«Поетичне мистецтво» – маніфест символізму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815" y="1090246"/>
            <a:ext cx="70221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Найперше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 ж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розмірів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плине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млистий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легкий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тяжить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закови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клопочись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добором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в рядку без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вад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бриніли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наймиліший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сп'янілий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невиразне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сплів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з-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вуалю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золоте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тремтіння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дня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зірок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осіння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метушня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скутому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печаллю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відтінок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півтон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барву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барви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ворожі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Відтінок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єднати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Сурму і флейту,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мрію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сон…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всякчас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завше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крилатий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душу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поривав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блакить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53082414"/>
              </p:ext>
            </p:extLst>
          </p:nvPr>
        </p:nvGraphicFramePr>
        <p:xfrm>
          <a:off x="4302369" y="1314401"/>
          <a:ext cx="431409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6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ПОЕЗІЇ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ВЕРЛЕНА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95218420"/>
              </p:ext>
            </p:extLst>
          </p:nvPr>
        </p:nvGraphicFramePr>
        <p:xfrm>
          <a:off x="1348154" y="1397000"/>
          <a:ext cx="6271846" cy="476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58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«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Осіння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Неголосні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Млосні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Струн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осінніх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Топлять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журбі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голосіннях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Блідну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Б'є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Линуть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думки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Мрій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Вийду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надвір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Вихровий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млистім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Крутить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жене,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жовклим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листям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92" y="1844343"/>
            <a:ext cx="28803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7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А.Рембо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581767"/>
            <a:ext cx="24511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363415" y="1078523"/>
            <a:ext cx="2790093" cy="205153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— Чого ти боїшся більш за все?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— Того, що інші побачать мене так само, як я бачу їх.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94471046"/>
              </p:ext>
            </p:extLst>
          </p:nvPr>
        </p:nvGraphicFramePr>
        <p:xfrm>
          <a:off x="3575538" y="1652954"/>
          <a:ext cx="5087816" cy="3808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03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В.Б.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Єйтс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(варіанти написання —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Їтс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Єтс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Йєтс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Butler Yeats)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2" y="4039341"/>
            <a:ext cx="2130546" cy="275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1508" y="4489938"/>
            <a:ext cx="41851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Ойсіна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Кельтські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сутінки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драм, поем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679938" y="1395047"/>
            <a:ext cx="2368063" cy="226560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умайте как 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Думай, як мудра людина.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Але спілкуйся мовою людей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33404127"/>
              </p:ext>
            </p:extLst>
          </p:nvPr>
        </p:nvGraphicFramePr>
        <p:xfrm>
          <a:off x="3587262" y="1397000"/>
          <a:ext cx="4712676" cy="424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20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Р.М.Рільке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9" y="4070350"/>
            <a:ext cx="18573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4892" y="2967335"/>
            <a:ext cx="37631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«Книга картин»,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Дуїнянські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«Книга годин»,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Орфея»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75635186"/>
              </p:ext>
            </p:extLst>
          </p:nvPr>
        </p:nvGraphicFramePr>
        <p:xfrm>
          <a:off x="3774830" y="1397000"/>
          <a:ext cx="4841631" cy="3416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ьная выноска 4"/>
          <p:cNvSpPr/>
          <p:nvPr/>
        </p:nvSpPr>
        <p:spPr>
          <a:xfrm>
            <a:off x="618759" y="984738"/>
            <a:ext cx="3074009" cy="239150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Любити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іншого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можливо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найважче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світі</a:t>
            </a:r>
            <a:r>
              <a:rPr lang="ru-RU" dirty="0">
                <a:solidFill>
                  <a:schemeClr val="tx1"/>
                </a:solidFill>
              </a:rPr>
              <a:t>, вся </a:t>
            </a:r>
            <a:r>
              <a:rPr lang="ru-RU" dirty="0" err="1">
                <a:solidFill>
                  <a:schemeClr val="tx1"/>
                </a:solidFill>
              </a:rPr>
              <a:t>інша</a:t>
            </a:r>
            <a:r>
              <a:rPr lang="ru-RU" dirty="0">
                <a:solidFill>
                  <a:schemeClr val="tx1"/>
                </a:solidFill>
              </a:rPr>
              <a:t> робота в </a:t>
            </a:r>
            <a:r>
              <a:rPr lang="ru-RU" dirty="0" err="1">
                <a:solidFill>
                  <a:schemeClr val="tx1"/>
                </a:solidFill>
              </a:rPr>
              <a:t>нашому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житті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лише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приготування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цього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8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5939" y="1661774"/>
            <a:ext cx="58732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«Знаки та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керують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не слово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закон»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Конфуцій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Оскар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Уайльд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154" y="175846"/>
            <a:ext cx="8253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СИМВОЛІВ В ЖИТТІ ТА МИСТЕЦТВІ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1" y="1477108"/>
            <a:ext cx="382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152401" y="1477106"/>
            <a:ext cx="2895600" cy="3376248"/>
          </a:xfrm>
          <a:prstGeom prst="wedgeEllipseCallout">
            <a:avLst>
              <a:gd name="adj1" fmla="val -21272"/>
              <a:gd name="adj2" fmla="val 900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«символ»? Чим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алегорії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бароко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знаєте</a:t>
            </a:r>
            <a:r>
              <a:rPr lang="ru-RU" dirty="0" smtClean="0">
                <a:solidFill>
                  <a:schemeClr val="tx1"/>
                </a:solidFill>
              </a:rPr>
              <a:t>?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853355"/>
            <a:ext cx="1979002" cy="197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7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338" y="1289538"/>
            <a:ext cx="90736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1884 р. в невеликому кафе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Мішель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Жан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Мореас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Лоран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Тайяд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Шарль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Моріс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«Вони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декаденти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набридла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Мореас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вигадав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них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»…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собою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чудовий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тієї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психопатів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яку ми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писали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той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 вони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притаманні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дегенеративним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розумним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безмежне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марнославство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чуттєвість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неясність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безлад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думок,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балакучисть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психіатрії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логорея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нездатність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кропіткої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Нордау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(Верлен,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Малларме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Мореас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)», 1892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676" y="290174"/>
            <a:ext cx="9003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5" y="4138490"/>
            <a:ext cx="18669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55" y="2113067"/>
            <a:ext cx="3157537" cy="47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1770185" y="1887415"/>
            <a:ext cx="2872153" cy="186701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«Символістська поезія має вдягти Ідею в чуттєву форму».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9939" y="187569"/>
            <a:ext cx="7561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 СИМВОЛІЗМУ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968"/>
            <a:ext cx="4396154" cy="549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2707" y="539262"/>
            <a:ext cx="8311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ФІЛОСОФСЬКА БАЗА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14658893"/>
              </p:ext>
            </p:extLst>
          </p:nvPr>
        </p:nvGraphicFramePr>
        <p:xfrm>
          <a:off x="4916680" y="1396999"/>
          <a:ext cx="4227320" cy="514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трелка влево 3"/>
          <p:cNvSpPr/>
          <p:nvPr/>
        </p:nvSpPr>
        <p:spPr>
          <a:xfrm>
            <a:off x="3889364" y="2567353"/>
            <a:ext cx="829173" cy="48463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4" y="1441939"/>
            <a:ext cx="8461669" cy="52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9231" y="199292"/>
            <a:ext cx="7666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МІФ ПРО ПЕЧЕРУ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ПІДҐРУНТЯ СИМВОЛІЗМУ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3" y="1571258"/>
            <a:ext cx="20383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90" y="1671270"/>
            <a:ext cx="16954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94" y="1671270"/>
            <a:ext cx="197167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 rot="16200000" flipH="1">
            <a:off x="3904702" y="597697"/>
            <a:ext cx="914400" cy="8112736"/>
          </a:xfrm>
          <a:prstGeom prst="rightBrace">
            <a:avLst>
              <a:gd name="adj1" fmla="val 8333"/>
              <a:gd name="adj2" fmla="val 520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5534" y="3244334"/>
            <a:ext cx="86860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СИ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По                                                 Ш.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Бодлер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Т.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Готьє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263" y="199292"/>
            <a:ext cx="835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ТЕОРІЯ СИМВОЛІЗМУ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49994723"/>
              </p:ext>
            </p:extLst>
          </p:nvPr>
        </p:nvGraphicFramePr>
        <p:xfrm>
          <a:off x="3446585" y="1397000"/>
          <a:ext cx="5556738" cy="522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4" y="1442186"/>
            <a:ext cx="2672860" cy="244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4" y="4163846"/>
            <a:ext cx="2672860" cy="231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3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СИМВОЛІЗМУ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95246047"/>
              </p:ext>
            </p:extLst>
          </p:nvPr>
        </p:nvGraphicFramePr>
        <p:xfrm>
          <a:off x="433754" y="1397000"/>
          <a:ext cx="833510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79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1302</TotalTime>
  <Words>743</Words>
  <Application>Microsoft Office PowerPoint</Application>
  <PresentationFormat>Экран (4:3)</PresentationFormat>
  <Paragraphs>155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  Символізм: загальна характеристика  1. Поняття «символізм». 2. Філософська база та теорія символізму. 3. Риси символізму. 3. Нова поезія символізму.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ЕСТЕТИЧНЕ ПІДҐРУНТЯ СИМВОЛІЗМУ</vt:lpstr>
      <vt:lpstr>Презентация PowerPoint</vt:lpstr>
      <vt:lpstr>СПЕЦИФІКА СИМВОЛІЗМУ</vt:lpstr>
      <vt:lpstr>НОВА ПОЕЗІЯ СИМВОЛІЗМУ</vt:lpstr>
      <vt:lpstr>Презентация PowerPoint</vt:lpstr>
      <vt:lpstr>«Поетичне мистецтво» – маніфест символізму</vt:lpstr>
      <vt:lpstr>СПЕЦИФІКА ПОЕЗІЇ  П. ВЕРЛЕНА</vt:lpstr>
      <vt:lpstr>Презентация PowerPoint</vt:lpstr>
      <vt:lpstr>А.Рембо</vt:lpstr>
      <vt:lpstr>В.Б.Єйтс(варіанти написання — Їтс, Єтс, Йєтс; William Butler Yeats) </vt:lpstr>
      <vt:lpstr>Р.М.Рільке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141</cp:revision>
  <dcterms:created xsi:type="dcterms:W3CDTF">2016-11-18T14:12:19Z</dcterms:created>
  <dcterms:modified xsi:type="dcterms:W3CDTF">2024-01-03T09:21:20Z</dcterms:modified>
</cp:coreProperties>
</file>