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6"/>
  </p:notesMasterIdLst>
  <p:sldIdLst>
    <p:sldId id="261" r:id="rId2"/>
    <p:sldId id="265" r:id="rId3"/>
    <p:sldId id="266" r:id="rId4"/>
    <p:sldId id="26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8F8F8"/>
    <a:srgbClr val="EAEAEA"/>
    <a:srgbClr val="DDDDDD"/>
    <a:srgbClr val="0000CC"/>
    <a:srgbClr val="000066"/>
    <a:srgbClr val="C0C0C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2" autoAdjust="0"/>
  </p:normalViewPr>
  <p:slideViewPr>
    <p:cSldViewPr snapToGrid="0">
      <p:cViewPr varScale="1">
        <p:scale>
          <a:sx n="70" d="100"/>
          <a:sy n="70" d="100"/>
        </p:scale>
        <p:origin x="-108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663635325" cy="6636353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971FD2-123C-4E50-B167-95735930B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7D8962-5507-4ED9-B3D2-B8E5F9B0FC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CC037F-9379-4CA9-AD1F-62234E9F9D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691E52-A5CB-40CA-930F-9DDF8DE39B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94DB42-DB5C-4964-8831-0BBC607F28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7413D-C6F5-4B0F-B257-02A38DE4F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294CD0-5451-42CE-80C4-DD0466FC43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6A757F-A9E0-4151-8238-6807108C59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819B14-61D0-4812-926C-D3E165CB46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8C9BCC-787D-4531-9DA4-5D15DBFEBF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499928-11D0-4962-8063-9E362BAC07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A0F78-66D7-408E-A13F-6425DAD1EF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EA0A2DB-D8D0-4AAD-A854-43ACED12FD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9100" y="1428750"/>
            <a:ext cx="8229600" cy="255587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endParaRPr lang="uk-UA" dirty="0">
              <a:solidFill>
                <a:schemeClr val="tx2"/>
              </a:solidFill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uk-UA" sz="4400" b="1" dirty="0" smtClean="0">
                <a:solidFill>
                  <a:schemeClr val="tx2"/>
                </a:solidFill>
                <a:effectLst/>
                <a:latin typeface="+mj-lt"/>
              </a:rPr>
              <a:t>РЕАБІЛІТАЦІЙНИЙ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uk-UA" sz="4400" b="1" dirty="0" smtClean="0">
                <a:solidFill>
                  <a:schemeClr val="tx2"/>
                </a:solidFill>
                <a:effectLst/>
                <a:latin typeface="+mj-lt"/>
              </a:rPr>
              <a:t>МАСАЖ</a:t>
            </a:r>
            <a:endParaRPr lang="ru-RU" sz="8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90525" y="4775200"/>
            <a:ext cx="86296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tx2"/>
                </a:solidFill>
              </a:rPr>
              <a:t>Рівень вищої освіти: </a:t>
            </a:r>
            <a:r>
              <a:rPr lang="uk-UA" b="1" dirty="0" smtClean="0">
                <a:solidFill>
                  <a:schemeClr val="tx2"/>
                </a:solidFill>
              </a:rPr>
              <a:t>бакалаврський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uk-UA" b="1" dirty="0">
                <a:solidFill>
                  <a:schemeClr val="tx2"/>
                </a:solidFill>
              </a:rPr>
              <a:t>Галузь знань: </a:t>
            </a:r>
            <a:r>
              <a:rPr lang="uk-UA" b="1" dirty="0" smtClean="0">
                <a:solidFill>
                  <a:schemeClr val="tx2"/>
                </a:solidFill>
              </a:rPr>
              <a:t>22 Охорона здоров'я 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uk-UA" b="1" dirty="0">
                <a:solidFill>
                  <a:schemeClr val="tx2"/>
                </a:solidFill>
              </a:rPr>
              <a:t>Спеціальність: </a:t>
            </a:r>
            <a:r>
              <a:rPr lang="uk-UA" b="1" dirty="0" smtClean="0">
                <a:solidFill>
                  <a:schemeClr val="tx2"/>
                </a:solidFill>
              </a:rPr>
              <a:t>227 Фізична терапія, ерготерапія</a:t>
            </a:r>
          </a:p>
          <a:p>
            <a:r>
              <a:rPr lang="uk-UA" b="1" dirty="0" smtClean="0">
                <a:solidFill>
                  <a:schemeClr val="tx2"/>
                </a:solidFill>
              </a:rPr>
              <a:t>Освітня програма: Фізична терапія, ерготерапія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819150"/>
            <a:ext cx="8229600" cy="379095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4099" name="Объект 3"/>
          <p:cNvSpPr>
            <a:spLocks noGrp="1"/>
          </p:cNvSpPr>
          <p:nvPr>
            <p:ph idx="1"/>
          </p:nvPr>
        </p:nvSpPr>
        <p:spPr>
          <a:xfrm>
            <a:off x="533400" y="1952625"/>
            <a:ext cx="8229600" cy="3657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ru-RU" dirty="0" smtClean="0">
              <a:solidFill>
                <a:schemeClr val="tx2"/>
              </a:solidFill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uk-UA" dirty="0" smtClean="0">
                <a:solidFill>
                  <a:schemeClr val="tx2"/>
                </a:solidFill>
                <a:effectLst/>
              </a:rPr>
              <a:t>Майбутні фахівці з фізичної терапії та ерготерапії під час навчання в університеті мають унікальну можливість оволодіти оздоровчим, спортивним та реабілітаційним масажем на високому професійному рівні безпосередньо в межах навчального процесу.</a:t>
            </a:r>
          </a:p>
        </p:txBody>
      </p:sp>
      <p:sp>
        <p:nvSpPr>
          <p:cNvPr id="5122" name="AutoShape 2" descr="Массаж спины - польза, показания, противопоказ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Массаж спины - польза, показания, противопоказ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Массаж рефлекторный — виды, стоимость, противопоказания, где сделать  процеду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4656" y="280079"/>
            <a:ext cx="4168321" cy="220186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619125" y="219075"/>
            <a:ext cx="7562850" cy="109537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uk-UA" smtClean="0">
                <a:solidFill>
                  <a:schemeClr val="tx2"/>
                </a:solidFill>
                <a:effectLst/>
              </a:rPr>
              <a:t>Заняття з масажу проводяться в спеціалізованій навчальній аудиторії провідними фахівцями. </a:t>
            </a:r>
            <a:endParaRPr lang="ru-RU" smtClean="0">
              <a:solidFill>
                <a:schemeClr val="tx2"/>
              </a:solidFill>
              <a:effectLst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808163"/>
            <a:ext cx="6475413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5775" y="314325"/>
            <a:ext cx="8343900" cy="6093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3600" dirty="0">
                <a:solidFill>
                  <a:schemeClr val="tx2"/>
                </a:solidFill>
              </a:rPr>
              <a:t>За час </a:t>
            </a:r>
            <a:r>
              <a:rPr lang="uk-UA" sz="3600" dirty="0" smtClean="0">
                <a:solidFill>
                  <a:schemeClr val="tx2"/>
                </a:solidFill>
              </a:rPr>
              <a:t>навчання </a:t>
            </a:r>
            <a:r>
              <a:rPr lang="uk-UA" sz="3600" dirty="0">
                <a:solidFill>
                  <a:schemeClr val="tx2"/>
                </a:solidFill>
              </a:rPr>
              <a:t>студенти опановують:</a:t>
            </a:r>
          </a:p>
          <a:p>
            <a:pPr>
              <a:spcBef>
                <a:spcPts val="1200"/>
              </a:spcBef>
              <a:defRPr/>
            </a:pPr>
            <a:r>
              <a:rPr lang="uk-UA" sz="2800" dirty="0">
                <a:solidFill>
                  <a:schemeClr val="tx2"/>
                </a:solidFill>
              </a:rPr>
              <a:t>- </a:t>
            </a:r>
            <a:r>
              <a:rPr lang="uk-UA" sz="2800" i="1" dirty="0">
                <a:solidFill>
                  <a:schemeClr val="tx2"/>
                </a:solidFill>
              </a:rPr>
              <a:t>технікою масажних прийомів;</a:t>
            </a:r>
          </a:p>
          <a:p>
            <a:pPr marL="266700" indent="-266700">
              <a:defRPr/>
            </a:pPr>
            <a:r>
              <a:rPr lang="uk-UA" sz="2800" i="1" dirty="0">
                <a:solidFill>
                  <a:schemeClr val="tx2"/>
                </a:solidFill>
              </a:rPr>
              <a:t>- технікою та методикою проведення оздоровчого (гігієнічного) масажу окремих </a:t>
            </a:r>
            <a:r>
              <a:rPr lang="uk-UA" sz="2800" i="1" dirty="0" smtClean="0">
                <a:solidFill>
                  <a:schemeClr val="tx2"/>
                </a:solidFill>
              </a:rPr>
              <a:t>частин </a:t>
            </a:r>
            <a:r>
              <a:rPr lang="uk-UA" sz="2800" i="1" dirty="0">
                <a:solidFill>
                  <a:schemeClr val="tx2"/>
                </a:solidFill>
              </a:rPr>
              <a:t>та усього тіла; </a:t>
            </a:r>
          </a:p>
          <a:p>
            <a:pPr marL="266700" indent="-266700">
              <a:defRPr/>
            </a:pPr>
            <a:r>
              <a:rPr lang="uk-UA" sz="2800" i="1" dirty="0">
                <a:solidFill>
                  <a:schemeClr val="tx2"/>
                </a:solidFill>
              </a:rPr>
              <a:t>- технікою та методикою проведення різних видів спортивного масажу залежно від виду спорту;</a:t>
            </a:r>
          </a:p>
          <a:p>
            <a:pPr marL="266700" indent="-266700">
              <a:defRPr/>
            </a:pPr>
            <a:r>
              <a:rPr lang="uk-UA" sz="2800" i="1" dirty="0">
                <a:solidFill>
                  <a:schemeClr val="tx2"/>
                </a:solidFill>
              </a:rPr>
              <a:t>- технікою та методикою проведення реабілітаційного масажу  при деяких </a:t>
            </a:r>
            <a:r>
              <a:rPr lang="uk-UA" sz="2800" i="1" dirty="0" smtClean="0">
                <a:solidFill>
                  <a:schemeClr val="tx2"/>
                </a:solidFill>
              </a:rPr>
              <a:t>травмах </a:t>
            </a:r>
            <a:r>
              <a:rPr lang="uk-UA" sz="2800" i="1" dirty="0">
                <a:solidFill>
                  <a:schemeClr val="tx2"/>
                </a:solidFill>
              </a:rPr>
              <a:t>та захворюваннях;</a:t>
            </a:r>
          </a:p>
          <a:p>
            <a:pPr>
              <a:defRPr/>
            </a:pPr>
            <a:r>
              <a:rPr lang="uk-UA" sz="2800" i="1" dirty="0">
                <a:solidFill>
                  <a:schemeClr val="tx2"/>
                </a:solidFill>
              </a:rPr>
              <a:t> - технікою та методикою самомасажу.</a:t>
            </a:r>
            <a:endParaRPr lang="ru-RU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1290</TotalTime>
  <Words>131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    </vt:lpstr>
      <vt:lpstr>Слайд 3</vt:lpstr>
      <vt:lpstr>Слайд 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Home</cp:lastModifiedBy>
  <cp:revision>97</cp:revision>
  <dcterms:created xsi:type="dcterms:W3CDTF">2007-08-22T11:21:05Z</dcterms:created>
  <dcterms:modified xsi:type="dcterms:W3CDTF">2022-09-11T12:55:24Z</dcterms:modified>
</cp:coreProperties>
</file>