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5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5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677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050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2822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28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47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3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4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3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6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1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8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11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4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9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1396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hlinkClick r:id="rId2" tooltip="Робота журналіста в соціальних медіа (7 семестр)"/>
              </a:rPr>
              <a:t>Робота </a:t>
            </a:r>
            <a:r>
              <a:rPr lang="ru-RU" dirty="0" err="1">
                <a:hlinkClick r:id="rId2" tooltip="Робота журналіста в соціальних медіа (7 семестр)"/>
              </a:rPr>
              <a:t>журналіста</a:t>
            </a:r>
            <a:r>
              <a:rPr lang="ru-RU" dirty="0">
                <a:hlinkClick r:id="rId2" tooltip="Робота журналіста в соціальних медіа (7 семестр)"/>
              </a:rPr>
              <a:t> в </a:t>
            </a:r>
            <a:r>
              <a:rPr lang="ru-RU" dirty="0" err="1">
                <a:hlinkClick r:id="rId2" tooltip="Робота журналіста в соціальних медіа (7 семестр)"/>
              </a:rPr>
              <a:t>соціальних</a:t>
            </a:r>
            <a:r>
              <a:rPr lang="ru-RU" dirty="0">
                <a:hlinkClick r:id="rId2" tooltip="Робота журналіста в соціальних медіа (7 семестр)"/>
              </a:rPr>
              <a:t> </a:t>
            </a:r>
            <a:r>
              <a:rPr lang="ru-RU" dirty="0" err="1">
                <a:hlinkClick r:id="rId2" tooltip="Робота журналіста в соціальних медіа (7 семестр)"/>
              </a:rPr>
              <a:t>медіа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0612" y="4908176"/>
            <a:ext cx="9144000" cy="995082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спеціалізації (7семестр)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1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медіа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941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 в соціальних </a:t>
            </a:r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мережах</a:t>
            </a:r>
          </a:p>
          <a:p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Інтернет-ресурси</a:t>
            </a:r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існують виключно у </a:t>
            </a:r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 (сайти, канали комунікації)</a:t>
            </a:r>
            <a:endParaRPr lang="uk-UA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Офіційні сторінки в соціальних мережах та сайти друкованих видань, радіо та телеканалів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5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435" y="634965"/>
            <a:ext cx="4247589" cy="53493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Чого ви навчитеся?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4" b="19594"/>
          <a:stretch>
            <a:fillRect/>
          </a:stretch>
        </p:blipFill>
        <p:spPr>
          <a:xfrm>
            <a:off x="4666128" y="634964"/>
            <a:ext cx="7194178" cy="473041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169895"/>
            <a:ext cx="3932237" cy="4699093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зі сторінками в різних соціальних мережах</a:t>
            </a:r>
          </a:p>
          <a:p>
            <a:endParaRPr lang="uk-UA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ефективно працювати з контентом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відео-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звукові подкасти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SMM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персональної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ЗМІ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мережах</a:t>
            </a:r>
            <a:endParaRPr lang="uk-UA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1734799"/>
            <a:ext cx="1398494" cy="11967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770" y="1734799"/>
            <a:ext cx="1098272" cy="11698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530" y="1704825"/>
            <a:ext cx="1492622" cy="122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62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1623" y="1216025"/>
            <a:ext cx="3932237" cy="599328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будете вміти?</a:t>
            </a: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320143"/>
            <a:ext cx="5181600" cy="366685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09682" y="1815353"/>
            <a:ext cx="3932237" cy="417465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сторінки у соціальних мережах.</a:t>
            </a:r>
            <a:endParaRPr lang="uk-UA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подавати текстову, аудіо- та відеоінформацію.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Відрізняти персональну подачу та подачу від імені ЗМІ.</a:t>
            </a:r>
            <a:endParaRPr lang="uk-UA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аудіо та </a:t>
            </a:r>
            <a:r>
              <a:rPr lang="uk-UA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відеоподкасти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 та вести </a:t>
            </a:r>
            <a:r>
              <a:rPr lang="uk-UA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стріми</a:t>
            </a:r>
            <a:endParaRPr lang="uk-UA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38573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стануть корисними здобуті знання, навички та компетенції?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хто веде персональні блоги в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TIK-TOK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uk-UA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ою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нтернет-магазини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інфобізнес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Журналістам ЗМІ.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Людям, які хочуть заявити про себе як автори популярного цифрового контенту.</a:t>
            </a:r>
          </a:p>
          <a:p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 та майбутнім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SMM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менеджерам різних брендів.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872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175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Робота журналіста в соціальних медіа</vt:lpstr>
      <vt:lpstr>Соціальні медіа</vt:lpstr>
      <vt:lpstr>Чого ви навчитеся?</vt:lpstr>
      <vt:lpstr>Що ви будете вміти?</vt:lpstr>
      <vt:lpstr>Кому стануть корисними здобуті знання, навички та компетенції?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Диджитал-медіа</dc:title>
  <dc:creator>Tanya</dc:creator>
  <cp:lastModifiedBy>Tanya</cp:lastModifiedBy>
  <cp:revision>7</cp:revision>
  <dcterms:created xsi:type="dcterms:W3CDTF">2021-12-08T15:47:27Z</dcterms:created>
  <dcterms:modified xsi:type="dcterms:W3CDTF">2021-12-08T17:39:52Z</dcterms:modified>
</cp:coreProperties>
</file>