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7077075" cy="9363075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0D2F9-F0D5-4F7E-832D-6BA963AEBF22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838C4BF-C0B0-4352-9391-2E529C43C22A}">
      <dgm:prSet phldrT="[Text]"/>
      <dgm:spPr/>
      <dgm:t>
        <a:bodyPr/>
        <a:lstStyle/>
        <a:p>
          <a:r>
            <a:rPr lang="en-US" dirty="0" smtClean="0"/>
            <a:t>Immune system</a:t>
          </a:r>
          <a:endParaRPr lang="en-US" dirty="0"/>
        </a:p>
      </dgm:t>
    </dgm:pt>
    <dgm:pt modelId="{9562506C-362D-4AA5-B825-4B7A9EF8866B}" type="parTrans" cxnId="{180ADCDC-4119-4516-A7EC-A442331F9730}">
      <dgm:prSet/>
      <dgm:spPr/>
      <dgm:t>
        <a:bodyPr/>
        <a:lstStyle/>
        <a:p>
          <a:endParaRPr lang="en-US"/>
        </a:p>
      </dgm:t>
    </dgm:pt>
    <dgm:pt modelId="{C65FDC5E-1C9A-4464-A429-BED84F45821F}" type="sibTrans" cxnId="{180ADCDC-4119-4516-A7EC-A442331F9730}">
      <dgm:prSet/>
      <dgm:spPr/>
      <dgm:t>
        <a:bodyPr/>
        <a:lstStyle/>
        <a:p>
          <a:endParaRPr lang="en-US"/>
        </a:p>
      </dgm:t>
    </dgm:pt>
    <dgm:pt modelId="{E7057AA4-00BE-476C-91AF-9CB55D2466A2}">
      <dgm:prSet phldrT="[Text]"/>
      <dgm:spPr/>
      <dgm:t>
        <a:bodyPr/>
        <a:lstStyle/>
        <a:p>
          <a:r>
            <a:rPr lang="en-US" dirty="0" smtClean="0"/>
            <a:t>Innate (nonspecific)</a:t>
          </a:r>
        </a:p>
        <a:p>
          <a:r>
            <a:rPr lang="en-US" dirty="0" smtClean="0"/>
            <a:t>1</a:t>
          </a:r>
          <a:r>
            <a:rPr lang="en-US" baseline="30000" dirty="0" smtClean="0"/>
            <a:t>st</a:t>
          </a:r>
          <a:r>
            <a:rPr lang="en-US" dirty="0" smtClean="0"/>
            <a:t> line of defense</a:t>
          </a:r>
          <a:endParaRPr lang="en-US" dirty="0"/>
        </a:p>
      </dgm:t>
    </dgm:pt>
    <dgm:pt modelId="{DE69B7BB-4F56-4C69-9356-FAB24F3DFC68}" type="parTrans" cxnId="{99B39FE6-12DE-48B6-BFB6-104EBB4C5F46}">
      <dgm:prSet/>
      <dgm:spPr/>
      <dgm:t>
        <a:bodyPr/>
        <a:lstStyle/>
        <a:p>
          <a:endParaRPr lang="en-US"/>
        </a:p>
      </dgm:t>
    </dgm:pt>
    <dgm:pt modelId="{9B8D3B53-6D5F-42A4-B890-594FEB08DCF3}" type="sibTrans" cxnId="{99B39FE6-12DE-48B6-BFB6-104EBB4C5F46}">
      <dgm:prSet/>
      <dgm:spPr/>
      <dgm:t>
        <a:bodyPr/>
        <a:lstStyle/>
        <a:p>
          <a:endParaRPr lang="en-US"/>
        </a:p>
      </dgm:t>
    </dgm:pt>
    <dgm:pt modelId="{762A5838-1478-4171-8232-6029C5C05079}">
      <dgm:prSet phldrT="[Text]"/>
      <dgm:spPr/>
      <dgm:t>
        <a:bodyPr/>
        <a:lstStyle/>
        <a:p>
          <a:r>
            <a:rPr lang="en-US" dirty="0" smtClean="0"/>
            <a:t>Cellular components</a:t>
          </a:r>
          <a:endParaRPr lang="en-US" dirty="0"/>
        </a:p>
      </dgm:t>
    </dgm:pt>
    <dgm:pt modelId="{4DCDF85A-DB12-4F62-93A0-66F3601330C3}" type="parTrans" cxnId="{28564122-954D-48A7-8713-2097B448F12B}">
      <dgm:prSet/>
      <dgm:spPr/>
      <dgm:t>
        <a:bodyPr/>
        <a:lstStyle/>
        <a:p>
          <a:endParaRPr lang="en-US"/>
        </a:p>
      </dgm:t>
    </dgm:pt>
    <dgm:pt modelId="{80DC373C-DDFA-4167-8874-2F2C1801A3E3}" type="sibTrans" cxnId="{28564122-954D-48A7-8713-2097B448F12B}">
      <dgm:prSet/>
      <dgm:spPr/>
      <dgm:t>
        <a:bodyPr/>
        <a:lstStyle/>
        <a:p>
          <a:endParaRPr lang="en-US"/>
        </a:p>
      </dgm:t>
    </dgm:pt>
    <dgm:pt modelId="{B84D879E-867F-419E-AC57-3B4D908006B7}">
      <dgm:prSet phldrT="[Text]"/>
      <dgm:spPr/>
      <dgm:t>
        <a:bodyPr/>
        <a:lstStyle/>
        <a:p>
          <a:r>
            <a:rPr lang="en-US" dirty="0" err="1" smtClean="0"/>
            <a:t>Humoral</a:t>
          </a:r>
          <a:r>
            <a:rPr lang="en-US" dirty="0" smtClean="0"/>
            <a:t> components</a:t>
          </a:r>
          <a:endParaRPr lang="en-US" dirty="0"/>
        </a:p>
      </dgm:t>
    </dgm:pt>
    <dgm:pt modelId="{654D9834-4BBB-42C1-85FD-464BEFFAD62C}" type="parTrans" cxnId="{0003C0F1-6DA0-45A8-9C8F-5FA39C39D9C6}">
      <dgm:prSet/>
      <dgm:spPr/>
      <dgm:t>
        <a:bodyPr/>
        <a:lstStyle/>
        <a:p>
          <a:endParaRPr lang="en-US"/>
        </a:p>
      </dgm:t>
    </dgm:pt>
    <dgm:pt modelId="{B0DB9493-792E-4F25-A0E7-7456D9A88561}" type="sibTrans" cxnId="{0003C0F1-6DA0-45A8-9C8F-5FA39C39D9C6}">
      <dgm:prSet/>
      <dgm:spPr/>
      <dgm:t>
        <a:bodyPr/>
        <a:lstStyle/>
        <a:p>
          <a:endParaRPr lang="en-US"/>
        </a:p>
      </dgm:t>
    </dgm:pt>
    <dgm:pt modelId="{ABCA31BC-A94D-4969-B10C-87C3D2FC0C5F}">
      <dgm:prSet phldrT="[Text]"/>
      <dgm:spPr/>
      <dgm:t>
        <a:bodyPr/>
        <a:lstStyle/>
        <a:p>
          <a:r>
            <a:rPr lang="en-US" dirty="0" smtClean="0"/>
            <a:t>Adaptive</a:t>
          </a:r>
        </a:p>
        <a:p>
          <a:r>
            <a:rPr lang="en-US" dirty="0" smtClean="0"/>
            <a:t>(specific)</a:t>
          </a:r>
        </a:p>
        <a:p>
          <a:r>
            <a:rPr lang="en-US" dirty="0" smtClean="0"/>
            <a:t>2</a:t>
          </a:r>
          <a:r>
            <a:rPr lang="en-US" baseline="30000" dirty="0" smtClean="0"/>
            <a:t>nd</a:t>
          </a:r>
          <a:r>
            <a:rPr lang="en-US" dirty="0" smtClean="0"/>
            <a:t> line of defense</a:t>
          </a:r>
          <a:endParaRPr lang="en-US" dirty="0"/>
        </a:p>
      </dgm:t>
    </dgm:pt>
    <dgm:pt modelId="{60ED224C-2768-4965-8FFE-0C6B73E64567}" type="parTrans" cxnId="{4C2406A0-6613-4DC3-9989-C37033608530}">
      <dgm:prSet/>
      <dgm:spPr/>
      <dgm:t>
        <a:bodyPr/>
        <a:lstStyle/>
        <a:p>
          <a:endParaRPr lang="en-US"/>
        </a:p>
      </dgm:t>
    </dgm:pt>
    <dgm:pt modelId="{3D02FA1C-C04E-4C6A-AA24-CDF6C0F53424}" type="sibTrans" cxnId="{4C2406A0-6613-4DC3-9989-C37033608530}">
      <dgm:prSet/>
      <dgm:spPr/>
      <dgm:t>
        <a:bodyPr/>
        <a:lstStyle/>
        <a:p>
          <a:endParaRPr lang="en-US"/>
        </a:p>
      </dgm:t>
    </dgm:pt>
    <dgm:pt modelId="{A0A20430-E652-4700-A8F4-8E7D993A10CA}">
      <dgm:prSet phldrT="[Text]"/>
      <dgm:spPr/>
      <dgm:t>
        <a:bodyPr/>
        <a:lstStyle/>
        <a:p>
          <a:r>
            <a:rPr lang="en-US" dirty="0" smtClean="0"/>
            <a:t>Cellular components</a:t>
          </a:r>
          <a:endParaRPr lang="en-US" dirty="0"/>
        </a:p>
      </dgm:t>
    </dgm:pt>
    <dgm:pt modelId="{FDC7263C-16EA-4A57-8879-A1EC79EAD45B}" type="parTrans" cxnId="{183AA991-1A90-4F48-BB8F-21B2A700A3F0}">
      <dgm:prSet/>
      <dgm:spPr/>
      <dgm:t>
        <a:bodyPr/>
        <a:lstStyle/>
        <a:p>
          <a:endParaRPr lang="en-US"/>
        </a:p>
      </dgm:t>
    </dgm:pt>
    <dgm:pt modelId="{F758339A-AF81-40B7-A32C-89CCFA0F2C3A}" type="sibTrans" cxnId="{183AA991-1A90-4F48-BB8F-21B2A700A3F0}">
      <dgm:prSet/>
      <dgm:spPr/>
      <dgm:t>
        <a:bodyPr/>
        <a:lstStyle/>
        <a:p>
          <a:endParaRPr lang="en-US"/>
        </a:p>
      </dgm:t>
    </dgm:pt>
    <dgm:pt modelId="{716159CE-5BB9-425D-B3DE-6CDA15F6B3DA}">
      <dgm:prSet/>
      <dgm:spPr/>
      <dgm:t>
        <a:bodyPr/>
        <a:lstStyle/>
        <a:p>
          <a:r>
            <a:rPr lang="en-US" dirty="0" err="1" smtClean="0"/>
            <a:t>Humoral</a:t>
          </a:r>
          <a:r>
            <a:rPr lang="en-US" dirty="0" smtClean="0"/>
            <a:t> components</a:t>
          </a:r>
          <a:endParaRPr lang="en-US" dirty="0"/>
        </a:p>
      </dgm:t>
    </dgm:pt>
    <dgm:pt modelId="{22D1D89B-34C9-4E86-B593-FD91B32AEE75}" type="parTrans" cxnId="{66987E8B-1AA4-4670-9EED-0C27AA750B5E}">
      <dgm:prSet/>
      <dgm:spPr/>
      <dgm:t>
        <a:bodyPr/>
        <a:lstStyle/>
        <a:p>
          <a:endParaRPr lang="en-US"/>
        </a:p>
      </dgm:t>
    </dgm:pt>
    <dgm:pt modelId="{8C3497F9-A2A5-4DAE-B254-F6443710ABE0}" type="sibTrans" cxnId="{66987E8B-1AA4-4670-9EED-0C27AA750B5E}">
      <dgm:prSet/>
      <dgm:spPr/>
      <dgm:t>
        <a:bodyPr/>
        <a:lstStyle/>
        <a:p>
          <a:endParaRPr lang="en-US"/>
        </a:p>
      </dgm:t>
    </dgm:pt>
    <dgm:pt modelId="{2D9BAA8B-F6EC-46E8-97CF-048037E7AA8D}" type="pres">
      <dgm:prSet presAssocID="{4190D2F9-F0D5-4F7E-832D-6BA963AEBF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382373-858A-4727-9DC4-1A20541B04A0}" type="pres">
      <dgm:prSet presAssocID="{8838C4BF-C0B0-4352-9391-2E529C43C22A}" presName="hierRoot1" presStyleCnt="0"/>
      <dgm:spPr/>
    </dgm:pt>
    <dgm:pt modelId="{AD480C4E-2A69-402C-89DE-20ED12EA8CD1}" type="pres">
      <dgm:prSet presAssocID="{8838C4BF-C0B0-4352-9391-2E529C43C22A}" presName="composite" presStyleCnt="0"/>
      <dgm:spPr/>
    </dgm:pt>
    <dgm:pt modelId="{E9E1EB98-A2B0-4310-8553-B4AB1CBBB15A}" type="pres">
      <dgm:prSet presAssocID="{8838C4BF-C0B0-4352-9391-2E529C43C22A}" presName="background" presStyleLbl="node0" presStyleIdx="0" presStyleCnt="1"/>
      <dgm:spPr/>
    </dgm:pt>
    <dgm:pt modelId="{EFBF5079-5348-4FDE-BB79-6662573B288F}" type="pres">
      <dgm:prSet presAssocID="{8838C4BF-C0B0-4352-9391-2E529C43C22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2B9886-FFB2-4395-9050-C6FB0335A986}" type="pres">
      <dgm:prSet presAssocID="{8838C4BF-C0B0-4352-9391-2E529C43C22A}" presName="hierChild2" presStyleCnt="0"/>
      <dgm:spPr/>
    </dgm:pt>
    <dgm:pt modelId="{1D047DE5-C73F-4CFF-BB47-AFA646C699E8}" type="pres">
      <dgm:prSet presAssocID="{DE69B7BB-4F56-4C69-9356-FAB24F3DFC68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651F18D-A1E0-43BF-9076-46CF0CA34534}" type="pres">
      <dgm:prSet presAssocID="{E7057AA4-00BE-476C-91AF-9CB55D2466A2}" presName="hierRoot2" presStyleCnt="0"/>
      <dgm:spPr/>
    </dgm:pt>
    <dgm:pt modelId="{9CE849D8-BE47-4873-9473-90550302575F}" type="pres">
      <dgm:prSet presAssocID="{E7057AA4-00BE-476C-91AF-9CB55D2466A2}" presName="composite2" presStyleCnt="0"/>
      <dgm:spPr/>
    </dgm:pt>
    <dgm:pt modelId="{2C18F82D-2D5C-4BDB-90A9-64057094DD89}" type="pres">
      <dgm:prSet presAssocID="{E7057AA4-00BE-476C-91AF-9CB55D2466A2}" presName="background2" presStyleLbl="node2" presStyleIdx="0" presStyleCnt="2"/>
      <dgm:spPr/>
    </dgm:pt>
    <dgm:pt modelId="{E7BB2D25-EC5B-4141-AFAE-C69CA3A595FA}" type="pres">
      <dgm:prSet presAssocID="{E7057AA4-00BE-476C-91AF-9CB55D2466A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ED68E5-7FBA-4797-83B1-BAFA80D1FBA3}" type="pres">
      <dgm:prSet presAssocID="{E7057AA4-00BE-476C-91AF-9CB55D2466A2}" presName="hierChild3" presStyleCnt="0"/>
      <dgm:spPr/>
    </dgm:pt>
    <dgm:pt modelId="{78C59075-813D-485E-830F-655F46613330}" type="pres">
      <dgm:prSet presAssocID="{4DCDF85A-DB12-4F62-93A0-66F3601330C3}" presName="Name17" presStyleLbl="parChTrans1D3" presStyleIdx="0" presStyleCnt="4"/>
      <dgm:spPr/>
      <dgm:t>
        <a:bodyPr/>
        <a:lstStyle/>
        <a:p>
          <a:endParaRPr lang="en-US"/>
        </a:p>
      </dgm:t>
    </dgm:pt>
    <dgm:pt modelId="{387E19BD-A670-4188-BD20-AA24CE2D9F91}" type="pres">
      <dgm:prSet presAssocID="{762A5838-1478-4171-8232-6029C5C05079}" presName="hierRoot3" presStyleCnt="0"/>
      <dgm:spPr/>
    </dgm:pt>
    <dgm:pt modelId="{3BF78DDF-6753-442F-A1F6-0FC2449703FC}" type="pres">
      <dgm:prSet presAssocID="{762A5838-1478-4171-8232-6029C5C05079}" presName="composite3" presStyleCnt="0"/>
      <dgm:spPr/>
    </dgm:pt>
    <dgm:pt modelId="{0108E4B7-706E-412D-B3D3-740F894B27B1}" type="pres">
      <dgm:prSet presAssocID="{762A5838-1478-4171-8232-6029C5C05079}" presName="background3" presStyleLbl="node3" presStyleIdx="0" presStyleCnt="4"/>
      <dgm:spPr/>
    </dgm:pt>
    <dgm:pt modelId="{24AD4C73-1E95-477D-B43B-6DE29A803655}" type="pres">
      <dgm:prSet presAssocID="{762A5838-1478-4171-8232-6029C5C05079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86E3F2-5159-4EB9-88D2-8A5B7CCA09D2}" type="pres">
      <dgm:prSet presAssocID="{762A5838-1478-4171-8232-6029C5C05079}" presName="hierChild4" presStyleCnt="0"/>
      <dgm:spPr/>
    </dgm:pt>
    <dgm:pt modelId="{B3C7A8C8-0227-478F-804D-D3CA6E04377D}" type="pres">
      <dgm:prSet presAssocID="{654D9834-4BBB-42C1-85FD-464BEFFAD62C}" presName="Name17" presStyleLbl="parChTrans1D3" presStyleIdx="1" presStyleCnt="4"/>
      <dgm:spPr/>
      <dgm:t>
        <a:bodyPr/>
        <a:lstStyle/>
        <a:p>
          <a:endParaRPr lang="en-US"/>
        </a:p>
      </dgm:t>
    </dgm:pt>
    <dgm:pt modelId="{31B5DD1B-37F5-4149-8655-9E525899CEF3}" type="pres">
      <dgm:prSet presAssocID="{B84D879E-867F-419E-AC57-3B4D908006B7}" presName="hierRoot3" presStyleCnt="0"/>
      <dgm:spPr/>
    </dgm:pt>
    <dgm:pt modelId="{99F53258-DDB7-4E9D-BE72-27B524284E66}" type="pres">
      <dgm:prSet presAssocID="{B84D879E-867F-419E-AC57-3B4D908006B7}" presName="composite3" presStyleCnt="0"/>
      <dgm:spPr/>
    </dgm:pt>
    <dgm:pt modelId="{D3000314-E922-44F8-89E0-B47E43843F51}" type="pres">
      <dgm:prSet presAssocID="{B84D879E-867F-419E-AC57-3B4D908006B7}" presName="background3" presStyleLbl="node3" presStyleIdx="1" presStyleCnt="4"/>
      <dgm:spPr/>
    </dgm:pt>
    <dgm:pt modelId="{1E0F55A5-63B6-4B41-AADE-EDD331E8324A}" type="pres">
      <dgm:prSet presAssocID="{B84D879E-867F-419E-AC57-3B4D908006B7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027E8C-E983-4E62-8677-7E81E4372B5F}" type="pres">
      <dgm:prSet presAssocID="{B84D879E-867F-419E-AC57-3B4D908006B7}" presName="hierChild4" presStyleCnt="0"/>
      <dgm:spPr/>
    </dgm:pt>
    <dgm:pt modelId="{F9A26035-6504-4ECD-A06A-DCAF109467E3}" type="pres">
      <dgm:prSet presAssocID="{60ED224C-2768-4965-8FFE-0C6B73E6456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607A4C2F-EFE2-4419-9B2D-CD2FCD141446}" type="pres">
      <dgm:prSet presAssocID="{ABCA31BC-A94D-4969-B10C-87C3D2FC0C5F}" presName="hierRoot2" presStyleCnt="0"/>
      <dgm:spPr/>
    </dgm:pt>
    <dgm:pt modelId="{3A47C181-6316-4F89-8E35-DB75BA7E46EC}" type="pres">
      <dgm:prSet presAssocID="{ABCA31BC-A94D-4969-B10C-87C3D2FC0C5F}" presName="composite2" presStyleCnt="0"/>
      <dgm:spPr/>
    </dgm:pt>
    <dgm:pt modelId="{C5AC765F-BA43-4E2C-B9EC-48F822F9A253}" type="pres">
      <dgm:prSet presAssocID="{ABCA31BC-A94D-4969-B10C-87C3D2FC0C5F}" presName="background2" presStyleLbl="node2" presStyleIdx="1" presStyleCnt="2"/>
      <dgm:spPr/>
    </dgm:pt>
    <dgm:pt modelId="{B819FFC2-8AD5-4CEB-BEEE-E6D6B8D93E9E}" type="pres">
      <dgm:prSet presAssocID="{ABCA31BC-A94D-4969-B10C-87C3D2FC0C5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E542AD-D5BE-425C-9090-CC5138DF1855}" type="pres">
      <dgm:prSet presAssocID="{ABCA31BC-A94D-4969-B10C-87C3D2FC0C5F}" presName="hierChild3" presStyleCnt="0"/>
      <dgm:spPr/>
    </dgm:pt>
    <dgm:pt modelId="{32A5E0F9-1AAC-45AB-9F20-0488C8C9FA35}" type="pres">
      <dgm:prSet presAssocID="{FDC7263C-16EA-4A57-8879-A1EC79EAD45B}" presName="Name17" presStyleLbl="parChTrans1D3" presStyleIdx="2" presStyleCnt="4"/>
      <dgm:spPr/>
      <dgm:t>
        <a:bodyPr/>
        <a:lstStyle/>
        <a:p>
          <a:endParaRPr lang="en-US"/>
        </a:p>
      </dgm:t>
    </dgm:pt>
    <dgm:pt modelId="{86F44631-C403-4EB5-9B11-10A661CA0052}" type="pres">
      <dgm:prSet presAssocID="{A0A20430-E652-4700-A8F4-8E7D993A10CA}" presName="hierRoot3" presStyleCnt="0"/>
      <dgm:spPr/>
    </dgm:pt>
    <dgm:pt modelId="{17D8A9E1-274E-45A9-8341-36EFE227ECE4}" type="pres">
      <dgm:prSet presAssocID="{A0A20430-E652-4700-A8F4-8E7D993A10CA}" presName="composite3" presStyleCnt="0"/>
      <dgm:spPr/>
    </dgm:pt>
    <dgm:pt modelId="{95F9EA9E-471B-4807-BBCF-5A0F4FC14D41}" type="pres">
      <dgm:prSet presAssocID="{A0A20430-E652-4700-A8F4-8E7D993A10CA}" presName="background3" presStyleLbl="node3" presStyleIdx="2" presStyleCnt="4"/>
      <dgm:spPr/>
    </dgm:pt>
    <dgm:pt modelId="{BC077F55-2A8E-41BE-8B47-6DEF1F536B36}" type="pres">
      <dgm:prSet presAssocID="{A0A20430-E652-4700-A8F4-8E7D993A10CA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3C34E9-B3CF-4570-98BA-56FF8105603A}" type="pres">
      <dgm:prSet presAssocID="{A0A20430-E652-4700-A8F4-8E7D993A10CA}" presName="hierChild4" presStyleCnt="0"/>
      <dgm:spPr/>
    </dgm:pt>
    <dgm:pt modelId="{8E570A5C-504B-45A7-B75F-D18375E0FEF6}" type="pres">
      <dgm:prSet presAssocID="{22D1D89B-34C9-4E86-B593-FD91B32AEE75}" presName="Name17" presStyleLbl="parChTrans1D3" presStyleIdx="3" presStyleCnt="4"/>
      <dgm:spPr/>
      <dgm:t>
        <a:bodyPr/>
        <a:lstStyle/>
        <a:p>
          <a:endParaRPr lang="en-US"/>
        </a:p>
      </dgm:t>
    </dgm:pt>
    <dgm:pt modelId="{48B5027D-9E92-4E9B-9F80-6B594085DFE1}" type="pres">
      <dgm:prSet presAssocID="{716159CE-5BB9-425D-B3DE-6CDA15F6B3DA}" presName="hierRoot3" presStyleCnt="0"/>
      <dgm:spPr/>
    </dgm:pt>
    <dgm:pt modelId="{7CB6E1AD-72EB-473A-9793-A2FC81436E44}" type="pres">
      <dgm:prSet presAssocID="{716159CE-5BB9-425D-B3DE-6CDA15F6B3DA}" presName="composite3" presStyleCnt="0"/>
      <dgm:spPr/>
    </dgm:pt>
    <dgm:pt modelId="{3D65323C-B6F6-4C5F-9F7E-6821801C3A8C}" type="pres">
      <dgm:prSet presAssocID="{716159CE-5BB9-425D-B3DE-6CDA15F6B3DA}" presName="background3" presStyleLbl="node3" presStyleIdx="3" presStyleCnt="4"/>
      <dgm:spPr/>
    </dgm:pt>
    <dgm:pt modelId="{F1BE3ACB-FBB9-48AD-8263-5AAA81E3D706}" type="pres">
      <dgm:prSet presAssocID="{716159CE-5BB9-425D-B3DE-6CDA15F6B3D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0DFB45-5207-4AF7-A662-A62C4AA938D4}" type="pres">
      <dgm:prSet presAssocID="{716159CE-5BB9-425D-B3DE-6CDA15F6B3DA}" presName="hierChild4" presStyleCnt="0"/>
      <dgm:spPr/>
    </dgm:pt>
  </dgm:ptLst>
  <dgm:cxnLst>
    <dgm:cxn modelId="{99B39FE6-12DE-48B6-BFB6-104EBB4C5F46}" srcId="{8838C4BF-C0B0-4352-9391-2E529C43C22A}" destId="{E7057AA4-00BE-476C-91AF-9CB55D2466A2}" srcOrd="0" destOrd="0" parTransId="{DE69B7BB-4F56-4C69-9356-FAB24F3DFC68}" sibTransId="{9B8D3B53-6D5F-42A4-B890-594FEB08DCF3}"/>
    <dgm:cxn modelId="{3E31123F-AF8E-4F74-ABCF-F3219C151802}" type="presOf" srcId="{4DCDF85A-DB12-4F62-93A0-66F3601330C3}" destId="{78C59075-813D-485E-830F-655F46613330}" srcOrd="0" destOrd="0" presId="urn:microsoft.com/office/officeart/2005/8/layout/hierarchy1"/>
    <dgm:cxn modelId="{B02DAEDC-C258-4733-86BC-37670CD5FAE6}" type="presOf" srcId="{60ED224C-2768-4965-8FFE-0C6B73E64567}" destId="{F9A26035-6504-4ECD-A06A-DCAF109467E3}" srcOrd="0" destOrd="0" presId="urn:microsoft.com/office/officeart/2005/8/layout/hierarchy1"/>
    <dgm:cxn modelId="{180ADCDC-4119-4516-A7EC-A442331F9730}" srcId="{4190D2F9-F0D5-4F7E-832D-6BA963AEBF22}" destId="{8838C4BF-C0B0-4352-9391-2E529C43C22A}" srcOrd="0" destOrd="0" parTransId="{9562506C-362D-4AA5-B825-4B7A9EF8866B}" sibTransId="{C65FDC5E-1C9A-4464-A429-BED84F45821F}"/>
    <dgm:cxn modelId="{97968DC9-358A-4DB7-B3B2-98A7EFA42A67}" type="presOf" srcId="{8838C4BF-C0B0-4352-9391-2E529C43C22A}" destId="{EFBF5079-5348-4FDE-BB79-6662573B288F}" srcOrd="0" destOrd="0" presId="urn:microsoft.com/office/officeart/2005/8/layout/hierarchy1"/>
    <dgm:cxn modelId="{D42ECE4F-3C6D-4625-8EFC-A00898D1D10F}" type="presOf" srcId="{ABCA31BC-A94D-4969-B10C-87C3D2FC0C5F}" destId="{B819FFC2-8AD5-4CEB-BEEE-E6D6B8D93E9E}" srcOrd="0" destOrd="0" presId="urn:microsoft.com/office/officeart/2005/8/layout/hierarchy1"/>
    <dgm:cxn modelId="{183AA991-1A90-4F48-BB8F-21B2A700A3F0}" srcId="{ABCA31BC-A94D-4969-B10C-87C3D2FC0C5F}" destId="{A0A20430-E652-4700-A8F4-8E7D993A10CA}" srcOrd="0" destOrd="0" parTransId="{FDC7263C-16EA-4A57-8879-A1EC79EAD45B}" sibTransId="{F758339A-AF81-40B7-A32C-89CCFA0F2C3A}"/>
    <dgm:cxn modelId="{AF88E6C8-5E6F-4410-B52F-E4DA66753E50}" type="presOf" srcId="{FDC7263C-16EA-4A57-8879-A1EC79EAD45B}" destId="{32A5E0F9-1AAC-45AB-9F20-0488C8C9FA35}" srcOrd="0" destOrd="0" presId="urn:microsoft.com/office/officeart/2005/8/layout/hierarchy1"/>
    <dgm:cxn modelId="{4C2406A0-6613-4DC3-9989-C37033608530}" srcId="{8838C4BF-C0B0-4352-9391-2E529C43C22A}" destId="{ABCA31BC-A94D-4969-B10C-87C3D2FC0C5F}" srcOrd="1" destOrd="0" parTransId="{60ED224C-2768-4965-8FFE-0C6B73E64567}" sibTransId="{3D02FA1C-C04E-4C6A-AA24-CDF6C0F53424}"/>
    <dgm:cxn modelId="{66987E8B-1AA4-4670-9EED-0C27AA750B5E}" srcId="{ABCA31BC-A94D-4969-B10C-87C3D2FC0C5F}" destId="{716159CE-5BB9-425D-B3DE-6CDA15F6B3DA}" srcOrd="1" destOrd="0" parTransId="{22D1D89B-34C9-4E86-B593-FD91B32AEE75}" sibTransId="{8C3497F9-A2A5-4DAE-B254-F6443710ABE0}"/>
    <dgm:cxn modelId="{6AAAA4A5-711F-4382-9BD8-77036942463A}" type="presOf" srcId="{B84D879E-867F-419E-AC57-3B4D908006B7}" destId="{1E0F55A5-63B6-4B41-AADE-EDD331E8324A}" srcOrd="0" destOrd="0" presId="urn:microsoft.com/office/officeart/2005/8/layout/hierarchy1"/>
    <dgm:cxn modelId="{E69348B6-DBC3-497E-B3F7-ED946200C530}" type="presOf" srcId="{A0A20430-E652-4700-A8F4-8E7D993A10CA}" destId="{BC077F55-2A8E-41BE-8B47-6DEF1F536B36}" srcOrd="0" destOrd="0" presId="urn:microsoft.com/office/officeart/2005/8/layout/hierarchy1"/>
    <dgm:cxn modelId="{F34F90F3-7BAB-4DA7-BBD2-3BFE16F80ED5}" type="presOf" srcId="{E7057AA4-00BE-476C-91AF-9CB55D2466A2}" destId="{E7BB2D25-EC5B-4141-AFAE-C69CA3A595FA}" srcOrd="0" destOrd="0" presId="urn:microsoft.com/office/officeart/2005/8/layout/hierarchy1"/>
    <dgm:cxn modelId="{4B9FFF03-47EB-45EE-9E22-548694DC3EB1}" type="presOf" srcId="{22D1D89B-34C9-4E86-B593-FD91B32AEE75}" destId="{8E570A5C-504B-45A7-B75F-D18375E0FEF6}" srcOrd="0" destOrd="0" presId="urn:microsoft.com/office/officeart/2005/8/layout/hierarchy1"/>
    <dgm:cxn modelId="{D3ABE66A-9A38-4147-B5FB-73B856ADE452}" type="presOf" srcId="{DE69B7BB-4F56-4C69-9356-FAB24F3DFC68}" destId="{1D047DE5-C73F-4CFF-BB47-AFA646C699E8}" srcOrd="0" destOrd="0" presId="urn:microsoft.com/office/officeart/2005/8/layout/hierarchy1"/>
    <dgm:cxn modelId="{E7397F34-6AA8-4322-B3DF-9B983D137A3B}" type="presOf" srcId="{654D9834-4BBB-42C1-85FD-464BEFFAD62C}" destId="{B3C7A8C8-0227-478F-804D-D3CA6E04377D}" srcOrd="0" destOrd="0" presId="urn:microsoft.com/office/officeart/2005/8/layout/hierarchy1"/>
    <dgm:cxn modelId="{B4099939-4C93-4403-B1FB-191EDBFD6929}" type="presOf" srcId="{762A5838-1478-4171-8232-6029C5C05079}" destId="{24AD4C73-1E95-477D-B43B-6DE29A803655}" srcOrd="0" destOrd="0" presId="urn:microsoft.com/office/officeart/2005/8/layout/hierarchy1"/>
    <dgm:cxn modelId="{7296C5AB-6FC5-45F3-8431-DAB32C741F46}" type="presOf" srcId="{4190D2F9-F0D5-4F7E-832D-6BA963AEBF22}" destId="{2D9BAA8B-F6EC-46E8-97CF-048037E7AA8D}" srcOrd="0" destOrd="0" presId="urn:microsoft.com/office/officeart/2005/8/layout/hierarchy1"/>
    <dgm:cxn modelId="{E704B0F7-28FB-47A8-AA05-A39DEFCD19E1}" type="presOf" srcId="{716159CE-5BB9-425D-B3DE-6CDA15F6B3DA}" destId="{F1BE3ACB-FBB9-48AD-8263-5AAA81E3D706}" srcOrd="0" destOrd="0" presId="urn:microsoft.com/office/officeart/2005/8/layout/hierarchy1"/>
    <dgm:cxn modelId="{0003C0F1-6DA0-45A8-9C8F-5FA39C39D9C6}" srcId="{E7057AA4-00BE-476C-91AF-9CB55D2466A2}" destId="{B84D879E-867F-419E-AC57-3B4D908006B7}" srcOrd="1" destOrd="0" parTransId="{654D9834-4BBB-42C1-85FD-464BEFFAD62C}" sibTransId="{B0DB9493-792E-4F25-A0E7-7456D9A88561}"/>
    <dgm:cxn modelId="{28564122-954D-48A7-8713-2097B448F12B}" srcId="{E7057AA4-00BE-476C-91AF-9CB55D2466A2}" destId="{762A5838-1478-4171-8232-6029C5C05079}" srcOrd="0" destOrd="0" parTransId="{4DCDF85A-DB12-4F62-93A0-66F3601330C3}" sibTransId="{80DC373C-DDFA-4167-8874-2F2C1801A3E3}"/>
    <dgm:cxn modelId="{BE50D35A-A4E5-41AD-9CAC-C8C2B5C5D2CD}" type="presParOf" srcId="{2D9BAA8B-F6EC-46E8-97CF-048037E7AA8D}" destId="{C3382373-858A-4727-9DC4-1A20541B04A0}" srcOrd="0" destOrd="0" presId="urn:microsoft.com/office/officeart/2005/8/layout/hierarchy1"/>
    <dgm:cxn modelId="{F734CCBA-76E3-40D2-9F51-54141412CB53}" type="presParOf" srcId="{C3382373-858A-4727-9DC4-1A20541B04A0}" destId="{AD480C4E-2A69-402C-89DE-20ED12EA8CD1}" srcOrd="0" destOrd="0" presId="urn:microsoft.com/office/officeart/2005/8/layout/hierarchy1"/>
    <dgm:cxn modelId="{E46A8535-466C-45B4-A024-15FE02968087}" type="presParOf" srcId="{AD480C4E-2A69-402C-89DE-20ED12EA8CD1}" destId="{E9E1EB98-A2B0-4310-8553-B4AB1CBBB15A}" srcOrd="0" destOrd="0" presId="urn:microsoft.com/office/officeart/2005/8/layout/hierarchy1"/>
    <dgm:cxn modelId="{B13938C9-8C5D-414B-BE57-7CA78FEA5D94}" type="presParOf" srcId="{AD480C4E-2A69-402C-89DE-20ED12EA8CD1}" destId="{EFBF5079-5348-4FDE-BB79-6662573B288F}" srcOrd="1" destOrd="0" presId="urn:microsoft.com/office/officeart/2005/8/layout/hierarchy1"/>
    <dgm:cxn modelId="{B52BAFF7-44BD-4A22-B0BC-F9850C102CA1}" type="presParOf" srcId="{C3382373-858A-4727-9DC4-1A20541B04A0}" destId="{AB2B9886-FFB2-4395-9050-C6FB0335A986}" srcOrd="1" destOrd="0" presId="urn:microsoft.com/office/officeart/2005/8/layout/hierarchy1"/>
    <dgm:cxn modelId="{81DFF68D-1922-4D1B-B43E-389D7A1CAF57}" type="presParOf" srcId="{AB2B9886-FFB2-4395-9050-C6FB0335A986}" destId="{1D047DE5-C73F-4CFF-BB47-AFA646C699E8}" srcOrd="0" destOrd="0" presId="urn:microsoft.com/office/officeart/2005/8/layout/hierarchy1"/>
    <dgm:cxn modelId="{96C2F108-8203-4F80-A25A-6BAC5743DFE7}" type="presParOf" srcId="{AB2B9886-FFB2-4395-9050-C6FB0335A986}" destId="{2651F18D-A1E0-43BF-9076-46CF0CA34534}" srcOrd="1" destOrd="0" presId="urn:microsoft.com/office/officeart/2005/8/layout/hierarchy1"/>
    <dgm:cxn modelId="{D2E30864-FBFA-448D-B120-F700C16A2542}" type="presParOf" srcId="{2651F18D-A1E0-43BF-9076-46CF0CA34534}" destId="{9CE849D8-BE47-4873-9473-90550302575F}" srcOrd="0" destOrd="0" presId="urn:microsoft.com/office/officeart/2005/8/layout/hierarchy1"/>
    <dgm:cxn modelId="{1236B77B-66CB-4D44-A973-6E10F4351263}" type="presParOf" srcId="{9CE849D8-BE47-4873-9473-90550302575F}" destId="{2C18F82D-2D5C-4BDB-90A9-64057094DD89}" srcOrd="0" destOrd="0" presId="urn:microsoft.com/office/officeart/2005/8/layout/hierarchy1"/>
    <dgm:cxn modelId="{5AA49EE5-2537-4D55-B886-E161A8FCBF25}" type="presParOf" srcId="{9CE849D8-BE47-4873-9473-90550302575F}" destId="{E7BB2D25-EC5B-4141-AFAE-C69CA3A595FA}" srcOrd="1" destOrd="0" presId="urn:microsoft.com/office/officeart/2005/8/layout/hierarchy1"/>
    <dgm:cxn modelId="{B9194770-72B0-433C-B0D5-2AB03D45B6D4}" type="presParOf" srcId="{2651F18D-A1E0-43BF-9076-46CF0CA34534}" destId="{8BED68E5-7FBA-4797-83B1-BAFA80D1FBA3}" srcOrd="1" destOrd="0" presId="urn:microsoft.com/office/officeart/2005/8/layout/hierarchy1"/>
    <dgm:cxn modelId="{6F2B8C2F-8B0E-49DC-B316-FDF9CF433D64}" type="presParOf" srcId="{8BED68E5-7FBA-4797-83B1-BAFA80D1FBA3}" destId="{78C59075-813D-485E-830F-655F46613330}" srcOrd="0" destOrd="0" presId="urn:microsoft.com/office/officeart/2005/8/layout/hierarchy1"/>
    <dgm:cxn modelId="{8D5E649A-A470-4D27-BE62-B4E4B7566403}" type="presParOf" srcId="{8BED68E5-7FBA-4797-83B1-BAFA80D1FBA3}" destId="{387E19BD-A670-4188-BD20-AA24CE2D9F91}" srcOrd="1" destOrd="0" presId="urn:microsoft.com/office/officeart/2005/8/layout/hierarchy1"/>
    <dgm:cxn modelId="{6148077C-9B01-4A8D-8591-3AF845187A78}" type="presParOf" srcId="{387E19BD-A670-4188-BD20-AA24CE2D9F91}" destId="{3BF78DDF-6753-442F-A1F6-0FC2449703FC}" srcOrd="0" destOrd="0" presId="urn:microsoft.com/office/officeart/2005/8/layout/hierarchy1"/>
    <dgm:cxn modelId="{AA3557A9-4AC9-40D7-8C9B-D230D2A3E8B4}" type="presParOf" srcId="{3BF78DDF-6753-442F-A1F6-0FC2449703FC}" destId="{0108E4B7-706E-412D-B3D3-740F894B27B1}" srcOrd="0" destOrd="0" presId="urn:microsoft.com/office/officeart/2005/8/layout/hierarchy1"/>
    <dgm:cxn modelId="{B879C480-03BC-4869-A93F-EE340A374574}" type="presParOf" srcId="{3BF78DDF-6753-442F-A1F6-0FC2449703FC}" destId="{24AD4C73-1E95-477D-B43B-6DE29A803655}" srcOrd="1" destOrd="0" presId="urn:microsoft.com/office/officeart/2005/8/layout/hierarchy1"/>
    <dgm:cxn modelId="{62E92D60-4578-4FEB-8918-3032BD82BCFB}" type="presParOf" srcId="{387E19BD-A670-4188-BD20-AA24CE2D9F91}" destId="{4286E3F2-5159-4EB9-88D2-8A5B7CCA09D2}" srcOrd="1" destOrd="0" presId="urn:microsoft.com/office/officeart/2005/8/layout/hierarchy1"/>
    <dgm:cxn modelId="{ADA0885A-F91A-432C-9EDC-87375CF0EBB6}" type="presParOf" srcId="{8BED68E5-7FBA-4797-83B1-BAFA80D1FBA3}" destId="{B3C7A8C8-0227-478F-804D-D3CA6E04377D}" srcOrd="2" destOrd="0" presId="urn:microsoft.com/office/officeart/2005/8/layout/hierarchy1"/>
    <dgm:cxn modelId="{714756B0-D413-46A7-8B44-D214491E185D}" type="presParOf" srcId="{8BED68E5-7FBA-4797-83B1-BAFA80D1FBA3}" destId="{31B5DD1B-37F5-4149-8655-9E525899CEF3}" srcOrd="3" destOrd="0" presId="urn:microsoft.com/office/officeart/2005/8/layout/hierarchy1"/>
    <dgm:cxn modelId="{31A97EEA-033E-4D3A-B273-B211A729A5F6}" type="presParOf" srcId="{31B5DD1B-37F5-4149-8655-9E525899CEF3}" destId="{99F53258-DDB7-4E9D-BE72-27B524284E66}" srcOrd="0" destOrd="0" presId="urn:microsoft.com/office/officeart/2005/8/layout/hierarchy1"/>
    <dgm:cxn modelId="{6FDE849C-2F4C-47F1-BBB4-50E67EE84CAF}" type="presParOf" srcId="{99F53258-DDB7-4E9D-BE72-27B524284E66}" destId="{D3000314-E922-44F8-89E0-B47E43843F51}" srcOrd="0" destOrd="0" presId="urn:microsoft.com/office/officeart/2005/8/layout/hierarchy1"/>
    <dgm:cxn modelId="{51C75C94-FBEF-4801-9A3B-E7CCE9ED4185}" type="presParOf" srcId="{99F53258-DDB7-4E9D-BE72-27B524284E66}" destId="{1E0F55A5-63B6-4B41-AADE-EDD331E8324A}" srcOrd="1" destOrd="0" presId="urn:microsoft.com/office/officeart/2005/8/layout/hierarchy1"/>
    <dgm:cxn modelId="{136998FD-DAAC-4376-8C3C-80A3723C43E5}" type="presParOf" srcId="{31B5DD1B-37F5-4149-8655-9E525899CEF3}" destId="{C3027E8C-E983-4E62-8677-7E81E4372B5F}" srcOrd="1" destOrd="0" presId="urn:microsoft.com/office/officeart/2005/8/layout/hierarchy1"/>
    <dgm:cxn modelId="{C50E3270-1FB8-4F8A-B5CA-06D78BAB1D83}" type="presParOf" srcId="{AB2B9886-FFB2-4395-9050-C6FB0335A986}" destId="{F9A26035-6504-4ECD-A06A-DCAF109467E3}" srcOrd="2" destOrd="0" presId="urn:microsoft.com/office/officeart/2005/8/layout/hierarchy1"/>
    <dgm:cxn modelId="{3F75AE22-222D-4833-8D2F-61F55C8339BD}" type="presParOf" srcId="{AB2B9886-FFB2-4395-9050-C6FB0335A986}" destId="{607A4C2F-EFE2-4419-9B2D-CD2FCD141446}" srcOrd="3" destOrd="0" presId="urn:microsoft.com/office/officeart/2005/8/layout/hierarchy1"/>
    <dgm:cxn modelId="{BCE95617-82EE-455B-9372-58924E3EB7C1}" type="presParOf" srcId="{607A4C2F-EFE2-4419-9B2D-CD2FCD141446}" destId="{3A47C181-6316-4F89-8E35-DB75BA7E46EC}" srcOrd="0" destOrd="0" presId="urn:microsoft.com/office/officeart/2005/8/layout/hierarchy1"/>
    <dgm:cxn modelId="{29D1ED67-5889-4B64-BF4B-F11CBD248543}" type="presParOf" srcId="{3A47C181-6316-4F89-8E35-DB75BA7E46EC}" destId="{C5AC765F-BA43-4E2C-B9EC-48F822F9A253}" srcOrd="0" destOrd="0" presId="urn:microsoft.com/office/officeart/2005/8/layout/hierarchy1"/>
    <dgm:cxn modelId="{F7806D10-3BFA-4E83-B675-A2752C2B8F32}" type="presParOf" srcId="{3A47C181-6316-4F89-8E35-DB75BA7E46EC}" destId="{B819FFC2-8AD5-4CEB-BEEE-E6D6B8D93E9E}" srcOrd="1" destOrd="0" presId="urn:microsoft.com/office/officeart/2005/8/layout/hierarchy1"/>
    <dgm:cxn modelId="{C8739CDB-DF5C-452E-9FF7-01EB2ECA54AF}" type="presParOf" srcId="{607A4C2F-EFE2-4419-9B2D-CD2FCD141446}" destId="{14E542AD-D5BE-425C-9090-CC5138DF1855}" srcOrd="1" destOrd="0" presId="urn:microsoft.com/office/officeart/2005/8/layout/hierarchy1"/>
    <dgm:cxn modelId="{F7EB57AA-7337-4483-83CB-B9826269EF9C}" type="presParOf" srcId="{14E542AD-D5BE-425C-9090-CC5138DF1855}" destId="{32A5E0F9-1AAC-45AB-9F20-0488C8C9FA35}" srcOrd="0" destOrd="0" presId="urn:microsoft.com/office/officeart/2005/8/layout/hierarchy1"/>
    <dgm:cxn modelId="{3B3A0520-0A9A-455B-86AC-33F8BE2BE03C}" type="presParOf" srcId="{14E542AD-D5BE-425C-9090-CC5138DF1855}" destId="{86F44631-C403-4EB5-9B11-10A661CA0052}" srcOrd="1" destOrd="0" presId="urn:microsoft.com/office/officeart/2005/8/layout/hierarchy1"/>
    <dgm:cxn modelId="{F71C0DEF-49CF-4389-8B53-D4C20D109540}" type="presParOf" srcId="{86F44631-C403-4EB5-9B11-10A661CA0052}" destId="{17D8A9E1-274E-45A9-8341-36EFE227ECE4}" srcOrd="0" destOrd="0" presId="urn:microsoft.com/office/officeart/2005/8/layout/hierarchy1"/>
    <dgm:cxn modelId="{92FD213C-5F62-4F90-87EB-A3ECF27F6180}" type="presParOf" srcId="{17D8A9E1-274E-45A9-8341-36EFE227ECE4}" destId="{95F9EA9E-471B-4807-BBCF-5A0F4FC14D41}" srcOrd="0" destOrd="0" presId="urn:microsoft.com/office/officeart/2005/8/layout/hierarchy1"/>
    <dgm:cxn modelId="{F92D0291-E915-46C9-8040-27DA8242271B}" type="presParOf" srcId="{17D8A9E1-274E-45A9-8341-36EFE227ECE4}" destId="{BC077F55-2A8E-41BE-8B47-6DEF1F536B36}" srcOrd="1" destOrd="0" presId="urn:microsoft.com/office/officeart/2005/8/layout/hierarchy1"/>
    <dgm:cxn modelId="{0521D0C8-657E-4BF6-9AB0-0D0490B6C7DF}" type="presParOf" srcId="{86F44631-C403-4EB5-9B11-10A661CA0052}" destId="{5F3C34E9-B3CF-4570-98BA-56FF8105603A}" srcOrd="1" destOrd="0" presId="urn:microsoft.com/office/officeart/2005/8/layout/hierarchy1"/>
    <dgm:cxn modelId="{0B39BD0E-76B2-46B5-BB96-E4EE836BD877}" type="presParOf" srcId="{14E542AD-D5BE-425C-9090-CC5138DF1855}" destId="{8E570A5C-504B-45A7-B75F-D18375E0FEF6}" srcOrd="2" destOrd="0" presId="urn:microsoft.com/office/officeart/2005/8/layout/hierarchy1"/>
    <dgm:cxn modelId="{E794B97B-85DF-4619-A28F-789327C63F1A}" type="presParOf" srcId="{14E542AD-D5BE-425C-9090-CC5138DF1855}" destId="{48B5027D-9E92-4E9B-9F80-6B594085DFE1}" srcOrd="3" destOrd="0" presId="urn:microsoft.com/office/officeart/2005/8/layout/hierarchy1"/>
    <dgm:cxn modelId="{824E6324-42F4-4F9D-8D0E-86B747CEFF30}" type="presParOf" srcId="{48B5027D-9E92-4E9B-9F80-6B594085DFE1}" destId="{7CB6E1AD-72EB-473A-9793-A2FC81436E44}" srcOrd="0" destOrd="0" presId="urn:microsoft.com/office/officeart/2005/8/layout/hierarchy1"/>
    <dgm:cxn modelId="{ED356ECB-17EE-4701-8B22-36AEB8FCD90F}" type="presParOf" srcId="{7CB6E1AD-72EB-473A-9793-A2FC81436E44}" destId="{3D65323C-B6F6-4C5F-9F7E-6821801C3A8C}" srcOrd="0" destOrd="0" presId="urn:microsoft.com/office/officeart/2005/8/layout/hierarchy1"/>
    <dgm:cxn modelId="{D798F4F7-D236-4337-BC7E-91891A0C8B29}" type="presParOf" srcId="{7CB6E1AD-72EB-473A-9793-A2FC81436E44}" destId="{F1BE3ACB-FBB9-48AD-8263-5AAA81E3D706}" srcOrd="1" destOrd="0" presId="urn:microsoft.com/office/officeart/2005/8/layout/hierarchy1"/>
    <dgm:cxn modelId="{6CCEA404-442F-4235-9B87-CAE0B306237D}" type="presParOf" srcId="{48B5027D-9E92-4E9B-9F80-6B594085DFE1}" destId="{160DFB45-5207-4AF7-A662-A62C4AA938D4}" srcOrd="1" destOrd="0" presId="urn:microsoft.com/office/officeart/2005/8/layout/hierarchy1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5051B6-B50F-4EC4-8DA5-C084F127F0A8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7B48F80-B8AA-4899-BA93-54C9E68A741A}">
      <dgm:prSet phldrT="[Text]"/>
      <dgm:spPr/>
      <dgm:t>
        <a:bodyPr/>
        <a:lstStyle/>
        <a:p>
          <a:r>
            <a:rPr lang="en-US" dirty="0" smtClean="0"/>
            <a:t>Factors</a:t>
          </a:r>
          <a:endParaRPr lang="en-US" dirty="0"/>
        </a:p>
      </dgm:t>
    </dgm:pt>
    <dgm:pt modelId="{2EB80A7E-137A-4D74-ACC3-D66BF14FA817}" type="parTrans" cxnId="{80AE994E-C7AA-4DC4-8300-669EA6413841}">
      <dgm:prSet/>
      <dgm:spPr/>
      <dgm:t>
        <a:bodyPr/>
        <a:lstStyle/>
        <a:p>
          <a:endParaRPr lang="en-US"/>
        </a:p>
      </dgm:t>
    </dgm:pt>
    <dgm:pt modelId="{BDB48547-C074-4CA3-84E0-3362B28708F7}" type="sibTrans" cxnId="{80AE994E-C7AA-4DC4-8300-669EA6413841}">
      <dgm:prSet/>
      <dgm:spPr/>
      <dgm:t>
        <a:bodyPr/>
        <a:lstStyle/>
        <a:p>
          <a:endParaRPr lang="en-US"/>
        </a:p>
      </dgm:t>
    </dgm:pt>
    <dgm:pt modelId="{10C170DA-2343-4965-9BE3-31CDCA32F968}">
      <dgm:prSet phldrT="[Text]"/>
      <dgm:spPr/>
      <dgm:t>
        <a:bodyPr/>
        <a:lstStyle/>
        <a:p>
          <a:r>
            <a:rPr lang="en-US" dirty="0" smtClean="0"/>
            <a:t>Contribution of </a:t>
          </a:r>
          <a:r>
            <a:rPr lang="en-US" dirty="0" err="1" smtClean="0"/>
            <a:t>immunogen</a:t>
          </a:r>
          <a:endParaRPr lang="en-US" dirty="0"/>
        </a:p>
      </dgm:t>
    </dgm:pt>
    <dgm:pt modelId="{C66B8590-120F-4297-9A7D-1D9C4FCC2D44}" type="parTrans" cxnId="{7BBA4569-C63D-4B57-8DFF-83879324FC5B}">
      <dgm:prSet/>
      <dgm:spPr/>
      <dgm:t>
        <a:bodyPr/>
        <a:lstStyle/>
        <a:p>
          <a:endParaRPr lang="en-US"/>
        </a:p>
      </dgm:t>
    </dgm:pt>
    <dgm:pt modelId="{17E7BF8C-9242-4C16-8967-AE48A67B942C}" type="sibTrans" cxnId="{7BBA4569-C63D-4B57-8DFF-83879324FC5B}">
      <dgm:prSet/>
      <dgm:spPr/>
      <dgm:t>
        <a:bodyPr/>
        <a:lstStyle/>
        <a:p>
          <a:endParaRPr lang="en-US"/>
        </a:p>
      </dgm:t>
    </dgm:pt>
    <dgm:pt modelId="{F80A2744-D0B5-4143-B3F3-17410B9A88E9}">
      <dgm:prSet phldrT="[Text]"/>
      <dgm:spPr/>
      <dgm:t>
        <a:bodyPr/>
        <a:lstStyle/>
        <a:p>
          <a:r>
            <a:rPr lang="en-US" dirty="0" smtClean="0"/>
            <a:t>Contribution of biological system</a:t>
          </a:r>
          <a:endParaRPr lang="en-US" dirty="0"/>
        </a:p>
      </dgm:t>
    </dgm:pt>
    <dgm:pt modelId="{6D3C262B-E582-446E-A317-0DC92FA828E7}" type="parTrans" cxnId="{DBF1BBE5-354F-465A-A2C3-55B8A05EB89F}">
      <dgm:prSet/>
      <dgm:spPr/>
      <dgm:t>
        <a:bodyPr/>
        <a:lstStyle/>
        <a:p>
          <a:endParaRPr lang="en-US"/>
        </a:p>
      </dgm:t>
    </dgm:pt>
    <dgm:pt modelId="{D15F249C-543F-4EB3-9985-95DC6EFAA556}" type="sibTrans" cxnId="{DBF1BBE5-354F-465A-A2C3-55B8A05EB89F}">
      <dgm:prSet/>
      <dgm:spPr/>
      <dgm:t>
        <a:bodyPr/>
        <a:lstStyle/>
        <a:p>
          <a:endParaRPr lang="en-US"/>
        </a:p>
      </dgm:t>
    </dgm:pt>
    <dgm:pt modelId="{F1BF0B97-46A6-4F32-BFA3-92DB0DA70D67}">
      <dgm:prSet/>
      <dgm:spPr/>
      <dgm:t>
        <a:bodyPr/>
        <a:lstStyle/>
        <a:p>
          <a:r>
            <a:rPr lang="en-US" dirty="0" smtClean="0"/>
            <a:t>Method of administration</a:t>
          </a:r>
          <a:endParaRPr lang="en-US" dirty="0"/>
        </a:p>
      </dgm:t>
    </dgm:pt>
    <dgm:pt modelId="{1EC56A4B-3540-402C-8159-239951C2DF3D}" type="parTrans" cxnId="{5EB92222-2149-4EEC-9C88-80126678258B}">
      <dgm:prSet/>
      <dgm:spPr/>
      <dgm:t>
        <a:bodyPr/>
        <a:lstStyle/>
        <a:p>
          <a:endParaRPr lang="en-US"/>
        </a:p>
      </dgm:t>
    </dgm:pt>
    <dgm:pt modelId="{13375F27-5098-4460-B89B-9FF7DF2187ED}" type="sibTrans" cxnId="{5EB92222-2149-4EEC-9C88-80126678258B}">
      <dgm:prSet/>
      <dgm:spPr/>
      <dgm:t>
        <a:bodyPr/>
        <a:lstStyle/>
        <a:p>
          <a:endParaRPr lang="en-US"/>
        </a:p>
      </dgm:t>
    </dgm:pt>
    <dgm:pt modelId="{D7B5A8D6-443F-447A-B1F8-B7B0CE87C71B}" type="pres">
      <dgm:prSet presAssocID="{B95051B6-B50F-4EC4-8DA5-C084F127F0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7B76C15-C328-4EB7-B4F4-E1AA2CBFD36F}" type="pres">
      <dgm:prSet presAssocID="{A7B48F80-B8AA-4899-BA93-54C9E68A741A}" presName="hierRoot1" presStyleCnt="0"/>
      <dgm:spPr/>
    </dgm:pt>
    <dgm:pt modelId="{3C498025-0349-40EB-B203-1AC927529CC7}" type="pres">
      <dgm:prSet presAssocID="{A7B48F80-B8AA-4899-BA93-54C9E68A741A}" presName="composite" presStyleCnt="0"/>
      <dgm:spPr/>
    </dgm:pt>
    <dgm:pt modelId="{4FBA39FF-4ECA-42C1-9E6A-D79EC54D6502}" type="pres">
      <dgm:prSet presAssocID="{A7B48F80-B8AA-4899-BA93-54C9E68A741A}" presName="background" presStyleLbl="node0" presStyleIdx="0" presStyleCnt="1"/>
      <dgm:spPr/>
    </dgm:pt>
    <dgm:pt modelId="{9AC83C5C-B71D-4B1B-A704-8BB89E533685}" type="pres">
      <dgm:prSet presAssocID="{A7B48F80-B8AA-4899-BA93-54C9E68A741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A19C10-EC8E-40DE-8858-8E71F9B4C6DB}" type="pres">
      <dgm:prSet presAssocID="{A7B48F80-B8AA-4899-BA93-54C9E68A741A}" presName="hierChild2" presStyleCnt="0"/>
      <dgm:spPr/>
    </dgm:pt>
    <dgm:pt modelId="{64EEB686-7686-47A9-9132-4643E7A860C9}" type="pres">
      <dgm:prSet presAssocID="{C66B8590-120F-4297-9A7D-1D9C4FCC2D44}" presName="Name10" presStyleLbl="parChTrans1D2" presStyleIdx="0" presStyleCnt="3"/>
      <dgm:spPr/>
      <dgm:t>
        <a:bodyPr/>
        <a:lstStyle/>
        <a:p>
          <a:endParaRPr lang="en-US"/>
        </a:p>
      </dgm:t>
    </dgm:pt>
    <dgm:pt modelId="{9445EFBA-171C-4871-9C27-F32D1C3C6E98}" type="pres">
      <dgm:prSet presAssocID="{10C170DA-2343-4965-9BE3-31CDCA32F968}" presName="hierRoot2" presStyleCnt="0"/>
      <dgm:spPr/>
    </dgm:pt>
    <dgm:pt modelId="{B94CCBA4-677A-460A-8192-D9B759E2AC71}" type="pres">
      <dgm:prSet presAssocID="{10C170DA-2343-4965-9BE3-31CDCA32F968}" presName="composite2" presStyleCnt="0"/>
      <dgm:spPr/>
    </dgm:pt>
    <dgm:pt modelId="{F6E9BA98-5180-485D-A1DB-54F41BA1140C}" type="pres">
      <dgm:prSet presAssocID="{10C170DA-2343-4965-9BE3-31CDCA32F968}" presName="background2" presStyleLbl="node2" presStyleIdx="0" presStyleCnt="3"/>
      <dgm:spPr/>
    </dgm:pt>
    <dgm:pt modelId="{C210FEF9-F6E5-480E-9D1A-A4B99062A6C8}" type="pres">
      <dgm:prSet presAssocID="{10C170DA-2343-4965-9BE3-31CDCA32F96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050EB5-8AAA-411A-A94E-43E00693DB0E}" type="pres">
      <dgm:prSet presAssocID="{10C170DA-2343-4965-9BE3-31CDCA32F968}" presName="hierChild3" presStyleCnt="0"/>
      <dgm:spPr/>
    </dgm:pt>
    <dgm:pt modelId="{D5C191FC-28B7-400F-8147-74092A411512}" type="pres">
      <dgm:prSet presAssocID="{6D3C262B-E582-446E-A317-0DC92FA828E7}" presName="Name10" presStyleLbl="parChTrans1D2" presStyleIdx="1" presStyleCnt="3"/>
      <dgm:spPr/>
      <dgm:t>
        <a:bodyPr/>
        <a:lstStyle/>
        <a:p>
          <a:endParaRPr lang="en-US"/>
        </a:p>
      </dgm:t>
    </dgm:pt>
    <dgm:pt modelId="{31B9581F-8F43-45BF-9AC7-44B1851E885A}" type="pres">
      <dgm:prSet presAssocID="{F80A2744-D0B5-4143-B3F3-17410B9A88E9}" presName="hierRoot2" presStyleCnt="0"/>
      <dgm:spPr/>
    </dgm:pt>
    <dgm:pt modelId="{242FC3D3-65C7-4F5F-A910-92A76277277D}" type="pres">
      <dgm:prSet presAssocID="{F80A2744-D0B5-4143-B3F3-17410B9A88E9}" presName="composite2" presStyleCnt="0"/>
      <dgm:spPr/>
    </dgm:pt>
    <dgm:pt modelId="{F85CF85D-FE80-4EF5-B6F4-8ABE397E8CC2}" type="pres">
      <dgm:prSet presAssocID="{F80A2744-D0B5-4143-B3F3-17410B9A88E9}" presName="background2" presStyleLbl="node2" presStyleIdx="1" presStyleCnt="3"/>
      <dgm:spPr/>
    </dgm:pt>
    <dgm:pt modelId="{5948D4BC-9ABB-4352-9872-F8A980DE354F}" type="pres">
      <dgm:prSet presAssocID="{F80A2744-D0B5-4143-B3F3-17410B9A88E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9027FC-6899-4A2D-8B3B-FEDA3F5A57C5}" type="pres">
      <dgm:prSet presAssocID="{F80A2744-D0B5-4143-B3F3-17410B9A88E9}" presName="hierChild3" presStyleCnt="0"/>
      <dgm:spPr/>
    </dgm:pt>
    <dgm:pt modelId="{83FB4F47-26AA-4503-B0F9-60CCF63DA704}" type="pres">
      <dgm:prSet presAssocID="{1EC56A4B-3540-402C-8159-239951C2DF3D}" presName="Name10" presStyleLbl="parChTrans1D2" presStyleIdx="2" presStyleCnt="3"/>
      <dgm:spPr/>
      <dgm:t>
        <a:bodyPr/>
        <a:lstStyle/>
        <a:p>
          <a:endParaRPr lang="en-US"/>
        </a:p>
      </dgm:t>
    </dgm:pt>
    <dgm:pt modelId="{4DF82804-0C13-4640-AA68-E63BD9598CAE}" type="pres">
      <dgm:prSet presAssocID="{F1BF0B97-46A6-4F32-BFA3-92DB0DA70D67}" presName="hierRoot2" presStyleCnt="0"/>
      <dgm:spPr/>
    </dgm:pt>
    <dgm:pt modelId="{184A52AC-EAC2-46E5-A2CA-42C3EFFE70EE}" type="pres">
      <dgm:prSet presAssocID="{F1BF0B97-46A6-4F32-BFA3-92DB0DA70D67}" presName="composite2" presStyleCnt="0"/>
      <dgm:spPr/>
    </dgm:pt>
    <dgm:pt modelId="{34AFA492-42F5-4451-83EE-C3FD045727BC}" type="pres">
      <dgm:prSet presAssocID="{F1BF0B97-46A6-4F32-BFA3-92DB0DA70D67}" presName="background2" presStyleLbl="node2" presStyleIdx="2" presStyleCnt="3"/>
      <dgm:spPr/>
    </dgm:pt>
    <dgm:pt modelId="{FE6D382A-CB2B-41E5-BA61-1DCAAE114E5F}" type="pres">
      <dgm:prSet presAssocID="{F1BF0B97-46A6-4F32-BFA3-92DB0DA70D6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EAB35F-CF85-401F-BDC6-46EA7C7D88EC}" type="pres">
      <dgm:prSet presAssocID="{F1BF0B97-46A6-4F32-BFA3-92DB0DA70D67}" presName="hierChild3" presStyleCnt="0"/>
      <dgm:spPr/>
    </dgm:pt>
  </dgm:ptLst>
  <dgm:cxnLst>
    <dgm:cxn modelId="{5EB92222-2149-4EEC-9C88-80126678258B}" srcId="{A7B48F80-B8AA-4899-BA93-54C9E68A741A}" destId="{F1BF0B97-46A6-4F32-BFA3-92DB0DA70D67}" srcOrd="2" destOrd="0" parTransId="{1EC56A4B-3540-402C-8159-239951C2DF3D}" sibTransId="{13375F27-5098-4460-B89B-9FF7DF2187ED}"/>
    <dgm:cxn modelId="{7BBA4569-C63D-4B57-8DFF-83879324FC5B}" srcId="{A7B48F80-B8AA-4899-BA93-54C9E68A741A}" destId="{10C170DA-2343-4965-9BE3-31CDCA32F968}" srcOrd="0" destOrd="0" parTransId="{C66B8590-120F-4297-9A7D-1D9C4FCC2D44}" sibTransId="{17E7BF8C-9242-4C16-8967-AE48A67B942C}"/>
    <dgm:cxn modelId="{54B79694-2833-43AD-B697-8B7774E833FA}" type="presOf" srcId="{F80A2744-D0B5-4143-B3F3-17410B9A88E9}" destId="{5948D4BC-9ABB-4352-9872-F8A980DE354F}" srcOrd="0" destOrd="0" presId="urn:microsoft.com/office/officeart/2005/8/layout/hierarchy1"/>
    <dgm:cxn modelId="{149F1704-EEFF-4BF3-BAFF-BDB24A0BD437}" type="presOf" srcId="{6D3C262B-E582-446E-A317-0DC92FA828E7}" destId="{D5C191FC-28B7-400F-8147-74092A411512}" srcOrd="0" destOrd="0" presId="urn:microsoft.com/office/officeart/2005/8/layout/hierarchy1"/>
    <dgm:cxn modelId="{1BD4E738-FC0C-46C7-9533-FE6917EF1204}" type="presOf" srcId="{1EC56A4B-3540-402C-8159-239951C2DF3D}" destId="{83FB4F47-26AA-4503-B0F9-60CCF63DA704}" srcOrd="0" destOrd="0" presId="urn:microsoft.com/office/officeart/2005/8/layout/hierarchy1"/>
    <dgm:cxn modelId="{B50811FA-EFE1-4582-8F50-57BF3D789688}" type="presOf" srcId="{A7B48F80-B8AA-4899-BA93-54C9E68A741A}" destId="{9AC83C5C-B71D-4B1B-A704-8BB89E533685}" srcOrd="0" destOrd="0" presId="urn:microsoft.com/office/officeart/2005/8/layout/hierarchy1"/>
    <dgm:cxn modelId="{DBF1BBE5-354F-465A-A2C3-55B8A05EB89F}" srcId="{A7B48F80-B8AA-4899-BA93-54C9E68A741A}" destId="{F80A2744-D0B5-4143-B3F3-17410B9A88E9}" srcOrd="1" destOrd="0" parTransId="{6D3C262B-E582-446E-A317-0DC92FA828E7}" sibTransId="{D15F249C-543F-4EB3-9985-95DC6EFAA556}"/>
    <dgm:cxn modelId="{E13D53C2-DA5F-44A8-BE2F-76E288332882}" type="presOf" srcId="{B95051B6-B50F-4EC4-8DA5-C084F127F0A8}" destId="{D7B5A8D6-443F-447A-B1F8-B7B0CE87C71B}" srcOrd="0" destOrd="0" presId="urn:microsoft.com/office/officeart/2005/8/layout/hierarchy1"/>
    <dgm:cxn modelId="{80AE994E-C7AA-4DC4-8300-669EA6413841}" srcId="{B95051B6-B50F-4EC4-8DA5-C084F127F0A8}" destId="{A7B48F80-B8AA-4899-BA93-54C9E68A741A}" srcOrd="0" destOrd="0" parTransId="{2EB80A7E-137A-4D74-ACC3-D66BF14FA817}" sibTransId="{BDB48547-C074-4CA3-84E0-3362B28708F7}"/>
    <dgm:cxn modelId="{78A5A7EF-6399-4BA7-B274-633076CB3F05}" type="presOf" srcId="{10C170DA-2343-4965-9BE3-31CDCA32F968}" destId="{C210FEF9-F6E5-480E-9D1A-A4B99062A6C8}" srcOrd="0" destOrd="0" presId="urn:microsoft.com/office/officeart/2005/8/layout/hierarchy1"/>
    <dgm:cxn modelId="{F1499E32-C6BB-4A25-B10E-BD2DBF5444FB}" type="presOf" srcId="{C66B8590-120F-4297-9A7D-1D9C4FCC2D44}" destId="{64EEB686-7686-47A9-9132-4643E7A860C9}" srcOrd="0" destOrd="0" presId="urn:microsoft.com/office/officeart/2005/8/layout/hierarchy1"/>
    <dgm:cxn modelId="{6A4E4D66-AF4E-4232-9DA3-42F877265156}" type="presOf" srcId="{F1BF0B97-46A6-4F32-BFA3-92DB0DA70D67}" destId="{FE6D382A-CB2B-41E5-BA61-1DCAAE114E5F}" srcOrd="0" destOrd="0" presId="urn:microsoft.com/office/officeart/2005/8/layout/hierarchy1"/>
    <dgm:cxn modelId="{1A37B494-23BA-4C72-B6C2-4E409BA5FAD0}" type="presParOf" srcId="{D7B5A8D6-443F-447A-B1F8-B7B0CE87C71B}" destId="{D7B76C15-C328-4EB7-B4F4-E1AA2CBFD36F}" srcOrd="0" destOrd="0" presId="urn:microsoft.com/office/officeart/2005/8/layout/hierarchy1"/>
    <dgm:cxn modelId="{18AF8698-F78C-4100-9F91-31E1B5A86A0D}" type="presParOf" srcId="{D7B76C15-C328-4EB7-B4F4-E1AA2CBFD36F}" destId="{3C498025-0349-40EB-B203-1AC927529CC7}" srcOrd="0" destOrd="0" presId="urn:microsoft.com/office/officeart/2005/8/layout/hierarchy1"/>
    <dgm:cxn modelId="{693239D1-4621-4537-9F77-95910E3EF510}" type="presParOf" srcId="{3C498025-0349-40EB-B203-1AC927529CC7}" destId="{4FBA39FF-4ECA-42C1-9E6A-D79EC54D6502}" srcOrd="0" destOrd="0" presId="urn:microsoft.com/office/officeart/2005/8/layout/hierarchy1"/>
    <dgm:cxn modelId="{A78ACB8B-6B82-4A01-BEB8-21D4353677CE}" type="presParOf" srcId="{3C498025-0349-40EB-B203-1AC927529CC7}" destId="{9AC83C5C-B71D-4B1B-A704-8BB89E533685}" srcOrd="1" destOrd="0" presId="urn:microsoft.com/office/officeart/2005/8/layout/hierarchy1"/>
    <dgm:cxn modelId="{9F94C877-6528-46CD-9CB9-40CBBABFD869}" type="presParOf" srcId="{D7B76C15-C328-4EB7-B4F4-E1AA2CBFD36F}" destId="{31A19C10-EC8E-40DE-8858-8E71F9B4C6DB}" srcOrd="1" destOrd="0" presId="urn:microsoft.com/office/officeart/2005/8/layout/hierarchy1"/>
    <dgm:cxn modelId="{2EDC2D5E-6B61-4637-804C-76B58D52E436}" type="presParOf" srcId="{31A19C10-EC8E-40DE-8858-8E71F9B4C6DB}" destId="{64EEB686-7686-47A9-9132-4643E7A860C9}" srcOrd="0" destOrd="0" presId="urn:microsoft.com/office/officeart/2005/8/layout/hierarchy1"/>
    <dgm:cxn modelId="{C41805AF-F749-4B54-82EF-B1B9044BD606}" type="presParOf" srcId="{31A19C10-EC8E-40DE-8858-8E71F9B4C6DB}" destId="{9445EFBA-171C-4871-9C27-F32D1C3C6E98}" srcOrd="1" destOrd="0" presId="urn:microsoft.com/office/officeart/2005/8/layout/hierarchy1"/>
    <dgm:cxn modelId="{CFFC1E5F-9F90-49CC-B119-FDFCA39F06CF}" type="presParOf" srcId="{9445EFBA-171C-4871-9C27-F32D1C3C6E98}" destId="{B94CCBA4-677A-460A-8192-D9B759E2AC71}" srcOrd="0" destOrd="0" presId="urn:microsoft.com/office/officeart/2005/8/layout/hierarchy1"/>
    <dgm:cxn modelId="{ADDF5023-9366-4FA3-A7F2-DF5990E4F36C}" type="presParOf" srcId="{B94CCBA4-677A-460A-8192-D9B759E2AC71}" destId="{F6E9BA98-5180-485D-A1DB-54F41BA1140C}" srcOrd="0" destOrd="0" presId="urn:microsoft.com/office/officeart/2005/8/layout/hierarchy1"/>
    <dgm:cxn modelId="{E2F3705B-A3D6-461C-A968-294EEC95681F}" type="presParOf" srcId="{B94CCBA4-677A-460A-8192-D9B759E2AC71}" destId="{C210FEF9-F6E5-480E-9D1A-A4B99062A6C8}" srcOrd="1" destOrd="0" presId="urn:microsoft.com/office/officeart/2005/8/layout/hierarchy1"/>
    <dgm:cxn modelId="{9D023650-A99A-4641-9EEE-052291954B30}" type="presParOf" srcId="{9445EFBA-171C-4871-9C27-F32D1C3C6E98}" destId="{C1050EB5-8AAA-411A-A94E-43E00693DB0E}" srcOrd="1" destOrd="0" presId="urn:microsoft.com/office/officeart/2005/8/layout/hierarchy1"/>
    <dgm:cxn modelId="{91CB5A06-6419-4EF7-A88F-C114B6A45568}" type="presParOf" srcId="{31A19C10-EC8E-40DE-8858-8E71F9B4C6DB}" destId="{D5C191FC-28B7-400F-8147-74092A411512}" srcOrd="2" destOrd="0" presId="urn:microsoft.com/office/officeart/2005/8/layout/hierarchy1"/>
    <dgm:cxn modelId="{A120ACA1-2032-40A1-99D2-C5588394F0D1}" type="presParOf" srcId="{31A19C10-EC8E-40DE-8858-8E71F9B4C6DB}" destId="{31B9581F-8F43-45BF-9AC7-44B1851E885A}" srcOrd="3" destOrd="0" presId="urn:microsoft.com/office/officeart/2005/8/layout/hierarchy1"/>
    <dgm:cxn modelId="{392A6947-FBBE-4B5A-9ED9-6A9B5D69E601}" type="presParOf" srcId="{31B9581F-8F43-45BF-9AC7-44B1851E885A}" destId="{242FC3D3-65C7-4F5F-A910-92A76277277D}" srcOrd="0" destOrd="0" presId="urn:microsoft.com/office/officeart/2005/8/layout/hierarchy1"/>
    <dgm:cxn modelId="{32B62389-413A-4FB9-990F-D85EA1836EEA}" type="presParOf" srcId="{242FC3D3-65C7-4F5F-A910-92A76277277D}" destId="{F85CF85D-FE80-4EF5-B6F4-8ABE397E8CC2}" srcOrd="0" destOrd="0" presId="urn:microsoft.com/office/officeart/2005/8/layout/hierarchy1"/>
    <dgm:cxn modelId="{62A040B1-1E3A-4276-9C9E-D43BFF3D9507}" type="presParOf" srcId="{242FC3D3-65C7-4F5F-A910-92A76277277D}" destId="{5948D4BC-9ABB-4352-9872-F8A980DE354F}" srcOrd="1" destOrd="0" presId="urn:microsoft.com/office/officeart/2005/8/layout/hierarchy1"/>
    <dgm:cxn modelId="{1009654D-502B-4417-8295-0D7ECEA39786}" type="presParOf" srcId="{31B9581F-8F43-45BF-9AC7-44B1851E885A}" destId="{6B9027FC-6899-4A2D-8B3B-FEDA3F5A57C5}" srcOrd="1" destOrd="0" presId="urn:microsoft.com/office/officeart/2005/8/layout/hierarchy1"/>
    <dgm:cxn modelId="{06BB3EDD-B711-4491-B65A-37C2291C03A9}" type="presParOf" srcId="{31A19C10-EC8E-40DE-8858-8E71F9B4C6DB}" destId="{83FB4F47-26AA-4503-B0F9-60CCF63DA704}" srcOrd="4" destOrd="0" presId="urn:microsoft.com/office/officeart/2005/8/layout/hierarchy1"/>
    <dgm:cxn modelId="{90928089-D7FC-4A87-BF9A-EE964B8AC821}" type="presParOf" srcId="{31A19C10-EC8E-40DE-8858-8E71F9B4C6DB}" destId="{4DF82804-0C13-4640-AA68-E63BD9598CAE}" srcOrd="5" destOrd="0" presId="urn:microsoft.com/office/officeart/2005/8/layout/hierarchy1"/>
    <dgm:cxn modelId="{66132752-D598-4333-A313-B4C38AAE2F43}" type="presParOf" srcId="{4DF82804-0C13-4640-AA68-E63BD9598CAE}" destId="{184A52AC-EAC2-46E5-A2CA-42C3EFFE70EE}" srcOrd="0" destOrd="0" presId="urn:microsoft.com/office/officeart/2005/8/layout/hierarchy1"/>
    <dgm:cxn modelId="{3DF04B4D-BF74-4B9F-BEB8-C38C779FE83C}" type="presParOf" srcId="{184A52AC-EAC2-46E5-A2CA-42C3EFFE70EE}" destId="{34AFA492-42F5-4451-83EE-C3FD045727BC}" srcOrd="0" destOrd="0" presId="urn:microsoft.com/office/officeart/2005/8/layout/hierarchy1"/>
    <dgm:cxn modelId="{2B405EBE-4549-4D98-BD27-9C3071A43ED2}" type="presParOf" srcId="{184A52AC-EAC2-46E5-A2CA-42C3EFFE70EE}" destId="{FE6D382A-CB2B-41E5-BA61-1DCAAE114E5F}" srcOrd="1" destOrd="0" presId="urn:microsoft.com/office/officeart/2005/8/layout/hierarchy1"/>
    <dgm:cxn modelId="{B3249733-C70D-44BA-9550-9C2D06D89779}" type="presParOf" srcId="{4DF82804-0C13-4640-AA68-E63BD9598CAE}" destId="{B1EAB35F-CF85-401F-BDC6-46EA7C7D88EC}" srcOrd="1" destOrd="0" presId="urn:microsoft.com/office/officeart/2005/8/layout/hierarchy1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2B73F4-4EEB-4368-92C8-B320726402BF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CB53F0-CC48-4465-AA5C-C2AA7B66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270DFC-FDCD-4BBD-B3CA-02D19480ECBB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8175"/>
            <a:ext cx="5661025" cy="4213225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9F7B50-D820-4057-B851-428E4EE22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764B9B-C87A-46E9-918A-19AC36755C7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FC1045-625A-4487-93BC-E70F68DB996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C41E7E-5D07-43D4-AFF7-0CE43F3FE2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76955D-03E4-49DF-B03E-CE296A00DEA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591AA8-158B-4F14-BAE6-D583F8AAA9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B4A3AB-94E6-4EFA-900C-22A62ABCFB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21B188-D533-4BBE-B974-4B40E3A057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EB82B5-A635-4847-BCCF-56FBE191A3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56C3E6-3E74-4366-824E-844A6551168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C80C28-FC5A-414A-985A-CF1EA80421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467CF3-D12C-416F-BB0B-6E19CE4A30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72BACF-C609-4BCB-9F37-25E9ECD14D3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695141-6195-4FC3-971A-4C38E82C9A9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93F28F-EF89-4C3A-BCC6-49FA98E2BE7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E6ACC2-AA5B-4C6E-AD72-B174FA0118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F3C824-457E-477C-A00C-214EFBD3B7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EFCC8B-1D7D-47D8-B19B-CF2CC8C9472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C9247F-3BE7-45D3-814D-A435A1B5F25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7722EC-4F8B-4CAA-AAD6-E89F3E0F35D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4C71D-2DAA-4B9D-8B22-52D79F69CE8B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B8291-D444-4DC7-AB4E-98A51304A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B254D-8723-4D98-B568-3BEC778F0861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E4DCD-16C7-4314-9288-647B6CA2E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16EED-0498-4101-A0FD-CD68391AB8D3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3362F-4DC9-4A92-B0D2-007C5C034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F558-33FD-45BB-90EF-0516F38E72AE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AABC1-9A97-46C2-BA60-30143882D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821EA-3E53-4031-85EE-844B3316E005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62C46-169A-4914-9AFE-4F68D03FA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F7D9D-0E04-4A0B-B543-24DC0C9475F0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3410C-97D2-46EC-8A27-E1E756D93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BE26D-BB68-4BBD-A934-1AF813E0A889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A0038-AB9C-4ADA-A79E-686439C2B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6896B-DF2A-4A60-BB53-DD2249AFB307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A5EC2-9459-4BDC-AF4D-7E790E929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84839-DFCB-45AE-848B-EAC103BED9CD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184CD-2240-4F87-85AF-D4BD6755A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27785-D270-488F-A676-FA5FC71CBBEA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CF8B-94A6-4EB2-AA9E-F159BFBDF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B81EB-C63E-4AFA-BB0B-4AF2A298E021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3AFD9-CEE4-4E36-A847-16843AD0B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SC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705600" y="5410200"/>
            <a:ext cx="2135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79CF33-D6A1-4F42-A8DF-68FB78C66FE0}" type="datetimeFigureOut">
              <a:rPr lang="en-US"/>
              <a:pPr>
                <a:defRPr/>
              </a:pPr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A27B00-8CCB-4058-B270-D3BFA430D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Antigens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Jennifer Nyland, PhD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Office: Bldg#1, Room B10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Phone: 733-1586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Email: jnyland@uscmed.sc.edu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Immunogenicity: method of administration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Dose</a:t>
            </a:r>
          </a:p>
          <a:p>
            <a:r>
              <a:rPr lang="en-US" smtClean="0"/>
              <a:t>Route</a:t>
            </a:r>
          </a:p>
          <a:p>
            <a:pPr lvl="1"/>
            <a:r>
              <a:rPr lang="en-US" smtClean="0"/>
              <a:t>Subcutaneous &gt; Intravenous &gt; Intragastric</a:t>
            </a:r>
          </a:p>
          <a:p>
            <a:r>
              <a:rPr lang="en-US" smtClean="0"/>
              <a:t>Adjuvant</a:t>
            </a:r>
          </a:p>
          <a:p>
            <a:pPr lvl="1"/>
            <a:r>
              <a:rPr lang="en-US" smtClean="0"/>
              <a:t>Substances that enhance immune response to 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Chemical nature of immunogen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Proteins</a:t>
            </a:r>
          </a:p>
          <a:p>
            <a:r>
              <a:rPr lang="en-US" smtClean="0"/>
              <a:t>Polysaccharides</a:t>
            </a:r>
          </a:p>
          <a:p>
            <a:r>
              <a:rPr lang="en-US" smtClean="0"/>
              <a:t>Nucleic acids</a:t>
            </a:r>
          </a:p>
          <a:p>
            <a:r>
              <a:rPr lang="en-US" smtClean="0"/>
              <a:t>Lipids</a:t>
            </a:r>
          </a:p>
          <a:p>
            <a:pPr lvl="1"/>
            <a:r>
              <a:rPr lang="en-US" smtClean="0"/>
              <a:t>Some glycolipids and phospholipids can be immunogenic for T cells and illicit a cell-mediated immune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Antigens: T-independent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102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Activate B cells </a:t>
            </a:r>
            <a:r>
              <a:rPr lang="en-US" u="sng" dirty="0" smtClean="0"/>
              <a:t>without</a:t>
            </a:r>
            <a:r>
              <a:rPr lang="en-US" dirty="0" smtClean="0"/>
              <a:t> MHC class II T help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Polysaccharides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Properties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Polymeric structure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Polyclonal B cell activation, but poor memory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Resistance to degradation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Examples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Pneumococcal polysaccharide, LPS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Flagella</a:t>
            </a:r>
          </a:p>
        </p:txBody>
      </p:sp>
      <p:pic>
        <p:nvPicPr>
          <p:cNvPr id="13316" name="Content Placeholder 5" descr="ag-1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76800" y="2057400"/>
            <a:ext cx="3594100" cy="1536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Antigens: T-dependent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smtClean="0"/>
              <a:t>Require T help to activate B cells</a:t>
            </a:r>
          </a:p>
          <a:p>
            <a:r>
              <a:rPr lang="en-US" smtClean="0"/>
              <a:t>Proteins</a:t>
            </a:r>
          </a:p>
          <a:p>
            <a:r>
              <a:rPr lang="en-US" smtClean="0"/>
              <a:t>Structure</a:t>
            </a:r>
          </a:p>
          <a:p>
            <a:r>
              <a:rPr lang="en-US" smtClean="0"/>
              <a:t>Examples</a:t>
            </a:r>
          </a:p>
          <a:p>
            <a:pPr lvl="1"/>
            <a:r>
              <a:rPr lang="en-US" smtClean="0"/>
              <a:t>Microbial proteins</a:t>
            </a:r>
          </a:p>
          <a:p>
            <a:pPr lvl="1"/>
            <a:r>
              <a:rPr lang="en-US" smtClean="0"/>
              <a:t>Non-self or altered-self proteins</a:t>
            </a:r>
          </a:p>
        </p:txBody>
      </p:sp>
      <p:pic>
        <p:nvPicPr>
          <p:cNvPr id="14340" name="Content Placeholder 4" descr="ag-2a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038600" y="2362200"/>
            <a:ext cx="4451350" cy="19002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Hapten-carrier conjugates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r>
              <a:rPr lang="en-US" smtClean="0"/>
              <a:t>Definition</a:t>
            </a:r>
          </a:p>
          <a:p>
            <a:pPr lvl="1"/>
            <a:r>
              <a:rPr lang="en-US" smtClean="0"/>
              <a:t>Ag only if bound to carrier protein</a:t>
            </a:r>
          </a:p>
          <a:p>
            <a:r>
              <a:rPr lang="en-US" smtClean="0"/>
              <a:t>Structure</a:t>
            </a:r>
          </a:p>
          <a:p>
            <a:pPr lvl="1"/>
            <a:r>
              <a:rPr lang="en-US" smtClean="0"/>
              <a:t>Native determinants</a:t>
            </a:r>
          </a:p>
          <a:p>
            <a:pPr lvl="1"/>
            <a:r>
              <a:rPr lang="en-US" smtClean="0"/>
              <a:t>Haptenic determinants</a:t>
            </a:r>
          </a:p>
        </p:txBody>
      </p:sp>
      <p:pic>
        <p:nvPicPr>
          <p:cNvPr id="15364" name="Content Placeholder 4" descr="ag-3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329113" y="2732088"/>
            <a:ext cx="4135437" cy="26019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Antigenic determinants recognized by</a:t>
            </a:r>
            <a:br>
              <a:rPr lang="en-US" dirty="0" smtClean="0"/>
            </a:br>
            <a:r>
              <a:rPr lang="en-US" dirty="0" smtClean="0"/>
              <a:t>B cells and </a:t>
            </a:r>
            <a:r>
              <a:rPr lang="en-US" dirty="0" err="1" smtClean="0"/>
              <a:t>Ab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Composition</a:t>
            </a:r>
          </a:p>
          <a:p>
            <a:pPr lvl="1"/>
            <a:r>
              <a:rPr lang="en-US" smtClean="0"/>
              <a:t>Proteins, polysaccharides, nucleic acids, haptens</a:t>
            </a:r>
          </a:p>
          <a:p>
            <a:pPr lvl="1"/>
            <a:r>
              <a:rPr lang="en-US" smtClean="0"/>
              <a:t>Sequence (linear) determinants</a:t>
            </a:r>
          </a:p>
          <a:p>
            <a:pPr lvl="1"/>
            <a:r>
              <a:rPr lang="en-US" smtClean="0"/>
              <a:t>Conformational determinants</a:t>
            </a:r>
          </a:p>
          <a:p>
            <a:r>
              <a:rPr lang="en-US" smtClean="0"/>
              <a:t>Size</a:t>
            </a:r>
          </a:p>
          <a:p>
            <a:pPr lvl="1"/>
            <a:r>
              <a:rPr lang="en-US" smtClean="0"/>
              <a:t>4-8 residues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Antigenic determinants </a:t>
            </a:r>
            <a:r>
              <a:rPr lang="en-US" dirty="0" err="1" smtClean="0"/>
              <a:t>recongized</a:t>
            </a:r>
            <a:r>
              <a:rPr lang="en-US" dirty="0" smtClean="0"/>
              <a:t> by</a:t>
            </a:r>
            <a:br>
              <a:rPr lang="en-US" dirty="0" smtClean="0"/>
            </a:br>
            <a:r>
              <a:rPr lang="en-US" dirty="0" smtClean="0"/>
              <a:t>B cells and </a:t>
            </a:r>
            <a:r>
              <a:rPr lang="en-US" dirty="0" err="1" smtClean="0"/>
              <a:t>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Composition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Number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Limited (</a:t>
            </a:r>
            <a:r>
              <a:rPr lang="en-US" dirty="0" err="1" smtClean="0"/>
              <a:t>immunodominant</a:t>
            </a:r>
            <a:r>
              <a:rPr lang="en-US" dirty="0" smtClean="0"/>
              <a:t> </a:t>
            </a:r>
            <a:r>
              <a:rPr lang="en-US" dirty="0" err="1" smtClean="0"/>
              <a:t>epitopes</a:t>
            </a:r>
            <a:r>
              <a:rPr lang="en-US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Located on the external surface of the Ag (exposed)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Antigenic determinants recognized by</a:t>
            </a:r>
            <a:br>
              <a:rPr lang="en-US" dirty="0" smtClean="0"/>
            </a:br>
            <a:r>
              <a:rPr lang="en-US" dirty="0" smtClean="0"/>
              <a:t>T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Composition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Proteins (some lipids)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Sequence determinants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Processed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MHC presentation (lipid presentation by MHC-like CD1)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Size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8-15 residues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Number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Limited to those that can bind MHC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54"/>
          <p:cNvGrpSpPr>
            <a:grpSpLocks/>
          </p:cNvGrpSpPr>
          <p:nvPr/>
        </p:nvGrpSpPr>
        <p:grpSpPr bwMode="auto">
          <a:xfrm>
            <a:off x="304800" y="1752600"/>
            <a:ext cx="4800600" cy="3730625"/>
            <a:chOff x="1143000" y="762000"/>
            <a:chExt cx="5481967" cy="4797814"/>
          </a:xfrm>
        </p:grpSpPr>
        <p:grpSp>
          <p:nvGrpSpPr>
            <p:cNvPr id="19461" name="Group 17"/>
            <p:cNvGrpSpPr>
              <a:grpSpLocks/>
            </p:cNvGrpSpPr>
            <p:nvPr/>
          </p:nvGrpSpPr>
          <p:grpSpPr bwMode="auto">
            <a:xfrm>
              <a:off x="1219200" y="762000"/>
              <a:ext cx="2209800" cy="2438400"/>
              <a:chOff x="914400" y="457200"/>
              <a:chExt cx="2209800" cy="2438400"/>
            </a:xfrm>
          </p:grpSpPr>
          <p:grpSp>
            <p:nvGrpSpPr>
              <p:cNvPr id="19498" name="Group 24"/>
              <p:cNvGrpSpPr>
                <a:grpSpLocks/>
              </p:cNvGrpSpPr>
              <p:nvPr/>
            </p:nvGrpSpPr>
            <p:grpSpPr bwMode="auto">
              <a:xfrm>
                <a:off x="914400" y="457200"/>
                <a:ext cx="2209800" cy="2438400"/>
                <a:chOff x="2438400" y="457200"/>
                <a:chExt cx="2209800" cy="2438400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2438400" y="457200"/>
                  <a:ext cx="2209800" cy="18288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2514477" y="610322"/>
                  <a:ext cx="1600720" cy="144751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9504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3276600" y="1371600"/>
                  <a:ext cx="675185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alibri" pitchFamily="34" charset="0"/>
                    </a:rPr>
                    <a:t>T cell</a:t>
                  </a:r>
                </a:p>
              </p:txBody>
            </p:sp>
            <p:sp>
              <p:nvSpPr>
                <p:cNvPr id="24" name="Chevron 23"/>
                <p:cNvSpPr/>
                <p:nvPr/>
              </p:nvSpPr>
              <p:spPr>
                <a:xfrm rot="16200000">
                  <a:off x="3085929" y="2170182"/>
                  <a:ext cx="914647" cy="534782"/>
                </a:xfrm>
                <a:prstGeom prst="chevron">
                  <a:avLst/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499" name="TextBox 19"/>
              <p:cNvSpPr txBox="1">
                <a:spLocks noChangeArrowheads="1"/>
              </p:cNvSpPr>
              <p:nvPr/>
            </p:nvSpPr>
            <p:spPr bwMode="auto">
              <a:xfrm>
                <a:off x="1752600" y="2209800"/>
                <a:ext cx="54059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Calibri" pitchFamily="34" charset="0"/>
                  </a:rPr>
                  <a:t>TCR</a:t>
                </a:r>
              </a:p>
            </p:txBody>
          </p:sp>
        </p:grpSp>
        <p:grpSp>
          <p:nvGrpSpPr>
            <p:cNvPr id="19462" name="Group 24"/>
            <p:cNvGrpSpPr>
              <a:grpSpLocks/>
            </p:cNvGrpSpPr>
            <p:nvPr/>
          </p:nvGrpSpPr>
          <p:grpSpPr bwMode="auto">
            <a:xfrm>
              <a:off x="4191000" y="762000"/>
              <a:ext cx="2209800" cy="2438400"/>
              <a:chOff x="914400" y="457200"/>
              <a:chExt cx="2209800" cy="2438400"/>
            </a:xfrm>
          </p:grpSpPr>
          <p:grpSp>
            <p:nvGrpSpPr>
              <p:cNvPr id="19490" name="Group 24"/>
              <p:cNvGrpSpPr>
                <a:grpSpLocks/>
              </p:cNvGrpSpPr>
              <p:nvPr/>
            </p:nvGrpSpPr>
            <p:grpSpPr bwMode="auto">
              <a:xfrm>
                <a:off x="914400" y="457200"/>
                <a:ext cx="2209800" cy="2438400"/>
                <a:chOff x="2438400" y="457200"/>
                <a:chExt cx="2209800" cy="243840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2438400" y="457200"/>
                  <a:ext cx="2209800" cy="18288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2513889" y="610322"/>
                  <a:ext cx="1600719" cy="144751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9496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3276600" y="1371600"/>
                  <a:ext cx="675185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alibri" pitchFamily="34" charset="0"/>
                    </a:rPr>
                    <a:t>T cell</a:t>
                  </a:r>
                </a:p>
              </p:txBody>
            </p:sp>
            <p:sp>
              <p:nvSpPr>
                <p:cNvPr id="31" name="Chevron 30"/>
                <p:cNvSpPr/>
                <p:nvPr/>
              </p:nvSpPr>
              <p:spPr>
                <a:xfrm rot="16200000">
                  <a:off x="3085340" y="2170184"/>
                  <a:ext cx="914647" cy="534781"/>
                </a:xfrm>
                <a:prstGeom prst="chevron">
                  <a:avLst/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491" name="TextBox 26"/>
              <p:cNvSpPr txBox="1">
                <a:spLocks noChangeArrowheads="1"/>
              </p:cNvSpPr>
              <p:nvPr/>
            </p:nvSpPr>
            <p:spPr bwMode="auto">
              <a:xfrm>
                <a:off x="1752600" y="2209800"/>
                <a:ext cx="54059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Calibri" pitchFamily="34" charset="0"/>
                  </a:rPr>
                  <a:t>TCR</a:t>
                </a:r>
              </a:p>
            </p:txBody>
          </p:sp>
        </p:grpSp>
        <p:grpSp>
          <p:nvGrpSpPr>
            <p:cNvPr id="19463" name="Group 31"/>
            <p:cNvGrpSpPr>
              <a:grpSpLocks/>
            </p:cNvGrpSpPr>
            <p:nvPr/>
          </p:nvGrpSpPr>
          <p:grpSpPr bwMode="auto">
            <a:xfrm>
              <a:off x="1143000" y="3352800"/>
              <a:ext cx="2226527" cy="2207014"/>
              <a:chOff x="56685" y="3429000"/>
              <a:chExt cx="2226527" cy="2207014"/>
            </a:xfrm>
          </p:grpSpPr>
          <p:grpSp>
            <p:nvGrpSpPr>
              <p:cNvPr id="19480" name="Group 32"/>
              <p:cNvGrpSpPr>
                <a:grpSpLocks/>
              </p:cNvGrpSpPr>
              <p:nvPr/>
            </p:nvGrpSpPr>
            <p:grpSpPr bwMode="auto">
              <a:xfrm>
                <a:off x="56685" y="4058116"/>
                <a:ext cx="2226527" cy="1577898"/>
                <a:chOff x="56685" y="4058116"/>
                <a:chExt cx="2226527" cy="1577898"/>
              </a:xfrm>
            </p:grpSpPr>
            <p:grpSp>
              <p:nvGrpSpPr>
                <p:cNvPr id="19484" name="Group 29"/>
                <p:cNvGrpSpPr>
                  <a:grpSpLocks/>
                </p:cNvGrpSpPr>
                <p:nvPr/>
              </p:nvGrpSpPr>
              <p:grpSpPr bwMode="auto">
                <a:xfrm rot="5400000">
                  <a:off x="381000" y="3733801"/>
                  <a:ext cx="1577898" cy="2226527"/>
                  <a:chOff x="5508703" y="3412273"/>
                  <a:chExt cx="1360449" cy="1810696"/>
                </a:xfrm>
              </p:grpSpPr>
              <p:sp>
                <p:nvSpPr>
                  <p:cNvPr id="39" name="Freeform 38"/>
                  <p:cNvSpPr/>
                  <p:nvPr/>
                </p:nvSpPr>
                <p:spPr>
                  <a:xfrm>
                    <a:off x="5508703" y="3412273"/>
                    <a:ext cx="1360449" cy="1810696"/>
                  </a:xfrm>
                  <a:custGeom>
                    <a:avLst/>
                    <a:gdLst>
                      <a:gd name="connsiteX0" fmla="*/ 33454 w 1360449"/>
                      <a:gd name="connsiteY0" fmla="*/ 1605776 h 1810696"/>
                      <a:gd name="connsiteX1" fmla="*/ 33454 w 1360449"/>
                      <a:gd name="connsiteY1" fmla="*/ 1605776 h 1810696"/>
                      <a:gd name="connsiteX2" fmla="*/ 11152 w 1360449"/>
                      <a:gd name="connsiteY2" fmla="*/ 1371600 h 1810696"/>
                      <a:gd name="connsiteX3" fmla="*/ 0 w 1360449"/>
                      <a:gd name="connsiteY3" fmla="*/ 1293542 h 1810696"/>
                      <a:gd name="connsiteX4" fmla="*/ 11152 w 1360449"/>
                      <a:gd name="connsiteY4" fmla="*/ 1070517 h 1810696"/>
                      <a:gd name="connsiteX5" fmla="*/ 33454 w 1360449"/>
                      <a:gd name="connsiteY5" fmla="*/ 825190 h 1810696"/>
                      <a:gd name="connsiteX6" fmla="*/ 55757 w 1360449"/>
                      <a:gd name="connsiteY6" fmla="*/ 691376 h 1810696"/>
                      <a:gd name="connsiteX7" fmla="*/ 66908 w 1360449"/>
                      <a:gd name="connsiteY7" fmla="*/ 635620 h 1810696"/>
                      <a:gd name="connsiteX8" fmla="*/ 100361 w 1360449"/>
                      <a:gd name="connsiteY8" fmla="*/ 535259 h 1810696"/>
                      <a:gd name="connsiteX9" fmla="*/ 178420 w 1360449"/>
                      <a:gd name="connsiteY9" fmla="*/ 412595 h 1810696"/>
                      <a:gd name="connsiteX10" fmla="*/ 200722 w 1360449"/>
                      <a:gd name="connsiteY10" fmla="*/ 367990 h 1810696"/>
                      <a:gd name="connsiteX11" fmla="*/ 256478 w 1360449"/>
                      <a:gd name="connsiteY11" fmla="*/ 267629 h 1810696"/>
                      <a:gd name="connsiteX12" fmla="*/ 278781 w 1360449"/>
                      <a:gd name="connsiteY12" fmla="*/ 189571 h 1810696"/>
                      <a:gd name="connsiteX13" fmla="*/ 323386 w 1360449"/>
                      <a:gd name="connsiteY13" fmla="*/ 133815 h 1810696"/>
                      <a:gd name="connsiteX14" fmla="*/ 345688 w 1360449"/>
                      <a:gd name="connsiteY14" fmla="*/ 89210 h 1810696"/>
                      <a:gd name="connsiteX15" fmla="*/ 390293 w 1360449"/>
                      <a:gd name="connsiteY15" fmla="*/ 55756 h 1810696"/>
                      <a:gd name="connsiteX16" fmla="*/ 412596 w 1360449"/>
                      <a:gd name="connsiteY16" fmla="*/ 33454 h 1810696"/>
                      <a:gd name="connsiteX17" fmla="*/ 490654 w 1360449"/>
                      <a:gd name="connsiteY17" fmla="*/ 0 h 1810696"/>
                      <a:gd name="connsiteX18" fmla="*/ 646771 w 1360449"/>
                      <a:gd name="connsiteY18" fmla="*/ 22303 h 1810696"/>
                      <a:gd name="connsiteX19" fmla="*/ 735981 w 1360449"/>
                      <a:gd name="connsiteY19" fmla="*/ 66907 h 1810696"/>
                      <a:gd name="connsiteX20" fmla="*/ 758283 w 1360449"/>
                      <a:gd name="connsiteY20" fmla="*/ 89210 h 1810696"/>
                      <a:gd name="connsiteX21" fmla="*/ 847493 w 1360449"/>
                      <a:gd name="connsiteY21" fmla="*/ 111512 h 1810696"/>
                      <a:gd name="connsiteX22" fmla="*/ 925552 w 1360449"/>
                      <a:gd name="connsiteY22" fmla="*/ 189571 h 1810696"/>
                      <a:gd name="connsiteX23" fmla="*/ 959005 w 1360449"/>
                      <a:gd name="connsiteY23" fmla="*/ 223025 h 1810696"/>
                      <a:gd name="connsiteX24" fmla="*/ 1048215 w 1360449"/>
                      <a:gd name="connsiteY24" fmla="*/ 289932 h 1810696"/>
                      <a:gd name="connsiteX25" fmla="*/ 1070518 w 1360449"/>
                      <a:gd name="connsiteY25" fmla="*/ 323386 h 1810696"/>
                      <a:gd name="connsiteX26" fmla="*/ 1126274 w 1360449"/>
                      <a:gd name="connsiteY26" fmla="*/ 401444 h 1810696"/>
                      <a:gd name="connsiteX27" fmla="*/ 1148576 w 1360449"/>
                      <a:gd name="connsiteY27" fmla="*/ 446049 h 1810696"/>
                      <a:gd name="connsiteX28" fmla="*/ 1182030 w 1360449"/>
                      <a:gd name="connsiteY28" fmla="*/ 457200 h 1810696"/>
                      <a:gd name="connsiteX29" fmla="*/ 1193181 w 1360449"/>
                      <a:gd name="connsiteY29" fmla="*/ 490654 h 1810696"/>
                      <a:gd name="connsiteX30" fmla="*/ 1215483 w 1360449"/>
                      <a:gd name="connsiteY30" fmla="*/ 602166 h 1810696"/>
                      <a:gd name="connsiteX31" fmla="*/ 1260088 w 1360449"/>
                      <a:gd name="connsiteY31" fmla="*/ 669073 h 1810696"/>
                      <a:gd name="connsiteX32" fmla="*/ 1282391 w 1360449"/>
                      <a:gd name="connsiteY32" fmla="*/ 747132 h 1810696"/>
                      <a:gd name="connsiteX33" fmla="*/ 1304693 w 1360449"/>
                      <a:gd name="connsiteY33" fmla="*/ 814039 h 1810696"/>
                      <a:gd name="connsiteX34" fmla="*/ 1315844 w 1360449"/>
                      <a:gd name="connsiteY34" fmla="*/ 847493 h 1810696"/>
                      <a:gd name="connsiteX35" fmla="*/ 1326996 w 1360449"/>
                      <a:gd name="connsiteY35" fmla="*/ 880947 h 1810696"/>
                      <a:gd name="connsiteX36" fmla="*/ 1349298 w 1360449"/>
                      <a:gd name="connsiteY36" fmla="*/ 1037064 h 1810696"/>
                      <a:gd name="connsiteX37" fmla="*/ 1360449 w 1360449"/>
                      <a:gd name="connsiteY37" fmla="*/ 1115122 h 1810696"/>
                      <a:gd name="connsiteX38" fmla="*/ 1349298 w 1360449"/>
                      <a:gd name="connsiteY38" fmla="*/ 1438507 h 1810696"/>
                      <a:gd name="connsiteX39" fmla="*/ 1338147 w 1360449"/>
                      <a:gd name="connsiteY39" fmla="*/ 1471961 h 1810696"/>
                      <a:gd name="connsiteX40" fmla="*/ 1315844 w 1360449"/>
                      <a:gd name="connsiteY40" fmla="*/ 1494264 h 1810696"/>
                      <a:gd name="connsiteX41" fmla="*/ 1304693 w 1360449"/>
                      <a:gd name="connsiteY41" fmla="*/ 1527717 h 1810696"/>
                      <a:gd name="connsiteX42" fmla="*/ 1248937 w 1360449"/>
                      <a:gd name="connsiteY42" fmla="*/ 1572322 h 1810696"/>
                      <a:gd name="connsiteX43" fmla="*/ 1148576 w 1360449"/>
                      <a:gd name="connsiteY43" fmla="*/ 1650381 h 1810696"/>
                      <a:gd name="connsiteX44" fmla="*/ 1148576 w 1360449"/>
                      <a:gd name="connsiteY44" fmla="*/ 1650381 h 1810696"/>
                      <a:gd name="connsiteX45" fmla="*/ 1103971 w 1360449"/>
                      <a:gd name="connsiteY45" fmla="*/ 1683834 h 1810696"/>
                      <a:gd name="connsiteX46" fmla="*/ 1014761 w 1360449"/>
                      <a:gd name="connsiteY46" fmla="*/ 1706137 h 1810696"/>
                      <a:gd name="connsiteX47" fmla="*/ 981308 w 1360449"/>
                      <a:gd name="connsiteY47" fmla="*/ 1739590 h 1810696"/>
                      <a:gd name="connsiteX48" fmla="*/ 947854 w 1360449"/>
                      <a:gd name="connsiteY48" fmla="*/ 1750742 h 1810696"/>
                      <a:gd name="connsiteX49" fmla="*/ 847493 w 1360449"/>
                      <a:gd name="connsiteY49" fmla="*/ 1773044 h 1810696"/>
                      <a:gd name="connsiteX50" fmla="*/ 802888 w 1360449"/>
                      <a:gd name="connsiteY50" fmla="*/ 1784195 h 1810696"/>
                      <a:gd name="connsiteX51" fmla="*/ 769435 w 1360449"/>
                      <a:gd name="connsiteY51" fmla="*/ 1795347 h 1810696"/>
                      <a:gd name="connsiteX52" fmla="*/ 702527 w 1360449"/>
                      <a:gd name="connsiteY52" fmla="*/ 1806498 h 1810696"/>
                      <a:gd name="connsiteX53" fmla="*/ 367991 w 1360449"/>
                      <a:gd name="connsiteY53" fmla="*/ 1795347 h 1810696"/>
                      <a:gd name="connsiteX54" fmla="*/ 301083 w 1360449"/>
                      <a:gd name="connsiteY54" fmla="*/ 1750742 h 1810696"/>
                      <a:gd name="connsiteX55" fmla="*/ 245327 w 1360449"/>
                      <a:gd name="connsiteY55" fmla="*/ 1739590 h 1810696"/>
                      <a:gd name="connsiteX56" fmla="*/ 178420 w 1360449"/>
                      <a:gd name="connsiteY56" fmla="*/ 1717288 h 1810696"/>
                      <a:gd name="connsiteX57" fmla="*/ 144966 w 1360449"/>
                      <a:gd name="connsiteY57" fmla="*/ 1683834 h 1810696"/>
                      <a:gd name="connsiteX58" fmla="*/ 111513 w 1360449"/>
                      <a:gd name="connsiteY58" fmla="*/ 1672683 h 1810696"/>
                      <a:gd name="connsiteX59" fmla="*/ 66908 w 1360449"/>
                      <a:gd name="connsiteY59" fmla="*/ 1628078 h 1810696"/>
                      <a:gd name="connsiteX60" fmla="*/ 33454 w 1360449"/>
                      <a:gd name="connsiteY60" fmla="*/ 1605776 h 18106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</a:cxnLst>
                    <a:rect l="l" t="t" r="r" b="b"/>
                    <a:pathLst>
                      <a:path w="1360449" h="1810696">
                        <a:moveTo>
                          <a:pt x="33454" y="1605776"/>
                        </a:moveTo>
                        <a:lnTo>
                          <a:pt x="33454" y="1605776"/>
                        </a:lnTo>
                        <a:cubicBezTo>
                          <a:pt x="26020" y="1527717"/>
                          <a:pt x="19506" y="1449566"/>
                          <a:pt x="11152" y="1371600"/>
                        </a:cubicBezTo>
                        <a:cubicBezTo>
                          <a:pt x="8352" y="1345466"/>
                          <a:pt x="0" y="1319826"/>
                          <a:pt x="0" y="1293542"/>
                        </a:cubicBezTo>
                        <a:cubicBezTo>
                          <a:pt x="0" y="1219107"/>
                          <a:pt x="6781" y="1144823"/>
                          <a:pt x="11152" y="1070517"/>
                        </a:cubicBezTo>
                        <a:cubicBezTo>
                          <a:pt x="16622" y="977525"/>
                          <a:pt x="20322" y="912738"/>
                          <a:pt x="33454" y="825190"/>
                        </a:cubicBezTo>
                        <a:cubicBezTo>
                          <a:pt x="40162" y="780470"/>
                          <a:pt x="46889" y="735718"/>
                          <a:pt x="55757" y="691376"/>
                        </a:cubicBezTo>
                        <a:cubicBezTo>
                          <a:pt x="59474" y="672791"/>
                          <a:pt x="61701" y="653844"/>
                          <a:pt x="66908" y="635620"/>
                        </a:cubicBezTo>
                        <a:cubicBezTo>
                          <a:pt x="76595" y="601714"/>
                          <a:pt x="75426" y="560194"/>
                          <a:pt x="100361" y="535259"/>
                        </a:cubicBezTo>
                        <a:cubicBezTo>
                          <a:pt x="157324" y="478296"/>
                          <a:pt x="126763" y="515910"/>
                          <a:pt x="178420" y="412595"/>
                        </a:cubicBezTo>
                        <a:cubicBezTo>
                          <a:pt x="185854" y="397727"/>
                          <a:pt x="195465" y="383760"/>
                          <a:pt x="200722" y="367990"/>
                        </a:cubicBezTo>
                        <a:cubicBezTo>
                          <a:pt x="225956" y="292294"/>
                          <a:pt x="192572" y="382660"/>
                          <a:pt x="256478" y="267629"/>
                        </a:cubicBezTo>
                        <a:cubicBezTo>
                          <a:pt x="270047" y="243205"/>
                          <a:pt x="267947" y="214850"/>
                          <a:pt x="278781" y="189571"/>
                        </a:cubicBezTo>
                        <a:cubicBezTo>
                          <a:pt x="289332" y="164951"/>
                          <a:pt x="305399" y="151801"/>
                          <a:pt x="323386" y="133815"/>
                        </a:cubicBezTo>
                        <a:cubicBezTo>
                          <a:pt x="330820" y="118947"/>
                          <a:pt x="334870" y="101831"/>
                          <a:pt x="345688" y="89210"/>
                        </a:cubicBezTo>
                        <a:cubicBezTo>
                          <a:pt x="357783" y="75099"/>
                          <a:pt x="376015" y="67654"/>
                          <a:pt x="390293" y="55756"/>
                        </a:cubicBezTo>
                        <a:cubicBezTo>
                          <a:pt x="398370" y="49025"/>
                          <a:pt x="403848" y="39286"/>
                          <a:pt x="412596" y="33454"/>
                        </a:cubicBezTo>
                        <a:cubicBezTo>
                          <a:pt x="440159" y="15079"/>
                          <a:pt x="460914" y="9913"/>
                          <a:pt x="490654" y="0"/>
                        </a:cubicBezTo>
                        <a:cubicBezTo>
                          <a:pt x="540747" y="4554"/>
                          <a:pt x="598497" y="360"/>
                          <a:pt x="646771" y="22303"/>
                        </a:cubicBezTo>
                        <a:cubicBezTo>
                          <a:pt x="677037" y="36060"/>
                          <a:pt x="735981" y="66907"/>
                          <a:pt x="735981" y="66907"/>
                        </a:cubicBezTo>
                        <a:cubicBezTo>
                          <a:pt x="743415" y="74341"/>
                          <a:pt x="748521" y="85305"/>
                          <a:pt x="758283" y="89210"/>
                        </a:cubicBezTo>
                        <a:cubicBezTo>
                          <a:pt x="786742" y="100594"/>
                          <a:pt x="847493" y="111512"/>
                          <a:pt x="847493" y="111512"/>
                        </a:cubicBezTo>
                        <a:lnTo>
                          <a:pt x="925552" y="189571"/>
                        </a:lnTo>
                        <a:cubicBezTo>
                          <a:pt x="936703" y="200722"/>
                          <a:pt x="946389" y="213563"/>
                          <a:pt x="959005" y="223025"/>
                        </a:cubicBezTo>
                        <a:cubicBezTo>
                          <a:pt x="988742" y="245327"/>
                          <a:pt x="1027596" y="259004"/>
                          <a:pt x="1048215" y="289932"/>
                        </a:cubicBezTo>
                        <a:cubicBezTo>
                          <a:pt x="1055649" y="301083"/>
                          <a:pt x="1062728" y="312480"/>
                          <a:pt x="1070518" y="323386"/>
                        </a:cubicBezTo>
                        <a:cubicBezTo>
                          <a:pt x="1087610" y="347315"/>
                          <a:pt x="1111259" y="375168"/>
                          <a:pt x="1126274" y="401444"/>
                        </a:cubicBezTo>
                        <a:cubicBezTo>
                          <a:pt x="1134521" y="415877"/>
                          <a:pt x="1136822" y="434295"/>
                          <a:pt x="1148576" y="446049"/>
                        </a:cubicBezTo>
                        <a:cubicBezTo>
                          <a:pt x="1156888" y="454361"/>
                          <a:pt x="1170879" y="453483"/>
                          <a:pt x="1182030" y="457200"/>
                        </a:cubicBezTo>
                        <a:cubicBezTo>
                          <a:pt x="1185747" y="468351"/>
                          <a:pt x="1190538" y="479201"/>
                          <a:pt x="1193181" y="490654"/>
                        </a:cubicBezTo>
                        <a:cubicBezTo>
                          <a:pt x="1201705" y="527590"/>
                          <a:pt x="1202173" y="566673"/>
                          <a:pt x="1215483" y="602166"/>
                        </a:cubicBezTo>
                        <a:cubicBezTo>
                          <a:pt x="1224895" y="627263"/>
                          <a:pt x="1260088" y="669073"/>
                          <a:pt x="1260088" y="669073"/>
                        </a:cubicBezTo>
                        <a:cubicBezTo>
                          <a:pt x="1297566" y="781511"/>
                          <a:pt x="1240381" y="607099"/>
                          <a:pt x="1282391" y="747132"/>
                        </a:cubicBezTo>
                        <a:cubicBezTo>
                          <a:pt x="1289146" y="769649"/>
                          <a:pt x="1297259" y="791737"/>
                          <a:pt x="1304693" y="814039"/>
                        </a:cubicBezTo>
                        <a:lnTo>
                          <a:pt x="1315844" y="847493"/>
                        </a:lnTo>
                        <a:lnTo>
                          <a:pt x="1326996" y="880947"/>
                        </a:lnTo>
                        <a:lnTo>
                          <a:pt x="1349298" y="1037064"/>
                        </a:lnTo>
                        <a:lnTo>
                          <a:pt x="1360449" y="1115122"/>
                        </a:lnTo>
                        <a:cubicBezTo>
                          <a:pt x="1356732" y="1222917"/>
                          <a:pt x="1356026" y="1330858"/>
                          <a:pt x="1349298" y="1438507"/>
                        </a:cubicBezTo>
                        <a:cubicBezTo>
                          <a:pt x="1348565" y="1450239"/>
                          <a:pt x="1344195" y="1461882"/>
                          <a:pt x="1338147" y="1471961"/>
                        </a:cubicBezTo>
                        <a:cubicBezTo>
                          <a:pt x="1332738" y="1480976"/>
                          <a:pt x="1323278" y="1486830"/>
                          <a:pt x="1315844" y="1494264"/>
                        </a:cubicBezTo>
                        <a:cubicBezTo>
                          <a:pt x="1312127" y="1505415"/>
                          <a:pt x="1310740" y="1517638"/>
                          <a:pt x="1304693" y="1527717"/>
                        </a:cubicBezTo>
                        <a:cubicBezTo>
                          <a:pt x="1291714" y="1549349"/>
                          <a:pt x="1267174" y="1557125"/>
                          <a:pt x="1248937" y="1572322"/>
                        </a:cubicBezTo>
                        <a:cubicBezTo>
                          <a:pt x="1144114" y="1659673"/>
                          <a:pt x="1317692" y="1537636"/>
                          <a:pt x="1148576" y="1650381"/>
                        </a:cubicBezTo>
                        <a:lnTo>
                          <a:pt x="1148576" y="1650381"/>
                        </a:lnTo>
                        <a:cubicBezTo>
                          <a:pt x="1133708" y="1661532"/>
                          <a:pt x="1121127" y="1676686"/>
                          <a:pt x="1103971" y="1683834"/>
                        </a:cubicBezTo>
                        <a:cubicBezTo>
                          <a:pt x="1075677" y="1695623"/>
                          <a:pt x="1014761" y="1706137"/>
                          <a:pt x="1014761" y="1706137"/>
                        </a:cubicBezTo>
                        <a:cubicBezTo>
                          <a:pt x="1003610" y="1717288"/>
                          <a:pt x="994429" y="1730842"/>
                          <a:pt x="981308" y="1739590"/>
                        </a:cubicBezTo>
                        <a:cubicBezTo>
                          <a:pt x="971528" y="1746110"/>
                          <a:pt x="959156" y="1747513"/>
                          <a:pt x="947854" y="1750742"/>
                        </a:cubicBezTo>
                        <a:cubicBezTo>
                          <a:pt x="900271" y="1764337"/>
                          <a:pt x="899220" y="1761549"/>
                          <a:pt x="847493" y="1773044"/>
                        </a:cubicBezTo>
                        <a:cubicBezTo>
                          <a:pt x="832532" y="1776369"/>
                          <a:pt x="817624" y="1779985"/>
                          <a:pt x="802888" y="1784195"/>
                        </a:cubicBezTo>
                        <a:cubicBezTo>
                          <a:pt x="791586" y="1787424"/>
                          <a:pt x="780909" y="1792797"/>
                          <a:pt x="769435" y="1795347"/>
                        </a:cubicBezTo>
                        <a:cubicBezTo>
                          <a:pt x="747363" y="1800252"/>
                          <a:pt x="724830" y="1802781"/>
                          <a:pt x="702527" y="1806498"/>
                        </a:cubicBezTo>
                        <a:cubicBezTo>
                          <a:pt x="591015" y="1802781"/>
                          <a:pt x="478504" y="1810696"/>
                          <a:pt x="367991" y="1795347"/>
                        </a:cubicBezTo>
                        <a:cubicBezTo>
                          <a:pt x="341441" y="1791660"/>
                          <a:pt x="327367" y="1755999"/>
                          <a:pt x="301083" y="1750742"/>
                        </a:cubicBezTo>
                        <a:cubicBezTo>
                          <a:pt x="282498" y="1747025"/>
                          <a:pt x="263613" y="1744577"/>
                          <a:pt x="245327" y="1739590"/>
                        </a:cubicBezTo>
                        <a:cubicBezTo>
                          <a:pt x="222647" y="1733404"/>
                          <a:pt x="178420" y="1717288"/>
                          <a:pt x="178420" y="1717288"/>
                        </a:cubicBezTo>
                        <a:cubicBezTo>
                          <a:pt x="167269" y="1706137"/>
                          <a:pt x="158088" y="1692582"/>
                          <a:pt x="144966" y="1683834"/>
                        </a:cubicBezTo>
                        <a:cubicBezTo>
                          <a:pt x="135186" y="1677314"/>
                          <a:pt x="121078" y="1679515"/>
                          <a:pt x="111513" y="1672683"/>
                        </a:cubicBezTo>
                        <a:cubicBezTo>
                          <a:pt x="94403" y="1660461"/>
                          <a:pt x="81776" y="1642946"/>
                          <a:pt x="66908" y="1628078"/>
                        </a:cubicBezTo>
                        <a:cubicBezTo>
                          <a:pt x="41977" y="1603147"/>
                          <a:pt x="39030" y="1609493"/>
                          <a:pt x="33454" y="1605776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20000"/>
                      <a:lumOff val="80000"/>
                    </a:schemeClr>
                  </a:solidFill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40" name="Oval 39"/>
                  <p:cNvSpPr/>
                  <p:nvPr/>
                </p:nvSpPr>
                <p:spPr>
                  <a:xfrm>
                    <a:off x="5638726" y="4190992"/>
                    <a:ext cx="991030" cy="914037"/>
                  </a:xfrm>
                  <a:prstGeom prst="ellipse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9485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914400" y="4724400"/>
                  <a:ext cx="569387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alibri" pitchFamily="34" charset="0"/>
                    </a:rPr>
                    <a:t>APC</a:t>
                  </a:r>
                </a:p>
              </p:txBody>
            </p:sp>
          </p:grpSp>
          <p:grpSp>
            <p:nvGrpSpPr>
              <p:cNvPr id="19481" name="Group 33"/>
              <p:cNvGrpSpPr>
                <a:grpSpLocks/>
              </p:cNvGrpSpPr>
              <p:nvPr/>
            </p:nvGrpSpPr>
            <p:grpSpPr bwMode="auto">
              <a:xfrm>
                <a:off x="914400" y="3429000"/>
                <a:ext cx="649537" cy="914400"/>
                <a:chOff x="3200400" y="3200400"/>
                <a:chExt cx="649537" cy="914400"/>
              </a:xfrm>
            </p:grpSpPr>
            <p:sp>
              <p:nvSpPr>
                <p:cNvPr id="35" name="Chevron 34"/>
                <p:cNvSpPr/>
                <p:nvPr/>
              </p:nvSpPr>
              <p:spPr>
                <a:xfrm rot="5400000">
                  <a:off x="3085449" y="3391259"/>
                  <a:ext cx="914647" cy="532969"/>
                </a:xfrm>
                <a:prstGeom prst="chevron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483" name="TextBox 35"/>
                <p:cNvSpPr txBox="1">
                  <a:spLocks noChangeArrowheads="1"/>
                </p:cNvSpPr>
                <p:nvPr/>
              </p:nvSpPr>
              <p:spPr bwMode="auto">
                <a:xfrm>
                  <a:off x="3200400" y="3581400"/>
                  <a:ext cx="649537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alibri" pitchFamily="34" charset="0"/>
                    </a:rPr>
                    <a:t>MHC</a:t>
                  </a:r>
                </a:p>
              </p:txBody>
            </p:sp>
          </p:grpSp>
        </p:grpSp>
        <p:grpSp>
          <p:nvGrpSpPr>
            <p:cNvPr id="19464" name="Group 40"/>
            <p:cNvGrpSpPr>
              <a:grpSpLocks/>
            </p:cNvGrpSpPr>
            <p:nvPr/>
          </p:nvGrpSpPr>
          <p:grpSpPr bwMode="auto">
            <a:xfrm>
              <a:off x="4114800" y="3352800"/>
              <a:ext cx="2226527" cy="2207014"/>
              <a:chOff x="56685" y="3429000"/>
              <a:chExt cx="2226527" cy="2207014"/>
            </a:xfrm>
          </p:grpSpPr>
          <p:grpSp>
            <p:nvGrpSpPr>
              <p:cNvPr id="19470" name="Group 32"/>
              <p:cNvGrpSpPr>
                <a:grpSpLocks/>
              </p:cNvGrpSpPr>
              <p:nvPr/>
            </p:nvGrpSpPr>
            <p:grpSpPr bwMode="auto">
              <a:xfrm>
                <a:off x="56685" y="4058116"/>
                <a:ext cx="2226527" cy="1577898"/>
                <a:chOff x="56685" y="4058116"/>
                <a:chExt cx="2226527" cy="1577898"/>
              </a:xfrm>
            </p:grpSpPr>
            <p:grpSp>
              <p:nvGrpSpPr>
                <p:cNvPr id="19474" name="Group 29"/>
                <p:cNvGrpSpPr>
                  <a:grpSpLocks/>
                </p:cNvGrpSpPr>
                <p:nvPr/>
              </p:nvGrpSpPr>
              <p:grpSpPr bwMode="auto">
                <a:xfrm rot="5400000">
                  <a:off x="381000" y="3733801"/>
                  <a:ext cx="1577898" cy="2226527"/>
                  <a:chOff x="5508703" y="3412273"/>
                  <a:chExt cx="1360449" cy="1810696"/>
                </a:xfrm>
              </p:grpSpPr>
              <p:sp>
                <p:nvSpPr>
                  <p:cNvPr id="48" name="Freeform 47"/>
                  <p:cNvSpPr/>
                  <p:nvPr/>
                </p:nvSpPr>
                <p:spPr>
                  <a:xfrm>
                    <a:off x="5508703" y="3412273"/>
                    <a:ext cx="1360449" cy="1810696"/>
                  </a:xfrm>
                  <a:custGeom>
                    <a:avLst/>
                    <a:gdLst>
                      <a:gd name="connsiteX0" fmla="*/ 33454 w 1360449"/>
                      <a:gd name="connsiteY0" fmla="*/ 1605776 h 1810696"/>
                      <a:gd name="connsiteX1" fmla="*/ 33454 w 1360449"/>
                      <a:gd name="connsiteY1" fmla="*/ 1605776 h 1810696"/>
                      <a:gd name="connsiteX2" fmla="*/ 11152 w 1360449"/>
                      <a:gd name="connsiteY2" fmla="*/ 1371600 h 1810696"/>
                      <a:gd name="connsiteX3" fmla="*/ 0 w 1360449"/>
                      <a:gd name="connsiteY3" fmla="*/ 1293542 h 1810696"/>
                      <a:gd name="connsiteX4" fmla="*/ 11152 w 1360449"/>
                      <a:gd name="connsiteY4" fmla="*/ 1070517 h 1810696"/>
                      <a:gd name="connsiteX5" fmla="*/ 33454 w 1360449"/>
                      <a:gd name="connsiteY5" fmla="*/ 825190 h 1810696"/>
                      <a:gd name="connsiteX6" fmla="*/ 55757 w 1360449"/>
                      <a:gd name="connsiteY6" fmla="*/ 691376 h 1810696"/>
                      <a:gd name="connsiteX7" fmla="*/ 66908 w 1360449"/>
                      <a:gd name="connsiteY7" fmla="*/ 635620 h 1810696"/>
                      <a:gd name="connsiteX8" fmla="*/ 100361 w 1360449"/>
                      <a:gd name="connsiteY8" fmla="*/ 535259 h 1810696"/>
                      <a:gd name="connsiteX9" fmla="*/ 178420 w 1360449"/>
                      <a:gd name="connsiteY9" fmla="*/ 412595 h 1810696"/>
                      <a:gd name="connsiteX10" fmla="*/ 200722 w 1360449"/>
                      <a:gd name="connsiteY10" fmla="*/ 367990 h 1810696"/>
                      <a:gd name="connsiteX11" fmla="*/ 256478 w 1360449"/>
                      <a:gd name="connsiteY11" fmla="*/ 267629 h 1810696"/>
                      <a:gd name="connsiteX12" fmla="*/ 278781 w 1360449"/>
                      <a:gd name="connsiteY12" fmla="*/ 189571 h 1810696"/>
                      <a:gd name="connsiteX13" fmla="*/ 323386 w 1360449"/>
                      <a:gd name="connsiteY13" fmla="*/ 133815 h 1810696"/>
                      <a:gd name="connsiteX14" fmla="*/ 345688 w 1360449"/>
                      <a:gd name="connsiteY14" fmla="*/ 89210 h 1810696"/>
                      <a:gd name="connsiteX15" fmla="*/ 390293 w 1360449"/>
                      <a:gd name="connsiteY15" fmla="*/ 55756 h 1810696"/>
                      <a:gd name="connsiteX16" fmla="*/ 412596 w 1360449"/>
                      <a:gd name="connsiteY16" fmla="*/ 33454 h 1810696"/>
                      <a:gd name="connsiteX17" fmla="*/ 490654 w 1360449"/>
                      <a:gd name="connsiteY17" fmla="*/ 0 h 1810696"/>
                      <a:gd name="connsiteX18" fmla="*/ 646771 w 1360449"/>
                      <a:gd name="connsiteY18" fmla="*/ 22303 h 1810696"/>
                      <a:gd name="connsiteX19" fmla="*/ 735981 w 1360449"/>
                      <a:gd name="connsiteY19" fmla="*/ 66907 h 1810696"/>
                      <a:gd name="connsiteX20" fmla="*/ 758283 w 1360449"/>
                      <a:gd name="connsiteY20" fmla="*/ 89210 h 1810696"/>
                      <a:gd name="connsiteX21" fmla="*/ 847493 w 1360449"/>
                      <a:gd name="connsiteY21" fmla="*/ 111512 h 1810696"/>
                      <a:gd name="connsiteX22" fmla="*/ 925552 w 1360449"/>
                      <a:gd name="connsiteY22" fmla="*/ 189571 h 1810696"/>
                      <a:gd name="connsiteX23" fmla="*/ 959005 w 1360449"/>
                      <a:gd name="connsiteY23" fmla="*/ 223025 h 1810696"/>
                      <a:gd name="connsiteX24" fmla="*/ 1048215 w 1360449"/>
                      <a:gd name="connsiteY24" fmla="*/ 289932 h 1810696"/>
                      <a:gd name="connsiteX25" fmla="*/ 1070518 w 1360449"/>
                      <a:gd name="connsiteY25" fmla="*/ 323386 h 1810696"/>
                      <a:gd name="connsiteX26" fmla="*/ 1126274 w 1360449"/>
                      <a:gd name="connsiteY26" fmla="*/ 401444 h 1810696"/>
                      <a:gd name="connsiteX27" fmla="*/ 1148576 w 1360449"/>
                      <a:gd name="connsiteY27" fmla="*/ 446049 h 1810696"/>
                      <a:gd name="connsiteX28" fmla="*/ 1182030 w 1360449"/>
                      <a:gd name="connsiteY28" fmla="*/ 457200 h 1810696"/>
                      <a:gd name="connsiteX29" fmla="*/ 1193181 w 1360449"/>
                      <a:gd name="connsiteY29" fmla="*/ 490654 h 1810696"/>
                      <a:gd name="connsiteX30" fmla="*/ 1215483 w 1360449"/>
                      <a:gd name="connsiteY30" fmla="*/ 602166 h 1810696"/>
                      <a:gd name="connsiteX31" fmla="*/ 1260088 w 1360449"/>
                      <a:gd name="connsiteY31" fmla="*/ 669073 h 1810696"/>
                      <a:gd name="connsiteX32" fmla="*/ 1282391 w 1360449"/>
                      <a:gd name="connsiteY32" fmla="*/ 747132 h 1810696"/>
                      <a:gd name="connsiteX33" fmla="*/ 1304693 w 1360449"/>
                      <a:gd name="connsiteY33" fmla="*/ 814039 h 1810696"/>
                      <a:gd name="connsiteX34" fmla="*/ 1315844 w 1360449"/>
                      <a:gd name="connsiteY34" fmla="*/ 847493 h 1810696"/>
                      <a:gd name="connsiteX35" fmla="*/ 1326996 w 1360449"/>
                      <a:gd name="connsiteY35" fmla="*/ 880947 h 1810696"/>
                      <a:gd name="connsiteX36" fmla="*/ 1349298 w 1360449"/>
                      <a:gd name="connsiteY36" fmla="*/ 1037064 h 1810696"/>
                      <a:gd name="connsiteX37" fmla="*/ 1360449 w 1360449"/>
                      <a:gd name="connsiteY37" fmla="*/ 1115122 h 1810696"/>
                      <a:gd name="connsiteX38" fmla="*/ 1349298 w 1360449"/>
                      <a:gd name="connsiteY38" fmla="*/ 1438507 h 1810696"/>
                      <a:gd name="connsiteX39" fmla="*/ 1338147 w 1360449"/>
                      <a:gd name="connsiteY39" fmla="*/ 1471961 h 1810696"/>
                      <a:gd name="connsiteX40" fmla="*/ 1315844 w 1360449"/>
                      <a:gd name="connsiteY40" fmla="*/ 1494264 h 1810696"/>
                      <a:gd name="connsiteX41" fmla="*/ 1304693 w 1360449"/>
                      <a:gd name="connsiteY41" fmla="*/ 1527717 h 1810696"/>
                      <a:gd name="connsiteX42" fmla="*/ 1248937 w 1360449"/>
                      <a:gd name="connsiteY42" fmla="*/ 1572322 h 1810696"/>
                      <a:gd name="connsiteX43" fmla="*/ 1148576 w 1360449"/>
                      <a:gd name="connsiteY43" fmla="*/ 1650381 h 1810696"/>
                      <a:gd name="connsiteX44" fmla="*/ 1148576 w 1360449"/>
                      <a:gd name="connsiteY44" fmla="*/ 1650381 h 1810696"/>
                      <a:gd name="connsiteX45" fmla="*/ 1103971 w 1360449"/>
                      <a:gd name="connsiteY45" fmla="*/ 1683834 h 1810696"/>
                      <a:gd name="connsiteX46" fmla="*/ 1014761 w 1360449"/>
                      <a:gd name="connsiteY46" fmla="*/ 1706137 h 1810696"/>
                      <a:gd name="connsiteX47" fmla="*/ 981308 w 1360449"/>
                      <a:gd name="connsiteY47" fmla="*/ 1739590 h 1810696"/>
                      <a:gd name="connsiteX48" fmla="*/ 947854 w 1360449"/>
                      <a:gd name="connsiteY48" fmla="*/ 1750742 h 1810696"/>
                      <a:gd name="connsiteX49" fmla="*/ 847493 w 1360449"/>
                      <a:gd name="connsiteY49" fmla="*/ 1773044 h 1810696"/>
                      <a:gd name="connsiteX50" fmla="*/ 802888 w 1360449"/>
                      <a:gd name="connsiteY50" fmla="*/ 1784195 h 1810696"/>
                      <a:gd name="connsiteX51" fmla="*/ 769435 w 1360449"/>
                      <a:gd name="connsiteY51" fmla="*/ 1795347 h 1810696"/>
                      <a:gd name="connsiteX52" fmla="*/ 702527 w 1360449"/>
                      <a:gd name="connsiteY52" fmla="*/ 1806498 h 1810696"/>
                      <a:gd name="connsiteX53" fmla="*/ 367991 w 1360449"/>
                      <a:gd name="connsiteY53" fmla="*/ 1795347 h 1810696"/>
                      <a:gd name="connsiteX54" fmla="*/ 301083 w 1360449"/>
                      <a:gd name="connsiteY54" fmla="*/ 1750742 h 1810696"/>
                      <a:gd name="connsiteX55" fmla="*/ 245327 w 1360449"/>
                      <a:gd name="connsiteY55" fmla="*/ 1739590 h 1810696"/>
                      <a:gd name="connsiteX56" fmla="*/ 178420 w 1360449"/>
                      <a:gd name="connsiteY56" fmla="*/ 1717288 h 1810696"/>
                      <a:gd name="connsiteX57" fmla="*/ 144966 w 1360449"/>
                      <a:gd name="connsiteY57" fmla="*/ 1683834 h 1810696"/>
                      <a:gd name="connsiteX58" fmla="*/ 111513 w 1360449"/>
                      <a:gd name="connsiteY58" fmla="*/ 1672683 h 1810696"/>
                      <a:gd name="connsiteX59" fmla="*/ 66908 w 1360449"/>
                      <a:gd name="connsiteY59" fmla="*/ 1628078 h 1810696"/>
                      <a:gd name="connsiteX60" fmla="*/ 33454 w 1360449"/>
                      <a:gd name="connsiteY60" fmla="*/ 1605776 h 18106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</a:cxnLst>
                    <a:rect l="l" t="t" r="r" b="b"/>
                    <a:pathLst>
                      <a:path w="1360449" h="1810696">
                        <a:moveTo>
                          <a:pt x="33454" y="1605776"/>
                        </a:moveTo>
                        <a:lnTo>
                          <a:pt x="33454" y="1605776"/>
                        </a:lnTo>
                        <a:cubicBezTo>
                          <a:pt x="26020" y="1527717"/>
                          <a:pt x="19506" y="1449566"/>
                          <a:pt x="11152" y="1371600"/>
                        </a:cubicBezTo>
                        <a:cubicBezTo>
                          <a:pt x="8352" y="1345466"/>
                          <a:pt x="0" y="1319826"/>
                          <a:pt x="0" y="1293542"/>
                        </a:cubicBezTo>
                        <a:cubicBezTo>
                          <a:pt x="0" y="1219107"/>
                          <a:pt x="6781" y="1144823"/>
                          <a:pt x="11152" y="1070517"/>
                        </a:cubicBezTo>
                        <a:cubicBezTo>
                          <a:pt x="16622" y="977525"/>
                          <a:pt x="20322" y="912738"/>
                          <a:pt x="33454" y="825190"/>
                        </a:cubicBezTo>
                        <a:cubicBezTo>
                          <a:pt x="40162" y="780470"/>
                          <a:pt x="46889" y="735718"/>
                          <a:pt x="55757" y="691376"/>
                        </a:cubicBezTo>
                        <a:cubicBezTo>
                          <a:pt x="59474" y="672791"/>
                          <a:pt x="61701" y="653844"/>
                          <a:pt x="66908" y="635620"/>
                        </a:cubicBezTo>
                        <a:cubicBezTo>
                          <a:pt x="76595" y="601714"/>
                          <a:pt x="75426" y="560194"/>
                          <a:pt x="100361" y="535259"/>
                        </a:cubicBezTo>
                        <a:cubicBezTo>
                          <a:pt x="157324" y="478296"/>
                          <a:pt x="126763" y="515910"/>
                          <a:pt x="178420" y="412595"/>
                        </a:cubicBezTo>
                        <a:cubicBezTo>
                          <a:pt x="185854" y="397727"/>
                          <a:pt x="195465" y="383760"/>
                          <a:pt x="200722" y="367990"/>
                        </a:cubicBezTo>
                        <a:cubicBezTo>
                          <a:pt x="225956" y="292294"/>
                          <a:pt x="192572" y="382660"/>
                          <a:pt x="256478" y="267629"/>
                        </a:cubicBezTo>
                        <a:cubicBezTo>
                          <a:pt x="270047" y="243205"/>
                          <a:pt x="267947" y="214850"/>
                          <a:pt x="278781" y="189571"/>
                        </a:cubicBezTo>
                        <a:cubicBezTo>
                          <a:pt x="289332" y="164951"/>
                          <a:pt x="305399" y="151801"/>
                          <a:pt x="323386" y="133815"/>
                        </a:cubicBezTo>
                        <a:cubicBezTo>
                          <a:pt x="330820" y="118947"/>
                          <a:pt x="334870" y="101831"/>
                          <a:pt x="345688" y="89210"/>
                        </a:cubicBezTo>
                        <a:cubicBezTo>
                          <a:pt x="357783" y="75099"/>
                          <a:pt x="376015" y="67654"/>
                          <a:pt x="390293" y="55756"/>
                        </a:cubicBezTo>
                        <a:cubicBezTo>
                          <a:pt x="398370" y="49025"/>
                          <a:pt x="403848" y="39286"/>
                          <a:pt x="412596" y="33454"/>
                        </a:cubicBezTo>
                        <a:cubicBezTo>
                          <a:pt x="440159" y="15079"/>
                          <a:pt x="460914" y="9913"/>
                          <a:pt x="490654" y="0"/>
                        </a:cubicBezTo>
                        <a:cubicBezTo>
                          <a:pt x="540747" y="4554"/>
                          <a:pt x="598497" y="360"/>
                          <a:pt x="646771" y="22303"/>
                        </a:cubicBezTo>
                        <a:cubicBezTo>
                          <a:pt x="677037" y="36060"/>
                          <a:pt x="735981" y="66907"/>
                          <a:pt x="735981" y="66907"/>
                        </a:cubicBezTo>
                        <a:cubicBezTo>
                          <a:pt x="743415" y="74341"/>
                          <a:pt x="748521" y="85305"/>
                          <a:pt x="758283" y="89210"/>
                        </a:cubicBezTo>
                        <a:cubicBezTo>
                          <a:pt x="786742" y="100594"/>
                          <a:pt x="847493" y="111512"/>
                          <a:pt x="847493" y="111512"/>
                        </a:cubicBezTo>
                        <a:lnTo>
                          <a:pt x="925552" y="189571"/>
                        </a:lnTo>
                        <a:cubicBezTo>
                          <a:pt x="936703" y="200722"/>
                          <a:pt x="946389" y="213563"/>
                          <a:pt x="959005" y="223025"/>
                        </a:cubicBezTo>
                        <a:cubicBezTo>
                          <a:pt x="988742" y="245327"/>
                          <a:pt x="1027596" y="259004"/>
                          <a:pt x="1048215" y="289932"/>
                        </a:cubicBezTo>
                        <a:cubicBezTo>
                          <a:pt x="1055649" y="301083"/>
                          <a:pt x="1062728" y="312480"/>
                          <a:pt x="1070518" y="323386"/>
                        </a:cubicBezTo>
                        <a:cubicBezTo>
                          <a:pt x="1087610" y="347315"/>
                          <a:pt x="1111259" y="375168"/>
                          <a:pt x="1126274" y="401444"/>
                        </a:cubicBezTo>
                        <a:cubicBezTo>
                          <a:pt x="1134521" y="415877"/>
                          <a:pt x="1136822" y="434295"/>
                          <a:pt x="1148576" y="446049"/>
                        </a:cubicBezTo>
                        <a:cubicBezTo>
                          <a:pt x="1156888" y="454361"/>
                          <a:pt x="1170879" y="453483"/>
                          <a:pt x="1182030" y="457200"/>
                        </a:cubicBezTo>
                        <a:cubicBezTo>
                          <a:pt x="1185747" y="468351"/>
                          <a:pt x="1190538" y="479201"/>
                          <a:pt x="1193181" y="490654"/>
                        </a:cubicBezTo>
                        <a:cubicBezTo>
                          <a:pt x="1201705" y="527590"/>
                          <a:pt x="1202173" y="566673"/>
                          <a:pt x="1215483" y="602166"/>
                        </a:cubicBezTo>
                        <a:cubicBezTo>
                          <a:pt x="1224895" y="627263"/>
                          <a:pt x="1260088" y="669073"/>
                          <a:pt x="1260088" y="669073"/>
                        </a:cubicBezTo>
                        <a:cubicBezTo>
                          <a:pt x="1297566" y="781511"/>
                          <a:pt x="1240381" y="607099"/>
                          <a:pt x="1282391" y="747132"/>
                        </a:cubicBezTo>
                        <a:cubicBezTo>
                          <a:pt x="1289146" y="769649"/>
                          <a:pt x="1297259" y="791737"/>
                          <a:pt x="1304693" y="814039"/>
                        </a:cubicBezTo>
                        <a:lnTo>
                          <a:pt x="1315844" y="847493"/>
                        </a:lnTo>
                        <a:lnTo>
                          <a:pt x="1326996" y="880947"/>
                        </a:lnTo>
                        <a:lnTo>
                          <a:pt x="1349298" y="1037064"/>
                        </a:lnTo>
                        <a:lnTo>
                          <a:pt x="1360449" y="1115122"/>
                        </a:lnTo>
                        <a:cubicBezTo>
                          <a:pt x="1356732" y="1222917"/>
                          <a:pt x="1356026" y="1330858"/>
                          <a:pt x="1349298" y="1438507"/>
                        </a:cubicBezTo>
                        <a:cubicBezTo>
                          <a:pt x="1348565" y="1450239"/>
                          <a:pt x="1344195" y="1461882"/>
                          <a:pt x="1338147" y="1471961"/>
                        </a:cubicBezTo>
                        <a:cubicBezTo>
                          <a:pt x="1332738" y="1480976"/>
                          <a:pt x="1323278" y="1486830"/>
                          <a:pt x="1315844" y="1494264"/>
                        </a:cubicBezTo>
                        <a:cubicBezTo>
                          <a:pt x="1312127" y="1505415"/>
                          <a:pt x="1310740" y="1517638"/>
                          <a:pt x="1304693" y="1527717"/>
                        </a:cubicBezTo>
                        <a:cubicBezTo>
                          <a:pt x="1291714" y="1549349"/>
                          <a:pt x="1267174" y="1557125"/>
                          <a:pt x="1248937" y="1572322"/>
                        </a:cubicBezTo>
                        <a:cubicBezTo>
                          <a:pt x="1144114" y="1659673"/>
                          <a:pt x="1317692" y="1537636"/>
                          <a:pt x="1148576" y="1650381"/>
                        </a:cubicBezTo>
                        <a:lnTo>
                          <a:pt x="1148576" y="1650381"/>
                        </a:lnTo>
                        <a:cubicBezTo>
                          <a:pt x="1133708" y="1661532"/>
                          <a:pt x="1121127" y="1676686"/>
                          <a:pt x="1103971" y="1683834"/>
                        </a:cubicBezTo>
                        <a:cubicBezTo>
                          <a:pt x="1075677" y="1695623"/>
                          <a:pt x="1014761" y="1706137"/>
                          <a:pt x="1014761" y="1706137"/>
                        </a:cubicBezTo>
                        <a:cubicBezTo>
                          <a:pt x="1003610" y="1717288"/>
                          <a:pt x="994429" y="1730842"/>
                          <a:pt x="981308" y="1739590"/>
                        </a:cubicBezTo>
                        <a:cubicBezTo>
                          <a:pt x="971528" y="1746110"/>
                          <a:pt x="959156" y="1747513"/>
                          <a:pt x="947854" y="1750742"/>
                        </a:cubicBezTo>
                        <a:cubicBezTo>
                          <a:pt x="900271" y="1764337"/>
                          <a:pt x="899220" y="1761549"/>
                          <a:pt x="847493" y="1773044"/>
                        </a:cubicBezTo>
                        <a:cubicBezTo>
                          <a:pt x="832532" y="1776369"/>
                          <a:pt x="817624" y="1779985"/>
                          <a:pt x="802888" y="1784195"/>
                        </a:cubicBezTo>
                        <a:cubicBezTo>
                          <a:pt x="791586" y="1787424"/>
                          <a:pt x="780909" y="1792797"/>
                          <a:pt x="769435" y="1795347"/>
                        </a:cubicBezTo>
                        <a:cubicBezTo>
                          <a:pt x="747363" y="1800252"/>
                          <a:pt x="724830" y="1802781"/>
                          <a:pt x="702527" y="1806498"/>
                        </a:cubicBezTo>
                        <a:cubicBezTo>
                          <a:pt x="591015" y="1802781"/>
                          <a:pt x="478504" y="1810696"/>
                          <a:pt x="367991" y="1795347"/>
                        </a:cubicBezTo>
                        <a:cubicBezTo>
                          <a:pt x="341441" y="1791660"/>
                          <a:pt x="327367" y="1755999"/>
                          <a:pt x="301083" y="1750742"/>
                        </a:cubicBezTo>
                        <a:cubicBezTo>
                          <a:pt x="282498" y="1747025"/>
                          <a:pt x="263613" y="1744577"/>
                          <a:pt x="245327" y="1739590"/>
                        </a:cubicBezTo>
                        <a:cubicBezTo>
                          <a:pt x="222647" y="1733404"/>
                          <a:pt x="178420" y="1717288"/>
                          <a:pt x="178420" y="1717288"/>
                        </a:cubicBezTo>
                        <a:cubicBezTo>
                          <a:pt x="167269" y="1706137"/>
                          <a:pt x="158088" y="1692582"/>
                          <a:pt x="144966" y="1683834"/>
                        </a:cubicBezTo>
                        <a:cubicBezTo>
                          <a:pt x="135186" y="1677314"/>
                          <a:pt x="121078" y="1679515"/>
                          <a:pt x="111513" y="1672683"/>
                        </a:cubicBezTo>
                        <a:cubicBezTo>
                          <a:pt x="94403" y="1660461"/>
                          <a:pt x="81776" y="1642946"/>
                          <a:pt x="66908" y="1628078"/>
                        </a:cubicBezTo>
                        <a:cubicBezTo>
                          <a:pt x="41977" y="1603147"/>
                          <a:pt x="39030" y="1609493"/>
                          <a:pt x="33454" y="1605776"/>
                        </a:cubicBezTo>
                        <a:close/>
                      </a:path>
                    </a:pathLst>
                  </a:custGeom>
                  <a:solidFill>
                    <a:schemeClr val="accent1">
                      <a:lumMod val="20000"/>
                      <a:lumOff val="80000"/>
                    </a:schemeClr>
                  </a:solidFill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5638726" y="4189996"/>
                    <a:ext cx="991030" cy="914037"/>
                  </a:xfrm>
                  <a:prstGeom prst="ellipse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9475" name="TextBox 46"/>
                <p:cNvSpPr txBox="1">
                  <a:spLocks noChangeArrowheads="1"/>
                </p:cNvSpPr>
                <p:nvPr/>
              </p:nvSpPr>
              <p:spPr bwMode="auto">
                <a:xfrm>
                  <a:off x="914400" y="4724400"/>
                  <a:ext cx="569387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alibri" pitchFamily="34" charset="0"/>
                    </a:rPr>
                    <a:t>APC</a:t>
                  </a:r>
                </a:p>
              </p:txBody>
            </p:sp>
          </p:grpSp>
          <p:grpSp>
            <p:nvGrpSpPr>
              <p:cNvPr id="19471" name="Group 33"/>
              <p:cNvGrpSpPr>
                <a:grpSpLocks/>
              </p:cNvGrpSpPr>
              <p:nvPr/>
            </p:nvGrpSpPr>
            <p:grpSpPr bwMode="auto">
              <a:xfrm>
                <a:off x="914400" y="3429000"/>
                <a:ext cx="649537" cy="914400"/>
                <a:chOff x="3200400" y="3200400"/>
                <a:chExt cx="649537" cy="914400"/>
              </a:xfrm>
            </p:grpSpPr>
            <p:sp>
              <p:nvSpPr>
                <p:cNvPr id="44" name="Chevron 43"/>
                <p:cNvSpPr/>
                <p:nvPr/>
              </p:nvSpPr>
              <p:spPr>
                <a:xfrm rot="5400000">
                  <a:off x="3085766" y="3390352"/>
                  <a:ext cx="914647" cy="534782"/>
                </a:xfrm>
                <a:prstGeom prst="chevron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473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3200400" y="3581400"/>
                  <a:ext cx="649537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alibri" pitchFamily="34" charset="0"/>
                    </a:rPr>
                    <a:t>MHC</a:t>
                  </a:r>
                </a:p>
              </p:txBody>
            </p:sp>
          </p:grpSp>
        </p:grpSp>
        <p:grpSp>
          <p:nvGrpSpPr>
            <p:cNvPr id="19465" name="Group 49"/>
            <p:cNvGrpSpPr>
              <a:grpSpLocks/>
            </p:cNvGrpSpPr>
            <p:nvPr/>
          </p:nvGrpSpPr>
          <p:grpSpPr bwMode="auto">
            <a:xfrm>
              <a:off x="2057400" y="2971800"/>
              <a:ext cx="533400" cy="609600"/>
              <a:chOff x="2971800" y="304800"/>
              <a:chExt cx="533400" cy="609600"/>
            </a:xfrm>
          </p:grpSpPr>
          <p:sp>
            <p:nvSpPr>
              <p:cNvPr id="51" name="Diamond 50"/>
              <p:cNvSpPr/>
              <p:nvPr/>
            </p:nvSpPr>
            <p:spPr>
              <a:xfrm>
                <a:off x="2971061" y="304036"/>
                <a:ext cx="534783" cy="610446"/>
              </a:xfrm>
              <a:prstGeom prst="diamond">
                <a:avLst/>
              </a:prstGeom>
              <a:solidFill>
                <a:schemeClr val="accent6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69" name="TextBox 51"/>
              <p:cNvSpPr txBox="1">
                <a:spLocks noChangeArrowheads="1"/>
              </p:cNvSpPr>
              <p:nvPr/>
            </p:nvSpPr>
            <p:spPr bwMode="auto">
              <a:xfrm>
                <a:off x="2995868" y="381000"/>
                <a:ext cx="43313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Calibri" pitchFamily="34" charset="0"/>
                  </a:rPr>
                  <a:t>Ag</a:t>
                </a:r>
              </a:p>
            </p:txBody>
          </p:sp>
        </p:grpSp>
        <p:sp>
          <p:nvSpPr>
            <p:cNvPr id="53" name="Freeform 52"/>
            <p:cNvSpPr/>
            <p:nvPr/>
          </p:nvSpPr>
          <p:spPr>
            <a:xfrm>
              <a:off x="5578971" y="2793416"/>
              <a:ext cx="382504" cy="971813"/>
            </a:xfrm>
            <a:custGeom>
              <a:avLst/>
              <a:gdLst>
                <a:gd name="connsiteX0" fmla="*/ 246273 w 381978"/>
                <a:gd name="connsiteY0" fmla="*/ 39817 h 971937"/>
                <a:gd name="connsiteX1" fmla="*/ 246273 w 381978"/>
                <a:gd name="connsiteY1" fmla="*/ 39817 h 971937"/>
                <a:gd name="connsiteX2" fmla="*/ 88228 w 381978"/>
                <a:gd name="connsiteY2" fmla="*/ 96262 h 971937"/>
                <a:gd name="connsiteX3" fmla="*/ 99517 w 381978"/>
                <a:gd name="connsiteY3" fmla="*/ 152706 h 971937"/>
                <a:gd name="connsiteX4" fmla="*/ 167250 w 381978"/>
                <a:gd name="connsiteY4" fmla="*/ 209150 h 971937"/>
                <a:gd name="connsiteX5" fmla="*/ 155962 w 381978"/>
                <a:gd name="connsiteY5" fmla="*/ 310750 h 971937"/>
                <a:gd name="connsiteX6" fmla="*/ 122095 w 381978"/>
                <a:gd name="connsiteY6" fmla="*/ 333328 h 971937"/>
                <a:gd name="connsiteX7" fmla="*/ 99517 w 381978"/>
                <a:gd name="connsiteY7" fmla="*/ 367195 h 971937"/>
                <a:gd name="connsiteX8" fmla="*/ 65650 w 381978"/>
                <a:gd name="connsiteY8" fmla="*/ 389773 h 971937"/>
                <a:gd name="connsiteX9" fmla="*/ 88228 w 381978"/>
                <a:gd name="connsiteY9" fmla="*/ 491373 h 971937"/>
                <a:gd name="connsiteX10" fmla="*/ 76939 w 381978"/>
                <a:gd name="connsiteY10" fmla="*/ 615550 h 971937"/>
                <a:gd name="connsiteX11" fmla="*/ 65650 w 381978"/>
                <a:gd name="connsiteY11" fmla="*/ 649417 h 971937"/>
                <a:gd name="connsiteX12" fmla="*/ 88228 w 381978"/>
                <a:gd name="connsiteY12" fmla="*/ 683284 h 971937"/>
                <a:gd name="connsiteX13" fmla="*/ 65650 w 381978"/>
                <a:gd name="connsiteY13" fmla="*/ 818750 h 971937"/>
                <a:gd name="connsiteX14" fmla="*/ 31784 w 381978"/>
                <a:gd name="connsiteY14" fmla="*/ 886484 h 971937"/>
                <a:gd name="connsiteX15" fmla="*/ 43073 w 381978"/>
                <a:gd name="connsiteY15" fmla="*/ 942928 h 971937"/>
                <a:gd name="connsiteX16" fmla="*/ 76939 w 381978"/>
                <a:gd name="connsiteY16" fmla="*/ 954217 h 971937"/>
                <a:gd name="connsiteX17" fmla="*/ 144673 w 381978"/>
                <a:gd name="connsiteY17" fmla="*/ 920350 h 971937"/>
                <a:gd name="connsiteX18" fmla="*/ 167250 w 381978"/>
                <a:gd name="connsiteY18" fmla="*/ 875195 h 971937"/>
                <a:gd name="connsiteX19" fmla="*/ 189828 w 381978"/>
                <a:gd name="connsiteY19" fmla="*/ 807462 h 971937"/>
                <a:gd name="connsiteX20" fmla="*/ 178539 w 381978"/>
                <a:gd name="connsiteY20" fmla="*/ 751017 h 971937"/>
                <a:gd name="connsiteX21" fmla="*/ 212406 w 381978"/>
                <a:gd name="connsiteY21" fmla="*/ 615550 h 971937"/>
                <a:gd name="connsiteX22" fmla="*/ 246273 w 381978"/>
                <a:gd name="connsiteY22" fmla="*/ 536528 h 971937"/>
                <a:gd name="connsiteX23" fmla="*/ 257562 w 381978"/>
                <a:gd name="connsiteY23" fmla="*/ 480084 h 971937"/>
                <a:gd name="connsiteX24" fmla="*/ 223695 w 381978"/>
                <a:gd name="connsiteY24" fmla="*/ 401062 h 971937"/>
                <a:gd name="connsiteX25" fmla="*/ 234984 w 381978"/>
                <a:gd name="connsiteY25" fmla="*/ 333328 h 971937"/>
                <a:gd name="connsiteX26" fmla="*/ 280139 w 381978"/>
                <a:gd name="connsiteY26" fmla="*/ 310750 h 971937"/>
                <a:gd name="connsiteX27" fmla="*/ 325295 w 381978"/>
                <a:gd name="connsiteY27" fmla="*/ 276884 h 971937"/>
                <a:gd name="connsiteX28" fmla="*/ 359162 w 381978"/>
                <a:gd name="connsiteY28" fmla="*/ 254306 h 971937"/>
                <a:gd name="connsiteX29" fmla="*/ 359162 w 381978"/>
                <a:gd name="connsiteY29" fmla="*/ 130128 h 971937"/>
                <a:gd name="connsiteX30" fmla="*/ 291428 w 381978"/>
                <a:gd name="connsiteY30" fmla="*/ 73684 h 971937"/>
                <a:gd name="connsiteX31" fmla="*/ 257562 w 381978"/>
                <a:gd name="connsiteY31" fmla="*/ 5950 h 971937"/>
                <a:gd name="connsiteX32" fmla="*/ 246273 w 381978"/>
                <a:gd name="connsiteY32" fmla="*/ 39817 h 97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81978" h="971937">
                  <a:moveTo>
                    <a:pt x="246273" y="39817"/>
                  </a:moveTo>
                  <a:lnTo>
                    <a:pt x="246273" y="39817"/>
                  </a:lnTo>
                  <a:cubicBezTo>
                    <a:pt x="193591" y="58632"/>
                    <a:pt x="132568" y="62154"/>
                    <a:pt x="88228" y="96262"/>
                  </a:cubicBezTo>
                  <a:cubicBezTo>
                    <a:pt x="73020" y="107961"/>
                    <a:pt x="90936" y="135544"/>
                    <a:pt x="99517" y="152706"/>
                  </a:cubicBezTo>
                  <a:cubicBezTo>
                    <a:pt x="110383" y="174437"/>
                    <a:pt x="147800" y="196183"/>
                    <a:pt x="167250" y="209150"/>
                  </a:cubicBezTo>
                  <a:cubicBezTo>
                    <a:pt x="182056" y="253569"/>
                    <a:pt x="190319" y="255779"/>
                    <a:pt x="155962" y="310750"/>
                  </a:cubicBezTo>
                  <a:cubicBezTo>
                    <a:pt x="148771" y="322255"/>
                    <a:pt x="133384" y="325802"/>
                    <a:pt x="122095" y="333328"/>
                  </a:cubicBezTo>
                  <a:cubicBezTo>
                    <a:pt x="114569" y="344617"/>
                    <a:pt x="109111" y="357601"/>
                    <a:pt x="99517" y="367195"/>
                  </a:cubicBezTo>
                  <a:cubicBezTo>
                    <a:pt x="89923" y="376789"/>
                    <a:pt x="68941" y="376610"/>
                    <a:pt x="65650" y="389773"/>
                  </a:cubicBezTo>
                  <a:cubicBezTo>
                    <a:pt x="59974" y="412478"/>
                    <a:pt x="79538" y="465303"/>
                    <a:pt x="88228" y="491373"/>
                  </a:cubicBezTo>
                  <a:cubicBezTo>
                    <a:pt x="84465" y="532765"/>
                    <a:pt x="82817" y="574405"/>
                    <a:pt x="76939" y="615550"/>
                  </a:cubicBezTo>
                  <a:cubicBezTo>
                    <a:pt x="75256" y="627330"/>
                    <a:pt x="63694" y="637679"/>
                    <a:pt x="65650" y="649417"/>
                  </a:cubicBezTo>
                  <a:cubicBezTo>
                    <a:pt x="67881" y="662800"/>
                    <a:pt x="80702" y="671995"/>
                    <a:pt x="88228" y="683284"/>
                  </a:cubicBezTo>
                  <a:cubicBezTo>
                    <a:pt x="85738" y="703201"/>
                    <a:pt x="78813" y="788036"/>
                    <a:pt x="65650" y="818750"/>
                  </a:cubicBezTo>
                  <a:cubicBezTo>
                    <a:pt x="0" y="971937"/>
                    <a:pt x="79353" y="743778"/>
                    <a:pt x="31784" y="886484"/>
                  </a:cubicBezTo>
                  <a:cubicBezTo>
                    <a:pt x="35547" y="905299"/>
                    <a:pt x="32430" y="926963"/>
                    <a:pt x="43073" y="942928"/>
                  </a:cubicBezTo>
                  <a:cubicBezTo>
                    <a:pt x="49674" y="952829"/>
                    <a:pt x="65040" y="954217"/>
                    <a:pt x="76939" y="954217"/>
                  </a:cubicBezTo>
                  <a:cubicBezTo>
                    <a:pt x="100308" y="954217"/>
                    <a:pt x="127550" y="931765"/>
                    <a:pt x="144673" y="920350"/>
                  </a:cubicBezTo>
                  <a:cubicBezTo>
                    <a:pt x="152199" y="905298"/>
                    <a:pt x="161000" y="890820"/>
                    <a:pt x="167250" y="875195"/>
                  </a:cubicBezTo>
                  <a:cubicBezTo>
                    <a:pt x="176089" y="853098"/>
                    <a:pt x="189828" y="807462"/>
                    <a:pt x="189828" y="807462"/>
                  </a:cubicBezTo>
                  <a:cubicBezTo>
                    <a:pt x="186065" y="788647"/>
                    <a:pt x="178539" y="770205"/>
                    <a:pt x="178539" y="751017"/>
                  </a:cubicBezTo>
                  <a:cubicBezTo>
                    <a:pt x="178539" y="691940"/>
                    <a:pt x="198396" y="671589"/>
                    <a:pt x="212406" y="615550"/>
                  </a:cubicBezTo>
                  <a:cubicBezTo>
                    <a:pt x="226986" y="557232"/>
                    <a:pt x="215089" y="583304"/>
                    <a:pt x="246273" y="536528"/>
                  </a:cubicBezTo>
                  <a:cubicBezTo>
                    <a:pt x="250036" y="517713"/>
                    <a:pt x="257562" y="499271"/>
                    <a:pt x="257562" y="480084"/>
                  </a:cubicBezTo>
                  <a:cubicBezTo>
                    <a:pt x="257562" y="443634"/>
                    <a:pt x="242130" y="428714"/>
                    <a:pt x="223695" y="401062"/>
                  </a:cubicBezTo>
                  <a:cubicBezTo>
                    <a:pt x="227458" y="378484"/>
                    <a:pt x="222853" y="352738"/>
                    <a:pt x="234984" y="333328"/>
                  </a:cubicBezTo>
                  <a:cubicBezTo>
                    <a:pt x="243903" y="319058"/>
                    <a:pt x="265869" y="319669"/>
                    <a:pt x="280139" y="310750"/>
                  </a:cubicBezTo>
                  <a:cubicBezTo>
                    <a:pt x="296094" y="300778"/>
                    <a:pt x="309985" y="287820"/>
                    <a:pt x="325295" y="276884"/>
                  </a:cubicBezTo>
                  <a:cubicBezTo>
                    <a:pt x="336336" y="268998"/>
                    <a:pt x="347873" y="261832"/>
                    <a:pt x="359162" y="254306"/>
                  </a:cubicBezTo>
                  <a:cubicBezTo>
                    <a:pt x="371460" y="205109"/>
                    <a:pt x="381978" y="187169"/>
                    <a:pt x="359162" y="130128"/>
                  </a:cubicBezTo>
                  <a:cubicBezTo>
                    <a:pt x="351261" y="110375"/>
                    <a:pt x="308358" y="84971"/>
                    <a:pt x="291428" y="73684"/>
                  </a:cubicBezTo>
                  <a:cubicBezTo>
                    <a:pt x="282247" y="46141"/>
                    <a:pt x="279444" y="27832"/>
                    <a:pt x="257562" y="5950"/>
                  </a:cubicBezTo>
                  <a:cubicBezTo>
                    <a:pt x="251612" y="0"/>
                    <a:pt x="248154" y="34173"/>
                    <a:pt x="246273" y="39817"/>
                  </a:cubicBezTo>
                  <a:close/>
                </a:path>
              </a:pathLst>
            </a:cu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467" name="TextBox 53"/>
            <p:cNvSpPr txBox="1">
              <a:spLocks noChangeArrowheads="1"/>
            </p:cNvSpPr>
            <p:nvPr/>
          </p:nvSpPr>
          <p:spPr bwMode="auto">
            <a:xfrm>
              <a:off x="5638800" y="3048000"/>
              <a:ext cx="98616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Calibri" pitchFamily="34" charset="0"/>
                </a:rPr>
                <a:t>SuperAg</a:t>
              </a:r>
            </a:p>
          </p:txBody>
        </p:sp>
      </p:grpSp>
      <p:sp>
        <p:nvSpPr>
          <p:cNvPr id="19459" name="Title 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Superantigens</a:t>
            </a:r>
          </a:p>
        </p:txBody>
      </p:sp>
      <p:sp>
        <p:nvSpPr>
          <p:cNvPr id="19460" name="Content Placeholder 56"/>
          <p:cNvSpPr>
            <a:spLocks noGrp="1"/>
          </p:cNvSpPr>
          <p:nvPr>
            <p:ph idx="1"/>
          </p:nvPr>
        </p:nvSpPr>
        <p:spPr>
          <a:xfrm>
            <a:off x="4876800" y="1600200"/>
            <a:ext cx="3810000" cy="4525963"/>
          </a:xfrm>
        </p:spPr>
        <p:txBody>
          <a:bodyPr/>
          <a:lstStyle/>
          <a:p>
            <a:r>
              <a:rPr lang="en-US" smtClean="0"/>
              <a:t>Definition</a:t>
            </a:r>
          </a:p>
          <a:p>
            <a:pPr lvl="1"/>
            <a:r>
              <a:rPr lang="en-US" smtClean="0"/>
              <a:t>Polyclonal T cell response</a:t>
            </a:r>
          </a:p>
          <a:p>
            <a:r>
              <a:rPr lang="en-US" smtClean="0"/>
              <a:t>Examples</a:t>
            </a:r>
          </a:p>
          <a:p>
            <a:pPr lvl="1"/>
            <a:r>
              <a:rPr lang="en-US" smtClean="0"/>
              <a:t>Staphlycoccal enterotoxins</a:t>
            </a:r>
          </a:p>
          <a:p>
            <a:pPr lvl="1"/>
            <a:r>
              <a:rPr lang="en-US" smtClean="0"/>
              <a:t>Toxic shock toxin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immune response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Adaptive immune response</a:t>
            </a:r>
          </a:p>
          <a:p>
            <a:pPr lvl="1"/>
            <a:r>
              <a:rPr lang="en-US" smtClean="0"/>
              <a:t>Discrete determinants</a:t>
            </a:r>
          </a:p>
          <a:p>
            <a:pPr lvl="1"/>
            <a:r>
              <a:rPr lang="en-US" smtClean="0"/>
              <a:t>Reacts with specific pathogen</a:t>
            </a:r>
          </a:p>
          <a:p>
            <a:r>
              <a:rPr lang="en-US" smtClean="0"/>
              <a:t>Innate immune response</a:t>
            </a:r>
          </a:p>
          <a:p>
            <a:pPr lvl="1"/>
            <a:r>
              <a:rPr lang="en-US" smtClean="0"/>
              <a:t>Broad molecular patterns</a:t>
            </a:r>
          </a:p>
          <a:p>
            <a:pPr lvl="1"/>
            <a:r>
              <a:rPr lang="en-US" smtClean="0"/>
              <a:t>Reacts with a variety of pathogens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Teaching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compare and contrast </a:t>
            </a:r>
            <a:r>
              <a:rPr lang="en-US" dirty="0" err="1" smtClean="0"/>
              <a:t>immunogen</a:t>
            </a:r>
            <a:r>
              <a:rPr lang="en-US" dirty="0" smtClean="0"/>
              <a:t>, antigen &amp; </a:t>
            </a:r>
            <a:r>
              <a:rPr lang="en-US" dirty="0" err="1" smtClean="0"/>
              <a:t>hapten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describe the factors influencing immunogenicity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define the chemical nature of </a:t>
            </a:r>
            <a:r>
              <a:rPr lang="en-US" dirty="0" err="1" smtClean="0"/>
              <a:t>immunogens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compare the structures of T-independent and T-dependent antigens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introduce the concept of </a:t>
            </a:r>
            <a:r>
              <a:rPr lang="en-US" dirty="0" err="1" smtClean="0"/>
              <a:t>hapten</a:t>
            </a:r>
            <a:r>
              <a:rPr lang="en-US" dirty="0" smtClean="0"/>
              <a:t>-carrier conjugates and their structure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characterize antigenic determinants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define </a:t>
            </a:r>
            <a:r>
              <a:rPr lang="en-US" dirty="0" err="1" smtClean="0"/>
              <a:t>superantigens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of the immune system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7086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Vocabulary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Immunogen</a:t>
            </a:r>
          </a:p>
          <a:p>
            <a:r>
              <a:rPr lang="en-US" smtClean="0"/>
              <a:t>Antigen (Ag)</a:t>
            </a:r>
          </a:p>
          <a:p>
            <a:r>
              <a:rPr lang="en-US" smtClean="0"/>
              <a:t>Hapten</a:t>
            </a:r>
          </a:p>
          <a:p>
            <a:r>
              <a:rPr lang="en-US" smtClean="0"/>
              <a:t>Epitope or antigenic determinant</a:t>
            </a:r>
          </a:p>
          <a:p>
            <a:r>
              <a:rPr lang="en-US" smtClean="0"/>
              <a:t>Antibody (Ab)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Factors influencing immunogenicity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Immunogenicity: contribution of </a:t>
            </a:r>
            <a:r>
              <a:rPr lang="en-US" dirty="0" err="1" smtClean="0"/>
              <a:t>immunogen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Foreignness</a:t>
            </a:r>
          </a:p>
          <a:p>
            <a:r>
              <a:rPr lang="en-US" smtClean="0"/>
              <a:t>Size</a:t>
            </a:r>
          </a:p>
          <a:p>
            <a:r>
              <a:rPr lang="en-US" smtClean="0"/>
              <a:t>Chemical composition</a:t>
            </a:r>
          </a:p>
          <a:p>
            <a:pPr lvl="1"/>
            <a:r>
              <a:rPr lang="en-US" smtClean="0"/>
              <a:t>Primary structure     </a:t>
            </a:r>
            <a:r>
              <a:rPr lang="en-US" b="1" smtClean="0"/>
              <a:t>--- sequence determinants</a:t>
            </a:r>
          </a:p>
          <a:p>
            <a:pPr lvl="1"/>
            <a:r>
              <a:rPr lang="en-US" smtClean="0"/>
              <a:t>Secondary structure</a:t>
            </a:r>
          </a:p>
          <a:p>
            <a:pPr lvl="1"/>
            <a:r>
              <a:rPr lang="en-US" smtClean="0"/>
              <a:t>Tertiary structure</a:t>
            </a:r>
          </a:p>
          <a:p>
            <a:pPr lvl="1"/>
            <a:r>
              <a:rPr lang="en-US" smtClean="0"/>
              <a:t>Quarternary structure</a:t>
            </a:r>
          </a:p>
        </p:txBody>
      </p:sp>
      <p:sp>
        <p:nvSpPr>
          <p:cNvPr id="4" name="Right Brace 3"/>
          <p:cNvSpPr/>
          <p:nvPr/>
        </p:nvSpPr>
        <p:spPr>
          <a:xfrm>
            <a:off x="4876800" y="3962400"/>
            <a:ext cx="609600" cy="12954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5486400" y="4343400"/>
            <a:ext cx="25177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Calibri" pitchFamily="34" charset="0"/>
              </a:rPr>
              <a:t>Conformational</a:t>
            </a:r>
          </a:p>
          <a:p>
            <a:r>
              <a:rPr lang="en-US" sz="2800" b="1">
                <a:latin typeface="Calibri" pitchFamily="34" charset="0"/>
              </a:rPr>
              <a:t>determinants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Immunogenicity: contribution of </a:t>
            </a:r>
            <a:r>
              <a:rPr lang="en-US" dirty="0" err="1" smtClean="0"/>
              <a:t>immunogen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Foreigness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Chemical composition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Physical form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Particular &gt; Soluble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Denature &gt; Native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Immunogenicity: contribution of </a:t>
            </a:r>
            <a:r>
              <a:rPr lang="en-US" dirty="0" err="1" smtClean="0"/>
              <a:t>immunogen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Foreigness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Chemical composition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Physical form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Degradability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Ag processing by Ag-presenting cells (APC)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Immunogenicity: contribution of biological system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Genetics</a:t>
            </a:r>
          </a:p>
          <a:p>
            <a:pPr lvl="1"/>
            <a:r>
              <a:rPr lang="en-US" smtClean="0"/>
              <a:t>Species</a:t>
            </a:r>
          </a:p>
          <a:p>
            <a:pPr lvl="1"/>
            <a:r>
              <a:rPr lang="en-US" smtClean="0"/>
              <a:t>Individual</a:t>
            </a:r>
          </a:p>
          <a:p>
            <a:pPr lvl="2"/>
            <a:r>
              <a:rPr lang="en-US" smtClean="0"/>
              <a:t>Responders vs Non-responders</a:t>
            </a:r>
          </a:p>
          <a:p>
            <a:r>
              <a:rPr lang="en-US" smtClean="0"/>
              <a:t>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39755d281dd86e858d92d6337b535cb2e7799"/>
</p:tagLst>
</file>

<file path=ppt/theme/theme1.xml><?xml version="1.0" encoding="utf-8"?>
<a:theme xmlns:a="http://schemas.openxmlformats.org/drawingml/2006/main" name="SC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SClogo</Template>
  <TotalTime>474</TotalTime>
  <Words>458</Words>
  <Application>Microsoft Office PowerPoint</Application>
  <PresentationFormat>Экран (4:3)</PresentationFormat>
  <Paragraphs>165</Paragraphs>
  <Slides>19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SClogo</vt:lpstr>
      <vt:lpstr>Antigens</vt:lpstr>
      <vt:lpstr>Teaching objectives</vt:lpstr>
      <vt:lpstr>Overview of the immune system</vt:lpstr>
      <vt:lpstr>Vocabulary</vt:lpstr>
      <vt:lpstr>Factors influencing immunogenicity</vt:lpstr>
      <vt:lpstr>Immunogenicity: contribution of immunogen</vt:lpstr>
      <vt:lpstr>Immunogenicity: contribution of immunogen</vt:lpstr>
      <vt:lpstr>Immunogenicity: contribution of immunogen</vt:lpstr>
      <vt:lpstr>Immunogenicity: contribution of biological system</vt:lpstr>
      <vt:lpstr>Immunogenicity: method of administration</vt:lpstr>
      <vt:lpstr>Chemical nature of immunogen</vt:lpstr>
      <vt:lpstr>Antigens: T-independent</vt:lpstr>
      <vt:lpstr>Antigens: T-dependent</vt:lpstr>
      <vt:lpstr>Hapten-carrier conjugates</vt:lpstr>
      <vt:lpstr>Antigenic determinants recognized by B cells and Ab</vt:lpstr>
      <vt:lpstr>Antigenic determinants recongized by B cells and Ab</vt:lpstr>
      <vt:lpstr>Antigenic determinants recognized by T cells</vt:lpstr>
      <vt:lpstr>Superantigens</vt:lpstr>
      <vt:lpstr>Summary of immune response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Antigens</dc:title>
  <dc:creator>jnyland</dc:creator>
  <cp:lastModifiedBy>User</cp:lastModifiedBy>
  <cp:revision>36</cp:revision>
  <dcterms:created xsi:type="dcterms:W3CDTF">2009-07-13T16:09:11Z</dcterms:created>
  <dcterms:modified xsi:type="dcterms:W3CDTF">2014-11-04T17:18:53Z</dcterms:modified>
</cp:coreProperties>
</file>