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95" r:id="rId3"/>
    <p:sldId id="284" r:id="rId4"/>
    <p:sldId id="287" r:id="rId5"/>
    <p:sldId id="285" r:id="rId6"/>
    <p:sldId id="272" r:id="rId7"/>
    <p:sldId id="30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9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2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03EFC3-6E1A-C74A-BDB1-9DFA2CEA2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571" y="2051825"/>
            <a:ext cx="5798663" cy="2047850"/>
          </a:xfrm>
        </p:spPr>
        <p:txBody>
          <a:bodyPr>
            <a:normAutofit fontScale="90000"/>
          </a:bodyPr>
          <a:lstStyle/>
          <a:p>
            <a:r>
              <a:rPr lang="uk-UA" sz="3200" b="1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ПРЕЗЕНТАЦІЯ КУРСУ</a:t>
            </a:r>
            <a:br>
              <a:rPr lang="uk-UA" sz="3200" b="1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3200" b="1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НАУКОВИХ ДОСЛІДЖЕНЬ В ПУБЛІЧНОМУ УПРАВЛІННІ</a:t>
            </a:r>
            <a:b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2800" dirty="0"/>
          </a:p>
        </p:txBody>
      </p:sp>
      <p:pic>
        <p:nvPicPr>
          <p:cNvPr id="4" name="Picture 2" descr="What is Research - Definition, Types, Methods &amp; Examples">
            <a:extLst>
              <a:ext uri="{FF2B5EF4-FFF2-40B4-BE49-F238E27FC236}">
                <a16:creationId xmlns:a16="http://schemas.microsoft.com/office/drawing/2014/main" id="{4832F7D3-5D24-F645-994E-7419BAFDE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862" y="1164771"/>
            <a:ext cx="7167121" cy="4300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07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46AD0D-A26E-6943-84A2-5E5E570AA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706" y="646394"/>
            <a:ext cx="6192743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b="1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Метою вивчення навчальної дисципліни «МЕТОДИ НАУКОВИХ ДОСЛІДЖЕНЬ В ПУБЛІЧНОМУ УПРАВЛІННІ» є </a:t>
            </a:r>
          </a:p>
          <a:p>
            <a:pPr marL="0" indent="0" algn="ctr">
              <a:buNone/>
            </a:pPr>
            <a:r>
              <a:rPr lang="uk-UA" sz="2400" i="1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поглиблення знань про місце досліджень в системі сучасної політичної науки, їх специфіку в практиці прийняття політичних рішень і ознайомлення студентів з широким спектром наукового інструментарію, що застосовується у сучасних дослідженнях, які спрямовані на аналіз і прогнозування політичної сфери суспільства </a:t>
            </a:r>
            <a:endParaRPr lang="uk-UA" sz="2400" b="1" i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15362" name="Picture 2" descr="Mastering the Types of Research Methodology">
            <a:extLst>
              <a:ext uri="{FF2B5EF4-FFF2-40B4-BE49-F238E27FC236}">
                <a16:creationId xmlns:a16="http://schemas.microsoft.com/office/drawing/2014/main" id="{1D15F4E5-4531-5641-93E9-38F0137E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51" y="1615121"/>
            <a:ext cx="5124927" cy="362775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19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6000">
              <a:schemeClr val="accent1">
                <a:lumMod val="20000"/>
                <a:lumOff val="80000"/>
              </a:schemeClr>
            </a:gs>
            <a:gs pos="83000">
              <a:schemeClr val="accent5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D75384-C7AF-F049-BDB7-84D646C5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0825" y="128588"/>
            <a:ext cx="5400676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tabLst>
                <a:tab pos="180340" algn="l"/>
              </a:tabLst>
            </a:pPr>
            <a:r>
              <a:rPr lang="uk-UA" sz="1800" b="1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 ЗАВЕРШЕННЮ КУРСУ СТУДЕНТИ БУДУТЬ ЗНАТИ:</a:t>
            </a:r>
            <a:r>
              <a:rPr lang="uk-UA" sz="1800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endParaRPr lang="ru-UA" sz="1800" dirty="0">
              <a:solidFill>
                <a:srgbClr val="FF000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роль і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завдання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наукових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досліджень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специфіку застосування найбільш розповсюджених та таких, що довели свою практичну ефективність, методів дослідження політичної сфери;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способи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збору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дослідницької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інформації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процедуру складання програми дослідження;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етапи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процесу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досліджень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(у тому числі 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маркетингових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політичних)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форми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політичних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досліджень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методи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збору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даних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та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формування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інформаційної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бази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досліджень;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процедуру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аналізу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дослідницько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ї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інформації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способи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складання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звітів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про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проведені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можливості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практичного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застосування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отриманих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знань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в практиці політичної діяльності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endParaRPr lang="uk-UA" dirty="0"/>
          </a:p>
        </p:txBody>
      </p:sp>
      <p:pic>
        <p:nvPicPr>
          <p:cNvPr id="4098" name="Picture 2" descr="Чому люди йдуть в політику? – Рубрика">
            <a:extLst>
              <a:ext uri="{FF2B5EF4-FFF2-40B4-BE49-F238E27FC236}">
                <a16:creationId xmlns:a16="http://schemas.microsoft.com/office/drawing/2014/main" id="{52C36398-ED01-8144-8225-35888EF2C8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80" y="1369558"/>
            <a:ext cx="6605305" cy="38576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09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9000">
              <a:schemeClr val="accent1">
                <a:lumMod val="20000"/>
                <a:lumOff val="80000"/>
              </a:schemeClr>
            </a:gs>
            <a:gs pos="83000">
              <a:schemeClr val="accent5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D4C782B-9458-A345-892E-AAFEB4298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75" y="-57149"/>
            <a:ext cx="6633482" cy="6743700"/>
          </a:xfrm>
        </p:spPr>
        <p:txBody>
          <a:bodyPr>
            <a:noAutofit/>
          </a:bodyPr>
          <a:lstStyle/>
          <a:p>
            <a:pPr marL="0" indent="0" algn="ctr">
              <a:buNone/>
              <a:tabLst>
                <a:tab pos="180340" algn="l"/>
              </a:tabLst>
            </a:pPr>
            <a:r>
              <a:rPr lang="uk-UA" sz="1800" b="1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 ЗАВЕРШЕННЮ КУРСУ СТУДЕНТИ БУДУТЬ ВМІТИ:</a:t>
            </a:r>
            <a:r>
              <a:rPr lang="uk-UA" sz="1800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endParaRPr lang="ru-UA" sz="1800" dirty="0">
              <a:solidFill>
                <a:srgbClr val="FF000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формулювати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завдання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прикладного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визнач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а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ти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процедуру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дослідницького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є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кту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є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ктувати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форми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для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збору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даних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проводити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аналіз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інтерпретацію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даних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підготувати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звіт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про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отримані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результати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уміти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проводити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комплексне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політичного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ринку; 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застосовувати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прийоми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методи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формування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дослідницького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про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є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кту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організувати проведення політичного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ня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представити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зібрану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в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ході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інформацію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в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зручному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для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аналізу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інтерпретації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виді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розробляти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оптимальні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управлінські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політичні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рішення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на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основі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результатів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прикладного політичного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.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</p:txBody>
      </p:sp>
      <p:pic>
        <p:nvPicPr>
          <p:cNvPr id="4" name="Picture 8" descr="Конфликт избегания подхода - определение, психология, примеры">
            <a:extLst>
              <a:ext uri="{FF2B5EF4-FFF2-40B4-BE49-F238E27FC236}">
                <a16:creationId xmlns:a16="http://schemas.microsoft.com/office/drawing/2014/main" id="{07D3739D-3741-9A45-8F66-82A5E0DB37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31" t="2359" r="6217"/>
          <a:stretch/>
        </p:blipFill>
        <p:spPr bwMode="auto">
          <a:xfrm>
            <a:off x="820444" y="881743"/>
            <a:ext cx="4238485" cy="43978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40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45664-8E72-044D-B9BC-633F07264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0538" y="785813"/>
            <a:ext cx="6115050" cy="528637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</a:rPr>
              <a:t>Актуальність досліджень сфери публічного управління – емпіричні дослідження в галузі політики «доводять» до емпіричного рівня теорію політики, коли вона здатна адекватно описувати, інтерпретувати та прогнозувати політичні події</a:t>
            </a:r>
            <a:b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</a:rPr>
            </a:br>
            <a:b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</a:rPr>
              <a:t>Предмет дисципліни – система методів, процедур, технологій аналізу, оцінки, прогнозування та практичного впливу на політичний процес, публічне управління, функціонування та розвиток політичної сфери суспільства</a:t>
            </a:r>
          </a:p>
        </p:txBody>
      </p:sp>
      <p:pic>
        <p:nvPicPr>
          <p:cNvPr id="2050" name="Picture 2" descr="В. А. Альков, В. І. Кравченко, Н. М. Мартиненко ПОЛІТИЧНА НАУКА У СХЕМАХ І">
            <a:extLst>
              <a:ext uri="{FF2B5EF4-FFF2-40B4-BE49-F238E27FC236}">
                <a16:creationId xmlns:a16="http://schemas.microsoft.com/office/drawing/2014/main" id="{2F7D2BC8-A1D6-1745-8AEC-34F3B361E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343026"/>
            <a:ext cx="5570538" cy="373553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08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9000">
              <a:schemeClr val="accent1">
                <a:lumMod val="20000"/>
                <a:lumOff val="80000"/>
              </a:schemeClr>
            </a:gs>
            <a:gs pos="83000">
              <a:schemeClr val="accent5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3D7F6D-CF60-A24E-96B9-B799CB1C4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174" y="516761"/>
            <a:ext cx="5450157" cy="60579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Дослідження сфери політики та </a:t>
            </a:r>
            <a:r>
              <a:rPr lang="uk-UA" sz="2400" b="1">
                <a:solidFill>
                  <a:srgbClr val="002060"/>
                </a:solidFill>
                <a:latin typeface="Book Antiqua" panose="02040602050305030304" pitchFamily="18" charset="0"/>
              </a:rPr>
              <a:t>публічного управління (</a:t>
            </a:r>
            <a:r>
              <a:rPr lang="uk-UA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різні підходи):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1. як сфери здійснення владних повноважень, прийняття політ рішень, визначення політичного курсу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2. усі інституціолізовані та неінституціолізовані політичні гравці гравці, у сферу яких входить влада (хоча не завжди вони нею володіють), а коло питань включає в тому числі і політичну свідомість, і поведінку окремих індивідів, груп, рухів тощо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3. Інституціональні зміни в області політики, тобто аналітик має оцінювати структурні та функціональні зміни політичної системи в усіх її проявах</a:t>
            </a:r>
          </a:p>
          <a:p>
            <a:endParaRPr lang="uk-UA" dirty="0"/>
          </a:p>
        </p:txBody>
      </p:sp>
      <p:pic>
        <p:nvPicPr>
          <p:cNvPr id="2052" name="Picture 4" descr="Конфликты в обществе (8 класс) – как возникают и разрешаются?">
            <a:extLst>
              <a:ext uri="{FF2B5EF4-FFF2-40B4-BE49-F238E27FC236}">
                <a16:creationId xmlns:a16="http://schemas.microsoft.com/office/drawing/2014/main" id="{CC7185D4-E0A0-0747-9DAF-5D169CC50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73" y="3731676"/>
            <a:ext cx="5052300" cy="28556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Более 358 500 работ на тему «конфликт»: иллюстрации, векторная графика и  клипарт royalty-free - iStock">
            <a:extLst>
              <a:ext uri="{FF2B5EF4-FFF2-40B4-BE49-F238E27FC236}">
                <a16:creationId xmlns:a16="http://schemas.microsoft.com/office/drawing/2014/main" id="{3C6A9F53-5F01-5840-97EC-E6C1C3D1A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83338"/>
            <a:ext cx="4283472" cy="28556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49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7000">
              <a:srgbClr val="E5F7FD"/>
            </a:gs>
            <a:gs pos="17000">
              <a:schemeClr val="accent1">
                <a:lumMod val="20000"/>
                <a:lumOff val="80000"/>
              </a:schemeClr>
            </a:gs>
            <a:gs pos="34000">
              <a:schemeClr val="accent1">
                <a:lumMod val="20000"/>
                <a:lumOff val="80000"/>
              </a:schemeClr>
            </a:gs>
            <a:gs pos="60000">
              <a:schemeClr val="accent5">
                <a:lumMod val="20000"/>
                <a:lumOff val="80000"/>
              </a:schemeClr>
            </a:gs>
            <a:gs pos="78000">
              <a:srgbClr val="E5F7FD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BDC2F-B328-9A43-A877-09B372074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2259" y="4673694"/>
            <a:ext cx="2947482" cy="1724634"/>
          </a:xfrm>
        </p:spPr>
        <p:txBody>
          <a:bodyPr>
            <a:normAutofit/>
          </a:bodyPr>
          <a:lstStyle/>
          <a:p>
            <a:r>
              <a:rPr lang="uk-UA" sz="4400" b="1" i="1" dirty="0">
                <a:solidFill>
                  <a:srgbClr val="FF0000"/>
                </a:solidFill>
                <a:latin typeface="Book Antiqua" panose="02040602050305030304" pitchFamily="18" charset="0"/>
              </a:rPr>
              <a:t>ДЯКУЮ!</a:t>
            </a:r>
          </a:p>
        </p:txBody>
      </p:sp>
      <p:pic>
        <p:nvPicPr>
          <p:cNvPr id="28674" name="Picture 2" descr="Курс: Политология (копия)">
            <a:extLst>
              <a:ext uri="{FF2B5EF4-FFF2-40B4-BE49-F238E27FC236}">
                <a16:creationId xmlns:a16="http://schemas.microsoft.com/office/drawing/2014/main" id="{A3ED5DDA-3D2E-CD46-B6E7-A95F89558E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738" y="631122"/>
            <a:ext cx="3612630" cy="389695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538522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10379</TotalTime>
  <Words>400</Words>
  <Application>Microsoft Macintosh PowerPoint</Application>
  <PresentationFormat>Широкоэкранный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Book Antiqua</vt:lpstr>
      <vt:lpstr>Corbel</vt:lpstr>
      <vt:lpstr>Times New Roman</vt:lpstr>
      <vt:lpstr>Wingdings 2</vt:lpstr>
      <vt:lpstr>Рамка</vt:lpstr>
      <vt:lpstr>ПРЕЗЕНТАЦІЯ КУРСУ  МЕТОДИ НАУКОВИХ ДОСЛІДЖЕНЬ В ПУБЛІЧНОМУ УПРАВЛІННІ </vt:lpstr>
      <vt:lpstr>Презентация PowerPoint</vt:lpstr>
      <vt:lpstr>Презентация PowerPoint</vt:lpstr>
      <vt:lpstr>Презентация PowerPoint</vt:lpstr>
      <vt:lpstr>Актуальність досліджень сфери публічного управління – емпіричні дослідження в галузі політики «доводять» до емпіричного рівня теорію політики, коли вона здатна адекватно описувати, інтерпретувати та прогнозувати політичні події  Предмет дисципліни – система методів, процедур, технологій аналізу, оцінки, прогнозування та практичного впливу на політичний процес, публічне управління, функціонування та розвиток політичної сфери суспільства</vt:lpstr>
      <vt:lpstr>Презентация PowerPoint</vt:lpstr>
      <vt:lpstr>ДЯКУЮ!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КОНФЛІКТ</dc:title>
  <dc:creator>Microsoft Office User</dc:creator>
  <cp:lastModifiedBy>Microsoft Office User</cp:lastModifiedBy>
  <cp:revision>11</cp:revision>
  <dcterms:created xsi:type="dcterms:W3CDTF">2023-09-26T22:28:45Z</dcterms:created>
  <dcterms:modified xsi:type="dcterms:W3CDTF">2024-10-08T21:29:41Z</dcterms:modified>
</cp:coreProperties>
</file>