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AD6E-427C-4618-A07D-88506D900A93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9785-01B6-467C-A99C-A2140038BF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200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AD6E-427C-4618-A07D-88506D900A93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9785-01B6-467C-A99C-A2140038BF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584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AD6E-427C-4618-A07D-88506D900A93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9785-01B6-467C-A99C-A2140038BF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179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AD6E-427C-4618-A07D-88506D900A93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9785-01B6-467C-A99C-A2140038BF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847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AD6E-427C-4618-A07D-88506D900A93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9785-01B6-467C-A99C-A2140038BF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393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AD6E-427C-4618-A07D-88506D900A93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9785-01B6-467C-A99C-A2140038BF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952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AD6E-427C-4618-A07D-88506D900A93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9785-01B6-467C-A99C-A2140038BF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075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AD6E-427C-4618-A07D-88506D900A93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9785-01B6-467C-A99C-A2140038BF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494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AD6E-427C-4618-A07D-88506D900A93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9785-01B6-467C-A99C-A2140038BF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0166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AD6E-427C-4618-A07D-88506D900A93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9785-01B6-467C-A99C-A2140038BF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33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AD6E-427C-4618-A07D-88506D900A93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9785-01B6-467C-A99C-A2140038BF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518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1000">
              <a:schemeClr val="accent5">
                <a:lumMod val="60000"/>
                <a:lumOff val="40000"/>
              </a:schemeClr>
            </a:gs>
            <a:gs pos="22000">
              <a:schemeClr val="accent5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6AD6E-427C-4618-A07D-88506D900A93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19785-01B6-467C-A99C-A2140038BF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081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 бізнес-плану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6690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ПРЕЗЕНТАЦІЯ</a:t>
            </a:r>
            <a:endParaRPr lang="uk-UA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 кінцева стадія бізнес-плану, яка дозволяє підсумувати всю зроблену роботу і показати здібності організаторів бізнесу не тільки до праці чи управління власним підприємством, але і наскільки вони вміють подати свій товар чи послугу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5085184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/>
              <a:t>це</a:t>
            </a:r>
            <a:r>
              <a:rPr lang="ru-RU" sz="2400" dirty="0"/>
              <a:t> коротка </a:t>
            </a:r>
            <a:r>
              <a:rPr lang="ru-RU" sz="2400" dirty="0" err="1"/>
              <a:t>доповідь</a:t>
            </a:r>
            <a:r>
              <a:rPr lang="ru-RU" sz="2400" dirty="0"/>
              <a:t> на 2 </a:t>
            </a:r>
            <a:r>
              <a:rPr lang="ru-RU" sz="2400" dirty="0" err="1"/>
              <a:t>хвилини</a:t>
            </a:r>
            <a:r>
              <a:rPr lang="ru-RU" sz="2400" dirty="0"/>
              <a:t>, яка повинна бути </a:t>
            </a:r>
            <a:r>
              <a:rPr lang="ru-RU" sz="2400" dirty="0" err="1"/>
              <a:t>підкріпленою</a:t>
            </a:r>
            <a:r>
              <a:rPr lang="ru-RU" sz="2400" dirty="0"/>
              <a:t> </a:t>
            </a:r>
            <a:r>
              <a:rPr lang="ru-RU" sz="2400" dirty="0" err="1"/>
              <a:t>презентацією</a:t>
            </a:r>
            <a:r>
              <a:rPr lang="ru-RU" sz="2400" dirty="0"/>
              <a:t> (слайдами в </a:t>
            </a:r>
            <a:r>
              <a:rPr lang="ru-RU" sz="2400" dirty="0" err="1"/>
              <a:t>Power</a:t>
            </a:r>
            <a:r>
              <a:rPr lang="ru-RU" sz="2400" dirty="0"/>
              <a:t> </a:t>
            </a:r>
            <a:r>
              <a:rPr lang="ru-RU" sz="2400" dirty="0" err="1"/>
              <a:t>Point</a:t>
            </a:r>
            <a:r>
              <a:rPr lang="ru-RU" sz="2400" dirty="0"/>
              <a:t>), </a:t>
            </a:r>
            <a:r>
              <a:rPr lang="ru-RU" sz="2400" dirty="0" err="1"/>
              <a:t>що</a:t>
            </a:r>
            <a:r>
              <a:rPr lang="ru-RU" sz="2400" dirty="0"/>
              <a:t> буде </a:t>
            </a:r>
            <a:r>
              <a:rPr lang="ru-RU" sz="2400" dirty="0" err="1"/>
              <a:t>відображатися</a:t>
            </a:r>
            <a:r>
              <a:rPr lang="ru-RU" sz="2400" dirty="0"/>
              <a:t> на </a:t>
            </a:r>
            <a:r>
              <a:rPr lang="ru-RU" sz="2400" dirty="0" err="1"/>
              <a:t>проекторі</a:t>
            </a:r>
            <a:r>
              <a:rPr lang="ru-RU" sz="2400" dirty="0"/>
              <a:t>,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984689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 smtClean="0"/>
              <a:t>Процес презентації охоплює такі ключові моменти: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а</a:t>
            </a:r>
            <a:r>
              <a:rPr lang="uk-UA" dirty="0"/>
              <a:t>) характеристика підприємства, унікальність запропонованої ним продукції та/або послуг;</a:t>
            </a:r>
          </a:p>
          <a:p>
            <a:pPr marL="0" indent="0">
              <a:buNone/>
            </a:pPr>
            <a:r>
              <a:rPr lang="uk-UA" dirty="0"/>
              <a:t>б) дослідження ринку, визначення основних клієнтів та конкурентів;</a:t>
            </a:r>
          </a:p>
          <a:p>
            <a:pPr marL="0" indent="0">
              <a:buNone/>
            </a:pPr>
            <a:r>
              <a:rPr lang="uk-UA" dirty="0"/>
              <a:t>в) маркетингова стратегія;</a:t>
            </a:r>
          </a:p>
          <a:p>
            <a:pPr marL="0" indent="0">
              <a:buNone/>
            </a:pPr>
            <a:r>
              <a:rPr lang="uk-UA" dirty="0"/>
              <a:t>г) необхідні обсяги початкових інвестицій;</a:t>
            </a:r>
          </a:p>
          <a:p>
            <a:pPr marL="0" indent="0">
              <a:buNone/>
            </a:pPr>
            <a:r>
              <a:rPr lang="uk-UA" dirty="0"/>
              <a:t>д) команда, яка реалізовуватиме бізнес-план;</a:t>
            </a:r>
          </a:p>
          <a:p>
            <a:pPr marL="0" indent="0">
              <a:buNone/>
            </a:pPr>
            <a:r>
              <a:rPr lang="uk-UA" dirty="0"/>
              <a:t>є) умови повернення кредиторам та інвесторам вкладених коштів.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81271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Правила презентації бізнес-плану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/>
              <a:t>презентація повинна бути </a:t>
            </a:r>
            <a:r>
              <a:rPr lang="uk-UA" dirty="0" smtClean="0"/>
              <a:t>тезисною</a:t>
            </a:r>
            <a:endParaRPr lang="uk-UA" dirty="0"/>
          </a:p>
          <a:p>
            <a:r>
              <a:rPr lang="uk-UA" dirty="0"/>
              <a:t>відсутня емоційна складова </a:t>
            </a:r>
            <a:r>
              <a:rPr lang="uk-UA" dirty="0" smtClean="0"/>
              <a:t>презентації</a:t>
            </a:r>
          </a:p>
          <a:p>
            <a:r>
              <a:rPr lang="uk-UA" dirty="0"/>
              <a:t>в</a:t>
            </a:r>
            <a:r>
              <a:rPr lang="uk-UA" dirty="0" smtClean="0"/>
              <a:t>ажливо чітко формулювати вигоду інвестора</a:t>
            </a:r>
            <a:endParaRPr lang="uk-UA" dirty="0"/>
          </a:p>
          <a:p>
            <a:r>
              <a:rPr lang="uk-UA" dirty="0"/>
              <a:t>якщо доповідь </a:t>
            </a:r>
            <a:r>
              <a:rPr lang="uk-UA" dirty="0" smtClean="0"/>
              <a:t>на </a:t>
            </a:r>
            <a:r>
              <a:rPr lang="uk-UA" dirty="0"/>
              <a:t>5-10 хвилин,  сухі факти слід розбавляти </a:t>
            </a:r>
            <a:r>
              <a:rPr lang="uk-UA" dirty="0" smtClean="0"/>
              <a:t>деталями</a:t>
            </a:r>
            <a:endParaRPr lang="uk-UA" dirty="0"/>
          </a:p>
          <a:p>
            <a:r>
              <a:rPr lang="uk-UA" dirty="0" smtClean="0"/>
              <a:t>слайд 1 – вся бізнес-ідея в одному реченні </a:t>
            </a:r>
          </a:p>
          <a:p>
            <a:r>
              <a:rPr lang="uk-UA" dirty="0" smtClean="0"/>
              <a:t>слайд 2 – </a:t>
            </a:r>
            <a:r>
              <a:rPr lang="uk-UA" dirty="0"/>
              <a:t>2-3 </a:t>
            </a:r>
            <a:r>
              <a:rPr lang="uk-UA" dirty="0" smtClean="0"/>
              <a:t>речення, додаткові уточнення щодо доцільності та корисності бізнес-ідеї  </a:t>
            </a:r>
          </a:p>
          <a:p>
            <a:r>
              <a:rPr lang="uk-UA" dirty="0" smtClean="0"/>
              <a:t>ціновий </a:t>
            </a:r>
            <a:r>
              <a:rPr lang="uk-UA" dirty="0"/>
              <a:t>фактор не </a:t>
            </a:r>
            <a:r>
              <a:rPr lang="uk-UA" dirty="0" smtClean="0"/>
              <a:t>є ключовим</a:t>
            </a:r>
            <a:endParaRPr lang="uk-UA" dirty="0"/>
          </a:p>
          <a:p>
            <a:r>
              <a:rPr lang="uk-UA" dirty="0"/>
              <a:t>концентрувати увагу глядачів потрібно на цифрах і на органічності їх </a:t>
            </a:r>
            <a:r>
              <a:rPr lang="uk-UA" dirty="0" smtClean="0"/>
              <a:t>використання</a:t>
            </a:r>
            <a:endParaRPr lang="uk-UA" dirty="0"/>
          </a:p>
          <a:p>
            <a:r>
              <a:rPr lang="uk-UA" dirty="0"/>
              <a:t>всі графіки, картинки та описи повинні виконуватися в одному стилі, вони повинні бути зрозумілими та з використанням легенд.  Від деталізованих схем і графіків слід </a:t>
            </a:r>
            <a:r>
              <a:rPr lang="uk-UA" dirty="0" smtClean="0"/>
              <a:t>відмовитися</a:t>
            </a:r>
            <a:endParaRPr lang="uk-UA" dirty="0"/>
          </a:p>
          <a:p>
            <a:r>
              <a:rPr lang="uk-UA" dirty="0"/>
              <a:t>презентація повинна виглядати у шаблоні "проблема-рішення</a:t>
            </a:r>
            <a:r>
              <a:rPr lang="uk-UA" dirty="0" smtClean="0"/>
              <a:t>"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96102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визначення цільового споживача</a:t>
            </a:r>
            <a:endParaRPr lang="uk-UA" dirty="0"/>
          </a:p>
          <a:p>
            <a:r>
              <a:rPr lang="uk-UA" dirty="0"/>
              <a:t>ч</a:t>
            </a:r>
            <a:r>
              <a:rPr lang="uk-UA" dirty="0" smtClean="0"/>
              <a:t>ітке формулювання цілей проекту</a:t>
            </a:r>
            <a:endParaRPr lang="uk-UA" dirty="0"/>
          </a:p>
          <a:p>
            <a:r>
              <a:rPr lang="uk-UA" dirty="0" smtClean="0"/>
              <a:t>опис маркетингової політики – </a:t>
            </a:r>
          </a:p>
          <a:p>
            <a:r>
              <a:rPr lang="uk-UA" dirty="0" smtClean="0"/>
              <a:t>аналіз ринку в стислому форматі</a:t>
            </a:r>
            <a:endParaRPr lang="uk-UA" dirty="0"/>
          </a:p>
          <a:p>
            <a:r>
              <a:rPr lang="uk-UA" dirty="0"/>
              <a:t>фінансова  пропозиція </a:t>
            </a:r>
            <a:r>
              <a:rPr lang="uk-UA" dirty="0" smtClean="0"/>
              <a:t> інвесторові </a:t>
            </a:r>
            <a:r>
              <a:rPr lang="uk-UA" dirty="0"/>
              <a:t>вкласти певну суму на певний період і отримати </a:t>
            </a:r>
            <a:r>
              <a:rPr lang="uk-UA" dirty="0" smtClean="0"/>
              <a:t>гроші</a:t>
            </a:r>
            <a:endParaRPr lang="uk-UA" dirty="0"/>
          </a:p>
          <a:p>
            <a:r>
              <a:rPr lang="uk-UA" dirty="0" smtClean="0"/>
              <a:t>необхідність вкладення </a:t>
            </a:r>
            <a:r>
              <a:rPr lang="uk-UA" dirty="0"/>
              <a:t>особистої праці та грошей </a:t>
            </a:r>
            <a:r>
              <a:rPr lang="uk-UA" dirty="0" smtClean="0"/>
              <a:t>для реалізації бізнес-ідеї</a:t>
            </a:r>
            <a:endParaRPr lang="uk-UA" dirty="0"/>
          </a:p>
          <a:p>
            <a:r>
              <a:rPr lang="uk-UA" dirty="0" smtClean="0"/>
              <a:t>презентація інвестору команди, яка буде реалізовувати бізнес-ідею</a:t>
            </a:r>
            <a:endParaRPr lang="uk-UA" dirty="0"/>
          </a:p>
          <a:p>
            <a:r>
              <a:rPr lang="uk-UA" dirty="0" smtClean="0"/>
              <a:t>перелік </a:t>
            </a:r>
            <a:r>
              <a:rPr lang="uk-UA" dirty="0"/>
              <a:t>можливих ризиків, </a:t>
            </a:r>
            <a:r>
              <a:rPr lang="uk-UA" dirty="0" smtClean="0"/>
              <a:t>можливості </a:t>
            </a:r>
            <a:r>
              <a:rPr lang="uk-UA" dirty="0"/>
              <a:t>їх </a:t>
            </a:r>
            <a:r>
              <a:rPr lang="uk-UA" dirty="0" smtClean="0"/>
              <a:t>вирішення</a:t>
            </a:r>
            <a:endParaRPr lang="uk-UA" dirty="0"/>
          </a:p>
          <a:p>
            <a:r>
              <a:rPr lang="uk-UA" dirty="0" smtClean="0"/>
              <a:t>час окупності проекту</a:t>
            </a:r>
            <a:endParaRPr lang="uk-UA" dirty="0"/>
          </a:p>
          <a:p>
            <a:r>
              <a:rPr lang="uk-UA" dirty="0" smtClean="0"/>
              <a:t>короткий опис можливої стратегії </a:t>
            </a:r>
            <a:r>
              <a:rPr lang="uk-UA" dirty="0"/>
              <a:t>розвитку підприємства на 5-10 </a:t>
            </a:r>
            <a:r>
              <a:rPr lang="uk-UA" dirty="0" smtClean="0"/>
              <a:t>років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2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/>
              <a:t>Правила презентації бізнес-плану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43538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Бізнес-Канва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Це </a:t>
            </a:r>
            <a:r>
              <a:rPr lang="uk-UA" dirty="0"/>
              <a:t>схематичний поділ всієї  розповіді на 9 блоків, де на кожен блок виділяється більше чи менше місця для опису деталей. 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AutoShape 2" descr="Бизнес модель Lean Starta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6694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Бизнес модель Lean Starta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4" name="Picture 6" descr="Пример заполненной таблицы LEAN Canvas для реального интернет-магазина. |  Интернет-маркетинг, Интернет, Маркетин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4896" y="-315416"/>
            <a:ext cx="9105900" cy="684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673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6712" y="764704"/>
            <a:ext cx="11430000" cy="598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27667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134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Презентація бізнес-плану</vt:lpstr>
      <vt:lpstr>ПРЕЗЕНТАЦІЯ</vt:lpstr>
      <vt:lpstr>Процес презентації охоплює такі ключові моменти:</vt:lpstr>
      <vt:lpstr>Правила презентації бізнес-плану</vt:lpstr>
      <vt:lpstr>Презентация PowerPoint</vt:lpstr>
      <vt:lpstr>Бізнес-Канва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бізнес-плану</dc:title>
  <dc:creator>Anna</dc:creator>
  <cp:lastModifiedBy>Anna</cp:lastModifiedBy>
  <cp:revision>3</cp:revision>
  <dcterms:created xsi:type="dcterms:W3CDTF">2021-08-16T07:58:53Z</dcterms:created>
  <dcterms:modified xsi:type="dcterms:W3CDTF">2021-08-16T08:26:03Z</dcterms:modified>
</cp:coreProperties>
</file>