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8" r:id="rId4"/>
    <p:sldId id="259" r:id="rId5"/>
    <p:sldId id="268" r:id="rId6"/>
    <p:sldId id="274" r:id="rId7"/>
    <p:sldId id="269" r:id="rId8"/>
    <p:sldId id="272" r:id="rId9"/>
    <p:sldId id="266" r:id="rId10"/>
    <p:sldId id="265" r:id="rId11"/>
    <p:sldId id="270" r:id="rId12"/>
    <p:sldId id="260" r:id="rId13"/>
    <p:sldId id="261" r:id="rId14"/>
    <p:sldId id="263" r:id="rId15"/>
    <p:sldId id="262" r:id="rId16"/>
    <p:sldId id="264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618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F7E7-B46A-4451-A1C7-7358FB659B1A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4A86-A8C8-4908-A8BA-D8D8E5190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87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F7E7-B46A-4451-A1C7-7358FB659B1A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4A86-A8C8-4908-A8BA-D8D8E5190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787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F7E7-B46A-4451-A1C7-7358FB659B1A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4A86-A8C8-4908-A8BA-D8D8E5190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8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F7E7-B46A-4451-A1C7-7358FB659B1A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4A86-A8C8-4908-A8BA-D8D8E5190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550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F7E7-B46A-4451-A1C7-7358FB659B1A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4A86-A8C8-4908-A8BA-D8D8E5190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47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F7E7-B46A-4451-A1C7-7358FB659B1A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4A86-A8C8-4908-A8BA-D8D8E5190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6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F7E7-B46A-4451-A1C7-7358FB659B1A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4A86-A8C8-4908-A8BA-D8D8E5190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55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F7E7-B46A-4451-A1C7-7358FB659B1A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4A86-A8C8-4908-A8BA-D8D8E5190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63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F7E7-B46A-4451-A1C7-7358FB659B1A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4A86-A8C8-4908-A8BA-D8D8E5190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808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F7E7-B46A-4451-A1C7-7358FB659B1A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4A86-A8C8-4908-A8BA-D8D8E5190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316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F7E7-B46A-4451-A1C7-7358FB659B1A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4A86-A8C8-4908-A8BA-D8D8E5190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134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2F7E7-B46A-4451-A1C7-7358FB659B1A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D4A86-A8C8-4908-A8BA-D8D8E5190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47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2016224"/>
          </a:xfrm>
        </p:spPr>
        <p:txBody>
          <a:bodyPr>
            <a:normAutofit/>
          </a:bodyPr>
          <a:lstStyle/>
          <a:p>
            <a:r>
              <a:rPr lang="ru-RU" dirty="0" smtClean="0"/>
              <a:t>МАГНИТОПОРОШКОВЫЙ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КОНТРОЛЬ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189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МАГНИТНЫЕ ИНДИКАТОРЫ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0"/>
          <a:stretch/>
        </p:blipFill>
        <p:spPr bwMode="auto">
          <a:xfrm>
            <a:off x="899592" y="1484784"/>
            <a:ext cx="7703709" cy="485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18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СПОСОБЫ РАЗМАГНИЧИВАНИЯ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ru-RU" dirty="0" smtClean="0"/>
              <a:t>1. </a:t>
            </a:r>
            <a:r>
              <a:rPr lang="ru-RU" dirty="0"/>
              <a:t>н</a:t>
            </a:r>
            <a:r>
              <a:rPr lang="ru-RU" dirty="0" smtClean="0"/>
              <a:t>агрев </a:t>
            </a:r>
            <a:r>
              <a:rPr lang="ru-RU" dirty="0"/>
              <a:t>изделия до температуры точки Кюри, при которой магнитные свойства материала пропадают. Этот способ применяют крайне редко, так как при таком нагреве могут изменяться механические свойства материала детали, что в большинстве случаев недопустимо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ru-RU" dirty="0" smtClean="0"/>
              <a:t>2. Размагничивании </a:t>
            </a:r>
            <a:r>
              <a:rPr lang="ru-RU" dirty="0"/>
              <a:t>детали переменным магнитным полем с амплитудой, равномерно уменьшающейся от некоторого максимального значения до нуля. </a:t>
            </a:r>
            <a:endParaRPr lang="ru-RU" dirty="0" smtClean="0"/>
          </a:p>
          <a:p>
            <a:pPr fontAlgn="base"/>
            <a:endParaRPr lang="ru-RU" dirty="0"/>
          </a:p>
          <a:p>
            <a:pPr fontAlgn="base"/>
            <a:r>
              <a:rPr lang="ru-RU" dirty="0" smtClean="0"/>
              <a:t>3. Прохождение </a:t>
            </a:r>
            <a:r>
              <a:rPr lang="ru-RU" dirty="0"/>
              <a:t>детали через зону переменного или постоянного (с изменением направления) магнитного поля. В результате убывания магнитного поля деталь </a:t>
            </a:r>
            <a:r>
              <a:rPr lang="ru-RU" dirty="0" smtClean="0"/>
              <a:t>размагничивается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21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ПРИМЕРЫ ОБОРУДОВАНИЯ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844824"/>
            <a:ext cx="4040188" cy="63976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/>
              <a:t>ПОРТАТИВНЫЙ ЭЛЕКТРОМАГНИТ </a:t>
            </a:r>
            <a:br>
              <a:rPr lang="ru-RU" dirty="0"/>
            </a:br>
            <a:r>
              <a:rPr lang="ru-RU" dirty="0"/>
              <a:t>ПОСТОЯННОГО ТОКА</a:t>
            </a:r>
          </a:p>
        </p:txBody>
      </p:sp>
      <p:pic>
        <p:nvPicPr>
          <p:cNvPr id="1026" name="Picture 2" descr="C:\Users\Татьяна\Desktop\документи МО 19-20\НК\МТ\Электромагнит постоянного тока портативны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3284984"/>
            <a:ext cx="2807527" cy="261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b="0" dirty="0" smtClean="0"/>
              <a:t>СТАЦИОНАРНЫЙ ДЕФЕКТОСКОП</a:t>
            </a:r>
            <a:endParaRPr lang="ru-RU" b="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2254003"/>
            <a:ext cx="4618856" cy="3371764"/>
          </a:xfrm>
        </p:spPr>
      </p:pic>
    </p:spTree>
    <p:extLst>
      <p:ext uri="{BB962C8B-B14F-4D97-AF65-F5344CB8AC3E}">
        <p14:creationId xmlns:p14="http://schemas.microsoft.com/office/powerpoint/2010/main" val="1440907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Магнитопорошковая дефектоскопия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76672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7644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gnetic Particle Inspec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332656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82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фект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93898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Т-сварные швы-продольное намагничивание-люм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476672"/>
            <a:ext cx="5657850" cy="4525963"/>
          </a:xfrm>
        </p:spPr>
      </p:pic>
    </p:spTree>
    <p:extLst>
      <p:ext uri="{BB962C8B-B14F-4D97-AF65-F5344CB8AC3E}">
        <p14:creationId xmlns:p14="http://schemas.microsoft.com/office/powerpoint/2010/main" val="3995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/>
              <a:t>ГОСТы и нормативные документы на магнитный и магнитопорошковый методы контроля:</a:t>
            </a:r>
            <a:endParaRPr lang="ru-RU" dirty="0"/>
          </a:p>
          <a:p>
            <a:r>
              <a:rPr lang="ru-RU" b="1" dirty="0"/>
              <a:t>ГОСТ 21105-87.</a:t>
            </a:r>
            <a:r>
              <a:rPr lang="ru-RU" dirty="0"/>
              <a:t> Контроль неразрушающий. Магнитопорошковый метод.</a:t>
            </a:r>
            <a:br>
              <a:rPr lang="ru-RU" dirty="0"/>
            </a:br>
            <a:r>
              <a:rPr lang="ru-RU" b="1" dirty="0"/>
              <a:t>ГОСТ 24450-80.</a:t>
            </a:r>
            <a:r>
              <a:rPr lang="ru-RU" dirty="0"/>
              <a:t> Контроль неразрушающий магнитный. Термины и определения.</a:t>
            </a:r>
            <a:br>
              <a:rPr lang="ru-RU" dirty="0"/>
            </a:br>
            <a:r>
              <a:rPr lang="ru-RU" b="1" dirty="0"/>
              <a:t>ГОСТ 25225-82.</a:t>
            </a:r>
            <a:r>
              <a:rPr lang="ru-RU" dirty="0"/>
              <a:t> Контроль неразрушающий. Швы сварных соединений трубопроводов. Магнитографический метод.</a:t>
            </a:r>
            <a:br>
              <a:rPr lang="ru-RU" dirty="0"/>
            </a:br>
            <a:r>
              <a:rPr lang="ru-RU" b="1" dirty="0"/>
              <a:t>ГОСТ 30415-96.</a:t>
            </a:r>
            <a:r>
              <a:rPr lang="ru-RU" dirty="0"/>
              <a:t> Сталь. Неразрушающий контроль механических свойств и микроструктуры труб. Магнитный метод.</a:t>
            </a:r>
            <a:br>
              <a:rPr lang="ru-RU" dirty="0"/>
            </a:br>
            <a:r>
              <a:rPr lang="ru-RU" b="1" dirty="0"/>
              <a:t>ГОСТ Р 52005-2003.</a:t>
            </a:r>
            <a:r>
              <a:rPr lang="ru-RU" dirty="0"/>
              <a:t> Контроль неразрушающий. Метод магнитной памяти металла. Общие требования.</a:t>
            </a:r>
          </a:p>
          <a:p>
            <a:r>
              <a:rPr lang="ru-RU" dirty="0"/>
              <a:t>Стандарты EN 1290:1998, EN 1291:1998, РД-13-05-2006</a:t>
            </a:r>
            <a:r>
              <a:rPr lang="en-US" dirty="0"/>
              <a:t>.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61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/>
          <a:stretch/>
        </p:blipFill>
        <p:spPr bwMode="auto">
          <a:xfrm>
            <a:off x="1547664" y="1700808"/>
            <a:ext cx="6843389" cy="456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03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270" y="261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ПОЛЕ РАССЕЯНИЯ НАД ДЕФЕКТОМ РАЗЛИЧНОЙ ОРИЕНТАЦИИ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32984" r="36254" b="18798"/>
          <a:stretch/>
        </p:blipFill>
        <p:spPr bwMode="auto">
          <a:xfrm>
            <a:off x="1773450" y="1194087"/>
            <a:ext cx="6180566" cy="305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12654" r="4823" b="50000"/>
          <a:stretch/>
        </p:blipFill>
        <p:spPr bwMode="auto">
          <a:xfrm>
            <a:off x="827583" y="4249551"/>
            <a:ext cx="8072301" cy="258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027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ЧУВСТВИТЕЛЬНОСТЬ МПК ЗАВИСИТ ОТ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507288" cy="5328592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/>
              <a:t>1. </a:t>
            </a:r>
            <a:r>
              <a:rPr lang="ru-RU" sz="1800" b="1" i="1" dirty="0" smtClean="0"/>
              <a:t>Ориентация </a:t>
            </a:r>
            <a:r>
              <a:rPr lang="ru-RU" sz="1800" b="1" i="1" dirty="0" smtClean="0"/>
              <a:t>дефекта</a:t>
            </a:r>
            <a:r>
              <a:rPr lang="ru-RU" sz="1800" dirty="0"/>
              <a:t> </a:t>
            </a:r>
            <a:endParaRPr lang="ru-RU" sz="1800" dirty="0" smtClean="0"/>
          </a:p>
          <a:p>
            <a:pPr marL="0" indent="0" algn="just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Наив</a:t>
            </a:r>
            <a:r>
              <a:rPr lang="ru-RU" sz="1600" dirty="0" smtClean="0"/>
              <a:t>ысшая </a:t>
            </a:r>
            <a:r>
              <a:rPr lang="ru-RU" sz="1600" dirty="0" smtClean="0"/>
              <a:t>чувствительность </a:t>
            </a:r>
            <a:r>
              <a:rPr lang="ru-RU" sz="1600" dirty="0" smtClean="0"/>
              <a:t>при </a:t>
            </a:r>
            <a:r>
              <a:rPr lang="ru-RU" sz="1600" dirty="0" smtClean="0"/>
              <a:t>направление магнитного потока в детали перпендикулярно плоскости раскрытия выявляемых дефектов. </a:t>
            </a:r>
          </a:p>
          <a:p>
            <a:pPr algn="just"/>
            <a:r>
              <a:rPr lang="ru-RU" sz="1800" dirty="0" smtClean="0"/>
              <a:t>2. </a:t>
            </a:r>
            <a:r>
              <a:rPr lang="ru-RU" sz="1800" b="1" i="1" dirty="0" smtClean="0"/>
              <a:t>Тип </a:t>
            </a:r>
            <a:r>
              <a:rPr lang="ru-RU" sz="1800" b="1" i="1" dirty="0" smtClean="0"/>
              <a:t>дефекта</a:t>
            </a:r>
            <a:r>
              <a:rPr lang="ru-RU" sz="1800" dirty="0" smtClean="0"/>
              <a:t> </a:t>
            </a:r>
          </a:p>
          <a:p>
            <a:pPr marL="0" indent="0" algn="just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</a:t>
            </a:r>
            <a:r>
              <a:rPr lang="ru-RU" sz="1600" dirty="0" smtClean="0"/>
              <a:t>Дефекты </a:t>
            </a:r>
            <a:r>
              <a:rPr lang="ru-RU" sz="1600" dirty="0" smtClean="0"/>
              <a:t>обтекаемой формы с округлыми краями выявляются хуже, чем дефекты с острыми </a:t>
            </a:r>
            <a:r>
              <a:rPr lang="ru-RU" sz="1600" dirty="0" smtClean="0"/>
              <a:t>краями)</a:t>
            </a:r>
            <a:endParaRPr lang="ru-RU" sz="1600" dirty="0" smtClean="0"/>
          </a:p>
          <a:p>
            <a:pPr algn="just"/>
            <a:r>
              <a:rPr lang="ru-RU" sz="1800" dirty="0" smtClean="0"/>
              <a:t>3. </a:t>
            </a:r>
            <a:r>
              <a:rPr lang="ru-RU" sz="1800" b="1" i="1" dirty="0" smtClean="0"/>
              <a:t>Вид тока </a:t>
            </a:r>
            <a:r>
              <a:rPr lang="ru-RU" sz="1800" b="1" i="1" dirty="0" smtClean="0"/>
              <a:t>намагничивания</a:t>
            </a:r>
            <a:r>
              <a:rPr lang="ru-RU" sz="1800" dirty="0"/>
              <a:t> </a:t>
            </a:r>
            <a:endParaRPr lang="ru-RU" sz="1800" dirty="0" smtClean="0"/>
          </a:p>
          <a:p>
            <a:pPr marL="0" indent="0" algn="just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При </a:t>
            </a:r>
            <a:r>
              <a:rPr lang="ru-RU" sz="1600" dirty="0" smtClean="0"/>
              <a:t>намагничивании постоянным током </a:t>
            </a:r>
            <a:r>
              <a:rPr lang="ru-RU" sz="1600" dirty="0" smtClean="0"/>
              <a:t>магнитное </a:t>
            </a:r>
            <a:r>
              <a:rPr lang="ru-RU" sz="1600" dirty="0" smtClean="0"/>
              <a:t>поле распространяется вглубь контролируемого объекта, что обуславливает возможность выявления подповерхностных дефектов. </a:t>
            </a:r>
            <a:r>
              <a:rPr lang="ru-RU" sz="1600" dirty="0" smtClean="0"/>
              <a:t>При </a:t>
            </a:r>
            <a:r>
              <a:rPr lang="ru-RU" sz="1600" dirty="0" smtClean="0"/>
              <a:t>намагничивании переменным током плотность магнитного потока будет больше у поверхности намагничиваемого изделия. По этой причине при намагничивании переменным током выявляются только поверхностные </a:t>
            </a:r>
            <a:r>
              <a:rPr lang="ru-RU" sz="1600" dirty="0" smtClean="0"/>
              <a:t>дефекты.</a:t>
            </a:r>
            <a:endParaRPr lang="ru-RU" sz="1600" dirty="0" smtClean="0"/>
          </a:p>
          <a:p>
            <a:pPr algn="just"/>
            <a:r>
              <a:rPr lang="ru-RU" sz="1800" dirty="0" smtClean="0"/>
              <a:t>4. </a:t>
            </a:r>
            <a:r>
              <a:rPr lang="ru-RU" sz="1800" b="1" i="1" dirty="0" smtClean="0"/>
              <a:t>Качество </a:t>
            </a:r>
            <a:r>
              <a:rPr lang="ru-RU" sz="1800" b="1" i="1" dirty="0" smtClean="0"/>
              <a:t>поверхности</a:t>
            </a:r>
            <a:r>
              <a:rPr lang="ru-RU" sz="1800" dirty="0" smtClean="0"/>
              <a:t> </a:t>
            </a:r>
          </a:p>
          <a:p>
            <a:pPr marL="0" indent="0" algn="just">
              <a:buNone/>
            </a:pPr>
            <a:r>
              <a:rPr lang="ru-RU" sz="1600" dirty="0" smtClean="0"/>
              <a:t>        Оптимальная </a:t>
            </a:r>
            <a:r>
              <a:rPr lang="ru-RU" sz="1600" dirty="0" smtClean="0"/>
              <a:t>шероховатость поверхности </a:t>
            </a:r>
            <a:r>
              <a:rPr lang="ru-RU" sz="1600" dirty="0" err="1" smtClean="0"/>
              <a:t>Rа</a:t>
            </a:r>
            <a:r>
              <a:rPr lang="ru-RU" sz="1600" dirty="0" smtClean="0"/>
              <a:t> </a:t>
            </a:r>
            <a:r>
              <a:rPr lang="ru-RU" sz="1600" dirty="0" smtClean="0"/>
              <a:t>= 2,5…1,25 мкм. На такой поверхности может быть получена наивысшая чувствительность. Увеличение шероховатости поверхности ведет к снижению чувствительности контроля, т. к. выявление тонких дефектов (с раскрытием 1 мкм) затрудняется из-за появления фона из магнитного порошка, оседающего на микрорельефе </a:t>
            </a:r>
            <a:r>
              <a:rPr lang="ru-RU" sz="1600" dirty="0" smtClean="0"/>
              <a:t>поверхности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99123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ТЕХНОЛОГИЯ КОНТРОЛЯ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ru-RU" dirty="0"/>
              <a:t>1. Подготовка детали к контролю.</a:t>
            </a:r>
          </a:p>
          <a:p>
            <a:pPr fontAlgn="base"/>
            <a:r>
              <a:rPr lang="ru-RU" dirty="0" smtClean="0"/>
              <a:t>2</a:t>
            </a:r>
            <a:r>
              <a:rPr lang="ru-RU" dirty="0"/>
              <a:t>. Намагничивание детали.</a:t>
            </a:r>
          </a:p>
          <a:p>
            <a:pPr fontAlgn="base"/>
            <a:r>
              <a:rPr lang="ru-RU" dirty="0" smtClean="0"/>
              <a:t>3</a:t>
            </a:r>
            <a:r>
              <a:rPr lang="ru-RU" dirty="0"/>
              <a:t>. Нанесение на поверхность детали магнитного индикатора (порошка или суспензии).</a:t>
            </a:r>
          </a:p>
          <a:p>
            <a:pPr fontAlgn="base"/>
            <a:r>
              <a:rPr lang="ru-RU" dirty="0" smtClean="0"/>
              <a:t>4</a:t>
            </a:r>
            <a:r>
              <a:rPr lang="ru-RU" dirty="0"/>
              <a:t>. Осмотр детали</a:t>
            </a:r>
            <a:r>
              <a:rPr lang="ru-RU" dirty="0" smtClean="0"/>
              <a:t>.</a:t>
            </a:r>
            <a:endParaRPr lang="ru-RU" dirty="0"/>
          </a:p>
          <a:p>
            <a:pPr fontAlgn="base"/>
            <a:r>
              <a:rPr lang="ru-RU" dirty="0"/>
              <a:t>5. Размагничивание и контроль </a:t>
            </a:r>
            <a:r>
              <a:rPr lang="ru-RU" dirty="0" err="1"/>
              <a:t>размагниченности</a:t>
            </a:r>
            <a:r>
              <a:rPr lang="ru-RU" dirty="0"/>
              <a:t>. </a:t>
            </a:r>
            <a:endParaRPr lang="ru-RU" dirty="0" smtClean="0"/>
          </a:p>
          <a:p>
            <a:pPr fontAlgn="base"/>
            <a:r>
              <a:rPr lang="ru-RU" dirty="0" smtClean="0"/>
              <a:t>6. Очистка поверхности от остатков индикатора.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490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СПОСОБЫ КОНТРОЛЯ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1196752"/>
            <a:ext cx="4040188" cy="639762"/>
          </a:xfrm>
        </p:spPr>
        <p:txBody>
          <a:bodyPr/>
          <a:lstStyle/>
          <a:p>
            <a:r>
              <a:rPr lang="ru-RU" b="0" dirty="0" smtClean="0"/>
              <a:t>На остаточном напряжении</a:t>
            </a:r>
            <a:endParaRPr lang="ru-RU" b="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ru-RU" dirty="0"/>
              <a:t>проявление  дефектов  осуществляется после намагничивания контролируемого изделия и удаления его из намагничивающего поля.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88024" y="1124744"/>
            <a:ext cx="4041775" cy="639762"/>
          </a:xfrm>
        </p:spPr>
        <p:txBody>
          <a:bodyPr/>
          <a:lstStyle/>
          <a:p>
            <a:r>
              <a:rPr lang="ru-RU" b="0" dirty="0" smtClean="0"/>
              <a:t>В приложенном поле</a:t>
            </a:r>
            <a:endParaRPr lang="ru-RU" b="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проявление дефектов осуществляется после намагничивания контролируемого изделия без его удаления из намагничивающего поля, т.к. без приложенного внешнего магнитного поля над дефектами образуются слабые магнитные поля рассеяния, не позволяющие выявить дефект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207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СПОСОБЫ  НАМАГНИЧИВАНИЯ</a:t>
            </a: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018" y="1600200"/>
            <a:ext cx="43759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87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ВИДЫ ТОКОВ ДЛЯ НАМАГНИЧИВАНИЯ/РАЗМАГНИЧИВАНИЯ</a:t>
            </a:r>
            <a:endParaRPr lang="ru-RU" sz="32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4"/>
          <a:stretch/>
        </p:blipFill>
        <p:spPr bwMode="auto">
          <a:xfrm>
            <a:off x="2218579" y="1600200"/>
            <a:ext cx="4367644" cy="470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702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СПОСОБЫ НАНЕСЕНИЯ ИНДИКАТОРА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2"/>
          <a:stretch/>
        </p:blipFill>
        <p:spPr bwMode="auto">
          <a:xfrm>
            <a:off x="467544" y="1338392"/>
            <a:ext cx="8280920" cy="49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008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361</Words>
  <Application>Microsoft Office PowerPoint</Application>
  <PresentationFormat>Экран (4:3)</PresentationFormat>
  <Paragraphs>40</Paragraphs>
  <Slides>17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МАГНИТОПОРОШКОВЫЙ  КОНТРОЛЬ</vt:lpstr>
      <vt:lpstr>ИСТОРИЯ</vt:lpstr>
      <vt:lpstr>ПОЛЕ РАССЕЯНИЯ НАД ДЕФЕКТОМ РАЗЛИЧНОЙ ОРИЕНТАЦИИ</vt:lpstr>
      <vt:lpstr>ЧУВСТВИТЕЛЬНОСТЬ МПК ЗАВИСИТ ОТ:</vt:lpstr>
      <vt:lpstr>ТЕХНОЛОГИЯ КОНТРОЛЯ</vt:lpstr>
      <vt:lpstr>СПОСОБЫ КОНТРОЛЯ</vt:lpstr>
      <vt:lpstr>СПОСОБЫ  НАМАГНИЧИВАНИЯ</vt:lpstr>
      <vt:lpstr>ВИДЫ ТОКОВ ДЛЯ НАМАГНИЧИВАНИЯ/РАЗМАГНИЧИВАНИЯ</vt:lpstr>
      <vt:lpstr>СПОСОБЫ НАНЕСЕНИЯ ИНДИКАТОРА</vt:lpstr>
      <vt:lpstr>МАГНИТНЫЕ ИНДИКАТОРЫ</vt:lpstr>
      <vt:lpstr>СПОСОБЫ РАЗМАГНИЧИВАНИЯ</vt:lpstr>
      <vt:lpstr>ПРИМЕРЫ ОБОРУДОВАНИЯ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МАГНИТНЫЙ КОНТРОЛЬ</dc:title>
  <dc:creator>Татьяна</dc:creator>
  <cp:lastModifiedBy>Татьяна</cp:lastModifiedBy>
  <cp:revision>16</cp:revision>
  <dcterms:created xsi:type="dcterms:W3CDTF">2019-09-30T04:57:22Z</dcterms:created>
  <dcterms:modified xsi:type="dcterms:W3CDTF">2020-11-04T22:54:07Z</dcterms:modified>
</cp:coreProperties>
</file>