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2" r:id="rId4"/>
    <p:sldId id="264" r:id="rId5"/>
    <p:sldId id="267" r:id="rId6"/>
    <p:sldId id="265" r:id="rId7"/>
    <p:sldId id="270" r:id="rId8"/>
    <p:sldId id="269" r:id="rId9"/>
    <p:sldId id="274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692D-EE45-48B2-8AFF-AC283557AE72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139-A711-439B-8B56-46DFDB60E53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692D-EE45-48B2-8AFF-AC283557AE72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139-A711-439B-8B56-46DFDB60E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692D-EE45-48B2-8AFF-AC283557AE72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139-A711-439B-8B56-46DFDB60E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692D-EE45-48B2-8AFF-AC283557AE72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139-A711-439B-8B56-46DFDB60E5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692D-EE45-48B2-8AFF-AC283557AE72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139-A711-439B-8B56-46DFDB60E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692D-EE45-48B2-8AFF-AC283557AE72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139-A711-439B-8B56-46DFDB60E5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692D-EE45-48B2-8AFF-AC283557AE72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139-A711-439B-8B56-46DFDB60E53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692D-EE45-48B2-8AFF-AC283557AE72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139-A711-439B-8B56-46DFDB60E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692D-EE45-48B2-8AFF-AC283557AE72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139-A711-439B-8B56-46DFDB60E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692D-EE45-48B2-8AFF-AC283557AE72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139-A711-439B-8B56-46DFDB60E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692D-EE45-48B2-8AFF-AC283557AE72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139-A711-439B-8B56-46DFDB60E53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FF692D-EE45-48B2-8AFF-AC283557AE72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877139-A711-439B-8B56-46DFDB60E5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3861048"/>
            <a:ext cx="3042861" cy="882119"/>
          </a:xfrm>
        </p:spPr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424936" cy="1793167"/>
          </a:xfrm>
        </p:spPr>
        <p:txBody>
          <a:bodyPr/>
          <a:lstStyle/>
          <a:p>
            <a:pPr algn="ctr"/>
            <a:r>
              <a:rPr lang="uk-UA" dirty="0"/>
              <a:t> Екологічна безпека енергетики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85104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76872"/>
            <a:ext cx="6512511" cy="1143000"/>
          </a:xfrm>
        </p:spPr>
        <p:txBody>
          <a:bodyPr/>
          <a:lstStyle/>
          <a:p>
            <a:pPr algn="ctr"/>
            <a:r>
              <a:rPr lang="ru-RU" dirty="0" err="1"/>
              <a:t>Дякую</a:t>
            </a:r>
            <a:r>
              <a:rPr lang="ru-RU" dirty="0"/>
              <a:t> за </a:t>
            </a:r>
            <a:r>
              <a:rPr lang="ru-RU" dirty="0" err="1"/>
              <a:t>увагу</a:t>
            </a:r>
            <a:r>
              <a:rPr lang="ru-RU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7839733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8773E8-552F-438C-BF2B-9B1EBC5D522F}"/>
              </a:ext>
            </a:extLst>
          </p:cNvPr>
          <p:cNvSpPr/>
          <p:nvPr/>
        </p:nvSpPr>
        <p:spPr>
          <a:xfrm>
            <a:off x="323528" y="1028343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Програма вивчення навчальної дисципліни </a:t>
            </a:r>
            <a:r>
              <a:rPr lang="uk-UA" dirty="0"/>
              <a:t>« Екологічна безпека енергетики» складена відповідно до освітньо-професійної програми підготовки спеціаліста напряму (спеціальності) «Екологія та охорона навколишнього середовища». </a:t>
            </a:r>
            <a:endParaRPr lang="en-US" dirty="0"/>
          </a:p>
          <a:p>
            <a:endParaRPr lang="en-US" dirty="0"/>
          </a:p>
          <a:p>
            <a:r>
              <a:rPr lang="uk-UA" b="1" dirty="0"/>
              <a:t>Предметом вивчення навчальної дисципліни </a:t>
            </a:r>
            <a:r>
              <a:rPr lang="uk-UA" dirty="0"/>
              <a:t>«Екологічна безпека енергетики» є різноманітні технічні рішення для покращення екологічного стану довкілля. </a:t>
            </a:r>
            <a:endParaRPr lang="en-US" dirty="0"/>
          </a:p>
          <a:p>
            <a:endParaRPr lang="en-US" dirty="0"/>
          </a:p>
          <a:p>
            <a:r>
              <a:rPr lang="uk-UA" b="1" dirty="0"/>
              <a:t>Курс дає можливіст</a:t>
            </a:r>
            <a:r>
              <a:rPr lang="uk-UA" dirty="0"/>
              <a:t>ь формування у майбутніх фахівців екологів необхідних знань з основ інженерних підходів (проектування, оптимізація вибору та експлуатації) до охорони навколишнього середовища. </a:t>
            </a:r>
          </a:p>
        </p:txBody>
      </p:sp>
    </p:spTree>
    <p:extLst>
      <p:ext uri="{BB962C8B-B14F-4D97-AF65-F5344CB8AC3E}">
        <p14:creationId xmlns:p14="http://schemas.microsoft.com/office/powerpoint/2010/main" val="182341944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учеба\5 курс\маслова\chistye-i-grjaznye-regiony-ukrainy-h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95469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19736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512511" cy="1143000"/>
          </a:xfrm>
        </p:spPr>
        <p:txBody>
          <a:bodyPr/>
          <a:lstStyle/>
          <a:p>
            <a:pPr algn="ctr"/>
            <a:r>
              <a:rPr lang="ru-RU" sz="2400" dirty="0" err="1"/>
              <a:t>Оприлюднено</a:t>
            </a:r>
            <a:r>
              <a:rPr lang="ru-RU" sz="2400" dirty="0"/>
              <a:t> </a:t>
            </a:r>
            <a:r>
              <a:rPr lang="ru-RU" sz="2400" dirty="0" err="1"/>
              <a:t>перелік</a:t>
            </a:r>
            <a:r>
              <a:rPr lang="ru-RU" sz="2400" dirty="0"/>
              <a:t> </a:t>
            </a:r>
            <a:r>
              <a:rPr lang="ru-RU" sz="2400" dirty="0" err="1"/>
              <a:t>головних</a:t>
            </a:r>
            <a:r>
              <a:rPr lang="ru-RU" sz="2400" dirty="0"/>
              <a:t> </a:t>
            </a:r>
            <a:r>
              <a:rPr lang="ru-RU" sz="2400" dirty="0" err="1"/>
              <a:t>підприємств-забруднювачів</a:t>
            </a:r>
            <a:r>
              <a:rPr lang="ru-RU" sz="2400" dirty="0"/>
              <a:t> </a:t>
            </a:r>
            <a:r>
              <a:rPr lang="ru-RU" sz="2400" dirty="0" err="1"/>
              <a:t>довкілля</a:t>
            </a:r>
            <a:r>
              <a:rPr lang="ru-RU" sz="2400" dirty="0"/>
              <a:t> у </a:t>
            </a:r>
            <a:r>
              <a:rPr lang="ru-RU" sz="2400" dirty="0" err="1"/>
              <a:t>Запорізькій</a:t>
            </a:r>
            <a:r>
              <a:rPr lang="ru-RU" sz="2400" dirty="0"/>
              <a:t> </a:t>
            </a:r>
            <a:r>
              <a:rPr lang="ru-RU" sz="2400" dirty="0" err="1"/>
              <a:t>області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132856"/>
            <a:ext cx="7992888" cy="43204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підприємствами-забруднювачами</a:t>
            </a:r>
            <a:r>
              <a:rPr lang="ru-RU" dirty="0"/>
              <a:t> в </a:t>
            </a:r>
            <a:r>
              <a:rPr lang="ru-RU" dirty="0" err="1"/>
              <a:t>Запорізькій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є ПАТ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Запоріжсталь</a:t>
            </a:r>
            <a:r>
              <a:rPr lang="ru-RU" dirty="0"/>
              <a:t>», ПАТ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Дніпроспецсталь</a:t>
            </a:r>
            <a:r>
              <a:rPr lang="ru-RU" dirty="0"/>
              <a:t>», ПАТ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Запорізький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феросплавний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завод</a:t>
            </a:r>
            <a:r>
              <a:rPr lang="ru-RU" dirty="0"/>
              <a:t>», ПАТ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графіт</a:t>
            </a:r>
            <a:r>
              <a:rPr lang="ru-RU" dirty="0"/>
              <a:t>», ПАТ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Запорізький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абразивний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комбінат</a:t>
            </a:r>
            <a:r>
              <a:rPr lang="ru-RU" dirty="0"/>
              <a:t>», ПАТ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Запоріжкокс</a:t>
            </a:r>
            <a:r>
              <a:rPr lang="ru-RU" dirty="0"/>
              <a:t>», ТОВ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Запорізький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титано-магнієвий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комбінат</a:t>
            </a:r>
            <a:r>
              <a:rPr lang="ru-RU" dirty="0"/>
              <a:t>», ПАТ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Запоріжвогнетрив</a:t>
            </a:r>
            <a:r>
              <a:rPr lang="ru-RU" dirty="0"/>
              <a:t>» та </a:t>
            </a:r>
            <a:r>
              <a:rPr lang="ru-RU" dirty="0" err="1"/>
              <a:t>інші</a:t>
            </a:r>
            <a:r>
              <a:rPr lang="ru-RU" dirty="0"/>
              <a:t>. </a:t>
            </a:r>
            <a:r>
              <a:rPr lang="ru-RU" dirty="0" err="1"/>
              <a:t>Викиди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60-70%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валового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забруднюючих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 Про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повідомили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брифінгу</a:t>
            </a:r>
            <a:r>
              <a:rPr lang="ru-RU" dirty="0"/>
              <a:t> директор Департаменту </a:t>
            </a:r>
            <a:r>
              <a:rPr lang="ru-RU" dirty="0" err="1"/>
              <a:t>екології</a:t>
            </a:r>
            <a:r>
              <a:rPr lang="ru-RU" dirty="0"/>
              <a:t> та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облдержадміністрації</a:t>
            </a:r>
            <a:r>
              <a:rPr lang="ru-RU" dirty="0"/>
              <a:t> </a:t>
            </a:r>
            <a:r>
              <a:rPr lang="ru-RU" dirty="0" err="1"/>
              <a:t>Віталій</a:t>
            </a:r>
            <a:r>
              <a:rPr lang="ru-RU" dirty="0"/>
              <a:t> </a:t>
            </a:r>
            <a:r>
              <a:rPr lang="ru-RU" dirty="0" err="1"/>
              <a:t>Гордієнко</a:t>
            </a:r>
            <a:r>
              <a:rPr lang="ru-RU" dirty="0"/>
              <a:t> та заступник начальника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інспекції</a:t>
            </a:r>
            <a:r>
              <a:rPr lang="ru-RU" dirty="0"/>
              <a:t> </a:t>
            </a:r>
            <a:r>
              <a:rPr lang="ru-RU" dirty="0" err="1"/>
              <a:t>Запорізької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Артем </a:t>
            </a:r>
            <a:r>
              <a:rPr lang="ru-RU" dirty="0" err="1"/>
              <a:t>Кизим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09076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96944" cy="1143000"/>
          </a:xfrm>
        </p:spPr>
        <p:txBody>
          <a:bodyPr/>
          <a:lstStyle/>
          <a:p>
            <a:pPr algn="ctr"/>
            <a:r>
              <a:rPr lang="uk-UA" sz="3600" dirty="0"/>
              <a:t>Гостра проблема- вирубка лісу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8136904" cy="4266808"/>
          </a:xfrm>
        </p:spPr>
        <p:txBody>
          <a:bodyPr>
            <a:normAutofit/>
          </a:bodyPr>
          <a:lstStyle/>
          <a:p>
            <a:r>
              <a:rPr lang="ru-RU" dirty="0"/>
              <a:t>Проблема </a:t>
            </a:r>
            <a:r>
              <a:rPr lang="ru-RU" dirty="0" err="1"/>
              <a:t>незаконної</a:t>
            </a:r>
            <a:r>
              <a:rPr lang="ru-RU" dirty="0"/>
              <a:t> </a:t>
            </a:r>
            <a:r>
              <a:rPr lang="ru-RU" dirty="0" err="1"/>
              <a:t>вирубки</a:t>
            </a:r>
            <a:r>
              <a:rPr lang="ru-RU" dirty="0"/>
              <a:t> </a:t>
            </a:r>
            <a:r>
              <a:rPr lang="ru-RU" dirty="0" err="1"/>
              <a:t>лісу</a:t>
            </a:r>
            <a:r>
              <a:rPr lang="ru-RU" dirty="0"/>
              <a:t> в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регіоні</a:t>
            </a:r>
            <a:r>
              <a:rPr lang="ru-RU" dirty="0"/>
              <a:t> </a:t>
            </a:r>
            <a:r>
              <a:rPr lang="ru-RU" dirty="0" err="1"/>
              <a:t>стоїть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гостро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2015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лісогосподарськими</a:t>
            </a:r>
            <a:r>
              <a:rPr lang="ru-RU" dirty="0"/>
              <a:t> </a:t>
            </a:r>
            <a:r>
              <a:rPr lang="ru-RU" dirty="0" err="1"/>
              <a:t>підприємствами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засаджено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376 </a:t>
            </a:r>
            <a:r>
              <a:rPr lang="ru-RU" dirty="0"/>
              <a:t>га </a:t>
            </a:r>
            <a:r>
              <a:rPr lang="ru-RU" dirty="0" err="1"/>
              <a:t>лісу</a:t>
            </a:r>
            <a:r>
              <a:rPr lang="ru-RU" dirty="0"/>
              <a:t>, 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вирубку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здійснено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2483 га,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вирубка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6,6 разу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перевищує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посадку</a:t>
            </a:r>
            <a:r>
              <a:rPr lang="ru-RU" dirty="0"/>
              <a:t>. У 2016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знищено</a:t>
            </a:r>
            <a:r>
              <a:rPr lang="ru-RU" dirty="0"/>
              <a:t> 2266 га </a:t>
            </a:r>
            <a:r>
              <a:rPr lang="ru-RU" dirty="0" err="1"/>
              <a:t>лісосмуг</a:t>
            </a:r>
            <a:r>
              <a:rPr lang="ru-RU" dirty="0"/>
              <a:t>, а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посаджено</a:t>
            </a:r>
            <a:r>
              <a:rPr lang="ru-RU" dirty="0"/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15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/>
              <a:t>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відсутністю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посаджено</a:t>
            </a:r>
            <a:r>
              <a:rPr lang="ru-RU" dirty="0"/>
              <a:t> </a:t>
            </a:r>
            <a:r>
              <a:rPr lang="ru-RU" dirty="0" err="1"/>
              <a:t>лісу</a:t>
            </a:r>
            <a:r>
              <a:rPr lang="ru-RU" dirty="0"/>
              <a:t> на </a:t>
            </a:r>
            <a:r>
              <a:rPr lang="ru-RU" dirty="0" err="1"/>
              <a:t>площі</a:t>
            </a:r>
            <a:r>
              <a:rPr lang="ru-RU" dirty="0"/>
              <a:t> 83 га. З такими </a:t>
            </a:r>
            <a:r>
              <a:rPr lang="ru-RU" dirty="0" err="1"/>
              <a:t>показниками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через </a:t>
            </a:r>
            <a:r>
              <a:rPr lang="ru-RU" dirty="0" err="1"/>
              <a:t>рік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лісу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не </a:t>
            </a:r>
            <a:r>
              <a:rPr lang="ru-RU" dirty="0" err="1"/>
              <a:t>залишиться</a:t>
            </a:r>
            <a:r>
              <a:rPr lang="ru-RU" dirty="0"/>
              <a:t>, - </a:t>
            </a:r>
            <a:r>
              <a:rPr lang="ru-RU" dirty="0" err="1"/>
              <a:t>відзначив</a:t>
            </a:r>
            <a:r>
              <a:rPr lang="ru-RU" dirty="0"/>
              <a:t> директор Департаменту </a:t>
            </a:r>
            <a:r>
              <a:rPr lang="ru-RU" dirty="0" err="1"/>
              <a:t>екології</a:t>
            </a:r>
            <a:r>
              <a:rPr lang="ru-RU" dirty="0"/>
              <a:t> та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облдержадміністрації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874230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6788224" cy="3474720"/>
          </a:xfrm>
        </p:spPr>
        <p:txBody>
          <a:bodyPr>
            <a:normAutofit/>
          </a:bodyPr>
          <a:lstStyle/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 № 9 –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соцміста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Дніпровський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район;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 № 10 –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лікарня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10,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Вознесенівський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район;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 № 11 -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Миру, 1,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Вознесенівський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 № 12 –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24а,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Олександрівський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район;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 № 13 –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провулок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Дніпровський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район.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6408737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22311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93398381"/>
              </p:ext>
            </p:extLst>
          </p:nvPr>
        </p:nvGraphicFramePr>
        <p:xfrm>
          <a:off x="1115616" y="3140968"/>
          <a:ext cx="6400800" cy="2668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3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Гранично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Максимально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Середньомісячні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Максимальні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marL="17780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Забруднююча речовина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допустимі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допустимі разові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концентрації 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концентрації</a:t>
                      </a:r>
                      <a:r>
                        <a:rPr lang="ru-RU" sz="1200" dirty="0">
                          <a:effectLst/>
                        </a:rPr>
                        <a:t>,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концентрації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концентрації,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грудні 2016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перевищення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шкідливих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(мг/м</a:t>
                      </a:r>
                      <a:r>
                        <a:rPr lang="ru-RU" sz="1600" baseline="30000">
                          <a:effectLst/>
                        </a:rPr>
                        <a:t>3</a:t>
                      </a:r>
                      <a:r>
                        <a:rPr lang="ru-RU" sz="1200">
                          <a:effectLst/>
                        </a:rPr>
                        <a:t>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року, кратність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максимально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речовин,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перевищення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разових ГДК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(мг/м</a:t>
                      </a:r>
                      <a:r>
                        <a:rPr lang="ru-RU" sz="1600" baseline="30000">
                          <a:effectLst/>
                        </a:rPr>
                        <a:t>3</a:t>
                      </a:r>
                      <a:r>
                        <a:rPr lang="ru-RU" sz="1200">
                          <a:effectLst/>
                        </a:rPr>
                        <a:t>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ГДК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(% випадків)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260">
                <a:tc>
                  <a:txBody>
                    <a:bodyPr/>
                    <a:lstStyle/>
                    <a:p>
                      <a:pPr marL="63500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Пил (зависли речовини)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0,15</a:t>
                      </a:r>
                      <a:endParaRPr lang="ru-RU" sz="1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0,50</a:t>
                      </a:r>
                      <a:endParaRPr lang="ru-RU" sz="1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0,7</a:t>
                      </a:r>
                      <a:endParaRPr lang="ru-RU" sz="1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627"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Двооксид сірки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0,05</a:t>
                      </a:r>
                      <a:endParaRPr lang="ru-RU" sz="1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0,50</a:t>
                      </a:r>
                      <a:endParaRPr lang="ru-RU" sz="1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0,2</a:t>
                      </a:r>
                      <a:endParaRPr lang="ru-RU" sz="1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627"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Оксид вуглецю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627"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Двооксид азоту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0,04</a:t>
                      </a:r>
                      <a:endParaRPr lang="ru-RU" sz="1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0,2</a:t>
                      </a:r>
                      <a:endParaRPr lang="ru-RU" sz="1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1,9</a:t>
                      </a:r>
                      <a:endParaRPr lang="ru-RU" sz="1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627"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Оксид азоту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0,06</a:t>
                      </a:r>
                      <a:endParaRPr lang="ru-RU" sz="1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0,40</a:t>
                      </a:r>
                      <a:endParaRPr lang="ru-RU" sz="1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</a:t>
                      </a:r>
                      <a:endParaRPr lang="ru-RU" sz="1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627"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Формальдегід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0,003</a:t>
                      </a:r>
                      <a:endParaRPr lang="ru-RU" sz="1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0,035</a:t>
                      </a:r>
                      <a:endParaRPr lang="ru-RU" sz="1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</a:t>
                      </a:r>
                      <a:endParaRPr lang="ru-RU" sz="1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627"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Фенол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0,003</a:t>
                      </a:r>
                      <a:endParaRPr lang="ru-RU" sz="1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0,01</a:t>
                      </a:r>
                      <a:endParaRPr lang="ru-RU" sz="1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627"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Хлористий водень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0,20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627"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Фтористий водень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0,005</a:t>
                      </a:r>
                      <a:endParaRPr lang="ru-RU" sz="1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0,02</a:t>
                      </a:r>
                      <a:endParaRPr lang="ru-RU" sz="1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-210762"/>
            <a:ext cx="888097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b="1" dirty="0"/>
              <a:t>СТАН ДОВКІЛЛЯ</a:t>
            </a:r>
            <a:endParaRPr lang="ru-RU" dirty="0"/>
          </a:p>
          <a:p>
            <a:r>
              <a:rPr lang="ru-RU" b="1" dirty="0"/>
              <a:t>В ЗАПОРІЗЬКІЙ ОБЛАСТІ</a:t>
            </a:r>
            <a:endParaRPr lang="ru-RU" dirty="0"/>
          </a:p>
          <a:p>
            <a:r>
              <a:rPr lang="ru-RU" dirty="0"/>
              <a:t> </a:t>
            </a:r>
            <a:r>
              <a:rPr lang="ru-RU" b="1" dirty="0"/>
              <a:t>ІНФОРМАЦІЙНО – АНАЛІТИЧНИЙ ОГЛЯД</a:t>
            </a:r>
          </a:p>
          <a:p>
            <a:r>
              <a:rPr lang="ru-RU" b="1" dirty="0"/>
              <a:t>За </a:t>
            </a:r>
            <a:r>
              <a:rPr lang="ru-RU" b="1" dirty="0" err="1"/>
              <a:t>грудень</a:t>
            </a:r>
            <a:r>
              <a:rPr lang="ru-RU" b="1" dirty="0"/>
              <a:t> 2019</a:t>
            </a:r>
          </a:p>
          <a:p>
            <a:r>
              <a:rPr lang="ru-RU" b="1" dirty="0"/>
              <a:t> </a:t>
            </a:r>
          </a:p>
          <a:p>
            <a:endParaRPr lang="ru-RU" dirty="0"/>
          </a:p>
          <a:p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Таблиця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1.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Значення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ГДК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забруднюючих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атмосферного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повіт</a:t>
            </a:r>
            <a:br>
              <a:rPr lang="ru-RU" b="1" dirty="0"/>
            </a:br>
            <a:r>
              <a:rPr lang="ru-RU" dirty="0"/>
              <a:t> 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Середньомісячні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 року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ГДК по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двооксиду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азоту - у 1,9 рази, по фенолу - у 1,8 рази.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ГДК по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двооксиду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азоту у 1,1 %, по фенолу у 4,3 %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973175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299959"/>
              </p:ext>
            </p:extLst>
          </p:nvPr>
        </p:nvGraphicFramePr>
        <p:xfrm>
          <a:off x="467544" y="1556791"/>
          <a:ext cx="7632848" cy="4392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Виробництво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Основні шкідливі речовини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Коксохімічне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Фенол, бензапірен, сірководень,</a:t>
                      </a:r>
                      <a:br>
                        <a:rPr lang="uk-UA" sz="1000">
                          <a:effectLst/>
                        </a:rPr>
                      </a:br>
                      <a:r>
                        <a:rPr lang="uk-UA" sz="1000">
                          <a:effectLst/>
                        </a:rPr>
                        <a:t>ціаністий водень, аміак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Феросплавів: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Феромарганцеве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Аерозоль оксидів марганцю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Ферохромове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Оксиди хрому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Сілікомарганцеве та</a:t>
                      </a:r>
                      <a:br>
                        <a:rPr lang="uk-UA" sz="1000">
                          <a:effectLst/>
                        </a:rPr>
                      </a:br>
                      <a:r>
                        <a:rPr lang="uk-UA" sz="1000">
                          <a:effectLst/>
                        </a:rPr>
                        <a:t>металічного марганцю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Аерозоль оксидів марганцю, аерозоль</a:t>
                      </a:r>
                      <a:br>
                        <a:rPr lang="uk-UA" sz="1000">
                          <a:effectLst/>
                        </a:rPr>
                      </a:br>
                      <a:r>
                        <a:rPr lang="uk-UA" sz="1000">
                          <a:effectLst/>
                        </a:rPr>
                        <a:t>кремнійвміщуючий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Феросіліціеве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Аерозоль кремнійвміщуючий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Феромолібденове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Сполуки молібдену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Вогнетривів: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Аерозоль кремнійвміщуючий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Цирконієвих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Оксид цирконію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Хроммагнезитових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Оксид хрому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27584" y="450830"/>
            <a:ext cx="71287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ПЕРЕЛІК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додаткових шкідливих речовин, вміст яких в атмосферному повітрі населених пунктів в районах розміщення підприємств чорної металургії підлягають санітарному контролю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5205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Воздушный поток">
  <a:themeElements>
    <a:clrScheme name="Другая 10">
      <a:dk1>
        <a:sysClr val="windowText" lastClr="000000"/>
      </a:dk1>
      <a:lt1>
        <a:srgbClr val="DFEB69"/>
      </a:lt1>
      <a:dk2>
        <a:srgbClr val="EE94D4"/>
      </a:dk2>
      <a:lt2>
        <a:srgbClr val="6DAA2D"/>
      </a:lt2>
      <a:accent1>
        <a:srgbClr val="FDA023"/>
      </a:accent1>
      <a:accent2>
        <a:srgbClr val="AA2B1E"/>
      </a:accent2>
      <a:accent3>
        <a:srgbClr val="71685C"/>
      </a:accent3>
      <a:accent4>
        <a:srgbClr val="6DAA2D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2864</TotalTime>
  <Words>593</Words>
  <Application>Microsoft Office PowerPoint</Application>
  <PresentationFormat>Экран (4:3)</PresentationFormat>
  <Paragraphs>127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Trebuchet MS</vt:lpstr>
      <vt:lpstr>Воздушный поток</vt:lpstr>
      <vt:lpstr> Екологічна безпека енергетики </vt:lpstr>
      <vt:lpstr>Презентация PowerPoint</vt:lpstr>
      <vt:lpstr>Презентация PowerPoint</vt:lpstr>
      <vt:lpstr>Презентация PowerPoint</vt:lpstr>
      <vt:lpstr>Оприлюднено перелік головних підприємств-забруднювачів довкілля у Запорізькій області </vt:lpstr>
      <vt:lpstr>Гостра проблема- вирубка лісу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</dc:creator>
  <cp:lastModifiedBy>NATALIA</cp:lastModifiedBy>
  <cp:revision>19</cp:revision>
  <dcterms:created xsi:type="dcterms:W3CDTF">2017-09-06T13:34:41Z</dcterms:created>
  <dcterms:modified xsi:type="dcterms:W3CDTF">2024-08-28T06:51:01Z</dcterms:modified>
</cp:coreProperties>
</file>