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4" r:id="rId5"/>
    <p:sldId id="298" r:id="rId6"/>
    <p:sldId id="292" r:id="rId7"/>
    <p:sldId id="299" r:id="rId8"/>
    <p:sldId id="300" r:id="rId9"/>
    <p:sldId id="284" r:id="rId10"/>
    <p:sldId id="276" r:id="rId11"/>
    <p:sldId id="285" r:id="rId12"/>
    <p:sldId id="301" r:id="rId13"/>
    <p:sldId id="293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280" autoAdjust="0"/>
  </p:normalViewPr>
  <p:slideViewPr>
    <p:cSldViewPr showGuides="1">
      <p:cViewPr varScale="1">
        <p:scale>
          <a:sx n="53" d="100"/>
          <a:sy n="53" d="100"/>
        </p:scale>
        <p:origin x="-88" y="-3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B681E5FE-35E1-4F91-AB22-ECA76A9964A6}"/>
    <pc:docChg chg="custSel modSld">
      <pc:chgData name="E. T." userId="153c89370fdd1022" providerId="LiveId" clId="{B681E5FE-35E1-4F91-AB22-ECA76A9964A6}" dt="2018-09-22T15:14:26.778" v="2"/>
      <pc:docMkLst>
        <pc:docMk/>
      </pc:docMkLst>
      <pc:sldChg chg="addSp delSp modSp">
        <pc:chgData name="E. T." userId="153c89370fdd1022" providerId="LiveId" clId="{B681E5FE-35E1-4F91-AB22-ECA76A9964A6}" dt="2018-09-22T15:14:26.778" v="2"/>
        <pc:sldMkLst>
          <pc:docMk/>
          <pc:sldMk cId="3687769975" sldId="290"/>
        </pc:sldMkLst>
        <pc:spChg chg="add del mod">
          <ac:chgData name="E. T." userId="153c89370fdd1022" providerId="LiveId" clId="{B681E5FE-35E1-4F91-AB22-ECA76A9964A6}" dt="2018-09-22T15:14:26.778" v="2"/>
          <ac:spMkLst>
            <pc:docMk/>
            <pc:sldMk cId="3687769975" sldId="290"/>
            <ac:spMk id="6" creationId="{E5511236-D4A6-4F01-BC3F-23989D720EBA}"/>
          </ac:spMkLst>
        </pc:spChg>
        <pc:spChg chg="del">
          <ac:chgData name="E. T." userId="153c89370fdd1022" providerId="LiveId" clId="{B681E5FE-35E1-4F91-AB22-ECA76A9964A6}" dt="2018-09-22T15:14:21.856" v="1" actId="478"/>
          <ac:spMkLst>
            <pc:docMk/>
            <pc:sldMk cId="3687769975" sldId="290"/>
            <ac:spMk id="14" creationId="{00000000-0000-0000-0000-000000000000}"/>
          </ac:spMkLst>
        </pc:spChg>
        <pc:graphicFrameChg chg="mod">
          <ac:chgData name="E. T." userId="153c89370fdd1022" providerId="LiveId" clId="{B681E5FE-35E1-4F91-AB22-ECA76A9964A6}" dt="2018-09-22T15:14:17.721" v="0" actId="167"/>
          <ac:graphicFrameMkLst>
            <pc:docMk/>
            <pc:sldMk cId="3687769975" sldId="290"/>
            <ac:graphicFrameMk id="7" creationId="{F1AA2AF9-0C6C-4A79-A98D-B809285640CF}"/>
          </ac:graphicFrameMkLst>
        </pc:graphicFrameChg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5B244-0952-4719-BB1B-1D2EC08FA87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7A976CF-917A-4BE4-98A6-09C38D78F485}">
      <dgm:prSet phldrT="[Text]"/>
      <dgm:spPr/>
      <dgm:t>
        <a:bodyPr/>
        <a:lstStyle/>
        <a:p>
          <a:r>
            <a:rPr lang="uk-UA" dirty="0" smtClean="0"/>
            <a:t>Держава як форма політичної організації</a:t>
          </a:r>
          <a:endParaRPr lang="en-US" dirty="0"/>
        </a:p>
      </dgm:t>
    </dgm:pt>
    <dgm:pt modelId="{1AD931DB-1D6D-4E8E-8AE2-A4B9C3FEFBFE}" type="parTrans" cxnId="{24C96D66-727B-4936-AFE3-8943A9DC80CD}">
      <dgm:prSet/>
      <dgm:spPr/>
      <dgm:t>
        <a:bodyPr/>
        <a:lstStyle/>
        <a:p>
          <a:endParaRPr lang="en-US"/>
        </a:p>
      </dgm:t>
    </dgm:pt>
    <dgm:pt modelId="{20CCF14A-47F1-42CE-8F2A-D975435F099E}" type="sibTrans" cxnId="{24C96D66-727B-4936-AFE3-8943A9DC80CD}">
      <dgm:prSet/>
      <dgm:spPr/>
      <dgm:t>
        <a:bodyPr/>
        <a:lstStyle/>
        <a:p>
          <a:endParaRPr lang="en-US"/>
        </a:p>
      </dgm:t>
    </dgm:pt>
    <dgm:pt modelId="{DA17A214-B104-4F13-9D8C-B9F0E340B70D}">
      <dgm:prSet phldrT="[Text]"/>
      <dgm:spPr/>
      <dgm:t>
        <a:bodyPr/>
        <a:lstStyle/>
        <a:p>
          <a:r>
            <a:rPr lang="uk-UA" dirty="0" smtClean="0"/>
            <a:t>Урбанізація</a:t>
          </a:r>
          <a:endParaRPr lang="en-US" dirty="0"/>
        </a:p>
      </dgm:t>
    </dgm:pt>
    <dgm:pt modelId="{474316DD-FF56-41B9-9816-9CB9DBE10A51}" type="parTrans" cxnId="{EACE1D18-B211-4F26-B1AE-5A2D039AB759}">
      <dgm:prSet/>
      <dgm:spPr/>
      <dgm:t>
        <a:bodyPr/>
        <a:lstStyle/>
        <a:p>
          <a:endParaRPr lang="en-US"/>
        </a:p>
      </dgm:t>
    </dgm:pt>
    <dgm:pt modelId="{25880E06-BAE7-4D75-8949-1503AAB08023}" type="sibTrans" cxnId="{EACE1D18-B211-4F26-B1AE-5A2D039AB759}">
      <dgm:prSet/>
      <dgm:spPr/>
      <dgm:t>
        <a:bodyPr/>
        <a:lstStyle/>
        <a:p>
          <a:endParaRPr lang="en-US"/>
        </a:p>
      </dgm:t>
    </dgm:pt>
    <dgm:pt modelId="{F9C99C59-E5A6-4C8E-840C-3B8C9A2C6934}">
      <dgm:prSet phldrT="[Text]"/>
      <dgm:spPr/>
      <dgm:t>
        <a:bodyPr/>
        <a:lstStyle/>
        <a:p>
          <a:r>
            <a:rPr lang="uk-UA" dirty="0" smtClean="0"/>
            <a:t>Монументальні споруди</a:t>
          </a:r>
          <a:endParaRPr lang="en-US" dirty="0"/>
        </a:p>
      </dgm:t>
    </dgm:pt>
    <dgm:pt modelId="{BE91FE07-2812-4957-96F2-CC021E627D67}" type="parTrans" cxnId="{AAF2EE1D-4CF0-4BA8-A949-EAA2511DF6E1}">
      <dgm:prSet/>
      <dgm:spPr/>
      <dgm:t>
        <a:bodyPr/>
        <a:lstStyle/>
        <a:p>
          <a:endParaRPr lang="en-US"/>
        </a:p>
      </dgm:t>
    </dgm:pt>
    <dgm:pt modelId="{7470E758-BAC6-40EC-83ED-ADA96D357C55}" type="sibTrans" cxnId="{AAF2EE1D-4CF0-4BA8-A949-EAA2511DF6E1}">
      <dgm:prSet/>
      <dgm:spPr/>
      <dgm:t>
        <a:bodyPr/>
        <a:lstStyle/>
        <a:p>
          <a:endParaRPr lang="en-US"/>
        </a:p>
      </dgm:t>
    </dgm:pt>
    <dgm:pt modelId="{62F957DC-0B67-41AE-A8F6-DE07637E2C1A}">
      <dgm:prSet phldrT="[Text]"/>
      <dgm:spPr/>
      <dgm:t>
        <a:bodyPr/>
        <a:lstStyle/>
        <a:p>
          <a:r>
            <a:rPr lang="uk-UA" dirty="0" smtClean="0"/>
            <a:t>Соціальна ієрархія</a:t>
          </a:r>
          <a:endParaRPr lang="en-US" dirty="0"/>
        </a:p>
      </dgm:t>
    </dgm:pt>
    <dgm:pt modelId="{475CE602-78C1-44FB-B797-B6B606595F75}" type="parTrans" cxnId="{A1C6FDC3-6136-4AF9-A0BB-F0C86A056FA3}">
      <dgm:prSet/>
      <dgm:spPr/>
      <dgm:t>
        <a:bodyPr/>
        <a:lstStyle/>
        <a:p>
          <a:endParaRPr lang="en-US"/>
        </a:p>
      </dgm:t>
    </dgm:pt>
    <dgm:pt modelId="{B71E4E5E-2ECB-4F5D-9CD5-8C2FD4DDCA0E}" type="sibTrans" cxnId="{A1C6FDC3-6136-4AF9-A0BB-F0C86A056FA3}">
      <dgm:prSet/>
      <dgm:spPr/>
      <dgm:t>
        <a:bodyPr/>
        <a:lstStyle/>
        <a:p>
          <a:endParaRPr lang="en-US"/>
        </a:p>
      </dgm:t>
    </dgm:pt>
    <dgm:pt modelId="{E094CABB-5AE5-4F38-B413-291056A7F589}">
      <dgm:prSet phldrT="[Text]"/>
      <dgm:spPr/>
      <dgm:t>
        <a:bodyPr/>
        <a:lstStyle/>
        <a:p>
          <a:r>
            <a:rPr lang="uk-UA" dirty="0" smtClean="0"/>
            <a:t>Писемність</a:t>
          </a:r>
          <a:endParaRPr lang="en-US" dirty="0"/>
        </a:p>
      </dgm:t>
    </dgm:pt>
    <dgm:pt modelId="{7F3981D7-C746-4688-8154-7849072E03CD}" type="parTrans" cxnId="{2136C167-9833-4606-A3F7-F3F4BE8080D3}">
      <dgm:prSet/>
      <dgm:spPr/>
      <dgm:t>
        <a:bodyPr/>
        <a:lstStyle/>
        <a:p>
          <a:endParaRPr lang="en-US"/>
        </a:p>
      </dgm:t>
    </dgm:pt>
    <dgm:pt modelId="{FC2CFE85-D1DF-459B-A724-EE3EF8480DFD}" type="sibTrans" cxnId="{2136C167-9833-4606-A3F7-F3F4BE8080D3}">
      <dgm:prSet/>
      <dgm:spPr/>
      <dgm:t>
        <a:bodyPr/>
        <a:lstStyle/>
        <a:p>
          <a:endParaRPr lang="en-US"/>
        </a:p>
      </dgm:t>
    </dgm:pt>
    <dgm:pt modelId="{4627ACDF-3A4E-4368-B8C5-8F06B33AB006}">
      <dgm:prSet phldrT="[Text]"/>
      <dgm:spPr/>
      <dgm:t>
        <a:bodyPr/>
        <a:lstStyle/>
        <a:p>
          <a:r>
            <a:rPr lang="uk-UA" dirty="0" smtClean="0"/>
            <a:t>Технології</a:t>
          </a:r>
          <a:endParaRPr lang="en-US" dirty="0"/>
        </a:p>
      </dgm:t>
    </dgm:pt>
    <dgm:pt modelId="{649A467D-389A-4A98-B773-8B72E9BD31BB}" type="parTrans" cxnId="{73273A67-3249-42C5-A6EC-655AD1BCE195}">
      <dgm:prSet/>
      <dgm:spPr/>
      <dgm:t>
        <a:bodyPr/>
        <a:lstStyle/>
        <a:p>
          <a:endParaRPr lang="en-US"/>
        </a:p>
      </dgm:t>
    </dgm:pt>
    <dgm:pt modelId="{7D8B207C-FFA4-4D9D-A765-DC9EB24BC6F0}" type="sibTrans" cxnId="{73273A67-3249-42C5-A6EC-655AD1BCE195}">
      <dgm:prSet/>
      <dgm:spPr/>
      <dgm:t>
        <a:bodyPr/>
        <a:lstStyle/>
        <a:p>
          <a:endParaRPr lang="en-US"/>
        </a:p>
      </dgm:t>
    </dgm:pt>
    <dgm:pt modelId="{D945FB05-E505-420A-A915-3B780A7E6EB2}" type="pres">
      <dgm:prSet presAssocID="{8D85B244-0952-4719-BB1B-1D2EC08FA8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4F19EB-1747-4A2F-AD3F-A02A8A33F88E}" type="pres">
      <dgm:prSet presAssocID="{97A976CF-917A-4BE4-98A6-09C38D78F485}" presName="vertOne" presStyleCnt="0"/>
      <dgm:spPr/>
    </dgm:pt>
    <dgm:pt modelId="{B8DB4695-EDFD-4D84-8847-1F17F349F20D}" type="pres">
      <dgm:prSet presAssocID="{97A976CF-917A-4BE4-98A6-09C38D78F48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94F8B-9C31-4408-8970-C9C67EDF9A24}" type="pres">
      <dgm:prSet presAssocID="{97A976CF-917A-4BE4-98A6-09C38D78F485}" presName="parTransOne" presStyleCnt="0"/>
      <dgm:spPr/>
    </dgm:pt>
    <dgm:pt modelId="{9C1E1D24-3D38-45CE-9932-F6DB38F8C280}" type="pres">
      <dgm:prSet presAssocID="{97A976CF-917A-4BE4-98A6-09C38D78F485}" presName="horzOne" presStyleCnt="0"/>
      <dgm:spPr/>
    </dgm:pt>
    <dgm:pt modelId="{91A93994-FC34-43BC-AECB-BDC03D393696}" type="pres">
      <dgm:prSet presAssocID="{DA17A214-B104-4F13-9D8C-B9F0E340B70D}" presName="vertTwo" presStyleCnt="0"/>
      <dgm:spPr/>
    </dgm:pt>
    <dgm:pt modelId="{A2328F4B-5DF4-4B56-AF6A-F6B94D03B3E9}" type="pres">
      <dgm:prSet presAssocID="{DA17A214-B104-4F13-9D8C-B9F0E340B70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742E8-A926-4809-9D8B-00A2F0AA7292}" type="pres">
      <dgm:prSet presAssocID="{DA17A214-B104-4F13-9D8C-B9F0E340B70D}" presName="parTransTwo" presStyleCnt="0"/>
      <dgm:spPr/>
    </dgm:pt>
    <dgm:pt modelId="{0D85C957-6449-4251-BE36-B8AE1F488C33}" type="pres">
      <dgm:prSet presAssocID="{DA17A214-B104-4F13-9D8C-B9F0E340B70D}" presName="horzTwo" presStyleCnt="0"/>
      <dgm:spPr/>
    </dgm:pt>
    <dgm:pt modelId="{A4456C0D-0CBC-496A-95C0-13E90EE94182}" type="pres">
      <dgm:prSet presAssocID="{F9C99C59-E5A6-4C8E-840C-3B8C9A2C6934}" presName="vertThree" presStyleCnt="0"/>
      <dgm:spPr/>
    </dgm:pt>
    <dgm:pt modelId="{D462C0CA-293F-4B28-842B-8D2AE323C6DB}" type="pres">
      <dgm:prSet presAssocID="{F9C99C59-E5A6-4C8E-840C-3B8C9A2C693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E36A58-7327-4006-8242-167368980406}" type="pres">
      <dgm:prSet presAssocID="{F9C99C59-E5A6-4C8E-840C-3B8C9A2C6934}" presName="horzThree" presStyleCnt="0"/>
      <dgm:spPr/>
    </dgm:pt>
    <dgm:pt modelId="{B44BC9C8-F2A9-4A02-82C4-0DA483FEB4E7}" type="pres">
      <dgm:prSet presAssocID="{7470E758-BAC6-40EC-83ED-ADA96D357C55}" presName="sibSpaceThree" presStyleCnt="0"/>
      <dgm:spPr/>
    </dgm:pt>
    <dgm:pt modelId="{62AFC409-9A45-475F-8C30-CB7AC353E9DC}" type="pres">
      <dgm:prSet presAssocID="{62F957DC-0B67-41AE-A8F6-DE07637E2C1A}" presName="vertThree" presStyleCnt="0"/>
      <dgm:spPr/>
    </dgm:pt>
    <dgm:pt modelId="{BDCAF492-124D-423D-883C-FA7AA56B8F05}" type="pres">
      <dgm:prSet presAssocID="{62F957DC-0B67-41AE-A8F6-DE07637E2C1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BC338-416C-448E-8380-B0B9EEAF561C}" type="pres">
      <dgm:prSet presAssocID="{62F957DC-0B67-41AE-A8F6-DE07637E2C1A}" presName="horzThree" presStyleCnt="0"/>
      <dgm:spPr/>
    </dgm:pt>
    <dgm:pt modelId="{253507C1-4A15-440C-AFD2-C62CC7954C18}" type="pres">
      <dgm:prSet presAssocID="{25880E06-BAE7-4D75-8949-1503AAB08023}" presName="sibSpaceTwo" presStyleCnt="0"/>
      <dgm:spPr/>
    </dgm:pt>
    <dgm:pt modelId="{B0471470-EE6E-4C94-9481-F029F718E658}" type="pres">
      <dgm:prSet presAssocID="{E094CABB-5AE5-4F38-B413-291056A7F589}" presName="vertTwo" presStyleCnt="0"/>
      <dgm:spPr/>
    </dgm:pt>
    <dgm:pt modelId="{BB2FA584-9FFD-461E-86F7-B6446C84ECA2}" type="pres">
      <dgm:prSet presAssocID="{E094CABB-5AE5-4F38-B413-291056A7F58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976E2-B200-4DBF-B25B-16A46492F044}" type="pres">
      <dgm:prSet presAssocID="{E094CABB-5AE5-4F38-B413-291056A7F589}" presName="parTransTwo" presStyleCnt="0"/>
      <dgm:spPr/>
    </dgm:pt>
    <dgm:pt modelId="{A4C08336-6DDB-4DEC-A261-D46FCB289D6E}" type="pres">
      <dgm:prSet presAssocID="{E094CABB-5AE5-4F38-B413-291056A7F589}" presName="horzTwo" presStyleCnt="0"/>
      <dgm:spPr/>
    </dgm:pt>
    <dgm:pt modelId="{3E66F92D-3E53-4B32-956C-69484C8367E4}" type="pres">
      <dgm:prSet presAssocID="{4627ACDF-3A4E-4368-B8C5-8F06B33AB006}" presName="vertThree" presStyleCnt="0"/>
      <dgm:spPr/>
    </dgm:pt>
    <dgm:pt modelId="{7E93B9A3-0A28-43D3-920E-676B70E130D4}" type="pres">
      <dgm:prSet presAssocID="{4627ACDF-3A4E-4368-B8C5-8F06B33AB00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9808E9-F7BA-482E-B61C-B46B4D5DAC2C}" type="pres">
      <dgm:prSet presAssocID="{4627ACDF-3A4E-4368-B8C5-8F06B33AB006}" presName="horzThree" presStyleCnt="0"/>
      <dgm:spPr/>
    </dgm:pt>
  </dgm:ptLst>
  <dgm:cxnLst>
    <dgm:cxn modelId="{00B1EBCD-66BD-4D67-BC44-E0E6542B7AF2}" type="presOf" srcId="{97A976CF-917A-4BE4-98A6-09C38D78F485}" destId="{B8DB4695-EDFD-4D84-8847-1F17F349F20D}" srcOrd="0" destOrd="0" presId="urn:microsoft.com/office/officeart/2005/8/layout/hierarchy4"/>
    <dgm:cxn modelId="{2136C167-9833-4606-A3F7-F3F4BE8080D3}" srcId="{97A976CF-917A-4BE4-98A6-09C38D78F485}" destId="{E094CABB-5AE5-4F38-B413-291056A7F589}" srcOrd="1" destOrd="0" parTransId="{7F3981D7-C746-4688-8154-7849072E03CD}" sibTransId="{FC2CFE85-D1DF-459B-A724-EE3EF8480DFD}"/>
    <dgm:cxn modelId="{C6624FE8-439C-4224-B0AC-1AF057E99A7B}" type="presOf" srcId="{F9C99C59-E5A6-4C8E-840C-3B8C9A2C6934}" destId="{D462C0CA-293F-4B28-842B-8D2AE323C6DB}" srcOrd="0" destOrd="0" presId="urn:microsoft.com/office/officeart/2005/8/layout/hierarchy4"/>
    <dgm:cxn modelId="{A1C6FDC3-6136-4AF9-A0BB-F0C86A056FA3}" srcId="{DA17A214-B104-4F13-9D8C-B9F0E340B70D}" destId="{62F957DC-0B67-41AE-A8F6-DE07637E2C1A}" srcOrd="1" destOrd="0" parTransId="{475CE602-78C1-44FB-B797-B6B606595F75}" sibTransId="{B71E4E5E-2ECB-4F5D-9CD5-8C2FD4DDCA0E}"/>
    <dgm:cxn modelId="{121BF2DC-10E2-48D5-AE32-2CD463C7F068}" type="presOf" srcId="{E094CABB-5AE5-4F38-B413-291056A7F589}" destId="{BB2FA584-9FFD-461E-86F7-B6446C84ECA2}" srcOrd="0" destOrd="0" presId="urn:microsoft.com/office/officeart/2005/8/layout/hierarchy4"/>
    <dgm:cxn modelId="{AAF2EE1D-4CF0-4BA8-A949-EAA2511DF6E1}" srcId="{DA17A214-B104-4F13-9D8C-B9F0E340B70D}" destId="{F9C99C59-E5A6-4C8E-840C-3B8C9A2C6934}" srcOrd="0" destOrd="0" parTransId="{BE91FE07-2812-4957-96F2-CC021E627D67}" sibTransId="{7470E758-BAC6-40EC-83ED-ADA96D357C55}"/>
    <dgm:cxn modelId="{24C96D66-727B-4936-AFE3-8943A9DC80CD}" srcId="{8D85B244-0952-4719-BB1B-1D2EC08FA872}" destId="{97A976CF-917A-4BE4-98A6-09C38D78F485}" srcOrd="0" destOrd="0" parTransId="{1AD931DB-1D6D-4E8E-8AE2-A4B9C3FEFBFE}" sibTransId="{20CCF14A-47F1-42CE-8F2A-D975435F099E}"/>
    <dgm:cxn modelId="{EACE1D18-B211-4F26-B1AE-5A2D039AB759}" srcId="{97A976CF-917A-4BE4-98A6-09C38D78F485}" destId="{DA17A214-B104-4F13-9D8C-B9F0E340B70D}" srcOrd="0" destOrd="0" parTransId="{474316DD-FF56-41B9-9816-9CB9DBE10A51}" sibTransId="{25880E06-BAE7-4D75-8949-1503AAB08023}"/>
    <dgm:cxn modelId="{73273A67-3249-42C5-A6EC-655AD1BCE195}" srcId="{E094CABB-5AE5-4F38-B413-291056A7F589}" destId="{4627ACDF-3A4E-4368-B8C5-8F06B33AB006}" srcOrd="0" destOrd="0" parTransId="{649A467D-389A-4A98-B773-8B72E9BD31BB}" sibTransId="{7D8B207C-FFA4-4D9D-A765-DC9EB24BC6F0}"/>
    <dgm:cxn modelId="{9760B2FF-2E1E-4E43-8977-AD68AC455AC3}" type="presOf" srcId="{4627ACDF-3A4E-4368-B8C5-8F06B33AB006}" destId="{7E93B9A3-0A28-43D3-920E-676B70E130D4}" srcOrd="0" destOrd="0" presId="urn:microsoft.com/office/officeart/2005/8/layout/hierarchy4"/>
    <dgm:cxn modelId="{AC9294B8-36C2-4C4B-9E33-A035682DE9A8}" type="presOf" srcId="{DA17A214-B104-4F13-9D8C-B9F0E340B70D}" destId="{A2328F4B-5DF4-4B56-AF6A-F6B94D03B3E9}" srcOrd="0" destOrd="0" presId="urn:microsoft.com/office/officeart/2005/8/layout/hierarchy4"/>
    <dgm:cxn modelId="{1678B46F-8D1F-47FE-86CC-0B76540DAB66}" type="presOf" srcId="{62F957DC-0B67-41AE-A8F6-DE07637E2C1A}" destId="{BDCAF492-124D-423D-883C-FA7AA56B8F05}" srcOrd="0" destOrd="0" presId="urn:microsoft.com/office/officeart/2005/8/layout/hierarchy4"/>
    <dgm:cxn modelId="{E8B46E92-DC26-4EA8-9886-3BEFE43059F0}" type="presOf" srcId="{8D85B244-0952-4719-BB1B-1D2EC08FA872}" destId="{D945FB05-E505-420A-A915-3B780A7E6EB2}" srcOrd="0" destOrd="0" presId="urn:microsoft.com/office/officeart/2005/8/layout/hierarchy4"/>
    <dgm:cxn modelId="{69CE9B6A-0188-4FF8-BD8F-C11FE23B945E}" type="presParOf" srcId="{D945FB05-E505-420A-A915-3B780A7E6EB2}" destId="{454F19EB-1747-4A2F-AD3F-A02A8A33F88E}" srcOrd="0" destOrd="0" presId="urn:microsoft.com/office/officeart/2005/8/layout/hierarchy4"/>
    <dgm:cxn modelId="{C8695D85-5747-48FF-A77A-5FFCDF0064FD}" type="presParOf" srcId="{454F19EB-1747-4A2F-AD3F-A02A8A33F88E}" destId="{B8DB4695-EDFD-4D84-8847-1F17F349F20D}" srcOrd="0" destOrd="0" presId="urn:microsoft.com/office/officeart/2005/8/layout/hierarchy4"/>
    <dgm:cxn modelId="{9BF543A9-FB08-4EEE-813E-78E0113EA754}" type="presParOf" srcId="{454F19EB-1747-4A2F-AD3F-A02A8A33F88E}" destId="{AFA94F8B-9C31-4408-8970-C9C67EDF9A24}" srcOrd="1" destOrd="0" presId="urn:microsoft.com/office/officeart/2005/8/layout/hierarchy4"/>
    <dgm:cxn modelId="{7D87B3B1-5400-41C1-91AF-2406F0DEB3FA}" type="presParOf" srcId="{454F19EB-1747-4A2F-AD3F-A02A8A33F88E}" destId="{9C1E1D24-3D38-45CE-9932-F6DB38F8C280}" srcOrd="2" destOrd="0" presId="urn:microsoft.com/office/officeart/2005/8/layout/hierarchy4"/>
    <dgm:cxn modelId="{0EC4E4D2-E68B-478E-8350-4B3244C6E444}" type="presParOf" srcId="{9C1E1D24-3D38-45CE-9932-F6DB38F8C280}" destId="{91A93994-FC34-43BC-AECB-BDC03D393696}" srcOrd="0" destOrd="0" presId="urn:microsoft.com/office/officeart/2005/8/layout/hierarchy4"/>
    <dgm:cxn modelId="{2331CC53-1F03-4698-800C-AB182782EBAA}" type="presParOf" srcId="{91A93994-FC34-43BC-AECB-BDC03D393696}" destId="{A2328F4B-5DF4-4B56-AF6A-F6B94D03B3E9}" srcOrd="0" destOrd="0" presId="urn:microsoft.com/office/officeart/2005/8/layout/hierarchy4"/>
    <dgm:cxn modelId="{AE4429AC-41F3-4AA2-AB7E-5FF3018821B4}" type="presParOf" srcId="{91A93994-FC34-43BC-AECB-BDC03D393696}" destId="{9BB742E8-A926-4809-9D8B-00A2F0AA7292}" srcOrd="1" destOrd="0" presId="urn:microsoft.com/office/officeart/2005/8/layout/hierarchy4"/>
    <dgm:cxn modelId="{107C9B28-8433-4A02-B18A-FB13F6AF5450}" type="presParOf" srcId="{91A93994-FC34-43BC-AECB-BDC03D393696}" destId="{0D85C957-6449-4251-BE36-B8AE1F488C33}" srcOrd="2" destOrd="0" presId="urn:microsoft.com/office/officeart/2005/8/layout/hierarchy4"/>
    <dgm:cxn modelId="{42F5506C-2AE7-4957-A623-BF3ED303E091}" type="presParOf" srcId="{0D85C957-6449-4251-BE36-B8AE1F488C33}" destId="{A4456C0D-0CBC-496A-95C0-13E90EE94182}" srcOrd="0" destOrd="0" presId="urn:microsoft.com/office/officeart/2005/8/layout/hierarchy4"/>
    <dgm:cxn modelId="{99BDE29C-2827-47B9-A261-79F594F1DCC3}" type="presParOf" srcId="{A4456C0D-0CBC-496A-95C0-13E90EE94182}" destId="{D462C0CA-293F-4B28-842B-8D2AE323C6DB}" srcOrd="0" destOrd="0" presId="urn:microsoft.com/office/officeart/2005/8/layout/hierarchy4"/>
    <dgm:cxn modelId="{EC33DE55-2558-4027-8EE4-5E630876D7D7}" type="presParOf" srcId="{A4456C0D-0CBC-496A-95C0-13E90EE94182}" destId="{ACE36A58-7327-4006-8242-167368980406}" srcOrd="1" destOrd="0" presId="urn:microsoft.com/office/officeart/2005/8/layout/hierarchy4"/>
    <dgm:cxn modelId="{F5BDBCF8-B557-4DE6-B2E1-F20FF1AA693A}" type="presParOf" srcId="{0D85C957-6449-4251-BE36-B8AE1F488C33}" destId="{B44BC9C8-F2A9-4A02-82C4-0DA483FEB4E7}" srcOrd="1" destOrd="0" presId="urn:microsoft.com/office/officeart/2005/8/layout/hierarchy4"/>
    <dgm:cxn modelId="{C50EA215-FD18-4E63-8A22-B013588C7515}" type="presParOf" srcId="{0D85C957-6449-4251-BE36-B8AE1F488C33}" destId="{62AFC409-9A45-475F-8C30-CB7AC353E9DC}" srcOrd="2" destOrd="0" presId="urn:microsoft.com/office/officeart/2005/8/layout/hierarchy4"/>
    <dgm:cxn modelId="{62C78ECD-AF6E-4728-A1C5-4D45AB4E9C20}" type="presParOf" srcId="{62AFC409-9A45-475F-8C30-CB7AC353E9DC}" destId="{BDCAF492-124D-423D-883C-FA7AA56B8F05}" srcOrd="0" destOrd="0" presId="urn:microsoft.com/office/officeart/2005/8/layout/hierarchy4"/>
    <dgm:cxn modelId="{D6E4A7B0-D180-437F-81DF-4E51AC0A5659}" type="presParOf" srcId="{62AFC409-9A45-475F-8C30-CB7AC353E9DC}" destId="{AF4BC338-416C-448E-8380-B0B9EEAF561C}" srcOrd="1" destOrd="0" presId="urn:microsoft.com/office/officeart/2005/8/layout/hierarchy4"/>
    <dgm:cxn modelId="{861DFBF9-8F52-48FC-9E5A-DABB361AAA01}" type="presParOf" srcId="{9C1E1D24-3D38-45CE-9932-F6DB38F8C280}" destId="{253507C1-4A15-440C-AFD2-C62CC7954C18}" srcOrd="1" destOrd="0" presId="urn:microsoft.com/office/officeart/2005/8/layout/hierarchy4"/>
    <dgm:cxn modelId="{BB4298BE-0DAE-4941-B269-3D36D7EA7EB7}" type="presParOf" srcId="{9C1E1D24-3D38-45CE-9932-F6DB38F8C280}" destId="{B0471470-EE6E-4C94-9481-F029F718E658}" srcOrd="2" destOrd="0" presId="urn:microsoft.com/office/officeart/2005/8/layout/hierarchy4"/>
    <dgm:cxn modelId="{D011EABC-3DBF-429C-A062-38C301B1EB59}" type="presParOf" srcId="{B0471470-EE6E-4C94-9481-F029F718E658}" destId="{BB2FA584-9FFD-461E-86F7-B6446C84ECA2}" srcOrd="0" destOrd="0" presId="urn:microsoft.com/office/officeart/2005/8/layout/hierarchy4"/>
    <dgm:cxn modelId="{FF2D059E-2157-4340-A9D6-295C39ACC0CF}" type="presParOf" srcId="{B0471470-EE6E-4C94-9481-F029F718E658}" destId="{42B976E2-B200-4DBF-B25B-16A46492F044}" srcOrd="1" destOrd="0" presId="urn:microsoft.com/office/officeart/2005/8/layout/hierarchy4"/>
    <dgm:cxn modelId="{C60E45C0-22DC-4D6F-9BC0-28BC42970D41}" type="presParOf" srcId="{B0471470-EE6E-4C94-9481-F029F718E658}" destId="{A4C08336-6DDB-4DEC-A261-D46FCB289D6E}" srcOrd="2" destOrd="0" presId="urn:microsoft.com/office/officeart/2005/8/layout/hierarchy4"/>
    <dgm:cxn modelId="{CDC8BFEE-5150-4136-AFB3-F76CBA29B8A9}" type="presParOf" srcId="{A4C08336-6DDB-4DEC-A261-D46FCB289D6E}" destId="{3E66F92D-3E53-4B32-956C-69484C8367E4}" srcOrd="0" destOrd="0" presId="urn:microsoft.com/office/officeart/2005/8/layout/hierarchy4"/>
    <dgm:cxn modelId="{A339F77A-8657-44E5-A742-CEC6396AFA05}" type="presParOf" srcId="{3E66F92D-3E53-4B32-956C-69484C8367E4}" destId="{7E93B9A3-0A28-43D3-920E-676B70E130D4}" srcOrd="0" destOrd="0" presId="urn:microsoft.com/office/officeart/2005/8/layout/hierarchy4"/>
    <dgm:cxn modelId="{5FD8F82C-A8F8-4C0B-A3FE-B82608C702BA}" type="presParOf" srcId="{3E66F92D-3E53-4B32-956C-69484C8367E4}" destId="{C79808E9-F7BA-482E-B61C-B46B4D5DAC2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9DF744-91E1-4AD6-BB0D-4D29EAEABCD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0A1FDC-9900-4B56-8CBB-4676A86E15C8}">
      <dgm:prSet custT="1"/>
      <dgm:spPr/>
      <dgm:t>
        <a:bodyPr/>
        <a:lstStyle/>
        <a:p>
          <a:pPr algn="just"/>
          <a:r>
            <a:rPr lang="uk-UA" sz="2800" b="1" dirty="0" smtClean="0">
              <a:solidFill>
                <a:schemeClr val="tx2"/>
              </a:solidFill>
            </a:rPr>
            <a:t>Західній</a:t>
          </a:r>
          <a:r>
            <a:rPr lang="uk-UA" sz="2800" dirty="0" smtClean="0">
              <a:solidFill>
                <a:schemeClr val="tx2"/>
              </a:solidFill>
            </a:rPr>
            <a:t> цивілізації властиві: повага до особистості; лібералізм; верховенство права; лінійне сприйняття часу, </a:t>
          </a:r>
          <a:r>
            <a:rPr lang="uk-UA" sz="2800" dirty="0" err="1" smtClean="0">
              <a:solidFill>
                <a:schemeClr val="tx2"/>
              </a:solidFill>
            </a:rPr>
            <a:t>“культура</a:t>
          </a:r>
          <a:r>
            <a:rPr lang="uk-UA" sz="2800" dirty="0" smtClean="0">
              <a:solidFill>
                <a:schemeClr val="tx2"/>
              </a:solidFill>
            </a:rPr>
            <a:t> </a:t>
          </a:r>
          <a:r>
            <a:rPr lang="uk-UA" sz="2800" dirty="0" err="1" smtClean="0">
              <a:solidFill>
                <a:schemeClr val="tx2"/>
              </a:solidFill>
            </a:rPr>
            <a:t>провини”</a:t>
          </a:r>
          <a:r>
            <a:rPr lang="uk-UA" sz="2800" dirty="0" smtClean="0">
              <a:solidFill>
                <a:schemeClr val="tx2"/>
              </a:solidFill>
            </a:rPr>
            <a:t>; концепт свободи вибору.</a:t>
          </a:r>
          <a:endParaRPr lang="uk-UA" sz="2800" b="1" i="1" dirty="0" smtClean="0">
            <a:solidFill>
              <a:schemeClr val="tx2"/>
            </a:solidFill>
          </a:endParaRPr>
        </a:p>
        <a:p>
          <a:pPr algn="ctr"/>
          <a:r>
            <a:rPr lang="en-US" sz="4800" b="1" dirty="0" smtClean="0">
              <a:solidFill>
                <a:srgbClr val="FF0000"/>
              </a:solidFill>
            </a:rPr>
            <a:t>VS</a:t>
          </a:r>
          <a:endParaRPr lang="uk-UA" sz="4800" b="1" dirty="0" smtClean="0">
            <a:solidFill>
              <a:srgbClr val="FF0000"/>
            </a:solidFill>
          </a:endParaRPr>
        </a:p>
      </dgm:t>
    </dgm:pt>
    <dgm:pt modelId="{B58C3C84-CC70-4EBF-B578-11A4357C74E1}" type="parTrans" cxnId="{19225C78-1FE1-4EFB-9BED-BE9099EDBCC7}">
      <dgm:prSet/>
      <dgm:spPr/>
      <dgm:t>
        <a:bodyPr/>
        <a:lstStyle/>
        <a:p>
          <a:endParaRPr lang="ru-RU"/>
        </a:p>
      </dgm:t>
    </dgm:pt>
    <dgm:pt modelId="{8D7E7F8E-B410-4BB0-BA1F-C2EA5935CC56}" type="sibTrans" cxnId="{19225C78-1FE1-4EFB-9BED-BE9099EDBCC7}">
      <dgm:prSet/>
      <dgm:spPr/>
      <dgm:t>
        <a:bodyPr/>
        <a:lstStyle/>
        <a:p>
          <a:endParaRPr lang="ru-RU"/>
        </a:p>
      </dgm:t>
    </dgm:pt>
    <dgm:pt modelId="{A387657C-197B-4E08-976B-3F08544F8AF6}">
      <dgm:prSet custT="1"/>
      <dgm:spPr/>
      <dgm:t>
        <a:bodyPr/>
        <a:lstStyle/>
        <a:p>
          <a:pPr algn="just"/>
          <a:r>
            <a:rPr lang="uk-UA" sz="2800" b="1" dirty="0" smtClean="0">
              <a:solidFill>
                <a:schemeClr val="tx2"/>
              </a:solidFill>
            </a:rPr>
            <a:t>Східним</a:t>
          </a:r>
          <a:r>
            <a:rPr lang="uk-UA" sz="2800" dirty="0" smtClean="0">
              <a:solidFill>
                <a:schemeClr val="tx2"/>
              </a:solidFill>
            </a:rPr>
            <a:t> цивілізаціям притаманні: повага до традицій та канонів; жорстка регламентація суспільного життя на основі </a:t>
          </a:r>
          <a:r>
            <a:rPr lang="uk-UA" sz="2800" dirty="0" err="1" smtClean="0">
              <a:solidFill>
                <a:schemeClr val="tx2"/>
              </a:solidFill>
            </a:rPr>
            <a:t>сакралізованих</a:t>
          </a:r>
          <a:r>
            <a:rPr lang="uk-UA" sz="2800" dirty="0" smtClean="0">
              <a:solidFill>
                <a:schemeClr val="tx2"/>
              </a:solidFill>
            </a:rPr>
            <a:t> норм та правил; циклічне сприйняття часу; </a:t>
          </a:r>
          <a:r>
            <a:rPr lang="uk-UA" sz="2800" dirty="0" err="1" smtClean="0">
              <a:solidFill>
                <a:schemeClr val="tx2"/>
              </a:solidFill>
            </a:rPr>
            <a:t>“культура</a:t>
          </a:r>
          <a:r>
            <a:rPr lang="uk-UA" sz="2800" dirty="0" smtClean="0">
              <a:solidFill>
                <a:schemeClr val="tx2"/>
              </a:solidFill>
            </a:rPr>
            <a:t> </a:t>
          </a:r>
          <a:r>
            <a:rPr lang="uk-UA" sz="2800" dirty="0" err="1" smtClean="0">
              <a:solidFill>
                <a:schemeClr val="tx2"/>
              </a:solidFill>
            </a:rPr>
            <a:t>сорому”</a:t>
          </a:r>
          <a:r>
            <a:rPr lang="uk-UA" sz="2800" dirty="0" smtClean="0">
              <a:solidFill>
                <a:schemeClr val="tx2"/>
              </a:solidFill>
            </a:rPr>
            <a:t>; концепт </a:t>
          </a:r>
          <a:r>
            <a:rPr lang="uk-UA" sz="2800" dirty="0" err="1" smtClean="0">
              <a:solidFill>
                <a:schemeClr val="tx2"/>
              </a:solidFill>
            </a:rPr>
            <a:t>передвизначеності</a:t>
          </a:r>
          <a:r>
            <a:rPr lang="uk-UA" sz="2800" dirty="0" smtClean="0">
              <a:solidFill>
                <a:schemeClr val="tx2"/>
              </a:solidFill>
            </a:rPr>
            <a:t> вибору.</a:t>
          </a:r>
          <a:endParaRPr lang="uk-UA" sz="2800" b="1" i="1" dirty="0" smtClean="0">
            <a:solidFill>
              <a:schemeClr val="tx2"/>
            </a:solidFill>
          </a:endParaRPr>
        </a:p>
      </dgm:t>
    </dgm:pt>
    <dgm:pt modelId="{9BF68A70-C83B-4D32-A1CA-8C6EFD77771E}" type="parTrans" cxnId="{540E8C19-C0E8-44E4-AC27-2DA2451C2CF3}">
      <dgm:prSet/>
      <dgm:spPr/>
      <dgm:t>
        <a:bodyPr/>
        <a:lstStyle/>
        <a:p>
          <a:endParaRPr lang="ru-RU"/>
        </a:p>
      </dgm:t>
    </dgm:pt>
    <dgm:pt modelId="{77725C00-C442-47FB-8A51-EB0EAF719309}" type="sibTrans" cxnId="{540E8C19-C0E8-44E4-AC27-2DA2451C2CF3}">
      <dgm:prSet/>
      <dgm:spPr/>
      <dgm:t>
        <a:bodyPr/>
        <a:lstStyle/>
        <a:p>
          <a:endParaRPr lang="ru-RU"/>
        </a:p>
      </dgm:t>
    </dgm:pt>
    <dgm:pt modelId="{7FBCB3F8-8C5C-42AD-A89D-3F4C1AB0F785}" type="pres">
      <dgm:prSet presAssocID="{819DF744-91E1-4AD6-BB0D-4D29EAEABC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9DE16-8E93-4823-A067-5BA758093EB8}" type="pres">
      <dgm:prSet presAssocID="{5E0A1FDC-9900-4B56-8CBB-4676A86E15C8}" presName="linNode" presStyleCnt="0"/>
      <dgm:spPr/>
    </dgm:pt>
    <dgm:pt modelId="{E98935E3-983F-464D-B40E-108031AD4F60}" type="pres">
      <dgm:prSet presAssocID="{5E0A1FDC-9900-4B56-8CBB-4676A86E15C8}" presName="parentText" presStyleLbl="node1" presStyleIdx="0" presStyleCnt="2" custScaleX="277778" custScaleY="1232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A93CC-C5EC-4ECD-8D32-F10C2E0ADAF5}" type="pres">
      <dgm:prSet presAssocID="{8D7E7F8E-B410-4BB0-BA1F-C2EA5935CC56}" presName="sp" presStyleCnt="0"/>
      <dgm:spPr/>
    </dgm:pt>
    <dgm:pt modelId="{2FBE465F-A24E-4A5D-91D0-E23845647A1E}" type="pres">
      <dgm:prSet presAssocID="{A387657C-197B-4E08-976B-3F08544F8AF6}" presName="linNode" presStyleCnt="0"/>
      <dgm:spPr/>
    </dgm:pt>
    <dgm:pt modelId="{E2A79F52-E5D5-4F95-B501-F6150DAC5858}" type="pres">
      <dgm:prSet presAssocID="{A387657C-197B-4E08-976B-3F08544F8AF6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25C78-1FE1-4EFB-9BED-BE9099EDBCC7}" srcId="{819DF744-91E1-4AD6-BB0D-4D29EAEABCDB}" destId="{5E0A1FDC-9900-4B56-8CBB-4676A86E15C8}" srcOrd="0" destOrd="0" parTransId="{B58C3C84-CC70-4EBF-B578-11A4357C74E1}" sibTransId="{8D7E7F8E-B410-4BB0-BA1F-C2EA5935CC56}"/>
    <dgm:cxn modelId="{506D0ED6-8E7F-4B04-AB9B-12C93AF42DAA}" type="presOf" srcId="{5E0A1FDC-9900-4B56-8CBB-4676A86E15C8}" destId="{E98935E3-983F-464D-B40E-108031AD4F60}" srcOrd="0" destOrd="0" presId="urn:microsoft.com/office/officeart/2005/8/layout/vList5"/>
    <dgm:cxn modelId="{CBFA9D6A-C0CB-4CAC-BFEB-0DF25CFEC026}" type="presOf" srcId="{819DF744-91E1-4AD6-BB0D-4D29EAEABCDB}" destId="{7FBCB3F8-8C5C-42AD-A89D-3F4C1AB0F785}" srcOrd="0" destOrd="0" presId="urn:microsoft.com/office/officeart/2005/8/layout/vList5"/>
    <dgm:cxn modelId="{540E8C19-C0E8-44E4-AC27-2DA2451C2CF3}" srcId="{819DF744-91E1-4AD6-BB0D-4D29EAEABCDB}" destId="{A387657C-197B-4E08-976B-3F08544F8AF6}" srcOrd="1" destOrd="0" parTransId="{9BF68A70-C83B-4D32-A1CA-8C6EFD77771E}" sibTransId="{77725C00-C442-47FB-8A51-EB0EAF719309}"/>
    <dgm:cxn modelId="{A1CE6936-BC12-4B5B-871E-D360BF59D4BC}" type="presOf" srcId="{A387657C-197B-4E08-976B-3F08544F8AF6}" destId="{E2A79F52-E5D5-4F95-B501-F6150DAC5858}" srcOrd="0" destOrd="0" presId="urn:microsoft.com/office/officeart/2005/8/layout/vList5"/>
    <dgm:cxn modelId="{BC8C7899-67B4-48AF-B334-F1E81AE09098}" type="presParOf" srcId="{7FBCB3F8-8C5C-42AD-A89D-3F4C1AB0F785}" destId="{F3A9DE16-8E93-4823-A067-5BA758093EB8}" srcOrd="0" destOrd="0" presId="urn:microsoft.com/office/officeart/2005/8/layout/vList5"/>
    <dgm:cxn modelId="{4DDD089E-8DB4-4073-AD1B-1643143EDF6D}" type="presParOf" srcId="{F3A9DE16-8E93-4823-A067-5BA758093EB8}" destId="{E98935E3-983F-464D-B40E-108031AD4F60}" srcOrd="0" destOrd="0" presId="urn:microsoft.com/office/officeart/2005/8/layout/vList5"/>
    <dgm:cxn modelId="{F661E2B4-9F35-4738-9691-54AD4CC03F81}" type="presParOf" srcId="{7FBCB3F8-8C5C-42AD-A89D-3F4C1AB0F785}" destId="{F66A93CC-C5EC-4ECD-8D32-F10C2E0ADAF5}" srcOrd="1" destOrd="0" presId="urn:microsoft.com/office/officeart/2005/8/layout/vList5"/>
    <dgm:cxn modelId="{C1171CAA-E3F4-4643-93E7-C8D5F1792B23}" type="presParOf" srcId="{7FBCB3F8-8C5C-42AD-A89D-3F4C1AB0F785}" destId="{2FBE465F-A24E-4A5D-91D0-E23845647A1E}" srcOrd="2" destOrd="0" presId="urn:microsoft.com/office/officeart/2005/8/layout/vList5"/>
    <dgm:cxn modelId="{A3992926-03F1-4AA1-A048-6E123DC17383}" type="presParOf" srcId="{2FBE465F-A24E-4A5D-91D0-E23845647A1E}" destId="{E2A79F52-E5D5-4F95-B501-F6150DAC5858}" srcOrd="0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7C4FA8-867C-4F4A-BA57-A9FFAA0AA80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CF90809-8928-43D0-8224-520016980CBE}">
      <dgm:prSet phldrT="[Text]"/>
      <dgm:spPr/>
      <dgm:t>
        <a:bodyPr/>
        <a:lstStyle/>
        <a:p>
          <a:r>
            <a:rPr lang="uk-UA" dirty="0" smtClean="0"/>
            <a:t>Національна ідентичність</a:t>
          </a:r>
          <a:endParaRPr lang="en-US" dirty="0"/>
        </a:p>
      </dgm:t>
    </dgm:pt>
    <dgm:pt modelId="{8529AA03-CD5B-491C-AEE2-7A4C4641D57C}" type="parTrans" cxnId="{4D15B214-4533-4F0D-952B-DDD4B8C88F63}">
      <dgm:prSet/>
      <dgm:spPr/>
      <dgm:t>
        <a:bodyPr/>
        <a:lstStyle/>
        <a:p>
          <a:endParaRPr lang="en-US"/>
        </a:p>
      </dgm:t>
    </dgm:pt>
    <dgm:pt modelId="{AA67CA14-208D-45CA-979C-33939F294FFE}" type="sibTrans" cxnId="{4D15B214-4533-4F0D-952B-DDD4B8C88F63}">
      <dgm:prSet/>
      <dgm:spPr/>
      <dgm:t>
        <a:bodyPr/>
        <a:lstStyle/>
        <a:p>
          <a:endParaRPr lang="en-US"/>
        </a:p>
      </dgm:t>
    </dgm:pt>
    <dgm:pt modelId="{D234BC68-6DED-4835-9C95-1EDBA56FC58B}">
      <dgm:prSet phldrT="[Text]"/>
      <dgm:spPr/>
      <dgm:t>
        <a:bodyPr/>
        <a:lstStyle/>
        <a:p>
          <a:r>
            <a:rPr lang="uk-UA" dirty="0" smtClean="0"/>
            <a:t>Релігійна ідентичність</a:t>
          </a:r>
          <a:endParaRPr lang="en-US" dirty="0"/>
        </a:p>
      </dgm:t>
    </dgm:pt>
    <dgm:pt modelId="{22CACCE6-8DFF-43E0-BEAC-1BD8FF14FC05}" type="parTrans" cxnId="{21FB67E7-2DCD-46DB-B58E-411D04DA63E5}">
      <dgm:prSet/>
      <dgm:spPr/>
      <dgm:t>
        <a:bodyPr/>
        <a:lstStyle/>
        <a:p>
          <a:endParaRPr lang="en-US"/>
        </a:p>
      </dgm:t>
    </dgm:pt>
    <dgm:pt modelId="{7F549449-2030-4CFB-94B5-90B283CD7DC8}" type="sibTrans" cxnId="{21FB67E7-2DCD-46DB-B58E-411D04DA63E5}">
      <dgm:prSet/>
      <dgm:spPr/>
      <dgm:t>
        <a:bodyPr/>
        <a:lstStyle/>
        <a:p>
          <a:endParaRPr lang="en-US"/>
        </a:p>
      </dgm:t>
    </dgm:pt>
    <dgm:pt modelId="{F3031574-3A30-46BE-9948-D7BFE0067FFB}">
      <dgm:prSet phldrT="[Text]"/>
      <dgm:spPr/>
      <dgm:t>
        <a:bodyPr/>
        <a:lstStyle/>
        <a:p>
          <a:r>
            <a:rPr lang="uk-UA" dirty="0" smtClean="0"/>
            <a:t>Цивілізаційна ідентичність</a:t>
          </a:r>
          <a:endParaRPr lang="en-US" dirty="0"/>
        </a:p>
      </dgm:t>
    </dgm:pt>
    <dgm:pt modelId="{DACF54F9-C3EE-417D-91A2-7B22BBF2B355}" type="parTrans" cxnId="{6A93B423-EA67-4FAC-8D35-F6C5A5121311}">
      <dgm:prSet/>
      <dgm:spPr/>
      <dgm:t>
        <a:bodyPr/>
        <a:lstStyle/>
        <a:p>
          <a:endParaRPr lang="en-US"/>
        </a:p>
      </dgm:t>
    </dgm:pt>
    <dgm:pt modelId="{981B29B5-E1B9-4795-8382-A055A1BC3441}" type="sibTrans" cxnId="{6A93B423-EA67-4FAC-8D35-F6C5A5121311}">
      <dgm:prSet/>
      <dgm:spPr/>
      <dgm:t>
        <a:bodyPr/>
        <a:lstStyle/>
        <a:p>
          <a:endParaRPr lang="en-US"/>
        </a:p>
      </dgm:t>
    </dgm:pt>
    <dgm:pt modelId="{BE8A43A0-BD02-4BB8-AFE5-AEAF70880803}" type="pres">
      <dgm:prSet presAssocID="{447C4FA8-867C-4F4A-BA57-A9FFAA0AA8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33B74-1E68-4439-83B8-7FFA214C8465}" type="pres">
      <dgm:prSet presAssocID="{7CF90809-8928-43D0-8224-520016980CBE}" presName="composite" presStyleCnt="0"/>
      <dgm:spPr/>
    </dgm:pt>
    <dgm:pt modelId="{861323FF-B8DA-4E98-86E0-908AC91F2C23}" type="pres">
      <dgm:prSet presAssocID="{7CF90809-8928-43D0-8224-520016980CBE}" presName="LShape" presStyleLbl="alignNode1" presStyleIdx="0" presStyleCnt="5"/>
      <dgm:spPr/>
    </dgm:pt>
    <dgm:pt modelId="{5BB33D08-3400-4FC5-893D-2086F8D363FC}" type="pres">
      <dgm:prSet presAssocID="{7CF90809-8928-43D0-8224-520016980CB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681CF-F98C-4FBC-B257-E7187194E81C}" type="pres">
      <dgm:prSet presAssocID="{7CF90809-8928-43D0-8224-520016980CBE}" presName="Triangle" presStyleLbl="alignNode1" presStyleIdx="1" presStyleCnt="5"/>
      <dgm:spPr/>
    </dgm:pt>
    <dgm:pt modelId="{0703A0EF-DDF3-483B-84C7-907308F07523}" type="pres">
      <dgm:prSet presAssocID="{AA67CA14-208D-45CA-979C-33939F294FFE}" presName="sibTrans" presStyleCnt="0"/>
      <dgm:spPr/>
    </dgm:pt>
    <dgm:pt modelId="{2279A840-3B6F-4ADE-9F2F-516050F195B6}" type="pres">
      <dgm:prSet presAssocID="{AA67CA14-208D-45CA-979C-33939F294FFE}" presName="space" presStyleCnt="0"/>
      <dgm:spPr/>
    </dgm:pt>
    <dgm:pt modelId="{3645B265-E7C1-426A-AEFB-E5D8C73E7579}" type="pres">
      <dgm:prSet presAssocID="{D234BC68-6DED-4835-9C95-1EDBA56FC58B}" presName="composite" presStyleCnt="0"/>
      <dgm:spPr/>
    </dgm:pt>
    <dgm:pt modelId="{418F5481-9A8E-451D-B2E8-65E936F8E4B2}" type="pres">
      <dgm:prSet presAssocID="{D234BC68-6DED-4835-9C95-1EDBA56FC58B}" presName="LShape" presStyleLbl="alignNode1" presStyleIdx="2" presStyleCnt="5"/>
      <dgm:spPr/>
    </dgm:pt>
    <dgm:pt modelId="{D726FCC3-18DF-4737-BA2D-1CCBA759B225}" type="pres">
      <dgm:prSet presAssocID="{D234BC68-6DED-4835-9C95-1EDBA56FC58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B818D-EBF8-4B48-A375-3F2A0F331A6E}" type="pres">
      <dgm:prSet presAssocID="{D234BC68-6DED-4835-9C95-1EDBA56FC58B}" presName="Triangle" presStyleLbl="alignNode1" presStyleIdx="3" presStyleCnt="5"/>
      <dgm:spPr/>
    </dgm:pt>
    <dgm:pt modelId="{BF61A02E-E826-4BE3-87A2-862BB088A061}" type="pres">
      <dgm:prSet presAssocID="{7F549449-2030-4CFB-94B5-90B283CD7DC8}" presName="sibTrans" presStyleCnt="0"/>
      <dgm:spPr/>
    </dgm:pt>
    <dgm:pt modelId="{4CAB3026-0C3D-405F-8618-4582006D61CF}" type="pres">
      <dgm:prSet presAssocID="{7F549449-2030-4CFB-94B5-90B283CD7DC8}" presName="space" presStyleCnt="0"/>
      <dgm:spPr/>
    </dgm:pt>
    <dgm:pt modelId="{E577BCF1-AF47-4B12-AC93-7D7423EBA43F}" type="pres">
      <dgm:prSet presAssocID="{F3031574-3A30-46BE-9948-D7BFE0067FFB}" presName="composite" presStyleCnt="0"/>
      <dgm:spPr/>
    </dgm:pt>
    <dgm:pt modelId="{EE96B878-90EB-499F-8CA0-4C170D8088D3}" type="pres">
      <dgm:prSet presAssocID="{F3031574-3A30-46BE-9948-D7BFE0067FFB}" presName="LShape" presStyleLbl="alignNode1" presStyleIdx="4" presStyleCnt="5"/>
      <dgm:spPr/>
    </dgm:pt>
    <dgm:pt modelId="{9E8624FA-C731-46B2-AA34-8AB7A6F8C52A}" type="pres">
      <dgm:prSet presAssocID="{F3031574-3A30-46BE-9948-D7BFE0067FF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19551-9D3C-42F8-A824-B87998EE4B26}" type="presOf" srcId="{447C4FA8-867C-4F4A-BA57-A9FFAA0AA804}" destId="{BE8A43A0-BD02-4BB8-AFE5-AEAF70880803}" srcOrd="0" destOrd="0" presId="urn:microsoft.com/office/officeart/2009/3/layout/StepUpProcess"/>
    <dgm:cxn modelId="{06658C39-44A0-4F72-B042-293CA339E4CD}" type="presOf" srcId="{F3031574-3A30-46BE-9948-D7BFE0067FFB}" destId="{9E8624FA-C731-46B2-AA34-8AB7A6F8C52A}" srcOrd="0" destOrd="0" presId="urn:microsoft.com/office/officeart/2009/3/layout/StepUpProcess"/>
    <dgm:cxn modelId="{21FB67E7-2DCD-46DB-B58E-411D04DA63E5}" srcId="{447C4FA8-867C-4F4A-BA57-A9FFAA0AA804}" destId="{D234BC68-6DED-4835-9C95-1EDBA56FC58B}" srcOrd="1" destOrd="0" parTransId="{22CACCE6-8DFF-43E0-BEAC-1BD8FF14FC05}" sibTransId="{7F549449-2030-4CFB-94B5-90B283CD7DC8}"/>
    <dgm:cxn modelId="{CF3EFF30-9552-400C-AA00-6C41C51A6E77}" type="presOf" srcId="{7CF90809-8928-43D0-8224-520016980CBE}" destId="{5BB33D08-3400-4FC5-893D-2086F8D363FC}" srcOrd="0" destOrd="0" presId="urn:microsoft.com/office/officeart/2009/3/layout/StepUpProcess"/>
    <dgm:cxn modelId="{AE77992A-0C38-4B33-9511-4802E7399C8E}" type="presOf" srcId="{D234BC68-6DED-4835-9C95-1EDBA56FC58B}" destId="{D726FCC3-18DF-4737-BA2D-1CCBA759B225}" srcOrd="0" destOrd="0" presId="urn:microsoft.com/office/officeart/2009/3/layout/StepUpProcess"/>
    <dgm:cxn modelId="{4D15B214-4533-4F0D-952B-DDD4B8C88F63}" srcId="{447C4FA8-867C-4F4A-BA57-A9FFAA0AA804}" destId="{7CF90809-8928-43D0-8224-520016980CBE}" srcOrd="0" destOrd="0" parTransId="{8529AA03-CD5B-491C-AEE2-7A4C4641D57C}" sibTransId="{AA67CA14-208D-45CA-979C-33939F294FFE}"/>
    <dgm:cxn modelId="{6A93B423-EA67-4FAC-8D35-F6C5A5121311}" srcId="{447C4FA8-867C-4F4A-BA57-A9FFAA0AA804}" destId="{F3031574-3A30-46BE-9948-D7BFE0067FFB}" srcOrd="2" destOrd="0" parTransId="{DACF54F9-C3EE-417D-91A2-7B22BBF2B355}" sibTransId="{981B29B5-E1B9-4795-8382-A055A1BC3441}"/>
    <dgm:cxn modelId="{B0E43040-F26D-4106-9C6A-F173BC05CADB}" type="presParOf" srcId="{BE8A43A0-BD02-4BB8-AFE5-AEAF70880803}" destId="{BC433B74-1E68-4439-83B8-7FFA214C8465}" srcOrd="0" destOrd="0" presId="urn:microsoft.com/office/officeart/2009/3/layout/StepUpProcess"/>
    <dgm:cxn modelId="{68866A60-DE17-4818-B2EA-4EE6D26F172C}" type="presParOf" srcId="{BC433B74-1E68-4439-83B8-7FFA214C8465}" destId="{861323FF-B8DA-4E98-86E0-908AC91F2C23}" srcOrd="0" destOrd="0" presId="urn:microsoft.com/office/officeart/2009/3/layout/StepUpProcess"/>
    <dgm:cxn modelId="{A7A1CC4A-F382-4C83-99F0-87712FB998F7}" type="presParOf" srcId="{BC433B74-1E68-4439-83B8-7FFA214C8465}" destId="{5BB33D08-3400-4FC5-893D-2086F8D363FC}" srcOrd="1" destOrd="0" presId="urn:microsoft.com/office/officeart/2009/3/layout/StepUpProcess"/>
    <dgm:cxn modelId="{F2E1648D-3C00-497C-8DDB-FC14ED88A6F3}" type="presParOf" srcId="{BC433B74-1E68-4439-83B8-7FFA214C8465}" destId="{96A681CF-F98C-4FBC-B257-E7187194E81C}" srcOrd="2" destOrd="0" presId="urn:microsoft.com/office/officeart/2009/3/layout/StepUpProcess"/>
    <dgm:cxn modelId="{00F7E9BA-D500-4663-9189-3DC1F1A83CC3}" type="presParOf" srcId="{BE8A43A0-BD02-4BB8-AFE5-AEAF70880803}" destId="{0703A0EF-DDF3-483B-84C7-907308F07523}" srcOrd="1" destOrd="0" presId="urn:microsoft.com/office/officeart/2009/3/layout/StepUpProcess"/>
    <dgm:cxn modelId="{B0FF49B4-9FAD-4100-9135-F482193C338D}" type="presParOf" srcId="{0703A0EF-DDF3-483B-84C7-907308F07523}" destId="{2279A840-3B6F-4ADE-9F2F-516050F195B6}" srcOrd="0" destOrd="0" presId="urn:microsoft.com/office/officeart/2009/3/layout/StepUpProcess"/>
    <dgm:cxn modelId="{62646D4D-E7C9-4BD2-ACDF-66EEE1B66593}" type="presParOf" srcId="{BE8A43A0-BD02-4BB8-AFE5-AEAF70880803}" destId="{3645B265-E7C1-426A-AEFB-E5D8C73E7579}" srcOrd="2" destOrd="0" presId="urn:microsoft.com/office/officeart/2009/3/layout/StepUpProcess"/>
    <dgm:cxn modelId="{BA897681-B615-4235-BBA5-F22B61BBC430}" type="presParOf" srcId="{3645B265-E7C1-426A-AEFB-E5D8C73E7579}" destId="{418F5481-9A8E-451D-B2E8-65E936F8E4B2}" srcOrd="0" destOrd="0" presId="urn:microsoft.com/office/officeart/2009/3/layout/StepUpProcess"/>
    <dgm:cxn modelId="{259CA853-AE5A-4A6D-9582-F0F45D1B5AFC}" type="presParOf" srcId="{3645B265-E7C1-426A-AEFB-E5D8C73E7579}" destId="{D726FCC3-18DF-4737-BA2D-1CCBA759B225}" srcOrd="1" destOrd="0" presId="urn:microsoft.com/office/officeart/2009/3/layout/StepUpProcess"/>
    <dgm:cxn modelId="{8A76FE70-8F0A-4805-B3F0-BB8F76A6CA50}" type="presParOf" srcId="{3645B265-E7C1-426A-AEFB-E5D8C73E7579}" destId="{840B818D-EBF8-4B48-A375-3F2A0F331A6E}" srcOrd="2" destOrd="0" presId="urn:microsoft.com/office/officeart/2009/3/layout/StepUpProcess"/>
    <dgm:cxn modelId="{8E1E1DA3-BEBC-43C7-8F3D-BFD70A44C625}" type="presParOf" srcId="{BE8A43A0-BD02-4BB8-AFE5-AEAF70880803}" destId="{BF61A02E-E826-4BE3-87A2-862BB088A061}" srcOrd="3" destOrd="0" presId="urn:microsoft.com/office/officeart/2009/3/layout/StepUpProcess"/>
    <dgm:cxn modelId="{01278A6D-2B54-49F7-9590-00F529FECB28}" type="presParOf" srcId="{BF61A02E-E826-4BE3-87A2-862BB088A061}" destId="{4CAB3026-0C3D-405F-8618-4582006D61CF}" srcOrd="0" destOrd="0" presId="urn:microsoft.com/office/officeart/2009/3/layout/StepUpProcess"/>
    <dgm:cxn modelId="{5E93F707-F219-4459-97A5-B6A7EDAE0841}" type="presParOf" srcId="{BE8A43A0-BD02-4BB8-AFE5-AEAF70880803}" destId="{E577BCF1-AF47-4B12-AC93-7D7423EBA43F}" srcOrd="4" destOrd="0" presId="urn:microsoft.com/office/officeart/2009/3/layout/StepUpProcess"/>
    <dgm:cxn modelId="{EA470548-AC1F-4999-99F5-4169944ED02C}" type="presParOf" srcId="{E577BCF1-AF47-4B12-AC93-7D7423EBA43F}" destId="{EE96B878-90EB-499F-8CA0-4C170D8088D3}" srcOrd="0" destOrd="0" presId="urn:microsoft.com/office/officeart/2009/3/layout/StepUpProcess"/>
    <dgm:cxn modelId="{EB8EA2ED-9067-48F4-8419-FA45869459F4}" type="presParOf" srcId="{E577BCF1-AF47-4B12-AC93-7D7423EBA43F}" destId="{9E8624FA-C731-46B2-AA34-8AB7A6F8C52A}" srcOrd="1" destOrd="0" presId="urn:microsoft.com/office/officeart/2009/3/layout/StepUpProcess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4E858E-54EE-4C8E-AFA4-FCC7572CCAA4}" type="doc">
      <dgm:prSet loTypeId="urn:microsoft.com/office/officeart/2011/layout/Tab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4436681-D960-4070-88A0-C754CD32F3AB}">
      <dgm:prSet phldrT="[Text]"/>
      <dgm:spPr/>
      <dgm:t>
        <a:bodyPr/>
        <a:lstStyle/>
        <a:p>
          <a:r>
            <a:rPr lang="uk-UA" dirty="0" smtClean="0"/>
            <a:t>Центр</a:t>
          </a:r>
          <a:endParaRPr lang="en-US" dirty="0"/>
        </a:p>
      </dgm:t>
    </dgm:pt>
    <dgm:pt modelId="{6446270D-834D-4DD7-BE49-972AA4DEEBCF}" type="parTrans" cxnId="{D2092518-D76C-44A0-AB67-AB3FD9F49C8F}">
      <dgm:prSet/>
      <dgm:spPr/>
      <dgm:t>
        <a:bodyPr/>
        <a:lstStyle/>
        <a:p>
          <a:endParaRPr lang="en-US"/>
        </a:p>
      </dgm:t>
    </dgm:pt>
    <dgm:pt modelId="{12ED4423-F119-4258-AE7A-EEB2CA59FAFA}" type="sibTrans" cxnId="{D2092518-D76C-44A0-AB67-AB3FD9F49C8F}">
      <dgm:prSet/>
      <dgm:spPr/>
      <dgm:t>
        <a:bodyPr/>
        <a:lstStyle/>
        <a:p>
          <a:endParaRPr lang="en-US"/>
        </a:p>
      </dgm:t>
    </dgm:pt>
    <dgm:pt modelId="{C9A9F595-0464-485E-8F0A-C7A1F91EF6E9}">
      <dgm:prSet phldrT="[Text]"/>
      <dgm:spPr/>
      <dgm:t>
        <a:bodyPr/>
        <a:lstStyle/>
        <a:p>
          <a:endParaRPr lang="en-US" dirty="0"/>
        </a:p>
      </dgm:t>
    </dgm:pt>
    <dgm:pt modelId="{62C713AF-CD57-422E-A337-534A0019E740}" type="parTrans" cxnId="{F8D02936-48D2-4088-8F5C-E349525D7F19}">
      <dgm:prSet/>
      <dgm:spPr/>
      <dgm:t>
        <a:bodyPr/>
        <a:lstStyle/>
        <a:p>
          <a:endParaRPr lang="en-US"/>
        </a:p>
      </dgm:t>
    </dgm:pt>
    <dgm:pt modelId="{F8EB5FDD-6543-4F5A-B2EB-7E6CFEB9E093}" type="sibTrans" cxnId="{F8D02936-48D2-4088-8F5C-E349525D7F19}">
      <dgm:prSet/>
      <dgm:spPr/>
      <dgm:t>
        <a:bodyPr/>
        <a:lstStyle/>
        <a:p>
          <a:endParaRPr lang="en-US"/>
        </a:p>
      </dgm:t>
    </dgm:pt>
    <dgm:pt modelId="{4E56E0B0-FDCD-48DD-B306-E8C8D57DAC9D}">
      <dgm:prSet phldrT="[Text]"/>
      <dgm:spPr/>
      <dgm:t>
        <a:bodyPr/>
        <a:lstStyle/>
        <a:p>
          <a:r>
            <a:rPr lang="uk-UA" dirty="0" smtClean="0"/>
            <a:t>Регіон – носій усіх характерних ознак даної цивілізації. У центрі уваги сучасної </a:t>
          </a:r>
          <a:r>
            <a:rPr lang="uk-UA" dirty="0" err="1" smtClean="0"/>
            <a:t>цивіліографії</a:t>
          </a:r>
          <a:r>
            <a:rPr lang="uk-UA" dirty="0" smtClean="0"/>
            <a:t> перебуває проблема визначення провідних тенденцій розвитку світового співтовариства цивілізацій та особлива роль Європи у цьому процесі</a:t>
          </a:r>
          <a:endParaRPr lang="en-US" dirty="0"/>
        </a:p>
      </dgm:t>
    </dgm:pt>
    <dgm:pt modelId="{2B274C23-4360-41D7-8EE0-DE6B05D17A5C}" type="parTrans" cxnId="{2EF01467-B150-4F64-91A7-E3639C37E4A7}">
      <dgm:prSet/>
      <dgm:spPr/>
      <dgm:t>
        <a:bodyPr/>
        <a:lstStyle/>
        <a:p>
          <a:endParaRPr lang="en-US"/>
        </a:p>
      </dgm:t>
    </dgm:pt>
    <dgm:pt modelId="{685B68D3-BDE4-483F-8F0C-324F55726091}" type="sibTrans" cxnId="{2EF01467-B150-4F64-91A7-E3639C37E4A7}">
      <dgm:prSet/>
      <dgm:spPr/>
      <dgm:t>
        <a:bodyPr/>
        <a:lstStyle/>
        <a:p>
          <a:endParaRPr lang="en-US"/>
        </a:p>
      </dgm:t>
    </dgm:pt>
    <dgm:pt modelId="{AFB8B066-57D9-4228-A9FB-817A154D76F2}">
      <dgm:prSet phldrT="[Text]"/>
      <dgm:spPr/>
      <dgm:t>
        <a:bodyPr/>
        <a:lstStyle/>
        <a:p>
          <a:r>
            <a:rPr lang="uk-UA" dirty="0" smtClean="0"/>
            <a:t>Периферія</a:t>
          </a:r>
          <a:endParaRPr lang="en-US" dirty="0"/>
        </a:p>
      </dgm:t>
    </dgm:pt>
    <dgm:pt modelId="{CF4FDC31-F9D4-403E-88B2-039351910B68}" type="parTrans" cxnId="{CCFEFF62-901C-4E91-937B-2042BB0AC820}">
      <dgm:prSet/>
      <dgm:spPr/>
      <dgm:t>
        <a:bodyPr/>
        <a:lstStyle/>
        <a:p>
          <a:endParaRPr lang="en-US"/>
        </a:p>
      </dgm:t>
    </dgm:pt>
    <dgm:pt modelId="{792D5A65-1499-4344-B75B-B0DC08A034B9}" type="sibTrans" cxnId="{CCFEFF62-901C-4E91-937B-2042BB0AC820}">
      <dgm:prSet/>
      <dgm:spPr/>
      <dgm:t>
        <a:bodyPr/>
        <a:lstStyle/>
        <a:p>
          <a:endParaRPr lang="en-US"/>
        </a:p>
      </dgm:t>
    </dgm:pt>
    <dgm:pt modelId="{BB7FFCD8-6A16-4146-8362-0E766AE6E0C6}">
      <dgm:prSet phldrT="[Text]"/>
      <dgm:spPr/>
      <dgm:t>
        <a:bodyPr/>
        <a:lstStyle/>
        <a:p>
          <a:endParaRPr lang="en-US" dirty="0"/>
        </a:p>
      </dgm:t>
    </dgm:pt>
    <dgm:pt modelId="{3B95CAB1-26FC-4570-8F63-99ACBAF06245}" type="parTrans" cxnId="{BA5EFAD9-E835-4D71-B8AE-942425B180CE}">
      <dgm:prSet/>
      <dgm:spPr/>
      <dgm:t>
        <a:bodyPr/>
        <a:lstStyle/>
        <a:p>
          <a:endParaRPr lang="en-US"/>
        </a:p>
      </dgm:t>
    </dgm:pt>
    <dgm:pt modelId="{FF1CBB2D-AC7B-4FB8-B2C0-355781E1F85E}" type="sibTrans" cxnId="{BA5EFAD9-E835-4D71-B8AE-942425B180CE}">
      <dgm:prSet/>
      <dgm:spPr/>
      <dgm:t>
        <a:bodyPr/>
        <a:lstStyle/>
        <a:p>
          <a:endParaRPr lang="en-US"/>
        </a:p>
      </dgm:t>
    </dgm:pt>
    <dgm:pt modelId="{54FC25D6-A70C-4985-9A9B-53E4DF81AD83}">
      <dgm:prSet phldrT="[Text]"/>
      <dgm:spPr/>
      <dgm:t>
        <a:bodyPr/>
        <a:lstStyle/>
        <a:p>
          <a:r>
            <a:rPr lang="uk-UA" dirty="0" smtClean="0"/>
            <a:t>Віддалений від центру регіон з послабленими або нечіткими цивілізаційними ознаками. Якщо у регіоні присутні ознаки належності до різних цивілізацій зі значною диспропорцією маркерів, суспільство вважається </a:t>
          </a:r>
          <a:r>
            <a:rPr lang="uk-UA" dirty="0" err="1" smtClean="0"/>
            <a:t>цивілізаційно</a:t>
          </a:r>
          <a:r>
            <a:rPr lang="uk-UA" dirty="0" smtClean="0"/>
            <a:t> розколотим.</a:t>
          </a:r>
          <a:endParaRPr lang="en-US" dirty="0"/>
        </a:p>
      </dgm:t>
    </dgm:pt>
    <dgm:pt modelId="{DB88C510-63FE-432B-81F9-D7DD57DE4E0C}" type="parTrans" cxnId="{48FC5C9B-8A8D-4055-9DFA-2999A783DC84}">
      <dgm:prSet/>
      <dgm:spPr/>
      <dgm:t>
        <a:bodyPr/>
        <a:lstStyle/>
        <a:p>
          <a:endParaRPr lang="en-US"/>
        </a:p>
      </dgm:t>
    </dgm:pt>
    <dgm:pt modelId="{A5812838-D22E-4D4A-820B-D5CE692DCEA9}" type="sibTrans" cxnId="{48FC5C9B-8A8D-4055-9DFA-2999A783DC84}">
      <dgm:prSet/>
      <dgm:spPr/>
      <dgm:t>
        <a:bodyPr/>
        <a:lstStyle/>
        <a:p>
          <a:endParaRPr lang="en-US"/>
        </a:p>
      </dgm:t>
    </dgm:pt>
    <dgm:pt modelId="{B5F37D13-A6F8-45C4-A444-274F1A3AFFAC}" type="pres">
      <dgm:prSet presAssocID="{DC4E858E-54EE-4C8E-AFA4-FCC7572CCAA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911CA0-F619-41B9-8C34-98188FA681DB}" type="pres">
      <dgm:prSet presAssocID="{34436681-D960-4070-88A0-C754CD32F3AB}" presName="composite" presStyleCnt="0"/>
      <dgm:spPr/>
    </dgm:pt>
    <dgm:pt modelId="{8F5E9E0F-2327-4CA4-AF9F-93B76BB3051D}" type="pres">
      <dgm:prSet presAssocID="{34436681-D960-4070-88A0-C754CD32F3AB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C3665-6D48-414C-A416-3D1C7E9C84F5}" type="pres">
      <dgm:prSet presAssocID="{34436681-D960-4070-88A0-C754CD32F3AB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F7466-61CA-49A0-BD2B-E542A6EF76A8}" type="pres">
      <dgm:prSet presAssocID="{34436681-D960-4070-88A0-C754CD32F3AB}" presName="Accent" presStyleLbl="parChTrans1D1" presStyleIdx="0" presStyleCnt="2"/>
      <dgm:spPr/>
    </dgm:pt>
    <dgm:pt modelId="{0D2329FD-3806-4A00-99C1-757378CC2B5A}" type="pres">
      <dgm:prSet presAssocID="{34436681-D960-4070-88A0-C754CD32F3AB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01A28-761F-45DF-8392-9C14B8D402C0}" type="pres">
      <dgm:prSet presAssocID="{12ED4423-F119-4258-AE7A-EEB2CA59FAFA}" presName="sibTrans" presStyleCnt="0"/>
      <dgm:spPr/>
    </dgm:pt>
    <dgm:pt modelId="{1F6834AE-671A-4D7E-B4B0-E7BC28E2E99F}" type="pres">
      <dgm:prSet presAssocID="{AFB8B066-57D9-4228-A9FB-817A154D76F2}" presName="composite" presStyleCnt="0"/>
      <dgm:spPr/>
    </dgm:pt>
    <dgm:pt modelId="{EF16079E-2E6B-4A93-A2B9-4A7099CD54B0}" type="pres">
      <dgm:prSet presAssocID="{AFB8B066-57D9-4228-A9FB-817A154D76F2}" presName="FirstChild" presStyleLbl="revTx" presStyleIdx="2" presStyleCnt="4" custLinFactNeighborX="-892" custLinFactNeighborY="-45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ED028-2936-4685-8709-C88F86588541}" type="pres">
      <dgm:prSet presAssocID="{AFB8B066-57D9-4228-A9FB-817A154D76F2}" presName="Parent" presStyleLbl="alignNode1" presStyleIdx="1" presStyleCnt="2" custScaleY="71073" custLinFactNeighborX="369" custLinFactNeighborY="-3372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502EB-D3F6-4F30-8B2E-CF1C2C28395E}" type="pres">
      <dgm:prSet presAssocID="{AFB8B066-57D9-4228-A9FB-817A154D76F2}" presName="Accent" presStyleLbl="parChTrans1D1" presStyleIdx="1" presStyleCnt="2"/>
      <dgm:spPr/>
    </dgm:pt>
    <dgm:pt modelId="{22813860-776C-47F0-972A-B82F2736C471}" type="pres">
      <dgm:prSet presAssocID="{AFB8B066-57D9-4228-A9FB-817A154D76F2}" presName="Child" presStyleLbl="revTx" presStyleIdx="3" presStyleCnt="4" custScaleX="94739" custScaleY="144668" custLinFactNeighborX="-1092" custLinFactNeighborY="20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F01467-B150-4F64-91A7-E3639C37E4A7}" srcId="{34436681-D960-4070-88A0-C754CD32F3AB}" destId="{4E56E0B0-FDCD-48DD-B306-E8C8D57DAC9D}" srcOrd="1" destOrd="0" parTransId="{2B274C23-4360-41D7-8EE0-DE6B05D17A5C}" sibTransId="{685B68D3-BDE4-483F-8F0C-324F55726091}"/>
    <dgm:cxn modelId="{BA5EFAD9-E835-4D71-B8AE-942425B180CE}" srcId="{AFB8B066-57D9-4228-A9FB-817A154D76F2}" destId="{BB7FFCD8-6A16-4146-8362-0E766AE6E0C6}" srcOrd="0" destOrd="0" parTransId="{3B95CAB1-26FC-4570-8F63-99ACBAF06245}" sibTransId="{FF1CBB2D-AC7B-4FB8-B2C0-355781E1F85E}"/>
    <dgm:cxn modelId="{F8D02936-48D2-4088-8F5C-E349525D7F19}" srcId="{34436681-D960-4070-88A0-C754CD32F3AB}" destId="{C9A9F595-0464-485E-8F0A-C7A1F91EF6E9}" srcOrd="0" destOrd="0" parTransId="{62C713AF-CD57-422E-A337-534A0019E740}" sibTransId="{F8EB5FDD-6543-4F5A-B2EB-7E6CFEB9E093}"/>
    <dgm:cxn modelId="{FC89C395-9400-4802-ABF3-DB2315A6FFF9}" type="presOf" srcId="{BB7FFCD8-6A16-4146-8362-0E766AE6E0C6}" destId="{EF16079E-2E6B-4A93-A2B9-4A7099CD54B0}" srcOrd="0" destOrd="0" presId="urn:microsoft.com/office/officeart/2011/layout/TabList"/>
    <dgm:cxn modelId="{CCFEFF62-901C-4E91-937B-2042BB0AC820}" srcId="{DC4E858E-54EE-4C8E-AFA4-FCC7572CCAA4}" destId="{AFB8B066-57D9-4228-A9FB-817A154D76F2}" srcOrd="1" destOrd="0" parTransId="{CF4FDC31-F9D4-403E-88B2-039351910B68}" sibTransId="{792D5A65-1499-4344-B75B-B0DC08A034B9}"/>
    <dgm:cxn modelId="{6CCE61C1-9811-48E4-8494-DCC92DFBEF9D}" type="presOf" srcId="{AFB8B066-57D9-4228-A9FB-817A154D76F2}" destId="{951ED028-2936-4685-8709-C88F86588541}" srcOrd="0" destOrd="0" presId="urn:microsoft.com/office/officeart/2011/layout/TabList"/>
    <dgm:cxn modelId="{E1AED22D-031F-40F9-8E28-241C74E5E448}" type="presOf" srcId="{C9A9F595-0464-485E-8F0A-C7A1F91EF6E9}" destId="{8F5E9E0F-2327-4CA4-AF9F-93B76BB3051D}" srcOrd="0" destOrd="0" presId="urn:microsoft.com/office/officeart/2011/layout/TabList"/>
    <dgm:cxn modelId="{744CFAE7-7B17-4FE6-8849-82B1B9D7E77C}" type="presOf" srcId="{DC4E858E-54EE-4C8E-AFA4-FCC7572CCAA4}" destId="{B5F37D13-A6F8-45C4-A444-274F1A3AFFAC}" srcOrd="0" destOrd="0" presId="urn:microsoft.com/office/officeart/2011/layout/TabList"/>
    <dgm:cxn modelId="{81B9C86D-6536-4039-A802-43C1FC7B1297}" type="presOf" srcId="{34436681-D960-4070-88A0-C754CD32F3AB}" destId="{F28C3665-6D48-414C-A416-3D1C7E9C84F5}" srcOrd="0" destOrd="0" presId="urn:microsoft.com/office/officeart/2011/layout/TabList"/>
    <dgm:cxn modelId="{A3BA5355-7FA7-4C44-8A1E-CBF519A97434}" type="presOf" srcId="{54FC25D6-A70C-4985-9A9B-53E4DF81AD83}" destId="{22813860-776C-47F0-972A-B82F2736C471}" srcOrd="0" destOrd="0" presId="urn:microsoft.com/office/officeart/2011/layout/TabList"/>
    <dgm:cxn modelId="{95932C98-EE90-4858-96D9-2135590979B6}" type="presOf" srcId="{4E56E0B0-FDCD-48DD-B306-E8C8D57DAC9D}" destId="{0D2329FD-3806-4A00-99C1-757378CC2B5A}" srcOrd="0" destOrd="0" presId="urn:microsoft.com/office/officeart/2011/layout/TabList"/>
    <dgm:cxn modelId="{48FC5C9B-8A8D-4055-9DFA-2999A783DC84}" srcId="{AFB8B066-57D9-4228-A9FB-817A154D76F2}" destId="{54FC25D6-A70C-4985-9A9B-53E4DF81AD83}" srcOrd="1" destOrd="0" parTransId="{DB88C510-63FE-432B-81F9-D7DD57DE4E0C}" sibTransId="{A5812838-D22E-4D4A-820B-D5CE692DCEA9}"/>
    <dgm:cxn modelId="{D2092518-D76C-44A0-AB67-AB3FD9F49C8F}" srcId="{DC4E858E-54EE-4C8E-AFA4-FCC7572CCAA4}" destId="{34436681-D960-4070-88A0-C754CD32F3AB}" srcOrd="0" destOrd="0" parTransId="{6446270D-834D-4DD7-BE49-972AA4DEEBCF}" sibTransId="{12ED4423-F119-4258-AE7A-EEB2CA59FAFA}"/>
    <dgm:cxn modelId="{0CA1FD92-ECD7-4981-ACF0-EEF647B0D181}" type="presParOf" srcId="{B5F37D13-A6F8-45C4-A444-274F1A3AFFAC}" destId="{16911CA0-F619-41B9-8C34-98188FA681DB}" srcOrd="0" destOrd="0" presId="urn:microsoft.com/office/officeart/2011/layout/TabList"/>
    <dgm:cxn modelId="{6F427446-63F4-4717-B686-C41364C0BF15}" type="presParOf" srcId="{16911CA0-F619-41B9-8C34-98188FA681DB}" destId="{8F5E9E0F-2327-4CA4-AF9F-93B76BB3051D}" srcOrd="0" destOrd="0" presId="urn:microsoft.com/office/officeart/2011/layout/TabList"/>
    <dgm:cxn modelId="{16D23A24-C24A-4A33-BB95-7D7986CA4E68}" type="presParOf" srcId="{16911CA0-F619-41B9-8C34-98188FA681DB}" destId="{F28C3665-6D48-414C-A416-3D1C7E9C84F5}" srcOrd="1" destOrd="0" presId="urn:microsoft.com/office/officeart/2011/layout/TabList"/>
    <dgm:cxn modelId="{9815DEB6-B0C1-44BB-832C-DD0DB1E62410}" type="presParOf" srcId="{16911CA0-F619-41B9-8C34-98188FA681DB}" destId="{07AF7466-61CA-49A0-BD2B-E542A6EF76A8}" srcOrd="2" destOrd="0" presId="urn:microsoft.com/office/officeart/2011/layout/TabList"/>
    <dgm:cxn modelId="{5EB04CE0-46BB-4E4B-AB43-D9A3582051A2}" type="presParOf" srcId="{B5F37D13-A6F8-45C4-A444-274F1A3AFFAC}" destId="{0D2329FD-3806-4A00-99C1-757378CC2B5A}" srcOrd="1" destOrd="0" presId="urn:microsoft.com/office/officeart/2011/layout/TabList"/>
    <dgm:cxn modelId="{3A3AD42A-65B0-45BF-9F6D-42EC3D9E3275}" type="presParOf" srcId="{B5F37D13-A6F8-45C4-A444-274F1A3AFFAC}" destId="{A9701A28-761F-45DF-8392-9C14B8D402C0}" srcOrd="2" destOrd="0" presId="urn:microsoft.com/office/officeart/2011/layout/TabList"/>
    <dgm:cxn modelId="{A1B33556-040D-45D3-978A-5CC72F310CCD}" type="presParOf" srcId="{B5F37D13-A6F8-45C4-A444-274F1A3AFFAC}" destId="{1F6834AE-671A-4D7E-B4B0-E7BC28E2E99F}" srcOrd="3" destOrd="0" presId="urn:microsoft.com/office/officeart/2011/layout/TabList"/>
    <dgm:cxn modelId="{3D659CF2-1387-4AA5-A091-D413E3C7731B}" type="presParOf" srcId="{1F6834AE-671A-4D7E-B4B0-E7BC28E2E99F}" destId="{EF16079E-2E6B-4A93-A2B9-4A7099CD54B0}" srcOrd="0" destOrd="0" presId="urn:microsoft.com/office/officeart/2011/layout/TabList"/>
    <dgm:cxn modelId="{2BE55933-2FCB-494F-A8A1-7718E72424A0}" type="presParOf" srcId="{1F6834AE-671A-4D7E-B4B0-E7BC28E2E99F}" destId="{951ED028-2936-4685-8709-C88F86588541}" srcOrd="1" destOrd="0" presId="urn:microsoft.com/office/officeart/2011/layout/TabList"/>
    <dgm:cxn modelId="{5C16F69A-AE6B-44CC-AF54-B2FCB9E299EB}" type="presParOf" srcId="{1F6834AE-671A-4D7E-B4B0-E7BC28E2E99F}" destId="{1C6502EB-D3F6-4F30-8B2E-CF1C2C28395E}" srcOrd="2" destOrd="0" presId="urn:microsoft.com/office/officeart/2011/layout/TabList"/>
    <dgm:cxn modelId="{86E97A1F-0D0D-4F93-84F9-0A604BD26413}" type="presParOf" srcId="{B5F37D13-A6F8-45C4-A444-274F1A3AFFAC}" destId="{22813860-776C-47F0-972A-B82F2736C471}" srcOrd="4" destOrd="0" presId="urn:microsoft.com/office/officeart/2011/layout/TabLis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#1" loCatId="picture" qsTypeId="urn:microsoft.com/office/officeart/2005/8/quickstyle/simple1" qsCatId="simple" csTypeId="urn:microsoft.com/office/officeart/2005/8/colors/colorful3" csCatId="colorful" phldr="1"/>
      <dgm:spPr/>
    </dgm:pt>
    <dgm:pt modelId="{BD072485-73D2-4646-94FC-259D58EF2AB1}">
      <dgm:prSet phldrT="[Text]"/>
      <dgm:spPr/>
      <dgm:t>
        <a:bodyPr/>
        <a:lstStyle/>
        <a:p>
          <a:pPr algn="l"/>
          <a:r>
            <a:rPr lang="uk-UA" dirty="0"/>
            <a:t>- </a:t>
          </a:r>
          <a:r>
            <a:rPr lang="uk-UA" dirty="0" err="1" smtClean="0"/>
            <a:t>вестернізація</a:t>
          </a:r>
          <a:r>
            <a:rPr lang="uk-UA" dirty="0" smtClean="0"/>
            <a:t> та уніфікація етнокультурного середовища;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цивілізаційна</a:t>
          </a:r>
          <a:r>
            <a:rPr lang="ru-RU" dirty="0" smtClean="0"/>
            <a:t> </a:t>
          </a:r>
          <a:r>
            <a:rPr lang="ru-RU" dirty="0" err="1" smtClean="0"/>
            <a:t>дезінтеграція</a:t>
          </a:r>
          <a:r>
            <a:rPr lang="ru-RU" dirty="0" smtClean="0"/>
            <a:t> </a:t>
          </a:r>
          <a:r>
            <a:rPr lang="ru-RU" dirty="0" err="1" smtClean="0"/>
            <a:t>локальних</a:t>
          </a:r>
          <a:r>
            <a:rPr lang="ru-RU" dirty="0" smtClean="0"/>
            <a:t> </a:t>
          </a:r>
          <a:r>
            <a:rPr lang="ru-RU" dirty="0" err="1" smtClean="0"/>
            <a:t>спільнот</a:t>
          </a:r>
          <a:r>
            <a:rPr lang="ru-RU" dirty="0" smtClean="0"/>
            <a:t> та </a:t>
          </a:r>
          <a:r>
            <a:rPr lang="ru-RU" dirty="0" err="1" smtClean="0"/>
            <a:t>конфлікт</a:t>
          </a:r>
          <a:r>
            <a:rPr lang="ru-RU" dirty="0" smtClean="0"/>
            <a:t> </a:t>
          </a:r>
          <a:r>
            <a:rPr lang="ru-RU" dirty="0" err="1" smtClean="0"/>
            <a:t>цивілізацій</a:t>
          </a:r>
          <a:r>
            <a:rPr lang="ru-RU" dirty="0" smtClean="0"/>
            <a:t> </a:t>
          </a:r>
          <a:r>
            <a:rPr lang="ru-RU" dirty="0" err="1" smtClean="0"/>
            <a:t>західної</a:t>
          </a:r>
          <a:r>
            <a:rPr lang="ru-RU" dirty="0" smtClean="0"/>
            <a:t> </a:t>
          </a:r>
          <a:r>
            <a:rPr lang="ru-RU" dirty="0" err="1" smtClean="0"/>
            <a:t>та</a:t>
          </a:r>
          <a:r>
            <a:rPr lang="ru-RU" dirty="0" smtClean="0"/>
            <a:t> </a:t>
          </a:r>
          <a:r>
            <a:rPr lang="ru-RU" dirty="0" err="1" smtClean="0"/>
            <a:t>східної</a:t>
          </a:r>
          <a:r>
            <a:rPr lang="ru-RU" dirty="0" smtClean="0"/>
            <a:t> </a:t>
          </a:r>
          <a:r>
            <a:rPr lang="ru-RU" dirty="0" err="1" smtClean="0"/>
            <a:t>гілки</a:t>
          </a:r>
          <a:r>
            <a:rPr lang="ru-RU" dirty="0" smtClean="0"/>
            <a:t>;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єдиної</a:t>
          </a:r>
          <a:r>
            <a:rPr lang="ru-RU" dirty="0" smtClean="0"/>
            <a:t> </a:t>
          </a:r>
          <a:r>
            <a:rPr lang="ru-RU" dirty="0" err="1" smtClean="0"/>
            <a:t>світової</a:t>
          </a:r>
          <a:r>
            <a:rPr lang="ru-RU" dirty="0" smtClean="0"/>
            <a:t> </a:t>
          </a:r>
          <a:r>
            <a:rPr lang="ru-RU" dirty="0" err="1" smtClean="0"/>
            <a:t>глобальної</a:t>
          </a:r>
          <a:r>
            <a:rPr lang="ru-RU" dirty="0" smtClean="0"/>
            <a:t> </a:t>
          </a:r>
          <a:r>
            <a:rPr lang="ru-RU" dirty="0" err="1" smtClean="0"/>
            <a:t>цивілізації</a:t>
          </a:r>
          <a:endParaRPr lang="en-US" dirty="0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 custFlipVert="0" custFlipHor="1" custScaleX="1533" custScaleY="103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 custLinFactNeighborX="23526" custLinFactNeighborY="-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443F2E45-603C-497B-BA4A-56F52B59B2AE}" type="presOf" srcId="{B374C440-87FD-41E5-85A2-90FFF6AF6FDA}" destId="{947F4B31-8DE0-41F9-BC5A-86709F81CCFC}" srcOrd="0" destOrd="0" presId="urn:microsoft.com/office/officeart/2005/8/layout/vList3#1"/>
    <dgm:cxn modelId="{E28B2ED6-ED68-473B-A15C-C1F5965AE11E}" type="presOf" srcId="{BD072485-73D2-4646-94FC-259D58EF2AB1}" destId="{FBC8F9F9-B500-4599-84A3-329EF0636779}" srcOrd="0" destOrd="0" presId="urn:microsoft.com/office/officeart/2005/8/layout/vList3#1"/>
    <dgm:cxn modelId="{AF0DA635-DCF1-4436-A242-BFF51070FCF8}" type="presParOf" srcId="{947F4B31-8DE0-41F9-BC5A-86709F81CCFC}" destId="{06EAEE95-A2CD-44CF-AA5B-21EAC107075D}" srcOrd="0" destOrd="0" presId="urn:microsoft.com/office/officeart/2005/8/layout/vList3#1"/>
    <dgm:cxn modelId="{96449450-1A05-4F0A-9477-7160AB6E6578}" type="presParOf" srcId="{06EAEE95-A2CD-44CF-AA5B-21EAC107075D}" destId="{FECA6133-2F27-46A5-901F-C8F5613386D0}" srcOrd="0" destOrd="0" presId="urn:microsoft.com/office/officeart/2005/8/layout/vList3#1"/>
    <dgm:cxn modelId="{76B1FC2C-C915-46A8-AC14-C943BD4B0FA5}" type="presParOf" srcId="{06EAEE95-A2CD-44CF-AA5B-21EAC107075D}" destId="{FBC8F9F9-B500-4599-84A3-329EF0636779}" srcOrd="1" destOrd="0" presId="urn:microsoft.com/office/officeart/2005/8/layout/vList3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DF744-91E1-4AD6-BB0D-4D29EAEABCD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0A1FDC-9900-4B56-8CBB-4676A86E15C8}">
      <dgm:prSet custT="1"/>
      <dgm:spPr/>
      <dgm:t>
        <a:bodyPr/>
        <a:lstStyle/>
        <a:p>
          <a:pPr algn="just"/>
          <a:r>
            <a:rPr lang="uk-UA" sz="2800" dirty="0" smtClean="0">
              <a:solidFill>
                <a:schemeClr val="tx2"/>
              </a:solidFill>
            </a:rPr>
            <a:t>Уперше застосоване у 1757р. французьким філософом </a:t>
          </a:r>
          <a:r>
            <a:rPr lang="uk-UA" sz="2800" dirty="0" err="1" smtClean="0">
              <a:solidFill>
                <a:schemeClr val="tx2"/>
              </a:solidFill>
            </a:rPr>
            <a:t>Ввктором</a:t>
          </a:r>
          <a:r>
            <a:rPr lang="uk-UA" sz="2800" dirty="0" smtClean="0">
              <a:solidFill>
                <a:schemeClr val="tx2"/>
              </a:solidFill>
            </a:rPr>
            <a:t> </a:t>
          </a:r>
          <a:r>
            <a:rPr lang="uk-UA" sz="2800" dirty="0" err="1" smtClean="0">
              <a:solidFill>
                <a:schemeClr val="tx2"/>
              </a:solidFill>
            </a:rPr>
            <a:t>Рікеті</a:t>
          </a:r>
          <a:r>
            <a:rPr lang="uk-UA" sz="2800" dirty="0" smtClean="0">
              <a:solidFill>
                <a:schemeClr val="tx2"/>
              </a:solidFill>
            </a:rPr>
            <a:t> де Мірабо: </a:t>
          </a:r>
          <a:r>
            <a:rPr lang="uk-UA" sz="2800" dirty="0" err="1" smtClean="0">
              <a:solidFill>
                <a:schemeClr val="tx2"/>
              </a:solidFill>
            </a:rPr>
            <a:t>“</a:t>
          </a:r>
          <a:r>
            <a:rPr lang="uk-UA" sz="2800" b="1" i="1" dirty="0" err="1" smtClean="0">
              <a:solidFill>
                <a:schemeClr val="tx2"/>
              </a:solidFill>
            </a:rPr>
            <a:t>цивілізація</a:t>
          </a:r>
          <a:r>
            <a:rPr lang="uk-UA" sz="2800" dirty="0" smtClean="0">
              <a:solidFill>
                <a:schemeClr val="tx2"/>
              </a:solidFill>
            </a:rPr>
            <a:t> – </a:t>
          </a:r>
          <a:r>
            <a:rPr lang="uk-UA" sz="2800" b="1" i="1" dirty="0" smtClean="0">
              <a:solidFill>
                <a:schemeClr val="tx2"/>
              </a:solidFill>
            </a:rPr>
            <a:t>ввічливість, чемність і знання, поширювані для того, щоб додержуватись правил </a:t>
          </a:r>
          <a:r>
            <a:rPr lang="uk-UA" sz="2800" b="1" i="1" dirty="0" err="1" smtClean="0">
              <a:solidFill>
                <a:schemeClr val="tx2"/>
              </a:solidFill>
            </a:rPr>
            <a:t>етикету”</a:t>
          </a:r>
          <a:endParaRPr lang="uk-UA" sz="2800" b="1" i="1" dirty="0" smtClean="0">
            <a:solidFill>
              <a:schemeClr val="tx2"/>
            </a:solidFill>
          </a:endParaRPr>
        </a:p>
        <a:p>
          <a:pPr algn="ctr"/>
          <a:r>
            <a:rPr lang="en-US" sz="4800" b="1" dirty="0" smtClean="0">
              <a:solidFill>
                <a:srgbClr val="FF0000"/>
              </a:solidFill>
            </a:rPr>
            <a:t>VS</a:t>
          </a:r>
          <a:endParaRPr lang="uk-UA" sz="4800" b="1" dirty="0" smtClean="0">
            <a:solidFill>
              <a:srgbClr val="FF0000"/>
            </a:solidFill>
          </a:endParaRPr>
        </a:p>
      </dgm:t>
    </dgm:pt>
    <dgm:pt modelId="{B58C3C84-CC70-4EBF-B578-11A4357C74E1}" type="parTrans" cxnId="{19225C78-1FE1-4EFB-9BED-BE9099EDBCC7}">
      <dgm:prSet/>
      <dgm:spPr/>
      <dgm:t>
        <a:bodyPr/>
        <a:lstStyle/>
        <a:p>
          <a:endParaRPr lang="ru-RU"/>
        </a:p>
      </dgm:t>
    </dgm:pt>
    <dgm:pt modelId="{8D7E7F8E-B410-4BB0-BA1F-C2EA5935CC56}" type="sibTrans" cxnId="{19225C78-1FE1-4EFB-9BED-BE9099EDBCC7}">
      <dgm:prSet/>
      <dgm:spPr/>
      <dgm:t>
        <a:bodyPr/>
        <a:lstStyle/>
        <a:p>
          <a:endParaRPr lang="ru-RU"/>
        </a:p>
      </dgm:t>
    </dgm:pt>
    <dgm:pt modelId="{A387657C-197B-4E08-976B-3F08544F8AF6}">
      <dgm:prSet/>
      <dgm:spPr/>
      <dgm:t>
        <a:bodyPr/>
        <a:lstStyle/>
        <a:p>
          <a:pPr algn="just"/>
          <a:r>
            <a:rPr lang="uk-UA" dirty="0" smtClean="0">
              <a:solidFill>
                <a:schemeClr val="tx2"/>
              </a:solidFill>
            </a:rPr>
            <a:t>У сучасному науковому обігу </a:t>
          </a:r>
          <a:r>
            <a:rPr lang="uk-UA" b="1" i="1" dirty="0" smtClean="0">
              <a:solidFill>
                <a:schemeClr val="tx2"/>
              </a:solidFill>
            </a:rPr>
            <a:t>цивілізація</a:t>
          </a:r>
          <a:r>
            <a:rPr lang="uk-UA" dirty="0" smtClean="0">
              <a:solidFill>
                <a:schemeClr val="tx2"/>
              </a:solidFill>
            </a:rPr>
            <a:t> – </a:t>
          </a:r>
          <a:r>
            <a:rPr lang="uk-UA" b="1" i="1" dirty="0" smtClean="0">
              <a:solidFill>
                <a:schemeClr val="tx2"/>
              </a:solidFill>
            </a:rPr>
            <a:t>соціокультурна спільнота, сукупність історично сформованих взаємопов'язаних та взаємопогоджуваних засобів, що забезпечують життєдіяльність суспільства у часі і просторі</a:t>
          </a:r>
        </a:p>
      </dgm:t>
    </dgm:pt>
    <dgm:pt modelId="{9BF68A70-C83B-4D32-A1CA-8C6EFD77771E}" type="parTrans" cxnId="{540E8C19-C0E8-44E4-AC27-2DA2451C2CF3}">
      <dgm:prSet/>
      <dgm:spPr/>
      <dgm:t>
        <a:bodyPr/>
        <a:lstStyle/>
        <a:p>
          <a:endParaRPr lang="ru-RU"/>
        </a:p>
      </dgm:t>
    </dgm:pt>
    <dgm:pt modelId="{77725C00-C442-47FB-8A51-EB0EAF719309}" type="sibTrans" cxnId="{540E8C19-C0E8-44E4-AC27-2DA2451C2CF3}">
      <dgm:prSet/>
      <dgm:spPr/>
      <dgm:t>
        <a:bodyPr/>
        <a:lstStyle/>
        <a:p>
          <a:endParaRPr lang="ru-RU"/>
        </a:p>
      </dgm:t>
    </dgm:pt>
    <dgm:pt modelId="{7FBCB3F8-8C5C-42AD-A89D-3F4C1AB0F785}" type="pres">
      <dgm:prSet presAssocID="{819DF744-91E1-4AD6-BB0D-4D29EAEABC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9DE16-8E93-4823-A067-5BA758093EB8}" type="pres">
      <dgm:prSet presAssocID="{5E0A1FDC-9900-4B56-8CBB-4676A86E15C8}" presName="linNode" presStyleCnt="0"/>
      <dgm:spPr/>
    </dgm:pt>
    <dgm:pt modelId="{E98935E3-983F-464D-B40E-108031AD4F60}" type="pres">
      <dgm:prSet presAssocID="{5E0A1FDC-9900-4B56-8CBB-4676A86E15C8}" presName="parentText" presStyleLbl="node1" presStyleIdx="0" presStyleCnt="2" custScaleX="277778" custScaleY="1232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A93CC-C5EC-4ECD-8D32-F10C2E0ADAF5}" type="pres">
      <dgm:prSet presAssocID="{8D7E7F8E-B410-4BB0-BA1F-C2EA5935CC56}" presName="sp" presStyleCnt="0"/>
      <dgm:spPr/>
    </dgm:pt>
    <dgm:pt modelId="{2FBE465F-A24E-4A5D-91D0-E23845647A1E}" type="pres">
      <dgm:prSet presAssocID="{A387657C-197B-4E08-976B-3F08544F8AF6}" presName="linNode" presStyleCnt="0"/>
      <dgm:spPr/>
    </dgm:pt>
    <dgm:pt modelId="{E2A79F52-E5D5-4F95-B501-F6150DAC5858}" type="pres">
      <dgm:prSet presAssocID="{A387657C-197B-4E08-976B-3F08544F8AF6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2BAA7-F7D8-41C8-A41E-B53569818790}" type="presOf" srcId="{A387657C-197B-4E08-976B-3F08544F8AF6}" destId="{E2A79F52-E5D5-4F95-B501-F6150DAC5858}" srcOrd="0" destOrd="0" presId="urn:microsoft.com/office/officeart/2005/8/layout/vList5"/>
    <dgm:cxn modelId="{0B1B0A82-0DFF-4C12-AFFD-161C38B9FB45}" type="presOf" srcId="{819DF744-91E1-4AD6-BB0D-4D29EAEABCDB}" destId="{7FBCB3F8-8C5C-42AD-A89D-3F4C1AB0F785}" srcOrd="0" destOrd="0" presId="urn:microsoft.com/office/officeart/2005/8/layout/vList5"/>
    <dgm:cxn modelId="{540E8C19-C0E8-44E4-AC27-2DA2451C2CF3}" srcId="{819DF744-91E1-4AD6-BB0D-4D29EAEABCDB}" destId="{A387657C-197B-4E08-976B-3F08544F8AF6}" srcOrd="1" destOrd="0" parTransId="{9BF68A70-C83B-4D32-A1CA-8C6EFD77771E}" sibTransId="{77725C00-C442-47FB-8A51-EB0EAF719309}"/>
    <dgm:cxn modelId="{19225C78-1FE1-4EFB-9BED-BE9099EDBCC7}" srcId="{819DF744-91E1-4AD6-BB0D-4D29EAEABCDB}" destId="{5E0A1FDC-9900-4B56-8CBB-4676A86E15C8}" srcOrd="0" destOrd="0" parTransId="{B58C3C84-CC70-4EBF-B578-11A4357C74E1}" sibTransId="{8D7E7F8E-B410-4BB0-BA1F-C2EA5935CC56}"/>
    <dgm:cxn modelId="{D1977BF0-52B5-485C-A30B-0F5844CC3BB0}" type="presOf" srcId="{5E0A1FDC-9900-4B56-8CBB-4676A86E15C8}" destId="{E98935E3-983F-464D-B40E-108031AD4F60}" srcOrd="0" destOrd="0" presId="urn:microsoft.com/office/officeart/2005/8/layout/vList5"/>
    <dgm:cxn modelId="{DE17E14C-6C74-4396-9B9A-A58A8C847C14}" type="presParOf" srcId="{7FBCB3F8-8C5C-42AD-A89D-3F4C1AB0F785}" destId="{F3A9DE16-8E93-4823-A067-5BA758093EB8}" srcOrd="0" destOrd="0" presId="urn:microsoft.com/office/officeart/2005/8/layout/vList5"/>
    <dgm:cxn modelId="{71337970-3CE3-4809-81E1-DE25448C400B}" type="presParOf" srcId="{F3A9DE16-8E93-4823-A067-5BA758093EB8}" destId="{E98935E3-983F-464D-B40E-108031AD4F60}" srcOrd="0" destOrd="0" presId="urn:microsoft.com/office/officeart/2005/8/layout/vList5"/>
    <dgm:cxn modelId="{522EB135-9805-463D-B1C1-7CB6DF7AA6A9}" type="presParOf" srcId="{7FBCB3F8-8C5C-42AD-A89D-3F4C1AB0F785}" destId="{F66A93CC-C5EC-4ECD-8D32-F10C2E0ADAF5}" srcOrd="1" destOrd="0" presId="urn:microsoft.com/office/officeart/2005/8/layout/vList5"/>
    <dgm:cxn modelId="{8B5A2EBF-9628-40CE-8904-E507CD7F8453}" type="presParOf" srcId="{7FBCB3F8-8C5C-42AD-A89D-3F4C1AB0F785}" destId="{2FBE465F-A24E-4A5D-91D0-E23845647A1E}" srcOrd="2" destOrd="0" presId="urn:microsoft.com/office/officeart/2005/8/layout/vList5"/>
    <dgm:cxn modelId="{BD651C3D-99B0-4A5E-9A87-A321DC0A1174}" type="presParOf" srcId="{2FBE465F-A24E-4A5D-91D0-E23845647A1E}" destId="{E2A79F52-E5D5-4F95-B501-F6150DAC585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C4FA8-867C-4F4A-BA57-A9FFAA0AA80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CF90809-8928-43D0-8224-520016980CBE}">
      <dgm:prSet phldrT="[Text]"/>
      <dgm:spPr/>
      <dgm:t>
        <a:bodyPr/>
        <a:lstStyle/>
        <a:p>
          <a:r>
            <a:rPr lang="uk-UA" dirty="0" smtClean="0"/>
            <a:t>Дикунство</a:t>
          </a:r>
          <a:endParaRPr lang="en-US" dirty="0"/>
        </a:p>
      </dgm:t>
    </dgm:pt>
    <dgm:pt modelId="{8529AA03-CD5B-491C-AEE2-7A4C4641D57C}" type="parTrans" cxnId="{4D15B214-4533-4F0D-952B-DDD4B8C88F63}">
      <dgm:prSet/>
      <dgm:spPr/>
      <dgm:t>
        <a:bodyPr/>
        <a:lstStyle/>
        <a:p>
          <a:endParaRPr lang="en-US"/>
        </a:p>
      </dgm:t>
    </dgm:pt>
    <dgm:pt modelId="{AA67CA14-208D-45CA-979C-33939F294FFE}" type="sibTrans" cxnId="{4D15B214-4533-4F0D-952B-DDD4B8C88F63}">
      <dgm:prSet/>
      <dgm:spPr/>
      <dgm:t>
        <a:bodyPr/>
        <a:lstStyle/>
        <a:p>
          <a:endParaRPr lang="en-US"/>
        </a:p>
      </dgm:t>
    </dgm:pt>
    <dgm:pt modelId="{D234BC68-6DED-4835-9C95-1EDBA56FC58B}">
      <dgm:prSet phldrT="[Text]"/>
      <dgm:spPr/>
      <dgm:t>
        <a:bodyPr/>
        <a:lstStyle/>
        <a:p>
          <a:r>
            <a:rPr lang="uk-UA" dirty="0" smtClean="0"/>
            <a:t>Варварство</a:t>
          </a:r>
          <a:endParaRPr lang="en-US" dirty="0"/>
        </a:p>
      </dgm:t>
    </dgm:pt>
    <dgm:pt modelId="{22CACCE6-8DFF-43E0-BEAC-1BD8FF14FC05}" type="parTrans" cxnId="{21FB67E7-2DCD-46DB-B58E-411D04DA63E5}">
      <dgm:prSet/>
      <dgm:spPr/>
      <dgm:t>
        <a:bodyPr/>
        <a:lstStyle/>
        <a:p>
          <a:endParaRPr lang="en-US"/>
        </a:p>
      </dgm:t>
    </dgm:pt>
    <dgm:pt modelId="{7F549449-2030-4CFB-94B5-90B283CD7DC8}" type="sibTrans" cxnId="{21FB67E7-2DCD-46DB-B58E-411D04DA63E5}">
      <dgm:prSet/>
      <dgm:spPr/>
      <dgm:t>
        <a:bodyPr/>
        <a:lstStyle/>
        <a:p>
          <a:endParaRPr lang="en-US"/>
        </a:p>
      </dgm:t>
    </dgm:pt>
    <dgm:pt modelId="{F3031574-3A30-46BE-9948-D7BFE0067FFB}">
      <dgm:prSet phldrT="[Text]"/>
      <dgm:spPr/>
      <dgm:t>
        <a:bodyPr/>
        <a:lstStyle/>
        <a:p>
          <a:r>
            <a:rPr lang="uk-UA" dirty="0" smtClean="0"/>
            <a:t>Цивілізація</a:t>
          </a:r>
          <a:endParaRPr lang="en-US" dirty="0"/>
        </a:p>
      </dgm:t>
    </dgm:pt>
    <dgm:pt modelId="{DACF54F9-C3EE-417D-91A2-7B22BBF2B355}" type="parTrans" cxnId="{6A93B423-EA67-4FAC-8D35-F6C5A5121311}">
      <dgm:prSet/>
      <dgm:spPr/>
      <dgm:t>
        <a:bodyPr/>
        <a:lstStyle/>
        <a:p>
          <a:endParaRPr lang="en-US"/>
        </a:p>
      </dgm:t>
    </dgm:pt>
    <dgm:pt modelId="{981B29B5-E1B9-4795-8382-A055A1BC3441}" type="sibTrans" cxnId="{6A93B423-EA67-4FAC-8D35-F6C5A5121311}">
      <dgm:prSet/>
      <dgm:spPr/>
      <dgm:t>
        <a:bodyPr/>
        <a:lstStyle/>
        <a:p>
          <a:endParaRPr lang="en-US"/>
        </a:p>
      </dgm:t>
    </dgm:pt>
    <dgm:pt modelId="{BE8A43A0-BD02-4BB8-AFE5-AEAF70880803}" type="pres">
      <dgm:prSet presAssocID="{447C4FA8-867C-4F4A-BA57-A9FFAA0AA8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33B74-1E68-4439-83B8-7FFA214C8465}" type="pres">
      <dgm:prSet presAssocID="{7CF90809-8928-43D0-8224-520016980CBE}" presName="composite" presStyleCnt="0"/>
      <dgm:spPr/>
    </dgm:pt>
    <dgm:pt modelId="{861323FF-B8DA-4E98-86E0-908AC91F2C23}" type="pres">
      <dgm:prSet presAssocID="{7CF90809-8928-43D0-8224-520016980CBE}" presName="LShape" presStyleLbl="alignNode1" presStyleIdx="0" presStyleCnt="5"/>
      <dgm:spPr/>
    </dgm:pt>
    <dgm:pt modelId="{5BB33D08-3400-4FC5-893D-2086F8D363FC}" type="pres">
      <dgm:prSet presAssocID="{7CF90809-8928-43D0-8224-520016980CB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681CF-F98C-4FBC-B257-E7187194E81C}" type="pres">
      <dgm:prSet presAssocID="{7CF90809-8928-43D0-8224-520016980CBE}" presName="Triangle" presStyleLbl="alignNode1" presStyleIdx="1" presStyleCnt="5"/>
      <dgm:spPr/>
    </dgm:pt>
    <dgm:pt modelId="{0703A0EF-DDF3-483B-84C7-907308F07523}" type="pres">
      <dgm:prSet presAssocID="{AA67CA14-208D-45CA-979C-33939F294FFE}" presName="sibTrans" presStyleCnt="0"/>
      <dgm:spPr/>
    </dgm:pt>
    <dgm:pt modelId="{2279A840-3B6F-4ADE-9F2F-516050F195B6}" type="pres">
      <dgm:prSet presAssocID="{AA67CA14-208D-45CA-979C-33939F294FFE}" presName="space" presStyleCnt="0"/>
      <dgm:spPr/>
    </dgm:pt>
    <dgm:pt modelId="{3645B265-E7C1-426A-AEFB-E5D8C73E7579}" type="pres">
      <dgm:prSet presAssocID="{D234BC68-6DED-4835-9C95-1EDBA56FC58B}" presName="composite" presStyleCnt="0"/>
      <dgm:spPr/>
    </dgm:pt>
    <dgm:pt modelId="{418F5481-9A8E-451D-B2E8-65E936F8E4B2}" type="pres">
      <dgm:prSet presAssocID="{D234BC68-6DED-4835-9C95-1EDBA56FC58B}" presName="LShape" presStyleLbl="alignNode1" presStyleIdx="2" presStyleCnt="5"/>
      <dgm:spPr/>
    </dgm:pt>
    <dgm:pt modelId="{D726FCC3-18DF-4737-BA2D-1CCBA759B225}" type="pres">
      <dgm:prSet presAssocID="{D234BC68-6DED-4835-9C95-1EDBA56FC58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B818D-EBF8-4B48-A375-3F2A0F331A6E}" type="pres">
      <dgm:prSet presAssocID="{D234BC68-6DED-4835-9C95-1EDBA56FC58B}" presName="Triangle" presStyleLbl="alignNode1" presStyleIdx="3" presStyleCnt="5"/>
      <dgm:spPr/>
    </dgm:pt>
    <dgm:pt modelId="{BF61A02E-E826-4BE3-87A2-862BB088A061}" type="pres">
      <dgm:prSet presAssocID="{7F549449-2030-4CFB-94B5-90B283CD7DC8}" presName="sibTrans" presStyleCnt="0"/>
      <dgm:spPr/>
    </dgm:pt>
    <dgm:pt modelId="{4CAB3026-0C3D-405F-8618-4582006D61CF}" type="pres">
      <dgm:prSet presAssocID="{7F549449-2030-4CFB-94B5-90B283CD7DC8}" presName="space" presStyleCnt="0"/>
      <dgm:spPr/>
    </dgm:pt>
    <dgm:pt modelId="{E577BCF1-AF47-4B12-AC93-7D7423EBA43F}" type="pres">
      <dgm:prSet presAssocID="{F3031574-3A30-46BE-9948-D7BFE0067FFB}" presName="composite" presStyleCnt="0"/>
      <dgm:spPr/>
    </dgm:pt>
    <dgm:pt modelId="{EE96B878-90EB-499F-8CA0-4C170D8088D3}" type="pres">
      <dgm:prSet presAssocID="{F3031574-3A30-46BE-9948-D7BFE0067FFB}" presName="LShape" presStyleLbl="alignNode1" presStyleIdx="4" presStyleCnt="5"/>
      <dgm:spPr/>
    </dgm:pt>
    <dgm:pt modelId="{9E8624FA-C731-46B2-AA34-8AB7A6F8C52A}" type="pres">
      <dgm:prSet presAssocID="{F3031574-3A30-46BE-9948-D7BFE0067FF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16032-1DE3-49DE-B2D1-097798A4B760}" type="presOf" srcId="{7CF90809-8928-43D0-8224-520016980CBE}" destId="{5BB33D08-3400-4FC5-893D-2086F8D363FC}" srcOrd="0" destOrd="0" presId="urn:microsoft.com/office/officeart/2009/3/layout/StepUpProcess"/>
    <dgm:cxn modelId="{4A9CA84B-709D-461F-A1F6-E453402A4428}" type="presOf" srcId="{447C4FA8-867C-4F4A-BA57-A9FFAA0AA804}" destId="{BE8A43A0-BD02-4BB8-AFE5-AEAF70880803}" srcOrd="0" destOrd="0" presId="urn:microsoft.com/office/officeart/2009/3/layout/StepUpProcess"/>
    <dgm:cxn modelId="{5C5A1D49-79F8-4BC1-9FC5-4AB5B4E8AC7F}" type="presOf" srcId="{F3031574-3A30-46BE-9948-D7BFE0067FFB}" destId="{9E8624FA-C731-46B2-AA34-8AB7A6F8C52A}" srcOrd="0" destOrd="0" presId="urn:microsoft.com/office/officeart/2009/3/layout/StepUpProcess"/>
    <dgm:cxn modelId="{036B13DC-4F00-4D03-8DD6-9FE042F8D2D2}" type="presOf" srcId="{D234BC68-6DED-4835-9C95-1EDBA56FC58B}" destId="{D726FCC3-18DF-4737-BA2D-1CCBA759B225}" srcOrd="0" destOrd="0" presId="urn:microsoft.com/office/officeart/2009/3/layout/StepUpProcess"/>
    <dgm:cxn modelId="{21FB67E7-2DCD-46DB-B58E-411D04DA63E5}" srcId="{447C4FA8-867C-4F4A-BA57-A9FFAA0AA804}" destId="{D234BC68-6DED-4835-9C95-1EDBA56FC58B}" srcOrd="1" destOrd="0" parTransId="{22CACCE6-8DFF-43E0-BEAC-1BD8FF14FC05}" sibTransId="{7F549449-2030-4CFB-94B5-90B283CD7DC8}"/>
    <dgm:cxn modelId="{4D15B214-4533-4F0D-952B-DDD4B8C88F63}" srcId="{447C4FA8-867C-4F4A-BA57-A9FFAA0AA804}" destId="{7CF90809-8928-43D0-8224-520016980CBE}" srcOrd="0" destOrd="0" parTransId="{8529AA03-CD5B-491C-AEE2-7A4C4641D57C}" sibTransId="{AA67CA14-208D-45CA-979C-33939F294FFE}"/>
    <dgm:cxn modelId="{6A93B423-EA67-4FAC-8D35-F6C5A5121311}" srcId="{447C4FA8-867C-4F4A-BA57-A9FFAA0AA804}" destId="{F3031574-3A30-46BE-9948-D7BFE0067FFB}" srcOrd="2" destOrd="0" parTransId="{DACF54F9-C3EE-417D-91A2-7B22BBF2B355}" sibTransId="{981B29B5-E1B9-4795-8382-A055A1BC3441}"/>
    <dgm:cxn modelId="{EE818D91-66BC-4686-9EFE-3F18FBE95FE2}" type="presParOf" srcId="{BE8A43A0-BD02-4BB8-AFE5-AEAF70880803}" destId="{BC433B74-1E68-4439-83B8-7FFA214C8465}" srcOrd="0" destOrd="0" presId="urn:microsoft.com/office/officeart/2009/3/layout/StepUpProcess"/>
    <dgm:cxn modelId="{66DCE633-5AF3-4083-9DCB-AB93876FC49D}" type="presParOf" srcId="{BC433B74-1E68-4439-83B8-7FFA214C8465}" destId="{861323FF-B8DA-4E98-86E0-908AC91F2C23}" srcOrd="0" destOrd="0" presId="urn:microsoft.com/office/officeart/2009/3/layout/StepUpProcess"/>
    <dgm:cxn modelId="{B72E790C-05D5-47F6-8992-A26E5A9DB11A}" type="presParOf" srcId="{BC433B74-1E68-4439-83B8-7FFA214C8465}" destId="{5BB33D08-3400-4FC5-893D-2086F8D363FC}" srcOrd="1" destOrd="0" presId="urn:microsoft.com/office/officeart/2009/3/layout/StepUpProcess"/>
    <dgm:cxn modelId="{E06D4EC9-AA45-4E6D-862C-CE9F5A2A0729}" type="presParOf" srcId="{BC433B74-1E68-4439-83B8-7FFA214C8465}" destId="{96A681CF-F98C-4FBC-B257-E7187194E81C}" srcOrd="2" destOrd="0" presId="urn:microsoft.com/office/officeart/2009/3/layout/StepUpProcess"/>
    <dgm:cxn modelId="{9ECDAE4B-A135-4B21-8BC6-C9A4289A5DCA}" type="presParOf" srcId="{BE8A43A0-BD02-4BB8-AFE5-AEAF70880803}" destId="{0703A0EF-DDF3-483B-84C7-907308F07523}" srcOrd="1" destOrd="0" presId="urn:microsoft.com/office/officeart/2009/3/layout/StepUpProcess"/>
    <dgm:cxn modelId="{E4FCBF1D-60A4-4DE0-93B6-EF82BA0DC8AF}" type="presParOf" srcId="{0703A0EF-DDF3-483B-84C7-907308F07523}" destId="{2279A840-3B6F-4ADE-9F2F-516050F195B6}" srcOrd="0" destOrd="0" presId="urn:microsoft.com/office/officeart/2009/3/layout/StepUpProcess"/>
    <dgm:cxn modelId="{926EB5C8-85AD-4077-A413-64BA9B61B0A8}" type="presParOf" srcId="{BE8A43A0-BD02-4BB8-AFE5-AEAF70880803}" destId="{3645B265-E7C1-426A-AEFB-E5D8C73E7579}" srcOrd="2" destOrd="0" presId="urn:microsoft.com/office/officeart/2009/3/layout/StepUpProcess"/>
    <dgm:cxn modelId="{38BC6CAD-9276-410B-B69F-ADE040A88219}" type="presParOf" srcId="{3645B265-E7C1-426A-AEFB-E5D8C73E7579}" destId="{418F5481-9A8E-451D-B2E8-65E936F8E4B2}" srcOrd="0" destOrd="0" presId="urn:microsoft.com/office/officeart/2009/3/layout/StepUpProcess"/>
    <dgm:cxn modelId="{1E7EECED-DE11-4635-BD89-2F1E8A1D29BA}" type="presParOf" srcId="{3645B265-E7C1-426A-AEFB-E5D8C73E7579}" destId="{D726FCC3-18DF-4737-BA2D-1CCBA759B225}" srcOrd="1" destOrd="0" presId="urn:microsoft.com/office/officeart/2009/3/layout/StepUpProcess"/>
    <dgm:cxn modelId="{AF8B28ED-347B-420D-BC2A-F7C091E861FA}" type="presParOf" srcId="{3645B265-E7C1-426A-AEFB-E5D8C73E7579}" destId="{840B818D-EBF8-4B48-A375-3F2A0F331A6E}" srcOrd="2" destOrd="0" presId="urn:microsoft.com/office/officeart/2009/3/layout/StepUpProcess"/>
    <dgm:cxn modelId="{26006D63-ABBD-40D6-9069-AA57E768F04D}" type="presParOf" srcId="{BE8A43A0-BD02-4BB8-AFE5-AEAF70880803}" destId="{BF61A02E-E826-4BE3-87A2-862BB088A061}" srcOrd="3" destOrd="0" presId="urn:microsoft.com/office/officeart/2009/3/layout/StepUpProcess"/>
    <dgm:cxn modelId="{4B978005-961A-453B-8CC2-93C718294C42}" type="presParOf" srcId="{BF61A02E-E826-4BE3-87A2-862BB088A061}" destId="{4CAB3026-0C3D-405F-8618-4582006D61CF}" srcOrd="0" destOrd="0" presId="urn:microsoft.com/office/officeart/2009/3/layout/StepUpProcess"/>
    <dgm:cxn modelId="{40AF648E-A7A7-4BEE-A018-29EDEDE80F9B}" type="presParOf" srcId="{BE8A43A0-BD02-4BB8-AFE5-AEAF70880803}" destId="{E577BCF1-AF47-4B12-AC93-7D7423EBA43F}" srcOrd="4" destOrd="0" presId="urn:microsoft.com/office/officeart/2009/3/layout/StepUpProcess"/>
    <dgm:cxn modelId="{7E527460-3036-4E77-B220-2C8CA8DED85E}" type="presParOf" srcId="{E577BCF1-AF47-4B12-AC93-7D7423EBA43F}" destId="{EE96B878-90EB-499F-8CA0-4C170D8088D3}" srcOrd="0" destOrd="0" presId="urn:microsoft.com/office/officeart/2009/3/layout/StepUpProcess"/>
    <dgm:cxn modelId="{F9447589-6DE0-451A-AC16-74A9DCF83BF2}" type="presParOf" srcId="{E577BCF1-AF47-4B12-AC93-7D7423EBA43F}" destId="{9E8624FA-C731-46B2-AA34-8AB7A6F8C52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#1" loCatId="picture" qsTypeId="urn:microsoft.com/office/officeart/2005/8/quickstyle/simple1" qsCatId="simple" csTypeId="urn:microsoft.com/office/officeart/2005/8/colors/colorful3" csCatId="colorful" phldr="1"/>
      <dgm:spPr/>
    </dgm:pt>
    <dgm:pt modelId="{BD072485-73D2-4646-94FC-259D58EF2AB1}">
      <dgm:prSet phldrT="[Text]"/>
      <dgm:spPr/>
      <dgm:t>
        <a:bodyPr/>
        <a:lstStyle/>
        <a:p>
          <a:pPr algn="l"/>
          <a:r>
            <a:rPr lang="uk-UA" dirty="0"/>
            <a:t>- </a:t>
          </a:r>
          <a:r>
            <a:rPr lang="uk-UA" dirty="0" smtClean="0"/>
            <a:t>розвиток замкнутих та ізольованих культур;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цивілізаційні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обмежений</a:t>
          </a:r>
          <a:r>
            <a:rPr lang="ru-RU" dirty="0" smtClean="0"/>
            <a:t> </a:t>
          </a:r>
          <a:r>
            <a:rPr lang="ru-RU" dirty="0" err="1" smtClean="0"/>
            <a:t>життєвий</a:t>
          </a:r>
          <a:r>
            <a:rPr lang="ru-RU" dirty="0" smtClean="0"/>
            <a:t> цикл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цивілізація</a:t>
          </a:r>
          <a:r>
            <a:rPr lang="ru-RU" dirty="0" smtClean="0"/>
            <a:t> </a:t>
          </a:r>
          <a:r>
            <a:rPr lang="ru-RU" dirty="0" err="1" smtClean="0"/>
            <a:t>помираючи</a:t>
          </a:r>
          <a:r>
            <a:rPr lang="ru-RU" dirty="0" smtClean="0"/>
            <a:t> </a:t>
          </a:r>
          <a:r>
            <a:rPr lang="ru-RU" dirty="0" err="1" smtClean="0"/>
            <a:t>перетворюється</a:t>
          </a:r>
          <a:r>
            <a:rPr lang="ru-RU" dirty="0" smtClean="0"/>
            <a:t> на «</a:t>
          </a:r>
          <a:r>
            <a:rPr lang="ru-RU" dirty="0" err="1" smtClean="0"/>
            <a:t>фаустівське</a:t>
          </a:r>
          <a:r>
            <a:rPr lang="ru-RU" dirty="0" smtClean="0"/>
            <a:t>» </a:t>
          </a:r>
          <a:r>
            <a:rPr lang="ru-RU" dirty="0" err="1" smtClean="0"/>
            <a:t>технократичне</a:t>
          </a:r>
          <a:r>
            <a:rPr lang="ru-RU" dirty="0" smtClean="0"/>
            <a:t> </a:t>
          </a:r>
          <a:r>
            <a:rPr lang="ru-RU" dirty="0" err="1" smtClean="0"/>
            <a:t>утворення</a:t>
          </a:r>
          <a:endParaRPr lang="en-US" dirty="0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 custFlipVert="0" custFlipHor="1" custScaleX="1533" custScaleY="103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 custLinFactNeighborX="23526" custLinFactNeighborY="-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8AB6F-88D1-4533-B8FD-3F64F1480985}" type="presOf" srcId="{BD072485-73D2-4646-94FC-259D58EF2AB1}" destId="{FBC8F9F9-B500-4599-84A3-329EF0636779}" srcOrd="0" destOrd="0" presId="urn:microsoft.com/office/officeart/2005/8/layout/vList3#1"/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2F471D63-0DDC-4CE4-87A6-39C3FBF896FB}" type="presOf" srcId="{B374C440-87FD-41E5-85A2-90FFF6AF6FDA}" destId="{947F4B31-8DE0-41F9-BC5A-86709F81CCFC}" srcOrd="0" destOrd="0" presId="urn:microsoft.com/office/officeart/2005/8/layout/vList3#1"/>
    <dgm:cxn modelId="{5694BAB6-76C3-4335-B106-7869807B9EDD}" type="presParOf" srcId="{947F4B31-8DE0-41F9-BC5A-86709F81CCFC}" destId="{06EAEE95-A2CD-44CF-AA5B-21EAC107075D}" srcOrd="0" destOrd="0" presId="urn:microsoft.com/office/officeart/2005/8/layout/vList3#1"/>
    <dgm:cxn modelId="{20B2ADDF-9263-4F94-8141-0788E71520F5}" type="presParOf" srcId="{06EAEE95-A2CD-44CF-AA5B-21EAC107075D}" destId="{FECA6133-2F27-46A5-901F-C8F5613386D0}" srcOrd="0" destOrd="0" presId="urn:microsoft.com/office/officeart/2005/8/layout/vList3#1"/>
    <dgm:cxn modelId="{E4CBF9FB-7F3E-4AFF-BE72-2BDF474025CE}" type="presParOf" srcId="{06EAEE95-A2CD-44CF-AA5B-21EAC107075D}" destId="{FBC8F9F9-B500-4599-84A3-329EF063677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4C440-87FD-41E5-85A2-90FFF6AF6FDA}" type="doc">
      <dgm:prSet loTypeId="urn:microsoft.com/office/officeart/2005/8/layout/vList3#1" loCatId="picture" qsTypeId="urn:microsoft.com/office/officeart/2005/8/quickstyle/simple1" qsCatId="simple" csTypeId="urn:microsoft.com/office/officeart/2005/8/colors/colorful3" csCatId="colorful" phldr="1"/>
      <dgm:spPr/>
    </dgm:pt>
    <dgm:pt modelId="{BD072485-73D2-4646-94FC-259D58EF2AB1}">
      <dgm:prSet phldrT="[Text]"/>
      <dgm:spPr/>
      <dgm:t>
        <a:bodyPr/>
        <a:lstStyle/>
        <a:p>
          <a:pPr algn="l"/>
          <a:r>
            <a:rPr lang="uk-UA" dirty="0"/>
            <a:t>- </a:t>
          </a:r>
          <a:r>
            <a:rPr lang="uk-UA" dirty="0" smtClean="0"/>
            <a:t>Найповніше та найпослідовніше дослідження цивілізаційної історії людства;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цивілізаційні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обмежений</a:t>
          </a:r>
          <a:r>
            <a:rPr lang="ru-RU" dirty="0" smtClean="0"/>
            <a:t> </a:t>
          </a:r>
          <a:r>
            <a:rPr lang="ru-RU" dirty="0" err="1" smtClean="0"/>
            <a:t>життєвий</a:t>
          </a:r>
          <a:r>
            <a:rPr lang="ru-RU" dirty="0" smtClean="0"/>
            <a:t> цикл;</a:t>
          </a:r>
        </a:p>
        <a:p>
          <a:pPr algn="l"/>
          <a:r>
            <a:rPr lang="ru-RU" dirty="0" smtClean="0"/>
            <a:t>- </a:t>
          </a:r>
          <a:r>
            <a:rPr lang="ru-RU" dirty="0" err="1" smtClean="0"/>
            <a:t>цивілізація</a:t>
          </a:r>
          <a:r>
            <a:rPr lang="ru-RU" dirty="0" smtClean="0"/>
            <a:t> – </a:t>
          </a:r>
          <a:r>
            <a:rPr lang="ru-RU" dirty="0" err="1" smtClean="0"/>
            <a:t>цілісний</a:t>
          </a:r>
          <a:r>
            <a:rPr lang="ru-RU" dirty="0" smtClean="0"/>
            <a:t> </a:t>
          </a:r>
          <a:r>
            <a:rPr lang="ru-RU" dirty="0" err="1" smtClean="0"/>
            <a:t>соціокультурний</a:t>
          </a:r>
          <a:r>
            <a:rPr lang="ru-RU" dirty="0" smtClean="0"/>
            <a:t> </a:t>
          </a:r>
          <a:r>
            <a:rPr lang="ru-RU" dirty="0" err="1" smtClean="0"/>
            <a:t>світ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розвивається</a:t>
          </a:r>
          <a:r>
            <a:rPr lang="ru-RU" dirty="0" smtClean="0"/>
            <a:t> за схемою «</a:t>
          </a:r>
          <a:r>
            <a:rPr lang="ru-RU" dirty="0" err="1" smtClean="0"/>
            <a:t>Виклик-Відповідь</a:t>
          </a:r>
          <a:r>
            <a:rPr lang="ru-RU" dirty="0" smtClean="0"/>
            <a:t>»</a:t>
          </a:r>
          <a:endParaRPr lang="en-US" dirty="0"/>
        </a:p>
      </dgm:t>
    </dgm:pt>
    <dgm:pt modelId="{0A29213F-5A8C-470C-96AF-48B88E5B29B5}" type="sibTrans" cxnId="{4DCAB510-A04A-4FE3-BD2A-0F2F3728748F}">
      <dgm:prSet/>
      <dgm:spPr/>
      <dgm:t>
        <a:bodyPr/>
        <a:lstStyle/>
        <a:p>
          <a:endParaRPr lang="en-US"/>
        </a:p>
      </dgm:t>
    </dgm:pt>
    <dgm:pt modelId="{55EF9616-62B8-4B1D-818F-132A4240044C}" type="parTrans" cxnId="{4DCAB510-A04A-4FE3-BD2A-0F2F3728748F}">
      <dgm:prSet/>
      <dgm:spPr/>
      <dgm:t>
        <a:bodyPr/>
        <a:lstStyle/>
        <a:p>
          <a:endParaRPr lang="en-US"/>
        </a:p>
      </dgm:t>
    </dgm:pt>
    <dgm:pt modelId="{947F4B31-8DE0-41F9-BC5A-86709F81CCFC}" type="pres">
      <dgm:prSet presAssocID="{B374C440-87FD-41E5-85A2-90FFF6AF6FDA}" presName="linearFlow" presStyleCnt="0">
        <dgm:presLayoutVars>
          <dgm:dir/>
          <dgm:resizeHandles val="exact"/>
        </dgm:presLayoutVars>
      </dgm:prSet>
      <dgm:spPr/>
    </dgm:pt>
    <dgm:pt modelId="{06EAEE95-A2CD-44CF-AA5B-21EAC107075D}" type="pres">
      <dgm:prSet presAssocID="{BD072485-73D2-4646-94FC-259D58EF2AB1}" presName="composite" presStyleCnt="0"/>
      <dgm:spPr/>
    </dgm:pt>
    <dgm:pt modelId="{FECA6133-2F27-46A5-901F-C8F5613386D0}" type="pres">
      <dgm:prSet presAssocID="{BD072485-73D2-4646-94FC-259D58EF2AB1}" presName="imgShp" presStyleLbl="fgImgPlace1" presStyleIdx="0" presStyleCnt="1" custFlipVert="0" custFlipHor="1" custScaleX="1533" custScaleY="103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FBC8F9F9-B500-4599-84A3-329EF0636779}" type="pres">
      <dgm:prSet presAssocID="{BD072485-73D2-4646-94FC-259D58EF2AB1}" presName="txShp" presStyleLbl="node1" presStyleIdx="0" presStyleCnt="1" custLinFactNeighborX="23526" custLinFactNeighborY="-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69D36-FE36-4A0D-B7D3-600B25FB5FFB}" type="presOf" srcId="{BD072485-73D2-4646-94FC-259D58EF2AB1}" destId="{FBC8F9F9-B500-4599-84A3-329EF0636779}" srcOrd="0" destOrd="0" presId="urn:microsoft.com/office/officeart/2005/8/layout/vList3#1"/>
    <dgm:cxn modelId="{849AF60C-CA4D-4F24-9A9D-176805EC5C3B}" type="presOf" srcId="{B374C440-87FD-41E5-85A2-90FFF6AF6FDA}" destId="{947F4B31-8DE0-41F9-BC5A-86709F81CCFC}" srcOrd="0" destOrd="0" presId="urn:microsoft.com/office/officeart/2005/8/layout/vList3#1"/>
    <dgm:cxn modelId="{4DCAB510-A04A-4FE3-BD2A-0F2F3728748F}" srcId="{B374C440-87FD-41E5-85A2-90FFF6AF6FDA}" destId="{BD072485-73D2-4646-94FC-259D58EF2AB1}" srcOrd="0" destOrd="0" parTransId="{55EF9616-62B8-4B1D-818F-132A4240044C}" sibTransId="{0A29213F-5A8C-470C-96AF-48B88E5B29B5}"/>
    <dgm:cxn modelId="{D87B35F9-1631-433C-AE28-F35AC0D49787}" type="presParOf" srcId="{947F4B31-8DE0-41F9-BC5A-86709F81CCFC}" destId="{06EAEE95-A2CD-44CF-AA5B-21EAC107075D}" srcOrd="0" destOrd="0" presId="urn:microsoft.com/office/officeart/2005/8/layout/vList3#1"/>
    <dgm:cxn modelId="{BF5AAA9E-1D6C-4B33-90CF-CC55AEE2A9E8}" type="presParOf" srcId="{06EAEE95-A2CD-44CF-AA5B-21EAC107075D}" destId="{FECA6133-2F27-46A5-901F-C8F5613386D0}" srcOrd="0" destOrd="0" presId="urn:microsoft.com/office/officeart/2005/8/layout/vList3#1"/>
    <dgm:cxn modelId="{088188C8-EBB9-4859-9B68-DCC49C8B37BB}" type="presParOf" srcId="{06EAEE95-A2CD-44CF-AA5B-21EAC107075D}" destId="{FBC8F9F9-B500-4599-84A3-329EF0636779}" srcOrd="1" destOrd="0" presId="urn:microsoft.com/office/officeart/2005/8/layout/vList3#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4E858E-54EE-4C8E-AFA4-FCC7572CCAA4}" type="doc">
      <dgm:prSet loTypeId="urn:microsoft.com/office/officeart/2011/layout/Tab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4436681-D960-4070-88A0-C754CD32F3AB}">
      <dgm:prSet phldrT="[Text]"/>
      <dgm:spPr/>
      <dgm:t>
        <a:bodyPr/>
        <a:lstStyle/>
        <a:p>
          <a:r>
            <a:rPr lang="uk-UA" dirty="0" smtClean="0"/>
            <a:t>Менталітет</a:t>
          </a:r>
          <a:endParaRPr lang="en-US" dirty="0"/>
        </a:p>
      </dgm:t>
    </dgm:pt>
    <dgm:pt modelId="{6446270D-834D-4DD7-BE49-972AA4DEEBCF}" type="parTrans" cxnId="{D2092518-D76C-44A0-AB67-AB3FD9F49C8F}">
      <dgm:prSet/>
      <dgm:spPr/>
      <dgm:t>
        <a:bodyPr/>
        <a:lstStyle/>
        <a:p>
          <a:endParaRPr lang="en-US"/>
        </a:p>
      </dgm:t>
    </dgm:pt>
    <dgm:pt modelId="{12ED4423-F119-4258-AE7A-EEB2CA59FAFA}" type="sibTrans" cxnId="{D2092518-D76C-44A0-AB67-AB3FD9F49C8F}">
      <dgm:prSet/>
      <dgm:spPr/>
      <dgm:t>
        <a:bodyPr/>
        <a:lstStyle/>
        <a:p>
          <a:endParaRPr lang="en-US"/>
        </a:p>
      </dgm:t>
    </dgm:pt>
    <dgm:pt modelId="{C9A9F595-0464-485E-8F0A-C7A1F91EF6E9}">
      <dgm:prSet phldrT="[Text]"/>
      <dgm:spPr/>
      <dgm:t>
        <a:bodyPr/>
        <a:lstStyle/>
        <a:p>
          <a:endParaRPr lang="en-US" dirty="0"/>
        </a:p>
      </dgm:t>
    </dgm:pt>
    <dgm:pt modelId="{62C713AF-CD57-422E-A337-534A0019E740}" type="parTrans" cxnId="{F8D02936-48D2-4088-8F5C-E349525D7F19}">
      <dgm:prSet/>
      <dgm:spPr/>
      <dgm:t>
        <a:bodyPr/>
        <a:lstStyle/>
        <a:p>
          <a:endParaRPr lang="en-US"/>
        </a:p>
      </dgm:t>
    </dgm:pt>
    <dgm:pt modelId="{F8EB5FDD-6543-4F5A-B2EB-7E6CFEB9E093}" type="sibTrans" cxnId="{F8D02936-48D2-4088-8F5C-E349525D7F19}">
      <dgm:prSet/>
      <dgm:spPr/>
      <dgm:t>
        <a:bodyPr/>
        <a:lstStyle/>
        <a:p>
          <a:endParaRPr lang="en-US"/>
        </a:p>
      </dgm:t>
    </dgm:pt>
    <dgm:pt modelId="{4E56E0B0-FDCD-48DD-B306-E8C8D57DAC9D}">
      <dgm:prSet phldrT="[Text]"/>
      <dgm:spPr/>
      <dgm:t>
        <a:bodyPr/>
        <a:lstStyle/>
        <a:p>
          <a:r>
            <a:rPr lang="uk-UA" dirty="0" smtClean="0"/>
            <a:t>Глибинний рівень індивідуальної або колективної свідомості, що включає і несвідоме. Сукупність схильностей діяти, мислити, відчувати та сприймати світ лише певним чином</a:t>
          </a:r>
          <a:endParaRPr lang="en-US" dirty="0"/>
        </a:p>
      </dgm:t>
    </dgm:pt>
    <dgm:pt modelId="{2B274C23-4360-41D7-8EE0-DE6B05D17A5C}" type="parTrans" cxnId="{2EF01467-B150-4F64-91A7-E3639C37E4A7}">
      <dgm:prSet/>
      <dgm:spPr/>
      <dgm:t>
        <a:bodyPr/>
        <a:lstStyle/>
        <a:p>
          <a:endParaRPr lang="en-US"/>
        </a:p>
      </dgm:t>
    </dgm:pt>
    <dgm:pt modelId="{685B68D3-BDE4-483F-8F0C-324F55726091}" type="sibTrans" cxnId="{2EF01467-B150-4F64-91A7-E3639C37E4A7}">
      <dgm:prSet/>
      <dgm:spPr/>
      <dgm:t>
        <a:bodyPr/>
        <a:lstStyle/>
        <a:p>
          <a:endParaRPr lang="en-US"/>
        </a:p>
      </dgm:t>
    </dgm:pt>
    <dgm:pt modelId="{AFB8B066-57D9-4228-A9FB-817A154D76F2}">
      <dgm:prSet phldrT="[Text]"/>
      <dgm:spPr/>
      <dgm:t>
        <a:bodyPr/>
        <a:lstStyle/>
        <a:p>
          <a:r>
            <a:rPr lang="uk-UA" dirty="0" smtClean="0"/>
            <a:t>Ментальність</a:t>
          </a:r>
          <a:endParaRPr lang="en-US" dirty="0"/>
        </a:p>
      </dgm:t>
    </dgm:pt>
    <dgm:pt modelId="{CF4FDC31-F9D4-403E-88B2-039351910B68}" type="parTrans" cxnId="{CCFEFF62-901C-4E91-937B-2042BB0AC820}">
      <dgm:prSet/>
      <dgm:spPr/>
      <dgm:t>
        <a:bodyPr/>
        <a:lstStyle/>
        <a:p>
          <a:endParaRPr lang="en-US"/>
        </a:p>
      </dgm:t>
    </dgm:pt>
    <dgm:pt modelId="{792D5A65-1499-4344-B75B-B0DC08A034B9}" type="sibTrans" cxnId="{CCFEFF62-901C-4E91-937B-2042BB0AC820}">
      <dgm:prSet/>
      <dgm:spPr/>
      <dgm:t>
        <a:bodyPr/>
        <a:lstStyle/>
        <a:p>
          <a:endParaRPr lang="en-US"/>
        </a:p>
      </dgm:t>
    </dgm:pt>
    <dgm:pt modelId="{BB7FFCD8-6A16-4146-8362-0E766AE6E0C6}">
      <dgm:prSet phldrT="[Text]"/>
      <dgm:spPr/>
      <dgm:t>
        <a:bodyPr/>
        <a:lstStyle/>
        <a:p>
          <a:endParaRPr lang="en-US" dirty="0"/>
        </a:p>
      </dgm:t>
    </dgm:pt>
    <dgm:pt modelId="{3B95CAB1-26FC-4570-8F63-99ACBAF06245}" type="parTrans" cxnId="{BA5EFAD9-E835-4D71-B8AE-942425B180CE}">
      <dgm:prSet/>
      <dgm:spPr/>
      <dgm:t>
        <a:bodyPr/>
        <a:lstStyle/>
        <a:p>
          <a:endParaRPr lang="en-US"/>
        </a:p>
      </dgm:t>
    </dgm:pt>
    <dgm:pt modelId="{FF1CBB2D-AC7B-4FB8-B2C0-355781E1F85E}" type="sibTrans" cxnId="{BA5EFAD9-E835-4D71-B8AE-942425B180CE}">
      <dgm:prSet/>
      <dgm:spPr/>
      <dgm:t>
        <a:bodyPr/>
        <a:lstStyle/>
        <a:p>
          <a:endParaRPr lang="en-US"/>
        </a:p>
      </dgm:t>
    </dgm:pt>
    <dgm:pt modelId="{54FC25D6-A70C-4985-9A9B-53E4DF81AD83}">
      <dgm:prSet phldrT="[Text]"/>
      <dgm:spPr/>
      <dgm:t>
        <a:bodyPr/>
        <a:lstStyle/>
        <a:p>
          <a:r>
            <a:rPr lang="uk-UA" dirty="0" smtClean="0"/>
            <a:t>Всі аспекти й структури суспільного простору, до якого інтегровані представники цивілізаційної спільноти, що закріплюються в залежності від традицій, культури та перетворюються у звичні стереотипи поведінки</a:t>
          </a:r>
          <a:endParaRPr lang="en-US" dirty="0"/>
        </a:p>
      </dgm:t>
    </dgm:pt>
    <dgm:pt modelId="{DB88C510-63FE-432B-81F9-D7DD57DE4E0C}" type="parTrans" cxnId="{48FC5C9B-8A8D-4055-9DFA-2999A783DC84}">
      <dgm:prSet/>
      <dgm:spPr/>
      <dgm:t>
        <a:bodyPr/>
        <a:lstStyle/>
        <a:p>
          <a:endParaRPr lang="en-US"/>
        </a:p>
      </dgm:t>
    </dgm:pt>
    <dgm:pt modelId="{A5812838-D22E-4D4A-820B-D5CE692DCEA9}" type="sibTrans" cxnId="{48FC5C9B-8A8D-4055-9DFA-2999A783DC84}">
      <dgm:prSet/>
      <dgm:spPr/>
      <dgm:t>
        <a:bodyPr/>
        <a:lstStyle/>
        <a:p>
          <a:endParaRPr lang="en-US"/>
        </a:p>
      </dgm:t>
    </dgm:pt>
    <dgm:pt modelId="{FA2E89DF-086E-4215-AC0B-C9B7C42FE92F}">
      <dgm:prSet phldrT="[Text]"/>
      <dgm:spPr/>
      <dgm:t>
        <a:bodyPr/>
        <a:lstStyle/>
        <a:p>
          <a:r>
            <a:rPr lang="uk-UA" dirty="0" smtClean="0"/>
            <a:t>Мотивація</a:t>
          </a:r>
          <a:endParaRPr lang="en-US" dirty="0"/>
        </a:p>
      </dgm:t>
    </dgm:pt>
    <dgm:pt modelId="{D29684C5-65C0-4A34-A3F2-03549318F793}" type="parTrans" cxnId="{796CBDAA-2342-4E56-A431-2F02833E4D0B}">
      <dgm:prSet/>
      <dgm:spPr/>
      <dgm:t>
        <a:bodyPr/>
        <a:lstStyle/>
        <a:p>
          <a:endParaRPr lang="en-US"/>
        </a:p>
      </dgm:t>
    </dgm:pt>
    <dgm:pt modelId="{FB245706-AB5F-4735-8792-3A6350621EAB}" type="sibTrans" cxnId="{796CBDAA-2342-4E56-A431-2F02833E4D0B}">
      <dgm:prSet/>
      <dgm:spPr/>
      <dgm:t>
        <a:bodyPr/>
        <a:lstStyle/>
        <a:p>
          <a:endParaRPr lang="en-US"/>
        </a:p>
      </dgm:t>
    </dgm:pt>
    <dgm:pt modelId="{9EE3AEE4-77BA-44A4-A2D3-25E38F70520B}">
      <dgm:prSet phldrT="[Text]"/>
      <dgm:spPr/>
      <dgm:t>
        <a:bodyPr/>
        <a:lstStyle/>
        <a:p>
          <a:endParaRPr lang="en-US" dirty="0"/>
        </a:p>
      </dgm:t>
    </dgm:pt>
    <dgm:pt modelId="{E931EDFD-39AD-4593-BA1C-74FB35EEB928}" type="parTrans" cxnId="{DFB4FCD5-6694-4057-873B-F8E360B32D30}">
      <dgm:prSet/>
      <dgm:spPr/>
      <dgm:t>
        <a:bodyPr/>
        <a:lstStyle/>
        <a:p>
          <a:endParaRPr lang="en-US"/>
        </a:p>
      </dgm:t>
    </dgm:pt>
    <dgm:pt modelId="{3426AF35-4DBD-4EFE-A845-45F0B357248D}" type="sibTrans" cxnId="{DFB4FCD5-6694-4057-873B-F8E360B32D30}">
      <dgm:prSet/>
      <dgm:spPr/>
      <dgm:t>
        <a:bodyPr/>
        <a:lstStyle/>
        <a:p>
          <a:endParaRPr lang="en-US"/>
        </a:p>
      </dgm:t>
    </dgm:pt>
    <dgm:pt modelId="{FAD79561-C7D2-4D4C-B797-C181BE465C05}">
      <dgm:prSet phldrT="[Text]"/>
      <dgm:spPr/>
      <dgm:t>
        <a:bodyPr/>
        <a:lstStyle/>
        <a:p>
          <a:r>
            <a:rPr lang="uk-UA" dirty="0"/>
            <a:t>Аксіологічні </a:t>
          </a:r>
          <a:r>
            <a:rPr lang="uk-UA" dirty="0" err="1"/>
            <a:t>меседжі</a:t>
          </a:r>
          <a:r>
            <a:rPr lang="uk-UA" dirty="0"/>
            <a:t> </a:t>
          </a:r>
          <a:r>
            <a:rPr lang="uk-UA" dirty="0" smtClean="0"/>
            <a:t>ментальних стереотипів, що створюють традиційні форми масової свідомості та світоглядну картину світу</a:t>
          </a:r>
          <a:endParaRPr lang="en-US" dirty="0"/>
        </a:p>
      </dgm:t>
    </dgm:pt>
    <dgm:pt modelId="{2251B6DA-5B89-44E1-B66A-EEE0FA4A4FCE}" type="parTrans" cxnId="{304FE326-96C3-44E7-AE9E-97711D3EE7C8}">
      <dgm:prSet/>
      <dgm:spPr/>
      <dgm:t>
        <a:bodyPr/>
        <a:lstStyle/>
        <a:p>
          <a:endParaRPr lang="en-US"/>
        </a:p>
      </dgm:t>
    </dgm:pt>
    <dgm:pt modelId="{FE94FC64-1087-423C-A14D-A286A6D1786B}" type="sibTrans" cxnId="{304FE326-96C3-44E7-AE9E-97711D3EE7C8}">
      <dgm:prSet/>
      <dgm:spPr/>
      <dgm:t>
        <a:bodyPr/>
        <a:lstStyle/>
        <a:p>
          <a:endParaRPr lang="en-US"/>
        </a:p>
      </dgm:t>
    </dgm:pt>
    <dgm:pt modelId="{B5F37D13-A6F8-45C4-A444-274F1A3AFFAC}" type="pres">
      <dgm:prSet presAssocID="{DC4E858E-54EE-4C8E-AFA4-FCC7572CCAA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911CA0-F619-41B9-8C34-98188FA681DB}" type="pres">
      <dgm:prSet presAssocID="{34436681-D960-4070-88A0-C754CD32F3AB}" presName="composite" presStyleCnt="0"/>
      <dgm:spPr/>
    </dgm:pt>
    <dgm:pt modelId="{8F5E9E0F-2327-4CA4-AF9F-93B76BB3051D}" type="pres">
      <dgm:prSet presAssocID="{34436681-D960-4070-88A0-C754CD32F3A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C3665-6D48-414C-A416-3D1C7E9C84F5}" type="pres">
      <dgm:prSet presAssocID="{34436681-D960-4070-88A0-C754CD32F3A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F7466-61CA-49A0-BD2B-E542A6EF76A8}" type="pres">
      <dgm:prSet presAssocID="{34436681-D960-4070-88A0-C754CD32F3AB}" presName="Accent" presStyleLbl="parChTrans1D1" presStyleIdx="0" presStyleCnt="3"/>
      <dgm:spPr/>
    </dgm:pt>
    <dgm:pt modelId="{0D2329FD-3806-4A00-99C1-757378CC2B5A}" type="pres">
      <dgm:prSet presAssocID="{34436681-D960-4070-88A0-C754CD32F3AB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01A28-761F-45DF-8392-9C14B8D402C0}" type="pres">
      <dgm:prSet presAssocID="{12ED4423-F119-4258-AE7A-EEB2CA59FAFA}" presName="sibTrans" presStyleCnt="0"/>
      <dgm:spPr/>
    </dgm:pt>
    <dgm:pt modelId="{1F6834AE-671A-4D7E-B4B0-E7BC28E2E99F}" type="pres">
      <dgm:prSet presAssocID="{AFB8B066-57D9-4228-A9FB-817A154D76F2}" presName="composite" presStyleCnt="0"/>
      <dgm:spPr/>
    </dgm:pt>
    <dgm:pt modelId="{EF16079E-2E6B-4A93-A2B9-4A7099CD54B0}" type="pres">
      <dgm:prSet presAssocID="{AFB8B066-57D9-4228-A9FB-817A154D76F2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ED028-2936-4685-8709-C88F86588541}" type="pres">
      <dgm:prSet presAssocID="{AFB8B066-57D9-4228-A9FB-817A154D76F2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502EB-D3F6-4F30-8B2E-CF1C2C28395E}" type="pres">
      <dgm:prSet presAssocID="{AFB8B066-57D9-4228-A9FB-817A154D76F2}" presName="Accent" presStyleLbl="parChTrans1D1" presStyleIdx="1" presStyleCnt="3"/>
      <dgm:spPr/>
    </dgm:pt>
    <dgm:pt modelId="{22813860-776C-47F0-972A-B82F2736C471}" type="pres">
      <dgm:prSet presAssocID="{AFB8B066-57D9-4228-A9FB-817A154D76F2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076E6-7677-46DF-A6BB-11413BC22067}" type="pres">
      <dgm:prSet presAssocID="{792D5A65-1499-4344-B75B-B0DC08A034B9}" presName="sibTrans" presStyleCnt="0"/>
      <dgm:spPr/>
    </dgm:pt>
    <dgm:pt modelId="{72ACE9CE-6E56-4C88-AE04-1512DBB9B757}" type="pres">
      <dgm:prSet presAssocID="{FA2E89DF-086E-4215-AC0B-C9B7C42FE92F}" presName="composite" presStyleCnt="0"/>
      <dgm:spPr/>
    </dgm:pt>
    <dgm:pt modelId="{B4DCD92B-F040-4F36-A32B-E08B9493C1BD}" type="pres">
      <dgm:prSet presAssocID="{FA2E89DF-086E-4215-AC0B-C9B7C42FE92F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3B66-E649-45BB-AC9A-93BBE18C1070}" type="pres">
      <dgm:prSet presAssocID="{FA2E89DF-086E-4215-AC0B-C9B7C42FE92F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04622-60E1-4357-81E8-2F3E51513DC6}" type="pres">
      <dgm:prSet presAssocID="{FA2E89DF-086E-4215-AC0B-C9B7C42FE92F}" presName="Accent" presStyleLbl="parChTrans1D1" presStyleIdx="2" presStyleCnt="3"/>
      <dgm:spPr/>
    </dgm:pt>
    <dgm:pt modelId="{83326A32-DC12-4C4F-A27B-797A0A4F6995}" type="pres">
      <dgm:prSet presAssocID="{FA2E89DF-086E-4215-AC0B-C9B7C42FE92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17C15-5FD8-485F-9CFD-5FB6463650BB}" type="presOf" srcId="{FAD79561-C7D2-4D4C-B797-C181BE465C05}" destId="{83326A32-DC12-4C4F-A27B-797A0A4F6995}" srcOrd="0" destOrd="0" presId="urn:microsoft.com/office/officeart/2011/layout/TabList"/>
    <dgm:cxn modelId="{6D62EF07-0593-441B-AEB5-A3FA5253A16B}" type="presOf" srcId="{34436681-D960-4070-88A0-C754CD32F3AB}" destId="{F28C3665-6D48-414C-A416-3D1C7E9C84F5}" srcOrd="0" destOrd="0" presId="urn:microsoft.com/office/officeart/2011/layout/TabList"/>
    <dgm:cxn modelId="{D76E7B23-4C30-4C14-909F-B5372676F02C}" type="presOf" srcId="{AFB8B066-57D9-4228-A9FB-817A154D76F2}" destId="{951ED028-2936-4685-8709-C88F86588541}" srcOrd="0" destOrd="0" presId="urn:microsoft.com/office/officeart/2011/layout/TabList"/>
    <dgm:cxn modelId="{BA5EFAD9-E835-4D71-B8AE-942425B180CE}" srcId="{AFB8B066-57D9-4228-A9FB-817A154D76F2}" destId="{BB7FFCD8-6A16-4146-8362-0E766AE6E0C6}" srcOrd="0" destOrd="0" parTransId="{3B95CAB1-26FC-4570-8F63-99ACBAF06245}" sibTransId="{FF1CBB2D-AC7B-4FB8-B2C0-355781E1F85E}"/>
    <dgm:cxn modelId="{F8D02936-48D2-4088-8F5C-E349525D7F19}" srcId="{34436681-D960-4070-88A0-C754CD32F3AB}" destId="{C9A9F595-0464-485E-8F0A-C7A1F91EF6E9}" srcOrd="0" destOrd="0" parTransId="{62C713AF-CD57-422E-A337-534A0019E740}" sibTransId="{F8EB5FDD-6543-4F5A-B2EB-7E6CFEB9E093}"/>
    <dgm:cxn modelId="{D2092518-D76C-44A0-AB67-AB3FD9F49C8F}" srcId="{DC4E858E-54EE-4C8E-AFA4-FCC7572CCAA4}" destId="{34436681-D960-4070-88A0-C754CD32F3AB}" srcOrd="0" destOrd="0" parTransId="{6446270D-834D-4DD7-BE49-972AA4DEEBCF}" sibTransId="{12ED4423-F119-4258-AE7A-EEB2CA59FAFA}"/>
    <dgm:cxn modelId="{4CED3030-8360-48EB-8246-42C2944843E8}" type="presOf" srcId="{DC4E858E-54EE-4C8E-AFA4-FCC7572CCAA4}" destId="{B5F37D13-A6F8-45C4-A444-274F1A3AFFAC}" srcOrd="0" destOrd="0" presId="urn:microsoft.com/office/officeart/2011/layout/TabList"/>
    <dgm:cxn modelId="{D7322FB2-A8E8-43D5-BDC6-FA823DFC7160}" type="presOf" srcId="{BB7FFCD8-6A16-4146-8362-0E766AE6E0C6}" destId="{EF16079E-2E6B-4A93-A2B9-4A7099CD54B0}" srcOrd="0" destOrd="0" presId="urn:microsoft.com/office/officeart/2011/layout/TabList"/>
    <dgm:cxn modelId="{2EF01467-B150-4F64-91A7-E3639C37E4A7}" srcId="{34436681-D960-4070-88A0-C754CD32F3AB}" destId="{4E56E0B0-FDCD-48DD-B306-E8C8D57DAC9D}" srcOrd="1" destOrd="0" parTransId="{2B274C23-4360-41D7-8EE0-DE6B05D17A5C}" sibTransId="{685B68D3-BDE4-483F-8F0C-324F55726091}"/>
    <dgm:cxn modelId="{517AC13C-B7D0-448A-9CB3-F30FC5E46F41}" type="presOf" srcId="{54FC25D6-A70C-4985-9A9B-53E4DF81AD83}" destId="{22813860-776C-47F0-972A-B82F2736C471}" srcOrd="0" destOrd="0" presId="urn:microsoft.com/office/officeart/2011/layout/TabList"/>
    <dgm:cxn modelId="{304FE326-96C3-44E7-AE9E-97711D3EE7C8}" srcId="{FA2E89DF-086E-4215-AC0B-C9B7C42FE92F}" destId="{FAD79561-C7D2-4D4C-B797-C181BE465C05}" srcOrd="1" destOrd="0" parTransId="{2251B6DA-5B89-44E1-B66A-EEE0FA4A4FCE}" sibTransId="{FE94FC64-1087-423C-A14D-A286A6D1786B}"/>
    <dgm:cxn modelId="{CCFEFF62-901C-4E91-937B-2042BB0AC820}" srcId="{DC4E858E-54EE-4C8E-AFA4-FCC7572CCAA4}" destId="{AFB8B066-57D9-4228-A9FB-817A154D76F2}" srcOrd="1" destOrd="0" parTransId="{CF4FDC31-F9D4-403E-88B2-039351910B68}" sibTransId="{792D5A65-1499-4344-B75B-B0DC08A034B9}"/>
    <dgm:cxn modelId="{DFB4FCD5-6694-4057-873B-F8E360B32D30}" srcId="{FA2E89DF-086E-4215-AC0B-C9B7C42FE92F}" destId="{9EE3AEE4-77BA-44A4-A2D3-25E38F70520B}" srcOrd="0" destOrd="0" parTransId="{E931EDFD-39AD-4593-BA1C-74FB35EEB928}" sibTransId="{3426AF35-4DBD-4EFE-A845-45F0B357248D}"/>
    <dgm:cxn modelId="{4FDD741D-C4EA-4589-BECA-21C127646FB6}" type="presOf" srcId="{FA2E89DF-086E-4215-AC0B-C9B7C42FE92F}" destId="{680E3B66-E649-45BB-AC9A-93BBE18C1070}" srcOrd="0" destOrd="0" presId="urn:microsoft.com/office/officeart/2011/layout/TabList"/>
    <dgm:cxn modelId="{796CBDAA-2342-4E56-A431-2F02833E4D0B}" srcId="{DC4E858E-54EE-4C8E-AFA4-FCC7572CCAA4}" destId="{FA2E89DF-086E-4215-AC0B-C9B7C42FE92F}" srcOrd="2" destOrd="0" parTransId="{D29684C5-65C0-4A34-A3F2-03549318F793}" sibTransId="{FB245706-AB5F-4735-8792-3A6350621EAB}"/>
    <dgm:cxn modelId="{9898B546-8938-4022-96F2-774C799F75E3}" type="presOf" srcId="{C9A9F595-0464-485E-8F0A-C7A1F91EF6E9}" destId="{8F5E9E0F-2327-4CA4-AF9F-93B76BB3051D}" srcOrd="0" destOrd="0" presId="urn:microsoft.com/office/officeart/2011/layout/TabList"/>
    <dgm:cxn modelId="{E95012B9-5DF6-4237-9615-4FAAB4501719}" type="presOf" srcId="{4E56E0B0-FDCD-48DD-B306-E8C8D57DAC9D}" destId="{0D2329FD-3806-4A00-99C1-757378CC2B5A}" srcOrd="0" destOrd="0" presId="urn:microsoft.com/office/officeart/2011/layout/TabList"/>
    <dgm:cxn modelId="{48FC5C9B-8A8D-4055-9DFA-2999A783DC84}" srcId="{AFB8B066-57D9-4228-A9FB-817A154D76F2}" destId="{54FC25D6-A70C-4985-9A9B-53E4DF81AD83}" srcOrd="1" destOrd="0" parTransId="{DB88C510-63FE-432B-81F9-D7DD57DE4E0C}" sibTransId="{A5812838-D22E-4D4A-820B-D5CE692DCEA9}"/>
    <dgm:cxn modelId="{ACAD8CC3-BDDF-4331-BA9A-0F8204360067}" type="presOf" srcId="{9EE3AEE4-77BA-44A4-A2D3-25E38F70520B}" destId="{B4DCD92B-F040-4F36-A32B-E08B9493C1BD}" srcOrd="0" destOrd="0" presId="urn:microsoft.com/office/officeart/2011/layout/TabList"/>
    <dgm:cxn modelId="{D3EFC062-8655-4392-9427-EA2BDA359E8E}" type="presParOf" srcId="{B5F37D13-A6F8-45C4-A444-274F1A3AFFAC}" destId="{16911CA0-F619-41B9-8C34-98188FA681DB}" srcOrd="0" destOrd="0" presId="urn:microsoft.com/office/officeart/2011/layout/TabList"/>
    <dgm:cxn modelId="{89A76866-24FD-419B-B643-A0001916D482}" type="presParOf" srcId="{16911CA0-F619-41B9-8C34-98188FA681DB}" destId="{8F5E9E0F-2327-4CA4-AF9F-93B76BB3051D}" srcOrd="0" destOrd="0" presId="urn:microsoft.com/office/officeart/2011/layout/TabList"/>
    <dgm:cxn modelId="{5A8C7A1F-FF60-45A8-B7B5-0CE7222996F1}" type="presParOf" srcId="{16911CA0-F619-41B9-8C34-98188FA681DB}" destId="{F28C3665-6D48-414C-A416-3D1C7E9C84F5}" srcOrd="1" destOrd="0" presId="urn:microsoft.com/office/officeart/2011/layout/TabList"/>
    <dgm:cxn modelId="{990032EF-DC1A-424C-AECF-EAED1D004253}" type="presParOf" srcId="{16911CA0-F619-41B9-8C34-98188FA681DB}" destId="{07AF7466-61CA-49A0-BD2B-E542A6EF76A8}" srcOrd="2" destOrd="0" presId="urn:microsoft.com/office/officeart/2011/layout/TabList"/>
    <dgm:cxn modelId="{63F5334F-12D4-423E-B0C5-313412F5C5D1}" type="presParOf" srcId="{B5F37D13-A6F8-45C4-A444-274F1A3AFFAC}" destId="{0D2329FD-3806-4A00-99C1-757378CC2B5A}" srcOrd="1" destOrd="0" presId="urn:microsoft.com/office/officeart/2011/layout/TabList"/>
    <dgm:cxn modelId="{4E19864D-74A6-46DE-94DC-22B4B5D9B5E3}" type="presParOf" srcId="{B5F37D13-A6F8-45C4-A444-274F1A3AFFAC}" destId="{A9701A28-761F-45DF-8392-9C14B8D402C0}" srcOrd="2" destOrd="0" presId="urn:microsoft.com/office/officeart/2011/layout/TabList"/>
    <dgm:cxn modelId="{D9BD6C2A-C988-4749-B576-02DC113DC4BA}" type="presParOf" srcId="{B5F37D13-A6F8-45C4-A444-274F1A3AFFAC}" destId="{1F6834AE-671A-4D7E-B4B0-E7BC28E2E99F}" srcOrd="3" destOrd="0" presId="urn:microsoft.com/office/officeart/2011/layout/TabList"/>
    <dgm:cxn modelId="{E9BEA022-91D9-4A51-B37E-C05AD0759DC1}" type="presParOf" srcId="{1F6834AE-671A-4D7E-B4B0-E7BC28E2E99F}" destId="{EF16079E-2E6B-4A93-A2B9-4A7099CD54B0}" srcOrd="0" destOrd="0" presId="urn:microsoft.com/office/officeart/2011/layout/TabList"/>
    <dgm:cxn modelId="{88E8C9CD-3411-499F-BAEA-87326A03C08E}" type="presParOf" srcId="{1F6834AE-671A-4D7E-B4B0-E7BC28E2E99F}" destId="{951ED028-2936-4685-8709-C88F86588541}" srcOrd="1" destOrd="0" presId="urn:microsoft.com/office/officeart/2011/layout/TabList"/>
    <dgm:cxn modelId="{3D463514-B8F6-410A-8FDA-FBDCFF661530}" type="presParOf" srcId="{1F6834AE-671A-4D7E-B4B0-E7BC28E2E99F}" destId="{1C6502EB-D3F6-4F30-8B2E-CF1C2C28395E}" srcOrd="2" destOrd="0" presId="urn:microsoft.com/office/officeart/2011/layout/TabList"/>
    <dgm:cxn modelId="{8AE65237-9DF3-4EB0-909E-B2443613DB79}" type="presParOf" srcId="{B5F37D13-A6F8-45C4-A444-274F1A3AFFAC}" destId="{22813860-776C-47F0-972A-B82F2736C471}" srcOrd="4" destOrd="0" presId="urn:microsoft.com/office/officeart/2011/layout/TabList"/>
    <dgm:cxn modelId="{BFA40638-15BE-4087-8094-FBCC74BB7650}" type="presParOf" srcId="{B5F37D13-A6F8-45C4-A444-274F1A3AFFAC}" destId="{315076E6-7677-46DF-A6BB-11413BC22067}" srcOrd="5" destOrd="0" presId="urn:microsoft.com/office/officeart/2011/layout/TabList"/>
    <dgm:cxn modelId="{00A238FE-96E4-4DCF-A74C-6585ED844CDF}" type="presParOf" srcId="{B5F37D13-A6F8-45C4-A444-274F1A3AFFAC}" destId="{72ACE9CE-6E56-4C88-AE04-1512DBB9B757}" srcOrd="6" destOrd="0" presId="urn:microsoft.com/office/officeart/2011/layout/TabList"/>
    <dgm:cxn modelId="{309236B1-AA51-4DFE-B4E5-3C26999DF07C}" type="presParOf" srcId="{72ACE9CE-6E56-4C88-AE04-1512DBB9B757}" destId="{B4DCD92B-F040-4F36-A32B-E08B9493C1BD}" srcOrd="0" destOrd="0" presId="urn:microsoft.com/office/officeart/2011/layout/TabList"/>
    <dgm:cxn modelId="{E07BE763-3B83-4E4F-B624-BC356ACC2AB7}" type="presParOf" srcId="{72ACE9CE-6E56-4C88-AE04-1512DBB9B757}" destId="{680E3B66-E649-45BB-AC9A-93BBE18C1070}" srcOrd="1" destOrd="0" presId="urn:microsoft.com/office/officeart/2011/layout/TabList"/>
    <dgm:cxn modelId="{216565ED-336F-4908-8730-911CECC49D91}" type="presParOf" srcId="{72ACE9CE-6E56-4C88-AE04-1512DBB9B757}" destId="{B4B04622-60E1-4357-81E8-2F3E51513DC6}" srcOrd="2" destOrd="0" presId="urn:microsoft.com/office/officeart/2011/layout/TabList"/>
    <dgm:cxn modelId="{B7D1D82F-EE4F-4F6D-A649-1D245D1E186B}" type="presParOf" srcId="{B5F37D13-A6F8-45C4-A444-274F1A3AFFAC}" destId="{83326A32-DC12-4C4F-A27B-797A0A4F699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6A6855-72B4-429C-B855-E84949B9CF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AF3B34-24CD-4014-87ED-72D9475D16A4}">
      <dgm:prSet phldrT="[Текст]" custT="1"/>
      <dgm:spPr/>
      <dgm:t>
        <a:bodyPr/>
        <a:lstStyle/>
        <a:p>
          <a:r>
            <a:rPr lang="uk-UA" sz="2000" dirty="0" smtClean="0"/>
            <a:t>європейський</a:t>
          </a:r>
          <a:endParaRPr lang="ru-RU" sz="2000" dirty="0"/>
        </a:p>
      </dgm:t>
    </dgm:pt>
    <dgm:pt modelId="{0F83DE08-CF89-4D2F-8315-ED6B90499C39}" type="parTrans" cxnId="{BF43383A-E4CC-4C18-81C6-DFD58150CBBF}">
      <dgm:prSet/>
      <dgm:spPr/>
      <dgm:t>
        <a:bodyPr/>
        <a:lstStyle/>
        <a:p>
          <a:endParaRPr lang="ru-RU"/>
        </a:p>
      </dgm:t>
    </dgm:pt>
    <dgm:pt modelId="{CFB031FC-C88F-40FA-97CB-EE61CABD73D1}" type="sibTrans" cxnId="{BF43383A-E4CC-4C18-81C6-DFD58150CBBF}">
      <dgm:prSet/>
      <dgm:spPr/>
      <dgm:t>
        <a:bodyPr/>
        <a:lstStyle/>
        <a:p>
          <a:endParaRPr lang="ru-RU"/>
        </a:p>
      </dgm:t>
    </dgm:pt>
    <dgm:pt modelId="{6A206102-BCDE-4421-B6E8-45CD0DD35B07}">
      <dgm:prSet phldrT="[Текст]" custT="1"/>
      <dgm:spPr/>
      <dgm:t>
        <a:bodyPr/>
        <a:lstStyle/>
        <a:p>
          <a:r>
            <a:rPr lang="uk-UA" sz="2000" dirty="0" smtClean="0"/>
            <a:t>ісламський</a:t>
          </a:r>
          <a:endParaRPr lang="ru-RU" sz="2000" dirty="0"/>
        </a:p>
      </dgm:t>
    </dgm:pt>
    <dgm:pt modelId="{62D7D679-B178-4388-BD77-B68C234BBE57}" type="parTrans" cxnId="{3ECCE492-8D92-40D8-8D50-AD82F13CAC2F}">
      <dgm:prSet/>
      <dgm:spPr/>
      <dgm:t>
        <a:bodyPr/>
        <a:lstStyle/>
        <a:p>
          <a:endParaRPr lang="ru-RU"/>
        </a:p>
      </dgm:t>
    </dgm:pt>
    <dgm:pt modelId="{0FC09A90-00F5-4958-9B11-5075E24FCADA}" type="sibTrans" cxnId="{3ECCE492-8D92-40D8-8D50-AD82F13CAC2F}">
      <dgm:prSet/>
      <dgm:spPr/>
      <dgm:t>
        <a:bodyPr/>
        <a:lstStyle/>
        <a:p>
          <a:endParaRPr lang="ru-RU"/>
        </a:p>
      </dgm:t>
    </dgm:pt>
    <dgm:pt modelId="{541BABAF-BE45-44FF-8095-0990132C75FD}">
      <dgm:prSet phldrT="[Текст]" custT="1"/>
      <dgm:spPr/>
      <dgm:t>
        <a:bodyPr/>
        <a:lstStyle/>
        <a:p>
          <a:r>
            <a:rPr lang="uk-UA" sz="2000" dirty="0" smtClean="0"/>
            <a:t>африканський</a:t>
          </a:r>
          <a:endParaRPr lang="ru-RU" sz="2000" dirty="0"/>
        </a:p>
      </dgm:t>
    </dgm:pt>
    <dgm:pt modelId="{295412EA-C246-44E0-80CA-94AB0585EA57}" type="parTrans" cxnId="{55598749-45B4-4AE6-8E28-038B0FA597DD}">
      <dgm:prSet/>
      <dgm:spPr/>
      <dgm:t>
        <a:bodyPr/>
        <a:lstStyle/>
        <a:p>
          <a:endParaRPr lang="ru-RU"/>
        </a:p>
      </dgm:t>
    </dgm:pt>
    <dgm:pt modelId="{EBAD376C-3D30-4FD3-B51D-5BDADFBC9A98}" type="sibTrans" cxnId="{55598749-45B4-4AE6-8E28-038B0FA597DD}">
      <dgm:prSet/>
      <dgm:spPr/>
      <dgm:t>
        <a:bodyPr/>
        <a:lstStyle/>
        <a:p>
          <a:endParaRPr lang="ru-RU"/>
        </a:p>
      </dgm:t>
    </dgm:pt>
    <dgm:pt modelId="{36098333-F2AE-4CFC-980D-90922572DE65}">
      <dgm:prSet phldrT="[Текст]" custT="1"/>
      <dgm:spPr/>
      <dgm:t>
        <a:bodyPr/>
        <a:lstStyle/>
        <a:p>
          <a:r>
            <a:rPr lang="uk-UA" sz="2000" dirty="0" smtClean="0"/>
            <a:t>китайський</a:t>
          </a:r>
          <a:endParaRPr lang="ru-RU" sz="2000" dirty="0"/>
        </a:p>
      </dgm:t>
    </dgm:pt>
    <dgm:pt modelId="{F11F7593-E3C2-462F-8FC0-9F6B810E2F76}" type="parTrans" cxnId="{456CFCC5-93D7-456F-87BF-7861ADB2A873}">
      <dgm:prSet/>
      <dgm:spPr/>
      <dgm:t>
        <a:bodyPr/>
        <a:lstStyle/>
        <a:p>
          <a:endParaRPr lang="ru-RU"/>
        </a:p>
      </dgm:t>
    </dgm:pt>
    <dgm:pt modelId="{815703D0-DD10-4D2A-B585-6941F2C11425}" type="sibTrans" cxnId="{456CFCC5-93D7-456F-87BF-7861ADB2A873}">
      <dgm:prSet/>
      <dgm:spPr/>
      <dgm:t>
        <a:bodyPr/>
        <a:lstStyle/>
        <a:p>
          <a:endParaRPr lang="ru-RU"/>
        </a:p>
      </dgm:t>
    </dgm:pt>
    <dgm:pt modelId="{050CE05B-2289-40F2-A2FF-0808DD8132C3}">
      <dgm:prSet phldrT="[Текст]" custT="1"/>
      <dgm:spPr/>
      <dgm:t>
        <a:bodyPr/>
        <a:lstStyle/>
        <a:p>
          <a:r>
            <a:rPr lang="uk-UA" sz="2000" dirty="0" smtClean="0"/>
            <a:t>японський</a:t>
          </a:r>
          <a:endParaRPr lang="ru-RU" sz="2000" dirty="0"/>
        </a:p>
      </dgm:t>
    </dgm:pt>
    <dgm:pt modelId="{443189A9-D2FF-46ED-8046-C859298FDAFB}" type="parTrans" cxnId="{C48F81DB-8163-44C9-AA48-6F5C1F4B0BBE}">
      <dgm:prSet/>
      <dgm:spPr/>
      <dgm:t>
        <a:bodyPr/>
        <a:lstStyle/>
        <a:p>
          <a:endParaRPr lang="ru-RU"/>
        </a:p>
      </dgm:t>
    </dgm:pt>
    <dgm:pt modelId="{8973F1C1-EFDF-4829-A477-106CBCCB2B43}" type="sibTrans" cxnId="{C48F81DB-8163-44C9-AA48-6F5C1F4B0BBE}">
      <dgm:prSet/>
      <dgm:spPr/>
      <dgm:t>
        <a:bodyPr/>
        <a:lstStyle/>
        <a:p>
          <a:endParaRPr lang="ru-RU"/>
        </a:p>
      </dgm:t>
    </dgm:pt>
    <dgm:pt modelId="{84235B9A-532B-4AA7-8FA1-3DFC0C97C3D0}">
      <dgm:prSet phldrT="[Текст]" custT="1"/>
      <dgm:spPr/>
      <dgm:t>
        <a:bodyPr/>
        <a:lstStyle/>
        <a:p>
          <a:r>
            <a:rPr lang="uk-UA" sz="2000" dirty="0" smtClean="0"/>
            <a:t>індійський</a:t>
          </a:r>
          <a:endParaRPr lang="ru-RU" sz="2000" dirty="0"/>
        </a:p>
      </dgm:t>
    </dgm:pt>
    <dgm:pt modelId="{D661AF12-BA40-4D4E-9D99-B4B507223B90}" type="parTrans" cxnId="{D69B661B-FE7B-46CE-B2DA-EC0E7114A97E}">
      <dgm:prSet/>
      <dgm:spPr/>
      <dgm:t>
        <a:bodyPr/>
        <a:lstStyle/>
        <a:p>
          <a:endParaRPr lang="ru-RU"/>
        </a:p>
      </dgm:t>
    </dgm:pt>
    <dgm:pt modelId="{60DCF04E-B767-4B74-AB4B-300FD74AC76F}" type="sibTrans" cxnId="{D69B661B-FE7B-46CE-B2DA-EC0E7114A97E}">
      <dgm:prSet/>
      <dgm:spPr/>
      <dgm:t>
        <a:bodyPr/>
        <a:lstStyle/>
        <a:p>
          <a:endParaRPr lang="ru-RU"/>
        </a:p>
      </dgm:t>
    </dgm:pt>
    <dgm:pt modelId="{96E3704C-17C9-4467-B138-3E5E74105559}">
      <dgm:prSet phldrT="[Текст]" custT="1"/>
      <dgm:spPr/>
      <dgm:t>
        <a:bodyPr/>
        <a:lstStyle/>
        <a:p>
          <a:r>
            <a:rPr lang="uk-UA" sz="2000" dirty="0" smtClean="0"/>
            <a:t>латиноамериканський</a:t>
          </a:r>
          <a:endParaRPr lang="ru-RU" sz="2000" dirty="0"/>
        </a:p>
      </dgm:t>
    </dgm:pt>
    <dgm:pt modelId="{C81B4B56-788A-4E59-926E-32C3C23F3BA1}" type="parTrans" cxnId="{5AB7F540-1F08-4D50-B84F-EFCA7BA8879B}">
      <dgm:prSet/>
      <dgm:spPr/>
      <dgm:t>
        <a:bodyPr/>
        <a:lstStyle/>
        <a:p>
          <a:endParaRPr lang="ru-RU"/>
        </a:p>
      </dgm:t>
    </dgm:pt>
    <dgm:pt modelId="{936B2EC4-E92C-4D00-90DC-C66958A325DC}" type="sibTrans" cxnId="{5AB7F540-1F08-4D50-B84F-EFCA7BA8879B}">
      <dgm:prSet/>
      <dgm:spPr/>
      <dgm:t>
        <a:bodyPr/>
        <a:lstStyle/>
        <a:p>
          <a:endParaRPr lang="ru-RU"/>
        </a:p>
      </dgm:t>
    </dgm:pt>
    <dgm:pt modelId="{F6BA2C13-651A-473A-B353-DD55B6B12EF6}">
      <dgm:prSet phldrT="[Текст]" custT="1"/>
      <dgm:spPr/>
      <dgm:t>
        <a:bodyPr/>
        <a:lstStyle/>
        <a:p>
          <a:r>
            <a:rPr lang="uk-UA" sz="2000" dirty="0" smtClean="0"/>
            <a:t>азійський</a:t>
          </a:r>
          <a:endParaRPr lang="ru-RU" sz="2000" dirty="0"/>
        </a:p>
      </dgm:t>
    </dgm:pt>
    <dgm:pt modelId="{38A2F58F-25A9-4A78-88E4-13CB74CD863F}" type="parTrans" cxnId="{6BEBD0B7-DDE5-4F97-A84B-947AEEFCC734}">
      <dgm:prSet/>
      <dgm:spPr/>
      <dgm:t>
        <a:bodyPr/>
        <a:lstStyle/>
        <a:p>
          <a:endParaRPr lang="ru-RU"/>
        </a:p>
      </dgm:t>
    </dgm:pt>
    <dgm:pt modelId="{274B3DD7-814B-4380-A2BA-EEE21090C127}" type="sibTrans" cxnId="{6BEBD0B7-DDE5-4F97-A84B-947AEEFCC734}">
      <dgm:prSet/>
      <dgm:spPr/>
      <dgm:t>
        <a:bodyPr/>
        <a:lstStyle/>
        <a:p>
          <a:endParaRPr lang="ru-RU"/>
        </a:p>
      </dgm:t>
    </dgm:pt>
    <dgm:pt modelId="{7F46C108-EE2B-4837-A656-9C67172DA699}" type="pres">
      <dgm:prSet presAssocID="{4A6A6855-72B4-429C-B855-E84949B9CF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823743-E5EA-4E39-AF9A-07C3ADAC7B03}" type="pres">
      <dgm:prSet presAssocID="{84AF3B34-24CD-4014-87ED-72D9475D16A4}" presName="node" presStyleLbl="node1" presStyleIdx="0" presStyleCnt="8" custScaleX="169822" custScaleY="100943" custLinFactNeighborX="-34430" custLinFactNeighborY="-28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2D152-8A67-4753-81D8-52F3500E456F}" type="pres">
      <dgm:prSet presAssocID="{CFB031FC-C88F-40FA-97CB-EE61CABD73D1}" presName="sibTrans" presStyleCnt="0"/>
      <dgm:spPr/>
    </dgm:pt>
    <dgm:pt modelId="{4603BCB3-B503-4F06-B265-C4B65D2ABF0B}" type="pres">
      <dgm:prSet presAssocID="{6A206102-BCDE-4421-B6E8-45CD0DD35B07}" presName="node" presStyleLbl="node1" presStyleIdx="1" presStyleCnt="8" custScaleX="88522" custScaleY="42579" custLinFactX="-72356" custLinFactY="7330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FF0C0-940C-4693-ACBB-B03674D81CB2}" type="pres">
      <dgm:prSet presAssocID="{0FC09A90-00F5-4958-9B11-5075E24FCADA}" presName="sibTrans" presStyleCnt="0"/>
      <dgm:spPr/>
    </dgm:pt>
    <dgm:pt modelId="{5202F399-0D2B-4840-AEDD-D4ADB3EACBF7}" type="pres">
      <dgm:prSet presAssocID="{541BABAF-BE45-44FF-8095-0990132C75FD}" presName="node" presStyleLbl="node1" presStyleIdx="2" presStyleCnt="8" custScaleX="94417" custScaleY="79092" custLinFactY="88947" custLinFactNeighborX="-815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221A5-FEE8-4062-99FF-87A397F997C9}" type="pres">
      <dgm:prSet presAssocID="{EBAD376C-3D30-4FD3-B51D-5BDADFBC9A98}" presName="sibTrans" presStyleCnt="0"/>
      <dgm:spPr/>
    </dgm:pt>
    <dgm:pt modelId="{7292B07C-1488-4911-9537-AC6C068A97FB}" type="pres">
      <dgm:prSet presAssocID="{36098333-F2AE-4CFC-980D-90922572DE65}" presName="node" presStyleLbl="node1" presStyleIdx="3" presStyleCnt="8" custScaleX="106671" custScaleY="77581" custLinFactNeighborX="56182" custLinFactNeighborY="-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CF233-0BC5-4727-A168-BBFD80EF252B}" type="pres">
      <dgm:prSet presAssocID="{815703D0-DD10-4D2A-B585-6941F2C11425}" presName="sibTrans" presStyleCnt="0"/>
      <dgm:spPr/>
    </dgm:pt>
    <dgm:pt modelId="{A405511E-7DF5-4AD2-8E84-254D2D8E0A1E}" type="pres">
      <dgm:prSet presAssocID="{050CE05B-2289-40F2-A2FF-0808DD8132C3}" presName="node" presStyleLbl="node1" presStyleIdx="4" presStyleCnt="8" custScaleX="84559" custScaleY="50049" custLinFactNeighborX="67748" custLinFactNeighborY="-1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D6A0A-0445-4132-9233-DB13685AC91F}" type="pres">
      <dgm:prSet presAssocID="{8973F1C1-EFDF-4829-A477-106CBCCB2B43}" presName="sibTrans" presStyleCnt="0"/>
      <dgm:spPr/>
    </dgm:pt>
    <dgm:pt modelId="{FCF44738-FC00-416F-B04E-3B6FBF0894AA}" type="pres">
      <dgm:prSet presAssocID="{84235B9A-532B-4AA7-8FA1-3DFC0C97C3D0}" presName="node" presStyleLbl="node1" presStyleIdx="5" presStyleCnt="8" custScaleX="84197" custScaleY="47553" custLinFactNeighborX="85798" custLinFactNeighborY="-17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7F26-8414-48DB-8FBF-AA65A6309D14}" type="pres">
      <dgm:prSet presAssocID="{60DCF04E-B767-4B74-AB4B-300FD74AC76F}" presName="sibTrans" presStyleCnt="0"/>
      <dgm:spPr/>
    </dgm:pt>
    <dgm:pt modelId="{B73B3AE6-738C-4997-AA46-6F7114995DF0}" type="pres">
      <dgm:prSet presAssocID="{96E3704C-17C9-4467-B138-3E5E74105559}" presName="node" presStyleLbl="node1" presStyleIdx="6" presStyleCnt="8" custScaleX="162042" custScaleY="46704" custLinFactX="-28714" custLinFactNeighborX="-100000" custLinFactNeighborY="62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A797B-2E79-4E52-91D1-B465FCC9650A}" type="pres">
      <dgm:prSet presAssocID="{936B2EC4-E92C-4D00-90DC-C66958A325DC}" presName="sibTrans" presStyleCnt="0"/>
      <dgm:spPr/>
    </dgm:pt>
    <dgm:pt modelId="{0C724633-9953-48E0-AFB4-A741AE460C51}" type="pres">
      <dgm:prSet presAssocID="{F6BA2C13-651A-473A-B353-DD55B6B12EF6}" presName="node" presStyleLbl="node1" presStyleIdx="7" presStyleCnt="8" custScaleX="171490" custScaleY="91868" custLinFactY="-100000" custLinFactNeighborX="99686" custLinFactNeighborY="-128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E4B27-3560-45FD-BE71-EB675115BABA}" type="presOf" srcId="{541BABAF-BE45-44FF-8095-0990132C75FD}" destId="{5202F399-0D2B-4840-AEDD-D4ADB3EACBF7}" srcOrd="0" destOrd="0" presId="urn:microsoft.com/office/officeart/2005/8/layout/default"/>
    <dgm:cxn modelId="{BF43383A-E4CC-4C18-81C6-DFD58150CBBF}" srcId="{4A6A6855-72B4-429C-B855-E84949B9CF8A}" destId="{84AF3B34-24CD-4014-87ED-72D9475D16A4}" srcOrd="0" destOrd="0" parTransId="{0F83DE08-CF89-4D2F-8315-ED6B90499C39}" sibTransId="{CFB031FC-C88F-40FA-97CB-EE61CABD73D1}"/>
    <dgm:cxn modelId="{C48F81DB-8163-44C9-AA48-6F5C1F4B0BBE}" srcId="{4A6A6855-72B4-429C-B855-E84949B9CF8A}" destId="{050CE05B-2289-40F2-A2FF-0808DD8132C3}" srcOrd="4" destOrd="0" parTransId="{443189A9-D2FF-46ED-8046-C859298FDAFB}" sibTransId="{8973F1C1-EFDF-4829-A477-106CBCCB2B43}"/>
    <dgm:cxn modelId="{D69B661B-FE7B-46CE-B2DA-EC0E7114A97E}" srcId="{4A6A6855-72B4-429C-B855-E84949B9CF8A}" destId="{84235B9A-532B-4AA7-8FA1-3DFC0C97C3D0}" srcOrd="5" destOrd="0" parTransId="{D661AF12-BA40-4D4E-9D99-B4B507223B90}" sibTransId="{60DCF04E-B767-4B74-AB4B-300FD74AC76F}"/>
    <dgm:cxn modelId="{6BEBD0B7-DDE5-4F97-A84B-947AEEFCC734}" srcId="{4A6A6855-72B4-429C-B855-E84949B9CF8A}" destId="{F6BA2C13-651A-473A-B353-DD55B6B12EF6}" srcOrd="7" destOrd="0" parTransId="{38A2F58F-25A9-4A78-88E4-13CB74CD863F}" sibTransId="{274B3DD7-814B-4380-A2BA-EEE21090C127}"/>
    <dgm:cxn modelId="{181D1E4D-46F6-427C-A874-DB6DEF3E285D}" type="presOf" srcId="{36098333-F2AE-4CFC-980D-90922572DE65}" destId="{7292B07C-1488-4911-9537-AC6C068A97FB}" srcOrd="0" destOrd="0" presId="urn:microsoft.com/office/officeart/2005/8/layout/default"/>
    <dgm:cxn modelId="{FAC0582F-9D97-469F-9CDB-324F5138075E}" type="presOf" srcId="{84235B9A-532B-4AA7-8FA1-3DFC0C97C3D0}" destId="{FCF44738-FC00-416F-B04E-3B6FBF0894AA}" srcOrd="0" destOrd="0" presId="urn:microsoft.com/office/officeart/2005/8/layout/default"/>
    <dgm:cxn modelId="{456CFCC5-93D7-456F-87BF-7861ADB2A873}" srcId="{4A6A6855-72B4-429C-B855-E84949B9CF8A}" destId="{36098333-F2AE-4CFC-980D-90922572DE65}" srcOrd="3" destOrd="0" parTransId="{F11F7593-E3C2-462F-8FC0-9F6B810E2F76}" sibTransId="{815703D0-DD10-4D2A-B585-6941F2C11425}"/>
    <dgm:cxn modelId="{57B933F9-4DDA-424D-B57A-6D0D909D1FAA}" type="presOf" srcId="{84AF3B34-24CD-4014-87ED-72D9475D16A4}" destId="{90823743-E5EA-4E39-AF9A-07C3ADAC7B03}" srcOrd="0" destOrd="0" presId="urn:microsoft.com/office/officeart/2005/8/layout/default"/>
    <dgm:cxn modelId="{16EBA850-6D27-4790-9E82-252CD7297250}" type="presOf" srcId="{6A206102-BCDE-4421-B6E8-45CD0DD35B07}" destId="{4603BCB3-B503-4F06-B265-C4B65D2ABF0B}" srcOrd="0" destOrd="0" presId="urn:microsoft.com/office/officeart/2005/8/layout/default"/>
    <dgm:cxn modelId="{1DFDEAAE-0E99-45CE-BEF6-32D7D172B676}" type="presOf" srcId="{96E3704C-17C9-4467-B138-3E5E74105559}" destId="{B73B3AE6-738C-4997-AA46-6F7114995DF0}" srcOrd="0" destOrd="0" presId="urn:microsoft.com/office/officeart/2005/8/layout/default"/>
    <dgm:cxn modelId="{A02877EA-776B-4AD3-A7DC-4059D989E723}" type="presOf" srcId="{F6BA2C13-651A-473A-B353-DD55B6B12EF6}" destId="{0C724633-9953-48E0-AFB4-A741AE460C51}" srcOrd="0" destOrd="0" presId="urn:microsoft.com/office/officeart/2005/8/layout/default"/>
    <dgm:cxn modelId="{5AB7F540-1F08-4D50-B84F-EFCA7BA8879B}" srcId="{4A6A6855-72B4-429C-B855-E84949B9CF8A}" destId="{96E3704C-17C9-4467-B138-3E5E74105559}" srcOrd="6" destOrd="0" parTransId="{C81B4B56-788A-4E59-926E-32C3C23F3BA1}" sibTransId="{936B2EC4-E92C-4D00-90DC-C66958A325DC}"/>
    <dgm:cxn modelId="{0112CD6B-4BFD-456C-916E-8B7334089121}" type="presOf" srcId="{050CE05B-2289-40F2-A2FF-0808DD8132C3}" destId="{A405511E-7DF5-4AD2-8E84-254D2D8E0A1E}" srcOrd="0" destOrd="0" presId="urn:microsoft.com/office/officeart/2005/8/layout/default"/>
    <dgm:cxn modelId="{51CA8DAE-A1B6-44C8-9628-C4DCBF535C68}" type="presOf" srcId="{4A6A6855-72B4-429C-B855-E84949B9CF8A}" destId="{7F46C108-EE2B-4837-A656-9C67172DA699}" srcOrd="0" destOrd="0" presId="urn:microsoft.com/office/officeart/2005/8/layout/default"/>
    <dgm:cxn modelId="{3ECCE492-8D92-40D8-8D50-AD82F13CAC2F}" srcId="{4A6A6855-72B4-429C-B855-E84949B9CF8A}" destId="{6A206102-BCDE-4421-B6E8-45CD0DD35B07}" srcOrd="1" destOrd="0" parTransId="{62D7D679-B178-4388-BD77-B68C234BBE57}" sibTransId="{0FC09A90-00F5-4958-9B11-5075E24FCADA}"/>
    <dgm:cxn modelId="{55598749-45B4-4AE6-8E28-038B0FA597DD}" srcId="{4A6A6855-72B4-429C-B855-E84949B9CF8A}" destId="{541BABAF-BE45-44FF-8095-0990132C75FD}" srcOrd="2" destOrd="0" parTransId="{295412EA-C246-44E0-80CA-94AB0585EA57}" sibTransId="{EBAD376C-3D30-4FD3-B51D-5BDADFBC9A98}"/>
    <dgm:cxn modelId="{6003E850-508B-4B1A-ABF8-7111F69BE7B7}" type="presParOf" srcId="{7F46C108-EE2B-4837-A656-9C67172DA699}" destId="{90823743-E5EA-4E39-AF9A-07C3ADAC7B03}" srcOrd="0" destOrd="0" presId="urn:microsoft.com/office/officeart/2005/8/layout/default"/>
    <dgm:cxn modelId="{8730E743-B2C5-4D26-9414-3186D26E7448}" type="presParOf" srcId="{7F46C108-EE2B-4837-A656-9C67172DA699}" destId="{73D2D152-8A67-4753-81D8-52F3500E456F}" srcOrd="1" destOrd="0" presId="urn:microsoft.com/office/officeart/2005/8/layout/default"/>
    <dgm:cxn modelId="{3760C77A-E470-4838-AB93-4EC43BC5337B}" type="presParOf" srcId="{7F46C108-EE2B-4837-A656-9C67172DA699}" destId="{4603BCB3-B503-4F06-B265-C4B65D2ABF0B}" srcOrd="2" destOrd="0" presId="urn:microsoft.com/office/officeart/2005/8/layout/default"/>
    <dgm:cxn modelId="{334ADFBF-9193-40DF-BEBE-286B82DA757A}" type="presParOf" srcId="{7F46C108-EE2B-4837-A656-9C67172DA699}" destId="{1DDFF0C0-940C-4693-ACBB-B03674D81CB2}" srcOrd="3" destOrd="0" presId="urn:microsoft.com/office/officeart/2005/8/layout/default"/>
    <dgm:cxn modelId="{6A1CD6CD-00E6-4E02-8CAF-95E6956275CB}" type="presParOf" srcId="{7F46C108-EE2B-4837-A656-9C67172DA699}" destId="{5202F399-0D2B-4840-AEDD-D4ADB3EACBF7}" srcOrd="4" destOrd="0" presId="urn:microsoft.com/office/officeart/2005/8/layout/default"/>
    <dgm:cxn modelId="{AB5ECA56-FB55-4FB9-B63B-B71EC1934743}" type="presParOf" srcId="{7F46C108-EE2B-4837-A656-9C67172DA699}" destId="{05F221A5-FEE8-4062-99FF-87A397F997C9}" srcOrd="5" destOrd="0" presId="urn:microsoft.com/office/officeart/2005/8/layout/default"/>
    <dgm:cxn modelId="{40D01D95-923D-42F5-A054-5EB071DC38FB}" type="presParOf" srcId="{7F46C108-EE2B-4837-A656-9C67172DA699}" destId="{7292B07C-1488-4911-9537-AC6C068A97FB}" srcOrd="6" destOrd="0" presId="urn:microsoft.com/office/officeart/2005/8/layout/default"/>
    <dgm:cxn modelId="{6433A6A6-E804-4DDF-ADE3-10EFC8850E3B}" type="presParOf" srcId="{7F46C108-EE2B-4837-A656-9C67172DA699}" destId="{CA2CF233-0BC5-4727-A168-BBFD80EF252B}" srcOrd="7" destOrd="0" presId="urn:microsoft.com/office/officeart/2005/8/layout/default"/>
    <dgm:cxn modelId="{6712AC1B-29B1-41A5-9E1A-BEC5A7CCCDB0}" type="presParOf" srcId="{7F46C108-EE2B-4837-A656-9C67172DA699}" destId="{A405511E-7DF5-4AD2-8E84-254D2D8E0A1E}" srcOrd="8" destOrd="0" presId="urn:microsoft.com/office/officeart/2005/8/layout/default"/>
    <dgm:cxn modelId="{C065709D-C9D3-4FE9-A74A-E70F7D00AF28}" type="presParOf" srcId="{7F46C108-EE2B-4837-A656-9C67172DA699}" destId="{574D6A0A-0445-4132-9233-DB13685AC91F}" srcOrd="9" destOrd="0" presId="urn:microsoft.com/office/officeart/2005/8/layout/default"/>
    <dgm:cxn modelId="{A7D905B7-B9CB-4E83-A60C-EDA9B20FECBD}" type="presParOf" srcId="{7F46C108-EE2B-4837-A656-9C67172DA699}" destId="{FCF44738-FC00-416F-B04E-3B6FBF0894AA}" srcOrd="10" destOrd="0" presId="urn:microsoft.com/office/officeart/2005/8/layout/default"/>
    <dgm:cxn modelId="{9C73F0AB-5453-4B34-81F8-C8C09EE8D7FE}" type="presParOf" srcId="{7F46C108-EE2B-4837-A656-9C67172DA699}" destId="{6F597F26-8414-48DB-8FBF-AA65A6309D14}" srcOrd="11" destOrd="0" presId="urn:microsoft.com/office/officeart/2005/8/layout/default"/>
    <dgm:cxn modelId="{73F92C9F-07CC-4D56-9373-22C5916C8FF9}" type="presParOf" srcId="{7F46C108-EE2B-4837-A656-9C67172DA699}" destId="{B73B3AE6-738C-4997-AA46-6F7114995DF0}" srcOrd="12" destOrd="0" presId="urn:microsoft.com/office/officeart/2005/8/layout/default"/>
    <dgm:cxn modelId="{AB80EE61-00CB-4A77-8327-483319A8E55A}" type="presParOf" srcId="{7F46C108-EE2B-4837-A656-9C67172DA699}" destId="{F74A797B-2E79-4E52-91D1-B465FCC9650A}" srcOrd="13" destOrd="0" presId="urn:microsoft.com/office/officeart/2005/8/layout/default"/>
    <dgm:cxn modelId="{C20F4D9F-CBCE-41A8-8E45-AAE519B24A0C}" type="presParOf" srcId="{7F46C108-EE2B-4837-A656-9C67172DA699}" destId="{0C724633-9953-48E0-AFB4-A741AE460C51}" srcOrd="14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85B244-0952-4719-BB1B-1D2EC08FA87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7A976CF-917A-4BE4-98A6-09C38D78F485}">
      <dgm:prSet phldrT="[Text]"/>
      <dgm:spPr/>
      <dgm:t>
        <a:bodyPr/>
        <a:lstStyle/>
        <a:p>
          <a:r>
            <a:rPr lang="uk-UA" dirty="0" smtClean="0"/>
            <a:t>Індивідуалізм та гуманізм</a:t>
          </a:r>
          <a:endParaRPr lang="en-US" dirty="0"/>
        </a:p>
      </dgm:t>
    </dgm:pt>
    <dgm:pt modelId="{1AD931DB-1D6D-4E8E-8AE2-A4B9C3FEFBFE}" type="parTrans" cxnId="{24C96D66-727B-4936-AFE3-8943A9DC80CD}">
      <dgm:prSet/>
      <dgm:spPr/>
      <dgm:t>
        <a:bodyPr/>
        <a:lstStyle/>
        <a:p>
          <a:endParaRPr lang="en-US"/>
        </a:p>
      </dgm:t>
    </dgm:pt>
    <dgm:pt modelId="{20CCF14A-47F1-42CE-8F2A-D975435F099E}" type="sibTrans" cxnId="{24C96D66-727B-4936-AFE3-8943A9DC80CD}">
      <dgm:prSet/>
      <dgm:spPr/>
      <dgm:t>
        <a:bodyPr/>
        <a:lstStyle/>
        <a:p>
          <a:endParaRPr lang="en-US"/>
        </a:p>
      </dgm:t>
    </dgm:pt>
    <dgm:pt modelId="{DA17A214-B104-4F13-9D8C-B9F0E340B70D}">
      <dgm:prSet phldrT="[Text]"/>
      <dgm:spPr/>
      <dgm:t>
        <a:bodyPr/>
        <a:lstStyle/>
        <a:p>
          <a:r>
            <a:rPr lang="uk-UA" dirty="0" smtClean="0"/>
            <a:t>Раціоналізм</a:t>
          </a:r>
          <a:endParaRPr lang="en-US" dirty="0"/>
        </a:p>
      </dgm:t>
    </dgm:pt>
    <dgm:pt modelId="{474316DD-FF56-41B9-9816-9CB9DBE10A51}" type="parTrans" cxnId="{EACE1D18-B211-4F26-B1AE-5A2D039AB759}">
      <dgm:prSet/>
      <dgm:spPr/>
      <dgm:t>
        <a:bodyPr/>
        <a:lstStyle/>
        <a:p>
          <a:endParaRPr lang="en-US"/>
        </a:p>
      </dgm:t>
    </dgm:pt>
    <dgm:pt modelId="{25880E06-BAE7-4D75-8949-1503AAB08023}" type="sibTrans" cxnId="{EACE1D18-B211-4F26-B1AE-5A2D039AB759}">
      <dgm:prSet/>
      <dgm:spPr/>
      <dgm:t>
        <a:bodyPr/>
        <a:lstStyle/>
        <a:p>
          <a:endParaRPr lang="en-US"/>
        </a:p>
      </dgm:t>
    </dgm:pt>
    <dgm:pt modelId="{F9C99C59-E5A6-4C8E-840C-3B8C9A2C6934}">
      <dgm:prSet phldrT="[Text]"/>
      <dgm:spPr/>
      <dgm:t>
        <a:bodyPr/>
        <a:lstStyle/>
        <a:p>
          <a:r>
            <a:rPr lang="uk-UA" dirty="0" smtClean="0"/>
            <a:t>Демократія</a:t>
          </a:r>
          <a:endParaRPr lang="en-US" dirty="0"/>
        </a:p>
      </dgm:t>
    </dgm:pt>
    <dgm:pt modelId="{BE91FE07-2812-4957-96F2-CC021E627D67}" type="parTrans" cxnId="{AAF2EE1D-4CF0-4BA8-A949-EAA2511DF6E1}">
      <dgm:prSet/>
      <dgm:spPr/>
      <dgm:t>
        <a:bodyPr/>
        <a:lstStyle/>
        <a:p>
          <a:endParaRPr lang="en-US"/>
        </a:p>
      </dgm:t>
    </dgm:pt>
    <dgm:pt modelId="{7470E758-BAC6-40EC-83ED-ADA96D357C55}" type="sibTrans" cxnId="{AAF2EE1D-4CF0-4BA8-A949-EAA2511DF6E1}">
      <dgm:prSet/>
      <dgm:spPr/>
      <dgm:t>
        <a:bodyPr/>
        <a:lstStyle/>
        <a:p>
          <a:endParaRPr lang="en-US"/>
        </a:p>
      </dgm:t>
    </dgm:pt>
    <dgm:pt modelId="{62F957DC-0B67-41AE-A8F6-DE07637E2C1A}">
      <dgm:prSet phldrT="[Text]"/>
      <dgm:spPr/>
      <dgm:t>
        <a:bodyPr/>
        <a:lstStyle/>
        <a:p>
          <a:r>
            <a:rPr lang="uk-UA" dirty="0" smtClean="0"/>
            <a:t>Верховенство права</a:t>
          </a:r>
          <a:endParaRPr lang="en-US" dirty="0"/>
        </a:p>
      </dgm:t>
    </dgm:pt>
    <dgm:pt modelId="{475CE602-78C1-44FB-B797-B6B606595F75}" type="parTrans" cxnId="{A1C6FDC3-6136-4AF9-A0BB-F0C86A056FA3}">
      <dgm:prSet/>
      <dgm:spPr/>
      <dgm:t>
        <a:bodyPr/>
        <a:lstStyle/>
        <a:p>
          <a:endParaRPr lang="en-US"/>
        </a:p>
      </dgm:t>
    </dgm:pt>
    <dgm:pt modelId="{B71E4E5E-2ECB-4F5D-9CD5-8C2FD4DDCA0E}" type="sibTrans" cxnId="{A1C6FDC3-6136-4AF9-A0BB-F0C86A056FA3}">
      <dgm:prSet/>
      <dgm:spPr/>
      <dgm:t>
        <a:bodyPr/>
        <a:lstStyle/>
        <a:p>
          <a:endParaRPr lang="en-US"/>
        </a:p>
      </dgm:t>
    </dgm:pt>
    <dgm:pt modelId="{E094CABB-5AE5-4F38-B413-291056A7F589}">
      <dgm:prSet phldrT="[Text]"/>
      <dgm:spPr/>
      <dgm:t>
        <a:bodyPr/>
        <a:lstStyle/>
        <a:p>
          <a:r>
            <a:rPr lang="uk-UA" dirty="0" err="1" smtClean="0"/>
            <a:t>Технологізм</a:t>
          </a:r>
          <a:endParaRPr lang="en-US" dirty="0"/>
        </a:p>
      </dgm:t>
    </dgm:pt>
    <dgm:pt modelId="{7F3981D7-C746-4688-8154-7849072E03CD}" type="parTrans" cxnId="{2136C167-9833-4606-A3F7-F3F4BE8080D3}">
      <dgm:prSet/>
      <dgm:spPr/>
      <dgm:t>
        <a:bodyPr/>
        <a:lstStyle/>
        <a:p>
          <a:endParaRPr lang="en-US"/>
        </a:p>
      </dgm:t>
    </dgm:pt>
    <dgm:pt modelId="{FC2CFE85-D1DF-459B-A724-EE3EF8480DFD}" type="sibTrans" cxnId="{2136C167-9833-4606-A3F7-F3F4BE8080D3}">
      <dgm:prSet/>
      <dgm:spPr/>
      <dgm:t>
        <a:bodyPr/>
        <a:lstStyle/>
        <a:p>
          <a:endParaRPr lang="en-US"/>
        </a:p>
      </dgm:t>
    </dgm:pt>
    <dgm:pt modelId="{4627ACDF-3A4E-4368-B8C5-8F06B33AB006}">
      <dgm:prSet phldrT="[Text]"/>
      <dgm:spPr/>
      <dgm:t>
        <a:bodyPr/>
        <a:lstStyle/>
        <a:p>
          <a:r>
            <a:rPr lang="uk-UA" dirty="0" smtClean="0"/>
            <a:t>Договірний характер суспільних відносин</a:t>
          </a:r>
          <a:endParaRPr lang="en-US" dirty="0"/>
        </a:p>
      </dgm:t>
    </dgm:pt>
    <dgm:pt modelId="{649A467D-389A-4A98-B773-8B72E9BD31BB}" type="parTrans" cxnId="{73273A67-3249-42C5-A6EC-655AD1BCE195}">
      <dgm:prSet/>
      <dgm:spPr/>
      <dgm:t>
        <a:bodyPr/>
        <a:lstStyle/>
        <a:p>
          <a:endParaRPr lang="en-US"/>
        </a:p>
      </dgm:t>
    </dgm:pt>
    <dgm:pt modelId="{7D8B207C-FFA4-4D9D-A765-DC9EB24BC6F0}" type="sibTrans" cxnId="{73273A67-3249-42C5-A6EC-655AD1BCE195}">
      <dgm:prSet/>
      <dgm:spPr/>
      <dgm:t>
        <a:bodyPr/>
        <a:lstStyle/>
        <a:p>
          <a:endParaRPr lang="en-US"/>
        </a:p>
      </dgm:t>
    </dgm:pt>
    <dgm:pt modelId="{D945FB05-E505-420A-A915-3B780A7E6EB2}" type="pres">
      <dgm:prSet presAssocID="{8D85B244-0952-4719-BB1B-1D2EC08FA8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4F19EB-1747-4A2F-AD3F-A02A8A33F88E}" type="pres">
      <dgm:prSet presAssocID="{97A976CF-917A-4BE4-98A6-09C38D78F485}" presName="vertOne" presStyleCnt="0"/>
      <dgm:spPr/>
    </dgm:pt>
    <dgm:pt modelId="{B8DB4695-EDFD-4D84-8847-1F17F349F20D}" type="pres">
      <dgm:prSet presAssocID="{97A976CF-917A-4BE4-98A6-09C38D78F48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94F8B-9C31-4408-8970-C9C67EDF9A24}" type="pres">
      <dgm:prSet presAssocID="{97A976CF-917A-4BE4-98A6-09C38D78F485}" presName="parTransOne" presStyleCnt="0"/>
      <dgm:spPr/>
    </dgm:pt>
    <dgm:pt modelId="{9C1E1D24-3D38-45CE-9932-F6DB38F8C280}" type="pres">
      <dgm:prSet presAssocID="{97A976CF-917A-4BE4-98A6-09C38D78F485}" presName="horzOne" presStyleCnt="0"/>
      <dgm:spPr/>
    </dgm:pt>
    <dgm:pt modelId="{91A93994-FC34-43BC-AECB-BDC03D393696}" type="pres">
      <dgm:prSet presAssocID="{DA17A214-B104-4F13-9D8C-B9F0E340B70D}" presName="vertTwo" presStyleCnt="0"/>
      <dgm:spPr/>
    </dgm:pt>
    <dgm:pt modelId="{A2328F4B-5DF4-4B56-AF6A-F6B94D03B3E9}" type="pres">
      <dgm:prSet presAssocID="{DA17A214-B104-4F13-9D8C-B9F0E340B70D}" presName="txTwo" presStyleLbl="node2" presStyleIdx="0" presStyleCnt="2" custLinFactNeighborX="-357" custLinFactNeighborY="-4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742E8-A926-4809-9D8B-00A2F0AA7292}" type="pres">
      <dgm:prSet presAssocID="{DA17A214-B104-4F13-9D8C-B9F0E340B70D}" presName="parTransTwo" presStyleCnt="0"/>
      <dgm:spPr/>
    </dgm:pt>
    <dgm:pt modelId="{0D85C957-6449-4251-BE36-B8AE1F488C33}" type="pres">
      <dgm:prSet presAssocID="{DA17A214-B104-4F13-9D8C-B9F0E340B70D}" presName="horzTwo" presStyleCnt="0"/>
      <dgm:spPr/>
    </dgm:pt>
    <dgm:pt modelId="{A4456C0D-0CBC-496A-95C0-13E90EE94182}" type="pres">
      <dgm:prSet presAssocID="{F9C99C59-E5A6-4C8E-840C-3B8C9A2C6934}" presName="vertThree" presStyleCnt="0"/>
      <dgm:spPr/>
    </dgm:pt>
    <dgm:pt modelId="{D462C0CA-293F-4B28-842B-8D2AE323C6DB}" type="pres">
      <dgm:prSet presAssocID="{F9C99C59-E5A6-4C8E-840C-3B8C9A2C693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E36A58-7327-4006-8242-167368980406}" type="pres">
      <dgm:prSet presAssocID="{F9C99C59-E5A6-4C8E-840C-3B8C9A2C6934}" presName="horzThree" presStyleCnt="0"/>
      <dgm:spPr/>
    </dgm:pt>
    <dgm:pt modelId="{B44BC9C8-F2A9-4A02-82C4-0DA483FEB4E7}" type="pres">
      <dgm:prSet presAssocID="{7470E758-BAC6-40EC-83ED-ADA96D357C55}" presName="sibSpaceThree" presStyleCnt="0"/>
      <dgm:spPr/>
    </dgm:pt>
    <dgm:pt modelId="{62AFC409-9A45-475F-8C30-CB7AC353E9DC}" type="pres">
      <dgm:prSet presAssocID="{62F957DC-0B67-41AE-A8F6-DE07637E2C1A}" presName="vertThree" presStyleCnt="0"/>
      <dgm:spPr/>
    </dgm:pt>
    <dgm:pt modelId="{BDCAF492-124D-423D-883C-FA7AA56B8F05}" type="pres">
      <dgm:prSet presAssocID="{62F957DC-0B67-41AE-A8F6-DE07637E2C1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BC338-416C-448E-8380-B0B9EEAF561C}" type="pres">
      <dgm:prSet presAssocID="{62F957DC-0B67-41AE-A8F6-DE07637E2C1A}" presName="horzThree" presStyleCnt="0"/>
      <dgm:spPr/>
    </dgm:pt>
    <dgm:pt modelId="{253507C1-4A15-440C-AFD2-C62CC7954C18}" type="pres">
      <dgm:prSet presAssocID="{25880E06-BAE7-4D75-8949-1503AAB08023}" presName="sibSpaceTwo" presStyleCnt="0"/>
      <dgm:spPr/>
    </dgm:pt>
    <dgm:pt modelId="{B0471470-EE6E-4C94-9481-F029F718E658}" type="pres">
      <dgm:prSet presAssocID="{E094CABB-5AE5-4F38-B413-291056A7F589}" presName="vertTwo" presStyleCnt="0"/>
      <dgm:spPr/>
    </dgm:pt>
    <dgm:pt modelId="{BB2FA584-9FFD-461E-86F7-B6446C84ECA2}" type="pres">
      <dgm:prSet presAssocID="{E094CABB-5AE5-4F38-B413-291056A7F58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976E2-B200-4DBF-B25B-16A46492F044}" type="pres">
      <dgm:prSet presAssocID="{E094CABB-5AE5-4F38-B413-291056A7F589}" presName="parTransTwo" presStyleCnt="0"/>
      <dgm:spPr/>
    </dgm:pt>
    <dgm:pt modelId="{A4C08336-6DDB-4DEC-A261-D46FCB289D6E}" type="pres">
      <dgm:prSet presAssocID="{E094CABB-5AE5-4F38-B413-291056A7F589}" presName="horzTwo" presStyleCnt="0"/>
      <dgm:spPr/>
    </dgm:pt>
    <dgm:pt modelId="{3E66F92D-3E53-4B32-956C-69484C8367E4}" type="pres">
      <dgm:prSet presAssocID="{4627ACDF-3A4E-4368-B8C5-8F06B33AB006}" presName="vertThree" presStyleCnt="0"/>
      <dgm:spPr/>
    </dgm:pt>
    <dgm:pt modelId="{7E93B9A3-0A28-43D3-920E-676B70E130D4}" type="pres">
      <dgm:prSet presAssocID="{4627ACDF-3A4E-4368-B8C5-8F06B33AB00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9808E9-F7BA-482E-B61C-B46B4D5DAC2C}" type="pres">
      <dgm:prSet presAssocID="{4627ACDF-3A4E-4368-B8C5-8F06B33AB006}" presName="horzThree" presStyleCnt="0"/>
      <dgm:spPr/>
    </dgm:pt>
  </dgm:ptLst>
  <dgm:cxnLst>
    <dgm:cxn modelId="{F75A6754-4B02-4085-A261-BB34F73C54D7}" type="presOf" srcId="{62F957DC-0B67-41AE-A8F6-DE07637E2C1A}" destId="{BDCAF492-124D-423D-883C-FA7AA56B8F05}" srcOrd="0" destOrd="0" presId="urn:microsoft.com/office/officeart/2005/8/layout/hierarchy4"/>
    <dgm:cxn modelId="{129E5364-1E5E-4C79-B28E-1E04835E531B}" type="presOf" srcId="{4627ACDF-3A4E-4368-B8C5-8F06B33AB006}" destId="{7E93B9A3-0A28-43D3-920E-676B70E130D4}" srcOrd="0" destOrd="0" presId="urn:microsoft.com/office/officeart/2005/8/layout/hierarchy4"/>
    <dgm:cxn modelId="{5425D12F-72EA-445F-ADCC-5D9E7D97CF74}" type="presOf" srcId="{E094CABB-5AE5-4F38-B413-291056A7F589}" destId="{BB2FA584-9FFD-461E-86F7-B6446C84ECA2}" srcOrd="0" destOrd="0" presId="urn:microsoft.com/office/officeart/2005/8/layout/hierarchy4"/>
    <dgm:cxn modelId="{095B5031-9699-451F-9220-82FF624A1D79}" type="presOf" srcId="{97A976CF-917A-4BE4-98A6-09C38D78F485}" destId="{B8DB4695-EDFD-4D84-8847-1F17F349F20D}" srcOrd="0" destOrd="0" presId="urn:microsoft.com/office/officeart/2005/8/layout/hierarchy4"/>
    <dgm:cxn modelId="{2136C167-9833-4606-A3F7-F3F4BE8080D3}" srcId="{97A976CF-917A-4BE4-98A6-09C38D78F485}" destId="{E094CABB-5AE5-4F38-B413-291056A7F589}" srcOrd="1" destOrd="0" parTransId="{7F3981D7-C746-4688-8154-7849072E03CD}" sibTransId="{FC2CFE85-D1DF-459B-A724-EE3EF8480DFD}"/>
    <dgm:cxn modelId="{A1C6FDC3-6136-4AF9-A0BB-F0C86A056FA3}" srcId="{DA17A214-B104-4F13-9D8C-B9F0E340B70D}" destId="{62F957DC-0B67-41AE-A8F6-DE07637E2C1A}" srcOrd="1" destOrd="0" parTransId="{475CE602-78C1-44FB-B797-B6B606595F75}" sibTransId="{B71E4E5E-2ECB-4F5D-9CD5-8C2FD4DDCA0E}"/>
    <dgm:cxn modelId="{AAF2EE1D-4CF0-4BA8-A949-EAA2511DF6E1}" srcId="{DA17A214-B104-4F13-9D8C-B9F0E340B70D}" destId="{F9C99C59-E5A6-4C8E-840C-3B8C9A2C6934}" srcOrd="0" destOrd="0" parTransId="{BE91FE07-2812-4957-96F2-CC021E627D67}" sibTransId="{7470E758-BAC6-40EC-83ED-ADA96D357C55}"/>
    <dgm:cxn modelId="{24C96D66-727B-4936-AFE3-8943A9DC80CD}" srcId="{8D85B244-0952-4719-BB1B-1D2EC08FA872}" destId="{97A976CF-917A-4BE4-98A6-09C38D78F485}" srcOrd="0" destOrd="0" parTransId="{1AD931DB-1D6D-4E8E-8AE2-A4B9C3FEFBFE}" sibTransId="{20CCF14A-47F1-42CE-8F2A-D975435F099E}"/>
    <dgm:cxn modelId="{EACE1D18-B211-4F26-B1AE-5A2D039AB759}" srcId="{97A976CF-917A-4BE4-98A6-09C38D78F485}" destId="{DA17A214-B104-4F13-9D8C-B9F0E340B70D}" srcOrd="0" destOrd="0" parTransId="{474316DD-FF56-41B9-9816-9CB9DBE10A51}" sibTransId="{25880E06-BAE7-4D75-8949-1503AAB08023}"/>
    <dgm:cxn modelId="{14A6B262-876E-435D-85E6-E7A4B15412DF}" type="presOf" srcId="{8D85B244-0952-4719-BB1B-1D2EC08FA872}" destId="{D945FB05-E505-420A-A915-3B780A7E6EB2}" srcOrd="0" destOrd="0" presId="urn:microsoft.com/office/officeart/2005/8/layout/hierarchy4"/>
    <dgm:cxn modelId="{3E6989EE-870D-4EAE-891B-C32F9014B80C}" type="presOf" srcId="{F9C99C59-E5A6-4C8E-840C-3B8C9A2C6934}" destId="{D462C0CA-293F-4B28-842B-8D2AE323C6DB}" srcOrd="0" destOrd="0" presId="urn:microsoft.com/office/officeart/2005/8/layout/hierarchy4"/>
    <dgm:cxn modelId="{73273A67-3249-42C5-A6EC-655AD1BCE195}" srcId="{E094CABB-5AE5-4F38-B413-291056A7F589}" destId="{4627ACDF-3A4E-4368-B8C5-8F06B33AB006}" srcOrd="0" destOrd="0" parTransId="{649A467D-389A-4A98-B773-8B72E9BD31BB}" sibTransId="{7D8B207C-FFA4-4D9D-A765-DC9EB24BC6F0}"/>
    <dgm:cxn modelId="{DCB7EC81-CA81-4522-B5F9-06F4B369F937}" type="presOf" srcId="{DA17A214-B104-4F13-9D8C-B9F0E340B70D}" destId="{A2328F4B-5DF4-4B56-AF6A-F6B94D03B3E9}" srcOrd="0" destOrd="0" presId="urn:microsoft.com/office/officeart/2005/8/layout/hierarchy4"/>
    <dgm:cxn modelId="{0B407C51-6238-46F1-8D72-303D569310F5}" type="presParOf" srcId="{D945FB05-E505-420A-A915-3B780A7E6EB2}" destId="{454F19EB-1747-4A2F-AD3F-A02A8A33F88E}" srcOrd="0" destOrd="0" presId="urn:microsoft.com/office/officeart/2005/8/layout/hierarchy4"/>
    <dgm:cxn modelId="{9FAF08E6-318E-42D2-8D05-5135F83F25EE}" type="presParOf" srcId="{454F19EB-1747-4A2F-AD3F-A02A8A33F88E}" destId="{B8DB4695-EDFD-4D84-8847-1F17F349F20D}" srcOrd="0" destOrd="0" presId="urn:microsoft.com/office/officeart/2005/8/layout/hierarchy4"/>
    <dgm:cxn modelId="{4F778451-748C-4BD0-B00F-25F8A0CDAAE9}" type="presParOf" srcId="{454F19EB-1747-4A2F-AD3F-A02A8A33F88E}" destId="{AFA94F8B-9C31-4408-8970-C9C67EDF9A24}" srcOrd="1" destOrd="0" presId="urn:microsoft.com/office/officeart/2005/8/layout/hierarchy4"/>
    <dgm:cxn modelId="{6C8C78E2-1742-4DA9-ABCC-F6D9B3AABFA1}" type="presParOf" srcId="{454F19EB-1747-4A2F-AD3F-A02A8A33F88E}" destId="{9C1E1D24-3D38-45CE-9932-F6DB38F8C280}" srcOrd="2" destOrd="0" presId="urn:microsoft.com/office/officeart/2005/8/layout/hierarchy4"/>
    <dgm:cxn modelId="{3D8BB3CA-FC4F-4C1F-AC63-2094CC77CC50}" type="presParOf" srcId="{9C1E1D24-3D38-45CE-9932-F6DB38F8C280}" destId="{91A93994-FC34-43BC-AECB-BDC03D393696}" srcOrd="0" destOrd="0" presId="urn:microsoft.com/office/officeart/2005/8/layout/hierarchy4"/>
    <dgm:cxn modelId="{6B0D5846-9060-4A69-B017-6B1C2C536150}" type="presParOf" srcId="{91A93994-FC34-43BC-AECB-BDC03D393696}" destId="{A2328F4B-5DF4-4B56-AF6A-F6B94D03B3E9}" srcOrd="0" destOrd="0" presId="urn:microsoft.com/office/officeart/2005/8/layout/hierarchy4"/>
    <dgm:cxn modelId="{B813F0ED-D3EE-4FC0-8D2E-2681B3B98B52}" type="presParOf" srcId="{91A93994-FC34-43BC-AECB-BDC03D393696}" destId="{9BB742E8-A926-4809-9D8B-00A2F0AA7292}" srcOrd="1" destOrd="0" presId="urn:microsoft.com/office/officeart/2005/8/layout/hierarchy4"/>
    <dgm:cxn modelId="{63E6C759-5B66-4856-ABBF-6C9F838BBFA7}" type="presParOf" srcId="{91A93994-FC34-43BC-AECB-BDC03D393696}" destId="{0D85C957-6449-4251-BE36-B8AE1F488C33}" srcOrd="2" destOrd="0" presId="urn:microsoft.com/office/officeart/2005/8/layout/hierarchy4"/>
    <dgm:cxn modelId="{66412FB1-F892-4FBD-A5F3-8A15B9BCAEE9}" type="presParOf" srcId="{0D85C957-6449-4251-BE36-B8AE1F488C33}" destId="{A4456C0D-0CBC-496A-95C0-13E90EE94182}" srcOrd="0" destOrd="0" presId="urn:microsoft.com/office/officeart/2005/8/layout/hierarchy4"/>
    <dgm:cxn modelId="{844A83B4-D544-4F46-97B4-A6A48FA1B02D}" type="presParOf" srcId="{A4456C0D-0CBC-496A-95C0-13E90EE94182}" destId="{D462C0CA-293F-4B28-842B-8D2AE323C6DB}" srcOrd="0" destOrd="0" presId="urn:microsoft.com/office/officeart/2005/8/layout/hierarchy4"/>
    <dgm:cxn modelId="{3FF61B39-A753-400B-B18C-4170F01CCB44}" type="presParOf" srcId="{A4456C0D-0CBC-496A-95C0-13E90EE94182}" destId="{ACE36A58-7327-4006-8242-167368980406}" srcOrd="1" destOrd="0" presId="urn:microsoft.com/office/officeart/2005/8/layout/hierarchy4"/>
    <dgm:cxn modelId="{C8A608B0-8129-49C5-B979-9221FF46935D}" type="presParOf" srcId="{0D85C957-6449-4251-BE36-B8AE1F488C33}" destId="{B44BC9C8-F2A9-4A02-82C4-0DA483FEB4E7}" srcOrd="1" destOrd="0" presId="urn:microsoft.com/office/officeart/2005/8/layout/hierarchy4"/>
    <dgm:cxn modelId="{3E35DA66-8FA8-405B-AA82-6D7F2E275F16}" type="presParOf" srcId="{0D85C957-6449-4251-BE36-B8AE1F488C33}" destId="{62AFC409-9A45-475F-8C30-CB7AC353E9DC}" srcOrd="2" destOrd="0" presId="urn:microsoft.com/office/officeart/2005/8/layout/hierarchy4"/>
    <dgm:cxn modelId="{46E362C1-A43B-4434-9369-F58E36816FFC}" type="presParOf" srcId="{62AFC409-9A45-475F-8C30-CB7AC353E9DC}" destId="{BDCAF492-124D-423D-883C-FA7AA56B8F05}" srcOrd="0" destOrd="0" presId="urn:microsoft.com/office/officeart/2005/8/layout/hierarchy4"/>
    <dgm:cxn modelId="{1287BCB0-B03E-4671-930A-44F4C4644DD7}" type="presParOf" srcId="{62AFC409-9A45-475F-8C30-CB7AC353E9DC}" destId="{AF4BC338-416C-448E-8380-B0B9EEAF561C}" srcOrd="1" destOrd="0" presId="urn:microsoft.com/office/officeart/2005/8/layout/hierarchy4"/>
    <dgm:cxn modelId="{14465A7D-1596-4892-AC2D-54091DBDB67C}" type="presParOf" srcId="{9C1E1D24-3D38-45CE-9932-F6DB38F8C280}" destId="{253507C1-4A15-440C-AFD2-C62CC7954C18}" srcOrd="1" destOrd="0" presId="urn:microsoft.com/office/officeart/2005/8/layout/hierarchy4"/>
    <dgm:cxn modelId="{026FE978-0792-4529-9C3F-3C7A4453C2D8}" type="presParOf" srcId="{9C1E1D24-3D38-45CE-9932-F6DB38F8C280}" destId="{B0471470-EE6E-4C94-9481-F029F718E658}" srcOrd="2" destOrd="0" presId="urn:microsoft.com/office/officeart/2005/8/layout/hierarchy4"/>
    <dgm:cxn modelId="{43EA6A8B-6573-418B-9957-6AB36EBB0A98}" type="presParOf" srcId="{B0471470-EE6E-4C94-9481-F029F718E658}" destId="{BB2FA584-9FFD-461E-86F7-B6446C84ECA2}" srcOrd="0" destOrd="0" presId="urn:microsoft.com/office/officeart/2005/8/layout/hierarchy4"/>
    <dgm:cxn modelId="{5DB4BA20-C180-4E5B-A127-B720073429A3}" type="presParOf" srcId="{B0471470-EE6E-4C94-9481-F029F718E658}" destId="{42B976E2-B200-4DBF-B25B-16A46492F044}" srcOrd="1" destOrd="0" presId="urn:microsoft.com/office/officeart/2005/8/layout/hierarchy4"/>
    <dgm:cxn modelId="{4BE199FA-7A62-4ACB-A7EE-5AC1AF5B3DED}" type="presParOf" srcId="{B0471470-EE6E-4C94-9481-F029F718E658}" destId="{A4C08336-6DDB-4DEC-A261-D46FCB289D6E}" srcOrd="2" destOrd="0" presId="urn:microsoft.com/office/officeart/2005/8/layout/hierarchy4"/>
    <dgm:cxn modelId="{924365D9-8FCC-4B09-85C7-95A37ACAC70A}" type="presParOf" srcId="{A4C08336-6DDB-4DEC-A261-D46FCB289D6E}" destId="{3E66F92D-3E53-4B32-956C-69484C8367E4}" srcOrd="0" destOrd="0" presId="urn:microsoft.com/office/officeart/2005/8/layout/hierarchy4"/>
    <dgm:cxn modelId="{C7848EE7-C7CE-4971-AB7D-039C397AE0C1}" type="presParOf" srcId="{3E66F92D-3E53-4B32-956C-69484C8367E4}" destId="{7E93B9A3-0A28-43D3-920E-676B70E130D4}" srcOrd="0" destOrd="0" presId="urn:microsoft.com/office/officeart/2005/8/layout/hierarchy4"/>
    <dgm:cxn modelId="{20FD2340-1DB4-4572-84FA-A1927F18B272}" type="presParOf" srcId="{3E66F92D-3E53-4B32-956C-69484C8367E4}" destId="{C79808E9-F7BA-482E-B61C-B46B4D5DAC2C}" srcOrd="1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85B244-0952-4719-BB1B-1D2EC08FA87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7A976CF-917A-4BE4-98A6-09C38D78F485}">
      <dgm:prSet phldrT="[Text]"/>
      <dgm:spPr/>
      <dgm:t>
        <a:bodyPr/>
        <a:lstStyle/>
        <a:p>
          <a:r>
            <a:rPr lang="uk-UA" dirty="0" smtClean="0"/>
            <a:t>Колективізм</a:t>
          </a:r>
          <a:endParaRPr lang="en-US" dirty="0"/>
        </a:p>
      </dgm:t>
    </dgm:pt>
    <dgm:pt modelId="{1AD931DB-1D6D-4E8E-8AE2-A4B9C3FEFBFE}" type="parTrans" cxnId="{24C96D66-727B-4936-AFE3-8943A9DC80CD}">
      <dgm:prSet/>
      <dgm:spPr/>
      <dgm:t>
        <a:bodyPr/>
        <a:lstStyle/>
        <a:p>
          <a:endParaRPr lang="en-US"/>
        </a:p>
      </dgm:t>
    </dgm:pt>
    <dgm:pt modelId="{20CCF14A-47F1-42CE-8F2A-D975435F099E}" type="sibTrans" cxnId="{24C96D66-727B-4936-AFE3-8943A9DC80CD}">
      <dgm:prSet/>
      <dgm:spPr/>
      <dgm:t>
        <a:bodyPr/>
        <a:lstStyle/>
        <a:p>
          <a:endParaRPr lang="en-US"/>
        </a:p>
      </dgm:t>
    </dgm:pt>
    <dgm:pt modelId="{DA17A214-B104-4F13-9D8C-B9F0E340B70D}">
      <dgm:prSet phldrT="[Text]"/>
      <dgm:spPr/>
      <dgm:t>
        <a:bodyPr/>
        <a:lstStyle/>
        <a:p>
          <a:r>
            <a:rPr lang="uk-UA" dirty="0" smtClean="0"/>
            <a:t>Традиціоналізм</a:t>
          </a:r>
          <a:endParaRPr lang="en-US" dirty="0"/>
        </a:p>
      </dgm:t>
    </dgm:pt>
    <dgm:pt modelId="{474316DD-FF56-41B9-9816-9CB9DBE10A51}" type="parTrans" cxnId="{EACE1D18-B211-4F26-B1AE-5A2D039AB759}">
      <dgm:prSet/>
      <dgm:spPr/>
      <dgm:t>
        <a:bodyPr/>
        <a:lstStyle/>
        <a:p>
          <a:endParaRPr lang="en-US"/>
        </a:p>
      </dgm:t>
    </dgm:pt>
    <dgm:pt modelId="{25880E06-BAE7-4D75-8949-1503AAB08023}" type="sibTrans" cxnId="{EACE1D18-B211-4F26-B1AE-5A2D039AB759}">
      <dgm:prSet/>
      <dgm:spPr/>
      <dgm:t>
        <a:bodyPr/>
        <a:lstStyle/>
        <a:p>
          <a:endParaRPr lang="en-US"/>
        </a:p>
      </dgm:t>
    </dgm:pt>
    <dgm:pt modelId="{F9C99C59-E5A6-4C8E-840C-3B8C9A2C6934}">
      <dgm:prSet phldrT="[Text]"/>
      <dgm:spPr/>
      <dgm:t>
        <a:bodyPr/>
        <a:lstStyle/>
        <a:p>
          <a:r>
            <a:rPr lang="uk-UA" dirty="0" smtClean="0"/>
            <a:t>Патерналізм</a:t>
          </a:r>
          <a:endParaRPr lang="en-US" dirty="0"/>
        </a:p>
      </dgm:t>
    </dgm:pt>
    <dgm:pt modelId="{BE91FE07-2812-4957-96F2-CC021E627D67}" type="parTrans" cxnId="{AAF2EE1D-4CF0-4BA8-A949-EAA2511DF6E1}">
      <dgm:prSet/>
      <dgm:spPr/>
      <dgm:t>
        <a:bodyPr/>
        <a:lstStyle/>
        <a:p>
          <a:endParaRPr lang="en-US"/>
        </a:p>
      </dgm:t>
    </dgm:pt>
    <dgm:pt modelId="{7470E758-BAC6-40EC-83ED-ADA96D357C55}" type="sibTrans" cxnId="{AAF2EE1D-4CF0-4BA8-A949-EAA2511DF6E1}">
      <dgm:prSet/>
      <dgm:spPr/>
      <dgm:t>
        <a:bodyPr/>
        <a:lstStyle/>
        <a:p>
          <a:endParaRPr lang="en-US"/>
        </a:p>
      </dgm:t>
    </dgm:pt>
    <dgm:pt modelId="{62F957DC-0B67-41AE-A8F6-DE07637E2C1A}">
      <dgm:prSet phldrT="[Text]"/>
      <dgm:spPr/>
      <dgm:t>
        <a:bodyPr/>
        <a:lstStyle/>
        <a:p>
          <a:r>
            <a:rPr lang="uk-UA" dirty="0" err="1" smtClean="0"/>
            <a:t>Ритуалізм</a:t>
          </a:r>
          <a:endParaRPr lang="en-US" dirty="0"/>
        </a:p>
      </dgm:t>
    </dgm:pt>
    <dgm:pt modelId="{475CE602-78C1-44FB-B797-B6B606595F75}" type="parTrans" cxnId="{A1C6FDC3-6136-4AF9-A0BB-F0C86A056FA3}">
      <dgm:prSet/>
      <dgm:spPr/>
      <dgm:t>
        <a:bodyPr/>
        <a:lstStyle/>
        <a:p>
          <a:endParaRPr lang="en-US"/>
        </a:p>
      </dgm:t>
    </dgm:pt>
    <dgm:pt modelId="{B71E4E5E-2ECB-4F5D-9CD5-8C2FD4DDCA0E}" type="sibTrans" cxnId="{A1C6FDC3-6136-4AF9-A0BB-F0C86A056FA3}">
      <dgm:prSet/>
      <dgm:spPr/>
      <dgm:t>
        <a:bodyPr/>
        <a:lstStyle/>
        <a:p>
          <a:endParaRPr lang="en-US"/>
        </a:p>
      </dgm:t>
    </dgm:pt>
    <dgm:pt modelId="{E094CABB-5AE5-4F38-B413-291056A7F589}">
      <dgm:prSet phldrT="[Text]"/>
      <dgm:spPr/>
      <dgm:t>
        <a:bodyPr/>
        <a:lstStyle/>
        <a:p>
          <a:r>
            <a:rPr lang="uk-UA" dirty="0" err="1" smtClean="0"/>
            <a:t>Антитехнологізм</a:t>
          </a:r>
          <a:endParaRPr lang="en-US" dirty="0"/>
        </a:p>
      </dgm:t>
    </dgm:pt>
    <dgm:pt modelId="{7F3981D7-C746-4688-8154-7849072E03CD}" type="parTrans" cxnId="{2136C167-9833-4606-A3F7-F3F4BE8080D3}">
      <dgm:prSet/>
      <dgm:spPr/>
      <dgm:t>
        <a:bodyPr/>
        <a:lstStyle/>
        <a:p>
          <a:endParaRPr lang="en-US"/>
        </a:p>
      </dgm:t>
    </dgm:pt>
    <dgm:pt modelId="{FC2CFE85-D1DF-459B-A724-EE3EF8480DFD}" type="sibTrans" cxnId="{2136C167-9833-4606-A3F7-F3F4BE8080D3}">
      <dgm:prSet/>
      <dgm:spPr/>
      <dgm:t>
        <a:bodyPr/>
        <a:lstStyle/>
        <a:p>
          <a:endParaRPr lang="en-US"/>
        </a:p>
      </dgm:t>
    </dgm:pt>
    <dgm:pt modelId="{4627ACDF-3A4E-4368-B8C5-8F06B33AB006}">
      <dgm:prSet phldrT="[Text]"/>
      <dgm:spPr/>
      <dgm:t>
        <a:bodyPr/>
        <a:lstStyle/>
        <a:p>
          <a:r>
            <a:rPr lang="uk-UA" dirty="0" smtClean="0"/>
            <a:t>Патримоніальна форма держави</a:t>
          </a:r>
          <a:endParaRPr lang="en-US" dirty="0"/>
        </a:p>
      </dgm:t>
    </dgm:pt>
    <dgm:pt modelId="{649A467D-389A-4A98-B773-8B72E9BD31BB}" type="parTrans" cxnId="{73273A67-3249-42C5-A6EC-655AD1BCE195}">
      <dgm:prSet/>
      <dgm:spPr/>
      <dgm:t>
        <a:bodyPr/>
        <a:lstStyle/>
        <a:p>
          <a:endParaRPr lang="en-US"/>
        </a:p>
      </dgm:t>
    </dgm:pt>
    <dgm:pt modelId="{7D8B207C-FFA4-4D9D-A765-DC9EB24BC6F0}" type="sibTrans" cxnId="{73273A67-3249-42C5-A6EC-655AD1BCE195}">
      <dgm:prSet/>
      <dgm:spPr/>
      <dgm:t>
        <a:bodyPr/>
        <a:lstStyle/>
        <a:p>
          <a:endParaRPr lang="en-US"/>
        </a:p>
      </dgm:t>
    </dgm:pt>
    <dgm:pt modelId="{D945FB05-E505-420A-A915-3B780A7E6EB2}" type="pres">
      <dgm:prSet presAssocID="{8D85B244-0952-4719-BB1B-1D2EC08FA8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4F19EB-1747-4A2F-AD3F-A02A8A33F88E}" type="pres">
      <dgm:prSet presAssocID="{97A976CF-917A-4BE4-98A6-09C38D78F485}" presName="vertOne" presStyleCnt="0"/>
      <dgm:spPr/>
    </dgm:pt>
    <dgm:pt modelId="{B8DB4695-EDFD-4D84-8847-1F17F349F20D}" type="pres">
      <dgm:prSet presAssocID="{97A976CF-917A-4BE4-98A6-09C38D78F48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94F8B-9C31-4408-8970-C9C67EDF9A24}" type="pres">
      <dgm:prSet presAssocID="{97A976CF-917A-4BE4-98A6-09C38D78F485}" presName="parTransOne" presStyleCnt="0"/>
      <dgm:spPr/>
    </dgm:pt>
    <dgm:pt modelId="{9C1E1D24-3D38-45CE-9932-F6DB38F8C280}" type="pres">
      <dgm:prSet presAssocID="{97A976CF-917A-4BE4-98A6-09C38D78F485}" presName="horzOne" presStyleCnt="0"/>
      <dgm:spPr/>
    </dgm:pt>
    <dgm:pt modelId="{91A93994-FC34-43BC-AECB-BDC03D393696}" type="pres">
      <dgm:prSet presAssocID="{DA17A214-B104-4F13-9D8C-B9F0E340B70D}" presName="vertTwo" presStyleCnt="0"/>
      <dgm:spPr/>
    </dgm:pt>
    <dgm:pt modelId="{A2328F4B-5DF4-4B56-AF6A-F6B94D03B3E9}" type="pres">
      <dgm:prSet presAssocID="{DA17A214-B104-4F13-9D8C-B9F0E340B70D}" presName="txTwo" presStyleLbl="node2" presStyleIdx="0" presStyleCnt="2" custLinFactNeighborX="-357" custLinFactNeighborY="-4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742E8-A926-4809-9D8B-00A2F0AA7292}" type="pres">
      <dgm:prSet presAssocID="{DA17A214-B104-4F13-9D8C-B9F0E340B70D}" presName="parTransTwo" presStyleCnt="0"/>
      <dgm:spPr/>
    </dgm:pt>
    <dgm:pt modelId="{0D85C957-6449-4251-BE36-B8AE1F488C33}" type="pres">
      <dgm:prSet presAssocID="{DA17A214-B104-4F13-9D8C-B9F0E340B70D}" presName="horzTwo" presStyleCnt="0"/>
      <dgm:spPr/>
    </dgm:pt>
    <dgm:pt modelId="{A4456C0D-0CBC-496A-95C0-13E90EE94182}" type="pres">
      <dgm:prSet presAssocID="{F9C99C59-E5A6-4C8E-840C-3B8C9A2C6934}" presName="vertThree" presStyleCnt="0"/>
      <dgm:spPr/>
    </dgm:pt>
    <dgm:pt modelId="{D462C0CA-293F-4B28-842B-8D2AE323C6DB}" type="pres">
      <dgm:prSet presAssocID="{F9C99C59-E5A6-4C8E-840C-3B8C9A2C693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E36A58-7327-4006-8242-167368980406}" type="pres">
      <dgm:prSet presAssocID="{F9C99C59-E5A6-4C8E-840C-3B8C9A2C6934}" presName="horzThree" presStyleCnt="0"/>
      <dgm:spPr/>
    </dgm:pt>
    <dgm:pt modelId="{B44BC9C8-F2A9-4A02-82C4-0DA483FEB4E7}" type="pres">
      <dgm:prSet presAssocID="{7470E758-BAC6-40EC-83ED-ADA96D357C55}" presName="sibSpaceThree" presStyleCnt="0"/>
      <dgm:spPr/>
    </dgm:pt>
    <dgm:pt modelId="{62AFC409-9A45-475F-8C30-CB7AC353E9DC}" type="pres">
      <dgm:prSet presAssocID="{62F957DC-0B67-41AE-A8F6-DE07637E2C1A}" presName="vertThree" presStyleCnt="0"/>
      <dgm:spPr/>
    </dgm:pt>
    <dgm:pt modelId="{BDCAF492-124D-423D-883C-FA7AA56B8F05}" type="pres">
      <dgm:prSet presAssocID="{62F957DC-0B67-41AE-A8F6-DE07637E2C1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BC338-416C-448E-8380-B0B9EEAF561C}" type="pres">
      <dgm:prSet presAssocID="{62F957DC-0B67-41AE-A8F6-DE07637E2C1A}" presName="horzThree" presStyleCnt="0"/>
      <dgm:spPr/>
    </dgm:pt>
    <dgm:pt modelId="{253507C1-4A15-440C-AFD2-C62CC7954C18}" type="pres">
      <dgm:prSet presAssocID="{25880E06-BAE7-4D75-8949-1503AAB08023}" presName="sibSpaceTwo" presStyleCnt="0"/>
      <dgm:spPr/>
    </dgm:pt>
    <dgm:pt modelId="{B0471470-EE6E-4C94-9481-F029F718E658}" type="pres">
      <dgm:prSet presAssocID="{E094CABB-5AE5-4F38-B413-291056A7F589}" presName="vertTwo" presStyleCnt="0"/>
      <dgm:spPr/>
    </dgm:pt>
    <dgm:pt modelId="{BB2FA584-9FFD-461E-86F7-B6446C84ECA2}" type="pres">
      <dgm:prSet presAssocID="{E094CABB-5AE5-4F38-B413-291056A7F58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976E2-B200-4DBF-B25B-16A46492F044}" type="pres">
      <dgm:prSet presAssocID="{E094CABB-5AE5-4F38-B413-291056A7F589}" presName="parTransTwo" presStyleCnt="0"/>
      <dgm:spPr/>
    </dgm:pt>
    <dgm:pt modelId="{A4C08336-6DDB-4DEC-A261-D46FCB289D6E}" type="pres">
      <dgm:prSet presAssocID="{E094CABB-5AE5-4F38-B413-291056A7F589}" presName="horzTwo" presStyleCnt="0"/>
      <dgm:spPr/>
    </dgm:pt>
    <dgm:pt modelId="{3E66F92D-3E53-4B32-956C-69484C8367E4}" type="pres">
      <dgm:prSet presAssocID="{4627ACDF-3A4E-4368-B8C5-8F06B33AB006}" presName="vertThree" presStyleCnt="0"/>
      <dgm:spPr/>
    </dgm:pt>
    <dgm:pt modelId="{7E93B9A3-0A28-43D3-920E-676B70E130D4}" type="pres">
      <dgm:prSet presAssocID="{4627ACDF-3A4E-4368-B8C5-8F06B33AB00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9808E9-F7BA-482E-B61C-B46B4D5DAC2C}" type="pres">
      <dgm:prSet presAssocID="{4627ACDF-3A4E-4368-B8C5-8F06B33AB006}" presName="horzThree" presStyleCnt="0"/>
      <dgm:spPr/>
    </dgm:pt>
  </dgm:ptLst>
  <dgm:cxnLst>
    <dgm:cxn modelId="{B3A7E889-F916-4D64-BD8A-F88FA21895C8}" type="presOf" srcId="{E094CABB-5AE5-4F38-B413-291056A7F589}" destId="{BB2FA584-9FFD-461E-86F7-B6446C84ECA2}" srcOrd="0" destOrd="0" presId="urn:microsoft.com/office/officeart/2005/8/layout/hierarchy4"/>
    <dgm:cxn modelId="{2136C167-9833-4606-A3F7-F3F4BE8080D3}" srcId="{97A976CF-917A-4BE4-98A6-09C38D78F485}" destId="{E094CABB-5AE5-4F38-B413-291056A7F589}" srcOrd="1" destOrd="0" parTransId="{7F3981D7-C746-4688-8154-7849072E03CD}" sibTransId="{FC2CFE85-D1DF-459B-A724-EE3EF8480DFD}"/>
    <dgm:cxn modelId="{A1C6FDC3-6136-4AF9-A0BB-F0C86A056FA3}" srcId="{DA17A214-B104-4F13-9D8C-B9F0E340B70D}" destId="{62F957DC-0B67-41AE-A8F6-DE07637E2C1A}" srcOrd="1" destOrd="0" parTransId="{475CE602-78C1-44FB-B797-B6B606595F75}" sibTransId="{B71E4E5E-2ECB-4F5D-9CD5-8C2FD4DDCA0E}"/>
    <dgm:cxn modelId="{49BD4C5D-3913-4913-8D7A-4C6773E4CC0D}" type="presOf" srcId="{4627ACDF-3A4E-4368-B8C5-8F06B33AB006}" destId="{7E93B9A3-0A28-43D3-920E-676B70E130D4}" srcOrd="0" destOrd="0" presId="urn:microsoft.com/office/officeart/2005/8/layout/hierarchy4"/>
    <dgm:cxn modelId="{AAF2EE1D-4CF0-4BA8-A949-EAA2511DF6E1}" srcId="{DA17A214-B104-4F13-9D8C-B9F0E340B70D}" destId="{F9C99C59-E5A6-4C8E-840C-3B8C9A2C6934}" srcOrd="0" destOrd="0" parTransId="{BE91FE07-2812-4957-96F2-CC021E627D67}" sibTransId="{7470E758-BAC6-40EC-83ED-ADA96D357C55}"/>
    <dgm:cxn modelId="{24C96D66-727B-4936-AFE3-8943A9DC80CD}" srcId="{8D85B244-0952-4719-BB1B-1D2EC08FA872}" destId="{97A976CF-917A-4BE4-98A6-09C38D78F485}" srcOrd="0" destOrd="0" parTransId="{1AD931DB-1D6D-4E8E-8AE2-A4B9C3FEFBFE}" sibTransId="{20CCF14A-47F1-42CE-8F2A-D975435F099E}"/>
    <dgm:cxn modelId="{EACE1D18-B211-4F26-B1AE-5A2D039AB759}" srcId="{97A976CF-917A-4BE4-98A6-09C38D78F485}" destId="{DA17A214-B104-4F13-9D8C-B9F0E340B70D}" srcOrd="0" destOrd="0" parTransId="{474316DD-FF56-41B9-9816-9CB9DBE10A51}" sibTransId="{25880E06-BAE7-4D75-8949-1503AAB08023}"/>
    <dgm:cxn modelId="{AAFC70AB-F29E-42F7-BE01-EBAD1971F7BA}" type="presOf" srcId="{8D85B244-0952-4719-BB1B-1D2EC08FA872}" destId="{D945FB05-E505-420A-A915-3B780A7E6EB2}" srcOrd="0" destOrd="0" presId="urn:microsoft.com/office/officeart/2005/8/layout/hierarchy4"/>
    <dgm:cxn modelId="{712E58EC-0167-4F50-AE0E-694989950C06}" type="presOf" srcId="{F9C99C59-E5A6-4C8E-840C-3B8C9A2C6934}" destId="{D462C0CA-293F-4B28-842B-8D2AE323C6DB}" srcOrd="0" destOrd="0" presId="urn:microsoft.com/office/officeart/2005/8/layout/hierarchy4"/>
    <dgm:cxn modelId="{73273A67-3249-42C5-A6EC-655AD1BCE195}" srcId="{E094CABB-5AE5-4F38-B413-291056A7F589}" destId="{4627ACDF-3A4E-4368-B8C5-8F06B33AB006}" srcOrd="0" destOrd="0" parTransId="{649A467D-389A-4A98-B773-8B72E9BD31BB}" sibTransId="{7D8B207C-FFA4-4D9D-A765-DC9EB24BC6F0}"/>
    <dgm:cxn modelId="{2AF50B55-A1C1-400B-981A-FF7A9CACCDA8}" type="presOf" srcId="{97A976CF-917A-4BE4-98A6-09C38D78F485}" destId="{B8DB4695-EDFD-4D84-8847-1F17F349F20D}" srcOrd="0" destOrd="0" presId="urn:microsoft.com/office/officeart/2005/8/layout/hierarchy4"/>
    <dgm:cxn modelId="{B453A5F0-C730-4FAB-997B-4D9E522AB686}" type="presOf" srcId="{DA17A214-B104-4F13-9D8C-B9F0E340B70D}" destId="{A2328F4B-5DF4-4B56-AF6A-F6B94D03B3E9}" srcOrd="0" destOrd="0" presId="urn:microsoft.com/office/officeart/2005/8/layout/hierarchy4"/>
    <dgm:cxn modelId="{C37E5616-29E5-4418-963B-96811F2FC39A}" type="presOf" srcId="{62F957DC-0B67-41AE-A8F6-DE07637E2C1A}" destId="{BDCAF492-124D-423D-883C-FA7AA56B8F05}" srcOrd="0" destOrd="0" presId="urn:microsoft.com/office/officeart/2005/8/layout/hierarchy4"/>
    <dgm:cxn modelId="{C587AB32-E41C-457F-9075-DB292E7BF414}" type="presParOf" srcId="{D945FB05-E505-420A-A915-3B780A7E6EB2}" destId="{454F19EB-1747-4A2F-AD3F-A02A8A33F88E}" srcOrd="0" destOrd="0" presId="urn:microsoft.com/office/officeart/2005/8/layout/hierarchy4"/>
    <dgm:cxn modelId="{8970A7F7-4846-4E24-9E96-2C341F7C95BF}" type="presParOf" srcId="{454F19EB-1747-4A2F-AD3F-A02A8A33F88E}" destId="{B8DB4695-EDFD-4D84-8847-1F17F349F20D}" srcOrd="0" destOrd="0" presId="urn:microsoft.com/office/officeart/2005/8/layout/hierarchy4"/>
    <dgm:cxn modelId="{EFDF5D7C-81B0-4F4F-B750-65B1BEA23A6B}" type="presParOf" srcId="{454F19EB-1747-4A2F-AD3F-A02A8A33F88E}" destId="{AFA94F8B-9C31-4408-8970-C9C67EDF9A24}" srcOrd="1" destOrd="0" presId="urn:microsoft.com/office/officeart/2005/8/layout/hierarchy4"/>
    <dgm:cxn modelId="{DBE475BE-EAAA-4E35-875E-849A17868B5A}" type="presParOf" srcId="{454F19EB-1747-4A2F-AD3F-A02A8A33F88E}" destId="{9C1E1D24-3D38-45CE-9932-F6DB38F8C280}" srcOrd="2" destOrd="0" presId="urn:microsoft.com/office/officeart/2005/8/layout/hierarchy4"/>
    <dgm:cxn modelId="{077D63FA-14AC-447F-BBC8-DCBA47CE5227}" type="presParOf" srcId="{9C1E1D24-3D38-45CE-9932-F6DB38F8C280}" destId="{91A93994-FC34-43BC-AECB-BDC03D393696}" srcOrd="0" destOrd="0" presId="urn:microsoft.com/office/officeart/2005/8/layout/hierarchy4"/>
    <dgm:cxn modelId="{2C5348E3-453C-4048-A3F2-C4C57EB5D73E}" type="presParOf" srcId="{91A93994-FC34-43BC-AECB-BDC03D393696}" destId="{A2328F4B-5DF4-4B56-AF6A-F6B94D03B3E9}" srcOrd="0" destOrd="0" presId="urn:microsoft.com/office/officeart/2005/8/layout/hierarchy4"/>
    <dgm:cxn modelId="{A0C783A8-1C32-4953-912D-C229920735DB}" type="presParOf" srcId="{91A93994-FC34-43BC-AECB-BDC03D393696}" destId="{9BB742E8-A926-4809-9D8B-00A2F0AA7292}" srcOrd="1" destOrd="0" presId="urn:microsoft.com/office/officeart/2005/8/layout/hierarchy4"/>
    <dgm:cxn modelId="{3EEC698E-C99F-4E78-A58E-997C36BFE1C9}" type="presParOf" srcId="{91A93994-FC34-43BC-AECB-BDC03D393696}" destId="{0D85C957-6449-4251-BE36-B8AE1F488C33}" srcOrd="2" destOrd="0" presId="urn:microsoft.com/office/officeart/2005/8/layout/hierarchy4"/>
    <dgm:cxn modelId="{7E89DC01-455A-4BC8-8C7E-A5EFF6FDC4A3}" type="presParOf" srcId="{0D85C957-6449-4251-BE36-B8AE1F488C33}" destId="{A4456C0D-0CBC-496A-95C0-13E90EE94182}" srcOrd="0" destOrd="0" presId="urn:microsoft.com/office/officeart/2005/8/layout/hierarchy4"/>
    <dgm:cxn modelId="{BF540445-5D4B-49FD-9F99-6B03C07B9262}" type="presParOf" srcId="{A4456C0D-0CBC-496A-95C0-13E90EE94182}" destId="{D462C0CA-293F-4B28-842B-8D2AE323C6DB}" srcOrd="0" destOrd="0" presId="urn:microsoft.com/office/officeart/2005/8/layout/hierarchy4"/>
    <dgm:cxn modelId="{6DACF425-7A53-40C9-815A-4E31267EE2CC}" type="presParOf" srcId="{A4456C0D-0CBC-496A-95C0-13E90EE94182}" destId="{ACE36A58-7327-4006-8242-167368980406}" srcOrd="1" destOrd="0" presId="urn:microsoft.com/office/officeart/2005/8/layout/hierarchy4"/>
    <dgm:cxn modelId="{BBEBC7CF-8027-4083-BA06-6A655E14F0B8}" type="presParOf" srcId="{0D85C957-6449-4251-BE36-B8AE1F488C33}" destId="{B44BC9C8-F2A9-4A02-82C4-0DA483FEB4E7}" srcOrd="1" destOrd="0" presId="urn:microsoft.com/office/officeart/2005/8/layout/hierarchy4"/>
    <dgm:cxn modelId="{6E088265-090F-4523-AB0E-5257573CADEF}" type="presParOf" srcId="{0D85C957-6449-4251-BE36-B8AE1F488C33}" destId="{62AFC409-9A45-475F-8C30-CB7AC353E9DC}" srcOrd="2" destOrd="0" presId="urn:microsoft.com/office/officeart/2005/8/layout/hierarchy4"/>
    <dgm:cxn modelId="{D5185277-4991-4F3A-B255-2908A14B26A4}" type="presParOf" srcId="{62AFC409-9A45-475F-8C30-CB7AC353E9DC}" destId="{BDCAF492-124D-423D-883C-FA7AA56B8F05}" srcOrd="0" destOrd="0" presId="urn:microsoft.com/office/officeart/2005/8/layout/hierarchy4"/>
    <dgm:cxn modelId="{EEFAEC65-E0A2-4AC3-87A0-8C51A0AD7056}" type="presParOf" srcId="{62AFC409-9A45-475F-8C30-CB7AC353E9DC}" destId="{AF4BC338-416C-448E-8380-B0B9EEAF561C}" srcOrd="1" destOrd="0" presId="urn:microsoft.com/office/officeart/2005/8/layout/hierarchy4"/>
    <dgm:cxn modelId="{5774E24B-65EF-45D8-8BFE-9D8D49B1A939}" type="presParOf" srcId="{9C1E1D24-3D38-45CE-9932-F6DB38F8C280}" destId="{253507C1-4A15-440C-AFD2-C62CC7954C18}" srcOrd="1" destOrd="0" presId="urn:microsoft.com/office/officeart/2005/8/layout/hierarchy4"/>
    <dgm:cxn modelId="{A19EBE6B-425C-4062-82C8-68C75B14D6CB}" type="presParOf" srcId="{9C1E1D24-3D38-45CE-9932-F6DB38F8C280}" destId="{B0471470-EE6E-4C94-9481-F029F718E658}" srcOrd="2" destOrd="0" presId="urn:microsoft.com/office/officeart/2005/8/layout/hierarchy4"/>
    <dgm:cxn modelId="{B06FD0A9-AFF7-46CC-80EB-A5A5F0EA239E}" type="presParOf" srcId="{B0471470-EE6E-4C94-9481-F029F718E658}" destId="{BB2FA584-9FFD-461E-86F7-B6446C84ECA2}" srcOrd="0" destOrd="0" presId="urn:microsoft.com/office/officeart/2005/8/layout/hierarchy4"/>
    <dgm:cxn modelId="{31303F10-6E71-4B44-9EC3-7C5138FF8B7F}" type="presParOf" srcId="{B0471470-EE6E-4C94-9481-F029F718E658}" destId="{42B976E2-B200-4DBF-B25B-16A46492F044}" srcOrd="1" destOrd="0" presId="urn:microsoft.com/office/officeart/2005/8/layout/hierarchy4"/>
    <dgm:cxn modelId="{1F5210E5-86E4-4CA3-ADFA-9D986311D8D3}" type="presParOf" srcId="{B0471470-EE6E-4C94-9481-F029F718E658}" destId="{A4C08336-6DDB-4DEC-A261-D46FCB289D6E}" srcOrd="2" destOrd="0" presId="urn:microsoft.com/office/officeart/2005/8/layout/hierarchy4"/>
    <dgm:cxn modelId="{C8605AA1-4B99-4FAD-A597-35FE93DF8C9E}" type="presParOf" srcId="{A4C08336-6DDB-4DEC-A261-D46FCB289D6E}" destId="{3E66F92D-3E53-4B32-956C-69484C8367E4}" srcOrd="0" destOrd="0" presId="urn:microsoft.com/office/officeart/2005/8/layout/hierarchy4"/>
    <dgm:cxn modelId="{F8CD199D-E4DB-47B3-A635-58B7975858B7}" type="presParOf" srcId="{3E66F92D-3E53-4B32-956C-69484C8367E4}" destId="{7E93B9A3-0A28-43D3-920E-676B70E130D4}" srcOrd="0" destOrd="0" presId="urn:microsoft.com/office/officeart/2005/8/layout/hierarchy4"/>
    <dgm:cxn modelId="{602D2F2F-3465-4C3F-949A-87068254FD3B}" type="presParOf" srcId="{3E66F92D-3E53-4B32-956C-69484C8367E4}" destId="{C79808E9-F7BA-482E-B61C-B46B4D5DAC2C}" srcOrd="1" destOrd="0" presId="urn:microsoft.com/office/officeart/2005/8/layout/hierarchy4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B4695-EDFD-4D84-8847-1F17F349F20D}">
      <dsp:nvSpPr>
        <dsp:cNvPr id="0" name=""/>
        <dsp:cNvSpPr/>
      </dsp:nvSpPr>
      <dsp:spPr>
        <a:xfrm>
          <a:off x="1235" y="1952"/>
          <a:ext cx="10765539" cy="1265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kern="1200" dirty="0"/>
            <a:t>Новий викладач для нової школи</a:t>
          </a:r>
          <a:endParaRPr lang="en-US" sz="5000" kern="1200" dirty="0"/>
        </a:p>
      </dsp:txBody>
      <dsp:txXfrm>
        <a:off x="38290" y="39007"/>
        <a:ext cx="10691429" cy="1191028"/>
      </dsp:txXfrm>
    </dsp:sp>
    <dsp:sp modelId="{A2328F4B-5DF4-4B56-AF6A-F6B94D03B3E9}">
      <dsp:nvSpPr>
        <dsp:cNvPr id="0" name=""/>
        <dsp:cNvSpPr/>
      </dsp:nvSpPr>
      <dsp:spPr>
        <a:xfrm>
          <a:off x="1235" y="1450230"/>
          <a:ext cx="7032383" cy="12651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Ціннісні орієнтири</a:t>
          </a:r>
          <a:endParaRPr lang="en-US" sz="3000" kern="1200" dirty="0"/>
        </a:p>
      </dsp:txBody>
      <dsp:txXfrm>
        <a:off x="38290" y="1487285"/>
        <a:ext cx="6958273" cy="1191028"/>
      </dsp:txXfrm>
    </dsp:sp>
    <dsp:sp modelId="{D462C0CA-293F-4B28-842B-8D2AE323C6DB}">
      <dsp:nvSpPr>
        <dsp:cNvPr id="0" name=""/>
        <dsp:cNvSpPr/>
      </dsp:nvSpPr>
      <dsp:spPr>
        <a:xfrm>
          <a:off x="1235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Критичне мислення</a:t>
          </a:r>
          <a:endParaRPr lang="en-US" sz="3000" kern="1200" dirty="0"/>
        </a:p>
      </dsp:txBody>
      <dsp:txXfrm>
        <a:off x="38290" y="2935564"/>
        <a:ext cx="3369760" cy="1191028"/>
      </dsp:txXfrm>
    </dsp:sp>
    <dsp:sp modelId="{BDCAF492-124D-423D-883C-FA7AA56B8F05}">
      <dsp:nvSpPr>
        <dsp:cNvPr id="0" name=""/>
        <dsp:cNvSpPr/>
      </dsp:nvSpPr>
      <dsp:spPr>
        <a:xfrm>
          <a:off x="3589748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Культурний код</a:t>
          </a:r>
          <a:endParaRPr lang="en-US" sz="3000" kern="1200" dirty="0"/>
        </a:p>
      </dsp:txBody>
      <dsp:txXfrm>
        <a:off x="3626803" y="2935564"/>
        <a:ext cx="3369760" cy="1191028"/>
      </dsp:txXfrm>
    </dsp:sp>
    <dsp:sp modelId="{BB2FA584-9FFD-461E-86F7-B6446C84ECA2}">
      <dsp:nvSpPr>
        <dsp:cNvPr id="0" name=""/>
        <dsp:cNvSpPr/>
      </dsp:nvSpPr>
      <dsp:spPr>
        <a:xfrm>
          <a:off x="7322904" y="1450230"/>
          <a:ext cx="3443870" cy="12651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Методи й техніки</a:t>
          </a:r>
          <a:r>
            <a:rPr lang="en-US" sz="3000" kern="1200" dirty="0"/>
            <a:t> </a:t>
          </a:r>
          <a:r>
            <a:rPr lang="uk-UA" sz="3000" kern="1200" dirty="0"/>
            <a:t>навчання</a:t>
          </a:r>
          <a:endParaRPr lang="en-US" sz="3000" kern="1200" dirty="0"/>
        </a:p>
      </dsp:txBody>
      <dsp:txXfrm>
        <a:off x="7359959" y="1487285"/>
        <a:ext cx="3369760" cy="1191028"/>
      </dsp:txXfrm>
    </dsp:sp>
    <dsp:sp modelId="{7E93B9A3-0A28-43D3-920E-676B70E130D4}">
      <dsp:nvSpPr>
        <dsp:cNvPr id="0" name=""/>
        <dsp:cNvSpPr/>
      </dsp:nvSpPr>
      <dsp:spPr>
        <a:xfrm>
          <a:off x="7322904" y="2898509"/>
          <a:ext cx="3443870" cy="12651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Навчання через досвід</a:t>
          </a:r>
          <a:endParaRPr lang="en-US" sz="3000" kern="1200" dirty="0"/>
        </a:p>
      </dsp:txBody>
      <dsp:txXfrm>
        <a:off x="7359959" y="2935564"/>
        <a:ext cx="3369760" cy="11910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4622-60E1-4357-81E8-2F3E51513DC6}">
      <dsp:nvSpPr>
        <dsp:cNvPr id="0" name=""/>
        <dsp:cNvSpPr/>
      </dsp:nvSpPr>
      <dsp:spPr>
        <a:xfrm>
          <a:off x="0" y="3507352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502EB-D3F6-4F30-8B2E-CF1C2C28395E}">
      <dsp:nvSpPr>
        <dsp:cNvPr id="0" name=""/>
        <dsp:cNvSpPr/>
      </dsp:nvSpPr>
      <dsp:spPr>
        <a:xfrm>
          <a:off x="0" y="2000888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7466-61CA-49A0-BD2B-E542A6EF76A8}">
      <dsp:nvSpPr>
        <dsp:cNvPr id="0" name=""/>
        <dsp:cNvSpPr/>
      </dsp:nvSpPr>
      <dsp:spPr>
        <a:xfrm>
          <a:off x="0" y="494425"/>
          <a:ext cx="9904651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E9E0F-2327-4CA4-AF9F-93B76BB3051D}">
      <dsp:nvSpPr>
        <dsp:cNvPr id="0" name=""/>
        <dsp:cNvSpPr/>
      </dsp:nvSpPr>
      <dsp:spPr>
        <a:xfrm>
          <a:off x="2575209" y="551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575209" y="551"/>
        <a:ext cx="7329441" cy="493873"/>
      </dsp:txXfrm>
    </dsp:sp>
    <dsp:sp modelId="{F28C3665-6D48-414C-A416-3D1C7E9C84F5}">
      <dsp:nvSpPr>
        <dsp:cNvPr id="0" name=""/>
        <dsp:cNvSpPr/>
      </dsp:nvSpPr>
      <dsp:spPr>
        <a:xfrm>
          <a:off x="0" y="551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Тема 1</a:t>
          </a:r>
          <a:endParaRPr lang="en-US" sz="2600" kern="1200" dirty="0"/>
        </a:p>
      </dsp:txBody>
      <dsp:txXfrm>
        <a:off x="24113" y="24664"/>
        <a:ext cx="2526983" cy="469760"/>
      </dsp:txXfrm>
    </dsp:sp>
    <dsp:sp modelId="{0D2329FD-3806-4A00-99C1-757378CC2B5A}">
      <dsp:nvSpPr>
        <dsp:cNvPr id="0" name=""/>
        <dsp:cNvSpPr/>
      </dsp:nvSpPr>
      <dsp:spPr>
        <a:xfrm>
          <a:off x="0" y="494425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Феномен транзитивної аксіології в українському суспільстві </a:t>
          </a:r>
          <a:r>
            <a:rPr lang="uk-UA" sz="2000" kern="1200" dirty="0" err="1"/>
            <a:t>порубіжжя</a:t>
          </a:r>
          <a:r>
            <a:rPr lang="uk-UA" sz="2000" kern="1200" dirty="0"/>
            <a:t> ХХ-ХХІ ст. </a:t>
          </a:r>
          <a:endParaRPr lang="en-US" sz="2000" kern="1200" dirty="0"/>
        </a:p>
      </dsp:txBody>
      <dsp:txXfrm>
        <a:off x="0" y="494425"/>
        <a:ext cx="9904651" cy="987896"/>
      </dsp:txXfrm>
    </dsp:sp>
    <dsp:sp modelId="{EF16079E-2E6B-4A93-A2B9-4A7099CD54B0}">
      <dsp:nvSpPr>
        <dsp:cNvPr id="0" name=""/>
        <dsp:cNvSpPr/>
      </dsp:nvSpPr>
      <dsp:spPr>
        <a:xfrm>
          <a:off x="2575209" y="1507014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575209" y="1507014"/>
        <a:ext cx="7329441" cy="493873"/>
      </dsp:txXfrm>
    </dsp:sp>
    <dsp:sp modelId="{951ED028-2936-4685-8709-C88F86588541}">
      <dsp:nvSpPr>
        <dsp:cNvPr id="0" name=""/>
        <dsp:cNvSpPr/>
      </dsp:nvSpPr>
      <dsp:spPr>
        <a:xfrm>
          <a:off x="0" y="1507014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Тема 2</a:t>
          </a:r>
          <a:endParaRPr lang="en-US" sz="2600" kern="1200" dirty="0"/>
        </a:p>
      </dsp:txBody>
      <dsp:txXfrm>
        <a:off x="24113" y="1531127"/>
        <a:ext cx="2526983" cy="469760"/>
      </dsp:txXfrm>
    </dsp:sp>
    <dsp:sp modelId="{22813860-776C-47F0-972A-B82F2736C471}">
      <dsp:nvSpPr>
        <dsp:cNvPr id="0" name=""/>
        <dsp:cNvSpPr/>
      </dsp:nvSpPr>
      <dsp:spPr>
        <a:xfrm>
          <a:off x="0" y="2000888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Викладання європейських цінностей студентам природничо-технічних спеціальностей: виклики і рішення </a:t>
          </a:r>
          <a:endParaRPr lang="en-US" sz="2000" kern="1200" dirty="0"/>
        </a:p>
      </dsp:txBody>
      <dsp:txXfrm>
        <a:off x="0" y="2000888"/>
        <a:ext cx="9904651" cy="987896"/>
      </dsp:txXfrm>
    </dsp:sp>
    <dsp:sp modelId="{B4DCD92B-F040-4F36-A32B-E08B9493C1BD}">
      <dsp:nvSpPr>
        <dsp:cNvPr id="0" name=""/>
        <dsp:cNvSpPr/>
      </dsp:nvSpPr>
      <dsp:spPr>
        <a:xfrm>
          <a:off x="2575209" y="3013478"/>
          <a:ext cx="7329441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575209" y="3013478"/>
        <a:ext cx="7329441" cy="493873"/>
      </dsp:txXfrm>
    </dsp:sp>
    <dsp:sp modelId="{680E3B66-E649-45BB-AC9A-93BBE18C1070}">
      <dsp:nvSpPr>
        <dsp:cNvPr id="0" name=""/>
        <dsp:cNvSpPr/>
      </dsp:nvSpPr>
      <dsp:spPr>
        <a:xfrm>
          <a:off x="0" y="3013478"/>
          <a:ext cx="2575209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Тема 3</a:t>
          </a:r>
          <a:endParaRPr lang="en-US" sz="2600" kern="1200" dirty="0"/>
        </a:p>
      </dsp:txBody>
      <dsp:txXfrm>
        <a:off x="24113" y="3037591"/>
        <a:ext cx="2526983" cy="469760"/>
      </dsp:txXfrm>
    </dsp:sp>
    <dsp:sp modelId="{83326A32-DC12-4C4F-A27B-797A0A4F6995}">
      <dsp:nvSpPr>
        <dsp:cNvPr id="0" name=""/>
        <dsp:cNvSpPr/>
      </dsp:nvSpPr>
      <dsp:spPr>
        <a:xfrm>
          <a:off x="0" y="3507352"/>
          <a:ext cx="9904651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Аксіологічні меседжі сучасного українського культурного продукту: досвід </a:t>
          </a:r>
          <a:r>
            <a:rPr lang="uk-UA" sz="2000" kern="1200" dirty="0" err="1"/>
            <a:t>деконструкції</a:t>
          </a:r>
          <a:r>
            <a:rPr lang="uk-UA" sz="2000" kern="1200" dirty="0"/>
            <a:t> </a:t>
          </a:r>
          <a:endParaRPr lang="en-US" sz="2000" kern="1200" dirty="0"/>
        </a:p>
      </dsp:txBody>
      <dsp:txXfrm>
        <a:off x="0" y="3507352"/>
        <a:ext cx="9904651" cy="987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323FF-B8DA-4E98-86E0-908AC91F2C23}">
      <dsp:nvSpPr>
        <dsp:cNvPr id="0" name=""/>
        <dsp:cNvSpPr/>
      </dsp:nvSpPr>
      <dsp:spPr>
        <a:xfrm rot="5400000">
          <a:off x="625395" y="1899052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33D08-3400-4FC5-893D-2086F8D363FC}">
      <dsp:nvSpPr>
        <dsp:cNvPr id="0" name=""/>
        <dsp:cNvSpPr/>
      </dsp:nvSpPr>
      <dsp:spPr>
        <a:xfrm>
          <a:off x="314060" y="2826334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Навчальний курс для студентів</a:t>
          </a:r>
          <a:endParaRPr lang="en-US" sz="3400" kern="1200" dirty="0"/>
        </a:p>
      </dsp:txBody>
      <dsp:txXfrm>
        <a:off x="314060" y="2826334"/>
        <a:ext cx="2801869" cy="2456003"/>
      </dsp:txXfrm>
    </dsp:sp>
    <dsp:sp modelId="{96A681CF-F98C-4FBC-B257-E7187194E81C}">
      <dsp:nvSpPr>
        <dsp:cNvPr id="0" name=""/>
        <dsp:cNvSpPr/>
      </dsp:nvSpPr>
      <dsp:spPr>
        <a:xfrm>
          <a:off x="2587275" y="1670567"/>
          <a:ext cx="528654" cy="52865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F5481-9A8E-451D-B2E8-65E936F8E4B2}">
      <dsp:nvSpPr>
        <dsp:cNvPr id="0" name=""/>
        <dsp:cNvSpPr/>
      </dsp:nvSpPr>
      <dsp:spPr>
        <a:xfrm rot="5400000">
          <a:off x="4055431" y="1050286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FCC3-18DF-4737-BA2D-1CCBA759B225}">
      <dsp:nvSpPr>
        <dsp:cNvPr id="0" name=""/>
        <dsp:cNvSpPr/>
      </dsp:nvSpPr>
      <dsp:spPr>
        <a:xfrm>
          <a:off x="3744096" y="1977568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Семінари для викладачів</a:t>
          </a:r>
          <a:endParaRPr lang="en-US" sz="3400" kern="1200" dirty="0"/>
        </a:p>
      </dsp:txBody>
      <dsp:txXfrm>
        <a:off x="3744096" y="1977568"/>
        <a:ext cx="2801869" cy="2456003"/>
      </dsp:txXfrm>
    </dsp:sp>
    <dsp:sp modelId="{840B818D-EBF8-4B48-A375-3F2A0F331A6E}">
      <dsp:nvSpPr>
        <dsp:cNvPr id="0" name=""/>
        <dsp:cNvSpPr/>
      </dsp:nvSpPr>
      <dsp:spPr>
        <a:xfrm>
          <a:off x="6017312" y="821802"/>
          <a:ext cx="528654" cy="52865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6B878-90EB-499F-8CA0-4C170D8088D3}">
      <dsp:nvSpPr>
        <dsp:cNvPr id="0" name=""/>
        <dsp:cNvSpPr/>
      </dsp:nvSpPr>
      <dsp:spPr>
        <a:xfrm rot="5400000">
          <a:off x="7485467" y="201520"/>
          <a:ext cx="1865117" cy="310351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24FA-C731-46B2-AA34-8AB7A6F8C52A}">
      <dsp:nvSpPr>
        <dsp:cNvPr id="0" name=""/>
        <dsp:cNvSpPr/>
      </dsp:nvSpPr>
      <dsp:spPr>
        <a:xfrm>
          <a:off x="7174132" y="1128802"/>
          <a:ext cx="2801869" cy="245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Заходи для громади й експертної спільноти</a:t>
          </a:r>
          <a:endParaRPr lang="en-US" sz="3400" kern="1200" dirty="0"/>
        </a:p>
      </dsp:txBody>
      <dsp:txXfrm>
        <a:off x="7174132" y="1128802"/>
        <a:ext cx="2801869" cy="2456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7AEAE-8322-408B-836C-2BB468973FF4}">
      <dsp:nvSpPr>
        <dsp:cNvPr id="0" name=""/>
        <dsp:cNvSpPr/>
      </dsp:nvSpPr>
      <dsp:spPr>
        <a:xfrm rot="5400000">
          <a:off x="7108876" y="-2906846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Протидія маніпулятивним технологіям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Виклики мультикультурного світу </a:t>
          </a:r>
          <a:endParaRPr lang="en-US" sz="2300" kern="1200" dirty="0"/>
        </a:p>
      </dsp:txBody>
      <dsp:txXfrm rot="-5400000">
        <a:off x="4059936" y="196757"/>
        <a:ext cx="7163001" cy="1010456"/>
      </dsp:txXfrm>
    </dsp:sp>
    <dsp:sp modelId="{68BE09E3-5F36-4845-9657-32D4B2AD6309}">
      <dsp:nvSpPr>
        <dsp:cNvPr id="0" name=""/>
        <dsp:cNvSpPr/>
      </dsp:nvSpPr>
      <dsp:spPr>
        <a:xfrm>
          <a:off x="0" y="2120"/>
          <a:ext cx="4059936" cy="1399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Актуальний</a:t>
          </a:r>
          <a:endParaRPr lang="en-US" sz="4500" kern="1200" dirty="0"/>
        </a:p>
      </dsp:txBody>
      <dsp:txXfrm>
        <a:off x="68329" y="70449"/>
        <a:ext cx="3923278" cy="1263070"/>
      </dsp:txXfrm>
    </dsp:sp>
    <dsp:sp modelId="{645C0851-8F3A-4530-8C67-89D15894153F}">
      <dsp:nvSpPr>
        <dsp:cNvPr id="0" name=""/>
        <dsp:cNvSpPr/>
      </dsp:nvSpPr>
      <dsp:spPr>
        <a:xfrm rot="5400000">
          <a:off x="7108876" y="-1437132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2492324"/>
            <a:satOff val="-10992"/>
            <a:lumOff val="-14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92324"/>
              <a:satOff val="-10992"/>
              <a:lumOff val="-1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Критичне мислення, ефективна комунікація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Командна робота </a:t>
          </a:r>
          <a:endParaRPr lang="en-US" sz="2300" kern="1200" dirty="0"/>
        </a:p>
      </dsp:txBody>
      <dsp:txXfrm rot="-5400000">
        <a:off x="4059936" y="1666471"/>
        <a:ext cx="7163001" cy="1010456"/>
      </dsp:txXfrm>
    </dsp:sp>
    <dsp:sp modelId="{FBAC4ABA-0C48-4C17-A628-9FA75E0D67E1}">
      <dsp:nvSpPr>
        <dsp:cNvPr id="0" name=""/>
        <dsp:cNvSpPr/>
      </dsp:nvSpPr>
      <dsp:spPr>
        <a:xfrm>
          <a:off x="0" y="1471835"/>
          <a:ext cx="4059936" cy="1399728"/>
        </a:xfrm>
        <a:prstGeom prst="roundRect">
          <a:avLst/>
        </a:prstGeom>
        <a:solidFill>
          <a:schemeClr val="accent2">
            <a:hueOff val="2657106"/>
            <a:satOff val="-12525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Корисний</a:t>
          </a:r>
          <a:endParaRPr lang="en-US" sz="4500" kern="1200" dirty="0"/>
        </a:p>
      </dsp:txBody>
      <dsp:txXfrm>
        <a:off x="68329" y="1540164"/>
        <a:ext cx="3923278" cy="1263070"/>
      </dsp:txXfrm>
    </dsp:sp>
    <dsp:sp modelId="{C9ACA65D-0334-4D2E-A791-31A31CE7B8EA}">
      <dsp:nvSpPr>
        <dsp:cNvPr id="0" name=""/>
        <dsp:cNvSpPr/>
      </dsp:nvSpPr>
      <dsp:spPr>
        <a:xfrm rot="5400000">
          <a:off x="7108876" y="32582"/>
          <a:ext cx="1119782" cy="7217664"/>
        </a:xfrm>
        <a:prstGeom prst="round2SameRect">
          <a:avLst/>
        </a:prstGeom>
        <a:solidFill>
          <a:schemeClr val="accent2">
            <a:tint val="40000"/>
            <a:alpha val="90000"/>
            <a:hueOff val="4984647"/>
            <a:satOff val="-21984"/>
            <a:lumOff val="-28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84647"/>
              <a:satOff val="-21984"/>
              <a:lumOff val="-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Інтерактивне навчання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Таємниці знайомих книжок </a:t>
          </a:r>
          <a:endParaRPr lang="en-US" sz="2300" kern="1200" dirty="0"/>
        </a:p>
      </dsp:txBody>
      <dsp:txXfrm rot="-5400000">
        <a:off x="4059936" y="3136186"/>
        <a:ext cx="7163001" cy="1010456"/>
      </dsp:txXfrm>
    </dsp:sp>
    <dsp:sp modelId="{9D54039B-D82E-4BFC-9F9F-E12DA3C0D040}">
      <dsp:nvSpPr>
        <dsp:cNvPr id="0" name=""/>
        <dsp:cNvSpPr/>
      </dsp:nvSpPr>
      <dsp:spPr>
        <a:xfrm>
          <a:off x="0" y="2941550"/>
          <a:ext cx="4059936" cy="1399728"/>
        </a:xfrm>
        <a:prstGeom prst="roundRect">
          <a:avLst/>
        </a:prstGeom>
        <a:solidFill>
          <a:schemeClr val="accent2">
            <a:hueOff val="5314212"/>
            <a:satOff val="-25049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Цікавий</a:t>
          </a:r>
          <a:endParaRPr lang="en-US" sz="4500" kern="1200" dirty="0"/>
        </a:p>
      </dsp:txBody>
      <dsp:txXfrm>
        <a:off x="68329" y="3009879"/>
        <a:ext cx="3923278" cy="1263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8F9F9-B500-4599-84A3-329EF0636779}">
      <dsp:nvSpPr>
        <dsp:cNvPr id="0" name=""/>
        <dsp:cNvSpPr/>
      </dsp:nvSpPr>
      <dsp:spPr>
        <a:xfrm rot="10800000">
          <a:off x="3032648" y="1065329"/>
          <a:ext cx="8026710" cy="404353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085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- </a:t>
          </a:r>
          <a:r>
            <a:rPr lang="en-US" sz="3000" kern="1200" dirty="0" err="1"/>
            <a:t>ґенеза</a:t>
          </a:r>
          <a:r>
            <a:rPr lang="en-US" sz="3000" kern="1200" dirty="0"/>
            <a:t> </a:t>
          </a:r>
          <a:r>
            <a:rPr lang="en-US" sz="3000" kern="1200" dirty="0" err="1"/>
            <a:t>європейської</a:t>
          </a:r>
          <a:r>
            <a:rPr lang="en-US" sz="3000" kern="1200" dirty="0"/>
            <a:t> </a:t>
          </a:r>
          <a:r>
            <a:rPr lang="en-US" sz="3000" kern="1200" dirty="0" err="1"/>
            <a:t>моделі</a:t>
          </a:r>
          <a:r>
            <a:rPr lang="en-US" sz="3000" kern="1200" dirty="0"/>
            <a:t> </a:t>
          </a:r>
          <a:r>
            <a:rPr lang="en-US" sz="3000" kern="1200" dirty="0" err="1"/>
            <a:t>цивілізаційних</a:t>
          </a:r>
          <a:r>
            <a:rPr lang="en-US" sz="3000" kern="1200" dirty="0"/>
            <a:t> </a:t>
          </a:r>
          <a:r>
            <a:rPr lang="en-US" sz="3000" kern="1200" dirty="0" err="1"/>
            <a:t>цінностей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протистояння</a:t>
          </a:r>
          <a:r>
            <a:rPr lang="ru-RU" sz="3000" kern="1200" dirty="0"/>
            <a:t> </a:t>
          </a:r>
          <a:r>
            <a:rPr lang="ru-RU" sz="3000" kern="1200" dirty="0" err="1"/>
            <a:t>східних</a:t>
          </a:r>
          <a:r>
            <a:rPr lang="ru-RU" sz="3000" kern="1200" dirty="0"/>
            <a:t> та </a:t>
          </a:r>
          <a:r>
            <a:rPr lang="ru-RU" sz="3000" kern="1200" dirty="0" err="1"/>
            <a:t>західних</a:t>
          </a:r>
          <a:r>
            <a:rPr lang="ru-RU" sz="3000" kern="1200" dirty="0"/>
            <a:t> </a:t>
          </a:r>
          <a:r>
            <a:rPr lang="ru-RU" sz="3000" kern="1200" dirty="0" err="1"/>
            <a:t>ціннісних</a:t>
          </a:r>
          <a:r>
            <a:rPr lang="ru-RU" sz="3000" kern="1200" dirty="0"/>
            <a:t> систем</a:t>
          </a:r>
          <a:endParaRPr lang="en-US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ru-RU" sz="3000" kern="1200" dirty="0"/>
            <a:t>- </a:t>
          </a:r>
          <a:r>
            <a:rPr lang="ru-RU" sz="3000" kern="1200" dirty="0" err="1"/>
            <a:t>європейські</a:t>
          </a:r>
          <a:r>
            <a:rPr lang="ru-RU" sz="3000" kern="1200" dirty="0"/>
            <a:t> </a:t>
          </a:r>
          <a:r>
            <a:rPr lang="ru-RU" sz="3000" kern="1200" dirty="0" err="1"/>
            <a:t>цінності</a:t>
          </a:r>
          <a:r>
            <a:rPr lang="ru-RU" sz="3000" kern="1200" dirty="0"/>
            <a:t> </a:t>
          </a:r>
          <a:r>
            <a:rPr lang="ru-RU" sz="3000" kern="1200" dirty="0" err="1"/>
            <a:t>від</a:t>
          </a:r>
          <a:r>
            <a:rPr lang="ru-RU" sz="3000" kern="1200" dirty="0"/>
            <a:t> </a:t>
          </a:r>
          <a:r>
            <a:rPr lang="ru-RU" sz="3000" kern="1200" dirty="0" err="1"/>
            <a:t>античності</a:t>
          </a:r>
          <a:r>
            <a:rPr lang="ru-RU" sz="3000" kern="1200" dirty="0"/>
            <a:t> до </a:t>
          </a:r>
          <a:r>
            <a:rPr lang="ru-RU" sz="3000" kern="1200" dirty="0" err="1"/>
            <a:t>Середньовіччя</a:t>
          </a:r>
          <a:r>
            <a:rPr lang="ru-RU" sz="3000" kern="1200" dirty="0"/>
            <a:t> </a:t>
          </a:r>
          <a:endParaRPr lang="en-US" sz="3000" kern="1200" dirty="0"/>
        </a:p>
      </dsp:txBody>
      <dsp:txXfrm rot="10800000">
        <a:off x="4043530" y="1065329"/>
        <a:ext cx="7015828" cy="4043530"/>
      </dsp:txXfrm>
    </dsp:sp>
    <dsp:sp modelId="{FECA6133-2F27-46A5-901F-C8F5613386D0}">
      <dsp:nvSpPr>
        <dsp:cNvPr id="0" name=""/>
        <dsp:cNvSpPr/>
      </dsp:nvSpPr>
      <dsp:spPr>
        <a:xfrm>
          <a:off x="1010882" y="1065329"/>
          <a:ext cx="4043530" cy="4043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12/25/2018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12/25/2018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2" y="4364133"/>
            <a:ext cx="7543800" cy="12446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Європейські цінності у художніх текстах</a:t>
            </a:r>
          </a:p>
          <a:p>
            <a:r>
              <a:rPr lang="ru-RU" dirty="0"/>
              <a:t>599918-</a:t>
            </a:r>
            <a:r>
              <a:rPr lang="en-US" dirty="0"/>
              <a:t>EPP-1-2018-1-UA-EPPJMO-MODULE</a:t>
            </a:r>
          </a:p>
          <a:p>
            <a:r>
              <a:rPr lang="en-US" dirty="0"/>
              <a:t> </a:t>
            </a:r>
          </a:p>
        </p:txBody>
      </p:sp>
      <p:pic>
        <p:nvPicPr>
          <p:cNvPr id="102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60388FBE-C9E3-409C-933A-8494031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1412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287EB6-C95A-464F-867F-BEEFC877F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012" y="300945"/>
            <a:ext cx="4979355" cy="39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Ментальне картографування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6CD016EC-10AE-4A07-9607-B966A7B7A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9914313"/>
              </p:ext>
            </p:extLst>
          </p:nvPr>
        </p:nvGraphicFramePr>
        <p:xfrm>
          <a:off x="1370012" y="1676400"/>
          <a:ext cx="990465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85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Культурно-цивілізаційні регіони сучасного світу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Ключова проблема </a:t>
            </a:r>
            <a:r>
              <a:rPr lang="uk-UA" dirty="0" err="1" smtClean="0"/>
              <a:t>цивіліографії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err="1" smtClean="0"/>
              <a:t>“Захід</a:t>
            </a:r>
            <a:r>
              <a:rPr lang="uk-UA" dirty="0" smtClean="0"/>
              <a:t> – не </a:t>
            </a:r>
            <a:r>
              <a:rPr lang="uk-UA" dirty="0" err="1" smtClean="0"/>
              <a:t>Захід”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7" descr="EastWestSecurityConference2018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51074" y="1701800"/>
            <a:ext cx="7215238" cy="394177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Ключові цінності цивілізації Заходу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305CAC39-1380-4AE6-B5FC-2783D8B81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3808863"/>
              </p:ext>
            </p:extLst>
          </p:nvPr>
        </p:nvGraphicFramePr>
        <p:xfrm>
          <a:off x="1117600" y="1701800"/>
          <a:ext cx="10768011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22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Ключові цінності цивілізацій Сходу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305CAC39-1380-4AE6-B5FC-2783D8B81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3808863"/>
              </p:ext>
            </p:extLst>
          </p:nvPr>
        </p:nvGraphicFramePr>
        <p:xfrm>
          <a:off x="1117600" y="1701800"/>
          <a:ext cx="10768011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22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76200"/>
            <a:ext cx="11123613" cy="1397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Східна і західна цивілізаційна гілки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34B0FC0-7B8C-4C29-8DA4-7C35E2D7D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65495444"/>
              </p:ext>
            </p:extLst>
          </p:nvPr>
        </p:nvGraphicFramePr>
        <p:xfrm>
          <a:off x="608012" y="1571612"/>
          <a:ext cx="11277600" cy="444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48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1" y="76200"/>
            <a:ext cx="9371251" cy="1397000"/>
          </a:xfrm>
        </p:spPr>
        <p:txBody>
          <a:bodyPr/>
          <a:lstStyle/>
          <a:p>
            <a:pPr algn="ctr"/>
            <a:r>
              <a:rPr lang="uk-UA" dirty="0" smtClean="0"/>
              <a:t>Проблема цивілізаційної ідентичності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2AA43CC-681C-4777-8D40-0AEDA4729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98725344"/>
              </p:ext>
            </p:extLst>
          </p:nvPr>
        </p:nvGraphicFramePr>
        <p:xfrm>
          <a:off x="1903412" y="1371600"/>
          <a:ext cx="9982200" cy="610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Цінність як елемент внутрішньої організації особистості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algn="just">
              <a:buNone/>
            </a:pPr>
            <a:r>
              <a:rPr lang="uk-UA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maslow-hierachy-of-needs-m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760" y="1643050"/>
            <a:ext cx="7391400" cy="4300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Цивілізаційне картографування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6CD016EC-10AE-4A07-9607-B966A7B7A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9914313"/>
              </p:ext>
            </p:extLst>
          </p:nvPr>
        </p:nvGraphicFramePr>
        <p:xfrm>
          <a:off x="1370012" y="1676400"/>
          <a:ext cx="9904651" cy="432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85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0B68ABA-FBED-4819-BB15-CD5646CEF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59509174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Глобалізація і зіткнення цивілізацій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AA4854-861D-4612-8761-8C2D44979BCA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Семюель</a:t>
            </a:r>
            <a:r>
              <a:rPr lang="uk-UA" dirty="0" smtClean="0"/>
              <a:t> </a:t>
            </a:r>
            <a:r>
              <a:rPr lang="uk-UA" dirty="0" err="1" smtClean="0"/>
              <a:t>Хантінгтон</a:t>
            </a:r>
            <a:r>
              <a:rPr lang="uk-UA" dirty="0" smtClean="0"/>
              <a:t> (1927-2008)</a:t>
            </a:r>
            <a:endParaRPr lang="uk-UA" dirty="0"/>
          </a:p>
          <a:p>
            <a:r>
              <a:rPr lang="uk-UA" dirty="0" smtClean="0"/>
              <a:t>американський соціолог та політолог</a:t>
            </a:r>
            <a:endParaRPr lang="en-US" dirty="0"/>
          </a:p>
        </p:txBody>
      </p:sp>
      <p:pic>
        <p:nvPicPr>
          <p:cNvPr id="9" name="Рисунок 8" descr="35312415_images_3623469016.jpg"/>
          <p:cNvPicPr>
            <a:picLocks noChangeAspect="1"/>
          </p:cNvPicPr>
          <p:nvPr/>
        </p:nvPicPr>
        <p:blipFill>
          <a:blip r:embed="rId8"/>
          <a:srcRect r="2500" b="23077"/>
          <a:stretch>
            <a:fillRect/>
          </a:stretch>
        </p:blipFill>
        <p:spPr>
          <a:xfrm>
            <a:off x="808000" y="2143116"/>
            <a:ext cx="2786082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29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7097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Лекція 1</a:t>
            </a:r>
            <a:br>
              <a:rPr lang="uk-UA" b="1" dirty="0" smtClean="0"/>
            </a:br>
            <a:r>
              <a:rPr lang="uk-UA" b="1" dirty="0" smtClean="0"/>
              <a:t>Аксіологічні детермінанти цивілізаційного розвитку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Викладач: </a:t>
            </a:r>
            <a:r>
              <a:rPr lang="uk-UA" b="1" dirty="0" err="1" smtClean="0">
                <a:solidFill>
                  <a:srgbClr val="C00000"/>
                </a:solidFill>
              </a:rPr>
              <a:t>к.іст.н</a:t>
            </a:r>
            <a:r>
              <a:rPr lang="uk-UA" b="1" dirty="0" smtClean="0">
                <a:solidFill>
                  <a:srgbClr val="C00000"/>
                </a:solidFill>
              </a:rPr>
              <a:t>., доцент </a:t>
            </a:r>
            <a:r>
              <a:rPr lang="uk-UA" b="1" dirty="0" err="1" smtClean="0">
                <a:solidFill>
                  <a:srgbClr val="C00000"/>
                </a:solidFill>
              </a:rPr>
              <a:t>Черкасов</a:t>
            </a:r>
            <a:r>
              <a:rPr lang="uk-UA" b="1" dirty="0" smtClean="0">
                <a:solidFill>
                  <a:srgbClr val="C00000"/>
                </a:solidFill>
              </a:rPr>
              <a:t> С.С.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C00000"/>
                </a:solidFill>
              </a:rPr>
              <a:t>План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1. Ключові категорії цивілізаційного аналізу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2. Класичні цивілізаційні концепції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3. Ментальне картографування та цивілізаційна мапа сучасного </a:t>
            </a:r>
            <a:r>
              <a:rPr lang="uk-UA" sz="2000" b="1" dirty="0" smtClean="0">
                <a:solidFill>
                  <a:schemeClr val="tx2"/>
                </a:solidFill>
              </a:rPr>
              <a:t>світу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4. </a:t>
            </a:r>
            <a:r>
              <a:rPr lang="uk-UA" sz="2000" b="1" dirty="0" smtClean="0">
                <a:solidFill>
                  <a:schemeClr val="tx2"/>
                </a:solidFill>
              </a:rPr>
              <a:t>Ключові категорії аксіології у цивілізаційному аналізі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5. </a:t>
            </a:r>
            <a:r>
              <a:rPr lang="uk-UA" sz="2000" b="1" dirty="0" smtClean="0">
                <a:solidFill>
                  <a:schemeClr val="tx2"/>
                </a:solidFill>
              </a:rPr>
              <a:t>Цінність як елемент внутрішньої організації особистості</a:t>
            </a:r>
          </a:p>
          <a:p>
            <a:pPr marL="742950" indent="-742950" algn="ctr"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6. </a:t>
            </a:r>
            <a:r>
              <a:rPr lang="uk-UA" sz="2000" b="1" dirty="0" smtClean="0">
                <a:solidFill>
                  <a:schemeClr val="tx2"/>
                </a:solidFill>
              </a:rPr>
              <a:t>Цивілізаційні системи цінностей та основні форми їх </a:t>
            </a:r>
            <a:r>
              <a:rPr lang="uk-UA" sz="2000" b="1" dirty="0" err="1" smtClean="0">
                <a:solidFill>
                  <a:schemeClr val="tx2"/>
                </a:solidFill>
              </a:rPr>
              <a:t>інституціоналізації</a:t>
            </a:r>
            <a:endParaRPr lang="uk-UA" sz="2000" b="1" dirty="0" smtClean="0">
              <a:solidFill>
                <a:schemeClr val="tx2"/>
              </a:solidFill>
            </a:endParaRPr>
          </a:p>
          <a:p>
            <a:pPr marL="742950" indent="-742950" algn="ctr">
              <a:buNone/>
            </a:pP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Критерії виокремлення цивілізації із варварського середовища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305CAC39-1380-4AE6-B5FC-2783D8B81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3808863"/>
              </p:ext>
            </p:extLst>
          </p:nvPr>
        </p:nvGraphicFramePr>
        <p:xfrm>
          <a:off x="1117600" y="1701800"/>
          <a:ext cx="10768011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22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Монументальні споруди як цивілізаційний маркер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algn="just">
              <a:buNone/>
            </a:pPr>
            <a:r>
              <a:rPr lang="uk-UA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Монументальні споруди, переважно храми, палаци та інженерні комунікації є одним із первинних критеріїв сформованого цивілізаційного осередку як матеріальні символи та водночас технологічні засоби цивілізаційного розвитку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340px-All_Gizah_Pyramids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18" y="3286124"/>
            <a:ext cx="4675190" cy="2286016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668" y="3286124"/>
            <a:ext cx="4214842" cy="228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Писемність як цивілізаційний маркер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    Писемність - технологія транслювання інформації у просторі та часі шляхом фіксації, систематизації та акумуляції здобутків цивілізаційного розвитку, формування своєрідного </a:t>
            </a:r>
            <a:r>
              <a:rPr lang="uk-UA" dirty="0" err="1" smtClean="0">
                <a:solidFill>
                  <a:schemeClr val="tx2"/>
                </a:solidFill>
              </a:rPr>
              <a:t>“банку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знань”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“бази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даних”</a:t>
            </a:r>
            <a:r>
              <a:rPr lang="uk-UA" dirty="0" smtClean="0">
                <a:solidFill>
                  <a:schemeClr val="tx2"/>
                </a:solidFill>
              </a:rPr>
              <a:t> цивілізаційної спільноти</a:t>
            </a:r>
          </a:p>
          <a:p>
            <a:pPr algn="just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15087"/>
            <a:ext cx="2141142" cy="144291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304" y="600076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942" y="3500438"/>
            <a:ext cx="4429156" cy="1878018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164" y="3357562"/>
            <a:ext cx="4786346" cy="2071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76200"/>
            <a:ext cx="11123613" cy="1397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Поняття цивілізації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34B0FC0-7B8C-4C29-8DA4-7C35E2D7D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65495444"/>
              </p:ext>
            </p:extLst>
          </p:nvPr>
        </p:nvGraphicFramePr>
        <p:xfrm>
          <a:off x="608012" y="1571612"/>
          <a:ext cx="11277600" cy="444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48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3411" y="76200"/>
            <a:ext cx="9371251" cy="1397000"/>
          </a:xfrm>
        </p:spPr>
        <p:txBody>
          <a:bodyPr/>
          <a:lstStyle/>
          <a:p>
            <a:r>
              <a:rPr lang="uk-UA" dirty="0" smtClean="0"/>
              <a:t>Стадіальна концепція цивілізації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2AA43CC-681C-4777-8D40-0AEDA4729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98725344"/>
              </p:ext>
            </p:extLst>
          </p:nvPr>
        </p:nvGraphicFramePr>
        <p:xfrm>
          <a:off x="1903412" y="1371600"/>
          <a:ext cx="9982200" cy="610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0B68ABA-FBED-4819-BB15-CD5646CEF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59509174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Цивілізаційна концепція О.Шпенглера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7" name="Рисунок 6" descr="Decline_of_the_West_192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248" y="1857364"/>
            <a:ext cx="3071834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AA4854-861D-4612-8761-8C2D44979BCA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Освальд Шпенглер (1880-1936)</a:t>
            </a:r>
            <a:endParaRPr lang="uk-UA" dirty="0"/>
          </a:p>
          <a:p>
            <a:r>
              <a:rPr lang="uk-UA" dirty="0" smtClean="0"/>
              <a:t>німецький філософ та культуролог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429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0B68ABA-FBED-4819-BB15-CD5646CEF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59509174"/>
              </p:ext>
            </p:extLst>
          </p:nvPr>
        </p:nvGraphicFramePr>
        <p:xfrm>
          <a:off x="-184629" y="774700"/>
          <a:ext cx="12070241" cy="61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Цивілізаційна концепція А.</a:t>
            </a:r>
            <a:r>
              <a:rPr lang="uk-UA" dirty="0" err="1" smtClean="0"/>
              <a:t>Тойнбі</a:t>
            </a:r>
            <a:endParaRPr lang="en-US" dirty="0"/>
          </a:p>
        </p:txBody>
      </p:sp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xmlns="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AA4854-861D-4612-8761-8C2D44979BCA}"/>
              </a:ext>
            </a:extLst>
          </p:cNvPr>
          <p:cNvSpPr txBox="1"/>
          <p:nvPr/>
        </p:nvSpPr>
        <p:spPr>
          <a:xfrm>
            <a:off x="1674812" y="5993396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Арнольд Джозеф </a:t>
            </a:r>
            <a:r>
              <a:rPr lang="uk-UA" dirty="0" err="1" smtClean="0"/>
              <a:t>Тойнбі</a:t>
            </a:r>
            <a:r>
              <a:rPr lang="uk-UA" dirty="0" smtClean="0"/>
              <a:t> (1889-1975)</a:t>
            </a:r>
            <a:endParaRPr lang="uk-UA" dirty="0"/>
          </a:p>
          <a:p>
            <a:r>
              <a:rPr lang="uk-UA" dirty="0" smtClean="0"/>
              <a:t>британський історик та культуролог</a:t>
            </a:r>
            <a:endParaRPr lang="en-US" dirty="0"/>
          </a:p>
        </p:txBody>
      </p:sp>
      <p:pic>
        <p:nvPicPr>
          <p:cNvPr id="1026" name="Picture 2" descr="https://upload.wikimedia.org/wikipedia/commons/5/57/A_Study_of_Histor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248" y="1643050"/>
            <a:ext cx="278130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429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427</TotalTime>
  <Words>587</Words>
  <Application>Microsoft Office PowerPoint</Application>
  <PresentationFormat>Произвольный</PresentationFormat>
  <Paragraphs>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Books 16x9</vt:lpstr>
      <vt:lpstr>  </vt:lpstr>
      <vt:lpstr>Лекція 1 Аксіологічні детермінанти цивілізаційного розвитку</vt:lpstr>
      <vt:lpstr>Критерії виокремлення цивілізації із варварського середовища  </vt:lpstr>
      <vt:lpstr>Монументальні споруди як цивілізаційний маркер</vt:lpstr>
      <vt:lpstr>Писемність як цивілізаційний маркер</vt:lpstr>
      <vt:lpstr>Поняття цивілізації</vt:lpstr>
      <vt:lpstr>Стадіальна концепція цивілізації</vt:lpstr>
      <vt:lpstr> Цивілізаційна концепція О.Шпенглера</vt:lpstr>
      <vt:lpstr> Цивілізаційна концепція А.Тойнбі</vt:lpstr>
      <vt:lpstr>Ментальне картографування</vt:lpstr>
      <vt:lpstr>Культурно-цивілізаційні регіони сучасного світу</vt:lpstr>
      <vt:lpstr>Ключова проблема цивіліографії: “Захід – не Захід”</vt:lpstr>
      <vt:lpstr>Ключові цінності цивілізації Заходу</vt:lpstr>
      <vt:lpstr>Ключові цінності цивілізацій Сходу</vt:lpstr>
      <vt:lpstr>Східна і західна цивілізаційна гілки</vt:lpstr>
      <vt:lpstr>Проблема цивілізаційної ідентичності</vt:lpstr>
      <vt:lpstr>Цінність як елемент внутрішньої організації особистості</vt:lpstr>
      <vt:lpstr>Цивілізаційне картографування</vt:lpstr>
      <vt:lpstr> Глобалізація і зіткнення цивілізацій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E. T.</dc:creator>
  <cp:lastModifiedBy>С.Ч.</cp:lastModifiedBy>
  <cp:revision>37</cp:revision>
  <dcterms:created xsi:type="dcterms:W3CDTF">2018-09-22T11:00:06Z</dcterms:created>
  <dcterms:modified xsi:type="dcterms:W3CDTF">2018-12-25T19:48:58Z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