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97" autoAdjust="0"/>
  </p:normalViewPr>
  <p:slideViewPr>
    <p:cSldViewPr>
      <p:cViewPr varScale="1">
        <p:scale>
          <a:sx n="102" d="100"/>
          <a:sy n="102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5429288" cy="114300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Декоративне квітникарство</a:t>
            </a:r>
            <a:endParaRPr lang="ru-RU" b="1" dirty="0"/>
          </a:p>
        </p:txBody>
      </p:sp>
      <p:pic>
        <p:nvPicPr>
          <p:cNvPr id="1026" name="Picture 2" descr="Картинки по запросу декоративне квітникар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5429250" cy="5429251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декоративне квітникар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543169"/>
            <a:ext cx="3476616" cy="4171939"/>
          </a:xfrm>
          <a:prstGeom prst="rect">
            <a:avLst/>
          </a:prstGeom>
          <a:noFill/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290"/>
            <a:ext cx="3555882" cy="2370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66800" y="914400"/>
            <a:ext cx="3124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 smtClean="0"/>
              <a:t>8.</a:t>
            </a:r>
            <a:r>
              <a:rPr lang="en-US" b="1" dirty="0"/>
              <a:t> </a:t>
            </a:r>
            <a:r>
              <a:rPr lang="uk-UA" b="1" dirty="0" smtClean="0"/>
              <a:t>Засипаємо поверхню рівним шаром </a:t>
            </a:r>
            <a:r>
              <a:rPr lang="uk-UA" b="1" dirty="0" err="1" smtClean="0"/>
              <a:t>мульчующего</a:t>
            </a:r>
            <a:r>
              <a:rPr lang="uk-UA" b="1" dirty="0" smtClean="0"/>
              <a:t> матеріалу та ретельно поливаємо увесь квітник</a:t>
            </a:r>
          </a:p>
          <a:p>
            <a:endParaRPr lang="ru-RU" b="1" dirty="0"/>
          </a:p>
        </p:txBody>
      </p:sp>
      <p:pic>
        <p:nvPicPr>
          <p:cNvPr id="22531" name="Picture 3" descr="image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80013"/>
            <a:ext cx="4124872" cy="50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image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19512"/>
            <a:ext cx="41910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4556125" y="5192713"/>
            <a:ext cx="4554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/>
              <a:t>9. </a:t>
            </a:r>
            <a:r>
              <a:rPr lang="ru-RU" sz="2000" b="1" dirty="0" err="1" smtClean="0"/>
              <a:t>Здійснюємо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регулярний</a:t>
            </a:r>
            <a:r>
              <a:rPr lang="ru-RU" sz="2000" b="1" dirty="0" smtClean="0"/>
              <a:t> догляд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509963"/>
            <a:ext cx="5648325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5334000" y="16764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C</a:t>
            </a:r>
            <a:r>
              <a:rPr lang="uk-UA" sz="2800" b="1"/>
              <a:t>учасні тенденції</a:t>
            </a:r>
            <a:endParaRPr lang="ru-RU" sz="2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714776" cy="6440510"/>
          </a:xfrm>
        </p:spPr>
        <p:txBody>
          <a:bodyPr>
            <a:noAutofit/>
          </a:bodyPr>
          <a:lstStyle/>
          <a:p>
            <a:r>
              <a:rPr lang="uk-UA" sz="3200" dirty="0" smtClean="0"/>
              <a:t>Різноманіття квіткових рослин вражає. Існує багато їх класифікацій: за тривалістю життя, за стійкістю до різних кліматичних умов, за висотою, за морфологічними ознаками та ін.</a:t>
            </a:r>
            <a:endParaRPr lang="ru-RU" sz="3200" dirty="0"/>
          </a:p>
        </p:txBody>
      </p:sp>
      <p:pic>
        <p:nvPicPr>
          <p:cNvPr id="3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500174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uk-UA" sz="2700" dirty="0" smtClean="0"/>
              <a:t>Точно не відомо, коли саме зародилося декоративне квітникарство, але людина ще з давнини раділа і дивувалася красі оточуючих рослин. Перші згадки про декоративне </a:t>
            </a:r>
            <a:r>
              <a:rPr lang="uk-UA" sz="2700" dirty="0" err="1" smtClean="0"/>
              <a:t>квітникарствовідносяться</a:t>
            </a:r>
            <a:r>
              <a:rPr lang="uk-UA" sz="2700" dirty="0" smtClean="0"/>
              <a:t> до VI тисячоліття до н. е.</a:t>
            </a:r>
            <a:endParaRPr lang="uk-UA" sz="2700" dirty="0"/>
          </a:p>
        </p:txBody>
      </p:sp>
      <p:pic>
        <p:nvPicPr>
          <p:cNvPr id="14338" name="Picture 2" descr="Картинки по запросу декоративне квітникар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513172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857256"/>
          </a:xfrm>
        </p:spPr>
        <p:txBody>
          <a:bodyPr>
            <a:noAutofit/>
          </a:bodyPr>
          <a:lstStyle/>
          <a:p>
            <a:r>
              <a:rPr lang="uk-UA" sz="2800" dirty="0" smtClean="0"/>
              <a:t>Квіткові рослини відіграють важливу роль у ландшафтному дизайні</a:t>
            </a:r>
            <a:endParaRPr lang="ru-RU" sz="2800" dirty="0"/>
          </a:p>
        </p:txBody>
      </p:sp>
      <p:pic>
        <p:nvPicPr>
          <p:cNvPr id="3" name="Picture 6" descr="красивый цвет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82248"/>
            <a:ext cx="7554901" cy="566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Способи розмноження квіткових рослин</a:t>
            </a:r>
            <a:endParaRPr lang="ru-RU" dirty="0"/>
          </a:p>
        </p:txBody>
      </p:sp>
      <p:sp>
        <p:nvSpPr>
          <p:cNvPr id="16388" name="AutoShape 4" descr="https://upload.wikimedia.org/wikipedia/commons/thumb/1/1e/Saintpaulia_budding.JPG/170px-Saintpaulia_budd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upload.wikimedia.org/wikipedia/commons/thumb/1/1e/Saintpaulia_budding.JPG/170px-Saintpaulia_budd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upload.wikimedia.org/wikipedia/commons/d/d1/Pelargonien_peltatum_Steckling_2005-11-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https://upload.wikimedia.org/wikipedia/commons/d/d1/Pelargonien_peltatum_Steckling_2005-11-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image-it10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264" y="996402"/>
            <a:ext cx="2316034" cy="2718350"/>
          </a:xfrm>
          <a:prstGeom prst="rect">
            <a:avLst/>
          </a:prstGeom>
          <a:noFill/>
        </p:spPr>
      </p:pic>
      <p:pic>
        <p:nvPicPr>
          <p:cNvPr id="16398" name="Picture 14" descr="image-it10_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00938"/>
            <a:ext cx="2500330" cy="2480486"/>
          </a:xfrm>
          <a:prstGeom prst="rect">
            <a:avLst/>
          </a:prstGeom>
          <a:noFill/>
        </p:spPr>
      </p:pic>
      <p:pic>
        <p:nvPicPr>
          <p:cNvPr id="16400" name="Picture 16" descr="image-it10_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998130"/>
            <a:ext cx="2214578" cy="2740814"/>
          </a:xfrm>
          <a:prstGeom prst="rect">
            <a:avLst/>
          </a:prstGeom>
          <a:noFill/>
        </p:spPr>
      </p:pic>
      <p:pic>
        <p:nvPicPr>
          <p:cNvPr id="16402" name="Picture 18" descr="image-it10_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420545"/>
            <a:ext cx="2714644" cy="2532317"/>
          </a:xfrm>
          <a:prstGeom prst="rect">
            <a:avLst/>
          </a:prstGeom>
          <a:noFill/>
        </p:spPr>
      </p:pic>
      <p:pic>
        <p:nvPicPr>
          <p:cNvPr id="16404" name="Picture 20" descr="Файл:2.08-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143380"/>
            <a:ext cx="5706656" cy="2514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Квітникар-декоратор.</a:t>
            </a:r>
            <a:br>
              <a:rPr lang="uk-UA" dirty="0" smtClean="0"/>
            </a:br>
            <a:r>
              <a:rPr lang="uk-UA" sz="2700" dirty="0" smtClean="0">
                <a:solidFill>
                  <a:schemeClr val="accent2"/>
                </a:solidFill>
              </a:rPr>
              <a:t>Вони розкривають красоту природи, створюють із квітів чарівні композиції.</a:t>
            </a:r>
            <a:endParaRPr lang="ru-RU" sz="2700" dirty="0">
              <a:solidFill>
                <a:schemeClr val="accent2"/>
              </a:solidFill>
            </a:endParaRPr>
          </a:p>
        </p:txBody>
      </p:sp>
      <p:pic>
        <p:nvPicPr>
          <p:cNvPr id="23554" name="Picture 2" descr="http://www.fressko.com/images/file/IFTFsho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3810000" cy="2533651"/>
          </a:xfrm>
          <a:prstGeom prst="rect">
            <a:avLst/>
          </a:prstGeom>
          <a:noFill/>
        </p:spPr>
      </p:pic>
      <p:pic>
        <p:nvPicPr>
          <p:cNvPr id="23558" name="Picture 6" descr="http://assets-cdn.ekantipur.com/images/the-kathmandu-post/miscellaneous/Flora_Expo_2073_Prakash_300317_MG_1694_1-30032017043919-1000x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333130"/>
            <a:ext cx="5030364" cy="3350223"/>
          </a:xfrm>
          <a:prstGeom prst="rect">
            <a:avLst/>
          </a:prstGeom>
          <a:noFill/>
        </p:spPr>
      </p:pic>
      <p:pic>
        <p:nvPicPr>
          <p:cNvPr id="23560" name="Picture 8" descr="http://assets-cdn.ekantipur.com/images/the-kathmandu-post/miscellaneous/Flora_Expo_2073_Prakash_300317_MG_1725-30032017043925-1000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138038"/>
            <a:ext cx="3929058" cy="2616753"/>
          </a:xfrm>
          <a:prstGeom prst="rect">
            <a:avLst/>
          </a:prstGeom>
          <a:noFill/>
        </p:spPr>
      </p:pic>
      <p:pic>
        <p:nvPicPr>
          <p:cNvPr id="23562" name="Picture 10" descr="Картинки по запросу декоративне квітникарств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4868" y="1500174"/>
            <a:ext cx="3608640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686800" cy="1785927"/>
          </a:xfrm>
        </p:spPr>
        <p:txBody>
          <a:bodyPr>
            <a:normAutofit fontScale="90000"/>
          </a:bodyPr>
          <a:lstStyle/>
          <a:p>
            <a:pPr algn="l"/>
            <a:r>
              <a:rPr lang="uk-UA" b="1" i="1" dirty="0" smtClean="0"/>
              <a:t>Квітник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sz="2000" dirty="0" smtClean="0"/>
              <a:t>декоративна композиція з квітучих рослин у відкритому ґрунті </a:t>
            </a:r>
            <a:r>
              <a:rPr lang="uk-UA" sz="2000" dirty="0" smtClean="0"/>
              <a:t>(клумби</a:t>
            </a:r>
            <a:r>
              <a:rPr lang="uk-UA" sz="2000" dirty="0" smtClean="0"/>
              <a:t>, рабатки, </a:t>
            </a:r>
            <a:r>
              <a:rPr lang="uk-UA" sz="2000" dirty="0" smtClean="0"/>
              <a:t>бордюри, квіткові </a:t>
            </a:r>
            <a:r>
              <a:rPr lang="uk-UA" sz="2000" dirty="0" smtClean="0"/>
              <a:t>партери, </a:t>
            </a:r>
            <a:r>
              <a:rPr lang="uk-UA" sz="2000" dirty="0" smtClean="0"/>
              <a:t>квіткові групи та масиви, </a:t>
            </a:r>
            <a:r>
              <a:rPr lang="uk-UA" sz="2000" dirty="0" err="1" smtClean="0"/>
              <a:t>моносади</a:t>
            </a:r>
            <a:r>
              <a:rPr lang="uk-UA" sz="2000" dirty="0" smtClean="0"/>
              <a:t>, </a:t>
            </a:r>
            <a:r>
              <a:rPr lang="uk-UA" sz="2000" dirty="0" smtClean="0"/>
              <a:t>альпінарії, </a:t>
            </a:r>
            <a:r>
              <a:rPr lang="uk-UA" sz="2000" dirty="0" err="1" smtClean="0"/>
              <a:t>рокарії</a:t>
            </a:r>
            <a:r>
              <a:rPr lang="uk-UA" sz="2000" dirty="0" smtClean="0"/>
              <a:t>, </a:t>
            </a:r>
            <a:r>
              <a:rPr lang="uk-UA" sz="2000" dirty="0" err="1" smtClean="0"/>
              <a:t>міксбордери</a:t>
            </a:r>
            <a:r>
              <a:rPr lang="uk-UA" sz="2000" dirty="0" smtClean="0"/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3075" name="Picture 2" descr="C:\Documents and Settings\Admin\Рабочий стол\цвет\6fcd0ccff0e0608f5d7b4c799eafc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357562"/>
            <a:ext cx="4924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Documents and Settings\Admin\Рабочий стол\цвет\30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3513" y="3857625"/>
            <a:ext cx="3709987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Admin\Рабочий стол\цвет\28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1375668"/>
            <a:ext cx="3643332" cy="272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2400" y="214313"/>
            <a:ext cx="3810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2800" b="1" dirty="0" smtClean="0"/>
              <a:t>Створення квітника. </a:t>
            </a:r>
          </a:p>
          <a:p>
            <a:pPr marL="457200" indent="-457200">
              <a:buAutoNum type="arabicPeriod"/>
            </a:pPr>
            <a:r>
              <a:rPr lang="uk-UA" sz="2000" b="1" dirty="0" smtClean="0"/>
              <a:t>Проектуємо квітник та </a:t>
            </a:r>
          </a:p>
          <a:p>
            <a:pPr marL="457200" indent="-457200"/>
            <a:r>
              <a:rPr lang="uk-UA" sz="2000" b="1" dirty="0" smtClean="0"/>
              <a:t>підбираємо асортимент квітів</a:t>
            </a:r>
            <a:endParaRPr lang="uk-UA" sz="2000" b="1" dirty="0"/>
          </a:p>
        </p:txBody>
      </p:sp>
      <p:pic>
        <p:nvPicPr>
          <p:cNvPr id="20483" name="Picture 3" descr="image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2667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038600" y="228600"/>
            <a:ext cx="4216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 smtClean="0"/>
              <a:t>2.</a:t>
            </a:r>
            <a:r>
              <a:rPr lang="ru-RU" sz="2000" b="1" dirty="0"/>
              <a:t> </a:t>
            </a:r>
            <a:r>
              <a:rPr lang="ru-RU" sz="2000" b="1" dirty="0" err="1" smtClean="0"/>
              <a:t>Намічаємо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контури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квітника</a:t>
            </a:r>
            <a:endParaRPr lang="ru-RU" sz="2000" b="1" dirty="0"/>
          </a:p>
        </p:txBody>
      </p:sp>
      <p:pic>
        <p:nvPicPr>
          <p:cNvPr id="20485" name="Picture 10" descr="image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14795"/>
            <a:ext cx="3200400" cy="282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457200" y="358140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 smtClean="0"/>
              <a:t>3.</a:t>
            </a:r>
            <a:r>
              <a:rPr lang="ru-RU" sz="2000" b="1" dirty="0"/>
              <a:t> </a:t>
            </a:r>
            <a:r>
              <a:rPr lang="ru-RU" sz="2000" b="1" dirty="0" err="1" smtClean="0"/>
              <a:t>Готуємо</a:t>
            </a:r>
            <a:r>
              <a:rPr lang="ru-RU" sz="2000" b="1" dirty="0" smtClean="0"/>
              <a:t> грунт</a:t>
            </a:r>
            <a:endParaRPr lang="ru-RU" sz="2000" b="1" dirty="0"/>
          </a:p>
        </p:txBody>
      </p:sp>
      <p:pic>
        <p:nvPicPr>
          <p:cNvPr id="20487" name="Picture 12" descr="image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244278"/>
            <a:ext cx="3733800" cy="247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4191000" y="3505200"/>
            <a:ext cx="41349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 smtClean="0"/>
              <a:t>4.</a:t>
            </a:r>
            <a:r>
              <a:rPr lang="ru-RU" sz="2000" b="1" dirty="0"/>
              <a:t> </a:t>
            </a:r>
            <a:r>
              <a:rPr lang="ru-RU" sz="2000" b="1" dirty="0" err="1" smtClean="0"/>
              <a:t>Оформлюємо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межі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квітника</a:t>
            </a:r>
            <a:endParaRPr lang="ru-RU" sz="2000" b="1" dirty="0"/>
          </a:p>
        </p:txBody>
      </p:sp>
      <p:pic>
        <p:nvPicPr>
          <p:cNvPr id="20489" name="Picture 14" descr="image0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221529"/>
            <a:ext cx="3124200" cy="249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368300"/>
            <a:ext cx="86994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 smtClean="0"/>
              <a:t>5.</a:t>
            </a:r>
            <a:r>
              <a:rPr lang="ru-RU" sz="2000" b="1" dirty="0"/>
              <a:t> </a:t>
            </a:r>
            <a:r>
              <a:rPr lang="uk-UA" sz="2000" b="1" dirty="0" smtClean="0"/>
              <a:t>Поверхню квітника застеляємо </a:t>
            </a:r>
            <a:r>
              <a:rPr lang="uk-UA" sz="2000" b="1" dirty="0" err="1" smtClean="0"/>
              <a:t>агроволокном</a:t>
            </a:r>
            <a:r>
              <a:rPr lang="uk-UA" sz="2000" b="1" dirty="0" smtClean="0"/>
              <a:t> (не обов'язково)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1507" name="Picture 3" descr="image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911"/>
            <a:ext cx="3581400" cy="286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024438" y="1600200"/>
            <a:ext cx="381187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dirty="0" smtClean="0"/>
              <a:t>6.</a:t>
            </a:r>
            <a:r>
              <a:rPr lang="ru-RU" sz="2000" b="1" dirty="0"/>
              <a:t> </a:t>
            </a:r>
            <a:r>
              <a:rPr lang="uk-UA" sz="2000" b="1" dirty="0" smtClean="0"/>
              <a:t>У відповідності з планом  </a:t>
            </a:r>
          </a:p>
          <a:p>
            <a:pPr algn="ctr"/>
            <a:r>
              <a:rPr lang="uk-UA" sz="2000" b="1" dirty="0" smtClean="0"/>
              <a:t>розміщуємо рослини </a:t>
            </a:r>
          </a:p>
          <a:p>
            <a:pPr algn="ctr"/>
            <a:r>
              <a:rPr lang="uk-UA" sz="2000" b="1" dirty="0" smtClean="0"/>
              <a:t>по поверхні квітника</a:t>
            </a:r>
          </a:p>
          <a:p>
            <a:pPr algn="ctr"/>
            <a:endParaRPr lang="ru-RU" dirty="0"/>
          </a:p>
        </p:txBody>
      </p:sp>
      <p:pic>
        <p:nvPicPr>
          <p:cNvPr id="21509" name="Picture 5" descr="image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667000"/>
            <a:ext cx="4047451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219200" y="4038600"/>
            <a:ext cx="3228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/>
              <a:t>7</a:t>
            </a:r>
            <a:r>
              <a:rPr lang="ru-RU" sz="2000" b="1" dirty="0" smtClean="0"/>
              <a:t>.</a:t>
            </a:r>
            <a:r>
              <a:rPr lang="ru-RU" sz="2000" b="1" dirty="0"/>
              <a:t> </a:t>
            </a:r>
            <a:r>
              <a:rPr lang="ru-RU" sz="2000" b="1" dirty="0" err="1" smtClean="0"/>
              <a:t>Висаджуємо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рослини</a:t>
            </a:r>
            <a:endParaRPr lang="ru-RU" sz="2000" b="1" dirty="0"/>
          </a:p>
        </p:txBody>
      </p:sp>
      <p:pic>
        <p:nvPicPr>
          <p:cNvPr id="21511" name="Picture 7" descr="image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464205"/>
            <a:ext cx="3810000" cy="229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113</Words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Декоративне квітникарство</vt:lpstr>
      <vt:lpstr>Різноманіття квіткових рослин вражає. Існує багато їх класифікацій: за тривалістю життя, за стійкістю до різних кліматичних умов, за висотою, за морфологічними ознаками та ін.</vt:lpstr>
      <vt:lpstr>Точно не відомо, коли саме зародилося декоративне квітникарство, але людина ще з давнини раділа і дивувалася красі оточуючих рослин. Перші згадки про декоративне квітникарствовідносяться до VI тисячоліття до н. е.</vt:lpstr>
      <vt:lpstr>Квіткові рослини відіграють важливу роль у ландшафтному дизайні</vt:lpstr>
      <vt:lpstr>Способи розмноження квіткових рослин</vt:lpstr>
      <vt:lpstr>Квітникар-декоратор. Вони розкривають красоту природи, створюють із квітів чарівні композиції.</vt:lpstr>
      <vt:lpstr>Квітник  декоративна композиція з квітучих рослин у відкритому ґрунті (клумби, рабатки, бордюри, квіткові партери, квіткові групи та масиви, моносади, альпінарії, рокарії, міксбордери). 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Декоративне квітникарство</dc:title>
  <cp:lastModifiedBy>Zaliznyak</cp:lastModifiedBy>
  <cp:revision>13</cp:revision>
  <dcterms:modified xsi:type="dcterms:W3CDTF">2017-12-10T15:48:09Z</dcterms:modified>
</cp:coreProperties>
</file>