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EF328-3E29-4D1C-95F5-8FEC56C0D77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AA1FE79-F2F4-4224-939F-7BD09512C566}">
      <dgm:prSet phldrT="[Текст]"/>
      <dgm:spPr/>
      <dgm:t>
        <a:bodyPr/>
        <a:lstStyle/>
        <a:p>
          <a:r>
            <a:rPr lang="uk-UA" dirty="0" smtClean="0"/>
            <a:t>Пошкоджено орган сприймання</a:t>
          </a:r>
          <a:endParaRPr lang="uk-UA" dirty="0"/>
        </a:p>
      </dgm:t>
    </dgm:pt>
    <dgm:pt modelId="{4849073C-404B-488E-B07D-98EA57D0E69B}" type="parTrans" cxnId="{72D07994-B071-498E-9AA1-B2FCD97FF709}">
      <dgm:prSet/>
      <dgm:spPr/>
      <dgm:t>
        <a:bodyPr/>
        <a:lstStyle/>
        <a:p>
          <a:endParaRPr lang="uk-UA"/>
        </a:p>
      </dgm:t>
    </dgm:pt>
    <dgm:pt modelId="{D57E543B-0146-44FD-B456-3C97764A13A4}" type="sibTrans" cxnId="{72D07994-B071-498E-9AA1-B2FCD97FF709}">
      <dgm:prSet/>
      <dgm:spPr/>
      <dgm:t>
        <a:bodyPr/>
        <a:lstStyle/>
        <a:p>
          <a:endParaRPr lang="uk-UA"/>
        </a:p>
      </dgm:t>
    </dgm:pt>
    <dgm:pt modelId="{BD50196A-E80C-4F21-BA9C-A04F21FCC3D3}">
      <dgm:prSet phldrT="[Текст]"/>
      <dgm:spPr/>
      <dgm:t>
        <a:bodyPr/>
        <a:lstStyle/>
        <a:p>
          <a:r>
            <a:rPr lang="uk-UA" dirty="0" smtClean="0"/>
            <a:t>Ушкоджена іннервація</a:t>
          </a:r>
          <a:endParaRPr lang="uk-UA" dirty="0"/>
        </a:p>
      </dgm:t>
    </dgm:pt>
    <dgm:pt modelId="{76627EBC-3173-4C3F-99F7-204E9C690631}" type="parTrans" cxnId="{3906F5F8-A241-4AB7-BCFC-9C14A47D085E}">
      <dgm:prSet/>
      <dgm:spPr/>
      <dgm:t>
        <a:bodyPr/>
        <a:lstStyle/>
        <a:p>
          <a:endParaRPr lang="uk-UA"/>
        </a:p>
      </dgm:t>
    </dgm:pt>
    <dgm:pt modelId="{951A8D72-7426-4B20-BAF5-04B5DF12BBFA}" type="sibTrans" cxnId="{3906F5F8-A241-4AB7-BCFC-9C14A47D085E}">
      <dgm:prSet/>
      <dgm:spPr/>
      <dgm:t>
        <a:bodyPr/>
        <a:lstStyle/>
        <a:p>
          <a:endParaRPr lang="uk-UA"/>
        </a:p>
      </dgm:t>
    </dgm:pt>
    <dgm:pt modelId="{50009B7C-3D08-43EA-A5A4-7C4B009B30A7}">
      <dgm:prSet phldrT="[Текст]"/>
      <dgm:spPr/>
      <dgm:t>
        <a:bodyPr/>
        <a:lstStyle/>
        <a:p>
          <a:r>
            <a:rPr lang="uk-UA" dirty="0" smtClean="0"/>
            <a:t>Ушкоджена зона мозку, відповідальна за сприймання</a:t>
          </a:r>
          <a:endParaRPr lang="uk-UA" dirty="0"/>
        </a:p>
      </dgm:t>
    </dgm:pt>
    <dgm:pt modelId="{18669773-E330-4D4F-B3C9-B63C014E4174}" type="parTrans" cxnId="{5C1533AD-5FFF-4AB1-B661-9273318362C2}">
      <dgm:prSet/>
      <dgm:spPr/>
      <dgm:t>
        <a:bodyPr/>
        <a:lstStyle/>
        <a:p>
          <a:endParaRPr lang="uk-UA"/>
        </a:p>
      </dgm:t>
    </dgm:pt>
    <dgm:pt modelId="{0A60642E-55EC-4FC4-BB97-31578FFE97C8}" type="sibTrans" cxnId="{5C1533AD-5FFF-4AB1-B661-9273318362C2}">
      <dgm:prSet/>
      <dgm:spPr/>
      <dgm:t>
        <a:bodyPr/>
        <a:lstStyle/>
        <a:p>
          <a:endParaRPr lang="uk-UA"/>
        </a:p>
      </dgm:t>
    </dgm:pt>
    <dgm:pt modelId="{C5EE7B7F-467C-42C4-B533-169FAC72A9A8}">
      <dgm:prSet phldrT="[Текст]"/>
      <dgm:spPr/>
      <dgm:t>
        <a:bodyPr/>
        <a:lstStyle/>
        <a:p>
          <a:r>
            <a:rPr lang="uk-UA" dirty="0" smtClean="0"/>
            <a:t>Комбіноване порушення</a:t>
          </a:r>
          <a:endParaRPr lang="uk-UA" dirty="0"/>
        </a:p>
      </dgm:t>
    </dgm:pt>
    <dgm:pt modelId="{47BF6EEA-4A5D-483E-9D9B-8001469EDB4B}" type="parTrans" cxnId="{8F105F9F-F168-4E88-B8C6-A21FF317B42C}">
      <dgm:prSet/>
      <dgm:spPr/>
      <dgm:t>
        <a:bodyPr/>
        <a:lstStyle/>
        <a:p>
          <a:endParaRPr lang="uk-UA"/>
        </a:p>
      </dgm:t>
    </dgm:pt>
    <dgm:pt modelId="{628491B2-8389-49D0-ADC8-386B71F417CE}" type="sibTrans" cxnId="{8F105F9F-F168-4E88-B8C6-A21FF317B42C}">
      <dgm:prSet/>
      <dgm:spPr/>
      <dgm:t>
        <a:bodyPr/>
        <a:lstStyle/>
        <a:p>
          <a:endParaRPr lang="uk-UA"/>
        </a:p>
      </dgm:t>
    </dgm:pt>
    <dgm:pt modelId="{DC03892A-ACBA-405A-87DF-AF0F6CD1C04A}" type="pres">
      <dgm:prSet presAssocID="{F7AEF328-3E29-4D1C-95F5-8FEC56C0D7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A070F7A-9AA1-4409-9D71-E2F5E0F479DE}" type="pres">
      <dgm:prSet presAssocID="{6AA1FE79-F2F4-4224-939F-7BD09512C56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1A0A5-97F0-42F1-B542-60596553C4D3}" type="pres">
      <dgm:prSet presAssocID="{D57E543B-0146-44FD-B456-3C97764A13A4}" presName="space" presStyleCnt="0"/>
      <dgm:spPr/>
    </dgm:pt>
    <dgm:pt modelId="{BDDA638D-A72A-4183-A358-021ABED06195}" type="pres">
      <dgm:prSet presAssocID="{BD50196A-E80C-4F21-BA9C-A04F21FCC3D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773791-5D6C-41EE-A0DF-1845E88E046C}" type="pres">
      <dgm:prSet presAssocID="{951A8D72-7426-4B20-BAF5-04B5DF12BBFA}" presName="space" presStyleCnt="0"/>
      <dgm:spPr/>
    </dgm:pt>
    <dgm:pt modelId="{E2C8124B-8DF7-432E-A9C3-70D2E9A2D652}" type="pres">
      <dgm:prSet presAssocID="{50009B7C-3D08-43EA-A5A4-7C4B009B30A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9BF686-3044-4D9A-9F12-BE480B05E036}" type="pres">
      <dgm:prSet presAssocID="{0A60642E-55EC-4FC4-BB97-31578FFE97C8}" presName="space" presStyleCnt="0"/>
      <dgm:spPr/>
    </dgm:pt>
    <dgm:pt modelId="{779A6303-B7F4-4558-A5AE-1EBEC3809AF0}" type="pres">
      <dgm:prSet presAssocID="{C5EE7B7F-467C-42C4-B533-169FAC72A9A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28B9F46-12E9-4E79-8C0E-B12ECFF24BD2}" type="presOf" srcId="{6AA1FE79-F2F4-4224-939F-7BD09512C566}" destId="{FA070F7A-9AA1-4409-9D71-E2F5E0F479DE}" srcOrd="0" destOrd="0" presId="urn:microsoft.com/office/officeart/2005/8/layout/venn3"/>
    <dgm:cxn modelId="{21D347AB-401C-407D-B07E-AD0C70510E7D}" type="presOf" srcId="{F7AEF328-3E29-4D1C-95F5-8FEC56C0D778}" destId="{DC03892A-ACBA-405A-87DF-AF0F6CD1C04A}" srcOrd="0" destOrd="0" presId="urn:microsoft.com/office/officeart/2005/8/layout/venn3"/>
    <dgm:cxn modelId="{8F105F9F-F168-4E88-B8C6-A21FF317B42C}" srcId="{F7AEF328-3E29-4D1C-95F5-8FEC56C0D778}" destId="{C5EE7B7F-467C-42C4-B533-169FAC72A9A8}" srcOrd="3" destOrd="0" parTransId="{47BF6EEA-4A5D-483E-9D9B-8001469EDB4B}" sibTransId="{628491B2-8389-49D0-ADC8-386B71F417CE}"/>
    <dgm:cxn modelId="{10FFC9D2-D349-4A3D-972C-E449A7837E2D}" type="presOf" srcId="{50009B7C-3D08-43EA-A5A4-7C4B009B30A7}" destId="{E2C8124B-8DF7-432E-A9C3-70D2E9A2D652}" srcOrd="0" destOrd="0" presId="urn:microsoft.com/office/officeart/2005/8/layout/venn3"/>
    <dgm:cxn modelId="{3906F5F8-A241-4AB7-BCFC-9C14A47D085E}" srcId="{F7AEF328-3E29-4D1C-95F5-8FEC56C0D778}" destId="{BD50196A-E80C-4F21-BA9C-A04F21FCC3D3}" srcOrd="1" destOrd="0" parTransId="{76627EBC-3173-4C3F-99F7-204E9C690631}" sibTransId="{951A8D72-7426-4B20-BAF5-04B5DF12BBFA}"/>
    <dgm:cxn modelId="{5C1533AD-5FFF-4AB1-B661-9273318362C2}" srcId="{F7AEF328-3E29-4D1C-95F5-8FEC56C0D778}" destId="{50009B7C-3D08-43EA-A5A4-7C4B009B30A7}" srcOrd="2" destOrd="0" parTransId="{18669773-E330-4D4F-B3C9-B63C014E4174}" sibTransId="{0A60642E-55EC-4FC4-BB97-31578FFE97C8}"/>
    <dgm:cxn modelId="{93E5187A-4429-4BB9-92DD-8A9EFD6E6D93}" type="presOf" srcId="{C5EE7B7F-467C-42C4-B533-169FAC72A9A8}" destId="{779A6303-B7F4-4558-A5AE-1EBEC3809AF0}" srcOrd="0" destOrd="0" presId="urn:microsoft.com/office/officeart/2005/8/layout/venn3"/>
    <dgm:cxn modelId="{917598AE-DC53-402C-9F95-B0A850E34FCA}" type="presOf" srcId="{BD50196A-E80C-4F21-BA9C-A04F21FCC3D3}" destId="{BDDA638D-A72A-4183-A358-021ABED06195}" srcOrd="0" destOrd="0" presId="urn:microsoft.com/office/officeart/2005/8/layout/venn3"/>
    <dgm:cxn modelId="{72D07994-B071-498E-9AA1-B2FCD97FF709}" srcId="{F7AEF328-3E29-4D1C-95F5-8FEC56C0D778}" destId="{6AA1FE79-F2F4-4224-939F-7BD09512C566}" srcOrd="0" destOrd="0" parTransId="{4849073C-404B-488E-B07D-98EA57D0E69B}" sibTransId="{D57E543B-0146-44FD-B456-3C97764A13A4}"/>
    <dgm:cxn modelId="{A4553B15-B7F7-43D4-B4BD-1DA3166ECD91}" type="presParOf" srcId="{DC03892A-ACBA-405A-87DF-AF0F6CD1C04A}" destId="{FA070F7A-9AA1-4409-9D71-E2F5E0F479DE}" srcOrd="0" destOrd="0" presId="urn:microsoft.com/office/officeart/2005/8/layout/venn3"/>
    <dgm:cxn modelId="{04FC39BE-78DD-4217-B2D0-41F3E47D328C}" type="presParOf" srcId="{DC03892A-ACBA-405A-87DF-AF0F6CD1C04A}" destId="{A3E1A0A5-97F0-42F1-B542-60596553C4D3}" srcOrd="1" destOrd="0" presId="urn:microsoft.com/office/officeart/2005/8/layout/venn3"/>
    <dgm:cxn modelId="{B1248E3C-C2A6-4B65-99FA-561523B2D6D0}" type="presParOf" srcId="{DC03892A-ACBA-405A-87DF-AF0F6CD1C04A}" destId="{BDDA638D-A72A-4183-A358-021ABED06195}" srcOrd="2" destOrd="0" presId="urn:microsoft.com/office/officeart/2005/8/layout/venn3"/>
    <dgm:cxn modelId="{9982248E-7982-44B9-B2DC-34478C9C52CC}" type="presParOf" srcId="{DC03892A-ACBA-405A-87DF-AF0F6CD1C04A}" destId="{E3773791-5D6C-41EE-A0DF-1845E88E046C}" srcOrd="3" destOrd="0" presId="urn:microsoft.com/office/officeart/2005/8/layout/venn3"/>
    <dgm:cxn modelId="{8D5DDCB3-89DB-4073-BE6F-670F896165DC}" type="presParOf" srcId="{DC03892A-ACBA-405A-87DF-AF0F6CD1C04A}" destId="{E2C8124B-8DF7-432E-A9C3-70D2E9A2D652}" srcOrd="4" destOrd="0" presId="urn:microsoft.com/office/officeart/2005/8/layout/venn3"/>
    <dgm:cxn modelId="{2DE6AA81-2C5B-4588-8F3E-D011938ABA0E}" type="presParOf" srcId="{DC03892A-ACBA-405A-87DF-AF0F6CD1C04A}" destId="{1D9BF686-3044-4D9A-9F12-BE480B05E036}" srcOrd="5" destOrd="0" presId="urn:microsoft.com/office/officeart/2005/8/layout/venn3"/>
    <dgm:cxn modelId="{D42E7083-E0D9-4051-BBCA-D33434032AD0}" type="presParOf" srcId="{DC03892A-ACBA-405A-87DF-AF0F6CD1C04A}" destId="{779A6303-B7F4-4558-A5AE-1EBEC3809AF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568BBD-DE19-406B-BBFC-D3B1B577417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4995A21-30A6-41BA-B2FB-DF38C5F16049}">
      <dgm:prSet phldrT="[Текст]"/>
      <dgm:spPr/>
      <dgm:t>
        <a:bodyPr/>
        <a:lstStyle/>
        <a:p>
          <a:r>
            <a:rPr lang="uk-UA" dirty="0" smtClean="0"/>
            <a:t>Дають можливість сприймати світ та адаптуватись в ньому</a:t>
          </a:r>
          <a:endParaRPr lang="uk-UA" dirty="0"/>
        </a:p>
      </dgm:t>
    </dgm:pt>
    <dgm:pt modelId="{34D43D0A-19FE-4188-88A1-B30FA8E1ADC3}" type="parTrans" cxnId="{E3FD6356-1F13-477A-83EB-CB1424CB619F}">
      <dgm:prSet/>
      <dgm:spPr/>
      <dgm:t>
        <a:bodyPr/>
        <a:lstStyle/>
        <a:p>
          <a:endParaRPr lang="uk-UA"/>
        </a:p>
      </dgm:t>
    </dgm:pt>
    <dgm:pt modelId="{0CBDD4E5-99D3-48A2-878C-1321B67A87CB}" type="sibTrans" cxnId="{E3FD6356-1F13-477A-83EB-CB1424CB619F}">
      <dgm:prSet/>
      <dgm:spPr/>
      <dgm:t>
        <a:bodyPr/>
        <a:lstStyle/>
        <a:p>
          <a:endParaRPr lang="uk-UA"/>
        </a:p>
      </dgm:t>
    </dgm:pt>
    <dgm:pt modelId="{06E2246C-DBE7-45C5-95CA-7D9E818D7477}">
      <dgm:prSet phldrT="[Текст]"/>
      <dgm:spPr/>
      <dgm:t>
        <a:bodyPr/>
        <a:lstStyle/>
        <a:p>
          <a:r>
            <a:rPr lang="uk-UA" dirty="0" smtClean="0"/>
            <a:t>Перенавантажують іншу систему, що призводить до вторинних порушень</a:t>
          </a:r>
          <a:endParaRPr lang="uk-UA" dirty="0"/>
        </a:p>
      </dgm:t>
    </dgm:pt>
    <dgm:pt modelId="{9ED715DF-D3C2-4F01-B520-AA8E262EEDC0}" type="parTrans" cxnId="{CF9F03EB-E939-4CF8-8F17-AD8583B54347}">
      <dgm:prSet/>
      <dgm:spPr/>
      <dgm:t>
        <a:bodyPr/>
        <a:lstStyle/>
        <a:p>
          <a:endParaRPr lang="uk-UA"/>
        </a:p>
      </dgm:t>
    </dgm:pt>
    <dgm:pt modelId="{4F8E22DB-7630-4F77-83FB-4370EDAF2A49}" type="sibTrans" cxnId="{CF9F03EB-E939-4CF8-8F17-AD8583B54347}">
      <dgm:prSet/>
      <dgm:spPr/>
      <dgm:t>
        <a:bodyPr/>
        <a:lstStyle/>
        <a:p>
          <a:endParaRPr lang="uk-UA"/>
        </a:p>
      </dgm:t>
    </dgm:pt>
    <dgm:pt modelId="{D2524D75-2FD5-4D64-9E8B-2D93BD7C7DAE}" type="pres">
      <dgm:prSet presAssocID="{F0568BBD-DE19-406B-BBFC-D3B1B577417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E8E965E-0C98-4BBA-829A-0DFAA6D56D44}" type="pres">
      <dgm:prSet presAssocID="{F0568BBD-DE19-406B-BBFC-D3B1B5774174}" presName="divider" presStyleLbl="fgShp" presStyleIdx="0" presStyleCnt="1"/>
      <dgm:spPr/>
    </dgm:pt>
    <dgm:pt modelId="{E9621041-CB87-4CB7-9C7F-15CAC5975985}" type="pres">
      <dgm:prSet presAssocID="{14995A21-30A6-41BA-B2FB-DF38C5F16049}" presName="downArrow" presStyleLbl="node1" presStyleIdx="0" presStyleCnt="2"/>
      <dgm:spPr/>
    </dgm:pt>
    <dgm:pt modelId="{9F098479-9311-4AD1-AF03-760FFB31E3D5}" type="pres">
      <dgm:prSet presAssocID="{14995A21-30A6-41BA-B2FB-DF38C5F1604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A25451-3CC9-4807-953D-C5D078DB1127}" type="pres">
      <dgm:prSet presAssocID="{06E2246C-DBE7-45C5-95CA-7D9E818D7477}" presName="upArrow" presStyleLbl="node1" presStyleIdx="1" presStyleCnt="2"/>
      <dgm:spPr/>
    </dgm:pt>
    <dgm:pt modelId="{61662DBA-7B5D-44A7-BCA3-289743D1E5AE}" type="pres">
      <dgm:prSet presAssocID="{06E2246C-DBE7-45C5-95CA-7D9E818D747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F9F03EB-E939-4CF8-8F17-AD8583B54347}" srcId="{F0568BBD-DE19-406B-BBFC-D3B1B5774174}" destId="{06E2246C-DBE7-45C5-95CA-7D9E818D7477}" srcOrd="1" destOrd="0" parTransId="{9ED715DF-D3C2-4F01-B520-AA8E262EEDC0}" sibTransId="{4F8E22DB-7630-4F77-83FB-4370EDAF2A49}"/>
    <dgm:cxn modelId="{F5144BB4-9981-4FF6-B1AB-1BBB92C6C28B}" type="presOf" srcId="{14995A21-30A6-41BA-B2FB-DF38C5F16049}" destId="{9F098479-9311-4AD1-AF03-760FFB31E3D5}" srcOrd="0" destOrd="0" presId="urn:microsoft.com/office/officeart/2005/8/layout/arrow3"/>
    <dgm:cxn modelId="{E3FD6356-1F13-477A-83EB-CB1424CB619F}" srcId="{F0568BBD-DE19-406B-BBFC-D3B1B5774174}" destId="{14995A21-30A6-41BA-B2FB-DF38C5F16049}" srcOrd="0" destOrd="0" parTransId="{34D43D0A-19FE-4188-88A1-B30FA8E1ADC3}" sibTransId="{0CBDD4E5-99D3-48A2-878C-1321B67A87CB}"/>
    <dgm:cxn modelId="{477CD87A-1271-4C01-8839-B5A8986A15AF}" type="presOf" srcId="{06E2246C-DBE7-45C5-95CA-7D9E818D7477}" destId="{61662DBA-7B5D-44A7-BCA3-289743D1E5AE}" srcOrd="0" destOrd="0" presId="urn:microsoft.com/office/officeart/2005/8/layout/arrow3"/>
    <dgm:cxn modelId="{F26204D3-41F4-464D-9CA2-132A1FA77195}" type="presOf" srcId="{F0568BBD-DE19-406B-BBFC-D3B1B5774174}" destId="{D2524D75-2FD5-4D64-9E8B-2D93BD7C7DAE}" srcOrd="0" destOrd="0" presId="urn:microsoft.com/office/officeart/2005/8/layout/arrow3"/>
    <dgm:cxn modelId="{6947DE30-23F3-45D6-8B57-631E283A5863}" type="presParOf" srcId="{D2524D75-2FD5-4D64-9E8B-2D93BD7C7DAE}" destId="{7E8E965E-0C98-4BBA-829A-0DFAA6D56D44}" srcOrd="0" destOrd="0" presId="urn:microsoft.com/office/officeart/2005/8/layout/arrow3"/>
    <dgm:cxn modelId="{95FC7CFF-618B-4E4F-BCFF-E68BE398D484}" type="presParOf" srcId="{D2524D75-2FD5-4D64-9E8B-2D93BD7C7DAE}" destId="{E9621041-CB87-4CB7-9C7F-15CAC5975985}" srcOrd="1" destOrd="0" presId="urn:microsoft.com/office/officeart/2005/8/layout/arrow3"/>
    <dgm:cxn modelId="{B2DD0416-4E57-4B63-A2CE-1B4BC00F6EDE}" type="presParOf" srcId="{D2524D75-2FD5-4D64-9E8B-2D93BD7C7DAE}" destId="{9F098479-9311-4AD1-AF03-760FFB31E3D5}" srcOrd="2" destOrd="0" presId="urn:microsoft.com/office/officeart/2005/8/layout/arrow3"/>
    <dgm:cxn modelId="{A9A6FA61-7620-4F97-81CE-1EF5086F4DB9}" type="presParOf" srcId="{D2524D75-2FD5-4D64-9E8B-2D93BD7C7DAE}" destId="{CBA25451-3CC9-4807-953D-C5D078DB1127}" srcOrd="3" destOrd="0" presId="urn:microsoft.com/office/officeart/2005/8/layout/arrow3"/>
    <dgm:cxn modelId="{0980E870-A2C9-4EA1-8A91-1A84CDC04411}" type="presParOf" srcId="{D2524D75-2FD5-4D64-9E8B-2D93BD7C7DAE}" destId="{61662DBA-7B5D-44A7-BCA3-289743D1E5A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F3B01-E56C-4AE4-9424-4E53FA9474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885BEC-E1B3-4F92-9148-176556078813}">
      <dgm:prSet phldrT="[Текст]"/>
      <dgm:spPr/>
      <dgm:t>
        <a:bodyPr/>
        <a:lstStyle/>
        <a:p>
          <a:r>
            <a:rPr lang="uk-UA" dirty="0" smtClean="0"/>
            <a:t>За допомогою зору здійснюється </a:t>
          </a:r>
          <a:r>
            <a:rPr lang="ru-RU" dirty="0" err="1" smtClean="0"/>
            <a:t>орієнтування</a:t>
          </a:r>
          <a:r>
            <a:rPr lang="ru-RU" dirty="0" smtClean="0"/>
            <a:t> в </a:t>
          </a:r>
          <a:r>
            <a:rPr lang="ru-RU" dirty="0" err="1" smtClean="0"/>
            <a:t>просторі</a:t>
          </a:r>
          <a:r>
            <a:rPr lang="ru-RU" dirty="0" smtClean="0"/>
            <a:t>,</a:t>
          </a:r>
          <a:endParaRPr lang="uk-UA" dirty="0"/>
        </a:p>
      </dgm:t>
    </dgm:pt>
    <dgm:pt modelId="{92A3F7E4-FD39-4413-882A-CA74F89E8A88}" type="parTrans" cxnId="{8E933C6C-76A2-441E-A767-D4B1B1D38CCF}">
      <dgm:prSet/>
      <dgm:spPr/>
      <dgm:t>
        <a:bodyPr/>
        <a:lstStyle/>
        <a:p>
          <a:endParaRPr lang="uk-UA"/>
        </a:p>
      </dgm:t>
    </dgm:pt>
    <dgm:pt modelId="{B0B51FAD-4A0B-44C5-B90C-33138F6BDE47}" type="sibTrans" cxnId="{8E933C6C-76A2-441E-A767-D4B1B1D38CCF}">
      <dgm:prSet/>
      <dgm:spPr/>
      <dgm:t>
        <a:bodyPr/>
        <a:lstStyle/>
        <a:p>
          <a:endParaRPr lang="uk-UA"/>
        </a:p>
      </dgm:t>
    </dgm:pt>
    <dgm:pt modelId="{29D3EBEE-F526-489D-8D60-03CD0C0909F8}">
      <dgm:prSet phldrT="[Текст]"/>
      <dgm:spPr/>
      <dgm:t>
        <a:bodyPr/>
        <a:lstStyle/>
        <a:p>
          <a:r>
            <a:rPr lang="uk-UA" dirty="0" smtClean="0"/>
            <a:t>За допомогою зору здійснюється </a:t>
          </a:r>
          <a:r>
            <a:rPr lang="ru-RU" dirty="0" err="1" smtClean="0"/>
            <a:t>формуються</a:t>
          </a:r>
          <a:r>
            <a:rPr lang="ru-RU" dirty="0" smtClean="0"/>
            <a:t> </a:t>
          </a:r>
          <a:r>
            <a:rPr lang="ru-RU" dirty="0" err="1" smtClean="0"/>
            <a:t>рухові</a:t>
          </a:r>
          <a:r>
            <a:rPr lang="ru-RU" dirty="0" smtClean="0"/>
            <a:t> </a:t>
          </a:r>
          <a:r>
            <a:rPr lang="ru-RU" dirty="0" err="1" smtClean="0"/>
            <a:t>вміння</a:t>
          </a:r>
          <a:r>
            <a:rPr lang="ru-RU" dirty="0" smtClean="0"/>
            <a:t> та </a:t>
          </a:r>
          <a:r>
            <a:rPr lang="ru-RU" dirty="0" err="1" smtClean="0"/>
            <a:t>навички</a:t>
          </a:r>
          <a:r>
            <a:rPr lang="ru-RU" dirty="0" smtClean="0"/>
            <a:t>,</a:t>
          </a:r>
          <a:endParaRPr lang="uk-UA" dirty="0"/>
        </a:p>
      </dgm:t>
    </dgm:pt>
    <dgm:pt modelId="{344477C5-466C-46DF-BCDE-1C3DE8523C13}" type="parTrans" cxnId="{528ABDE3-4574-4BA4-8549-F18111E77933}">
      <dgm:prSet/>
      <dgm:spPr/>
      <dgm:t>
        <a:bodyPr/>
        <a:lstStyle/>
        <a:p>
          <a:endParaRPr lang="uk-UA"/>
        </a:p>
      </dgm:t>
    </dgm:pt>
    <dgm:pt modelId="{C045314E-53BF-40C5-A14E-AEE3A0B9A60D}" type="sibTrans" cxnId="{528ABDE3-4574-4BA4-8549-F18111E77933}">
      <dgm:prSet/>
      <dgm:spPr/>
      <dgm:t>
        <a:bodyPr/>
        <a:lstStyle/>
        <a:p>
          <a:endParaRPr lang="uk-UA"/>
        </a:p>
      </dgm:t>
    </dgm:pt>
    <dgm:pt modelId="{48BC80EC-D8E7-4E53-B675-14DDD540B129}">
      <dgm:prSet phldrT="[Текст]"/>
      <dgm:spPr/>
      <dgm:t>
        <a:bodyPr/>
        <a:lstStyle/>
        <a:p>
          <a:r>
            <a:rPr lang="uk-UA" dirty="0" smtClean="0"/>
            <a:t>За допомогою зору здійснюється </a:t>
          </a:r>
          <a:r>
            <a:rPr lang="ru-RU" dirty="0" err="1" smtClean="0"/>
            <a:t>ведеться</a:t>
          </a:r>
          <a:r>
            <a:rPr lang="ru-RU" dirty="0" smtClean="0"/>
            <a:t> </a:t>
          </a:r>
          <a:r>
            <a:rPr lang="ru-RU" dirty="0" err="1" smtClean="0"/>
            <a:t>спостереження</a:t>
          </a:r>
          <a:r>
            <a:rPr lang="ru-RU" dirty="0" smtClean="0"/>
            <a:t> за </a:t>
          </a:r>
          <a:r>
            <a:rPr lang="ru-RU" dirty="0" err="1" smtClean="0"/>
            <a:t>навколишнім</a:t>
          </a:r>
          <a:r>
            <a:rPr lang="ru-RU" dirty="0" smtClean="0"/>
            <a:t> </a:t>
          </a:r>
          <a:r>
            <a:rPr lang="ru-RU" dirty="0" err="1" smtClean="0"/>
            <a:t>світом</a:t>
          </a:r>
          <a:r>
            <a:rPr lang="ru-RU" dirty="0" smtClean="0"/>
            <a:t>.</a:t>
          </a:r>
          <a:endParaRPr lang="uk-UA" dirty="0"/>
        </a:p>
      </dgm:t>
    </dgm:pt>
    <dgm:pt modelId="{4A378122-5D43-4940-BEB6-E085186D4C89}" type="parTrans" cxnId="{9791A360-B315-45B1-88BC-43E8A315F6BE}">
      <dgm:prSet/>
      <dgm:spPr/>
      <dgm:t>
        <a:bodyPr/>
        <a:lstStyle/>
        <a:p>
          <a:endParaRPr lang="uk-UA"/>
        </a:p>
      </dgm:t>
    </dgm:pt>
    <dgm:pt modelId="{D36A8540-0BB6-45DA-9758-F9B5F093D405}" type="sibTrans" cxnId="{9791A360-B315-45B1-88BC-43E8A315F6BE}">
      <dgm:prSet/>
      <dgm:spPr/>
      <dgm:t>
        <a:bodyPr/>
        <a:lstStyle/>
        <a:p>
          <a:endParaRPr lang="uk-UA"/>
        </a:p>
      </dgm:t>
    </dgm:pt>
    <dgm:pt modelId="{2C15A39F-8760-48DE-9DB2-8E9F867304F2}">
      <dgm:prSet phldrT="[Текст]"/>
      <dgm:spPr/>
      <dgm:t>
        <a:bodyPr/>
        <a:lstStyle/>
        <a:p>
          <a:r>
            <a:rPr lang="ru-RU" dirty="0" err="1" smtClean="0"/>
            <a:t>Зоровий</a:t>
          </a:r>
          <a:r>
            <a:rPr lang="ru-RU" dirty="0" smtClean="0"/>
            <a:t> контроль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велике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для </a:t>
          </a:r>
          <a:r>
            <a:rPr lang="uk-UA" dirty="0" smtClean="0"/>
            <a:t>розвитку рухів людини.</a:t>
          </a:r>
          <a:endParaRPr lang="uk-UA" dirty="0"/>
        </a:p>
      </dgm:t>
    </dgm:pt>
    <dgm:pt modelId="{7B48E5A3-0AE2-4CD0-864B-DF39B5D8719F}" type="parTrans" cxnId="{2E971200-1F97-466B-A92C-0BA3E7D4D630}">
      <dgm:prSet/>
      <dgm:spPr/>
      <dgm:t>
        <a:bodyPr/>
        <a:lstStyle/>
        <a:p>
          <a:endParaRPr lang="uk-UA"/>
        </a:p>
      </dgm:t>
    </dgm:pt>
    <dgm:pt modelId="{BD08D6B4-AD1F-4AA4-B260-DB6CD8248894}" type="sibTrans" cxnId="{2E971200-1F97-466B-A92C-0BA3E7D4D630}">
      <dgm:prSet/>
      <dgm:spPr/>
      <dgm:t>
        <a:bodyPr/>
        <a:lstStyle/>
        <a:p>
          <a:endParaRPr lang="uk-UA"/>
        </a:p>
      </dgm:t>
    </dgm:pt>
    <dgm:pt modelId="{3F671A5C-62E2-4332-B579-2FA7507F52FC}" type="pres">
      <dgm:prSet presAssocID="{521F3B01-E56C-4AE4-9424-4E53FA9474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C892C87-DEF7-4565-B7E1-CA1DC225BA44}" type="pres">
      <dgm:prSet presAssocID="{BA885BEC-E1B3-4F92-9148-1765560788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B49182-17FA-4867-BDAF-FF8BBCE9D99D}" type="pres">
      <dgm:prSet presAssocID="{B0B51FAD-4A0B-44C5-B90C-33138F6BDE47}" presName="sibTrans" presStyleCnt="0"/>
      <dgm:spPr/>
    </dgm:pt>
    <dgm:pt modelId="{EDD3BEBB-C64E-465D-BA42-4B2B270662DC}" type="pres">
      <dgm:prSet presAssocID="{29D3EBEE-F526-489D-8D60-03CD0C0909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749400-3748-4550-8BC6-F20C479B139E}" type="pres">
      <dgm:prSet presAssocID="{C045314E-53BF-40C5-A14E-AEE3A0B9A60D}" presName="sibTrans" presStyleCnt="0"/>
      <dgm:spPr/>
    </dgm:pt>
    <dgm:pt modelId="{2DF362E7-234F-42D1-A35B-26856D67BEEB}" type="pres">
      <dgm:prSet presAssocID="{48BC80EC-D8E7-4E53-B675-14DDD540B1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276BEC-0CC8-433B-9CE5-634A839E4D03}" type="pres">
      <dgm:prSet presAssocID="{D36A8540-0BB6-45DA-9758-F9B5F093D405}" presName="sibTrans" presStyleCnt="0"/>
      <dgm:spPr/>
    </dgm:pt>
    <dgm:pt modelId="{C8F85666-56F6-4EE3-BB4E-C7011E160AD5}" type="pres">
      <dgm:prSet presAssocID="{2C15A39F-8760-48DE-9DB2-8E9F867304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91A360-B315-45B1-88BC-43E8A315F6BE}" srcId="{521F3B01-E56C-4AE4-9424-4E53FA94740C}" destId="{48BC80EC-D8E7-4E53-B675-14DDD540B129}" srcOrd="2" destOrd="0" parTransId="{4A378122-5D43-4940-BEB6-E085186D4C89}" sibTransId="{D36A8540-0BB6-45DA-9758-F9B5F093D405}"/>
    <dgm:cxn modelId="{528ABDE3-4574-4BA4-8549-F18111E77933}" srcId="{521F3B01-E56C-4AE4-9424-4E53FA94740C}" destId="{29D3EBEE-F526-489D-8D60-03CD0C0909F8}" srcOrd="1" destOrd="0" parTransId="{344477C5-466C-46DF-BCDE-1C3DE8523C13}" sibTransId="{C045314E-53BF-40C5-A14E-AEE3A0B9A60D}"/>
    <dgm:cxn modelId="{C10C7163-9FAA-4A1E-BB3D-5C2C0D6A6099}" type="presOf" srcId="{48BC80EC-D8E7-4E53-B675-14DDD540B129}" destId="{2DF362E7-234F-42D1-A35B-26856D67BEEB}" srcOrd="0" destOrd="0" presId="urn:microsoft.com/office/officeart/2005/8/layout/default"/>
    <dgm:cxn modelId="{16D81035-EB34-41AA-8697-BB787F7A30A6}" type="presOf" srcId="{29D3EBEE-F526-489D-8D60-03CD0C0909F8}" destId="{EDD3BEBB-C64E-465D-BA42-4B2B270662DC}" srcOrd="0" destOrd="0" presId="urn:microsoft.com/office/officeart/2005/8/layout/default"/>
    <dgm:cxn modelId="{24045FBD-0AE3-43C1-92D9-79E1C0F46A59}" type="presOf" srcId="{2C15A39F-8760-48DE-9DB2-8E9F867304F2}" destId="{C8F85666-56F6-4EE3-BB4E-C7011E160AD5}" srcOrd="0" destOrd="0" presId="urn:microsoft.com/office/officeart/2005/8/layout/default"/>
    <dgm:cxn modelId="{2E971200-1F97-466B-A92C-0BA3E7D4D630}" srcId="{521F3B01-E56C-4AE4-9424-4E53FA94740C}" destId="{2C15A39F-8760-48DE-9DB2-8E9F867304F2}" srcOrd="3" destOrd="0" parTransId="{7B48E5A3-0AE2-4CD0-864B-DF39B5D8719F}" sibTransId="{BD08D6B4-AD1F-4AA4-B260-DB6CD8248894}"/>
    <dgm:cxn modelId="{6D48545F-56E8-4253-A2CC-402BF6B9FF48}" type="presOf" srcId="{BA885BEC-E1B3-4F92-9148-176556078813}" destId="{CC892C87-DEF7-4565-B7E1-CA1DC225BA44}" srcOrd="0" destOrd="0" presId="urn:microsoft.com/office/officeart/2005/8/layout/default"/>
    <dgm:cxn modelId="{3023C7A0-5236-4299-81F1-49B2BA8B46A3}" type="presOf" srcId="{521F3B01-E56C-4AE4-9424-4E53FA94740C}" destId="{3F671A5C-62E2-4332-B579-2FA7507F52FC}" srcOrd="0" destOrd="0" presId="urn:microsoft.com/office/officeart/2005/8/layout/default"/>
    <dgm:cxn modelId="{8E933C6C-76A2-441E-A767-D4B1B1D38CCF}" srcId="{521F3B01-E56C-4AE4-9424-4E53FA94740C}" destId="{BA885BEC-E1B3-4F92-9148-176556078813}" srcOrd="0" destOrd="0" parTransId="{92A3F7E4-FD39-4413-882A-CA74F89E8A88}" sibTransId="{B0B51FAD-4A0B-44C5-B90C-33138F6BDE47}"/>
    <dgm:cxn modelId="{5ED32CEA-2B34-4CF6-955C-317F8FE6AF93}" type="presParOf" srcId="{3F671A5C-62E2-4332-B579-2FA7507F52FC}" destId="{CC892C87-DEF7-4565-B7E1-CA1DC225BA44}" srcOrd="0" destOrd="0" presId="urn:microsoft.com/office/officeart/2005/8/layout/default"/>
    <dgm:cxn modelId="{11A9DCA3-88FD-4B16-92D7-C6454F827DD4}" type="presParOf" srcId="{3F671A5C-62E2-4332-B579-2FA7507F52FC}" destId="{3FB49182-17FA-4867-BDAF-FF8BBCE9D99D}" srcOrd="1" destOrd="0" presId="urn:microsoft.com/office/officeart/2005/8/layout/default"/>
    <dgm:cxn modelId="{FE31458E-71EA-45C1-9619-1AA6E26C59AC}" type="presParOf" srcId="{3F671A5C-62E2-4332-B579-2FA7507F52FC}" destId="{EDD3BEBB-C64E-465D-BA42-4B2B270662DC}" srcOrd="2" destOrd="0" presId="urn:microsoft.com/office/officeart/2005/8/layout/default"/>
    <dgm:cxn modelId="{19C085BD-B00E-4C01-BDD0-093477AE8A0E}" type="presParOf" srcId="{3F671A5C-62E2-4332-B579-2FA7507F52FC}" destId="{2C749400-3748-4550-8BC6-F20C479B139E}" srcOrd="3" destOrd="0" presId="urn:microsoft.com/office/officeart/2005/8/layout/default"/>
    <dgm:cxn modelId="{AA1FDA9C-E538-4DC8-8BE1-F8924B219D7C}" type="presParOf" srcId="{3F671A5C-62E2-4332-B579-2FA7507F52FC}" destId="{2DF362E7-234F-42D1-A35B-26856D67BEEB}" srcOrd="4" destOrd="0" presId="urn:microsoft.com/office/officeart/2005/8/layout/default"/>
    <dgm:cxn modelId="{B68355A6-B277-4391-94F5-56D1D077EAAF}" type="presParOf" srcId="{3F671A5C-62E2-4332-B579-2FA7507F52FC}" destId="{97276BEC-0CC8-433B-9CE5-634A839E4D03}" srcOrd="5" destOrd="0" presId="urn:microsoft.com/office/officeart/2005/8/layout/default"/>
    <dgm:cxn modelId="{464C304F-F166-4483-AF3A-6D7623D6A169}" type="presParOf" srcId="{3F671A5C-62E2-4332-B579-2FA7507F52FC}" destId="{C8F85666-56F6-4EE3-BB4E-C7011E160AD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CF2BC9-45D8-4F92-B2C2-61F71C746A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F34F0A1-AD96-4CA2-871C-8788ABB09657}">
      <dgm:prSet phldrT="[Текст]"/>
      <dgm:spPr/>
      <dgm:t>
        <a:bodyPr/>
        <a:lstStyle/>
        <a:p>
          <a:r>
            <a:rPr lang="ru-RU" dirty="0" err="1" smtClean="0"/>
            <a:t>дистантність</a:t>
          </a:r>
          <a:endParaRPr lang="uk-UA" dirty="0"/>
        </a:p>
      </dgm:t>
    </dgm:pt>
    <dgm:pt modelId="{F2674571-34C6-406E-B523-B9954AAB242C}" type="parTrans" cxnId="{CFE133A6-E43A-4FE9-835C-335025B8ED66}">
      <dgm:prSet/>
      <dgm:spPr/>
      <dgm:t>
        <a:bodyPr/>
        <a:lstStyle/>
        <a:p>
          <a:endParaRPr lang="uk-UA"/>
        </a:p>
      </dgm:t>
    </dgm:pt>
    <dgm:pt modelId="{761AAE0F-A41F-4024-8EF0-73558530F478}" type="sibTrans" cxnId="{CFE133A6-E43A-4FE9-835C-335025B8ED66}">
      <dgm:prSet/>
      <dgm:spPr/>
      <dgm:t>
        <a:bodyPr/>
        <a:lstStyle/>
        <a:p>
          <a:endParaRPr lang="uk-UA"/>
        </a:p>
      </dgm:t>
    </dgm:pt>
    <dgm:pt modelId="{92D38F65-7721-4405-BBFB-B149AD0AEC47}">
      <dgm:prSet phldrT="[Текст]"/>
      <dgm:spPr/>
      <dgm:t>
        <a:bodyPr/>
        <a:lstStyle/>
        <a:p>
          <a:r>
            <a:rPr lang="ru-RU" dirty="0" err="1" smtClean="0"/>
            <a:t>миттєвість</a:t>
          </a:r>
          <a:endParaRPr lang="uk-UA" dirty="0"/>
        </a:p>
      </dgm:t>
    </dgm:pt>
    <dgm:pt modelId="{5CACD21E-BF77-4627-BA1F-F15C7963A6A1}" type="parTrans" cxnId="{5684EC0D-DEC2-4DFD-AA78-726F1A3455BD}">
      <dgm:prSet/>
      <dgm:spPr/>
      <dgm:t>
        <a:bodyPr/>
        <a:lstStyle/>
        <a:p>
          <a:endParaRPr lang="uk-UA"/>
        </a:p>
      </dgm:t>
    </dgm:pt>
    <dgm:pt modelId="{667239B4-EE30-40BA-87EA-DABD690E0096}" type="sibTrans" cxnId="{5684EC0D-DEC2-4DFD-AA78-726F1A3455BD}">
      <dgm:prSet/>
      <dgm:spPr/>
      <dgm:t>
        <a:bodyPr/>
        <a:lstStyle/>
        <a:p>
          <a:endParaRPr lang="uk-UA"/>
        </a:p>
      </dgm:t>
    </dgm:pt>
    <dgm:pt modelId="{17CC9C65-74BA-487B-AD4B-127119A7FE0A}">
      <dgm:prSet phldrT="[Текст]"/>
      <dgm:spPr/>
      <dgm:t>
        <a:bodyPr/>
        <a:lstStyle/>
        <a:p>
          <a:r>
            <a:rPr lang="ru-RU" dirty="0" err="1" smtClean="0"/>
            <a:t>одночасність</a:t>
          </a:r>
          <a:endParaRPr lang="uk-UA" dirty="0"/>
        </a:p>
      </dgm:t>
    </dgm:pt>
    <dgm:pt modelId="{5BEB62A5-7016-4269-9AF4-D923B8A74978}" type="parTrans" cxnId="{9BF79001-56BC-4B20-94F0-964835D3074A}">
      <dgm:prSet/>
      <dgm:spPr/>
      <dgm:t>
        <a:bodyPr/>
        <a:lstStyle/>
        <a:p>
          <a:endParaRPr lang="uk-UA"/>
        </a:p>
      </dgm:t>
    </dgm:pt>
    <dgm:pt modelId="{A5AF1F32-F678-4D60-8CCB-79A8C627C45F}" type="sibTrans" cxnId="{9BF79001-56BC-4B20-94F0-964835D3074A}">
      <dgm:prSet/>
      <dgm:spPr/>
      <dgm:t>
        <a:bodyPr/>
        <a:lstStyle/>
        <a:p>
          <a:endParaRPr lang="uk-UA"/>
        </a:p>
      </dgm:t>
    </dgm:pt>
    <dgm:pt modelId="{30F70CE7-8BBA-4D00-8727-97BDAB359A13}">
      <dgm:prSet phldrT="[Текст]"/>
      <dgm:spPr/>
      <dgm:t>
        <a:bodyPr/>
        <a:lstStyle/>
        <a:p>
          <a:r>
            <a:rPr lang="ru-RU" smtClean="0"/>
            <a:t>цілісність </a:t>
          </a:r>
          <a:r>
            <a:rPr lang="ru-RU" dirty="0" err="1" smtClean="0"/>
            <a:t>сприйняття</a:t>
          </a:r>
          <a:r>
            <a:rPr lang="ru-RU" dirty="0" smtClean="0"/>
            <a:t/>
          </a:r>
          <a:br>
            <a:rPr lang="ru-RU" dirty="0" smtClean="0"/>
          </a:br>
          <a:r>
            <a:rPr lang="uk-UA" dirty="0" smtClean="0"/>
            <a:t>навколишнього світу</a:t>
          </a:r>
          <a:endParaRPr lang="uk-UA" dirty="0"/>
        </a:p>
      </dgm:t>
    </dgm:pt>
    <dgm:pt modelId="{74BC3C88-939C-4D18-B46A-01186CCEC8BD}" type="parTrans" cxnId="{267238D8-92EB-4310-B7A6-2A60175CED34}">
      <dgm:prSet/>
      <dgm:spPr/>
      <dgm:t>
        <a:bodyPr/>
        <a:lstStyle/>
        <a:p>
          <a:endParaRPr lang="uk-UA"/>
        </a:p>
      </dgm:t>
    </dgm:pt>
    <dgm:pt modelId="{84D59051-FF2E-4265-B70B-ECF49FD0282E}" type="sibTrans" cxnId="{267238D8-92EB-4310-B7A6-2A60175CED34}">
      <dgm:prSet/>
      <dgm:spPr/>
      <dgm:t>
        <a:bodyPr/>
        <a:lstStyle/>
        <a:p>
          <a:endParaRPr lang="uk-UA"/>
        </a:p>
      </dgm:t>
    </dgm:pt>
    <dgm:pt modelId="{1F359FFC-300D-48FF-8D61-040DD511CA7C}" type="pres">
      <dgm:prSet presAssocID="{BECF2BC9-45D8-4F92-B2C2-61F71C746A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A5BF0A6-4E6A-40E6-8FDA-C241D17578FC}" type="pres">
      <dgm:prSet presAssocID="{FF34F0A1-AD96-4CA2-871C-8788ABB09657}" presName="parentLin" presStyleCnt="0"/>
      <dgm:spPr/>
    </dgm:pt>
    <dgm:pt modelId="{37666EFD-E138-4700-A903-0198EA5EA6C3}" type="pres">
      <dgm:prSet presAssocID="{FF34F0A1-AD96-4CA2-871C-8788ABB09657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0034EAED-6CF8-4CA4-8CB9-49010957515F}" type="pres">
      <dgm:prSet presAssocID="{FF34F0A1-AD96-4CA2-871C-8788ABB096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495587-503B-477D-82C6-DA9867FBAE94}" type="pres">
      <dgm:prSet presAssocID="{FF34F0A1-AD96-4CA2-871C-8788ABB09657}" presName="negativeSpace" presStyleCnt="0"/>
      <dgm:spPr/>
    </dgm:pt>
    <dgm:pt modelId="{94AF661B-C1AC-47DB-9009-6AE90614D3DB}" type="pres">
      <dgm:prSet presAssocID="{FF34F0A1-AD96-4CA2-871C-8788ABB09657}" presName="childText" presStyleLbl="conFgAcc1" presStyleIdx="0" presStyleCnt="4">
        <dgm:presLayoutVars>
          <dgm:bulletEnabled val="1"/>
        </dgm:presLayoutVars>
      </dgm:prSet>
      <dgm:spPr/>
    </dgm:pt>
    <dgm:pt modelId="{E2F08647-A7C5-4ACF-A8E2-CBA08D7130B8}" type="pres">
      <dgm:prSet presAssocID="{761AAE0F-A41F-4024-8EF0-73558530F478}" presName="spaceBetweenRectangles" presStyleCnt="0"/>
      <dgm:spPr/>
    </dgm:pt>
    <dgm:pt modelId="{333F71FD-EE8B-4F01-A035-8556A32A0C41}" type="pres">
      <dgm:prSet presAssocID="{92D38F65-7721-4405-BBFB-B149AD0AEC47}" presName="parentLin" presStyleCnt="0"/>
      <dgm:spPr/>
    </dgm:pt>
    <dgm:pt modelId="{84566E3B-F2F8-43D2-AD63-53679C99A5F8}" type="pres">
      <dgm:prSet presAssocID="{92D38F65-7721-4405-BBFB-B149AD0AEC47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70F5FA98-2D17-46C7-9FFE-7B942D6AD2C5}" type="pres">
      <dgm:prSet presAssocID="{92D38F65-7721-4405-BBFB-B149AD0AEC4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C16A17-1DD4-4731-B993-42B9F98D742A}" type="pres">
      <dgm:prSet presAssocID="{92D38F65-7721-4405-BBFB-B149AD0AEC47}" presName="negativeSpace" presStyleCnt="0"/>
      <dgm:spPr/>
    </dgm:pt>
    <dgm:pt modelId="{4C0B5A83-A3D7-45FB-BF5B-58D01385E3B2}" type="pres">
      <dgm:prSet presAssocID="{92D38F65-7721-4405-BBFB-B149AD0AEC47}" presName="childText" presStyleLbl="conFgAcc1" presStyleIdx="1" presStyleCnt="4">
        <dgm:presLayoutVars>
          <dgm:bulletEnabled val="1"/>
        </dgm:presLayoutVars>
      </dgm:prSet>
      <dgm:spPr/>
    </dgm:pt>
    <dgm:pt modelId="{C9D3F479-39CB-462D-AE54-3C26C6BF7A4E}" type="pres">
      <dgm:prSet presAssocID="{667239B4-EE30-40BA-87EA-DABD690E0096}" presName="spaceBetweenRectangles" presStyleCnt="0"/>
      <dgm:spPr/>
    </dgm:pt>
    <dgm:pt modelId="{372D0EE8-5618-481D-9E6C-93A9B91BE557}" type="pres">
      <dgm:prSet presAssocID="{17CC9C65-74BA-487B-AD4B-127119A7FE0A}" presName="parentLin" presStyleCnt="0"/>
      <dgm:spPr/>
    </dgm:pt>
    <dgm:pt modelId="{7AC01C17-FBD4-47B5-86EB-0B2E9E1FA987}" type="pres">
      <dgm:prSet presAssocID="{17CC9C65-74BA-487B-AD4B-127119A7FE0A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F56AFFDF-36E9-4280-BE89-B6136196039A}" type="pres">
      <dgm:prSet presAssocID="{17CC9C65-74BA-487B-AD4B-127119A7FE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CA838F-9C0F-4A6B-9849-02966C820479}" type="pres">
      <dgm:prSet presAssocID="{17CC9C65-74BA-487B-AD4B-127119A7FE0A}" presName="negativeSpace" presStyleCnt="0"/>
      <dgm:spPr/>
    </dgm:pt>
    <dgm:pt modelId="{7FF125A0-D8F1-4779-A5C0-A5E44B8722E7}" type="pres">
      <dgm:prSet presAssocID="{17CC9C65-74BA-487B-AD4B-127119A7FE0A}" presName="childText" presStyleLbl="conFgAcc1" presStyleIdx="2" presStyleCnt="4">
        <dgm:presLayoutVars>
          <dgm:bulletEnabled val="1"/>
        </dgm:presLayoutVars>
      </dgm:prSet>
      <dgm:spPr/>
    </dgm:pt>
    <dgm:pt modelId="{209D7744-60C2-4ED4-A846-781E3429E76F}" type="pres">
      <dgm:prSet presAssocID="{A5AF1F32-F678-4D60-8CCB-79A8C627C45F}" presName="spaceBetweenRectangles" presStyleCnt="0"/>
      <dgm:spPr/>
    </dgm:pt>
    <dgm:pt modelId="{BC75BFAB-8B7D-46F6-9AC9-4F7F426601FC}" type="pres">
      <dgm:prSet presAssocID="{30F70CE7-8BBA-4D00-8727-97BDAB359A13}" presName="parentLin" presStyleCnt="0"/>
      <dgm:spPr/>
    </dgm:pt>
    <dgm:pt modelId="{8B22D9C6-F568-4DC5-AEBB-91BF2E63AD6C}" type="pres">
      <dgm:prSet presAssocID="{30F70CE7-8BBA-4D00-8727-97BDAB359A13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93F08101-438F-42BC-AEB5-245281994A7E}" type="pres">
      <dgm:prSet presAssocID="{30F70CE7-8BBA-4D00-8727-97BDAB359A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EDAE07-EF97-4DC0-9436-BB34DCF501C7}" type="pres">
      <dgm:prSet presAssocID="{30F70CE7-8BBA-4D00-8727-97BDAB359A13}" presName="negativeSpace" presStyleCnt="0"/>
      <dgm:spPr/>
    </dgm:pt>
    <dgm:pt modelId="{E3ADE324-D797-48AD-89C4-E34C2EA3BB92}" type="pres">
      <dgm:prSet presAssocID="{30F70CE7-8BBA-4D00-8727-97BDAB359A1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7F7791E-98E2-49C9-AE85-CA03F4E8953E}" type="presOf" srcId="{FF34F0A1-AD96-4CA2-871C-8788ABB09657}" destId="{0034EAED-6CF8-4CA4-8CB9-49010957515F}" srcOrd="1" destOrd="0" presId="urn:microsoft.com/office/officeart/2005/8/layout/list1"/>
    <dgm:cxn modelId="{C14F52A1-770C-49DE-81E2-F235F355A22C}" type="presOf" srcId="{30F70CE7-8BBA-4D00-8727-97BDAB359A13}" destId="{8B22D9C6-F568-4DC5-AEBB-91BF2E63AD6C}" srcOrd="0" destOrd="0" presId="urn:microsoft.com/office/officeart/2005/8/layout/list1"/>
    <dgm:cxn modelId="{2A64646D-C977-49F7-8BF0-D2D23318F1B2}" type="presOf" srcId="{FF34F0A1-AD96-4CA2-871C-8788ABB09657}" destId="{37666EFD-E138-4700-A903-0198EA5EA6C3}" srcOrd="0" destOrd="0" presId="urn:microsoft.com/office/officeart/2005/8/layout/list1"/>
    <dgm:cxn modelId="{68E41744-E083-489C-BF4B-133F4D5AED92}" type="presOf" srcId="{17CC9C65-74BA-487B-AD4B-127119A7FE0A}" destId="{F56AFFDF-36E9-4280-BE89-B6136196039A}" srcOrd="1" destOrd="0" presId="urn:microsoft.com/office/officeart/2005/8/layout/list1"/>
    <dgm:cxn modelId="{9BF79001-56BC-4B20-94F0-964835D3074A}" srcId="{BECF2BC9-45D8-4F92-B2C2-61F71C746A91}" destId="{17CC9C65-74BA-487B-AD4B-127119A7FE0A}" srcOrd="2" destOrd="0" parTransId="{5BEB62A5-7016-4269-9AF4-D923B8A74978}" sibTransId="{A5AF1F32-F678-4D60-8CCB-79A8C627C45F}"/>
    <dgm:cxn modelId="{1E92D3BB-583E-4D3D-A9F1-42F8E8299DB2}" type="presOf" srcId="{92D38F65-7721-4405-BBFB-B149AD0AEC47}" destId="{70F5FA98-2D17-46C7-9FFE-7B942D6AD2C5}" srcOrd="1" destOrd="0" presId="urn:microsoft.com/office/officeart/2005/8/layout/list1"/>
    <dgm:cxn modelId="{8511ADF8-FF7D-461F-BE28-FFBCFBB0712A}" type="presOf" srcId="{17CC9C65-74BA-487B-AD4B-127119A7FE0A}" destId="{7AC01C17-FBD4-47B5-86EB-0B2E9E1FA987}" srcOrd="0" destOrd="0" presId="urn:microsoft.com/office/officeart/2005/8/layout/list1"/>
    <dgm:cxn modelId="{A9783D9E-E0B3-40EB-9383-31EFC435A9FE}" type="presOf" srcId="{92D38F65-7721-4405-BBFB-B149AD0AEC47}" destId="{84566E3B-F2F8-43D2-AD63-53679C99A5F8}" srcOrd="0" destOrd="0" presId="urn:microsoft.com/office/officeart/2005/8/layout/list1"/>
    <dgm:cxn modelId="{5684EC0D-DEC2-4DFD-AA78-726F1A3455BD}" srcId="{BECF2BC9-45D8-4F92-B2C2-61F71C746A91}" destId="{92D38F65-7721-4405-BBFB-B149AD0AEC47}" srcOrd="1" destOrd="0" parTransId="{5CACD21E-BF77-4627-BA1F-F15C7963A6A1}" sibTransId="{667239B4-EE30-40BA-87EA-DABD690E0096}"/>
    <dgm:cxn modelId="{DE4B3BF6-FEBD-4C78-8FFB-94CDF292ADEE}" type="presOf" srcId="{BECF2BC9-45D8-4F92-B2C2-61F71C746A91}" destId="{1F359FFC-300D-48FF-8D61-040DD511CA7C}" srcOrd="0" destOrd="0" presId="urn:microsoft.com/office/officeart/2005/8/layout/list1"/>
    <dgm:cxn modelId="{CFE133A6-E43A-4FE9-835C-335025B8ED66}" srcId="{BECF2BC9-45D8-4F92-B2C2-61F71C746A91}" destId="{FF34F0A1-AD96-4CA2-871C-8788ABB09657}" srcOrd="0" destOrd="0" parTransId="{F2674571-34C6-406E-B523-B9954AAB242C}" sibTransId="{761AAE0F-A41F-4024-8EF0-73558530F478}"/>
    <dgm:cxn modelId="{41B81BB3-3090-4D9B-A11A-722EAF4CBCC9}" type="presOf" srcId="{30F70CE7-8BBA-4D00-8727-97BDAB359A13}" destId="{93F08101-438F-42BC-AEB5-245281994A7E}" srcOrd="1" destOrd="0" presId="urn:microsoft.com/office/officeart/2005/8/layout/list1"/>
    <dgm:cxn modelId="{267238D8-92EB-4310-B7A6-2A60175CED34}" srcId="{BECF2BC9-45D8-4F92-B2C2-61F71C746A91}" destId="{30F70CE7-8BBA-4D00-8727-97BDAB359A13}" srcOrd="3" destOrd="0" parTransId="{74BC3C88-939C-4D18-B46A-01186CCEC8BD}" sibTransId="{84D59051-FF2E-4265-B70B-ECF49FD0282E}"/>
    <dgm:cxn modelId="{B23F07D6-20BC-41E5-8D78-B07236BFEE02}" type="presParOf" srcId="{1F359FFC-300D-48FF-8D61-040DD511CA7C}" destId="{7A5BF0A6-4E6A-40E6-8FDA-C241D17578FC}" srcOrd="0" destOrd="0" presId="urn:microsoft.com/office/officeart/2005/8/layout/list1"/>
    <dgm:cxn modelId="{0540D5F0-B4A1-4A0B-AFCF-C1947294B32A}" type="presParOf" srcId="{7A5BF0A6-4E6A-40E6-8FDA-C241D17578FC}" destId="{37666EFD-E138-4700-A903-0198EA5EA6C3}" srcOrd="0" destOrd="0" presId="urn:microsoft.com/office/officeart/2005/8/layout/list1"/>
    <dgm:cxn modelId="{5692508A-E439-4F48-A566-FFF1A510D0E1}" type="presParOf" srcId="{7A5BF0A6-4E6A-40E6-8FDA-C241D17578FC}" destId="{0034EAED-6CF8-4CA4-8CB9-49010957515F}" srcOrd="1" destOrd="0" presId="urn:microsoft.com/office/officeart/2005/8/layout/list1"/>
    <dgm:cxn modelId="{8B7D8581-66C5-43FF-A387-6EC5CDB00FAF}" type="presParOf" srcId="{1F359FFC-300D-48FF-8D61-040DD511CA7C}" destId="{68495587-503B-477D-82C6-DA9867FBAE94}" srcOrd="1" destOrd="0" presId="urn:microsoft.com/office/officeart/2005/8/layout/list1"/>
    <dgm:cxn modelId="{830E3D2B-AEDE-41BF-8DA2-35822A377FD8}" type="presParOf" srcId="{1F359FFC-300D-48FF-8D61-040DD511CA7C}" destId="{94AF661B-C1AC-47DB-9009-6AE90614D3DB}" srcOrd="2" destOrd="0" presId="urn:microsoft.com/office/officeart/2005/8/layout/list1"/>
    <dgm:cxn modelId="{052A5F06-F844-4C54-8ACB-CA363B5D245E}" type="presParOf" srcId="{1F359FFC-300D-48FF-8D61-040DD511CA7C}" destId="{E2F08647-A7C5-4ACF-A8E2-CBA08D7130B8}" srcOrd="3" destOrd="0" presId="urn:microsoft.com/office/officeart/2005/8/layout/list1"/>
    <dgm:cxn modelId="{4BAD68DF-4A71-45AD-AB05-77A09242D66F}" type="presParOf" srcId="{1F359FFC-300D-48FF-8D61-040DD511CA7C}" destId="{333F71FD-EE8B-4F01-A035-8556A32A0C41}" srcOrd="4" destOrd="0" presId="urn:microsoft.com/office/officeart/2005/8/layout/list1"/>
    <dgm:cxn modelId="{427C50A4-A29C-47FD-B9DD-60D5BC1725A9}" type="presParOf" srcId="{333F71FD-EE8B-4F01-A035-8556A32A0C41}" destId="{84566E3B-F2F8-43D2-AD63-53679C99A5F8}" srcOrd="0" destOrd="0" presId="urn:microsoft.com/office/officeart/2005/8/layout/list1"/>
    <dgm:cxn modelId="{8DBABC5D-DEA5-4F0F-8758-682ECD8B6FC3}" type="presParOf" srcId="{333F71FD-EE8B-4F01-A035-8556A32A0C41}" destId="{70F5FA98-2D17-46C7-9FFE-7B942D6AD2C5}" srcOrd="1" destOrd="0" presId="urn:microsoft.com/office/officeart/2005/8/layout/list1"/>
    <dgm:cxn modelId="{630E5940-CC0F-4F4D-B4D4-DC81024569A8}" type="presParOf" srcId="{1F359FFC-300D-48FF-8D61-040DD511CA7C}" destId="{19C16A17-1DD4-4731-B993-42B9F98D742A}" srcOrd="5" destOrd="0" presId="urn:microsoft.com/office/officeart/2005/8/layout/list1"/>
    <dgm:cxn modelId="{D509873A-7436-484F-B916-0064DBC7B647}" type="presParOf" srcId="{1F359FFC-300D-48FF-8D61-040DD511CA7C}" destId="{4C0B5A83-A3D7-45FB-BF5B-58D01385E3B2}" srcOrd="6" destOrd="0" presId="urn:microsoft.com/office/officeart/2005/8/layout/list1"/>
    <dgm:cxn modelId="{DC0DD739-2149-43B8-8A5E-A116C0235C5F}" type="presParOf" srcId="{1F359FFC-300D-48FF-8D61-040DD511CA7C}" destId="{C9D3F479-39CB-462D-AE54-3C26C6BF7A4E}" srcOrd="7" destOrd="0" presId="urn:microsoft.com/office/officeart/2005/8/layout/list1"/>
    <dgm:cxn modelId="{7F3D41F8-4F31-4DCF-82DC-714EEE92AB0F}" type="presParOf" srcId="{1F359FFC-300D-48FF-8D61-040DD511CA7C}" destId="{372D0EE8-5618-481D-9E6C-93A9B91BE557}" srcOrd="8" destOrd="0" presId="urn:microsoft.com/office/officeart/2005/8/layout/list1"/>
    <dgm:cxn modelId="{BCFDAFBE-D64D-49EE-A4A8-B6823DC610C2}" type="presParOf" srcId="{372D0EE8-5618-481D-9E6C-93A9B91BE557}" destId="{7AC01C17-FBD4-47B5-86EB-0B2E9E1FA987}" srcOrd="0" destOrd="0" presId="urn:microsoft.com/office/officeart/2005/8/layout/list1"/>
    <dgm:cxn modelId="{5E8CC12F-A651-49C0-AAE6-1160E2B850E2}" type="presParOf" srcId="{372D0EE8-5618-481D-9E6C-93A9B91BE557}" destId="{F56AFFDF-36E9-4280-BE89-B6136196039A}" srcOrd="1" destOrd="0" presId="urn:microsoft.com/office/officeart/2005/8/layout/list1"/>
    <dgm:cxn modelId="{07B5AAE4-490C-403E-A7F8-6FFB8AF4748A}" type="presParOf" srcId="{1F359FFC-300D-48FF-8D61-040DD511CA7C}" destId="{B1CA838F-9C0F-4A6B-9849-02966C820479}" srcOrd="9" destOrd="0" presId="urn:microsoft.com/office/officeart/2005/8/layout/list1"/>
    <dgm:cxn modelId="{670D9DA7-5366-487E-AC1C-1F97689F83A7}" type="presParOf" srcId="{1F359FFC-300D-48FF-8D61-040DD511CA7C}" destId="{7FF125A0-D8F1-4779-A5C0-A5E44B8722E7}" srcOrd="10" destOrd="0" presId="urn:microsoft.com/office/officeart/2005/8/layout/list1"/>
    <dgm:cxn modelId="{9CAA70AB-EB0C-47B4-B7A1-A6D67EFE3200}" type="presParOf" srcId="{1F359FFC-300D-48FF-8D61-040DD511CA7C}" destId="{209D7744-60C2-4ED4-A846-781E3429E76F}" srcOrd="11" destOrd="0" presId="urn:microsoft.com/office/officeart/2005/8/layout/list1"/>
    <dgm:cxn modelId="{AE6F3B26-EAB2-416F-9034-6DEACF45F143}" type="presParOf" srcId="{1F359FFC-300D-48FF-8D61-040DD511CA7C}" destId="{BC75BFAB-8B7D-46F6-9AC9-4F7F426601FC}" srcOrd="12" destOrd="0" presId="urn:microsoft.com/office/officeart/2005/8/layout/list1"/>
    <dgm:cxn modelId="{01E83206-9057-443A-8F3A-AD8B4293632C}" type="presParOf" srcId="{BC75BFAB-8B7D-46F6-9AC9-4F7F426601FC}" destId="{8B22D9C6-F568-4DC5-AEBB-91BF2E63AD6C}" srcOrd="0" destOrd="0" presId="urn:microsoft.com/office/officeart/2005/8/layout/list1"/>
    <dgm:cxn modelId="{72AA01E3-36DE-4E53-A313-B69F05FEC03B}" type="presParOf" srcId="{BC75BFAB-8B7D-46F6-9AC9-4F7F426601FC}" destId="{93F08101-438F-42BC-AEB5-245281994A7E}" srcOrd="1" destOrd="0" presId="urn:microsoft.com/office/officeart/2005/8/layout/list1"/>
    <dgm:cxn modelId="{04BD4611-4F09-4CBB-AB4E-2F96BE9E9658}" type="presParOf" srcId="{1F359FFC-300D-48FF-8D61-040DD511CA7C}" destId="{E2EDAE07-EF97-4DC0-9436-BB34DCF501C7}" srcOrd="13" destOrd="0" presId="urn:microsoft.com/office/officeart/2005/8/layout/list1"/>
    <dgm:cxn modelId="{61B72460-8E98-4E41-8450-EA52C103883C}" type="presParOf" srcId="{1F359FFC-300D-48FF-8D61-040DD511CA7C}" destId="{E3ADE324-D797-48AD-89C4-E34C2EA3BB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FD2077-268B-4740-9438-8DF47DE70A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D63F137-5416-41FC-816F-AE7310B4EF72}">
      <dgm:prSet phldrT="[Текст]"/>
      <dgm:spPr/>
      <dgm:t>
        <a:bodyPr/>
        <a:lstStyle/>
        <a:p>
          <a:r>
            <a:rPr lang="uk-UA" dirty="0" smtClean="0"/>
            <a:t>1)</a:t>
          </a:r>
          <a:endParaRPr lang="uk-UA" dirty="0"/>
        </a:p>
      </dgm:t>
    </dgm:pt>
    <dgm:pt modelId="{274C57DB-D956-472F-A342-0AFC7BE7D912}" type="parTrans" cxnId="{1B60B334-755A-4D39-8F6E-28F636917D3F}">
      <dgm:prSet/>
      <dgm:spPr/>
      <dgm:t>
        <a:bodyPr/>
        <a:lstStyle/>
        <a:p>
          <a:endParaRPr lang="uk-UA"/>
        </a:p>
      </dgm:t>
    </dgm:pt>
    <dgm:pt modelId="{625D07C7-FFD7-4AA0-AC2A-BB91272DDD9F}" type="sibTrans" cxnId="{1B60B334-755A-4D39-8F6E-28F636917D3F}">
      <dgm:prSet/>
      <dgm:spPr/>
      <dgm:t>
        <a:bodyPr/>
        <a:lstStyle/>
        <a:p>
          <a:endParaRPr lang="uk-UA"/>
        </a:p>
      </dgm:t>
    </dgm:pt>
    <dgm:pt modelId="{3B5689D8-CD22-4392-9C91-15D170C2ED84}">
      <dgm:prSet/>
      <dgm:spPr/>
      <dgm:t>
        <a:bodyPr/>
        <a:lstStyle/>
        <a:p>
          <a:r>
            <a:rPr lang="uk-UA" dirty="0" smtClean="0"/>
            <a:t>2)</a:t>
          </a:r>
          <a:endParaRPr lang="uk-UA" dirty="0"/>
        </a:p>
      </dgm:t>
    </dgm:pt>
    <dgm:pt modelId="{05D516B9-56F6-4DB8-B080-0F6720485B8B}" type="parTrans" cxnId="{0989AD3D-C494-4529-8FEB-5076908EE2AE}">
      <dgm:prSet/>
      <dgm:spPr/>
      <dgm:t>
        <a:bodyPr/>
        <a:lstStyle/>
        <a:p>
          <a:endParaRPr lang="uk-UA"/>
        </a:p>
      </dgm:t>
    </dgm:pt>
    <dgm:pt modelId="{DD09C30C-0660-4337-8C32-13387EB6EAD5}" type="sibTrans" cxnId="{0989AD3D-C494-4529-8FEB-5076908EE2AE}">
      <dgm:prSet/>
      <dgm:spPr/>
      <dgm:t>
        <a:bodyPr/>
        <a:lstStyle/>
        <a:p>
          <a:endParaRPr lang="uk-UA"/>
        </a:p>
      </dgm:t>
    </dgm:pt>
    <dgm:pt modelId="{2ECE279C-51EB-494C-8918-1D301A7F2A8C}">
      <dgm:prSet/>
      <dgm:spPr/>
      <dgm:t>
        <a:bodyPr/>
        <a:lstStyle/>
        <a:p>
          <a:r>
            <a:rPr lang="uk-UA" dirty="0" smtClean="0"/>
            <a:t>3)</a:t>
          </a:r>
          <a:endParaRPr lang="uk-UA" dirty="0"/>
        </a:p>
      </dgm:t>
    </dgm:pt>
    <dgm:pt modelId="{CE0A3613-644B-41FE-A3F1-BCBA294BAE79}" type="parTrans" cxnId="{D2041D2C-3690-43E9-A2BD-2A345751ABA6}">
      <dgm:prSet/>
      <dgm:spPr/>
      <dgm:t>
        <a:bodyPr/>
        <a:lstStyle/>
        <a:p>
          <a:endParaRPr lang="uk-UA"/>
        </a:p>
      </dgm:t>
    </dgm:pt>
    <dgm:pt modelId="{4FB95BC6-1B48-472D-9D79-840327DE1D28}" type="sibTrans" cxnId="{D2041D2C-3690-43E9-A2BD-2A345751ABA6}">
      <dgm:prSet/>
      <dgm:spPr/>
      <dgm:t>
        <a:bodyPr/>
        <a:lstStyle/>
        <a:p>
          <a:endParaRPr lang="uk-UA"/>
        </a:p>
      </dgm:t>
    </dgm:pt>
    <dgm:pt modelId="{D32E7502-796F-4A59-B499-FB2CB1FD79A3}">
      <dgm:prSet/>
      <dgm:spPr/>
      <dgm:t>
        <a:bodyPr/>
        <a:lstStyle/>
        <a:p>
          <a:r>
            <a:rPr lang="uk-UA" dirty="0" smtClean="0"/>
            <a:t>4)</a:t>
          </a:r>
          <a:endParaRPr lang="uk-UA" dirty="0"/>
        </a:p>
      </dgm:t>
    </dgm:pt>
    <dgm:pt modelId="{B1350CD3-DDD5-4FBC-A0E4-94D009D1F4D2}" type="parTrans" cxnId="{A994F9B8-7540-42FF-A35A-DDC48DADD767}">
      <dgm:prSet/>
      <dgm:spPr/>
      <dgm:t>
        <a:bodyPr/>
        <a:lstStyle/>
        <a:p>
          <a:endParaRPr lang="uk-UA"/>
        </a:p>
      </dgm:t>
    </dgm:pt>
    <dgm:pt modelId="{3355218F-3145-4C77-A599-F561E8E9580F}" type="sibTrans" cxnId="{A994F9B8-7540-42FF-A35A-DDC48DADD767}">
      <dgm:prSet/>
      <dgm:spPr/>
      <dgm:t>
        <a:bodyPr/>
        <a:lstStyle/>
        <a:p>
          <a:endParaRPr lang="uk-UA"/>
        </a:p>
      </dgm:t>
    </dgm:pt>
    <dgm:pt modelId="{CE9C112A-7315-447D-B013-ED342F9171E4}">
      <dgm:prSet/>
      <dgm:spPr/>
      <dgm:t>
        <a:bodyPr/>
        <a:lstStyle/>
        <a:p>
          <a:r>
            <a:rPr lang="uk-UA" dirty="0" smtClean="0"/>
            <a:t>5)</a:t>
          </a:r>
          <a:endParaRPr lang="uk-UA" dirty="0"/>
        </a:p>
      </dgm:t>
    </dgm:pt>
    <dgm:pt modelId="{B21DF21B-83C1-40D2-8D4E-E8F0C7F74423}" type="parTrans" cxnId="{91AEAC8E-8CB1-4772-BD3B-E64ED55D11A5}">
      <dgm:prSet/>
      <dgm:spPr/>
      <dgm:t>
        <a:bodyPr/>
        <a:lstStyle/>
        <a:p>
          <a:endParaRPr lang="uk-UA"/>
        </a:p>
      </dgm:t>
    </dgm:pt>
    <dgm:pt modelId="{5ABA0317-AEF6-4098-A85D-EDF49376FEBA}" type="sibTrans" cxnId="{91AEAC8E-8CB1-4772-BD3B-E64ED55D11A5}">
      <dgm:prSet/>
      <dgm:spPr/>
      <dgm:t>
        <a:bodyPr/>
        <a:lstStyle/>
        <a:p>
          <a:endParaRPr lang="uk-UA"/>
        </a:p>
      </dgm:t>
    </dgm:pt>
    <dgm:pt modelId="{75AE1C2A-A26F-41AB-98D8-0CA99721FF7D}">
      <dgm:prSet phldrT="[Текст]"/>
      <dgm:spPr/>
      <dgm:t>
        <a:bodyPr/>
        <a:lstStyle/>
        <a:p>
          <a:r>
            <a:rPr lang="uk-UA" smtClean="0"/>
            <a:t>центрального зору;</a:t>
          </a:r>
          <a:endParaRPr lang="uk-UA"/>
        </a:p>
      </dgm:t>
    </dgm:pt>
    <dgm:pt modelId="{288A1890-FDB0-4D97-873B-8C9C59D23134}" type="parTrans" cxnId="{2A17D44C-45DE-43AF-8057-E07886E3A46B}">
      <dgm:prSet/>
      <dgm:spPr/>
      <dgm:t>
        <a:bodyPr/>
        <a:lstStyle/>
        <a:p>
          <a:endParaRPr lang="uk-UA"/>
        </a:p>
      </dgm:t>
    </dgm:pt>
    <dgm:pt modelId="{44AC6D61-0E9B-4F2A-8743-527CC4D03506}" type="sibTrans" cxnId="{2A17D44C-45DE-43AF-8057-E07886E3A46B}">
      <dgm:prSet/>
      <dgm:spPr/>
      <dgm:t>
        <a:bodyPr/>
        <a:lstStyle/>
        <a:p>
          <a:endParaRPr lang="uk-UA"/>
        </a:p>
      </dgm:t>
    </dgm:pt>
    <dgm:pt modelId="{7FC7F4C1-0E6E-4C34-BDB2-943F1DE9321C}">
      <dgm:prSet/>
      <dgm:spPr/>
      <dgm:t>
        <a:bodyPr/>
        <a:lstStyle/>
        <a:p>
          <a:r>
            <a:rPr lang="uk-UA" smtClean="0"/>
            <a:t>периферійного </a:t>
          </a:r>
          <a:r>
            <a:rPr lang="uk-UA" dirty="0" smtClean="0"/>
            <a:t>зору;</a:t>
          </a:r>
          <a:endParaRPr lang="uk-UA" dirty="0"/>
        </a:p>
      </dgm:t>
    </dgm:pt>
    <dgm:pt modelId="{220EE261-F135-4698-B13A-2F373A361964}" type="parTrans" cxnId="{703E1F6D-0C0A-470C-84F0-AD679AEA220E}">
      <dgm:prSet/>
      <dgm:spPr/>
      <dgm:t>
        <a:bodyPr/>
        <a:lstStyle/>
        <a:p>
          <a:endParaRPr lang="uk-UA"/>
        </a:p>
      </dgm:t>
    </dgm:pt>
    <dgm:pt modelId="{6BFA1556-0AE2-45FF-AC48-CDDB9D55B52E}" type="sibTrans" cxnId="{703E1F6D-0C0A-470C-84F0-AD679AEA220E}">
      <dgm:prSet/>
      <dgm:spPr/>
      <dgm:t>
        <a:bodyPr/>
        <a:lstStyle/>
        <a:p>
          <a:endParaRPr lang="uk-UA"/>
        </a:p>
      </dgm:t>
    </dgm:pt>
    <dgm:pt modelId="{60D4FCDC-9C47-4E05-B1A3-ADC6DBD51283}">
      <dgm:prSet/>
      <dgm:spPr/>
      <dgm:t>
        <a:bodyPr/>
        <a:lstStyle/>
        <a:p>
          <a:r>
            <a:rPr lang="uk-UA" smtClean="0"/>
            <a:t>бінокулярного </a:t>
          </a:r>
          <a:r>
            <a:rPr lang="uk-UA" dirty="0" smtClean="0"/>
            <a:t>зору;</a:t>
          </a:r>
          <a:endParaRPr lang="uk-UA" dirty="0"/>
        </a:p>
      </dgm:t>
    </dgm:pt>
    <dgm:pt modelId="{63AF8705-2FE5-43D0-8761-B9584CBD7DCA}" type="parTrans" cxnId="{2E528658-C896-4C16-9569-741BA2B5654E}">
      <dgm:prSet/>
      <dgm:spPr/>
      <dgm:t>
        <a:bodyPr/>
        <a:lstStyle/>
        <a:p>
          <a:endParaRPr lang="uk-UA"/>
        </a:p>
      </dgm:t>
    </dgm:pt>
    <dgm:pt modelId="{86D2E3F3-6014-4FCB-8520-90AA7E0EF270}" type="sibTrans" cxnId="{2E528658-C896-4C16-9569-741BA2B5654E}">
      <dgm:prSet/>
      <dgm:spPr/>
      <dgm:t>
        <a:bodyPr/>
        <a:lstStyle/>
        <a:p>
          <a:endParaRPr lang="uk-UA"/>
        </a:p>
      </dgm:t>
    </dgm:pt>
    <dgm:pt modelId="{9F146BCF-A7C3-4877-A0B6-1DDAE196C3CD}">
      <dgm:prSet/>
      <dgm:spPr/>
      <dgm:t>
        <a:bodyPr/>
        <a:lstStyle/>
        <a:p>
          <a:r>
            <a:rPr lang="uk-UA" smtClean="0"/>
            <a:t>відчуття </a:t>
          </a:r>
          <a:r>
            <a:rPr lang="uk-UA" dirty="0" smtClean="0"/>
            <a:t>світла;</a:t>
          </a:r>
          <a:endParaRPr lang="uk-UA" dirty="0"/>
        </a:p>
      </dgm:t>
    </dgm:pt>
    <dgm:pt modelId="{B8D795B7-7029-41F6-A874-46D232909BEC}" type="parTrans" cxnId="{0558F802-CF2D-42BC-8CB6-40B60E92EDBC}">
      <dgm:prSet/>
      <dgm:spPr/>
      <dgm:t>
        <a:bodyPr/>
        <a:lstStyle/>
        <a:p>
          <a:endParaRPr lang="uk-UA"/>
        </a:p>
      </dgm:t>
    </dgm:pt>
    <dgm:pt modelId="{9D403129-553D-4C5C-AC71-E9E46BDF2A6C}" type="sibTrans" cxnId="{0558F802-CF2D-42BC-8CB6-40B60E92EDBC}">
      <dgm:prSet/>
      <dgm:spPr/>
      <dgm:t>
        <a:bodyPr/>
        <a:lstStyle/>
        <a:p>
          <a:endParaRPr lang="uk-UA"/>
        </a:p>
      </dgm:t>
    </dgm:pt>
    <dgm:pt modelId="{387C9112-6B1A-409F-BB65-FC9DF14B8B8C}">
      <dgm:prSet/>
      <dgm:spPr/>
      <dgm:t>
        <a:bodyPr/>
        <a:lstStyle/>
        <a:p>
          <a:r>
            <a:rPr lang="uk-UA" smtClean="0"/>
            <a:t>відчуття </a:t>
          </a:r>
          <a:r>
            <a:rPr lang="uk-UA" dirty="0" smtClean="0"/>
            <a:t>кольору.</a:t>
          </a:r>
          <a:endParaRPr lang="uk-UA" dirty="0"/>
        </a:p>
      </dgm:t>
    </dgm:pt>
    <dgm:pt modelId="{17B3E6CA-40A5-4DB5-93B7-DBE84DA2D550}" type="parTrans" cxnId="{92D1F031-A067-4C66-A169-A6CE5E4F2E41}">
      <dgm:prSet/>
      <dgm:spPr/>
      <dgm:t>
        <a:bodyPr/>
        <a:lstStyle/>
        <a:p>
          <a:endParaRPr lang="uk-UA"/>
        </a:p>
      </dgm:t>
    </dgm:pt>
    <dgm:pt modelId="{6E9D0437-9283-4544-AC4F-1DA5F9A2FACE}" type="sibTrans" cxnId="{92D1F031-A067-4C66-A169-A6CE5E4F2E41}">
      <dgm:prSet/>
      <dgm:spPr/>
      <dgm:t>
        <a:bodyPr/>
        <a:lstStyle/>
        <a:p>
          <a:endParaRPr lang="uk-UA"/>
        </a:p>
      </dgm:t>
    </dgm:pt>
    <dgm:pt modelId="{E604F00A-9792-483B-8314-F438C2CC4F4E}" type="pres">
      <dgm:prSet presAssocID="{C5FD2077-268B-4740-9438-8DF47DE70A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72563F8-62E2-4E70-87F6-F272394972EA}" type="pres">
      <dgm:prSet presAssocID="{0D63F137-5416-41FC-816F-AE7310B4EF72}" presName="thickLine" presStyleLbl="alignNode1" presStyleIdx="0" presStyleCnt="5"/>
      <dgm:spPr/>
    </dgm:pt>
    <dgm:pt modelId="{DE74A27D-82FB-4E68-AF4E-17818783EFF3}" type="pres">
      <dgm:prSet presAssocID="{0D63F137-5416-41FC-816F-AE7310B4EF72}" presName="horz1" presStyleCnt="0"/>
      <dgm:spPr/>
    </dgm:pt>
    <dgm:pt modelId="{6BEDC2DB-EEA6-46C2-9E05-F3CAE71E28DB}" type="pres">
      <dgm:prSet presAssocID="{0D63F137-5416-41FC-816F-AE7310B4EF72}" presName="tx1" presStyleLbl="revTx" presStyleIdx="0" presStyleCnt="10"/>
      <dgm:spPr/>
      <dgm:t>
        <a:bodyPr/>
        <a:lstStyle/>
        <a:p>
          <a:endParaRPr lang="uk-UA"/>
        </a:p>
      </dgm:t>
    </dgm:pt>
    <dgm:pt modelId="{21FF23D6-F849-4B9C-8527-993FFE76C074}" type="pres">
      <dgm:prSet presAssocID="{0D63F137-5416-41FC-816F-AE7310B4EF72}" presName="vert1" presStyleCnt="0"/>
      <dgm:spPr/>
    </dgm:pt>
    <dgm:pt modelId="{5815B7D3-4D0A-48C3-A694-0907DAE383A3}" type="pres">
      <dgm:prSet presAssocID="{75AE1C2A-A26F-41AB-98D8-0CA99721FF7D}" presName="vertSpace2a" presStyleCnt="0"/>
      <dgm:spPr/>
    </dgm:pt>
    <dgm:pt modelId="{49CE7B8F-D848-4C50-847A-E5CB7402044B}" type="pres">
      <dgm:prSet presAssocID="{75AE1C2A-A26F-41AB-98D8-0CA99721FF7D}" presName="horz2" presStyleCnt="0"/>
      <dgm:spPr/>
    </dgm:pt>
    <dgm:pt modelId="{133F4AAC-C345-4404-91AF-1194EAD005F5}" type="pres">
      <dgm:prSet presAssocID="{75AE1C2A-A26F-41AB-98D8-0CA99721FF7D}" presName="horzSpace2" presStyleCnt="0"/>
      <dgm:spPr/>
    </dgm:pt>
    <dgm:pt modelId="{444F8E1C-038A-4952-8FE0-99327E00B5FD}" type="pres">
      <dgm:prSet presAssocID="{75AE1C2A-A26F-41AB-98D8-0CA99721FF7D}" presName="tx2" presStyleLbl="revTx" presStyleIdx="1" presStyleCnt="10"/>
      <dgm:spPr/>
      <dgm:t>
        <a:bodyPr/>
        <a:lstStyle/>
        <a:p>
          <a:endParaRPr lang="uk-UA"/>
        </a:p>
      </dgm:t>
    </dgm:pt>
    <dgm:pt modelId="{C09C5CEB-181C-46AE-BECC-A9FFAAB1647D}" type="pres">
      <dgm:prSet presAssocID="{75AE1C2A-A26F-41AB-98D8-0CA99721FF7D}" presName="vert2" presStyleCnt="0"/>
      <dgm:spPr/>
    </dgm:pt>
    <dgm:pt modelId="{7AF0DCCD-5E9A-4FDC-A8F0-ECDE56F4C7BD}" type="pres">
      <dgm:prSet presAssocID="{75AE1C2A-A26F-41AB-98D8-0CA99721FF7D}" presName="thinLine2b" presStyleLbl="callout" presStyleIdx="0" presStyleCnt="5"/>
      <dgm:spPr/>
    </dgm:pt>
    <dgm:pt modelId="{A817DB2E-159F-489E-B319-BE58C09CAD94}" type="pres">
      <dgm:prSet presAssocID="{75AE1C2A-A26F-41AB-98D8-0CA99721FF7D}" presName="vertSpace2b" presStyleCnt="0"/>
      <dgm:spPr/>
    </dgm:pt>
    <dgm:pt modelId="{007F24FF-3EAD-4B3F-AD17-C3869B910916}" type="pres">
      <dgm:prSet presAssocID="{3B5689D8-CD22-4392-9C91-15D170C2ED84}" presName="thickLine" presStyleLbl="alignNode1" presStyleIdx="1" presStyleCnt="5"/>
      <dgm:spPr/>
    </dgm:pt>
    <dgm:pt modelId="{C63C43F9-0995-4F07-9CBD-FC98FCC3145C}" type="pres">
      <dgm:prSet presAssocID="{3B5689D8-CD22-4392-9C91-15D170C2ED84}" presName="horz1" presStyleCnt="0"/>
      <dgm:spPr/>
    </dgm:pt>
    <dgm:pt modelId="{5E208930-30DF-45C3-9717-3E548D94F0C4}" type="pres">
      <dgm:prSet presAssocID="{3B5689D8-CD22-4392-9C91-15D170C2ED84}" presName="tx1" presStyleLbl="revTx" presStyleIdx="2" presStyleCnt="10"/>
      <dgm:spPr/>
      <dgm:t>
        <a:bodyPr/>
        <a:lstStyle/>
        <a:p>
          <a:endParaRPr lang="uk-UA"/>
        </a:p>
      </dgm:t>
    </dgm:pt>
    <dgm:pt modelId="{F418DAE5-C107-4C66-9C41-03CD48E47DA9}" type="pres">
      <dgm:prSet presAssocID="{3B5689D8-CD22-4392-9C91-15D170C2ED84}" presName="vert1" presStyleCnt="0"/>
      <dgm:spPr/>
    </dgm:pt>
    <dgm:pt modelId="{B8A9CD94-0831-4E5C-B489-47D4A3C86B0A}" type="pres">
      <dgm:prSet presAssocID="{7FC7F4C1-0E6E-4C34-BDB2-943F1DE9321C}" presName="vertSpace2a" presStyleCnt="0"/>
      <dgm:spPr/>
    </dgm:pt>
    <dgm:pt modelId="{B512E1F1-40AA-4B29-B613-BC0A137103B6}" type="pres">
      <dgm:prSet presAssocID="{7FC7F4C1-0E6E-4C34-BDB2-943F1DE9321C}" presName="horz2" presStyleCnt="0"/>
      <dgm:spPr/>
    </dgm:pt>
    <dgm:pt modelId="{CB6ADEDF-802A-4714-A0E1-BE11F185826D}" type="pres">
      <dgm:prSet presAssocID="{7FC7F4C1-0E6E-4C34-BDB2-943F1DE9321C}" presName="horzSpace2" presStyleCnt="0"/>
      <dgm:spPr/>
    </dgm:pt>
    <dgm:pt modelId="{D1380F74-BB0E-437F-912A-FE2630CFB6D9}" type="pres">
      <dgm:prSet presAssocID="{7FC7F4C1-0E6E-4C34-BDB2-943F1DE9321C}" presName="tx2" presStyleLbl="revTx" presStyleIdx="3" presStyleCnt="10"/>
      <dgm:spPr/>
      <dgm:t>
        <a:bodyPr/>
        <a:lstStyle/>
        <a:p>
          <a:endParaRPr lang="uk-UA"/>
        </a:p>
      </dgm:t>
    </dgm:pt>
    <dgm:pt modelId="{F8ECAEA9-6F43-4205-912C-3EDE35D5748C}" type="pres">
      <dgm:prSet presAssocID="{7FC7F4C1-0E6E-4C34-BDB2-943F1DE9321C}" presName="vert2" presStyleCnt="0"/>
      <dgm:spPr/>
    </dgm:pt>
    <dgm:pt modelId="{C82AB4BF-D0C2-4529-9E00-73E4B4695F13}" type="pres">
      <dgm:prSet presAssocID="{7FC7F4C1-0E6E-4C34-BDB2-943F1DE9321C}" presName="thinLine2b" presStyleLbl="callout" presStyleIdx="1" presStyleCnt="5"/>
      <dgm:spPr/>
    </dgm:pt>
    <dgm:pt modelId="{E923AE46-8E93-4DCC-9EEE-4373E2D75BEB}" type="pres">
      <dgm:prSet presAssocID="{7FC7F4C1-0E6E-4C34-BDB2-943F1DE9321C}" presName="vertSpace2b" presStyleCnt="0"/>
      <dgm:spPr/>
    </dgm:pt>
    <dgm:pt modelId="{18A433C6-0AFA-4C87-8D39-C2B0307490CF}" type="pres">
      <dgm:prSet presAssocID="{2ECE279C-51EB-494C-8918-1D301A7F2A8C}" presName="thickLine" presStyleLbl="alignNode1" presStyleIdx="2" presStyleCnt="5"/>
      <dgm:spPr/>
    </dgm:pt>
    <dgm:pt modelId="{D0C89A00-BB12-48D0-9277-A78F83C107F5}" type="pres">
      <dgm:prSet presAssocID="{2ECE279C-51EB-494C-8918-1D301A7F2A8C}" presName="horz1" presStyleCnt="0"/>
      <dgm:spPr/>
    </dgm:pt>
    <dgm:pt modelId="{2D06E313-42E3-4E41-9B7D-D4A8B74073BC}" type="pres">
      <dgm:prSet presAssocID="{2ECE279C-51EB-494C-8918-1D301A7F2A8C}" presName="tx1" presStyleLbl="revTx" presStyleIdx="4" presStyleCnt="10"/>
      <dgm:spPr/>
      <dgm:t>
        <a:bodyPr/>
        <a:lstStyle/>
        <a:p>
          <a:endParaRPr lang="uk-UA"/>
        </a:p>
      </dgm:t>
    </dgm:pt>
    <dgm:pt modelId="{632540E9-6D2E-49C8-B3F1-AD1E73D01161}" type="pres">
      <dgm:prSet presAssocID="{2ECE279C-51EB-494C-8918-1D301A7F2A8C}" presName="vert1" presStyleCnt="0"/>
      <dgm:spPr/>
    </dgm:pt>
    <dgm:pt modelId="{10A7C336-C419-4C33-8EE9-6B1195DD4CDA}" type="pres">
      <dgm:prSet presAssocID="{60D4FCDC-9C47-4E05-B1A3-ADC6DBD51283}" presName="vertSpace2a" presStyleCnt="0"/>
      <dgm:spPr/>
    </dgm:pt>
    <dgm:pt modelId="{4FA2805E-854E-47D5-B754-A8CCA207637E}" type="pres">
      <dgm:prSet presAssocID="{60D4FCDC-9C47-4E05-B1A3-ADC6DBD51283}" presName="horz2" presStyleCnt="0"/>
      <dgm:spPr/>
    </dgm:pt>
    <dgm:pt modelId="{5BFC1DC2-0AE5-4410-A4B1-6E9D133C6336}" type="pres">
      <dgm:prSet presAssocID="{60D4FCDC-9C47-4E05-B1A3-ADC6DBD51283}" presName="horzSpace2" presStyleCnt="0"/>
      <dgm:spPr/>
    </dgm:pt>
    <dgm:pt modelId="{ACF63213-E669-402A-9B0E-4F88AA3B7F18}" type="pres">
      <dgm:prSet presAssocID="{60D4FCDC-9C47-4E05-B1A3-ADC6DBD51283}" presName="tx2" presStyleLbl="revTx" presStyleIdx="5" presStyleCnt="10"/>
      <dgm:spPr/>
      <dgm:t>
        <a:bodyPr/>
        <a:lstStyle/>
        <a:p>
          <a:endParaRPr lang="uk-UA"/>
        </a:p>
      </dgm:t>
    </dgm:pt>
    <dgm:pt modelId="{282545C4-F424-4CA0-9811-2E73A10DA9DF}" type="pres">
      <dgm:prSet presAssocID="{60D4FCDC-9C47-4E05-B1A3-ADC6DBD51283}" presName="vert2" presStyleCnt="0"/>
      <dgm:spPr/>
    </dgm:pt>
    <dgm:pt modelId="{D9A0300B-1C2C-4016-834D-082058C58880}" type="pres">
      <dgm:prSet presAssocID="{60D4FCDC-9C47-4E05-B1A3-ADC6DBD51283}" presName="thinLine2b" presStyleLbl="callout" presStyleIdx="2" presStyleCnt="5"/>
      <dgm:spPr/>
    </dgm:pt>
    <dgm:pt modelId="{5009487B-7C2E-4BAE-911D-1C4DB2C4972D}" type="pres">
      <dgm:prSet presAssocID="{60D4FCDC-9C47-4E05-B1A3-ADC6DBD51283}" presName="vertSpace2b" presStyleCnt="0"/>
      <dgm:spPr/>
    </dgm:pt>
    <dgm:pt modelId="{371C2AE0-A11E-431A-BBAB-45CBEB940367}" type="pres">
      <dgm:prSet presAssocID="{D32E7502-796F-4A59-B499-FB2CB1FD79A3}" presName="thickLine" presStyleLbl="alignNode1" presStyleIdx="3" presStyleCnt="5"/>
      <dgm:spPr/>
    </dgm:pt>
    <dgm:pt modelId="{BD6141F1-41CA-4307-84B9-086B4E4A84B2}" type="pres">
      <dgm:prSet presAssocID="{D32E7502-796F-4A59-B499-FB2CB1FD79A3}" presName="horz1" presStyleCnt="0"/>
      <dgm:spPr/>
    </dgm:pt>
    <dgm:pt modelId="{4DD6D99F-A901-4C20-B0AA-D7A625640F37}" type="pres">
      <dgm:prSet presAssocID="{D32E7502-796F-4A59-B499-FB2CB1FD79A3}" presName="tx1" presStyleLbl="revTx" presStyleIdx="6" presStyleCnt="10"/>
      <dgm:spPr/>
      <dgm:t>
        <a:bodyPr/>
        <a:lstStyle/>
        <a:p>
          <a:endParaRPr lang="uk-UA"/>
        </a:p>
      </dgm:t>
    </dgm:pt>
    <dgm:pt modelId="{7F331FB8-5DCE-47E6-B27A-0F5175D5D35E}" type="pres">
      <dgm:prSet presAssocID="{D32E7502-796F-4A59-B499-FB2CB1FD79A3}" presName="vert1" presStyleCnt="0"/>
      <dgm:spPr/>
    </dgm:pt>
    <dgm:pt modelId="{0F5B33C5-B7BB-4CB0-8B9A-E71C97E022B4}" type="pres">
      <dgm:prSet presAssocID="{9F146BCF-A7C3-4877-A0B6-1DDAE196C3CD}" presName="vertSpace2a" presStyleCnt="0"/>
      <dgm:spPr/>
    </dgm:pt>
    <dgm:pt modelId="{96EBD3BF-B203-4601-98CE-0FEC02160F93}" type="pres">
      <dgm:prSet presAssocID="{9F146BCF-A7C3-4877-A0B6-1DDAE196C3CD}" presName="horz2" presStyleCnt="0"/>
      <dgm:spPr/>
    </dgm:pt>
    <dgm:pt modelId="{354E19D0-2342-4223-8251-D65196D1CC20}" type="pres">
      <dgm:prSet presAssocID="{9F146BCF-A7C3-4877-A0B6-1DDAE196C3CD}" presName="horzSpace2" presStyleCnt="0"/>
      <dgm:spPr/>
    </dgm:pt>
    <dgm:pt modelId="{57558FA1-81F2-4E4A-9467-737129DBDBA1}" type="pres">
      <dgm:prSet presAssocID="{9F146BCF-A7C3-4877-A0B6-1DDAE196C3CD}" presName="tx2" presStyleLbl="revTx" presStyleIdx="7" presStyleCnt="10"/>
      <dgm:spPr/>
      <dgm:t>
        <a:bodyPr/>
        <a:lstStyle/>
        <a:p>
          <a:endParaRPr lang="uk-UA"/>
        </a:p>
      </dgm:t>
    </dgm:pt>
    <dgm:pt modelId="{27DD0F80-25B4-45A0-A408-D21D0388E99B}" type="pres">
      <dgm:prSet presAssocID="{9F146BCF-A7C3-4877-A0B6-1DDAE196C3CD}" presName="vert2" presStyleCnt="0"/>
      <dgm:spPr/>
    </dgm:pt>
    <dgm:pt modelId="{50F2720A-70C5-4153-BDFD-BA7EEF8F8EB2}" type="pres">
      <dgm:prSet presAssocID="{9F146BCF-A7C3-4877-A0B6-1DDAE196C3CD}" presName="thinLine2b" presStyleLbl="callout" presStyleIdx="3" presStyleCnt="5"/>
      <dgm:spPr/>
    </dgm:pt>
    <dgm:pt modelId="{430AB069-FD19-46AC-AD5F-88BF30BB0722}" type="pres">
      <dgm:prSet presAssocID="{9F146BCF-A7C3-4877-A0B6-1DDAE196C3CD}" presName="vertSpace2b" presStyleCnt="0"/>
      <dgm:spPr/>
    </dgm:pt>
    <dgm:pt modelId="{B3487C2B-9FDE-43D2-A020-7BC79BBF202D}" type="pres">
      <dgm:prSet presAssocID="{CE9C112A-7315-447D-B013-ED342F9171E4}" presName="thickLine" presStyleLbl="alignNode1" presStyleIdx="4" presStyleCnt="5"/>
      <dgm:spPr/>
    </dgm:pt>
    <dgm:pt modelId="{A4C8FC3B-4DE3-4028-94B6-7FF795D70C4F}" type="pres">
      <dgm:prSet presAssocID="{CE9C112A-7315-447D-B013-ED342F9171E4}" presName="horz1" presStyleCnt="0"/>
      <dgm:spPr/>
    </dgm:pt>
    <dgm:pt modelId="{3F26FEA9-2C7C-4B11-9966-34A441497A50}" type="pres">
      <dgm:prSet presAssocID="{CE9C112A-7315-447D-B013-ED342F9171E4}" presName="tx1" presStyleLbl="revTx" presStyleIdx="8" presStyleCnt="10"/>
      <dgm:spPr/>
      <dgm:t>
        <a:bodyPr/>
        <a:lstStyle/>
        <a:p>
          <a:endParaRPr lang="uk-UA"/>
        </a:p>
      </dgm:t>
    </dgm:pt>
    <dgm:pt modelId="{034C81F5-C2F9-418B-A397-B57289DD6B3D}" type="pres">
      <dgm:prSet presAssocID="{CE9C112A-7315-447D-B013-ED342F9171E4}" presName="vert1" presStyleCnt="0"/>
      <dgm:spPr/>
    </dgm:pt>
    <dgm:pt modelId="{A6459591-84CA-4187-BBE5-C8C33FC7B1B8}" type="pres">
      <dgm:prSet presAssocID="{387C9112-6B1A-409F-BB65-FC9DF14B8B8C}" presName="vertSpace2a" presStyleCnt="0"/>
      <dgm:spPr/>
    </dgm:pt>
    <dgm:pt modelId="{B881A2CC-BFC5-453B-B712-0D5F89DDF33A}" type="pres">
      <dgm:prSet presAssocID="{387C9112-6B1A-409F-BB65-FC9DF14B8B8C}" presName="horz2" presStyleCnt="0"/>
      <dgm:spPr/>
    </dgm:pt>
    <dgm:pt modelId="{303D9117-714E-4232-8F3E-D07940BACB08}" type="pres">
      <dgm:prSet presAssocID="{387C9112-6B1A-409F-BB65-FC9DF14B8B8C}" presName="horzSpace2" presStyleCnt="0"/>
      <dgm:spPr/>
    </dgm:pt>
    <dgm:pt modelId="{5AAED40E-1EAB-4547-91F1-97F71AE5735A}" type="pres">
      <dgm:prSet presAssocID="{387C9112-6B1A-409F-BB65-FC9DF14B8B8C}" presName="tx2" presStyleLbl="revTx" presStyleIdx="9" presStyleCnt="10"/>
      <dgm:spPr/>
      <dgm:t>
        <a:bodyPr/>
        <a:lstStyle/>
        <a:p>
          <a:endParaRPr lang="uk-UA"/>
        </a:p>
      </dgm:t>
    </dgm:pt>
    <dgm:pt modelId="{DE7AA034-C509-4D97-8942-C404F88BF686}" type="pres">
      <dgm:prSet presAssocID="{387C9112-6B1A-409F-BB65-FC9DF14B8B8C}" presName="vert2" presStyleCnt="0"/>
      <dgm:spPr/>
    </dgm:pt>
    <dgm:pt modelId="{0A52B093-6557-47E2-A471-3EBB84288D2F}" type="pres">
      <dgm:prSet presAssocID="{387C9112-6B1A-409F-BB65-FC9DF14B8B8C}" presName="thinLine2b" presStyleLbl="callout" presStyleIdx="4" presStyleCnt="5"/>
      <dgm:spPr/>
    </dgm:pt>
    <dgm:pt modelId="{45F26169-FC63-491C-85FF-67BF0904DB85}" type="pres">
      <dgm:prSet presAssocID="{387C9112-6B1A-409F-BB65-FC9DF14B8B8C}" presName="vertSpace2b" presStyleCnt="0"/>
      <dgm:spPr/>
    </dgm:pt>
  </dgm:ptLst>
  <dgm:cxnLst>
    <dgm:cxn modelId="{6DBDB5F6-624D-47DA-A246-6E4C9E71F695}" type="presOf" srcId="{75AE1C2A-A26F-41AB-98D8-0CA99721FF7D}" destId="{444F8E1C-038A-4952-8FE0-99327E00B5FD}" srcOrd="0" destOrd="0" presId="urn:microsoft.com/office/officeart/2008/layout/LinedList"/>
    <dgm:cxn modelId="{91AEAC8E-8CB1-4772-BD3B-E64ED55D11A5}" srcId="{C5FD2077-268B-4740-9438-8DF47DE70AFA}" destId="{CE9C112A-7315-447D-B013-ED342F9171E4}" srcOrd="4" destOrd="0" parTransId="{B21DF21B-83C1-40D2-8D4E-E8F0C7F74423}" sibTransId="{5ABA0317-AEF6-4098-A85D-EDF49376FEBA}"/>
    <dgm:cxn modelId="{D2041D2C-3690-43E9-A2BD-2A345751ABA6}" srcId="{C5FD2077-268B-4740-9438-8DF47DE70AFA}" destId="{2ECE279C-51EB-494C-8918-1D301A7F2A8C}" srcOrd="2" destOrd="0" parTransId="{CE0A3613-644B-41FE-A3F1-BCBA294BAE79}" sibTransId="{4FB95BC6-1B48-472D-9D79-840327DE1D28}"/>
    <dgm:cxn modelId="{AC97B784-445B-4D3C-9505-1CD4C11D7C15}" type="presOf" srcId="{0D63F137-5416-41FC-816F-AE7310B4EF72}" destId="{6BEDC2DB-EEA6-46C2-9E05-F3CAE71E28DB}" srcOrd="0" destOrd="0" presId="urn:microsoft.com/office/officeart/2008/layout/LinedList"/>
    <dgm:cxn modelId="{0558F802-CF2D-42BC-8CB6-40B60E92EDBC}" srcId="{D32E7502-796F-4A59-B499-FB2CB1FD79A3}" destId="{9F146BCF-A7C3-4877-A0B6-1DDAE196C3CD}" srcOrd="0" destOrd="0" parTransId="{B8D795B7-7029-41F6-A874-46D232909BEC}" sibTransId="{9D403129-553D-4C5C-AC71-E9E46BDF2A6C}"/>
    <dgm:cxn modelId="{2E528658-C896-4C16-9569-741BA2B5654E}" srcId="{2ECE279C-51EB-494C-8918-1D301A7F2A8C}" destId="{60D4FCDC-9C47-4E05-B1A3-ADC6DBD51283}" srcOrd="0" destOrd="0" parTransId="{63AF8705-2FE5-43D0-8761-B9584CBD7DCA}" sibTransId="{86D2E3F3-6014-4FCB-8520-90AA7E0EF270}"/>
    <dgm:cxn modelId="{036D0C20-076E-41E5-8C84-D0A4C5FF49B1}" type="presOf" srcId="{9F146BCF-A7C3-4877-A0B6-1DDAE196C3CD}" destId="{57558FA1-81F2-4E4A-9467-737129DBDBA1}" srcOrd="0" destOrd="0" presId="urn:microsoft.com/office/officeart/2008/layout/LinedList"/>
    <dgm:cxn modelId="{F645C0EB-24AA-4C47-8364-FB70A6C10EF2}" type="presOf" srcId="{CE9C112A-7315-447D-B013-ED342F9171E4}" destId="{3F26FEA9-2C7C-4B11-9966-34A441497A50}" srcOrd="0" destOrd="0" presId="urn:microsoft.com/office/officeart/2008/layout/LinedList"/>
    <dgm:cxn modelId="{92D1F031-A067-4C66-A169-A6CE5E4F2E41}" srcId="{CE9C112A-7315-447D-B013-ED342F9171E4}" destId="{387C9112-6B1A-409F-BB65-FC9DF14B8B8C}" srcOrd="0" destOrd="0" parTransId="{17B3E6CA-40A5-4DB5-93B7-DBE84DA2D550}" sibTransId="{6E9D0437-9283-4544-AC4F-1DA5F9A2FACE}"/>
    <dgm:cxn modelId="{2A17D44C-45DE-43AF-8057-E07886E3A46B}" srcId="{0D63F137-5416-41FC-816F-AE7310B4EF72}" destId="{75AE1C2A-A26F-41AB-98D8-0CA99721FF7D}" srcOrd="0" destOrd="0" parTransId="{288A1890-FDB0-4D97-873B-8C9C59D23134}" sibTransId="{44AC6D61-0E9B-4F2A-8743-527CC4D03506}"/>
    <dgm:cxn modelId="{703E1F6D-0C0A-470C-84F0-AD679AEA220E}" srcId="{3B5689D8-CD22-4392-9C91-15D170C2ED84}" destId="{7FC7F4C1-0E6E-4C34-BDB2-943F1DE9321C}" srcOrd="0" destOrd="0" parTransId="{220EE261-F135-4698-B13A-2F373A361964}" sibTransId="{6BFA1556-0AE2-45FF-AC48-CDDB9D55B52E}"/>
    <dgm:cxn modelId="{F9AACF79-3800-4B35-84F1-9E71F0D12B39}" type="presOf" srcId="{C5FD2077-268B-4740-9438-8DF47DE70AFA}" destId="{E604F00A-9792-483B-8314-F438C2CC4F4E}" srcOrd="0" destOrd="0" presId="urn:microsoft.com/office/officeart/2008/layout/LinedList"/>
    <dgm:cxn modelId="{D964DD5A-CD80-4586-A7AE-1F31A8273D2B}" type="presOf" srcId="{7FC7F4C1-0E6E-4C34-BDB2-943F1DE9321C}" destId="{D1380F74-BB0E-437F-912A-FE2630CFB6D9}" srcOrd="0" destOrd="0" presId="urn:microsoft.com/office/officeart/2008/layout/LinedList"/>
    <dgm:cxn modelId="{1B60B334-755A-4D39-8F6E-28F636917D3F}" srcId="{C5FD2077-268B-4740-9438-8DF47DE70AFA}" destId="{0D63F137-5416-41FC-816F-AE7310B4EF72}" srcOrd="0" destOrd="0" parTransId="{274C57DB-D956-472F-A342-0AFC7BE7D912}" sibTransId="{625D07C7-FFD7-4AA0-AC2A-BB91272DDD9F}"/>
    <dgm:cxn modelId="{2DA0E7AD-6683-4B9E-AC26-0E8F3371840B}" type="presOf" srcId="{2ECE279C-51EB-494C-8918-1D301A7F2A8C}" destId="{2D06E313-42E3-4E41-9B7D-D4A8B74073BC}" srcOrd="0" destOrd="0" presId="urn:microsoft.com/office/officeart/2008/layout/LinedList"/>
    <dgm:cxn modelId="{8AA7B0AD-C7CE-411C-B01F-EF0F50D1954F}" type="presOf" srcId="{60D4FCDC-9C47-4E05-B1A3-ADC6DBD51283}" destId="{ACF63213-E669-402A-9B0E-4F88AA3B7F18}" srcOrd="0" destOrd="0" presId="urn:microsoft.com/office/officeart/2008/layout/LinedList"/>
    <dgm:cxn modelId="{CEBC0688-E012-40BE-8A3A-CCDFFC2E9A84}" type="presOf" srcId="{D32E7502-796F-4A59-B499-FB2CB1FD79A3}" destId="{4DD6D99F-A901-4C20-B0AA-D7A625640F37}" srcOrd="0" destOrd="0" presId="urn:microsoft.com/office/officeart/2008/layout/LinedList"/>
    <dgm:cxn modelId="{0989AD3D-C494-4529-8FEB-5076908EE2AE}" srcId="{C5FD2077-268B-4740-9438-8DF47DE70AFA}" destId="{3B5689D8-CD22-4392-9C91-15D170C2ED84}" srcOrd="1" destOrd="0" parTransId="{05D516B9-56F6-4DB8-B080-0F6720485B8B}" sibTransId="{DD09C30C-0660-4337-8C32-13387EB6EAD5}"/>
    <dgm:cxn modelId="{17F39D45-A02D-4753-9A67-8579B20DB6CE}" type="presOf" srcId="{3B5689D8-CD22-4392-9C91-15D170C2ED84}" destId="{5E208930-30DF-45C3-9717-3E548D94F0C4}" srcOrd="0" destOrd="0" presId="urn:microsoft.com/office/officeart/2008/layout/LinedList"/>
    <dgm:cxn modelId="{A994F9B8-7540-42FF-A35A-DDC48DADD767}" srcId="{C5FD2077-268B-4740-9438-8DF47DE70AFA}" destId="{D32E7502-796F-4A59-B499-FB2CB1FD79A3}" srcOrd="3" destOrd="0" parTransId="{B1350CD3-DDD5-4FBC-A0E4-94D009D1F4D2}" sibTransId="{3355218F-3145-4C77-A599-F561E8E9580F}"/>
    <dgm:cxn modelId="{067B159A-CCFE-49D1-B771-8A1806997C6E}" type="presOf" srcId="{387C9112-6B1A-409F-BB65-FC9DF14B8B8C}" destId="{5AAED40E-1EAB-4547-91F1-97F71AE5735A}" srcOrd="0" destOrd="0" presId="urn:microsoft.com/office/officeart/2008/layout/LinedList"/>
    <dgm:cxn modelId="{4B024303-551A-4D3B-825B-93100D8E2563}" type="presParOf" srcId="{E604F00A-9792-483B-8314-F438C2CC4F4E}" destId="{072563F8-62E2-4E70-87F6-F272394972EA}" srcOrd="0" destOrd="0" presId="urn:microsoft.com/office/officeart/2008/layout/LinedList"/>
    <dgm:cxn modelId="{72AC74F9-38DC-4723-8B1B-022CE0C5AD97}" type="presParOf" srcId="{E604F00A-9792-483B-8314-F438C2CC4F4E}" destId="{DE74A27D-82FB-4E68-AF4E-17818783EFF3}" srcOrd="1" destOrd="0" presId="urn:microsoft.com/office/officeart/2008/layout/LinedList"/>
    <dgm:cxn modelId="{8BB03D42-2EEE-412A-B93B-07A96DDC6F7E}" type="presParOf" srcId="{DE74A27D-82FB-4E68-AF4E-17818783EFF3}" destId="{6BEDC2DB-EEA6-46C2-9E05-F3CAE71E28DB}" srcOrd="0" destOrd="0" presId="urn:microsoft.com/office/officeart/2008/layout/LinedList"/>
    <dgm:cxn modelId="{B2CD556A-EEF3-4C6A-9B83-0D2651BAB1B1}" type="presParOf" srcId="{DE74A27D-82FB-4E68-AF4E-17818783EFF3}" destId="{21FF23D6-F849-4B9C-8527-993FFE76C074}" srcOrd="1" destOrd="0" presId="urn:microsoft.com/office/officeart/2008/layout/LinedList"/>
    <dgm:cxn modelId="{7B49D0EF-E38B-43EB-BC17-454280C5B3AB}" type="presParOf" srcId="{21FF23D6-F849-4B9C-8527-993FFE76C074}" destId="{5815B7D3-4D0A-48C3-A694-0907DAE383A3}" srcOrd="0" destOrd="0" presId="urn:microsoft.com/office/officeart/2008/layout/LinedList"/>
    <dgm:cxn modelId="{EE632D5D-784D-4FAD-A355-CF74D4EC8B82}" type="presParOf" srcId="{21FF23D6-F849-4B9C-8527-993FFE76C074}" destId="{49CE7B8F-D848-4C50-847A-E5CB7402044B}" srcOrd="1" destOrd="0" presId="urn:microsoft.com/office/officeart/2008/layout/LinedList"/>
    <dgm:cxn modelId="{DBEE9594-3F3A-4E91-A36C-CB955A3F76BB}" type="presParOf" srcId="{49CE7B8F-D848-4C50-847A-E5CB7402044B}" destId="{133F4AAC-C345-4404-91AF-1194EAD005F5}" srcOrd="0" destOrd="0" presId="urn:microsoft.com/office/officeart/2008/layout/LinedList"/>
    <dgm:cxn modelId="{D5D16DE0-6983-47E9-9DFB-FE09C3D9FBCE}" type="presParOf" srcId="{49CE7B8F-D848-4C50-847A-E5CB7402044B}" destId="{444F8E1C-038A-4952-8FE0-99327E00B5FD}" srcOrd="1" destOrd="0" presId="urn:microsoft.com/office/officeart/2008/layout/LinedList"/>
    <dgm:cxn modelId="{42C80A2C-7468-4504-92C4-0C086944A169}" type="presParOf" srcId="{49CE7B8F-D848-4C50-847A-E5CB7402044B}" destId="{C09C5CEB-181C-46AE-BECC-A9FFAAB1647D}" srcOrd="2" destOrd="0" presId="urn:microsoft.com/office/officeart/2008/layout/LinedList"/>
    <dgm:cxn modelId="{CEE9CAAB-E0EC-4688-AE9E-4B7A5D9D0145}" type="presParOf" srcId="{21FF23D6-F849-4B9C-8527-993FFE76C074}" destId="{7AF0DCCD-5E9A-4FDC-A8F0-ECDE56F4C7BD}" srcOrd="2" destOrd="0" presId="urn:microsoft.com/office/officeart/2008/layout/LinedList"/>
    <dgm:cxn modelId="{91A0C648-D47B-4234-B604-B66312398DCE}" type="presParOf" srcId="{21FF23D6-F849-4B9C-8527-993FFE76C074}" destId="{A817DB2E-159F-489E-B319-BE58C09CAD94}" srcOrd="3" destOrd="0" presId="urn:microsoft.com/office/officeart/2008/layout/LinedList"/>
    <dgm:cxn modelId="{CA98FA47-DE35-4B05-8973-3ADA4567ABFE}" type="presParOf" srcId="{E604F00A-9792-483B-8314-F438C2CC4F4E}" destId="{007F24FF-3EAD-4B3F-AD17-C3869B910916}" srcOrd="2" destOrd="0" presId="urn:microsoft.com/office/officeart/2008/layout/LinedList"/>
    <dgm:cxn modelId="{E98F1EF5-1EA1-4927-86B5-89817365B1BE}" type="presParOf" srcId="{E604F00A-9792-483B-8314-F438C2CC4F4E}" destId="{C63C43F9-0995-4F07-9CBD-FC98FCC3145C}" srcOrd="3" destOrd="0" presId="urn:microsoft.com/office/officeart/2008/layout/LinedList"/>
    <dgm:cxn modelId="{2D2DF3DD-1D56-472E-B43F-6DEA95FCE8EC}" type="presParOf" srcId="{C63C43F9-0995-4F07-9CBD-FC98FCC3145C}" destId="{5E208930-30DF-45C3-9717-3E548D94F0C4}" srcOrd="0" destOrd="0" presId="urn:microsoft.com/office/officeart/2008/layout/LinedList"/>
    <dgm:cxn modelId="{2901F2E7-5915-4C40-A28F-A758839443F8}" type="presParOf" srcId="{C63C43F9-0995-4F07-9CBD-FC98FCC3145C}" destId="{F418DAE5-C107-4C66-9C41-03CD48E47DA9}" srcOrd="1" destOrd="0" presId="urn:microsoft.com/office/officeart/2008/layout/LinedList"/>
    <dgm:cxn modelId="{69784518-B08D-4ED2-BF9A-19898F232E70}" type="presParOf" srcId="{F418DAE5-C107-4C66-9C41-03CD48E47DA9}" destId="{B8A9CD94-0831-4E5C-B489-47D4A3C86B0A}" srcOrd="0" destOrd="0" presId="urn:microsoft.com/office/officeart/2008/layout/LinedList"/>
    <dgm:cxn modelId="{78A8261D-D2D1-4946-B0BD-0EB2258E01C4}" type="presParOf" srcId="{F418DAE5-C107-4C66-9C41-03CD48E47DA9}" destId="{B512E1F1-40AA-4B29-B613-BC0A137103B6}" srcOrd="1" destOrd="0" presId="urn:microsoft.com/office/officeart/2008/layout/LinedList"/>
    <dgm:cxn modelId="{A0F51A0A-36BC-4171-99DA-298B8ECF3D25}" type="presParOf" srcId="{B512E1F1-40AA-4B29-B613-BC0A137103B6}" destId="{CB6ADEDF-802A-4714-A0E1-BE11F185826D}" srcOrd="0" destOrd="0" presId="urn:microsoft.com/office/officeart/2008/layout/LinedList"/>
    <dgm:cxn modelId="{4AA880FA-23ED-4FA4-A229-6952FB5C3D4D}" type="presParOf" srcId="{B512E1F1-40AA-4B29-B613-BC0A137103B6}" destId="{D1380F74-BB0E-437F-912A-FE2630CFB6D9}" srcOrd="1" destOrd="0" presId="urn:microsoft.com/office/officeart/2008/layout/LinedList"/>
    <dgm:cxn modelId="{F7E7B305-93C2-4A85-9868-DAD2FFE80B9C}" type="presParOf" srcId="{B512E1F1-40AA-4B29-B613-BC0A137103B6}" destId="{F8ECAEA9-6F43-4205-912C-3EDE35D5748C}" srcOrd="2" destOrd="0" presId="urn:microsoft.com/office/officeart/2008/layout/LinedList"/>
    <dgm:cxn modelId="{88D86027-CD61-4A8D-B49A-FEDD05B1B850}" type="presParOf" srcId="{F418DAE5-C107-4C66-9C41-03CD48E47DA9}" destId="{C82AB4BF-D0C2-4529-9E00-73E4B4695F13}" srcOrd="2" destOrd="0" presId="urn:microsoft.com/office/officeart/2008/layout/LinedList"/>
    <dgm:cxn modelId="{7EAF17B1-1EFB-4C22-B119-8BE78324CECB}" type="presParOf" srcId="{F418DAE5-C107-4C66-9C41-03CD48E47DA9}" destId="{E923AE46-8E93-4DCC-9EEE-4373E2D75BEB}" srcOrd="3" destOrd="0" presId="urn:microsoft.com/office/officeart/2008/layout/LinedList"/>
    <dgm:cxn modelId="{1A39A3FA-59CC-4648-B8E1-32D7B15A0BB1}" type="presParOf" srcId="{E604F00A-9792-483B-8314-F438C2CC4F4E}" destId="{18A433C6-0AFA-4C87-8D39-C2B0307490CF}" srcOrd="4" destOrd="0" presId="urn:microsoft.com/office/officeart/2008/layout/LinedList"/>
    <dgm:cxn modelId="{698EA41A-A366-4930-BA26-3B49D3F2864D}" type="presParOf" srcId="{E604F00A-9792-483B-8314-F438C2CC4F4E}" destId="{D0C89A00-BB12-48D0-9277-A78F83C107F5}" srcOrd="5" destOrd="0" presId="urn:microsoft.com/office/officeart/2008/layout/LinedList"/>
    <dgm:cxn modelId="{89663AE0-C849-4365-B1E3-E15292FFE4B6}" type="presParOf" srcId="{D0C89A00-BB12-48D0-9277-A78F83C107F5}" destId="{2D06E313-42E3-4E41-9B7D-D4A8B74073BC}" srcOrd="0" destOrd="0" presId="urn:microsoft.com/office/officeart/2008/layout/LinedList"/>
    <dgm:cxn modelId="{74F4FEC4-BF8B-4CE2-9A55-8DFBABBC92FD}" type="presParOf" srcId="{D0C89A00-BB12-48D0-9277-A78F83C107F5}" destId="{632540E9-6D2E-49C8-B3F1-AD1E73D01161}" srcOrd="1" destOrd="0" presId="urn:microsoft.com/office/officeart/2008/layout/LinedList"/>
    <dgm:cxn modelId="{9508FA9F-3242-4CF0-A27F-F9B8624B0E8B}" type="presParOf" srcId="{632540E9-6D2E-49C8-B3F1-AD1E73D01161}" destId="{10A7C336-C419-4C33-8EE9-6B1195DD4CDA}" srcOrd="0" destOrd="0" presId="urn:microsoft.com/office/officeart/2008/layout/LinedList"/>
    <dgm:cxn modelId="{F7AB29E5-CD86-4F2A-8491-54562F3660AA}" type="presParOf" srcId="{632540E9-6D2E-49C8-B3F1-AD1E73D01161}" destId="{4FA2805E-854E-47D5-B754-A8CCA207637E}" srcOrd="1" destOrd="0" presId="urn:microsoft.com/office/officeart/2008/layout/LinedList"/>
    <dgm:cxn modelId="{C0DA87BD-6BE6-4155-9EE1-8874276359F7}" type="presParOf" srcId="{4FA2805E-854E-47D5-B754-A8CCA207637E}" destId="{5BFC1DC2-0AE5-4410-A4B1-6E9D133C6336}" srcOrd="0" destOrd="0" presId="urn:microsoft.com/office/officeart/2008/layout/LinedList"/>
    <dgm:cxn modelId="{06C4CFEC-2F2F-481A-913B-384358F319ED}" type="presParOf" srcId="{4FA2805E-854E-47D5-B754-A8CCA207637E}" destId="{ACF63213-E669-402A-9B0E-4F88AA3B7F18}" srcOrd="1" destOrd="0" presId="urn:microsoft.com/office/officeart/2008/layout/LinedList"/>
    <dgm:cxn modelId="{8CA95BDA-0EBF-4B8E-B7E8-B8F39E3765BC}" type="presParOf" srcId="{4FA2805E-854E-47D5-B754-A8CCA207637E}" destId="{282545C4-F424-4CA0-9811-2E73A10DA9DF}" srcOrd="2" destOrd="0" presId="urn:microsoft.com/office/officeart/2008/layout/LinedList"/>
    <dgm:cxn modelId="{22352DC1-E3CF-42A3-A6D9-FF5F463196F0}" type="presParOf" srcId="{632540E9-6D2E-49C8-B3F1-AD1E73D01161}" destId="{D9A0300B-1C2C-4016-834D-082058C58880}" srcOrd="2" destOrd="0" presId="urn:microsoft.com/office/officeart/2008/layout/LinedList"/>
    <dgm:cxn modelId="{21FDF077-B4DF-4277-9ED8-72A64C180406}" type="presParOf" srcId="{632540E9-6D2E-49C8-B3F1-AD1E73D01161}" destId="{5009487B-7C2E-4BAE-911D-1C4DB2C4972D}" srcOrd="3" destOrd="0" presId="urn:microsoft.com/office/officeart/2008/layout/LinedList"/>
    <dgm:cxn modelId="{E350D0C8-2CA3-4C5E-B531-2B09A32E7B2D}" type="presParOf" srcId="{E604F00A-9792-483B-8314-F438C2CC4F4E}" destId="{371C2AE0-A11E-431A-BBAB-45CBEB940367}" srcOrd="6" destOrd="0" presId="urn:microsoft.com/office/officeart/2008/layout/LinedList"/>
    <dgm:cxn modelId="{306189AC-D746-4EF8-9265-EA2D4E1C98BE}" type="presParOf" srcId="{E604F00A-9792-483B-8314-F438C2CC4F4E}" destId="{BD6141F1-41CA-4307-84B9-086B4E4A84B2}" srcOrd="7" destOrd="0" presId="urn:microsoft.com/office/officeart/2008/layout/LinedList"/>
    <dgm:cxn modelId="{9F12E299-74CE-44AE-A6B7-191D20E8589D}" type="presParOf" srcId="{BD6141F1-41CA-4307-84B9-086B4E4A84B2}" destId="{4DD6D99F-A901-4C20-B0AA-D7A625640F37}" srcOrd="0" destOrd="0" presId="urn:microsoft.com/office/officeart/2008/layout/LinedList"/>
    <dgm:cxn modelId="{9F46A296-C4F6-44BE-9AC8-7DE4B2029E11}" type="presParOf" srcId="{BD6141F1-41CA-4307-84B9-086B4E4A84B2}" destId="{7F331FB8-5DCE-47E6-B27A-0F5175D5D35E}" srcOrd="1" destOrd="0" presId="urn:microsoft.com/office/officeart/2008/layout/LinedList"/>
    <dgm:cxn modelId="{B7678BC7-0B80-47B2-9EFA-8E84E7A2EA33}" type="presParOf" srcId="{7F331FB8-5DCE-47E6-B27A-0F5175D5D35E}" destId="{0F5B33C5-B7BB-4CB0-8B9A-E71C97E022B4}" srcOrd="0" destOrd="0" presId="urn:microsoft.com/office/officeart/2008/layout/LinedList"/>
    <dgm:cxn modelId="{382CA898-16E0-4E63-9F2A-88E4DE397FFE}" type="presParOf" srcId="{7F331FB8-5DCE-47E6-B27A-0F5175D5D35E}" destId="{96EBD3BF-B203-4601-98CE-0FEC02160F93}" srcOrd="1" destOrd="0" presId="urn:microsoft.com/office/officeart/2008/layout/LinedList"/>
    <dgm:cxn modelId="{11A485BF-524F-48A6-91CB-892DA5A60C34}" type="presParOf" srcId="{96EBD3BF-B203-4601-98CE-0FEC02160F93}" destId="{354E19D0-2342-4223-8251-D65196D1CC20}" srcOrd="0" destOrd="0" presId="urn:microsoft.com/office/officeart/2008/layout/LinedList"/>
    <dgm:cxn modelId="{092C8E1B-85CB-4DE7-AF3C-61C7F3C198E4}" type="presParOf" srcId="{96EBD3BF-B203-4601-98CE-0FEC02160F93}" destId="{57558FA1-81F2-4E4A-9467-737129DBDBA1}" srcOrd="1" destOrd="0" presId="urn:microsoft.com/office/officeart/2008/layout/LinedList"/>
    <dgm:cxn modelId="{64985C76-7E4E-4E02-A33D-8D15E5D8C786}" type="presParOf" srcId="{96EBD3BF-B203-4601-98CE-0FEC02160F93}" destId="{27DD0F80-25B4-45A0-A408-D21D0388E99B}" srcOrd="2" destOrd="0" presId="urn:microsoft.com/office/officeart/2008/layout/LinedList"/>
    <dgm:cxn modelId="{686A3361-A5F9-425E-94D0-E97A2E8D3ED7}" type="presParOf" srcId="{7F331FB8-5DCE-47E6-B27A-0F5175D5D35E}" destId="{50F2720A-70C5-4153-BDFD-BA7EEF8F8EB2}" srcOrd="2" destOrd="0" presId="urn:microsoft.com/office/officeart/2008/layout/LinedList"/>
    <dgm:cxn modelId="{E49432E2-6673-4BC3-8589-E0501CFDFCFD}" type="presParOf" srcId="{7F331FB8-5DCE-47E6-B27A-0F5175D5D35E}" destId="{430AB069-FD19-46AC-AD5F-88BF30BB0722}" srcOrd="3" destOrd="0" presId="urn:microsoft.com/office/officeart/2008/layout/LinedList"/>
    <dgm:cxn modelId="{26DFB10F-78D3-42F7-A332-B0C0B8A9A671}" type="presParOf" srcId="{E604F00A-9792-483B-8314-F438C2CC4F4E}" destId="{B3487C2B-9FDE-43D2-A020-7BC79BBF202D}" srcOrd="8" destOrd="0" presId="urn:microsoft.com/office/officeart/2008/layout/LinedList"/>
    <dgm:cxn modelId="{C8A906C2-CEB3-4998-A7DE-E80B4B0EAE65}" type="presParOf" srcId="{E604F00A-9792-483B-8314-F438C2CC4F4E}" destId="{A4C8FC3B-4DE3-4028-94B6-7FF795D70C4F}" srcOrd="9" destOrd="0" presId="urn:microsoft.com/office/officeart/2008/layout/LinedList"/>
    <dgm:cxn modelId="{D588B0E6-91E7-463F-932F-88A1612054F1}" type="presParOf" srcId="{A4C8FC3B-4DE3-4028-94B6-7FF795D70C4F}" destId="{3F26FEA9-2C7C-4B11-9966-34A441497A50}" srcOrd="0" destOrd="0" presId="urn:microsoft.com/office/officeart/2008/layout/LinedList"/>
    <dgm:cxn modelId="{72C68B87-324A-4C79-9326-589F05BC31FF}" type="presParOf" srcId="{A4C8FC3B-4DE3-4028-94B6-7FF795D70C4F}" destId="{034C81F5-C2F9-418B-A397-B57289DD6B3D}" srcOrd="1" destOrd="0" presId="urn:microsoft.com/office/officeart/2008/layout/LinedList"/>
    <dgm:cxn modelId="{62F6ADA0-B7D4-4CE3-BB12-8625D72186F4}" type="presParOf" srcId="{034C81F5-C2F9-418B-A397-B57289DD6B3D}" destId="{A6459591-84CA-4187-BBE5-C8C33FC7B1B8}" srcOrd="0" destOrd="0" presId="urn:microsoft.com/office/officeart/2008/layout/LinedList"/>
    <dgm:cxn modelId="{BFBC51D9-F6D1-492E-A869-91EDCDA69016}" type="presParOf" srcId="{034C81F5-C2F9-418B-A397-B57289DD6B3D}" destId="{B881A2CC-BFC5-453B-B712-0D5F89DDF33A}" srcOrd="1" destOrd="0" presId="urn:microsoft.com/office/officeart/2008/layout/LinedList"/>
    <dgm:cxn modelId="{8C854922-473C-4D2C-8B7C-2358C55A36F5}" type="presParOf" srcId="{B881A2CC-BFC5-453B-B712-0D5F89DDF33A}" destId="{303D9117-714E-4232-8F3E-D07940BACB08}" srcOrd="0" destOrd="0" presId="urn:microsoft.com/office/officeart/2008/layout/LinedList"/>
    <dgm:cxn modelId="{A6223B54-1466-44C7-A8FC-2CAB1AACE317}" type="presParOf" srcId="{B881A2CC-BFC5-453B-B712-0D5F89DDF33A}" destId="{5AAED40E-1EAB-4547-91F1-97F71AE5735A}" srcOrd="1" destOrd="0" presId="urn:microsoft.com/office/officeart/2008/layout/LinedList"/>
    <dgm:cxn modelId="{380DEFB4-11C1-4147-9BBD-768E00551966}" type="presParOf" srcId="{B881A2CC-BFC5-453B-B712-0D5F89DDF33A}" destId="{DE7AA034-C509-4D97-8942-C404F88BF686}" srcOrd="2" destOrd="0" presId="urn:microsoft.com/office/officeart/2008/layout/LinedList"/>
    <dgm:cxn modelId="{E91DF8E7-152C-43BB-81F0-ED775B34BE67}" type="presParOf" srcId="{034C81F5-C2F9-418B-A397-B57289DD6B3D}" destId="{0A52B093-6557-47E2-A471-3EBB84288D2F}" srcOrd="2" destOrd="0" presId="urn:microsoft.com/office/officeart/2008/layout/LinedList"/>
    <dgm:cxn modelId="{CC087BBA-B718-4372-ABA6-200D06DE1E31}" type="presParOf" srcId="{034C81F5-C2F9-418B-A397-B57289DD6B3D}" destId="{45F26169-FC63-491C-85FF-67BF0904DB8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70F7A-9AA1-4409-9D71-E2F5E0F479DE}">
      <dsp:nvSpPr>
        <dsp:cNvPr id="0" name=""/>
        <dsp:cNvSpPr/>
      </dsp:nvSpPr>
      <dsp:spPr>
        <a:xfrm>
          <a:off x="494720" y="323"/>
          <a:ext cx="1975121" cy="19751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698" tIns="19050" rIns="10869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Пошкоджено орган сприймання</a:t>
          </a:r>
          <a:endParaRPr lang="uk-UA" sz="1500" kern="1200" dirty="0"/>
        </a:p>
      </dsp:txBody>
      <dsp:txXfrm>
        <a:off x="783970" y="289573"/>
        <a:ext cx="1396621" cy="1396621"/>
      </dsp:txXfrm>
    </dsp:sp>
    <dsp:sp modelId="{BDDA638D-A72A-4183-A358-021ABED06195}">
      <dsp:nvSpPr>
        <dsp:cNvPr id="0" name=""/>
        <dsp:cNvSpPr/>
      </dsp:nvSpPr>
      <dsp:spPr>
        <a:xfrm>
          <a:off x="2074818" y="323"/>
          <a:ext cx="1975121" cy="19751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698" tIns="19050" rIns="10869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Ушкоджена іннервація</a:t>
          </a:r>
          <a:endParaRPr lang="uk-UA" sz="1500" kern="1200" dirty="0"/>
        </a:p>
      </dsp:txBody>
      <dsp:txXfrm>
        <a:off x="2364068" y="289573"/>
        <a:ext cx="1396621" cy="1396621"/>
      </dsp:txXfrm>
    </dsp:sp>
    <dsp:sp modelId="{E2C8124B-8DF7-432E-A9C3-70D2E9A2D652}">
      <dsp:nvSpPr>
        <dsp:cNvPr id="0" name=""/>
        <dsp:cNvSpPr/>
      </dsp:nvSpPr>
      <dsp:spPr>
        <a:xfrm>
          <a:off x="3654915" y="323"/>
          <a:ext cx="1975121" cy="19751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698" tIns="19050" rIns="10869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Ушкоджена зона мозку, відповідальна за сприймання</a:t>
          </a:r>
          <a:endParaRPr lang="uk-UA" sz="1500" kern="1200" dirty="0"/>
        </a:p>
      </dsp:txBody>
      <dsp:txXfrm>
        <a:off x="3944165" y="289573"/>
        <a:ext cx="1396621" cy="1396621"/>
      </dsp:txXfrm>
    </dsp:sp>
    <dsp:sp modelId="{779A6303-B7F4-4558-A5AE-1EBEC3809AF0}">
      <dsp:nvSpPr>
        <dsp:cNvPr id="0" name=""/>
        <dsp:cNvSpPr/>
      </dsp:nvSpPr>
      <dsp:spPr>
        <a:xfrm>
          <a:off x="5235013" y="323"/>
          <a:ext cx="1975121" cy="19751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698" tIns="19050" rIns="10869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Комбіноване порушення</a:t>
          </a:r>
          <a:endParaRPr lang="uk-UA" sz="1500" kern="1200" dirty="0"/>
        </a:p>
      </dsp:txBody>
      <dsp:txXfrm>
        <a:off x="5524263" y="289573"/>
        <a:ext cx="1396621" cy="1396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E965E-0C98-4BBA-829A-0DFAA6D56D44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21041-CB87-4CB7-9C7F-15CAC5975985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98479-9311-4AD1-AF03-760FFB31E3D5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Дають можливість сприймати світ та адаптуватись в ньому</a:t>
          </a:r>
          <a:endParaRPr lang="uk-UA" sz="2200" kern="1200" dirty="0"/>
        </a:p>
      </dsp:txBody>
      <dsp:txXfrm>
        <a:off x="4361687" y="0"/>
        <a:ext cx="2633472" cy="1900904"/>
      </dsp:txXfrm>
    </dsp:sp>
    <dsp:sp modelId="{CBA25451-3CC9-4807-953D-C5D078DB1127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62DBA-7B5D-44A7-BCA3-289743D1E5AE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Перенавантажують іншу систему, що призводить до вторинних порушень</a:t>
          </a:r>
          <a:endParaRPr lang="uk-UA" sz="2200" kern="1200" dirty="0"/>
        </a:p>
      </dsp:txBody>
      <dsp:txXfrm>
        <a:off x="1234440" y="2625058"/>
        <a:ext cx="2633472" cy="1900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92C87-DEF7-4565-B7E1-CA1DC225BA44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За допомогою зору здійснюється </a:t>
          </a:r>
          <a:r>
            <a:rPr lang="ru-RU" sz="2600" kern="1200" dirty="0" err="1" smtClean="0"/>
            <a:t>орієнтування</a:t>
          </a:r>
          <a:r>
            <a:rPr lang="ru-RU" sz="2600" kern="1200" dirty="0" smtClean="0"/>
            <a:t> в </a:t>
          </a:r>
          <a:r>
            <a:rPr lang="ru-RU" sz="2600" kern="1200" dirty="0" err="1" smtClean="0"/>
            <a:t>просторі</a:t>
          </a:r>
          <a:r>
            <a:rPr lang="ru-RU" sz="2600" kern="1200" dirty="0" smtClean="0"/>
            <a:t>,</a:t>
          </a:r>
          <a:endParaRPr lang="uk-UA" sz="2600" kern="1200" dirty="0"/>
        </a:p>
      </dsp:txBody>
      <dsp:txXfrm>
        <a:off x="460905" y="1047"/>
        <a:ext cx="3479899" cy="2087939"/>
      </dsp:txXfrm>
    </dsp:sp>
    <dsp:sp modelId="{EDD3BEBB-C64E-465D-BA42-4B2B270662DC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За допомогою зору здійснюється </a:t>
          </a:r>
          <a:r>
            <a:rPr lang="ru-RU" sz="2600" kern="1200" dirty="0" err="1" smtClean="0"/>
            <a:t>формуються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рухові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вміння</a:t>
          </a:r>
          <a:r>
            <a:rPr lang="ru-RU" sz="2600" kern="1200" dirty="0" smtClean="0"/>
            <a:t> та </a:t>
          </a:r>
          <a:r>
            <a:rPr lang="ru-RU" sz="2600" kern="1200" dirty="0" err="1" smtClean="0"/>
            <a:t>навички</a:t>
          </a:r>
          <a:r>
            <a:rPr lang="ru-RU" sz="2600" kern="1200" dirty="0" smtClean="0"/>
            <a:t>,</a:t>
          </a:r>
          <a:endParaRPr lang="uk-UA" sz="2600" kern="1200" dirty="0"/>
        </a:p>
      </dsp:txBody>
      <dsp:txXfrm>
        <a:off x="4288794" y="1047"/>
        <a:ext cx="3479899" cy="2087939"/>
      </dsp:txXfrm>
    </dsp:sp>
    <dsp:sp modelId="{2DF362E7-234F-42D1-A35B-26856D67BEEB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За допомогою зору здійснюється </a:t>
          </a:r>
          <a:r>
            <a:rPr lang="ru-RU" sz="2600" kern="1200" dirty="0" err="1" smtClean="0"/>
            <a:t>ведеться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спостереження</a:t>
          </a:r>
          <a:r>
            <a:rPr lang="ru-RU" sz="2600" kern="1200" dirty="0" smtClean="0"/>
            <a:t> за </a:t>
          </a:r>
          <a:r>
            <a:rPr lang="ru-RU" sz="2600" kern="1200" dirty="0" err="1" smtClean="0"/>
            <a:t>навколишнім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світом</a:t>
          </a:r>
          <a:r>
            <a:rPr lang="ru-RU" sz="2600" kern="1200" dirty="0" smtClean="0"/>
            <a:t>.</a:t>
          </a:r>
          <a:endParaRPr lang="uk-UA" sz="2600" kern="1200" dirty="0"/>
        </a:p>
      </dsp:txBody>
      <dsp:txXfrm>
        <a:off x="460905" y="2436976"/>
        <a:ext cx="3479899" cy="2087939"/>
      </dsp:txXfrm>
    </dsp:sp>
    <dsp:sp modelId="{C8F85666-56F6-4EE3-BB4E-C7011E160AD5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Зоровий</a:t>
          </a:r>
          <a:r>
            <a:rPr lang="ru-RU" sz="2600" kern="1200" dirty="0" smtClean="0"/>
            <a:t> контроль </a:t>
          </a:r>
          <a:r>
            <a:rPr lang="ru-RU" sz="2600" kern="1200" dirty="0" err="1" smtClean="0"/>
            <a:t>має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велике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значення</a:t>
          </a:r>
          <a:r>
            <a:rPr lang="ru-RU" sz="2600" kern="1200" dirty="0" smtClean="0"/>
            <a:t> для </a:t>
          </a:r>
          <a:r>
            <a:rPr lang="uk-UA" sz="2600" kern="1200" dirty="0" smtClean="0"/>
            <a:t>розвитку рухів людини.</a:t>
          </a:r>
          <a:endParaRPr lang="uk-UA" sz="2600" kern="1200" dirty="0"/>
        </a:p>
      </dsp:txBody>
      <dsp:txXfrm>
        <a:off x="4288794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F661B-C1AC-47DB-9009-6AE90614D3DB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4EAED-6CF8-4CA4-8CB9-49010957515F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дистантність</a:t>
          </a:r>
          <a:endParaRPr lang="uk-UA" sz="2500" kern="1200" dirty="0"/>
        </a:p>
      </dsp:txBody>
      <dsp:txXfrm>
        <a:off x="447506" y="98507"/>
        <a:ext cx="5688668" cy="665948"/>
      </dsp:txXfrm>
    </dsp:sp>
    <dsp:sp modelId="{4C0B5A83-A3D7-45FB-BF5B-58D01385E3B2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5FA98-2D17-46C7-9FFE-7B942D6AD2C5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миттєвість</a:t>
          </a:r>
          <a:endParaRPr lang="uk-UA" sz="2500" kern="1200" dirty="0"/>
        </a:p>
      </dsp:txBody>
      <dsp:txXfrm>
        <a:off x="447506" y="1232507"/>
        <a:ext cx="5688668" cy="665948"/>
      </dsp:txXfrm>
    </dsp:sp>
    <dsp:sp modelId="{7FF125A0-D8F1-4779-A5C0-A5E44B8722E7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AFFDF-36E9-4280-BE89-B6136196039A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одночасність</a:t>
          </a:r>
          <a:endParaRPr lang="uk-UA" sz="2500" kern="1200" dirty="0"/>
        </a:p>
      </dsp:txBody>
      <dsp:txXfrm>
        <a:off x="447506" y="2366507"/>
        <a:ext cx="5688668" cy="665948"/>
      </dsp:txXfrm>
    </dsp:sp>
    <dsp:sp modelId="{E3ADE324-D797-48AD-89C4-E34C2EA3BB92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08101-438F-42BC-AEB5-245281994A7E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цілісність </a:t>
          </a:r>
          <a:r>
            <a:rPr lang="ru-RU" sz="2500" kern="1200" dirty="0" err="1" smtClean="0"/>
            <a:t>сприйняття</a:t>
          </a:r>
          <a:r>
            <a:rPr lang="ru-RU" sz="2500" kern="1200" dirty="0" smtClean="0"/>
            <a:t/>
          </a:r>
          <a:br>
            <a:rPr lang="ru-RU" sz="2500" kern="1200" dirty="0" smtClean="0"/>
          </a:br>
          <a:r>
            <a:rPr lang="uk-UA" sz="2500" kern="1200" dirty="0" smtClean="0"/>
            <a:t>навколишнього світу</a:t>
          </a:r>
          <a:endParaRPr lang="uk-UA" sz="2500" kern="1200" dirty="0"/>
        </a:p>
      </dsp:txBody>
      <dsp:txXfrm>
        <a:off x="447506" y="3500507"/>
        <a:ext cx="5688668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563F8-62E2-4E70-87F6-F272394972EA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DC2DB-EEA6-46C2-9E05-F3CAE71E28DB}">
      <dsp:nvSpPr>
        <dsp:cNvPr id="0" name=""/>
        <dsp:cNvSpPr/>
      </dsp:nvSpPr>
      <dsp:spPr>
        <a:xfrm>
          <a:off x="0" y="552"/>
          <a:ext cx="164592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1)</a:t>
          </a:r>
          <a:endParaRPr lang="uk-UA" sz="4100" kern="1200" dirty="0"/>
        </a:p>
      </dsp:txBody>
      <dsp:txXfrm>
        <a:off x="0" y="552"/>
        <a:ext cx="1645920" cy="904971"/>
      </dsp:txXfrm>
    </dsp:sp>
    <dsp:sp modelId="{444F8E1C-038A-4952-8FE0-99327E00B5FD}">
      <dsp:nvSpPr>
        <dsp:cNvPr id="0" name=""/>
        <dsp:cNvSpPr/>
      </dsp:nvSpPr>
      <dsp:spPr>
        <a:xfrm>
          <a:off x="1769364" y="41647"/>
          <a:ext cx="646023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smtClean="0"/>
            <a:t>центрального зору;</a:t>
          </a:r>
          <a:endParaRPr lang="uk-UA" sz="3800" kern="1200"/>
        </a:p>
      </dsp:txBody>
      <dsp:txXfrm>
        <a:off x="1769364" y="41647"/>
        <a:ext cx="6460236" cy="821898"/>
      </dsp:txXfrm>
    </dsp:sp>
    <dsp:sp modelId="{7AF0DCCD-5E9A-4FDC-A8F0-ECDE56F4C7BD}">
      <dsp:nvSpPr>
        <dsp:cNvPr id="0" name=""/>
        <dsp:cNvSpPr/>
      </dsp:nvSpPr>
      <dsp:spPr>
        <a:xfrm>
          <a:off x="1645920" y="86354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F24FF-3EAD-4B3F-AD17-C3869B910916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08930-30DF-45C3-9717-3E548D94F0C4}">
      <dsp:nvSpPr>
        <dsp:cNvPr id="0" name=""/>
        <dsp:cNvSpPr/>
      </dsp:nvSpPr>
      <dsp:spPr>
        <a:xfrm>
          <a:off x="0" y="905524"/>
          <a:ext cx="164592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2)</a:t>
          </a:r>
          <a:endParaRPr lang="uk-UA" sz="4100" kern="1200" dirty="0"/>
        </a:p>
      </dsp:txBody>
      <dsp:txXfrm>
        <a:off x="0" y="905524"/>
        <a:ext cx="1645920" cy="904971"/>
      </dsp:txXfrm>
    </dsp:sp>
    <dsp:sp modelId="{D1380F74-BB0E-437F-912A-FE2630CFB6D9}">
      <dsp:nvSpPr>
        <dsp:cNvPr id="0" name=""/>
        <dsp:cNvSpPr/>
      </dsp:nvSpPr>
      <dsp:spPr>
        <a:xfrm>
          <a:off x="1769364" y="946618"/>
          <a:ext cx="646023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smtClean="0"/>
            <a:t>периферійного </a:t>
          </a:r>
          <a:r>
            <a:rPr lang="uk-UA" sz="3800" kern="1200" dirty="0" smtClean="0"/>
            <a:t>зору;</a:t>
          </a:r>
          <a:endParaRPr lang="uk-UA" sz="3800" kern="1200" dirty="0"/>
        </a:p>
      </dsp:txBody>
      <dsp:txXfrm>
        <a:off x="1769364" y="946618"/>
        <a:ext cx="6460236" cy="821898"/>
      </dsp:txXfrm>
    </dsp:sp>
    <dsp:sp modelId="{C82AB4BF-D0C2-4529-9E00-73E4B4695F13}">
      <dsp:nvSpPr>
        <dsp:cNvPr id="0" name=""/>
        <dsp:cNvSpPr/>
      </dsp:nvSpPr>
      <dsp:spPr>
        <a:xfrm>
          <a:off x="1645920" y="176851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433C6-0AFA-4C87-8D39-C2B0307490CF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E313-42E3-4E41-9B7D-D4A8B74073BC}">
      <dsp:nvSpPr>
        <dsp:cNvPr id="0" name=""/>
        <dsp:cNvSpPr/>
      </dsp:nvSpPr>
      <dsp:spPr>
        <a:xfrm>
          <a:off x="0" y="1810495"/>
          <a:ext cx="164592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3)</a:t>
          </a:r>
          <a:endParaRPr lang="uk-UA" sz="4100" kern="1200" dirty="0"/>
        </a:p>
      </dsp:txBody>
      <dsp:txXfrm>
        <a:off x="0" y="1810495"/>
        <a:ext cx="1645920" cy="904971"/>
      </dsp:txXfrm>
    </dsp:sp>
    <dsp:sp modelId="{ACF63213-E669-402A-9B0E-4F88AA3B7F18}">
      <dsp:nvSpPr>
        <dsp:cNvPr id="0" name=""/>
        <dsp:cNvSpPr/>
      </dsp:nvSpPr>
      <dsp:spPr>
        <a:xfrm>
          <a:off x="1769364" y="1851590"/>
          <a:ext cx="646023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smtClean="0"/>
            <a:t>бінокулярного </a:t>
          </a:r>
          <a:r>
            <a:rPr lang="uk-UA" sz="3800" kern="1200" dirty="0" smtClean="0"/>
            <a:t>зору;</a:t>
          </a:r>
          <a:endParaRPr lang="uk-UA" sz="3800" kern="1200" dirty="0"/>
        </a:p>
      </dsp:txBody>
      <dsp:txXfrm>
        <a:off x="1769364" y="1851590"/>
        <a:ext cx="6460236" cy="821898"/>
      </dsp:txXfrm>
    </dsp:sp>
    <dsp:sp modelId="{D9A0300B-1C2C-4016-834D-082058C58880}">
      <dsp:nvSpPr>
        <dsp:cNvPr id="0" name=""/>
        <dsp:cNvSpPr/>
      </dsp:nvSpPr>
      <dsp:spPr>
        <a:xfrm>
          <a:off x="1645920" y="267348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C2AE0-A11E-431A-BBAB-45CBEB940367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6D99F-A901-4C20-B0AA-D7A625640F37}">
      <dsp:nvSpPr>
        <dsp:cNvPr id="0" name=""/>
        <dsp:cNvSpPr/>
      </dsp:nvSpPr>
      <dsp:spPr>
        <a:xfrm>
          <a:off x="0" y="2715467"/>
          <a:ext cx="164592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4)</a:t>
          </a:r>
          <a:endParaRPr lang="uk-UA" sz="4100" kern="1200" dirty="0"/>
        </a:p>
      </dsp:txBody>
      <dsp:txXfrm>
        <a:off x="0" y="2715467"/>
        <a:ext cx="1645920" cy="904971"/>
      </dsp:txXfrm>
    </dsp:sp>
    <dsp:sp modelId="{57558FA1-81F2-4E4A-9467-737129DBDBA1}">
      <dsp:nvSpPr>
        <dsp:cNvPr id="0" name=""/>
        <dsp:cNvSpPr/>
      </dsp:nvSpPr>
      <dsp:spPr>
        <a:xfrm>
          <a:off x="1769364" y="2756562"/>
          <a:ext cx="646023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smtClean="0"/>
            <a:t>відчуття </a:t>
          </a:r>
          <a:r>
            <a:rPr lang="uk-UA" sz="3800" kern="1200" dirty="0" smtClean="0"/>
            <a:t>світла;</a:t>
          </a:r>
          <a:endParaRPr lang="uk-UA" sz="3800" kern="1200" dirty="0"/>
        </a:p>
      </dsp:txBody>
      <dsp:txXfrm>
        <a:off x="1769364" y="2756562"/>
        <a:ext cx="6460236" cy="821898"/>
      </dsp:txXfrm>
    </dsp:sp>
    <dsp:sp modelId="{50F2720A-70C5-4153-BDFD-BA7EEF8F8EB2}">
      <dsp:nvSpPr>
        <dsp:cNvPr id="0" name=""/>
        <dsp:cNvSpPr/>
      </dsp:nvSpPr>
      <dsp:spPr>
        <a:xfrm>
          <a:off x="1645920" y="3578460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87C2B-9FDE-43D2-A020-7BC79BBF202D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6FEA9-2C7C-4B11-9966-34A441497A50}">
      <dsp:nvSpPr>
        <dsp:cNvPr id="0" name=""/>
        <dsp:cNvSpPr/>
      </dsp:nvSpPr>
      <dsp:spPr>
        <a:xfrm>
          <a:off x="0" y="3620438"/>
          <a:ext cx="164592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5)</a:t>
          </a:r>
          <a:endParaRPr lang="uk-UA" sz="4100" kern="1200" dirty="0"/>
        </a:p>
      </dsp:txBody>
      <dsp:txXfrm>
        <a:off x="0" y="3620438"/>
        <a:ext cx="1645920" cy="904971"/>
      </dsp:txXfrm>
    </dsp:sp>
    <dsp:sp modelId="{5AAED40E-1EAB-4547-91F1-97F71AE5735A}">
      <dsp:nvSpPr>
        <dsp:cNvPr id="0" name=""/>
        <dsp:cNvSpPr/>
      </dsp:nvSpPr>
      <dsp:spPr>
        <a:xfrm>
          <a:off x="1769364" y="3661533"/>
          <a:ext cx="646023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smtClean="0"/>
            <a:t>відчуття </a:t>
          </a:r>
          <a:r>
            <a:rPr lang="uk-UA" sz="3800" kern="1200" dirty="0" smtClean="0"/>
            <a:t>кольору.</a:t>
          </a:r>
          <a:endParaRPr lang="uk-UA" sz="3800" kern="1200" dirty="0"/>
        </a:p>
      </dsp:txBody>
      <dsp:txXfrm>
        <a:off x="1769364" y="3661533"/>
        <a:ext cx="6460236" cy="821898"/>
      </dsp:txXfrm>
    </dsp:sp>
    <dsp:sp modelId="{0A52B093-6557-47E2-A471-3EBB84288D2F}">
      <dsp:nvSpPr>
        <dsp:cNvPr id="0" name=""/>
        <dsp:cNvSpPr/>
      </dsp:nvSpPr>
      <dsp:spPr>
        <a:xfrm>
          <a:off x="1645920" y="448343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71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7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38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311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351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96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64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764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346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85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12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C24D-20F5-4D47-A07E-CABAC5E52FA6}" type="datetimeFigureOut">
              <a:rPr lang="uk-UA" smtClean="0"/>
              <a:t>28.04.2021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A2F2-B1DD-4B06-8F4D-6EAC6CE64E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1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Особливості розвитку навчання і виховання дітей з сенсорними </a:t>
            </a:r>
            <a:r>
              <a:rPr lang="uk-UA" b="1" dirty="0" smtClean="0"/>
              <a:t>порушеннями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92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/>
              <a:t>розрізняти</a:t>
            </a:r>
            <a:r>
              <a:rPr lang="ru-RU" dirty="0"/>
              <a:t>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зорових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3970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Компенсаторні механізми дітей з вадами зору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Чим пізніше </a:t>
            </a:r>
            <a:r>
              <a:rPr lang="uk-UA" dirty="0" smtClean="0"/>
              <a:t>дитина </a:t>
            </a:r>
            <a:r>
              <a:rPr lang="ru-RU" dirty="0" err="1" smtClean="0"/>
              <a:t>втратила</a:t>
            </a:r>
            <a:r>
              <a:rPr lang="ru-RU" dirty="0" smtClean="0"/>
              <a:t> </a:t>
            </a:r>
            <a:r>
              <a:rPr lang="ru-RU" dirty="0" err="1"/>
              <a:t>зір</a:t>
            </a:r>
            <a:r>
              <a:rPr lang="ru-RU" dirty="0"/>
              <a:t> і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слідів</a:t>
            </a:r>
            <a:r>
              <a:rPr lang="ru-RU" dirty="0"/>
              <a:t>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зорових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</a:t>
            </a:r>
            <a:r>
              <a:rPr lang="ru-RU" dirty="0" err="1" smtClean="0"/>
              <a:t>збереглося</a:t>
            </a:r>
            <a:r>
              <a:rPr lang="ru-RU" dirty="0" smtClean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поповнюється</a:t>
            </a:r>
            <a:r>
              <a:rPr lang="ru-RU" dirty="0"/>
              <a:t> образ предмета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uk-UA" dirty="0" smtClean="0"/>
              <a:t>основі </a:t>
            </a:r>
            <a:r>
              <a:rPr lang="uk-UA" dirty="0"/>
              <a:t>словесного опису</a:t>
            </a:r>
            <a:r>
              <a:rPr lang="uk-UA" dirty="0" smtClean="0"/>
              <a:t>.</a:t>
            </a:r>
          </a:p>
          <a:p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залишкового</a:t>
            </a:r>
            <a:r>
              <a:rPr lang="ru-RU" dirty="0" smtClean="0"/>
              <a:t> </a:t>
            </a:r>
            <a:r>
              <a:rPr lang="ru-RU" dirty="0" err="1"/>
              <a:t>зору</a:t>
            </a:r>
            <a:r>
              <a:rPr lang="ru-RU" dirty="0"/>
              <a:t>. </a:t>
            </a:r>
            <a:r>
              <a:rPr lang="ru-RU" dirty="0" err="1"/>
              <a:t>Найнезначніші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uk-UA" dirty="0" smtClean="0"/>
              <a:t>орієнтації </a:t>
            </a:r>
            <a:r>
              <a:rPr lang="uk-UA" dirty="0"/>
              <a:t>та пізнавальної діяльності сліпої дитини</a:t>
            </a:r>
            <a:r>
              <a:rPr lang="uk-UA" dirty="0" smtClean="0"/>
              <a:t>.</a:t>
            </a:r>
          </a:p>
          <a:p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компенсаторних</a:t>
            </a:r>
            <a:r>
              <a:rPr lang="ru-RU" dirty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/>
              <a:t>слух. </a:t>
            </a:r>
            <a:r>
              <a:rPr lang="ru-RU" dirty="0" err="1"/>
              <a:t>Слуховий</a:t>
            </a:r>
            <a:r>
              <a:rPr lang="ru-RU" dirty="0"/>
              <a:t> </a:t>
            </a:r>
            <a:r>
              <a:rPr lang="ru-RU" dirty="0" err="1"/>
              <a:t>аналізатор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сліпому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smtClean="0"/>
              <a:t>про </a:t>
            </a:r>
            <a:r>
              <a:rPr lang="uk-UA" dirty="0" smtClean="0"/>
              <a:t>вуличне </a:t>
            </a:r>
            <a:r>
              <a:rPr lang="uk-UA" dirty="0"/>
              <a:t>оточення</a:t>
            </a:r>
            <a:r>
              <a:rPr lang="uk-UA" dirty="0" smtClean="0"/>
              <a:t>.</a:t>
            </a:r>
          </a:p>
          <a:p>
            <a:r>
              <a:rPr lang="ru-RU" dirty="0"/>
              <a:t>Л.С. </a:t>
            </a:r>
            <a:r>
              <a:rPr lang="ru-RU" dirty="0" err="1"/>
              <a:t>Виготський</a:t>
            </a:r>
            <a:r>
              <a:rPr lang="ru-RU" dirty="0"/>
              <a:t> </a:t>
            </a:r>
            <a:r>
              <a:rPr lang="ru-RU" dirty="0" err="1"/>
              <a:t>указував</a:t>
            </a:r>
            <a:r>
              <a:rPr lang="ru-RU" dirty="0"/>
              <a:t> на </a:t>
            </a:r>
            <a:r>
              <a:rPr lang="ru-RU" dirty="0" err="1"/>
              <a:t>наявність</a:t>
            </a:r>
            <a:r>
              <a:rPr lang="ru-RU" dirty="0"/>
              <a:t> так званого </a:t>
            </a:r>
            <a:r>
              <a:rPr lang="ru-RU" dirty="0" err="1" smtClean="0"/>
              <a:t>шостого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/>
              <a:t>(теплового) у </a:t>
            </a:r>
            <a:r>
              <a:rPr lang="ru-RU" dirty="0" err="1"/>
              <a:t>сліпих</a:t>
            </a:r>
            <a:r>
              <a:rPr lang="ru-RU" dirty="0"/>
              <a:t>, яке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на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 smtClean="0"/>
              <a:t>помічати</a:t>
            </a:r>
            <a:r>
              <a:rPr lang="ru-RU" dirty="0" smtClean="0"/>
              <a:t> </a:t>
            </a:r>
            <a:r>
              <a:rPr lang="uk-UA" dirty="0" smtClean="0"/>
              <a:t>предмети.</a:t>
            </a:r>
          </a:p>
          <a:p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сліпих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.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/>
              <a:t>систем </a:t>
            </a:r>
            <a:r>
              <a:rPr lang="ru-RU" dirty="0" err="1"/>
              <a:t>умовних</a:t>
            </a:r>
            <a:r>
              <a:rPr lang="ru-RU" dirty="0"/>
              <a:t> </a:t>
            </a:r>
            <a:r>
              <a:rPr lang="ru-RU" dirty="0" err="1"/>
              <a:t>позначень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навчати</a:t>
            </a:r>
            <a:r>
              <a:rPr lang="ru-RU" dirty="0"/>
              <a:t> </a:t>
            </a:r>
            <a:r>
              <a:rPr lang="ru-RU" dirty="0" err="1" smtClean="0"/>
              <a:t>сліпих</a:t>
            </a:r>
            <a:r>
              <a:rPr lang="ru-RU" dirty="0" smtClean="0"/>
              <a:t> </a:t>
            </a:r>
            <a:r>
              <a:rPr lang="ru-RU" dirty="0" err="1" smtClean="0"/>
              <a:t>читанню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письму за </a:t>
            </a:r>
            <a:r>
              <a:rPr lang="ru-RU" dirty="0" err="1"/>
              <a:t>рельєфною</a:t>
            </a:r>
            <a:r>
              <a:rPr lang="ru-RU" dirty="0"/>
              <a:t> системою Брайля</a:t>
            </a:r>
            <a:r>
              <a:rPr lang="ru-RU" dirty="0" smtClean="0"/>
              <a:t>.</a:t>
            </a:r>
          </a:p>
          <a:p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компенсує</a:t>
            </a:r>
            <a:r>
              <a:rPr lang="ru-RU" dirty="0"/>
              <a:t> </a:t>
            </a:r>
            <a:r>
              <a:rPr lang="ru-RU" dirty="0" err="1"/>
              <a:t>дефекти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 smtClean="0"/>
              <a:t>сліпих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/>
              <a:t>, є </a:t>
            </a:r>
            <a:r>
              <a:rPr lang="ru-RU" dirty="0" err="1"/>
              <a:t>використання</a:t>
            </a:r>
            <a:r>
              <a:rPr lang="ru-RU" dirty="0"/>
              <a:t> звукового </a:t>
            </a:r>
            <a:r>
              <a:rPr lang="ru-RU" dirty="0" err="1"/>
              <a:t>умовного</a:t>
            </a:r>
            <a:r>
              <a:rPr lang="ru-RU" dirty="0"/>
              <a:t> </a:t>
            </a:r>
            <a:r>
              <a:rPr lang="ru-RU" dirty="0" err="1"/>
              <a:t>кодування</a:t>
            </a:r>
            <a:r>
              <a:rPr lang="ru-RU" dirty="0"/>
              <a:t>. </a:t>
            </a:r>
            <a:r>
              <a:rPr lang="ru-RU" dirty="0" err="1" smtClean="0"/>
              <a:t>Застосовуючи</a:t>
            </a:r>
            <a:r>
              <a:rPr lang="ru-RU" dirty="0" smtClean="0"/>
              <a:t> </a:t>
            </a:r>
            <a:r>
              <a:rPr lang="uk-UA" dirty="0" smtClean="0"/>
              <a:t>різноманітні </a:t>
            </a:r>
            <a:r>
              <a:rPr lang="uk-UA" dirty="0" err="1"/>
              <a:t>тифлопристрої</a:t>
            </a:r>
            <a:r>
              <a:rPr lang="uk-UA" dirty="0"/>
              <a:t> на основі умовної звукової </a:t>
            </a:r>
            <a:r>
              <a:rPr lang="uk-UA" dirty="0" smtClean="0"/>
              <a:t>сигналізації, </a:t>
            </a:r>
            <a:r>
              <a:rPr lang="ru-RU" dirty="0" err="1" smtClean="0"/>
              <a:t>сліпі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звукові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та </a:t>
            </a:r>
            <a:r>
              <a:rPr lang="ru-RU" dirty="0" err="1"/>
              <a:t>явищ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04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Особливості уваги.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Через утрату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порушується</a:t>
            </a:r>
            <a:r>
              <a:rPr lang="ru-RU" dirty="0"/>
              <a:t> </a:t>
            </a:r>
            <a:r>
              <a:rPr lang="ru-RU" dirty="0" err="1" smtClean="0"/>
              <a:t>мимовільна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вузький</a:t>
            </a:r>
            <a:r>
              <a:rPr lang="ru-RU" dirty="0"/>
              <a:t> запас </a:t>
            </a:r>
            <a:r>
              <a:rPr lang="ru-RU" dirty="0" err="1"/>
              <a:t>знань</a:t>
            </a:r>
            <a:r>
              <a:rPr lang="ru-RU" dirty="0"/>
              <a:t> та </a:t>
            </a:r>
            <a:r>
              <a:rPr lang="ru-RU" dirty="0" err="1"/>
              <a:t>уявлень</a:t>
            </a:r>
            <a:r>
              <a:rPr lang="ru-RU" dirty="0"/>
              <a:t>).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довільної</a:t>
            </a:r>
            <a:r>
              <a:rPr lang="ru-RU" dirty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обумовлене</a:t>
            </a:r>
            <a:r>
              <a:rPr lang="ru-RU" dirty="0" smtClean="0"/>
              <a:t>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емоційно-вольової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і </a:t>
            </a:r>
            <a:r>
              <a:rPr lang="ru-RU" dirty="0" err="1"/>
              <a:t>призводить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розгальмованості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низького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, </a:t>
            </a:r>
            <a:r>
              <a:rPr lang="ru-RU" dirty="0" err="1"/>
              <a:t>хаотичності</a:t>
            </a:r>
            <a:r>
              <a:rPr lang="ru-RU" dirty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нецілеспрямованості</a:t>
            </a:r>
            <a:r>
              <a:rPr lang="ru-RU" dirty="0"/>
              <a:t>, переходу </a:t>
            </a:r>
            <a:r>
              <a:rPr lang="ru-RU" dirty="0" err="1"/>
              <a:t>від</a:t>
            </a:r>
            <a:r>
              <a:rPr lang="ru-RU" dirty="0"/>
              <a:t> одного виду </a:t>
            </a:r>
            <a:r>
              <a:rPr lang="ru-RU" dirty="0" err="1"/>
              <a:t>діяльності</a:t>
            </a:r>
            <a:r>
              <a:rPr lang="ru-RU" dirty="0"/>
              <a:t> до </a:t>
            </a:r>
            <a:r>
              <a:rPr lang="ru-RU" dirty="0" err="1" smtClean="0"/>
              <a:t>іншого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до </a:t>
            </a:r>
            <a:r>
              <a:rPr lang="ru-RU" dirty="0" err="1"/>
              <a:t>загальмованості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: </a:t>
            </a:r>
            <a:r>
              <a:rPr lang="ru-RU" dirty="0" err="1"/>
              <a:t>інертності</a:t>
            </a:r>
            <a:r>
              <a:rPr lang="ru-RU" dirty="0"/>
              <a:t>, </a:t>
            </a:r>
            <a:r>
              <a:rPr lang="ru-RU" dirty="0" err="1"/>
              <a:t>низького</a:t>
            </a:r>
            <a:r>
              <a:rPr lang="ru-RU" dirty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переключення</a:t>
            </a:r>
            <a:r>
              <a:rPr lang="ru-RU" dirty="0" smtClean="0"/>
              <a:t> </a:t>
            </a:r>
            <a:r>
              <a:rPr lang="ru-RU" dirty="0" err="1"/>
              <a:t>уваги</a:t>
            </a:r>
            <a:r>
              <a:rPr lang="ru-RU" dirty="0"/>
              <a:t>. </a:t>
            </a:r>
            <a:r>
              <a:rPr lang="ru-RU" dirty="0" err="1"/>
              <a:t>Увага</a:t>
            </a:r>
            <a:r>
              <a:rPr lang="ru-RU" dirty="0"/>
              <a:t> часто </a:t>
            </a:r>
            <a:r>
              <a:rPr lang="ru-RU" dirty="0" err="1"/>
              <a:t>переключається</a:t>
            </a:r>
            <a:r>
              <a:rPr lang="ru-RU" dirty="0"/>
              <a:t> на </a:t>
            </a:r>
            <a:r>
              <a:rPr lang="ru-RU" dirty="0" err="1" smtClean="0"/>
              <a:t>другорядні</a:t>
            </a:r>
            <a:r>
              <a:rPr lang="ru-RU" dirty="0" smtClean="0"/>
              <a:t> </a:t>
            </a:r>
            <a:r>
              <a:rPr lang="uk-UA" dirty="0" smtClean="0"/>
              <a:t>об’єкти.</a:t>
            </a:r>
          </a:p>
          <a:p>
            <a:r>
              <a:rPr lang="uk-UA" dirty="0"/>
              <a:t>Виховання уваги </a:t>
            </a:r>
            <a:r>
              <a:rPr lang="uk-UA" dirty="0" smtClean="0"/>
              <a:t>та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/>
              <a:t>уважності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і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smtClean="0"/>
              <a:t>ж самими </a:t>
            </a:r>
            <a:r>
              <a:rPr lang="ru-RU" dirty="0"/>
              <a:t>способами, </a:t>
            </a:r>
            <a:r>
              <a:rPr lang="ru-RU" dirty="0" err="1"/>
              <a:t>що</a:t>
            </a:r>
            <a:r>
              <a:rPr lang="ru-RU" dirty="0"/>
              <a:t> й у </a:t>
            </a:r>
            <a:r>
              <a:rPr lang="ru-RU" dirty="0" err="1"/>
              <a:t>масовій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03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Особливості пам’яті.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Обмежений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, понижена </a:t>
            </a:r>
            <a:r>
              <a:rPr lang="ru-RU" dirty="0" err="1"/>
              <a:t>швидкість</a:t>
            </a:r>
            <a:r>
              <a:rPr lang="ru-RU" dirty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</a:t>
            </a:r>
            <a:r>
              <a:rPr lang="ru-RU" dirty="0" err="1"/>
              <a:t>запам’ятовування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вторинний</a:t>
            </a:r>
            <a:r>
              <a:rPr lang="ru-RU" dirty="0" smtClean="0"/>
              <a:t> </a:t>
            </a:r>
            <a:r>
              <a:rPr lang="ru-RU" dirty="0"/>
              <a:t>характер,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обумовлені</a:t>
            </a:r>
            <a:r>
              <a:rPr lang="ru-RU" dirty="0"/>
              <a:t> не самим дефектом </a:t>
            </a:r>
            <a:r>
              <a:rPr lang="ru-RU" dirty="0" err="1"/>
              <a:t>зору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відхиленнями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викликаються</a:t>
            </a:r>
            <a:r>
              <a:rPr lang="ru-RU" dirty="0"/>
              <a:t> ним, у </a:t>
            </a:r>
            <a:r>
              <a:rPr lang="ru-RU" dirty="0" err="1"/>
              <a:t>психічному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роль </a:t>
            </a:r>
            <a:r>
              <a:rPr lang="ru-RU" dirty="0" smtClean="0"/>
              <a:t>словесно-</a:t>
            </a:r>
            <a:r>
              <a:rPr lang="ru-RU" dirty="0" err="1" smtClean="0"/>
              <a:t>логічної</a:t>
            </a:r>
            <a:r>
              <a:rPr lang="ru-RU" dirty="0" smtClean="0"/>
              <a:t> </a:t>
            </a:r>
            <a:r>
              <a:rPr lang="ru-RU" dirty="0" err="1" smtClean="0"/>
              <a:t>пам’яті</a:t>
            </a:r>
            <a:r>
              <a:rPr lang="ru-RU" dirty="0"/>
              <a:t>. </a:t>
            </a:r>
            <a:r>
              <a:rPr lang="ru-RU" dirty="0" err="1"/>
              <a:t>Виявлене</a:t>
            </a:r>
            <a:r>
              <a:rPr lang="ru-RU" dirty="0"/>
              <a:t> </a:t>
            </a:r>
            <a:r>
              <a:rPr lang="ru-RU" dirty="0" err="1"/>
              <a:t>слабке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зорових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 і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uk-UA" dirty="0" smtClean="0"/>
              <a:t>обсягу </a:t>
            </a:r>
            <a:r>
              <a:rPr lang="uk-UA" dirty="0"/>
              <a:t>довготривалої </a:t>
            </a:r>
            <a:r>
              <a:rPr lang="uk-UA" dirty="0" smtClean="0"/>
              <a:t>пам’яті.</a:t>
            </a:r>
          </a:p>
          <a:p>
            <a:r>
              <a:rPr lang="uk-UA" dirty="0" smtClean="0"/>
              <a:t>Обсяг </a:t>
            </a:r>
            <a:r>
              <a:rPr lang="uk-UA" dirty="0"/>
              <a:t>короткочасної слухової пам’яті </a:t>
            </a:r>
            <a:r>
              <a:rPr lang="uk-UA" dirty="0" smtClean="0"/>
              <a:t>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.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 smtClean="0"/>
              <a:t>пам’яті</a:t>
            </a:r>
            <a:r>
              <a:rPr lang="ru-RU" dirty="0" smtClean="0"/>
              <a:t> незрячих </a:t>
            </a:r>
            <a:r>
              <a:rPr lang="ru-RU" dirty="0"/>
              <a:t>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підкріплення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тенденцію</a:t>
            </a:r>
            <a:r>
              <a:rPr lang="ru-RU" dirty="0"/>
              <a:t> до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згасання</a:t>
            </a:r>
            <a:r>
              <a:rPr lang="ru-RU" dirty="0"/>
              <a:t>. </a:t>
            </a:r>
            <a:r>
              <a:rPr lang="ru-RU" dirty="0" err="1"/>
              <a:t>Значущість</a:t>
            </a:r>
            <a:r>
              <a:rPr lang="ru-RU" dirty="0"/>
              <a:t> </a:t>
            </a:r>
            <a:r>
              <a:rPr lang="ru-RU" dirty="0" err="1"/>
              <a:t>вербальної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 smtClean="0"/>
              <a:t>порушенням</a:t>
            </a:r>
            <a:r>
              <a:rPr lang="ru-RU" dirty="0" smtClean="0"/>
              <a:t>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роль 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збереженні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мимовільного</a:t>
            </a:r>
            <a:r>
              <a:rPr lang="ru-RU" dirty="0"/>
              <a:t> виду </a:t>
            </a:r>
            <a:r>
              <a:rPr lang="ru-RU" dirty="0" err="1"/>
              <a:t>пам’яті</a:t>
            </a:r>
            <a:r>
              <a:rPr lang="ru-RU" dirty="0"/>
              <a:t> до </a:t>
            </a:r>
            <a:r>
              <a:rPr lang="ru-RU" dirty="0" err="1"/>
              <a:t>довільного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(</a:t>
            </a:r>
            <a:r>
              <a:rPr lang="ru-RU" dirty="0" err="1"/>
              <a:t>збереження</a:t>
            </a:r>
            <a:r>
              <a:rPr lang="ru-RU" dirty="0"/>
              <a:t> та </a:t>
            </a:r>
            <a:r>
              <a:rPr lang="ru-RU" dirty="0" err="1" smtClean="0"/>
              <a:t>забування</a:t>
            </a:r>
            <a:r>
              <a:rPr lang="ru-RU" dirty="0" smtClean="0"/>
              <a:t>)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значущості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індивіда</a:t>
            </a:r>
            <a:r>
              <a:rPr lang="ru-RU" dirty="0"/>
              <a:t>,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повторень</a:t>
            </a:r>
            <a:r>
              <a:rPr lang="ru-RU" dirty="0"/>
              <a:t>, </a:t>
            </a:r>
            <a:r>
              <a:rPr lang="ru-RU" dirty="0" err="1"/>
              <a:t>типологічних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endParaRPr lang="ru-RU" dirty="0"/>
          </a:p>
          <a:p>
            <a:r>
              <a:rPr lang="uk-UA" dirty="0"/>
              <a:t>особистості.</a:t>
            </a:r>
          </a:p>
        </p:txBody>
      </p:sp>
    </p:spTree>
    <p:extLst>
      <p:ext uri="{BB962C8B-B14F-4D97-AF65-F5344CB8AC3E}">
        <p14:creationId xmlns:p14="http://schemas.microsoft.com/office/powerpoint/2010/main" val="8224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Загальне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сенсорних</a:t>
            </a:r>
            <a:r>
              <a:rPr lang="ru-RU" dirty="0" smtClean="0"/>
              <a:t> </a:t>
            </a:r>
            <a:r>
              <a:rPr lang="ru-RU" dirty="0" err="1" smtClean="0"/>
              <a:t>порушень</a:t>
            </a:r>
            <a:endParaRPr lang="uk-UA" dirty="0" smtClean="0"/>
          </a:p>
          <a:p>
            <a:r>
              <a:rPr lang="uk-UA" dirty="0" smtClean="0"/>
              <a:t>Особливості розвитку, навчання і виховання дітей з порушеннями зору;</a:t>
            </a:r>
          </a:p>
          <a:p>
            <a:r>
              <a:rPr lang="uk-UA" dirty="0" smtClean="0"/>
              <a:t>Особливості розвитку, навчання і виховання дітей з порушеннями слуху;</a:t>
            </a:r>
          </a:p>
          <a:p>
            <a:r>
              <a:rPr lang="uk-UA" dirty="0" smtClean="0"/>
              <a:t>Особливості розвитку, навчання і виховання дітей з порушеннями тактильного сприймання.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80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709"/>
            <a:ext cx="3096913" cy="2348880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Сенсорн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700639" cy="620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277530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Будь-яка </a:t>
            </a:r>
            <a:r>
              <a:rPr lang="ru-RU" dirty="0" err="1" smtClean="0"/>
              <a:t>сенсорна</a:t>
            </a:r>
            <a:r>
              <a:rPr lang="ru-RU" dirty="0" smtClean="0"/>
              <a:t> система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, коли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три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рецепторна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, яка </a:t>
            </a:r>
            <a:r>
              <a:rPr lang="ru-RU" dirty="0" err="1" smtClean="0"/>
              <a:t>сприймає</a:t>
            </a:r>
            <a:r>
              <a:rPr lang="ru-RU" dirty="0" smtClean="0"/>
              <a:t> </a:t>
            </a:r>
            <a:r>
              <a:rPr lang="ru-RU" dirty="0" err="1" smtClean="0"/>
              <a:t>подразнення</a:t>
            </a:r>
            <a:r>
              <a:rPr lang="ru-RU" dirty="0" smtClean="0"/>
              <a:t>, </a:t>
            </a:r>
            <a:r>
              <a:rPr lang="ru-RU" dirty="0" err="1" smtClean="0"/>
              <a:t>провідний</a:t>
            </a:r>
            <a:r>
              <a:rPr lang="ru-RU" dirty="0" smtClean="0"/>
              <a:t> нерв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нерви</a:t>
            </a:r>
            <a:r>
              <a:rPr lang="ru-RU" dirty="0" smtClean="0"/>
              <a:t> та </a:t>
            </a:r>
            <a:r>
              <a:rPr lang="ru-RU" dirty="0" err="1" smtClean="0"/>
              <a:t>ділянки</a:t>
            </a:r>
            <a:r>
              <a:rPr lang="ru-RU" dirty="0" smtClean="0"/>
              <a:t> кори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обробляють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пошкоджено</a:t>
            </a:r>
            <a:r>
              <a:rPr lang="ru-RU" dirty="0" smtClean="0"/>
              <a:t> </a:t>
            </a:r>
            <a:r>
              <a:rPr lang="ru-RU" dirty="0" err="1" smtClean="0"/>
              <a:t>хоч</a:t>
            </a:r>
            <a:r>
              <a:rPr lang="ru-RU" dirty="0" smtClean="0"/>
              <a:t> одну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структур, </a:t>
            </a:r>
            <a:r>
              <a:rPr lang="ru-RU" dirty="0" err="1" smtClean="0"/>
              <a:t>сенсорна</a:t>
            </a:r>
            <a:r>
              <a:rPr lang="ru-RU" dirty="0" smtClean="0"/>
              <a:t> система </a:t>
            </a:r>
            <a:r>
              <a:rPr lang="ru-RU" dirty="0" err="1" smtClean="0"/>
              <a:t>працювати</a:t>
            </a:r>
            <a:r>
              <a:rPr lang="ru-RU" dirty="0" smtClean="0"/>
              <a:t> не буде.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3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0"/>
            <a:ext cx="8229600" cy="1143000"/>
          </a:xfrm>
        </p:spPr>
        <p:txBody>
          <a:bodyPr/>
          <a:lstStyle/>
          <a:p>
            <a:r>
              <a:rPr lang="uk-UA" dirty="0" smtClean="0"/>
              <a:t>Причини сенсорних порушень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892480" cy="308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6364912"/>
              </p:ext>
            </p:extLst>
          </p:nvPr>
        </p:nvGraphicFramePr>
        <p:xfrm>
          <a:off x="683568" y="1268760"/>
          <a:ext cx="7704856" cy="19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84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Компенсаторні механізми при сенсорних порушеннях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3917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6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Компенсаторні механізми при сенсорних порушеннях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9448"/>
            <a:ext cx="6965388" cy="522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2057" y="6333429"/>
            <a:ext cx="8136904" cy="1080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2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розвитку, навчання і виховання дітей з порушеннями зору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1972816"/>
          </a:xfrm>
        </p:spPr>
        <p:txBody>
          <a:bodyPr/>
          <a:lstStyle/>
          <a:p>
            <a:r>
              <a:rPr lang="ru-RU" dirty="0" err="1" smtClean="0"/>
              <a:t>Зором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здібність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відчувати</a:t>
            </a:r>
            <a:r>
              <a:rPr lang="ru-RU" dirty="0" smtClean="0"/>
              <a:t> і </a:t>
            </a:r>
            <a:r>
              <a:rPr lang="ru-RU" dirty="0" err="1" smtClean="0"/>
              <a:t>сприймати</a:t>
            </a:r>
            <a:r>
              <a:rPr lang="ru-RU" dirty="0" smtClean="0"/>
              <a:t>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зорового</a:t>
            </a:r>
            <a:r>
              <a:rPr lang="ru-RU" dirty="0" smtClean="0"/>
              <a:t> </a:t>
            </a:r>
            <a:r>
              <a:rPr lang="ru-RU" dirty="0" err="1" smtClean="0"/>
              <a:t>аналізатора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36" y="3620045"/>
            <a:ext cx="3827917" cy="28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Зоровий аналізатор. Будова ока — урок. Біологія, 8 кла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994337" cy="26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Значення зору для розвитку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4194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3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Характерними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зорового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є</a:t>
            </a:r>
            <a:r>
              <a:rPr lang="ru-RU" dirty="0" smtClean="0"/>
              <a:t>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2616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3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643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Особливості розвитку навчання і виховання дітей з сенсорними порушеннями</vt:lpstr>
      <vt:lpstr>План</vt:lpstr>
      <vt:lpstr>Сенсорні порушення</vt:lpstr>
      <vt:lpstr>Причини сенсорних порушень</vt:lpstr>
      <vt:lpstr>Компенсаторні механізми при сенсорних порушеннях</vt:lpstr>
      <vt:lpstr>Компенсаторні механізми при сенсорних порушеннях</vt:lpstr>
      <vt:lpstr>Особливості розвитку, навчання і виховання дітей з порушеннями зору</vt:lpstr>
      <vt:lpstr>Значення зору для розвитку</vt:lpstr>
      <vt:lpstr>Характерними особливостями зорового сприйняття є:</vt:lpstr>
      <vt:lpstr>Прийнято розрізняти п’ять основних зорових функцій:</vt:lpstr>
      <vt:lpstr>Компенсаторні механізми дітей з вадами зору</vt:lpstr>
      <vt:lpstr>Особливості уваги.</vt:lpstr>
      <vt:lpstr>Особливості пам’яті.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розвитку навчання і виховання дітей з сенсорними порушеннями</dc:title>
  <dc:creator>Пользователь</dc:creator>
  <cp:lastModifiedBy>Пользователь</cp:lastModifiedBy>
  <cp:revision>7</cp:revision>
  <dcterms:created xsi:type="dcterms:W3CDTF">2021-04-18T20:37:33Z</dcterms:created>
  <dcterms:modified xsi:type="dcterms:W3CDTF">2021-04-28T05:15:06Z</dcterms:modified>
</cp:coreProperties>
</file>