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53" r:id="rId3"/>
    <p:sldId id="354" r:id="rId4"/>
    <p:sldId id="356" r:id="rId5"/>
    <p:sldId id="357" r:id="rId6"/>
    <p:sldId id="358" r:id="rId7"/>
    <p:sldId id="360" r:id="rId8"/>
    <p:sldId id="359" r:id="rId9"/>
    <p:sldId id="361" r:id="rId10"/>
    <p:sldId id="362" r:id="rId11"/>
    <p:sldId id="321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24" autoAdjust="0"/>
  </p:normalViewPr>
  <p:slideViewPr>
    <p:cSldViewPr>
      <p:cViewPr varScale="1">
        <p:scale>
          <a:sx n="78" d="100"/>
          <a:sy n="78" d="100"/>
        </p:scale>
        <p:origin x="182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84E6F-F988-4FE6-882B-E6B851E903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34C0CF-7783-4DDF-88AD-4B447FF66AB5}" type="asst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/>
            <a:t>Соціальна дія</a:t>
          </a:r>
          <a:endParaRPr lang="en-US" dirty="0"/>
        </a:p>
      </dgm:t>
    </dgm:pt>
    <dgm:pt modelId="{9894683A-756C-4A6F-B754-121F6F162BC8}" type="parTrans" cxnId="{CEA7102E-3642-423F-89C7-B44CC12D27A7}">
      <dgm:prSet/>
      <dgm:spPr/>
      <dgm:t>
        <a:bodyPr/>
        <a:lstStyle/>
        <a:p>
          <a:endParaRPr lang="en-US"/>
        </a:p>
      </dgm:t>
    </dgm:pt>
    <dgm:pt modelId="{7AA82FEB-F1E3-4C13-8C86-27BB12E6A004}" type="sibTrans" cxnId="{CEA7102E-3642-423F-89C7-B44CC12D27A7}">
      <dgm:prSet/>
      <dgm:spPr/>
      <dgm:t>
        <a:bodyPr/>
        <a:lstStyle/>
        <a:p>
          <a:endParaRPr lang="en-US"/>
        </a:p>
      </dgm:t>
    </dgm:pt>
    <dgm:pt modelId="{DAC7DC08-4181-4A94-9EB1-BA12E1009F5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>
              <a:solidFill>
                <a:schemeClr val="accent2">
                  <a:lumMod val="75000"/>
                </a:schemeClr>
              </a:solidFill>
            </a:rPr>
            <a:t>Засоби</a:t>
          </a:r>
          <a:r>
            <a:rPr lang="uk-UA" dirty="0"/>
            <a:t>,</a:t>
          </a:r>
        </a:p>
        <a:p>
          <a:r>
            <a:rPr lang="uk-UA" dirty="0"/>
            <a:t>Способи, методи поведінки</a:t>
          </a:r>
          <a:endParaRPr lang="en-US" dirty="0"/>
        </a:p>
      </dgm:t>
    </dgm:pt>
    <dgm:pt modelId="{94827FF6-4F4D-46B3-930F-DE284C9DB3DD}" type="parTrans" cxnId="{5BE1D95B-7DFE-4A39-90E8-995D7075FD8B}">
      <dgm:prSet/>
      <dgm:spPr/>
      <dgm:t>
        <a:bodyPr/>
        <a:lstStyle/>
        <a:p>
          <a:endParaRPr lang="en-US"/>
        </a:p>
      </dgm:t>
    </dgm:pt>
    <dgm:pt modelId="{8CB2161B-1A24-488C-85D5-61A4FDD30B9F}" type="sibTrans" cxnId="{5BE1D95B-7DFE-4A39-90E8-995D7075FD8B}">
      <dgm:prSet/>
      <dgm:spPr/>
      <dgm:t>
        <a:bodyPr/>
        <a:lstStyle/>
        <a:p>
          <a:endParaRPr lang="en-US"/>
        </a:p>
      </dgm:t>
    </dgm:pt>
    <dgm:pt modelId="{0117D0EF-D8C0-4958-8874-171ABBED145B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>
              <a:solidFill>
                <a:schemeClr val="accent2">
                  <a:lumMod val="75000"/>
                </a:schemeClr>
              </a:solidFill>
            </a:rPr>
            <a:t>Цілі</a:t>
          </a:r>
        </a:p>
        <a:p>
          <a:r>
            <a:rPr lang="uk-UA" dirty="0"/>
            <a:t>які особистість прагне реалізувати</a:t>
          </a:r>
          <a:endParaRPr lang="en-US" dirty="0"/>
        </a:p>
      </dgm:t>
    </dgm:pt>
    <dgm:pt modelId="{9A620C74-D9AC-40AF-8515-F4E7A5CC4159}" type="parTrans" cxnId="{2C72669C-642C-4A07-BF21-EEC75EF46572}">
      <dgm:prSet/>
      <dgm:spPr/>
      <dgm:t>
        <a:bodyPr/>
        <a:lstStyle/>
        <a:p>
          <a:endParaRPr lang="en-US"/>
        </a:p>
      </dgm:t>
    </dgm:pt>
    <dgm:pt modelId="{E62E73A7-7296-4FAE-8826-6CA7389AF04B}" type="sibTrans" cxnId="{2C72669C-642C-4A07-BF21-EEC75EF46572}">
      <dgm:prSet/>
      <dgm:spPr/>
      <dgm:t>
        <a:bodyPr/>
        <a:lstStyle/>
        <a:p>
          <a:endParaRPr lang="en-US"/>
        </a:p>
      </dgm:t>
    </dgm:pt>
    <dgm:pt modelId="{E0C94985-C389-4812-B0E5-548199284A5F}" type="pres">
      <dgm:prSet presAssocID="{7B184E6F-F988-4FE6-882B-E6B851E903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8A25E6E-3468-4E68-B44D-766138B2E94C}" type="pres">
      <dgm:prSet presAssocID="{0634C0CF-7783-4DDF-88AD-4B447FF66AB5}" presName="hierRoot1" presStyleCnt="0">
        <dgm:presLayoutVars>
          <dgm:hierBranch val="init"/>
        </dgm:presLayoutVars>
      </dgm:prSet>
      <dgm:spPr/>
    </dgm:pt>
    <dgm:pt modelId="{985B9135-C010-4358-814B-1CFBE42BA165}" type="pres">
      <dgm:prSet presAssocID="{0634C0CF-7783-4DDF-88AD-4B447FF66AB5}" presName="rootComposite1" presStyleCnt="0"/>
      <dgm:spPr/>
    </dgm:pt>
    <dgm:pt modelId="{3EC17162-E714-4260-8772-B97FB087E946}" type="pres">
      <dgm:prSet presAssocID="{0634C0CF-7783-4DDF-88AD-4B447FF66AB5}" presName="rootText1" presStyleLbl="node0" presStyleIdx="0" presStyleCnt="1">
        <dgm:presLayoutVars>
          <dgm:chPref val="3"/>
        </dgm:presLayoutVars>
      </dgm:prSet>
      <dgm:spPr/>
    </dgm:pt>
    <dgm:pt modelId="{133896A4-4C10-460B-9081-15DC940D3672}" type="pres">
      <dgm:prSet presAssocID="{0634C0CF-7783-4DDF-88AD-4B447FF66AB5}" presName="rootConnector1" presStyleLbl="asst0" presStyleIdx="0" presStyleCnt="0"/>
      <dgm:spPr/>
    </dgm:pt>
    <dgm:pt modelId="{B4BD1FBA-4E7E-454F-9AE7-0349154816F3}" type="pres">
      <dgm:prSet presAssocID="{0634C0CF-7783-4DDF-88AD-4B447FF66AB5}" presName="hierChild2" presStyleCnt="0"/>
      <dgm:spPr/>
    </dgm:pt>
    <dgm:pt modelId="{CB2F1A7F-A2DD-413C-BF54-B16069014D64}" type="pres">
      <dgm:prSet presAssocID="{94827FF6-4F4D-46B3-930F-DE284C9DB3DD}" presName="Name37" presStyleLbl="parChTrans1D2" presStyleIdx="0" presStyleCnt="2"/>
      <dgm:spPr/>
    </dgm:pt>
    <dgm:pt modelId="{F3379149-392B-4380-969E-26EEAACB29C6}" type="pres">
      <dgm:prSet presAssocID="{DAC7DC08-4181-4A94-9EB1-BA12E1009F50}" presName="hierRoot2" presStyleCnt="0">
        <dgm:presLayoutVars>
          <dgm:hierBranch val="init"/>
        </dgm:presLayoutVars>
      </dgm:prSet>
      <dgm:spPr/>
    </dgm:pt>
    <dgm:pt modelId="{AC049E9D-BEFE-41CC-9D3B-07F62A3A0E4D}" type="pres">
      <dgm:prSet presAssocID="{DAC7DC08-4181-4A94-9EB1-BA12E1009F50}" presName="rootComposite" presStyleCnt="0"/>
      <dgm:spPr/>
    </dgm:pt>
    <dgm:pt modelId="{CC91CBDD-EA47-43EE-9C98-E236DF509C4C}" type="pres">
      <dgm:prSet presAssocID="{DAC7DC08-4181-4A94-9EB1-BA12E1009F50}" presName="rootText" presStyleLbl="node2" presStyleIdx="0" presStyleCnt="2">
        <dgm:presLayoutVars>
          <dgm:chPref val="3"/>
        </dgm:presLayoutVars>
      </dgm:prSet>
      <dgm:spPr/>
    </dgm:pt>
    <dgm:pt modelId="{7314F185-4119-4A0A-BD89-29E2C680E974}" type="pres">
      <dgm:prSet presAssocID="{DAC7DC08-4181-4A94-9EB1-BA12E1009F50}" presName="rootConnector" presStyleLbl="node2" presStyleIdx="0" presStyleCnt="2"/>
      <dgm:spPr/>
    </dgm:pt>
    <dgm:pt modelId="{1DF55215-1B12-4228-857D-0FB71DD5336D}" type="pres">
      <dgm:prSet presAssocID="{DAC7DC08-4181-4A94-9EB1-BA12E1009F50}" presName="hierChild4" presStyleCnt="0"/>
      <dgm:spPr/>
    </dgm:pt>
    <dgm:pt modelId="{2E88293E-CC80-4D03-9A3D-C006AECD50B3}" type="pres">
      <dgm:prSet presAssocID="{DAC7DC08-4181-4A94-9EB1-BA12E1009F50}" presName="hierChild5" presStyleCnt="0"/>
      <dgm:spPr/>
    </dgm:pt>
    <dgm:pt modelId="{0EC9D201-915C-40E8-AB69-82E5FB82F165}" type="pres">
      <dgm:prSet presAssocID="{9A620C74-D9AC-40AF-8515-F4E7A5CC4159}" presName="Name37" presStyleLbl="parChTrans1D2" presStyleIdx="1" presStyleCnt="2"/>
      <dgm:spPr/>
    </dgm:pt>
    <dgm:pt modelId="{1D2C4F8E-2178-436B-A904-8DC463AFAC0B}" type="pres">
      <dgm:prSet presAssocID="{0117D0EF-D8C0-4958-8874-171ABBED145B}" presName="hierRoot2" presStyleCnt="0">
        <dgm:presLayoutVars>
          <dgm:hierBranch val="init"/>
        </dgm:presLayoutVars>
      </dgm:prSet>
      <dgm:spPr/>
    </dgm:pt>
    <dgm:pt modelId="{464BD286-7E15-44FF-B385-41A7B8B92C0C}" type="pres">
      <dgm:prSet presAssocID="{0117D0EF-D8C0-4958-8874-171ABBED145B}" presName="rootComposite" presStyleCnt="0"/>
      <dgm:spPr/>
    </dgm:pt>
    <dgm:pt modelId="{3890B492-0430-40B4-BA09-A93FEABC79C8}" type="pres">
      <dgm:prSet presAssocID="{0117D0EF-D8C0-4958-8874-171ABBED145B}" presName="rootText" presStyleLbl="node2" presStyleIdx="1" presStyleCnt="2">
        <dgm:presLayoutVars>
          <dgm:chPref val="3"/>
        </dgm:presLayoutVars>
      </dgm:prSet>
      <dgm:spPr/>
    </dgm:pt>
    <dgm:pt modelId="{00352806-4071-4E25-8E20-EA64D6FC9E78}" type="pres">
      <dgm:prSet presAssocID="{0117D0EF-D8C0-4958-8874-171ABBED145B}" presName="rootConnector" presStyleLbl="node2" presStyleIdx="1" presStyleCnt="2"/>
      <dgm:spPr/>
    </dgm:pt>
    <dgm:pt modelId="{A26FBAA1-AAEA-43BF-B9E0-46C6D2E3DD11}" type="pres">
      <dgm:prSet presAssocID="{0117D0EF-D8C0-4958-8874-171ABBED145B}" presName="hierChild4" presStyleCnt="0"/>
      <dgm:spPr/>
    </dgm:pt>
    <dgm:pt modelId="{DD92BCDC-5EC4-40A8-9959-EEEC5ABDF2D1}" type="pres">
      <dgm:prSet presAssocID="{0117D0EF-D8C0-4958-8874-171ABBED145B}" presName="hierChild5" presStyleCnt="0"/>
      <dgm:spPr/>
    </dgm:pt>
    <dgm:pt modelId="{F400AEBE-D01C-4F08-97DB-D26A3F50F91E}" type="pres">
      <dgm:prSet presAssocID="{0634C0CF-7783-4DDF-88AD-4B447FF66AB5}" presName="hierChild3" presStyleCnt="0"/>
      <dgm:spPr/>
    </dgm:pt>
  </dgm:ptLst>
  <dgm:cxnLst>
    <dgm:cxn modelId="{CEA7102E-3642-423F-89C7-B44CC12D27A7}" srcId="{7B184E6F-F988-4FE6-882B-E6B851E903C1}" destId="{0634C0CF-7783-4DDF-88AD-4B447FF66AB5}" srcOrd="0" destOrd="0" parTransId="{9894683A-756C-4A6F-B754-121F6F162BC8}" sibTransId="{7AA82FEB-F1E3-4C13-8C86-27BB12E6A004}"/>
    <dgm:cxn modelId="{28F9E430-7C7C-4B0A-A9E3-B8FC02398720}" type="presOf" srcId="{94827FF6-4F4D-46B3-930F-DE284C9DB3DD}" destId="{CB2F1A7F-A2DD-413C-BF54-B16069014D64}" srcOrd="0" destOrd="0" presId="urn:microsoft.com/office/officeart/2005/8/layout/orgChart1"/>
    <dgm:cxn modelId="{5BE1D95B-7DFE-4A39-90E8-995D7075FD8B}" srcId="{0634C0CF-7783-4DDF-88AD-4B447FF66AB5}" destId="{DAC7DC08-4181-4A94-9EB1-BA12E1009F50}" srcOrd="0" destOrd="0" parTransId="{94827FF6-4F4D-46B3-930F-DE284C9DB3DD}" sibTransId="{8CB2161B-1A24-488C-85D5-61A4FDD30B9F}"/>
    <dgm:cxn modelId="{F6EC1767-34D8-4938-BA66-93C254C65605}" type="presOf" srcId="{DAC7DC08-4181-4A94-9EB1-BA12E1009F50}" destId="{CC91CBDD-EA47-43EE-9C98-E236DF509C4C}" srcOrd="0" destOrd="0" presId="urn:microsoft.com/office/officeart/2005/8/layout/orgChart1"/>
    <dgm:cxn modelId="{D1D9CA7D-4789-4E70-BB6F-12FD514008A7}" type="presOf" srcId="{0634C0CF-7783-4DDF-88AD-4B447FF66AB5}" destId="{3EC17162-E714-4260-8772-B97FB087E946}" srcOrd="0" destOrd="0" presId="urn:microsoft.com/office/officeart/2005/8/layout/orgChart1"/>
    <dgm:cxn modelId="{57A4247E-FEBC-4364-8057-724A398FD555}" type="presOf" srcId="{0634C0CF-7783-4DDF-88AD-4B447FF66AB5}" destId="{133896A4-4C10-460B-9081-15DC940D3672}" srcOrd="1" destOrd="0" presId="urn:microsoft.com/office/officeart/2005/8/layout/orgChart1"/>
    <dgm:cxn modelId="{99DDE18E-398B-4DB9-A023-4CC5B22DD933}" type="presOf" srcId="{0117D0EF-D8C0-4958-8874-171ABBED145B}" destId="{3890B492-0430-40B4-BA09-A93FEABC79C8}" srcOrd="0" destOrd="0" presId="urn:microsoft.com/office/officeart/2005/8/layout/orgChart1"/>
    <dgm:cxn modelId="{2C72669C-642C-4A07-BF21-EEC75EF46572}" srcId="{0634C0CF-7783-4DDF-88AD-4B447FF66AB5}" destId="{0117D0EF-D8C0-4958-8874-171ABBED145B}" srcOrd="1" destOrd="0" parTransId="{9A620C74-D9AC-40AF-8515-F4E7A5CC4159}" sibTransId="{E62E73A7-7296-4FAE-8826-6CA7389AF04B}"/>
    <dgm:cxn modelId="{CC9A28C3-B1CD-4E3D-95F3-D335519E012D}" type="presOf" srcId="{9A620C74-D9AC-40AF-8515-F4E7A5CC4159}" destId="{0EC9D201-915C-40E8-AB69-82E5FB82F165}" srcOrd="0" destOrd="0" presId="urn:microsoft.com/office/officeart/2005/8/layout/orgChart1"/>
    <dgm:cxn modelId="{A8D903D1-3679-4808-968B-A0A7EED6DC7F}" type="presOf" srcId="{0117D0EF-D8C0-4958-8874-171ABBED145B}" destId="{00352806-4071-4E25-8E20-EA64D6FC9E78}" srcOrd="1" destOrd="0" presId="urn:microsoft.com/office/officeart/2005/8/layout/orgChart1"/>
    <dgm:cxn modelId="{3DF2EBE8-1F0B-4D56-B24C-8DE9F6865163}" type="presOf" srcId="{DAC7DC08-4181-4A94-9EB1-BA12E1009F50}" destId="{7314F185-4119-4A0A-BD89-29E2C680E974}" srcOrd="1" destOrd="0" presId="urn:microsoft.com/office/officeart/2005/8/layout/orgChart1"/>
    <dgm:cxn modelId="{E114D6F4-9CBA-4FCB-89D0-D7F5CC6DC434}" type="presOf" srcId="{7B184E6F-F988-4FE6-882B-E6B851E903C1}" destId="{E0C94985-C389-4812-B0E5-548199284A5F}" srcOrd="0" destOrd="0" presId="urn:microsoft.com/office/officeart/2005/8/layout/orgChart1"/>
    <dgm:cxn modelId="{7D41387A-9EF7-4B20-AF81-E2DBD5B7D068}" type="presParOf" srcId="{E0C94985-C389-4812-B0E5-548199284A5F}" destId="{58A25E6E-3468-4E68-B44D-766138B2E94C}" srcOrd="0" destOrd="0" presId="urn:microsoft.com/office/officeart/2005/8/layout/orgChart1"/>
    <dgm:cxn modelId="{492D9DDA-1A7D-413E-B56F-879FC66A8FFA}" type="presParOf" srcId="{58A25E6E-3468-4E68-B44D-766138B2E94C}" destId="{985B9135-C010-4358-814B-1CFBE42BA165}" srcOrd="0" destOrd="0" presId="urn:microsoft.com/office/officeart/2005/8/layout/orgChart1"/>
    <dgm:cxn modelId="{200B633C-AAE4-4C25-B85D-E489B6247981}" type="presParOf" srcId="{985B9135-C010-4358-814B-1CFBE42BA165}" destId="{3EC17162-E714-4260-8772-B97FB087E946}" srcOrd="0" destOrd="0" presId="urn:microsoft.com/office/officeart/2005/8/layout/orgChart1"/>
    <dgm:cxn modelId="{2B96B4C8-1A96-44A3-A0DC-76985CD5FACC}" type="presParOf" srcId="{985B9135-C010-4358-814B-1CFBE42BA165}" destId="{133896A4-4C10-460B-9081-15DC940D3672}" srcOrd="1" destOrd="0" presId="urn:microsoft.com/office/officeart/2005/8/layout/orgChart1"/>
    <dgm:cxn modelId="{FA8D80C6-D236-4B1A-9D7D-2B4F6D7CB108}" type="presParOf" srcId="{58A25E6E-3468-4E68-B44D-766138B2E94C}" destId="{B4BD1FBA-4E7E-454F-9AE7-0349154816F3}" srcOrd="1" destOrd="0" presId="urn:microsoft.com/office/officeart/2005/8/layout/orgChart1"/>
    <dgm:cxn modelId="{933CE190-C311-453F-A2EF-8D74588E99CD}" type="presParOf" srcId="{B4BD1FBA-4E7E-454F-9AE7-0349154816F3}" destId="{CB2F1A7F-A2DD-413C-BF54-B16069014D64}" srcOrd="0" destOrd="0" presId="urn:microsoft.com/office/officeart/2005/8/layout/orgChart1"/>
    <dgm:cxn modelId="{60FDB2BD-4F9E-44E9-8DB5-C2321F616337}" type="presParOf" srcId="{B4BD1FBA-4E7E-454F-9AE7-0349154816F3}" destId="{F3379149-392B-4380-969E-26EEAACB29C6}" srcOrd="1" destOrd="0" presId="urn:microsoft.com/office/officeart/2005/8/layout/orgChart1"/>
    <dgm:cxn modelId="{F1A01765-E5E6-4724-82D9-DCC2DC10CFDE}" type="presParOf" srcId="{F3379149-392B-4380-969E-26EEAACB29C6}" destId="{AC049E9D-BEFE-41CC-9D3B-07F62A3A0E4D}" srcOrd="0" destOrd="0" presId="urn:microsoft.com/office/officeart/2005/8/layout/orgChart1"/>
    <dgm:cxn modelId="{96CA7201-B328-40CC-AF11-381CB7590B40}" type="presParOf" srcId="{AC049E9D-BEFE-41CC-9D3B-07F62A3A0E4D}" destId="{CC91CBDD-EA47-43EE-9C98-E236DF509C4C}" srcOrd="0" destOrd="0" presId="urn:microsoft.com/office/officeart/2005/8/layout/orgChart1"/>
    <dgm:cxn modelId="{B6686B27-84DA-4B45-8270-DD25EC839528}" type="presParOf" srcId="{AC049E9D-BEFE-41CC-9D3B-07F62A3A0E4D}" destId="{7314F185-4119-4A0A-BD89-29E2C680E974}" srcOrd="1" destOrd="0" presId="urn:microsoft.com/office/officeart/2005/8/layout/orgChart1"/>
    <dgm:cxn modelId="{9BF6675C-29DB-4A90-A7E4-0DAF31143217}" type="presParOf" srcId="{F3379149-392B-4380-969E-26EEAACB29C6}" destId="{1DF55215-1B12-4228-857D-0FB71DD5336D}" srcOrd="1" destOrd="0" presId="urn:microsoft.com/office/officeart/2005/8/layout/orgChart1"/>
    <dgm:cxn modelId="{A8D8EC3F-FF9C-4B02-8D32-EE58D3DE90B8}" type="presParOf" srcId="{F3379149-392B-4380-969E-26EEAACB29C6}" destId="{2E88293E-CC80-4D03-9A3D-C006AECD50B3}" srcOrd="2" destOrd="0" presId="urn:microsoft.com/office/officeart/2005/8/layout/orgChart1"/>
    <dgm:cxn modelId="{35059852-ED01-42ED-992F-CA9C8E833705}" type="presParOf" srcId="{B4BD1FBA-4E7E-454F-9AE7-0349154816F3}" destId="{0EC9D201-915C-40E8-AB69-82E5FB82F165}" srcOrd="2" destOrd="0" presId="urn:microsoft.com/office/officeart/2005/8/layout/orgChart1"/>
    <dgm:cxn modelId="{74C96B02-202F-4F1E-B77D-609CCADAE2F4}" type="presParOf" srcId="{B4BD1FBA-4E7E-454F-9AE7-0349154816F3}" destId="{1D2C4F8E-2178-436B-A904-8DC463AFAC0B}" srcOrd="3" destOrd="0" presId="urn:microsoft.com/office/officeart/2005/8/layout/orgChart1"/>
    <dgm:cxn modelId="{1E4E2C7B-9099-462B-912C-CC848D22C770}" type="presParOf" srcId="{1D2C4F8E-2178-436B-A904-8DC463AFAC0B}" destId="{464BD286-7E15-44FF-B385-41A7B8B92C0C}" srcOrd="0" destOrd="0" presId="urn:microsoft.com/office/officeart/2005/8/layout/orgChart1"/>
    <dgm:cxn modelId="{81E9D4F2-6CFC-4F26-B0F7-687FF5221B60}" type="presParOf" srcId="{464BD286-7E15-44FF-B385-41A7B8B92C0C}" destId="{3890B492-0430-40B4-BA09-A93FEABC79C8}" srcOrd="0" destOrd="0" presId="urn:microsoft.com/office/officeart/2005/8/layout/orgChart1"/>
    <dgm:cxn modelId="{53309291-AAA5-41AF-882A-87D206F77C91}" type="presParOf" srcId="{464BD286-7E15-44FF-B385-41A7B8B92C0C}" destId="{00352806-4071-4E25-8E20-EA64D6FC9E78}" srcOrd="1" destOrd="0" presId="urn:microsoft.com/office/officeart/2005/8/layout/orgChart1"/>
    <dgm:cxn modelId="{62EA8E36-F112-4D7D-B2F2-C33D8BFB0AFB}" type="presParOf" srcId="{1D2C4F8E-2178-436B-A904-8DC463AFAC0B}" destId="{A26FBAA1-AAEA-43BF-B9E0-46C6D2E3DD11}" srcOrd="1" destOrd="0" presId="urn:microsoft.com/office/officeart/2005/8/layout/orgChart1"/>
    <dgm:cxn modelId="{85997F5D-E302-4B82-9F4A-DDDC4DA028E0}" type="presParOf" srcId="{1D2C4F8E-2178-436B-A904-8DC463AFAC0B}" destId="{DD92BCDC-5EC4-40A8-9959-EEEC5ABDF2D1}" srcOrd="2" destOrd="0" presId="urn:microsoft.com/office/officeart/2005/8/layout/orgChart1"/>
    <dgm:cxn modelId="{9D0F24D6-EC82-4783-A1B4-1AF292ECF8B0}" type="presParOf" srcId="{58A25E6E-3468-4E68-B44D-766138B2E94C}" destId="{F400AEBE-D01C-4F08-97DB-D26A3F50F9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882F0-EF49-4AA3-B5C7-F27AC3AD37E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66CB6F1-A35F-4A99-A5B7-3517E3B94364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kern="1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latin typeface="George" panose="02000500000000000000" pitchFamily="50" charset="0"/>
              <a:ea typeface="+mj-ea"/>
              <a:cs typeface="Times New Roman" pitchFamily="18" charset="0"/>
            </a:rPr>
            <a:t>Невиконання наказу</a:t>
          </a:r>
          <a:endParaRPr lang="en-US" sz="2000" b="1" kern="120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2"/>
            </a:solidFill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F03E2610-149F-4D58-B3B8-DB625B95741B}" type="parTrans" cxnId="{B6114450-68A7-45AF-9698-2725056B3123}">
      <dgm:prSet/>
      <dgm:spPr/>
      <dgm:t>
        <a:bodyPr/>
        <a:lstStyle/>
        <a:p>
          <a:endParaRPr lang="en-US"/>
        </a:p>
      </dgm:t>
    </dgm:pt>
    <dgm:pt modelId="{E8B129F4-FB51-422A-914B-DC81D475E0B0}" type="sibTrans" cxnId="{B6114450-68A7-45AF-9698-2725056B3123}">
      <dgm:prSet/>
      <dgm:spPr/>
      <dgm:t>
        <a:bodyPr/>
        <a:lstStyle/>
        <a:p>
          <a:endParaRPr lang="en-US"/>
        </a:p>
      </dgm:t>
    </dgm:pt>
    <dgm:pt modelId="{25893E38-1D03-4705-B553-BB258171D76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kern="120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2"/>
              </a:solidFill>
              <a:latin typeface="George" panose="02000500000000000000" pitchFamily="50" charset="0"/>
              <a:ea typeface="+mn-ea"/>
              <a:cs typeface="Times New Roman" pitchFamily="18" charset="0"/>
            </a:rPr>
            <a:t>Кара</a:t>
          </a:r>
          <a:r>
            <a:rPr lang="uk-UA" sz="5100" kern="1200" dirty="0"/>
            <a:t> </a:t>
          </a:r>
          <a:endParaRPr lang="en-US" sz="5100" kern="1200" dirty="0"/>
        </a:p>
      </dgm:t>
    </dgm:pt>
    <dgm:pt modelId="{F0592403-A634-4FD4-A6A2-E1817FF8078E}" type="parTrans" cxnId="{A6AB20CE-C850-43BE-B3DE-476A88BA79B8}">
      <dgm:prSet/>
      <dgm:spPr/>
      <dgm:t>
        <a:bodyPr/>
        <a:lstStyle/>
        <a:p>
          <a:endParaRPr lang="en-US"/>
        </a:p>
      </dgm:t>
    </dgm:pt>
    <dgm:pt modelId="{6E274FB2-B4F5-4F6B-9B56-2B88CB03D66F}" type="sibTrans" cxnId="{A6AB20CE-C850-43BE-B3DE-476A88BA79B8}">
      <dgm:prSet/>
      <dgm:spPr/>
      <dgm:t>
        <a:bodyPr/>
        <a:lstStyle/>
        <a:p>
          <a:endParaRPr lang="en-US"/>
        </a:p>
      </dgm:t>
    </dgm:pt>
    <dgm:pt modelId="{EF3493BA-7D5A-4450-9A9D-DE0151B65975}" type="pres">
      <dgm:prSet presAssocID="{C9B882F0-EF49-4AA3-B5C7-F27AC3AD37E9}" presName="linearFlow" presStyleCnt="0">
        <dgm:presLayoutVars>
          <dgm:resizeHandles val="exact"/>
        </dgm:presLayoutVars>
      </dgm:prSet>
      <dgm:spPr/>
    </dgm:pt>
    <dgm:pt modelId="{B2AC1582-B6D9-43DA-BCFE-F00C31B0F07B}" type="pres">
      <dgm:prSet presAssocID="{166CB6F1-A35F-4A99-A5B7-3517E3B94364}" presName="node" presStyleLbl="node1" presStyleIdx="0" presStyleCnt="2">
        <dgm:presLayoutVars>
          <dgm:bulletEnabled val="1"/>
        </dgm:presLayoutVars>
      </dgm:prSet>
      <dgm:spPr/>
    </dgm:pt>
    <dgm:pt modelId="{1238BBE2-642A-43F2-A073-F994A80ABCA7}" type="pres">
      <dgm:prSet presAssocID="{E8B129F4-FB51-422A-914B-DC81D475E0B0}" presName="sibTrans" presStyleLbl="sibTrans2D1" presStyleIdx="0" presStyleCnt="1"/>
      <dgm:spPr/>
    </dgm:pt>
    <dgm:pt modelId="{CF1146C5-1887-42CC-AFFC-E1411519518C}" type="pres">
      <dgm:prSet presAssocID="{E8B129F4-FB51-422A-914B-DC81D475E0B0}" presName="connectorText" presStyleLbl="sibTrans2D1" presStyleIdx="0" presStyleCnt="1"/>
      <dgm:spPr/>
    </dgm:pt>
    <dgm:pt modelId="{7654CFDD-8F38-4561-93A0-9A9F8FD63DF6}" type="pres">
      <dgm:prSet presAssocID="{25893E38-1D03-4705-B553-BB258171D76A}" presName="node" presStyleLbl="node1" presStyleIdx="1" presStyleCnt="2">
        <dgm:presLayoutVars>
          <dgm:bulletEnabled val="1"/>
        </dgm:presLayoutVars>
      </dgm:prSet>
      <dgm:spPr/>
    </dgm:pt>
  </dgm:ptLst>
  <dgm:cxnLst>
    <dgm:cxn modelId="{5619FB62-9093-4CE8-AE02-DAD087626EE0}" type="presOf" srcId="{E8B129F4-FB51-422A-914B-DC81D475E0B0}" destId="{1238BBE2-642A-43F2-A073-F994A80ABCA7}" srcOrd="0" destOrd="0" presId="urn:microsoft.com/office/officeart/2005/8/layout/process2"/>
    <dgm:cxn modelId="{B6114450-68A7-45AF-9698-2725056B3123}" srcId="{C9B882F0-EF49-4AA3-B5C7-F27AC3AD37E9}" destId="{166CB6F1-A35F-4A99-A5B7-3517E3B94364}" srcOrd="0" destOrd="0" parTransId="{F03E2610-149F-4D58-B3B8-DB625B95741B}" sibTransId="{E8B129F4-FB51-422A-914B-DC81D475E0B0}"/>
    <dgm:cxn modelId="{83324CA2-1618-44D6-8D33-B0162830C699}" type="presOf" srcId="{E8B129F4-FB51-422A-914B-DC81D475E0B0}" destId="{CF1146C5-1887-42CC-AFFC-E1411519518C}" srcOrd="1" destOrd="0" presId="urn:microsoft.com/office/officeart/2005/8/layout/process2"/>
    <dgm:cxn modelId="{A6AB20CE-C850-43BE-B3DE-476A88BA79B8}" srcId="{C9B882F0-EF49-4AA3-B5C7-F27AC3AD37E9}" destId="{25893E38-1D03-4705-B553-BB258171D76A}" srcOrd="1" destOrd="0" parTransId="{F0592403-A634-4FD4-A6A2-E1817FF8078E}" sibTransId="{6E274FB2-B4F5-4F6B-9B56-2B88CB03D66F}"/>
    <dgm:cxn modelId="{7CEF0CE7-87FD-42CF-9F21-86926526D5B3}" type="presOf" srcId="{25893E38-1D03-4705-B553-BB258171D76A}" destId="{7654CFDD-8F38-4561-93A0-9A9F8FD63DF6}" srcOrd="0" destOrd="0" presId="urn:microsoft.com/office/officeart/2005/8/layout/process2"/>
    <dgm:cxn modelId="{ACAA22EE-C9A4-4060-B433-20E338E7850A}" type="presOf" srcId="{C9B882F0-EF49-4AA3-B5C7-F27AC3AD37E9}" destId="{EF3493BA-7D5A-4450-9A9D-DE0151B65975}" srcOrd="0" destOrd="0" presId="urn:microsoft.com/office/officeart/2005/8/layout/process2"/>
    <dgm:cxn modelId="{1810D3FC-1C8B-429F-A70B-F8600AEE7BBF}" type="presOf" srcId="{166CB6F1-A35F-4A99-A5B7-3517E3B94364}" destId="{B2AC1582-B6D9-43DA-BCFE-F00C31B0F07B}" srcOrd="0" destOrd="0" presId="urn:microsoft.com/office/officeart/2005/8/layout/process2"/>
    <dgm:cxn modelId="{849E6152-65CB-464A-9F8D-A949307FC46A}" type="presParOf" srcId="{EF3493BA-7D5A-4450-9A9D-DE0151B65975}" destId="{B2AC1582-B6D9-43DA-BCFE-F00C31B0F07B}" srcOrd="0" destOrd="0" presId="urn:microsoft.com/office/officeart/2005/8/layout/process2"/>
    <dgm:cxn modelId="{37CA9C6A-A6AF-4DAA-B1C0-073E8D986C18}" type="presParOf" srcId="{EF3493BA-7D5A-4450-9A9D-DE0151B65975}" destId="{1238BBE2-642A-43F2-A073-F994A80ABCA7}" srcOrd="1" destOrd="0" presId="urn:microsoft.com/office/officeart/2005/8/layout/process2"/>
    <dgm:cxn modelId="{EFE1779B-8363-4B80-8797-EB6EADAFECCD}" type="presParOf" srcId="{1238BBE2-642A-43F2-A073-F994A80ABCA7}" destId="{CF1146C5-1887-42CC-AFFC-E1411519518C}" srcOrd="0" destOrd="0" presId="urn:microsoft.com/office/officeart/2005/8/layout/process2"/>
    <dgm:cxn modelId="{50A3D2D4-C325-4B9B-91DD-D2EE3C4524AC}" type="presParOf" srcId="{EF3493BA-7D5A-4450-9A9D-DE0151B65975}" destId="{7654CFDD-8F38-4561-93A0-9A9F8FD63DF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B882F0-EF49-4AA3-B5C7-F27AC3AD37E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66CB6F1-A35F-4A99-A5B7-3517E3B94364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kern="1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latin typeface="George" panose="02000500000000000000" pitchFamily="50" charset="0"/>
              <a:ea typeface="+mj-ea"/>
              <a:cs typeface="Times New Roman" pitchFamily="18" charset="0"/>
            </a:rPr>
            <a:t>Реалізація дозволу</a:t>
          </a:r>
          <a:endParaRPr lang="en-US" sz="2000" b="1" kern="120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2"/>
            </a:solidFill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F03E2610-149F-4D58-B3B8-DB625B95741B}" type="parTrans" cxnId="{B6114450-68A7-45AF-9698-2725056B3123}">
      <dgm:prSet/>
      <dgm:spPr/>
      <dgm:t>
        <a:bodyPr/>
        <a:lstStyle/>
        <a:p>
          <a:endParaRPr lang="en-US"/>
        </a:p>
      </dgm:t>
    </dgm:pt>
    <dgm:pt modelId="{E8B129F4-FB51-422A-914B-DC81D475E0B0}" type="sibTrans" cxnId="{B6114450-68A7-45AF-9698-2725056B3123}">
      <dgm:prSet/>
      <dgm:spPr/>
      <dgm:t>
        <a:bodyPr/>
        <a:lstStyle/>
        <a:p>
          <a:endParaRPr lang="en-US"/>
        </a:p>
      </dgm:t>
    </dgm:pt>
    <dgm:pt modelId="{25893E38-1D03-4705-B553-BB258171D76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kern="120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2"/>
              </a:solidFill>
              <a:latin typeface="George" panose="02000500000000000000" pitchFamily="50" charset="0"/>
              <a:ea typeface="+mn-ea"/>
              <a:cs typeface="Times New Roman" pitchFamily="18" charset="0"/>
            </a:rPr>
            <a:t>Нейтральна реакція</a:t>
          </a:r>
          <a:r>
            <a:rPr lang="uk-UA" sz="5100" kern="1200" dirty="0"/>
            <a:t> </a:t>
          </a:r>
          <a:endParaRPr lang="en-US" sz="5100" kern="1200" dirty="0"/>
        </a:p>
      </dgm:t>
    </dgm:pt>
    <dgm:pt modelId="{F0592403-A634-4FD4-A6A2-E1817FF8078E}" type="parTrans" cxnId="{A6AB20CE-C850-43BE-B3DE-476A88BA79B8}">
      <dgm:prSet/>
      <dgm:spPr/>
      <dgm:t>
        <a:bodyPr/>
        <a:lstStyle/>
        <a:p>
          <a:endParaRPr lang="en-US"/>
        </a:p>
      </dgm:t>
    </dgm:pt>
    <dgm:pt modelId="{6E274FB2-B4F5-4F6B-9B56-2B88CB03D66F}" type="sibTrans" cxnId="{A6AB20CE-C850-43BE-B3DE-476A88BA79B8}">
      <dgm:prSet/>
      <dgm:spPr/>
      <dgm:t>
        <a:bodyPr/>
        <a:lstStyle/>
        <a:p>
          <a:endParaRPr lang="en-US"/>
        </a:p>
      </dgm:t>
    </dgm:pt>
    <dgm:pt modelId="{EF3493BA-7D5A-4450-9A9D-DE0151B65975}" type="pres">
      <dgm:prSet presAssocID="{C9B882F0-EF49-4AA3-B5C7-F27AC3AD37E9}" presName="linearFlow" presStyleCnt="0">
        <dgm:presLayoutVars>
          <dgm:resizeHandles val="exact"/>
        </dgm:presLayoutVars>
      </dgm:prSet>
      <dgm:spPr/>
    </dgm:pt>
    <dgm:pt modelId="{B2AC1582-B6D9-43DA-BCFE-F00C31B0F07B}" type="pres">
      <dgm:prSet presAssocID="{166CB6F1-A35F-4A99-A5B7-3517E3B94364}" presName="node" presStyleLbl="node1" presStyleIdx="0" presStyleCnt="2">
        <dgm:presLayoutVars>
          <dgm:bulletEnabled val="1"/>
        </dgm:presLayoutVars>
      </dgm:prSet>
      <dgm:spPr/>
    </dgm:pt>
    <dgm:pt modelId="{1238BBE2-642A-43F2-A073-F994A80ABCA7}" type="pres">
      <dgm:prSet presAssocID="{E8B129F4-FB51-422A-914B-DC81D475E0B0}" presName="sibTrans" presStyleLbl="sibTrans2D1" presStyleIdx="0" presStyleCnt="1"/>
      <dgm:spPr/>
    </dgm:pt>
    <dgm:pt modelId="{CF1146C5-1887-42CC-AFFC-E1411519518C}" type="pres">
      <dgm:prSet presAssocID="{E8B129F4-FB51-422A-914B-DC81D475E0B0}" presName="connectorText" presStyleLbl="sibTrans2D1" presStyleIdx="0" presStyleCnt="1"/>
      <dgm:spPr/>
    </dgm:pt>
    <dgm:pt modelId="{7654CFDD-8F38-4561-93A0-9A9F8FD63DF6}" type="pres">
      <dgm:prSet presAssocID="{25893E38-1D03-4705-B553-BB258171D76A}" presName="node" presStyleLbl="node1" presStyleIdx="1" presStyleCnt="2">
        <dgm:presLayoutVars>
          <dgm:bulletEnabled val="1"/>
        </dgm:presLayoutVars>
      </dgm:prSet>
      <dgm:spPr/>
    </dgm:pt>
  </dgm:ptLst>
  <dgm:cxnLst>
    <dgm:cxn modelId="{5619FB62-9093-4CE8-AE02-DAD087626EE0}" type="presOf" srcId="{E8B129F4-FB51-422A-914B-DC81D475E0B0}" destId="{1238BBE2-642A-43F2-A073-F994A80ABCA7}" srcOrd="0" destOrd="0" presId="urn:microsoft.com/office/officeart/2005/8/layout/process2"/>
    <dgm:cxn modelId="{B6114450-68A7-45AF-9698-2725056B3123}" srcId="{C9B882F0-EF49-4AA3-B5C7-F27AC3AD37E9}" destId="{166CB6F1-A35F-4A99-A5B7-3517E3B94364}" srcOrd="0" destOrd="0" parTransId="{F03E2610-149F-4D58-B3B8-DB625B95741B}" sibTransId="{E8B129F4-FB51-422A-914B-DC81D475E0B0}"/>
    <dgm:cxn modelId="{83324CA2-1618-44D6-8D33-B0162830C699}" type="presOf" srcId="{E8B129F4-FB51-422A-914B-DC81D475E0B0}" destId="{CF1146C5-1887-42CC-AFFC-E1411519518C}" srcOrd="1" destOrd="0" presId="urn:microsoft.com/office/officeart/2005/8/layout/process2"/>
    <dgm:cxn modelId="{A6AB20CE-C850-43BE-B3DE-476A88BA79B8}" srcId="{C9B882F0-EF49-4AA3-B5C7-F27AC3AD37E9}" destId="{25893E38-1D03-4705-B553-BB258171D76A}" srcOrd="1" destOrd="0" parTransId="{F0592403-A634-4FD4-A6A2-E1817FF8078E}" sibTransId="{6E274FB2-B4F5-4F6B-9B56-2B88CB03D66F}"/>
    <dgm:cxn modelId="{7CEF0CE7-87FD-42CF-9F21-86926526D5B3}" type="presOf" srcId="{25893E38-1D03-4705-B553-BB258171D76A}" destId="{7654CFDD-8F38-4561-93A0-9A9F8FD63DF6}" srcOrd="0" destOrd="0" presId="urn:microsoft.com/office/officeart/2005/8/layout/process2"/>
    <dgm:cxn modelId="{ACAA22EE-C9A4-4060-B433-20E338E7850A}" type="presOf" srcId="{C9B882F0-EF49-4AA3-B5C7-F27AC3AD37E9}" destId="{EF3493BA-7D5A-4450-9A9D-DE0151B65975}" srcOrd="0" destOrd="0" presId="urn:microsoft.com/office/officeart/2005/8/layout/process2"/>
    <dgm:cxn modelId="{1810D3FC-1C8B-429F-A70B-F8600AEE7BBF}" type="presOf" srcId="{166CB6F1-A35F-4A99-A5B7-3517E3B94364}" destId="{B2AC1582-B6D9-43DA-BCFE-F00C31B0F07B}" srcOrd="0" destOrd="0" presId="urn:microsoft.com/office/officeart/2005/8/layout/process2"/>
    <dgm:cxn modelId="{849E6152-65CB-464A-9F8D-A949307FC46A}" type="presParOf" srcId="{EF3493BA-7D5A-4450-9A9D-DE0151B65975}" destId="{B2AC1582-B6D9-43DA-BCFE-F00C31B0F07B}" srcOrd="0" destOrd="0" presId="urn:microsoft.com/office/officeart/2005/8/layout/process2"/>
    <dgm:cxn modelId="{37CA9C6A-A6AF-4DAA-B1C0-073E8D986C18}" type="presParOf" srcId="{EF3493BA-7D5A-4450-9A9D-DE0151B65975}" destId="{1238BBE2-642A-43F2-A073-F994A80ABCA7}" srcOrd="1" destOrd="0" presId="urn:microsoft.com/office/officeart/2005/8/layout/process2"/>
    <dgm:cxn modelId="{EFE1779B-8363-4B80-8797-EB6EADAFECCD}" type="presParOf" srcId="{1238BBE2-642A-43F2-A073-F994A80ABCA7}" destId="{CF1146C5-1887-42CC-AFFC-E1411519518C}" srcOrd="0" destOrd="0" presId="urn:microsoft.com/office/officeart/2005/8/layout/process2"/>
    <dgm:cxn modelId="{50A3D2D4-C325-4B9B-91DD-D2EE3C4524AC}" type="presParOf" srcId="{EF3493BA-7D5A-4450-9A9D-DE0151B65975}" destId="{7654CFDD-8F38-4561-93A0-9A9F8FD63DF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B882F0-EF49-4AA3-B5C7-F27AC3AD37E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66CB6F1-A35F-4A99-A5B7-3517E3B94364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kern="1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latin typeface="George" panose="02000500000000000000" pitchFamily="50" charset="0"/>
              <a:ea typeface="+mj-ea"/>
              <a:cs typeface="Times New Roman" pitchFamily="18" charset="0"/>
            </a:rPr>
            <a:t>Виконання преференцій</a:t>
          </a:r>
          <a:endParaRPr lang="en-US" sz="2000" b="1" kern="120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2"/>
            </a:solidFill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F03E2610-149F-4D58-B3B8-DB625B95741B}" type="parTrans" cxnId="{B6114450-68A7-45AF-9698-2725056B3123}">
      <dgm:prSet/>
      <dgm:spPr/>
      <dgm:t>
        <a:bodyPr/>
        <a:lstStyle/>
        <a:p>
          <a:endParaRPr lang="en-US"/>
        </a:p>
      </dgm:t>
    </dgm:pt>
    <dgm:pt modelId="{E8B129F4-FB51-422A-914B-DC81D475E0B0}" type="sibTrans" cxnId="{B6114450-68A7-45AF-9698-2725056B3123}">
      <dgm:prSet/>
      <dgm:spPr/>
      <dgm:t>
        <a:bodyPr/>
        <a:lstStyle/>
        <a:p>
          <a:endParaRPr lang="en-US"/>
        </a:p>
      </dgm:t>
    </dgm:pt>
    <dgm:pt modelId="{25893E38-1D03-4705-B553-BB258171D76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kern="120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2"/>
              </a:solidFill>
              <a:latin typeface="George" panose="02000500000000000000" pitchFamily="50" charset="0"/>
              <a:ea typeface="+mn-ea"/>
              <a:cs typeface="Times New Roman" pitchFamily="18" charset="0"/>
            </a:rPr>
            <a:t>Нагорода</a:t>
          </a:r>
          <a:endParaRPr lang="en-US" sz="5100" kern="1200" dirty="0"/>
        </a:p>
      </dgm:t>
    </dgm:pt>
    <dgm:pt modelId="{F0592403-A634-4FD4-A6A2-E1817FF8078E}" type="parTrans" cxnId="{A6AB20CE-C850-43BE-B3DE-476A88BA79B8}">
      <dgm:prSet/>
      <dgm:spPr/>
      <dgm:t>
        <a:bodyPr/>
        <a:lstStyle/>
        <a:p>
          <a:endParaRPr lang="en-US"/>
        </a:p>
      </dgm:t>
    </dgm:pt>
    <dgm:pt modelId="{6E274FB2-B4F5-4F6B-9B56-2B88CB03D66F}" type="sibTrans" cxnId="{A6AB20CE-C850-43BE-B3DE-476A88BA79B8}">
      <dgm:prSet/>
      <dgm:spPr/>
      <dgm:t>
        <a:bodyPr/>
        <a:lstStyle/>
        <a:p>
          <a:endParaRPr lang="en-US"/>
        </a:p>
      </dgm:t>
    </dgm:pt>
    <dgm:pt modelId="{EF3493BA-7D5A-4450-9A9D-DE0151B65975}" type="pres">
      <dgm:prSet presAssocID="{C9B882F0-EF49-4AA3-B5C7-F27AC3AD37E9}" presName="linearFlow" presStyleCnt="0">
        <dgm:presLayoutVars>
          <dgm:resizeHandles val="exact"/>
        </dgm:presLayoutVars>
      </dgm:prSet>
      <dgm:spPr/>
    </dgm:pt>
    <dgm:pt modelId="{B2AC1582-B6D9-43DA-BCFE-F00C31B0F07B}" type="pres">
      <dgm:prSet presAssocID="{166CB6F1-A35F-4A99-A5B7-3517E3B94364}" presName="node" presStyleLbl="node1" presStyleIdx="0" presStyleCnt="2">
        <dgm:presLayoutVars>
          <dgm:bulletEnabled val="1"/>
        </dgm:presLayoutVars>
      </dgm:prSet>
      <dgm:spPr/>
    </dgm:pt>
    <dgm:pt modelId="{1238BBE2-642A-43F2-A073-F994A80ABCA7}" type="pres">
      <dgm:prSet presAssocID="{E8B129F4-FB51-422A-914B-DC81D475E0B0}" presName="sibTrans" presStyleLbl="sibTrans2D1" presStyleIdx="0" presStyleCnt="1"/>
      <dgm:spPr/>
    </dgm:pt>
    <dgm:pt modelId="{CF1146C5-1887-42CC-AFFC-E1411519518C}" type="pres">
      <dgm:prSet presAssocID="{E8B129F4-FB51-422A-914B-DC81D475E0B0}" presName="connectorText" presStyleLbl="sibTrans2D1" presStyleIdx="0" presStyleCnt="1"/>
      <dgm:spPr/>
    </dgm:pt>
    <dgm:pt modelId="{7654CFDD-8F38-4561-93A0-9A9F8FD63DF6}" type="pres">
      <dgm:prSet presAssocID="{25893E38-1D03-4705-B553-BB258171D76A}" presName="node" presStyleLbl="node1" presStyleIdx="1" presStyleCnt="2">
        <dgm:presLayoutVars>
          <dgm:bulletEnabled val="1"/>
        </dgm:presLayoutVars>
      </dgm:prSet>
      <dgm:spPr/>
    </dgm:pt>
  </dgm:ptLst>
  <dgm:cxnLst>
    <dgm:cxn modelId="{5619FB62-9093-4CE8-AE02-DAD087626EE0}" type="presOf" srcId="{E8B129F4-FB51-422A-914B-DC81D475E0B0}" destId="{1238BBE2-642A-43F2-A073-F994A80ABCA7}" srcOrd="0" destOrd="0" presId="urn:microsoft.com/office/officeart/2005/8/layout/process2"/>
    <dgm:cxn modelId="{B6114450-68A7-45AF-9698-2725056B3123}" srcId="{C9B882F0-EF49-4AA3-B5C7-F27AC3AD37E9}" destId="{166CB6F1-A35F-4A99-A5B7-3517E3B94364}" srcOrd="0" destOrd="0" parTransId="{F03E2610-149F-4D58-B3B8-DB625B95741B}" sibTransId="{E8B129F4-FB51-422A-914B-DC81D475E0B0}"/>
    <dgm:cxn modelId="{83324CA2-1618-44D6-8D33-B0162830C699}" type="presOf" srcId="{E8B129F4-FB51-422A-914B-DC81D475E0B0}" destId="{CF1146C5-1887-42CC-AFFC-E1411519518C}" srcOrd="1" destOrd="0" presId="urn:microsoft.com/office/officeart/2005/8/layout/process2"/>
    <dgm:cxn modelId="{A6AB20CE-C850-43BE-B3DE-476A88BA79B8}" srcId="{C9B882F0-EF49-4AA3-B5C7-F27AC3AD37E9}" destId="{25893E38-1D03-4705-B553-BB258171D76A}" srcOrd="1" destOrd="0" parTransId="{F0592403-A634-4FD4-A6A2-E1817FF8078E}" sibTransId="{6E274FB2-B4F5-4F6B-9B56-2B88CB03D66F}"/>
    <dgm:cxn modelId="{7CEF0CE7-87FD-42CF-9F21-86926526D5B3}" type="presOf" srcId="{25893E38-1D03-4705-B553-BB258171D76A}" destId="{7654CFDD-8F38-4561-93A0-9A9F8FD63DF6}" srcOrd="0" destOrd="0" presId="urn:microsoft.com/office/officeart/2005/8/layout/process2"/>
    <dgm:cxn modelId="{ACAA22EE-C9A4-4060-B433-20E338E7850A}" type="presOf" srcId="{C9B882F0-EF49-4AA3-B5C7-F27AC3AD37E9}" destId="{EF3493BA-7D5A-4450-9A9D-DE0151B65975}" srcOrd="0" destOrd="0" presId="urn:microsoft.com/office/officeart/2005/8/layout/process2"/>
    <dgm:cxn modelId="{1810D3FC-1C8B-429F-A70B-F8600AEE7BBF}" type="presOf" srcId="{166CB6F1-A35F-4A99-A5B7-3517E3B94364}" destId="{B2AC1582-B6D9-43DA-BCFE-F00C31B0F07B}" srcOrd="0" destOrd="0" presId="urn:microsoft.com/office/officeart/2005/8/layout/process2"/>
    <dgm:cxn modelId="{849E6152-65CB-464A-9F8D-A949307FC46A}" type="presParOf" srcId="{EF3493BA-7D5A-4450-9A9D-DE0151B65975}" destId="{B2AC1582-B6D9-43DA-BCFE-F00C31B0F07B}" srcOrd="0" destOrd="0" presId="urn:microsoft.com/office/officeart/2005/8/layout/process2"/>
    <dgm:cxn modelId="{37CA9C6A-A6AF-4DAA-B1C0-073E8D986C18}" type="presParOf" srcId="{EF3493BA-7D5A-4450-9A9D-DE0151B65975}" destId="{1238BBE2-642A-43F2-A073-F994A80ABCA7}" srcOrd="1" destOrd="0" presId="urn:microsoft.com/office/officeart/2005/8/layout/process2"/>
    <dgm:cxn modelId="{EFE1779B-8363-4B80-8797-EB6EADAFECCD}" type="presParOf" srcId="{1238BBE2-642A-43F2-A073-F994A80ABCA7}" destId="{CF1146C5-1887-42CC-AFFC-E1411519518C}" srcOrd="0" destOrd="0" presId="urn:microsoft.com/office/officeart/2005/8/layout/process2"/>
    <dgm:cxn modelId="{50A3D2D4-C325-4B9B-91DD-D2EE3C4524AC}" type="presParOf" srcId="{EF3493BA-7D5A-4450-9A9D-DE0151B65975}" destId="{7654CFDD-8F38-4561-93A0-9A9F8FD63DF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9D201-915C-40E8-AB69-82E5FB82F165}">
      <dsp:nvSpPr>
        <dsp:cNvPr id="0" name=""/>
        <dsp:cNvSpPr/>
      </dsp:nvSpPr>
      <dsp:spPr>
        <a:xfrm>
          <a:off x="2816200" y="1211292"/>
          <a:ext cx="1464203" cy="508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118"/>
              </a:lnTo>
              <a:lnTo>
                <a:pt x="1464203" y="254118"/>
              </a:lnTo>
              <a:lnTo>
                <a:pt x="1464203" y="5082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F1A7F-A2DD-413C-BF54-B16069014D64}">
      <dsp:nvSpPr>
        <dsp:cNvPr id="0" name=""/>
        <dsp:cNvSpPr/>
      </dsp:nvSpPr>
      <dsp:spPr>
        <a:xfrm>
          <a:off x="1351996" y="1211292"/>
          <a:ext cx="1464203" cy="508236"/>
        </a:xfrm>
        <a:custGeom>
          <a:avLst/>
          <a:gdLst/>
          <a:ahLst/>
          <a:cxnLst/>
          <a:rect l="0" t="0" r="0" b="0"/>
          <a:pathLst>
            <a:path>
              <a:moveTo>
                <a:pt x="1464203" y="0"/>
              </a:moveTo>
              <a:lnTo>
                <a:pt x="1464203" y="254118"/>
              </a:lnTo>
              <a:lnTo>
                <a:pt x="0" y="254118"/>
              </a:lnTo>
              <a:lnTo>
                <a:pt x="0" y="5082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17162-E714-4260-8772-B97FB087E946}">
      <dsp:nvSpPr>
        <dsp:cNvPr id="0" name=""/>
        <dsp:cNvSpPr/>
      </dsp:nvSpPr>
      <dsp:spPr>
        <a:xfrm>
          <a:off x="1606114" y="1206"/>
          <a:ext cx="2420171" cy="121008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Соціальна дія</a:t>
          </a:r>
          <a:endParaRPr lang="en-US" sz="2300" kern="1200" dirty="0"/>
        </a:p>
      </dsp:txBody>
      <dsp:txXfrm>
        <a:off x="1606114" y="1206"/>
        <a:ext cx="2420171" cy="1210085"/>
      </dsp:txXfrm>
    </dsp:sp>
    <dsp:sp modelId="{CC91CBDD-EA47-43EE-9C98-E236DF509C4C}">
      <dsp:nvSpPr>
        <dsp:cNvPr id="0" name=""/>
        <dsp:cNvSpPr/>
      </dsp:nvSpPr>
      <dsp:spPr>
        <a:xfrm>
          <a:off x="141910" y="1719528"/>
          <a:ext cx="2420171" cy="121008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>
              <a:solidFill>
                <a:schemeClr val="accent2">
                  <a:lumMod val="75000"/>
                </a:schemeClr>
              </a:solidFill>
            </a:rPr>
            <a:t>Засоби</a:t>
          </a:r>
          <a:r>
            <a:rPr lang="uk-UA" sz="2300" kern="1200" dirty="0"/>
            <a:t>,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Способи, методи поведінки</a:t>
          </a:r>
          <a:endParaRPr lang="en-US" sz="2300" kern="1200" dirty="0"/>
        </a:p>
      </dsp:txBody>
      <dsp:txXfrm>
        <a:off x="141910" y="1719528"/>
        <a:ext cx="2420171" cy="1210085"/>
      </dsp:txXfrm>
    </dsp:sp>
    <dsp:sp modelId="{3890B492-0430-40B4-BA09-A93FEABC79C8}">
      <dsp:nvSpPr>
        <dsp:cNvPr id="0" name=""/>
        <dsp:cNvSpPr/>
      </dsp:nvSpPr>
      <dsp:spPr>
        <a:xfrm>
          <a:off x="3070318" y="1719528"/>
          <a:ext cx="2420171" cy="121008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>
              <a:solidFill>
                <a:schemeClr val="accent2">
                  <a:lumMod val="75000"/>
                </a:schemeClr>
              </a:solidFill>
            </a:rPr>
            <a:t>Цілі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які особистість прагне реалізувати</a:t>
          </a:r>
          <a:endParaRPr lang="en-US" sz="2300" kern="1200" dirty="0"/>
        </a:p>
      </dsp:txBody>
      <dsp:txXfrm>
        <a:off x="3070318" y="1719528"/>
        <a:ext cx="2420171" cy="1210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C1582-B6D9-43DA-BCFE-F00C31B0F07B}">
      <dsp:nvSpPr>
        <dsp:cNvPr id="0" name=""/>
        <dsp:cNvSpPr/>
      </dsp:nvSpPr>
      <dsp:spPr>
        <a:xfrm>
          <a:off x="0" y="357"/>
          <a:ext cx="1903760" cy="116985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latin typeface="George" panose="02000500000000000000" pitchFamily="50" charset="0"/>
              <a:ea typeface="+mj-ea"/>
              <a:cs typeface="Times New Roman" pitchFamily="18" charset="0"/>
            </a:rPr>
            <a:t>Невиконання наказу</a:t>
          </a:r>
          <a:endParaRPr lang="en-US" sz="2000" b="1" kern="120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2"/>
            </a:solidFill>
            <a:latin typeface="George" panose="02000500000000000000" pitchFamily="50" charset="0"/>
            <a:ea typeface="+mj-ea"/>
            <a:cs typeface="Times New Roman" pitchFamily="18" charset="0"/>
          </a:endParaRPr>
        </a:p>
      </dsp:txBody>
      <dsp:txXfrm>
        <a:off x="34264" y="34621"/>
        <a:ext cx="1835232" cy="1101329"/>
      </dsp:txXfrm>
    </dsp:sp>
    <dsp:sp modelId="{1238BBE2-642A-43F2-A073-F994A80ABCA7}">
      <dsp:nvSpPr>
        <dsp:cNvPr id="0" name=""/>
        <dsp:cNvSpPr/>
      </dsp:nvSpPr>
      <dsp:spPr>
        <a:xfrm rot="5400000">
          <a:off x="732531" y="1199460"/>
          <a:ext cx="438696" cy="5264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-5400000">
        <a:off x="793949" y="1243330"/>
        <a:ext cx="315861" cy="307087"/>
      </dsp:txXfrm>
    </dsp:sp>
    <dsp:sp modelId="{7654CFDD-8F38-4561-93A0-9A9F8FD63DF6}">
      <dsp:nvSpPr>
        <dsp:cNvPr id="0" name=""/>
        <dsp:cNvSpPr/>
      </dsp:nvSpPr>
      <dsp:spPr>
        <a:xfrm>
          <a:off x="0" y="1755142"/>
          <a:ext cx="1903760" cy="116985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2"/>
              </a:solidFill>
              <a:latin typeface="George" panose="02000500000000000000" pitchFamily="50" charset="0"/>
              <a:ea typeface="+mn-ea"/>
              <a:cs typeface="Times New Roman" pitchFamily="18" charset="0"/>
            </a:rPr>
            <a:t>Кара</a:t>
          </a:r>
          <a:r>
            <a:rPr lang="uk-UA" sz="5100" kern="1200" dirty="0"/>
            <a:t> </a:t>
          </a:r>
          <a:endParaRPr lang="en-US" sz="5100" kern="1200" dirty="0"/>
        </a:p>
      </dsp:txBody>
      <dsp:txXfrm>
        <a:off x="34264" y="1789406"/>
        <a:ext cx="1835232" cy="11013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C1582-B6D9-43DA-BCFE-F00C31B0F07B}">
      <dsp:nvSpPr>
        <dsp:cNvPr id="0" name=""/>
        <dsp:cNvSpPr/>
      </dsp:nvSpPr>
      <dsp:spPr>
        <a:xfrm>
          <a:off x="0" y="1785"/>
          <a:ext cx="1903760" cy="116871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latin typeface="George" panose="02000500000000000000" pitchFamily="50" charset="0"/>
              <a:ea typeface="+mj-ea"/>
              <a:cs typeface="Times New Roman" pitchFamily="18" charset="0"/>
            </a:rPr>
            <a:t>Реалізація дозволу</a:t>
          </a:r>
          <a:endParaRPr lang="en-US" sz="2000" b="1" kern="120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2"/>
            </a:solidFill>
            <a:latin typeface="George" panose="02000500000000000000" pitchFamily="50" charset="0"/>
            <a:ea typeface="+mj-ea"/>
            <a:cs typeface="Times New Roman" pitchFamily="18" charset="0"/>
          </a:endParaRPr>
        </a:p>
      </dsp:txBody>
      <dsp:txXfrm>
        <a:off x="34230" y="36015"/>
        <a:ext cx="1835300" cy="1100254"/>
      </dsp:txXfrm>
    </dsp:sp>
    <dsp:sp modelId="{1238BBE2-642A-43F2-A073-F994A80ABCA7}">
      <dsp:nvSpPr>
        <dsp:cNvPr id="0" name=""/>
        <dsp:cNvSpPr/>
      </dsp:nvSpPr>
      <dsp:spPr>
        <a:xfrm rot="5400000">
          <a:off x="732745" y="1199717"/>
          <a:ext cx="438268" cy="525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-5400000">
        <a:off x="794103" y="1243543"/>
        <a:ext cx="315553" cy="306788"/>
      </dsp:txXfrm>
    </dsp:sp>
    <dsp:sp modelId="{7654CFDD-8F38-4561-93A0-9A9F8FD63DF6}">
      <dsp:nvSpPr>
        <dsp:cNvPr id="0" name=""/>
        <dsp:cNvSpPr/>
      </dsp:nvSpPr>
      <dsp:spPr>
        <a:xfrm>
          <a:off x="0" y="1754857"/>
          <a:ext cx="1903760" cy="116871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2"/>
              </a:solidFill>
              <a:latin typeface="George" panose="02000500000000000000" pitchFamily="50" charset="0"/>
              <a:ea typeface="+mn-ea"/>
              <a:cs typeface="Times New Roman" pitchFamily="18" charset="0"/>
            </a:rPr>
            <a:t>Нейтральна реакція</a:t>
          </a:r>
          <a:r>
            <a:rPr lang="uk-UA" sz="5100" kern="1200" dirty="0"/>
            <a:t> </a:t>
          </a:r>
          <a:endParaRPr lang="en-US" sz="5100" kern="1200" dirty="0"/>
        </a:p>
      </dsp:txBody>
      <dsp:txXfrm>
        <a:off x="34230" y="1789087"/>
        <a:ext cx="1835300" cy="11002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C1582-B6D9-43DA-BCFE-F00C31B0F07B}">
      <dsp:nvSpPr>
        <dsp:cNvPr id="0" name=""/>
        <dsp:cNvSpPr/>
      </dsp:nvSpPr>
      <dsp:spPr>
        <a:xfrm>
          <a:off x="0" y="357"/>
          <a:ext cx="1903760" cy="116985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latin typeface="George" panose="02000500000000000000" pitchFamily="50" charset="0"/>
              <a:ea typeface="+mj-ea"/>
              <a:cs typeface="Times New Roman" pitchFamily="18" charset="0"/>
            </a:rPr>
            <a:t>Виконання преференцій</a:t>
          </a:r>
          <a:endParaRPr lang="en-US" sz="2000" b="1" kern="120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2"/>
            </a:solidFill>
            <a:latin typeface="George" panose="02000500000000000000" pitchFamily="50" charset="0"/>
            <a:ea typeface="+mj-ea"/>
            <a:cs typeface="Times New Roman" pitchFamily="18" charset="0"/>
          </a:endParaRPr>
        </a:p>
      </dsp:txBody>
      <dsp:txXfrm>
        <a:off x="34264" y="34621"/>
        <a:ext cx="1835232" cy="1101329"/>
      </dsp:txXfrm>
    </dsp:sp>
    <dsp:sp modelId="{1238BBE2-642A-43F2-A073-F994A80ABCA7}">
      <dsp:nvSpPr>
        <dsp:cNvPr id="0" name=""/>
        <dsp:cNvSpPr/>
      </dsp:nvSpPr>
      <dsp:spPr>
        <a:xfrm rot="5400000">
          <a:off x="732531" y="1199460"/>
          <a:ext cx="438696" cy="5264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-5400000">
        <a:off x="793949" y="1243330"/>
        <a:ext cx="315861" cy="307087"/>
      </dsp:txXfrm>
    </dsp:sp>
    <dsp:sp modelId="{7654CFDD-8F38-4561-93A0-9A9F8FD63DF6}">
      <dsp:nvSpPr>
        <dsp:cNvPr id="0" name=""/>
        <dsp:cNvSpPr/>
      </dsp:nvSpPr>
      <dsp:spPr>
        <a:xfrm>
          <a:off x="0" y="1755142"/>
          <a:ext cx="1903760" cy="116985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2"/>
              </a:solidFill>
              <a:latin typeface="George" panose="02000500000000000000" pitchFamily="50" charset="0"/>
              <a:ea typeface="+mn-ea"/>
              <a:cs typeface="Times New Roman" pitchFamily="18" charset="0"/>
            </a:rPr>
            <a:t>Нагорода</a:t>
          </a:r>
          <a:endParaRPr lang="en-US" sz="5100" kern="1200" dirty="0"/>
        </a:p>
      </dsp:txBody>
      <dsp:txXfrm>
        <a:off x="34264" y="1789406"/>
        <a:ext cx="1835232" cy="1101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26.02.2024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‹№›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Соціологія девіантної та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делінквентної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поведінки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Ціннісно</a:t>
            </a: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-нормативна система суспільства та система регулювання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407988" y="4868863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кандидатом соціологічних наук,  доцентом кафедри соціології ЗНУ, </a:t>
            </a:r>
          </a:p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членом Соціологічної асоціації України</a:t>
            </a:r>
          </a:p>
          <a:p>
            <a:pPr eaLnBrk="1" hangingPunct="1">
              <a:lnSpc>
                <a:spcPct val="150000"/>
              </a:lnSpc>
            </a:pP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A9B45-70B0-FDC7-8FE1-C60D9BACA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35321055-9ACC-DF82-0790-4B4CAB07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F8AC417-AA33-CE62-F085-DD5B6EE401A4}"/>
              </a:ext>
            </a:extLst>
          </p:cNvPr>
          <p:cNvSpPr txBox="1">
            <a:spLocks/>
          </p:cNvSpPr>
          <p:nvPr/>
        </p:nvSpPr>
        <p:spPr bwMode="auto">
          <a:xfrm>
            <a:off x="2799172" y="246785"/>
            <a:ext cx="8712968" cy="46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Санкції -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суспільні реакції щодо порушення або виконання норм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744F437-07BB-EDAA-AC21-4773829E3140}"/>
              </a:ext>
            </a:extLst>
          </p:cNvPr>
          <p:cNvSpPr txBox="1">
            <a:spLocks/>
          </p:cNvSpPr>
          <p:nvPr/>
        </p:nvSpPr>
        <p:spPr bwMode="auto">
          <a:xfrm>
            <a:off x="4655840" y="4935158"/>
            <a:ext cx="2472249" cy="15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Різниця юридичних і моральних норм може призводити до неоднозначного реагування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0D8B28D-ECA1-B268-3D24-3799ECC18A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892418"/>
              </p:ext>
            </p:extLst>
          </p:nvPr>
        </p:nvGraphicFramePr>
        <p:xfrm>
          <a:off x="2063552" y="1341910"/>
          <a:ext cx="1903760" cy="2925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1E50F41-8D24-8BDD-0371-7C876C283C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731094"/>
              </p:ext>
            </p:extLst>
          </p:nvPr>
        </p:nvGraphicFramePr>
        <p:xfrm>
          <a:off x="4847887" y="1371353"/>
          <a:ext cx="1903760" cy="2925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5075961-730A-D37E-613A-B5C3DAEA6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958936"/>
              </p:ext>
            </p:extLst>
          </p:nvPr>
        </p:nvGraphicFramePr>
        <p:xfrm>
          <a:off x="7632222" y="1380699"/>
          <a:ext cx="1903760" cy="2925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Символ &quot;Заборонено&quot; 8">
            <a:extLst>
              <a:ext uri="{FF2B5EF4-FFF2-40B4-BE49-F238E27FC236}">
                <a16:creationId xmlns:a16="http://schemas.microsoft.com/office/drawing/2014/main" id="{2081350B-FE01-8EE3-B01E-618055A2C591}"/>
              </a:ext>
            </a:extLst>
          </p:cNvPr>
          <p:cNvSpPr/>
          <p:nvPr/>
        </p:nvSpPr>
        <p:spPr>
          <a:xfrm>
            <a:off x="5627948" y="4593048"/>
            <a:ext cx="360040" cy="378442"/>
          </a:xfrm>
          <a:prstGeom prst="noSmoking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4084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4846906" y="788143"/>
            <a:ext cx="2795350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Пйотр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Штомпка</a:t>
            </a:r>
            <a:endParaRPr lang="uk-UA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latin typeface="George" panose="02000500000000000000" pitchFamily="50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(1944) 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польський соціолог, розробник візуальної соціології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2002-2006 – президент Міжнародної соціологічної асоціації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050" name="Picture 2" descr="Соціологія. Аналіз суспільства. Нове розширене видання by Piotr Sztompka |  Goodreads">
            <a:extLst>
              <a:ext uri="{FF2B5EF4-FFF2-40B4-BE49-F238E27FC236}">
                <a16:creationId xmlns:a16="http://schemas.microsoft.com/office/drawing/2014/main" id="{4F9A0BC2-B37E-ADB2-EFC3-15416F7A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06" y="3645024"/>
            <a:ext cx="182215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Штомпка Пйотр">
            <a:extLst>
              <a:ext uri="{FF2B5EF4-FFF2-40B4-BE49-F238E27FC236}">
                <a16:creationId xmlns:a16="http://schemas.microsoft.com/office/drawing/2014/main" id="{6850349E-9BE8-6887-2F5C-EDCA6209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21" y="260648"/>
            <a:ext cx="2986345" cy="41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5F9EF50-67BC-9186-9B17-0800F35D749A}"/>
              </a:ext>
            </a:extLst>
          </p:cNvPr>
          <p:cNvSpPr txBox="1">
            <a:spLocks/>
          </p:cNvSpPr>
          <p:nvPr/>
        </p:nvSpPr>
        <p:spPr bwMode="auto">
          <a:xfrm>
            <a:off x="793698" y="1772816"/>
            <a:ext cx="3549081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«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Культура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(яка відрізняє людину від тварини)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Вказує на правильний, бажаний, очікуваний у конкретній спільноті спосіб життя, описує те, як люди повинні чинити, а це може не відповідати тому, що вони хотіли б робити або як вони реально діють» (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Штомпка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2020, с. 351)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214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71164-4CC7-32CD-5542-661D6B586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77181DFE-FC0E-5C9F-B55C-B0A3D795FE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AB5923F-6793-C15A-FAB2-AE1E6CEE531C}"/>
              </a:ext>
            </a:extLst>
          </p:cNvPr>
          <p:cNvSpPr txBox="1">
            <a:spLocks/>
          </p:cNvSpPr>
          <p:nvPr/>
        </p:nvSpPr>
        <p:spPr bwMode="auto">
          <a:xfrm>
            <a:off x="2076514" y="655222"/>
            <a:ext cx="9423358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Культура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зумовлює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–</a:t>
            </a: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взірці мислення;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– особливості матеріальної культури (споживання та вироблення)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– регулювання дій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054" name="Picture 6" descr="Celebrating our achievements together">
            <a:extLst>
              <a:ext uri="{FF2B5EF4-FFF2-40B4-BE49-F238E27FC236}">
                <a16:creationId xmlns:a16="http://schemas.microsoft.com/office/drawing/2014/main" id="{B29CDD94-A3D6-20EE-2BA3-C2D4C5907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227920"/>
            <a:ext cx="3161809" cy="21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urious boss shouting at his team on a meeting in the office.">
            <a:extLst>
              <a:ext uri="{FF2B5EF4-FFF2-40B4-BE49-F238E27FC236}">
                <a16:creationId xmlns:a16="http://schemas.microsoft.com/office/drawing/2014/main" id="{8FF2FE08-DD6F-3AE0-1EE1-4CAEA64F7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485" y="3255506"/>
            <a:ext cx="3227975" cy="21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ortrait of a mid adult woman dancing and celebrating the day of the dead">
            <a:extLst>
              <a:ext uri="{FF2B5EF4-FFF2-40B4-BE49-F238E27FC236}">
                <a16:creationId xmlns:a16="http://schemas.microsoft.com/office/drawing/2014/main" id="{2A0D07BC-4FA9-D0A7-35D4-8B6C97AA5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18" y="3255506"/>
            <a:ext cx="3227975" cy="215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5917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D89E6-45D1-7571-B244-2DEF4E079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DE062DAD-E918-0A8C-D556-5FAF214BDC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FAC8FEA-F7FA-6C3E-DBC0-82B640393ABF}"/>
              </a:ext>
            </a:extLst>
          </p:cNvPr>
          <p:cNvSpPr txBox="1">
            <a:spLocks/>
          </p:cNvSpPr>
          <p:nvPr/>
        </p:nvSpPr>
        <p:spPr bwMode="auto">
          <a:xfrm>
            <a:off x="3719736" y="124866"/>
            <a:ext cx="4019486" cy="118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Теорія соціальної дії (Р.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Мертон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)</a:t>
            </a:r>
            <a:endParaRPr lang="uk-UA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A387C5B-B74E-8E59-6B97-356A247750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021545"/>
              </p:ext>
            </p:extLst>
          </p:nvPr>
        </p:nvGraphicFramePr>
        <p:xfrm>
          <a:off x="3055888" y="1290267"/>
          <a:ext cx="5632400" cy="2930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трілка: униз 3">
            <a:extLst>
              <a:ext uri="{FF2B5EF4-FFF2-40B4-BE49-F238E27FC236}">
                <a16:creationId xmlns:a16="http://schemas.microsoft.com/office/drawing/2014/main" id="{4012538E-96B4-E91D-951C-0A6EA4347CA6}"/>
              </a:ext>
            </a:extLst>
          </p:cNvPr>
          <p:cNvSpPr/>
          <p:nvPr/>
        </p:nvSpPr>
        <p:spPr>
          <a:xfrm>
            <a:off x="4151784" y="4365104"/>
            <a:ext cx="792088" cy="5040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ілка: униз 5">
            <a:extLst>
              <a:ext uri="{FF2B5EF4-FFF2-40B4-BE49-F238E27FC236}">
                <a16:creationId xmlns:a16="http://schemas.microsoft.com/office/drawing/2014/main" id="{9E1B3627-CDFD-9CA8-62AB-7EAEC9155D0C}"/>
              </a:ext>
            </a:extLst>
          </p:cNvPr>
          <p:cNvSpPr/>
          <p:nvPr/>
        </p:nvSpPr>
        <p:spPr>
          <a:xfrm>
            <a:off x="7032104" y="4365104"/>
            <a:ext cx="792088" cy="5040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96902B4-B4CD-7CD6-A335-9072E070874B}"/>
              </a:ext>
            </a:extLst>
          </p:cNvPr>
          <p:cNvSpPr/>
          <p:nvPr/>
        </p:nvSpPr>
        <p:spPr>
          <a:xfrm>
            <a:off x="962639" y="5222360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Типи правил </a:t>
            </a:r>
            <a:endParaRPr lang="en-US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04BC0C1-127E-7957-2933-BD0961ED7E18}"/>
              </a:ext>
            </a:extLst>
          </p:cNvPr>
          <p:cNvSpPr/>
          <p:nvPr/>
        </p:nvSpPr>
        <p:spPr>
          <a:xfrm>
            <a:off x="3359695" y="5215620"/>
            <a:ext cx="2196245" cy="14537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Культурні норми-</a:t>
            </a:r>
          </a:p>
          <a:p>
            <a:pPr algn="ctr"/>
            <a:r>
              <a:rPr lang="uk-UA" dirty="0"/>
              <a:t>Правила стосовно вибору засобів, способів та методів дії</a:t>
            </a:r>
            <a:endParaRPr lang="en-US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7CD8889-08CE-0DF3-175A-232A079ECAF7}"/>
              </a:ext>
            </a:extLst>
          </p:cNvPr>
          <p:cNvSpPr/>
          <p:nvPr/>
        </p:nvSpPr>
        <p:spPr>
          <a:xfrm>
            <a:off x="6528048" y="5245078"/>
            <a:ext cx="1692188" cy="14537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Культурні цінності </a:t>
            </a:r>
            <a:r>
              <a:rPr lang="uk-UA" dirty="0"/>
              <a:t>– правила, предметом яких є цілі дій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4199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F28C1-18F5-4660-35E2-7D1CDE25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FCA6AF10-9F48-90CC-CE7B-143C29BF9B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62485DC-5061-A752-F77B-2886754EA239}"/>
              </a:ext>
            </a:extLst>
          </p:cNvPr>
          <p:cNvSpPr txBox="1">
            <a:spLocks/>
          </p:cNvSpPr>
          <p:nvPr/>
        </p:nvSpPr>
        <p:spPr bwMode="auto">
          <a:xfrm>
            <a:off x="2855640" y="404664"/>
            <a:ext cx="5747678" cy="118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Які культурні норми будуть відповідати таким культурним цінностям?</a:t>
            </a:r>
            <a:endParaRPr lang="uk-UA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" name="Picture 12" descr="Successful couple making a toast with champagne glasses while having canapes aboard a private airplane">
            <a:extLst>
              <a:ext uri="{FF2B5EF4-FFF2-40B4-BE49-F238E27FC236}">
                <a16:creationId xmlns:a16="http://schemas.microsoft.com/office/drawing/2014/main" id="{BB2401DF-1121-C927-C9C6-A44C2A15D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672740"/>
            <a:ext cx="3529224" cy="235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itness woman drinks water in front of sea background">
            <a:extLst>
              <a:ext uri="{FF2B5EF4-FFF2-40B4-BE49-F238E27FC236}">
                <a16:creationId xmlns:a16="http://schemas.microsoft.com/office/drawing/2014/main" id="{65869121-F213-22A3-0459-B8301E95E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59" y="1672741"/>
            <a:ext cx="3534398" cy="235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7E89E5-9EB6-BCF1-C048-05B698DEC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367" y="4309679"/>
            <a:ext cx="3534398" cy="2356265"/>
          </a:xfrm>
          <a:prstGeom prst="rect">
            <a:avLst/>
          </a:prstGeom>
        </p:spPr>
      </p:pic>
      <p:pic>
        <p:nvPicPr>
          <p:cNvPr id="2066" name="Picture 18" descr="A group of cheerful people at graduation, holding diplomas or certificates up together and celebrating success. Diverse multiethnic young students in black robes outside university college institution">
            <a:extLst>
              <a:ext uri="{FF2B5EF4-FFF2-40B4-BE49-F238E27FC236}">
                <a16:creationId xmlns:a16="http://schemas.microsoft.com/office/drawing/2014/main" id="{84B639B8-385D-74F6-CDC9-128D7CE52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83" y="4392435"/>
            <a:ext cx="3534397" cy="235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34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011C7-8060-4585-E650-B2AD2A628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6843910E-474E-77CB-4EB4-816EA75784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993DA30-F4EC-93C0-47E6-3841DD83E75C}"/>
              </a:ext>
            </a:extLst>
          </p:cNvPr>
          <p:cNvSpPr txBox="1">
            <a:spLocks/>
          </p:cNvSpPr>
          <p:nvPr/>
        </p:nvSpPr>
        <p:spPr bwMode="auto">
          <a:xfrm>
            <a:off x="1991544" y="260648"/>
            <a:ext cx="288032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Сильніші або слабші суспільні очікування щодо правильної, адекватної поведінки</a:t>
            </a:r>
            <a:endParaRPr lang="uk-UA" sz="2000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1E82333-D4C3-7F11-BF64-6BC344161C12}"/>
              </a:ext>
            </a:extLst>
          </p:cNvPr>
          <p:cNvSpPr txBox="1">
            <a:spLocks/>
          </p:cNvSpPr>
          <p:nvPr/>
        </p:nvSpPr>
        <p:spPr bwMode="auto">
          <a:xfrm>
            <a:off x="7348291" y="332656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Культурні правила і культурні норми передбачають більшу чи меншу 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міру обов'язковості</a:t>
            </a:r>
            <a:endParaRPr lang="uk-UA" sz="2000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4" name="Стрілка: вправо 3">
            <a:extLst>
              <a:ext uri="{FF2B5EF4-FFF2-40B4-BE49-F238E27FC236}">
                <a16:creationId xmlns:a16="http://schemas.microsoft.com/office/drawing/2014/main" id="{81715ABB-D01A-DF14-E776-B66A897CC1CB}"/>
              </a:ext>
            </a:extLst>
          </p:cNvPr>
          <p:cNvSpPr/>
          <p:nvPr/>
        </p:nvSpPr>
        <p:spPr>
          <a:xfrm>
            <a:off x="5231904" y="1232756"/>
            <a:ext cx="1656184" cy="2520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7F2AB68-4C0A-F41B-228D-0C66E32AF65E}"/>
              </a:ext>
            </a:extLst>
          </p:cNvPr>
          <p:cNvSpPr txBox="1">
            <a:spLocks/>
          </p:cNvSpPr>
          <p:nvPr/>
        </p:nvSpPr>
        <p:spPr bwMode="auto">
          <a:xfrm>
            <a:off x="2202968" y="3068960"/>
            <a:ext cx="514532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Культурні норми: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1. Культурні імперативи (накази і заборони)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2. Дозволи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3. Преференції</a:t>
            </a:r>
            <a:endParaRPr lang="uk-UA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A51E303-0FFF-FACF-DA20-8EE8FF3A9090}"/>
              </a:ext>
            </a:extLst>
          </p:cNvPr>
          <p:cNvSpPr txBox="1">
            <a:spLocks/>
          </p:cNvSpPr>
          <p:nvPr/>
        </p:nvSpPr>
        <p:spPr bwMode="auto">
          <a:xfrm>
            <a:off x="8184232" y="2924944"/>
            <a:ext cx="26127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Культурні санкції: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1. Покарання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2. Винагорода</a:t>
            </a:r>
          </a:p>
        </p:txBody>
      </p:sp>
    </p:spTree>
    <p:extLst>
      <p:ext uri="{BB962C8B-B14F-4D97-AF65-F5344CB8AC3E}">
        <p14:creationId xmlns:p14="http://schemas.microsoft.com/office/powerpoint/2010/main" val="273411376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D0ADA-669D-9EB2-C5B4-4F35BFE91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B4C56935-6C24-CB1A-FC8E-A4AB67BEDE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F9060C9-6BCA-AEB2-8F99-812C5C86DB66}"/>
              </a:ext>
            </a:extLst>
          </p:cNvPr>
          <p:cNvSpPr txBox="1">
            <a:spLocks/>
          </p:cNvSpPr>
          <p:nvPr/>
        </p:nvSpPr>
        <p:spPr bwMode="auto">
          <a:xfrm>
            <a:off x="1703512" y="15931"/>
            <a:ext cx="87129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Культурні норми: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1.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Культурні імперативи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– категоричні вимоги, які стосуються способів поведінки та цілей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5D83531-9197-8441-DB56-A59B9E9292A2}"/>
              </a:ext>
            </a:extLst>
          </p:cNvPr>
          <p:cNvSpPr txBox="1">
            <a:spLocks/>
          </p:cNvSpPr>
          <p:nvPr/>
        </p:nvSpPr>
        <p:spPr bwMode="auto">
          <a:xfrm>
            <a:off x="1991544" y="1939131"/>
            <a:ext cx="26127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Накази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Суспільні очікування, що виражаємо словом «мусить»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C62E6-981E-B9D5-F54D-9D617A1A0F71}"/>
              </a:ext>
            </a:extLst>
          </p:cNvPr>
          <p:cNvSpPr txBox="1">
            <a:spLocks/>
          </p:cNvSpPr>
          <p:nvPr/>
        </p:nvSpPr>
        <p:spPr bwMode="auto">
          <a:xfrm>
            <a:off x="7320136" y="2176171"/>
            <a:ext cx="26127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Заборони: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Суспільні очікування, що виражаємо словами «не можна», «не дозволено».</a:t>
            </a:r>
          </a:p>
        </p:txBody>
      </p: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1AE4DB48-B4B8-2D82-7C5E-08766285FD41}"/>
              </a:ext>
            </a:extLst>
          </p:cNvPr>
          <p:cNvCxnSpPr>
            <a:cxnSpLocks/>
          </p:cNvCxnSpPr>
          <p:nvPr/>
        </p:nvCxnSpPr>
        <p:spPr>
          <a:xfrm>
            <a:off x="2567608" y="1340768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96E96841-D4DE-3B8E-624A-0A9AD646B474}"/>
              </a:ext>
            </a:extLst>
          </p:cNvPr>
          <p:cNvCxnSpPr>
            <a:cxnSpLocks/>
          </p:cNvCxnSpPr>
          <p:nvPr/>
        </p:nvCxnSpPr>
        <p:spPr>
          <a:xfrm>
            <a:off x="3863752" y="1466725"/>
            <a:ext cx="4176464" cy="1026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0" descr="dangerous overtaking on a wet country road in rainy weather - driving rules stock pictures, royalty-free photos &amp; images">
            <a:extLst>
              <a:ext uri="{FF2B5EF4-FFF2-40B4-BE49-F238E27FC236}">
                <a16:creationId xmlns:a16="http://schemas.microsoft.com/office/drawing/2014/main" id="{4E8A7B4D-95C1-9A45-FD11-88C8774C7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4562854"/>
            <a:ext cx="2774367" cy="184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FD4C85F-F425-33BA-AAB6-5C0AF9455EA6}"/>
              </a:ext>
            </a:extLst>
          </p:cNvPr>
          <p:cNvSpPr txBox="1">
            <a:spLocks/>
          </p:cNvSpPr>
          <p:nvPr/>
        </p:nvSpPr>
        <p:spPr bwMode="auto">
          <a:xfrm>
            <a:off x="1116240" y="3735617"/>
            <a:ext cx="182931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Водій мусить їхати правим боком дороги</a:t>
            </a:r>
            <a:endParaRPr lang="uk-UA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8B8C82B-8FFA-99F7-398D-256FCEB270EA}"/>
              </a:ext>
            </a:extLst>
          </p:cNvPr>
          <p:cNvSpPr txBox="1">
            <a:spLocks/>
          </p:cNvSpPr>
          <p:nvPr/>
        </p:nvSpPr>
        <p:spPr bwMode="auto">
          <a:xfrm>
            <a:off x="7211934" y="4258528"/>
            <a:ext cx="24498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Не можна їхати назустріч транспорту на дорозі з одностороннім рухом</a:t>
            </a:r>
            <a:endParaRPr lang="uk-UA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7" name="Picture 22" descr="Stop traffic sign and one way directions under Brooklyn Bridge in New York">
            <a:extLst>
              <a:ext uri="{FF2B5EF4-FFF2-40B4-BE49-F238E27FC236}">
                <a16:creationId xmlns:a16="http://schemas.microsoft.com/office/drawing/2014/main" id="{9380BE7E-658D-8D55-6AE6-361210364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4562854"/>
            <a:ext cx="2692507" cy="179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3567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2B172-3CA3-2019-678C-863AFF2DD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12447494-214D-0880-7C0B-0C36BB2762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9B2AA19-72A7-29A0-743E-D0F45BF0ED3A}"/>
              </a:ext>
            </a:extLst>
          </p:cNvPr>
          <p:cNvSpPr txBox="1">
            <a:spLocks/>
          </p:cNvSpPr>
          <p:nvPr/>
        </p:nvSpPr>
        <p:spPr bwMode="auto">
          <a:xfrm>
            <a:off x="1703512" y="15931"/>
            <a:ext cx="87129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Культурні норми: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2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.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Дозвіл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– культурне правило, яке має меншу напругу чинника обов'язковості. Може допускати певну поведінку чи певну ціль (сформульоване у категорії «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можна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»).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F785660-380D-E09C-6AF5-1CE59E8B5A49}"/>
              </a:ext>
            </a:extLst>
          </p:cNvPr>
          <p:cNvSpPr txBox="1">
            <a:spLocks/>
          </p:cNvSpPr>
          <p:nvPr/>
        </p:nvSpPr>
        <p:spPr bwMode="auto">
          <a:xfrm>
            <a:off x="723688" y="3212009"/>
            <a:ext cx="26127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Місце для куріння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Умовний дозвіл палити тим, хто б цього хотів, але в жодному разі не заохочення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7423B-9E5F-BEC5-0862-E9EBA4D5CD2C}"/>
              </a:ext>
            </a:extLst>
          </p:cNvPr>
          <p:cNvSpPr txBox="1">
            <a:spLocks/>
          </p:cNvSpPr>
          <p:nvPr/>
        </p:nvSpPr>
        <p:spPr bwMode="auto">
          <a:xfrm>
            <a:off x="6079864" y="3434727"/>
            <a:ext cx="26127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Гомосексуальні шлюби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Допустимість нетипового способу життя, але не наказ аби всі обирали таку «сексуальну орієнтацію»</a:t>
            </a:r>
          </a:p>
        </p:txBody>
      </p:sp>
      <p:pic>
        <p:nvPicPr>
          <p:cNvPr id="18" name="Picture 24" descr="Smoking Area Tokyo Japan">
            <a:extLst>
              <a:ext uri="{FF2B5EF4-FFF2-40B4-BE49-F238E27FC236}">
                <a16:creationId xmlns:a16="http://schemas.microsoft.com/office/drawing/2014/main" id="{AAAD1CB7-023D-1944-DD6B-BBDEC1DC7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551463"/>
            <a:ext cx="2955801" cy="19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Lesbian same sex wedding">
            <a:extLst>
              <a:ext uri="{FF2B5EF4-FFF2-40B4-BE49-F238E27FC236}">
                <a16:creationId xmlns:a16="http://schemas.microsoft.com/office/drawing/2014/main" id="{0F1F0822-8E03-5BE9-3B98-FBC8768F9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865" y="3406970"/>
            <a:ext cx="3234540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3355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27F9C-DBFF-563E-24D5-93317D7D5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F77D85C7-1A9F-F154-6820-0C036DD199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7C2E198-11A0-1F94-7A18-EE3DFA7B1062}"/>
              </a:ext>
            </a:extLst>
          </p:cNvPr>
          <p:cNvSpPr txBox="1">
            <a:spLocks/>
          </p:cNvSpPr>
          <p:nvPr/>
        </p:nvSpPr>
        <p:spPr bwMode="auto">
          <a:xfrm>
            <a:off x="1703512" y="15931"/>
            <a:ext cx="87129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Культурні норми: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3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.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Преференції (рекомендації)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– вказують, яка поведінка була б особливо гідною визнання, але водночас застерігають, що цього не можна ні від кого вимагати. Сформульовані «було б добре щоб…»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AB251B5-1732-EF1F-D28A-949C918678D5}"/>
              </a:ext>
            </a:extLst>
          </p:cNvPr>
          <p:cNvSpPr txBox="1">
            <a:spLocks/>
          </p:cNvSpPr>
          <p:nvPr/>
        </p:nvSpPr>
        <p:spPr bwMode="auto">
          <a:xfrm>
            <a:off x="1727217" y="1867933"/>
            <a:ext cx="4436208" cy="57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uk-UA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latin typeface="George" panose="02000500000000000000" pitchFamily="50" charset="0"/>
              <a:cs typeface="Times New Roman" pitchFamily="18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AutoNum type="arabicPeriod"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Взірцеві дії</a:t>
            </a:r>
          </a:p>
          <a:p>
            <a:pPr marL="457200" indent="-457200" algn="l" eaLnBrk="1" fontAlgn="auto" hangingPunct="1">
              <a:spcAft>
                <a:spcPts val="0"/>
              </a:spcAft>
              <a:buAutoNum type="arabicPeriod"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Ідеальна поведінка</a:t>
            </a:r>
          </a:p>
          <a:p>
            <a:pPr marL="457200" indent="-457200" algn="l" eaLnBrk="1" fontAlgn="auto" hangingPunct="1">
              <a:spcAft>
                <a:spcPts val="0"/>
              </a:spcAft>
              <a:buAutoNum type="arabicPeriod"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Героїчні вчинки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F82DD-8876-4203-CE33-B1CA0292E2D8}"/>
              </a:ext>
            </a:extLst>
          </p:cNvPr>
          <p:cNvSpPr txBox="1">
            <a:spLocks/>
          </p:cNvSpPr>
          <p:nvPr/>
        </p:nvSpPr>
        <p:spPr bwMode="auto">
          <a:xfrm>
            <a:off x="6079864" y="3434727"/>
            <a:ext cx="37605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Наприклад: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1.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взірцеві дії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На німецьких автострадах, де взагалі немає обмежень швидкості, все ж таки є знаки, що вказують рекомендовану швидкість, апелюючи до здорового глузду водіїв</a:t>
            </a:r>
          </a:p>
        </p:txBody>
      </p:sp>
      <p:pic>
        <p:nvPicPr>
          <p:cNvPr id="2078" name="Picture 30" descr="Red sports car driving on a mountain road">
            <a:extLst>
              <a:ext uri="{FF2B5EF4-FFF2-40B4-BE49-F238E27FC236}">
                <a16:creationId xmlns:a16="http://schemas.microsoft.com/office/drawing/2014/main" id="{6CAA8DDC-D8B3-F4BF-DA0B-DCC4EAE0E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3385984"/>
            <a:ext cx="4092402" cy="230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82BEAB6-BA33-C610-91A5-A3F8B98080B9}"/>
              </a:ext>
            </a:extLst>
          </p:cNvPr>
          <p:cNvSpPr txBox="1">
            <a:spLocks/>
          </p:cNvSpPr>
          <p:nvPr/>
        </p:nvSpPr>
        <p:spPr bwMode="auto">
          <a:xfrm>
            <a:off x="1727217" y="5805264"/>
            <a:ext cx="9001000" cy="57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George" panose="02000500000000000000" pitchFamily="50" charset="0"/>
                <a:cs typeface="Times New Roman" pitchFamily="18" charset="0"/>
              </a:rPr>
              <a:t>Сформулюйте ситуації в сфері міжособистісної комунікації та освітній сфері, які б відповідали трьом формам преференцій</a:t>
            </a:r>
            <a:endParaRPr lang="uk-UA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9636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3532</TotalTime>
  <Words>507</Words>
  <Application>Microsoft Office PowerPoint</Application>
  <PresentationFormat>Широкий екран</PresentationFormat>
  <Paragraphs>66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George</vt:lpstr>
      <vt:lpstr>Times New Roman</vt:lpstr>
      <vt:lpstr>Тема Office</vt:lpstr>
      <vt:lpstr>Соціологія девіантної та делінквентної поведінки  Ціннісно-нормативна система суспільства та система регулювання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Mariia Kulyk</cp:lastModifiedBy>
  <cp:revision>326</cp:revision>
  <dcterms:created xsi:type="dcterms:W3CDTF">2014-05-17T18:57:21Z</dcterms:created>
  <dcterms:modified xsi:type="dcterms:W3CDTF">2024-02-26T15:24:22Z</dcterms:modified>
</cp:coreProperties>
</file>