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2"/>
  </p:handoutMasterIdLst>
  <p:sldIdLst>
    <p:sldId id="256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1648BC-169E-4725-8DFF-3B5C49B9BF5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9508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C7A3-7A3C-416A-841E-A3382DD4517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1D1A-E4DD-43CF-9951-0A7F7AA4559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56CE-DDD4-4DCD-9C81-5F9BA1ABB94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54D6-6EB2-48A6-943B-A159E5C4139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6BD2-71F4-4FE9-AAB0-767CC4F954D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8834-AA06-441B-B94F-4DCE9F84436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B8D8-3E85-49E2-888A-40B5CA659D4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87-04EA-410B-A7A3-6F1A314BA22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338D-0EE1-4048-941F-0521FAEF381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F828-FF1E-479F-9EB7-C940A0C94E5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D8E5-36FA-4D92-9AFB-11ACD1873A9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132F1C5-3DEA-44FB-A28B-B0702D18B9C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ЕЛЕКТРОНІКА БЕЗПІЛОТНИХ ЛІТАЮЧИХ АПАРАТІВ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dirty="0" smtClean="0"/>
              <a:t>ОСНОВНІ </a:t>
            </a:r>
            <a:r>
              <a:rPr lang="uk-UA" sz="2800" dirty="0" smtClean="0"/>
              <a:t>КОМПОНЕНТИ</a:t>
            </a:r>
            <a:r>
              <a:rPr lang="en-US" sz="2800" dirty="0" smtClean="0"/>
              <a:t> FPV</a:t>
            </a:r>
            <a:endParaRPr lang="ru-RU" sz="2800" dirty="0" smtClean="0"/>
          </a:p>
          <a:p>
            <a:pPr algn="ctr" eaLnBrk="1" hangingPunct="1">
              <a:buFontTx/>
              <a:buNone/>
            </a:pPr>
            <a:endParaRPr lang="uk-UA" sz="2800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0175"/>
            <a:ext cx="8077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6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92696"/>
            <a:ext cx="77533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2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2" y="620688"/>
            <a:ext cx="81629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2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08720"/>
            <a:ext cx="80962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2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09700"/>
            <a:ext cx="79438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2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64704"/>
            <a:ext cx="7848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90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391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901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1153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90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5247"/>
            <a:ext cx="47148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40" y="4293096"/>
            <a:ext cx="48196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901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8434" name="Picture 2" descr="Важкий дрон ЗСУ Nemesis “навчили” літати на понад 20 к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300"/>
            <a:ext cx="477313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95" y="3356992"/>
            <a:ext cx="48244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Завдання:</a:t>
            </a:r>
          </a:p>
          <a:p>
            <a:r>
              <a:rPr lang="uk-UA" dirty="0" smtClean="0"/>
              <a:t>1. Скласти приблизний перелік основних компонент </a:t>
            </a:r>
            <a:r>
              <a:rPr lang="uk-UA" dirty="0" err="1" smtClean="0"/>
              <a:t>дрона</a:t>
            </a:r>
            <a:r>
              <a:rPr lang="uk-UA" dirty="0" smtClean="0"/>
              <a:t> </a:t>
            </a:r>
            <a:r>
              <a:rPr lang="en-US" b="1" dirty="0" smtClean="0"/>
              <a:t>Nemesis</a:t>
            </a:r>
            <a:r>
              <a:rPr lang="uk-UA" b="1" dirty="0" smtClean="0"/>
              <a:t>  </a:t>
            </a:r>
            <a:r>
              <a:rPr lang="uk-UA" dirty="0" smtClean="0"/>
              <a:t>та їх характеристики</a:t>
            </a:r>
            <a:endParaRPr lang="en-US" b="1" dirty="0"/>
          </a:p>
          <a:p>
            <a:r>
              <a:rPr lang="uk-UA" dirty="0" smtClean="0"/>
              <a:t>2. Охарактеризувати </a:t>
            </a:r>
            <a:r>
              <a:rPr lang="uk-UA" dirty="0" err="1" smtClean="0"/>
              <a:t>дрон</a:t>
            </a:r>
            <a:r>
              <a:rPr lang="en-US" dirty="0" smtClean="0"/>
              <a:t> </a:t>
            </a:r>
            <a:r>
              <a:rPr lang="uk-UA" dirty="0" smtClean="0"/>
              <a:t>«ЛАНЦЕТ»</a:t>
            </a:r>
            <a:endParaRPr lang="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61" y="3645024"/>
            <a:ext cx="3636839" cy="17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32" y="1092774"/>
            <a:ext cx="3281695" cy="15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28" y="440482"/>
            <a:ext cx="3088952" cy="6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84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05738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613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93" y="2152650"/>
            <a:ext cx="5219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764704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Завдання:</a:t>
            </a:r>
          </a:p>
          <a:p>
            <a:r>
              <a:rPr lang="uk-UA" dirty="0" smtClean="0"/>
              <a:t>1. Скласти приблизний перелік основних компонент </a:t>
            </a:r>
            <a:r>
              <a:rPr lang="uk-UA" dirty="0" err="1" smtClean="0"/>
              <a:t>дрона</a:t>
            </a:r>
            <a:r>
              <a:rPr lang="uk-UA" dirty="0" smtClean="0"/>
              <a:t> </a:t>
            </a:r>
            <a:r>
              <a:rPr lang="en-US" b="1" dirty="0" smtClean="0"/>
              <a:t>Nemesis</a:t>
            </a:r>
            <a:r>
              <a:rPr lang="uk-UA" b="1" dirty="0" smtClean="0"/>
              <a:t>  </a:t>
            </a:r>
            <a:r>
              <a:rPr lang="uk-UA" dirty="0" smtClean="0"/>
              <a:t>та їх характеристики</a:t>
            </a:r>
            <a:endParaRPr lang="en-US" b="1" dirty="0"/>
          </a:p>
          <a:p>
            <a:r>
              <a:rPr lang="uk-UA" dirty="0" smtClean="0"/>
              <a:t>2. Охарактеризувати </a:t>
            </a:r>
            <a:r>
              <a:rPr lang="uk-UA" dirty="0" err="1" smtClean="0"/>
              <a:t>дрон</a:t>
            </a:r>
            <a:r>
              <a:rPr lang="en-US" dirty="0" smtClean="0"/>
              <a:t> </a:t>
            </a:r>
            <a:r>
              <a:rPr lang="uk-UA" dirty="0" smtClean="0"/>
              <a:t>«ЛАНЦЕТ»</a:t>
            </a:r>
          </a:p>
          <a:p>
            <a:endParaRPr lang=""/>
          </a:p>
        </p:txBody>
      </p:sp>
      <p:sp>
        <p:nvSpPr>
          <p:cNvPr id="2" name="TextBox 1"/>
          <p:cNvSpPr txBox="1"/>
          <p:nvPr/>
        </p:nvSpPr>
        <p:spPr>
          <a:xfrm>
            <a:off x="1403648" y="299695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Приклад</a:t>
            </a:r>
            <a:endParaRPr lang="" sz="140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88" y="3150840"/>
            <a:ext cx="3168352" cy="336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84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4486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6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95388"/>
            <a:ext cx="86201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6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252538"/>
            <a:ext cx="80581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6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91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6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040017" cy="397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6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752"/>
            <a:ext cx="5014106" cy="301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98" y="1182194"/>
            <a:ext cx="3720480" cy="302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43" y="4437112"/>
            <a:ext cx="27384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6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</a:t>
            </a:r>
            <a:r>
              <a:rPr lang="uk-UA" altLang="ru-UA" sz="1600" b="1" dirty="0" smtClean="0"/>
              <a:t> КОМПОНЕНТИ </a:t>
            </a:r>
            <a:r>
              <a:rPr lang="en-US" altLang="ru-UA" sz="1600" b="1" dirty="0" smtClean="0"/>
              <a:t>FPV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196752"/>
            <a:ext cx="62674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6844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ЕЛЕКТРОНІКА БЕЗПІЛОТНИХ ЛІТАЮЧИХ АПАРАТІВ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216</cp:revision>
  <dcterms:created xsi:type="dcterms:W3CDTF">2011-04-07T06:39:14Z</dcterms:created>
  <dcterms:modified xsi:type="dcterms:W3CDTF">2024-12-04T10:13:42Z</dcterms:modified>
</cp:coreProperties>
</file>