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0"/>
  </p:notesMasterIdLst>
  <p:sldIdLst>
    <p:sldId id="256" r:id="rId2"/>
    <p:sldId id="257" r:id="rId3"/>
    <p:sldId id="258" r:id="rId4"/>
    <p:sldId id="283"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4" r:id="rId25"/>
    <p:sldId id="279" r:id="rId26"/>
    <p:sldId id="280" r:id="rId27"/>
    <p:sldId id="281" r:id="rId28"/>
    <p:sldId id="282"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_rels/data1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g"/><Relationship Id="rId2" Type="http://schemas.openxmlformats.org/officeDocument/2006/relationships/image" Target="../media/image9.jpg"/><Relationship Id="rId1" Type="http://schemas.openxmlformats.org/officeDocument/2006/relationships/image" Target="../media/image8.jpeg"/><Relationship Id="rId6" Type="http://schemas.openxmlformats.org/officeDocument/2006/relationships/image" Target="../media/image13.jpg"/><Relationship Id="rId5" Type="http://schemas.openxmlformats.org/officeDocument/2006/relationships/image" Target="../media/image12.png"/><Relationship Id="rId4" Type="http://schemas.openxmlformats.org/officeDocument/2006/relationships/image" Target="../media/image11.jpg"/></Relationships>
</file>

<file path=ppt/diagrams/_rels/drawing12.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g"/><Relationship Id="rId2" Type="http://schemas.openxmlformats.org/officeDocument/2006/relationships/image" Target="../media/image9.jpg"/><Relationship Id="rId1" Type="http://schemas.openxmlformats.org/officeDocument/2006/relationships/image" Target="../media/image8.jpeg"/><Relationship Id="rId6" Type="http://schemas.openxmlformats.org/officeDocument/2006/relationships/image" Target="../media/image13.jpg"/><Relationship Id="rId5" Type="http://schemas.openxmlformats.org/officeDocument/2006/relationships/image" Target="../media/image12.png"/><Relationship Id="rId4" Type="http://schemas.openxmlformats.org/officeDocument/2006/relationships/image" Target="../media/image11.jp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E96D79-C1AC-4D38-8AA1-C463635442AE}" type="doc">
      <dgm:prSet loTypeId="urn:microsoft.com/office/officeart/2008/layout/VerticalCurvedList" loCatId="list" qsTypeId="urn:microsoft.com/office/officeart/2005/8/quickstyle/simple1" qsCatId="simple" csTypeId="urn:microsoft.com/office/officeart/2005/8/colors/colorful1" csCatId="colorful"/>
      <dgm:spPr/>
      <dgm:t>
        <a:bodyPr/>
        <a:lstStyle/>
        <a:p>
          <a:endParaRPr lang="ru-RU"/>
        </a:p>
      </dgm:t>
    </dgm:pt>
    <dgm:pt modelId="{5BE8138A-75CA-413F-BA5E-08468F49A709}">
      <dgm:prSet/>
      <dgm:spPr/>
      <dgm:t>
        <a:bodyPr/>
        <a:lstStyle/>
        <a:p>
          <a:pPr rtl="0"/>
          <a:r>
            <a:rPr lang="uk-UA" smtClean="0"/>
            <a:t>розвитку мотивації навчання</a:t>
          </a:r>
          <a:endParaRPr lang="ru-RU"/>
        </a:p>
      </dgm:t>
    </dgm:pt>
    <dgm:pt modelId="{692A9138-F91A-434A-AA4B-86669BFCBC96}" type="parTrans" cxnId="{C90C889C-33B5-47EA-928B-3D660C5BE571}">
      <dgm:prSet/>
      <dgm:spPr/>
      <dgm:t>
        <a:bodyPr/>
        <a:lstStyle/>
        <a:p>
          <a:endParaRPr lang="ru-RU"/>
        </a:p>
      </dgm:t>
    </dgm:pt>
    <dgm:pt modelId="{DA5D0110-AB30-4131-8198-A4DED327601B}" type="sibTrans" cxnId="{C90C889C-33B5-47EA-928B-3D660C5BE571}">
      <dgm:prSet/>
      <dgm:spPr/>
      <dgm:t>
        <a:bodyPr/>
        <a:lstStyle/>
        <a:p>
          <a:endParaRPr lang="ru-RU"/>
        </a:p>
      </dgm:t>
    </dgm:pt>
    <dgm:pt modelId="{23B16D9D-E414-4F20-A9EE-F26B8A2207D7}">
      <dgm:prSet/>
      <dgm:spPr/>
      <dgm:t>
        <a:bodyPr/>
        <a:lstStyle/>
        <a:p>
          <a:pPr rtl="0"/>
          <a:r>
            <a:rPr lang="uk-UA" smtClean="0"/>
            <a:t>забезпеченню індивідуалізації та активізації навчального процесу</a:t>
          </a:r>
          <a:endParaRPr lang="ru-RU"/>
        </a:p>
      </dgm:t>
    </dgm:pt>
    <dgm:pt modelId="{E7336884-FD33-48CA-B5DA-CF78EEF1822D}" type="parTrans" cxnId="{4F00B12F-BE65-4DF3-8F8E-D45D59888645}">
      <dgm:prSet/>
      <dgm:spPr/>
      <dgm:t>
        <a:bodyPr/>
        <a:lstStyle/>
        <a:p>
          <a:endParaRPr lang="ru-RU"/>
        </a:p>
      </dgm:t>
    </dgm:pt>
    <dgm:pt modelId="{B31B8081-F68E-4730-B4FB-DBA0FCDDA647}" type="sibTrans" cxnId="{4F00B12F-BE65-4DF3-8F8E-D45D59888645}">
      <dgm:prSet/>
      <dgm:spPr/>
      <dgm:t>
        <a:bodyPr/>
        <a:lstStyle/>
        <a:p>
          <a:endParaRPr lang="ru-RU"/>
        </a:p>
      </dgm:t>
    </dgm:pt>
    <dgm:pt modelId="{5FF1A883-1FB9-43EA-9850-DE56809C890C}">
      <dgm:prSet/>
      <dgm:spPr/>
      <dgm:t>
        <a:bodyPr/>
        <a:lstStyle/>
        <a:p>
          <a:pPr rtl="0"/>
          <a:r>
            <a:rPr lang="uk-UA" smtClean="0"/>
            <a:t>застосуванню різноманітних джерел отримання навчальної інформації</a:t>
          </a:r>
          <a:endParaRPr lang="ru-RU"/>
        </a:p>
      </dgm:t>
    </dgm:pt>
    <dgm:pt modelId="{6D21CE79-A799-4623-9ADA-74DCA58DC317}" type="parTrans" cxnId="{7BF3297E-6F02-4EB8-9038-0E2079E1865C}">
      <dgm:prSet/>
      <dgm:spPr/>
      <dgm:t>
        <a:bodyPr/>
        <a:lstStyle/>
        <a:p>
          <a:endParaRPr lang="ru-RU"/>
        </a:p>
      </dgm:t>
    </dgm:pt>
    <dgm:pt modelId="{78DB177E-EDE1-46D1-810B-575C061ADD6B}" type="sibTrans" cxnId="{7BF3297E-6F02-4EB8-9038-0E2079E1865C}">
      <dgm:prSet/>
      <dgm:spPr/>
      <dgm:t>
        <a:bodyPr/>
        <a:lstStyle/>
        <a:p>
          <a:endParaRPr lang="ru-RU"/>
        </a:p>
      </dgm:t>
    </dgm:pt>
    <dgm:pt modelId="{F0776FB4-691A-4C3A-9497-6BDE977D219B}">
      <dgm:prSet/>
      <dgm:spPr/>
      <dgm:t>
        <a:bodyPr/>
        <a:lstStyle/>
        <a:p>
          <a:pPr rtl="0"/>
          <a:r>
            <a:rPr lang="uk-UA" smtClean="0"/>
            <a:t>зміні форм і методів навчальної діяльності</a:t>
          </a:r>
          <a:endParaRPr lang="ru-RU"/>
        </a:p>
      </dgm:t>
    </dgm:pt>
    <dgm:pt modelId="{43462709-4504-44AA-BC31-58C83A0498CA}" type="parTrans" cxnId="{FD629133-7C6D-46F5-993C-8F3DF9BE70EA}">
      <dgm:prSet/>
      <dgm:spPr/>
      <dgm:t>
        <a:bodyPr/>
        <a:lstStyle/>
        <a:p>
          <a:endParaRPr lang="ru-RU"/>
        </a:p>
      </dgm:t>
    </dgm:pt>
    <dgm:pt modelId="{09FCB4D8-417C-4B41-9010-FD7FDEED6132}" type="sibTrans" cxnId="{FD629133-7C6D-46F5-993C-8F3DF9BE70EA}">
      <dgm:prSet/>
      <dgm:spPr/>
      <dgm:t>
        <a:bodyPr/>
        <a:lstStyle/>
        <a:p>
          <a:endParaRPr lang="ru-RU"/>
        </a:p>
      </dgm:t>
    </dgm:pt>
    <dgm:pt modelId="{2E03E886-09CF-463B-8A7B-A5CD2F03B893}" type="pres">
      <dgm:prSet presAssocID="{1AE96D79-C1AC-4D38-8AA1-C463635442AE}" presName="Name0" presStyleCnt="0">
        <dgm:presLayoutVars>
          <dgm:chMax val="7"/>
          <dgm:chPref val="7"/>
          <dgm:dir/>
        </dgm:presLayoutVars>
      </dgm:prSet>
      <dgm:spPr/>
    </dgm:pt>
    <dgm:pt modelId="{23BB544F-CED0-4CD3-AEDD-FFFDE54C8784}" type="pres">
      <dgm:prSet presAssocID="{1AE96D79-C1AC-4D38-8AA1-C463635442AE}" presName="Name1" presStyleCnt="0"/>
      <dgm:spPr/>
    </dgm:pt>
    <dgm:pt modelId="{715E6001-EE62-41BC-A354-64292870D2E4}" type="pres">
      <dgm:prSet presAssocID="{1AE96D79-C1AC-4D38-8AA1-C463635442AE}" presName="cycle" presStyleCnt="0"/>
      <dgm:spPr/>
    </dgm:pt>
    <dgm:pt modelId="{D6065FF0-8AFB-4CCC-BE50-AB13C95BD419}" type="pres">
      <dgm:prSet presAssocID="{1AE96D79-C1AC-4D38-8AA1-C463635442AE}" presName="srcNode" presStyleLbl="node1" presStyleIdx="0" presStyleCnt="4"/>
      <dgm:spPr/>
    </dgm:pt>
    <dgm:pt modelId="{3390358E-3AFD-4B18-BD7B-D6D675973351}" type="pres">
      <dgm:prSet presAssocID="{1AE96D79-C1AC-4D38-8AA1-C463635442AE}" presName="conn" presStyleLbl="parChTrans1D2" presStyleIdx="0" presStyleCnt="1"/>
      <dgm:spPr/>
    </dgm:pt>
    <dgm:pt modelId="{98C18E15-AF45-418D-8E93-2DA6B5D15DBE}" type="pres">
      <dgm:prSet presAssocID="{1AE96D79-C1AC-4D38-8AA1-C463635442AE}" presName="extraNode" presStyleLbl="node1" presStyleIdx="0" presStyleCnt="4"/>
      <dgm:spPr/>
    </dgm:pt>
    <dgm:pt modelId="{E100E10F-DB3B-4EE1-9D16-C0257454901F}" type="pres">
      <dgm:prSet presAssocID="{1AE96D79-C1AC-4D38-8AA1-C463635442AE}" presName="dstNode" presStyleLbl="node1" presStyleIdx="0" presStyleCnt="4"/>
      <dgm:spPr/>
    </dgm:pt>
    <dgm:pt modelId="{43BA724D-2FC0-4758-8DAA-F6CAF8DD5D5B}" type="pres">
      <dgm:prSet presAssocID="{5BE8138A-75CA-413F-BA5E-08468F49A709}" presName="text_1" presStyleLbl="node1" presStyleIdx="0" presStyleCnt="4">
        <dgm:presLayoutVars>
          <dgm:bulletEnabled val="1"/>
        </dgm:presLayoutVars>
      </dgm:prSet>
      <dgm:spPr/>
    </dgm:pt>
    <dgm:pt modelId="{34DA3E15-B248-4AA1-8540-5D1FBA23E934}" type="pres">
      <dgm:prSet presAssocID="{5BE8138A-75CA-413F-BA5E-08468F49A709}" presName="accent_1" presStyleCnt="0"/>
      <dgm:spPr/>
    </dgm:pt>
    <dgm:pt modelId="{2B8A5B6A-0E96-4188-B5B2-0B12494FBA47}" type="pres">
      <dgm:prSet presAssocID="{5BE8138A-75CA-413F-BA5E-08468F49A709}" presName="accentRepeatNode" presStyleLbl="solidFgAcc1" presStyleIdx="0" presStyleCnt="4"/>
      <dgm:spPr/>
    </dgm:pt>
    <dgm:pt modelId="{12F19196-69DC-42FA-BAF6-D83C9C4FD5FD}" type="pres">
      <dgm:prSet presAssocID="{23B16D9D-E414-4F20-A9EE-F26B8A2207D7}" presName="text_2" presStyleLbl="node1" presStyleIdx="1" presStyleCnt="4">
        <dgm:presLayoutVars>
          <dgm:bulletEnabled val="1"/>
        </dgm:presLayoutVars>
      </dgm:prSet>
      <dgm:spPr/>
    </dgm:pt>
    <dgm:pt modelId="{ABF14801-651E-415E-80FC-BEAF4F9AF3E5}" type="pres">
      <dgm:prSet presAssocID="{23B16D9D-E414-4F20-A9EE-F26B8A2207D7}" presName="accent_2" presStyleCnt="0"/>
      <dgm:spPr/>
    </dgm:pt>
    <dgm:pt modelId="{F1C6C2DD-328D-4C1D-9445-DCFE30DC1E18}" type="pres">
      <dgm:prSet presAssocID="{23B16D9D-E414-4F20-A9EE-F26B8A2207D7}" presName="accentRepeatNode" presStyleLbl="solidFgAcc1" presStyleIdx="1" presStyleCnt="4"/>
      <dgm:spPr/>
    </dgm:pt>
    <dgm:pt modelId="{A0117242-750E-4D04-AC45-C0F760FC79A4}" type="pres">
      <dgm:prSet presAssocID="{5FF1A883-1FB9-43EA-9850-DE56809C890C}" presName="text_3" presStyleLbl="node1" presStyleIdx="2" presStyleCnt="4">
        <dgm:presLayoutVars>
          <dgm:bulletEnabled val="1"/>
        </dgm:presLayoutVars>
      </dgm:prSet>
      <dgm:spPr/>
    </dgm:pt>
    <dgm:pt modelId="{F3B32781-A2E3-4802-B92E-618ED4FF3A4E}" type="pres">
      <dgm:prSet presAssocID="{5FF1A883-1FB9-43EA-9850-DE56809C890C}" presName="accent_3" presStyleCnt="0"/>
      <dgm:spPr/>
    </dgm:pt>
    <dgm:pt modelId="{AB0F560E-380E-4E15-B8EF-113BDE906090}" type="pres">
      <dgm:prSet presAssocID="{5FF1A883-1FB9-43EA-9850-DE56809C890C}" presName="accentRepeatNode" presStyleLbl="solidFgAcc1" presStyleIdx="2" presStyleCnt="4"/>
      <dgm:spPr/>
    </dgm:pt>
    <dgm:pt modelId="{87D42CEB-5DC9-41BA-ABED-04DC1746DD73}" type="pres">
      <dgm:prSet presAssocID="{F0776FB4-691A-4C3A-9497-6BDE977D219B}" presName="text_4" presStyleLbl="node1" presStyleIdx="3" presStyleCnt="4">
        <dgm:presLayoutVars>
          <dgm:bulletEnabled val="1"/>
        </dgm:presLayoutVars>
      </dgm:prSet>
      <dgm:spPr/>
    </dgm:pt>
    <dgm:pt modelId="{922A0A6D-D878-498C-9C7E-444FBA463E61}" type="pres">
      <dgm:prSet presAssocID="{F0776FB4-691A-4C3A-9497-6BDE977D219B}" presName="accent_4" presStyleCnt="0"/>
      <dgm:spPr/>
    </dgm:pt>
    <dgm:pt modelId="{EF8CA07C-4035-4BCD-B221-C5A6D3AC4A44}" type="pres">
      <dgm:prSet presAssocID="{F0776FB4-691A-4C3A-9497-6BDE977D219B}" presName="accentRepeatNode" presStyleLbl="solidFgAcc1" presStyleIdx="3" presStyleCnt="4"/>
      <dgm:spPr/>
    </dgm:pt>
  </dgm:ptLst>
  <dgm:cxnLst>
    <dgm:cxn modelId="{57E3CC05-64FC-4C5B-BC0E-3D989EB45632}" type="presOf" srcId="{23B16D9D-E414-4F20-A9EE-F26B8A2207D7}" destId="{12F19196-69DC-42FA-BAF6-D83C9C4FD5FD}" srcOrd="0" destOrd="0" presId="urn:microsoft.com/office/officeart/2008/layout/VerticalCurvedList"/>
    <dgm:cxn modelId="{25C54998-13FB-4162-8BDF-E3B6CA34E67F}" type="presOf" srcId="{F0776FB4-691A-4C3A-9497-6BDE977D219B}" destId="{87D42CEB-5DC9-41BA-ABED-04DC1746DD73}" srcOrd="0" destOrd="0" presId="urn:microsoft.com/office/officeart/2008/layout/VerticalCurvedList"/>
    <dgm:cxn modelId="{C90C889C-33B5-47EA-928B-3D660C5BE571}" srcId="{1AE96D79-C1AC-4D38-8AA1-C463635442AE}" destId="{5BE8138A-75CA-413F-BA5E-08468F49A709}" srcOrd="0" destOrd="0" parTransId="{692A9138-F91A-434A-AA4B-86669BFCBC96}" sibTransId="{DA5D0110-AB30-4131-8198-A4DED327601B}"/>
    <dgm:cxn modelId="{FE3A35E0-C15A-4544-BB33-883E30E4363E}" type="presOf" srcId="{1AE96D79-C1AC-4D38-8AA1-C463635442AE}" destId="{2E03E886-09CF-463B-8A7B-A5CD2F03B893}" srcOrd="0" destOrd="0" presId="urn:microsoft.com/office/officeart/2008/layout/VerticalCurvedList"/>
    <dgm:cxn modelId="{7BF3297E-6F02-4EB8-9038-0E2079E1865C}" srcId="{1AE96D79-C1AC-4D38-8AA1-C463635442AE}" destId="{5FF1A883-1FB9-43EA-9850-DE56809C890C}" srcOrd="2" destOrd="0" parTransId="{6D21CE79-A799-4623-9ADA-74DCA58DC317}" sibTransId="{78DB177E-EDE1-46D1-810B-575C061ADD6B}"/>
    <dgm:cxn modelId="{F3CD0842-1A9E-49F1-8C3F-57E357573DB1}" type="presOf" srcId="{5FF1A883-1FB9-43EA-9850-DE56809C890C}" destId="{A0117242-750E-4D04-AC45-C0F760FC79A4}" srcOrd="0" destOrd="0" presId="urn:microsoft.com/office/officeart/2008/layout/VerticalCurvedList"/>
    <dgm:cxn modelId="{96587289-D791-4FD3-AC1F-E07D282EA156}" type="presOf" srcId="{5BE8138A-75CA-413F-BA5E-08468F49A709}" destId="{43BA724D-2FC0-4758-8DAA-F6CAF8DD5D5B}" srcOrd="0" destOrd="0" presId="urn:microsoft.com/office/officeart/2008/layout/VerticalCurvedList"/>
    <dgm:cxn modelId="{02D9572D-F89E-4537-A769-A9796161A990}" type="presOf" srcId="{DA5D0110-AB30-4131-8198-A4DED327601B}" destId="{3390358E-3AFD-4B18-BD7B-D6D675973351}" srcOrd="0" destOrd="0" presId="urn:microsoft.com/office/officeart/2008/layout/VerticalCurvedList"/>
    <dgm:cxn modelId="{4F00B12F-BE65-4DF3-8F8E-D45D59888645}" srcId="{1AE96D79-C1AC-4D38-8AA1-C463635442AE}" destId="{23B16D9D-E414-4F20-A9EE-F26B8A2207D7}" srcOrd="1" destOrd="0" parTransId="{E7336884-FD33-48CA-B5DA-CF78EEF1822D}" sibTransId="{B31B8081-F68E-4730-B4FB-DBA0FCDDA647}"/>
    <dgm:cxn modelId="{FD629133-7C6D-46F5-993C-8F3DF9BE70EA}" srcId="{1AE96D79-C1AC-4D38-8AA1-C463635442AE}" destId="{F0776FB4-691A-4C3A-9497-6BDE977D219B}" srcOrd="3" destOrd="0" parTransId="{43462709-4504-44AA-BC31-58C83A0498CA}" sibTransId="{09FCB4D8-417C-4B41-9010-FD7FDEED6132}"/>
    <dgm:cxn modelId="{AE67E4E7-23B4-436B-AF68-9FFDF226D4B1}" type="presParOf" srcId="{2E03E886-09CF-463B-8A7B-A5CD2F03B893}" destId="{23BB544F-CED0-4CD3-AEDD-FFFDE54C8784}" srcOrd="0" destOrd="0" presId="urn:microsoft.com/office/officeart/2008/layout/VerticalCurvedList"/>
    <dgm:cxn modelId="{B8D36F7B-1802-4350-8491-F1C87FCE0E8B}" type="presParOf" srcId="{23BB544F-CED0-4CD3-AEDD-FFFDE54C8784}" destId="{715E6001-EE62-41BC-A354-64292870D2E4}" srcOrd="0" destOrd="0" presId="urn:microsoft.com/office/officeart/2008/layout/VerticalCurvedList"/>
    <dgm:cxn modelId="{12928077-F209-404B-ABC1-702F56CF2886}" type="presParOf" srcId="{715E6001-EE62-41BC-A354-64292870D2E4}" destId="{D6065FF0-8AFB-4CCC-BE50-AB13C95BD419}" srcOrd="0" destOrd="0" presId="urn:microsoft.com/office/officeart/2008/layout/VerticalCurvedList"/>
    <dgm:cxn modelId="{5B5F0EA0-CDF7-4EEC-8B98-2B62F1DBFCC0}" type="presParOf" srcId="{715E6001-EE62-41BC-A354-64292870D2E4}" destId="{3390358E-3AFD-4B18-BD7B-D6D675973351}" srcOrd="1" destOrd="0" presId="urn:microsoft.com/office/officeart/2008/layout/VerticalCurvedList"/>
    <dgm:cxn modelId="{62243EAB-9009-4553-BAB5-B06284DE726D}" type="presParOf" srcId="{715E6001-EE62-41BC-A354-64292870D2E4}" destId="{98C18E15-AF45-418D-8E93-2DA6B5D15DBE}" srcOrd="2" destOrd="0" presId="urn:microsoft.com/office/officeart/2008/layout/VerticalCurvedList"/>
    <dgm:cxn modelId="{F81B71EB-E510-494C-B7EF-1684D03BDF97}" type="presParOf" srcId="{715E6001-EE62-41BC-A354-64292870D2E4}" destId="{E100E10F-DB3B-4EE1-9D16-C0257454901F}" srcOrd="3" destOrd="0" presId="urn:microsoft.com/office/officeart/2008/layout/VerticalCurvedList"/>
    <dgm:cxn modelId="{3AD2BACA-CA74-4C1E-8EBD-2D0789A06104}" type="presParOf" srcId="{23BB544F-CED0-4CD3-AEDD-FFFDE54C8784}" destId="{43BA724D-2FC0-4758-8DAA-F6CAF8DD5D5B}" srcOrd="1" destOrd="0" presId="urn:microsoft.com/office/officeart/2008/layout/VerticalCurvedList"/>
    <dgm:cxn modelId="{F9D1375B-4476-4998-A09B-667FCE503DD6}" type="presParOf" srcId="{23BB544F-CED0-4CD3-AEDD-FFFDE54C8784}" destId="{34DA3E15-B248-4AA1-8540-5D1FBA23E934}" srcOrd="2" destOrd="0" presId="urn:microsoft.com/office/officeart/2008/layout/VerticalCurvedList"/>
    <dgm:cxn modelId="{5C986668-2960-4A09-BF99-9EE067E05540}" type="presParOf" srcId="{34DA3E15-B248-4AA1-8540-5D1FBA23E934}" destId="{2B8A5B6A-0E96-4188-B5B2-0B12494FBA47}" srcOrd="0" destOrd="0" presId="urn:microsoft.com/office/officeart/2008/layout/VerticalCurvedList"/>
    <dgm:cxn modelId="{CC1DCCE4-1678-4547-ACBE-70FCF55E36B8}" type="presParOf" srcId="{23BB544F-CED0-4CD3-AEDD-FFFDE54C8784}" destId="{12F19196-69DC-42FA-BAF6-D83C9C4FD5FD}" srcOrd="3" destOrd="0" presId="urn:microsoft.com/office/officeart/2008/layout/VerticalCurvedList"/>
    <dgm:cxn modelId="{19DAB123-7BD3-4FAA-A781-BD7B9B620346}" type="presParOf" srcId="{23BB544F-CED0-4CD3-AEDD-FFFDE54C8784}" destId="{ABF14801-651E-415E-80FC-BEAF4F9AF3E5}" srcOrd="4" destOrd="0" presId="urn:microsoft.com/office/officeart/2008/layout/VerticalCurvedList"/>
    <dgm:cxn modelId="{EFCD6D18-3E49-4C5D-864D-FF6AAF885AEB}" type="presParOf" srcId="{ABF14801-651E-415E-80FC-BEAF4F9AF3E5}" destId="{F1C6C2DD-328D-4C1D-9445-DCFE30DC1E18}" srcOrd="0" destOrd="0" presId="urn:microsoft.com/office/officeart/2008/layout/VerticalCurvedList"/>
    <dgm:cxn modelId="{E3695D50-D161-4E85-8313-4369BD38E00A}" type="presParOf" srcId="{23BB544F-CED0-4CD3-AEDD-FFFDE54C8784}" destId="{A0117242-750E-4D04-AC45-C0F760FC79A4}" srcOrd="5" destOrd="0" presId="urn:microsoft.com/office/officeart/2008/layout/VerticalCurvedList"/>
    <dgm:cxn modelId="{B9C2B992-DB29-40A2-8ADE-53C9788D294A}" type="presParOf" srcId="{23BB544F-CED0-4CD3-AEDD-FFFDE54C8784}" destId="{F3B32781-A2E3-4802-B92E-618ED4FF3A4E}" srcOrd="6" destOrd="0" presId="urn:microsoft.com/office/officeart/2008/layout/VerticalCurvedList"/>
    <dgm:cxn modelId="{7716611A-2A51-4D11-9BC7-4E2D7475CA54}" type="presParOf" srcId="{F3B32781-A2E3-4802-B92E-618ED4FF3A4E}" destId="{AB0F560E-380E-4E15-B8EF-113BDE906090}" srcOrd="0" destOrd="0" presId="urn:microsoft.com/office/officeart/2008/layout/VerticalCurvedList"/>
    <dgm:cxn modelId="{CB866F30-4664-4247-A773-7FBF48470115}" type="presParOf" srcId="{23BB544F-CED0-4CD3-AEDD-FFFDE54C8784}" destId="{87D42CEB-5DC9-41BA-ABED-04DC1746DD73}" srcOrd="7" destOrd="0" presId="urn:microsoft.com/office/officeart/2008/layout/VerticalCurvedList"/>
    <dgm:cxn modelId="{06B3F272-01F8-4539-B9B0-0035BA925D59}" type="presParOf" srcId="{23BB544F-CED0-4CD3-AEDD-FFFDE54C8784}" destId="{922A0A6D-D878-498C-9C7E-444FBA463E61}" srcOrd="8" destOrd="0" presId="urn:microsoft.com/office/officeart/2008/layout/VerticalCurvedList"/>
    <dgm:cxn modelId="{8FA1C542-6482-41E0-834F-32294EE3588C}" type="presParOf" srcId="{922A0A6D-D878-498C-9C7E-444FBA463E61}" destId="{EF8CA07C-4035-4BCD-B221-C5A6D3AC4A4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BF8D91A-474F-48ED-802E-69CB2DC33B21}"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ru-RU"/>
        </a:p>
      </dgm:t>
    </dgm:pt>
    <dgm:pt modelId="{2612CF90-B6CC-401B-B590-79F3553288FF}">
      <dgm:prSet phldrT="[Текст]"/>
      <dgm:spPr/>
      <dgm:t>
        <a:bodyPr/>
        <a:lstStyle/>
        <a:p>
          <a:r>
            <a:rPr lang="uk-UA" dirty="0" smtClean="0"/>
            <a:t>У дикторському тексті не допускаються: </a:t>
          </a:r>
          <a:endParaRPr lang="ru-RU" dirty="0"/>
        </a:p>
      </dgm:t>
    </dgm:pt>
    <dgm:pt modelId="{1CD47BF1-D073-493E-8053-FD139C4743AB}" type="parTrans" cxnId="{DC37839A-2FCB-411A-BBCD-97F89EC39C24}">
      <dgm:prSet/>
      <dgm:spPr/>
      <dgm:t>
        <a:bodyPr/>
        <a:lstStyle/>
        <a:p>
          <a:endParaRPr lang="ru-RU"/>
        </a:p>
      </dgm:t>
    </dgm:pt>
    <dgm:pt modelId="{58F3D71C-4FA1-46D4-A57F-C87C04EAA287}" type="sibTrans" cxnId="{DC37839A-2FCB-411A-BBCD-97F89EC39C24}">
      <dgm:prSet/>
      <dgm:spPr/>
      <dgm:t>
        <a:bodyPr/>
        <a:lstStyle/>
        <a:p>
          <a:endParaRPr lang="ru-RU"/>
        </a:p>
      </dgm:t>
    </dgm:pt>
    <dgm:pt modelId="{0125CE0F-DB82-4B98-B484-1D6DD1F01CDC}">
      <dgm:prSet phldrT="[Текст]"/>
      <dgm:spPr/>
      <dgm:t>
        <a:bodyPr/>
        <a:lstStyle/>
        <a:p>
          <a:r>
            <a:rPr lang="uk-UA" dirty="0" smtClean="0"/>
            <a:t>канцеляризми, штампи, повтори;</a:t>
          </a:r>
          <a:endParaRPr lang="ru-RU" dirty="0"/>
        </a:p>
      </dgm:t>
    </dgm:pt>
    <dgm:pt modelId="{2332EA3E-F319-4E18-AC34-DD5544640CEA}" type="parTrans" cxnId="{598220D2-BF6B-4CCA-862D-EB947C7DDBBF}">
      <dgm:prSet/>
      <dgm:spPr/>
      <dgm:t>
        <a:bodyPr/>
        <a:lstStyle/>
        <a:p>
          <a:endParaRPr lang="ru-RU"/>
        </a:p>
      </dgm:t>
    </dgm:pt>
    <dgm:pt modelId="{0F698A61-04DA-4DB0-B288-0DFACD6FACA2}" type="sibTrans" cxnId="{598220D2-BF6B-4CCA-862D-EB947C7DDBBF}">
      <dgm:prSet/>
      <dgm:spPr/>
      <dgm:t>
        <a:bodyPr/>
        <a:lstStyle/>
        <a:p>
          <a:endParaRPr lang="ru-RU"/>
        </a:p>
      </dgm:t>
    </dgm:pt>
    <dgm:pt modelId="{AF78F57F-6ED2-4A97-BE89-81A21DCFC519}">
      <dgm:prSet phldrT="[Текст]"/>
      <dgm:spPr/>
      <dgm:t>
        <a:bodyPr/>
        <a:lstStyle/>
        <a:p>
          <a:r>
            <a:rPr lang="uk-UA" dirty="0" smtClean="0"/>
            <a:t>Загальна тривалість звукозапису, призначеного на урок, повинна бути не більше: </a:t>
          </a:r>
          <a:endParaRPr lang="ru-RU" dirty="0"/>
        </a:p>
      </dgm:t>
    </dgm:pt>
    <dgm:pt modelId="{ABDED08C-8B87-4568-A83E-A0151F6164D8}" type="parTrans" cxnId="{B41F726E-0723-480B-AF44-1AC686B917F6}">
      <dgm:prSet/>
      <dgm:spPr/>
      <dgm:t>
        <a:bodyPr/>
        <a:lstStyle/>
        <a:p>
          <a:endParaRPr lang="ru-RU"/>
        </a:p>
      </dgm:t>
    </dgm:pt>
    <dgm:pt modelId="{E6E1C36F-15AC-4D92-9C71-2D64865EBC3E}" type="sibTrans" cxnId="{B41F726E-0723-480B-AF44-1AC686B917F6}">
      <dgm:prSet/>
      <dgm:spPr/>
      <dgm:t>
        <a:bodyPr/>
        <a:lstStyle/>
        <a:p>
          <a:endParaRPr lang="ru-RU"/>
        </a:p>
      </dgm:t>
    </dgm:pt>
    <dgm:pt modelId="{42080207-2F4E-4BB0-9595-D13E69C8D548}">
      <dgm:prSet phldrT="[Текст]"/>
      <dgm:spPr/>
      <dgm:t>
        <a:bodyPr/>
        <a:lstStyle/>
        <a:p>
          <a:r>
            <a:rPr lang="uk-UA" smtClean="0"/>
            <a:t>для молодшого віку - 6-10 хв.;</a:t>
          </a:r>
          <a:endParaRPr lang="ru-RU" dirty="0"/>
        </a:p>
      </dgm:t>
    </dgm:pt>
    <dgm:pt modelId="{D6C5F08D-F610-4E10-A3B9-0D4B59C5EC06}" type="parTrans" cxnId="{620DB6DC-B018-443E-A97D-298E4EF1DE0C}">
      <dgm:prSet/>
      <dgm:spPr/>
      <dgm:t>
        <a:bodyPr/>
        <a:lstStyle/>
        <a:p>
          <a:endParaRPr lang="ru-RU"/>
        </a:p>
      </dgm:t>
    </dgm:pt>
    <dgm:pt modelId="{96D61F29-D123-4FBD-9711-EF69E1938F8B}" type="sibTrans" cxnId="{620DB6DC-B018-443E-A97D-298E4EF1DE0C}">
      <dgm:prSet/>
      <dgm:spPr/>
      <dgm:t>
        <a:bodyPr/>
        <a:lstStyle/>
        <a:p>
          <a:endParaRPr lang="ru-RU"/>
        </a:p>
      </dgm:t>
    </dgm:pt>
    <dgm:pt modelId="{9FCB1DA6-0402-4B6F-A17F-AE03194C8046}">
      <dgm:prSet/>
      <dgm:spPr/>
      <dgm:t>
        <a:bodyPr/>
        <a:lstStyle/>
        <a:p>
          <a:r>
            <a:rPr lang="uk-UA" dirty="0" smtClean="0"/>
            <a:t>невідомі учням, не передбачені програмою терміни; </a:t>
          </a:r>
          <a:endParaRPr lang="ru-RU" dirty="0"/>
        </a:p>
      </dgm:t>
    </dgm:pt>
    <dgm:pt modelId="{87C1E86C-9264-4633-84C3-60D3C48F25C1}" type="parTrans" cxnId="{C663E918-DE01-4A94-8AC8-9059E5B69268}">
      <dgm:prSet/>
      <dgm:spPr/>
      <dgm:t>
        <a:bodyPr/>
        <a:lstStyle/>
        <a:p>
          <a:endParaRPr lang="ru-RU"/>
        </a:p>
      </dgm:t>
    </dgm:pt>
    <dgm:pt modelId="{9A7765FE-F8EE-4F5C-9E4D-839E90324CB5}" type="sibTrans" cxnId="{C663E918-DE01-4A94-8AC8-9059E5B69268}">
      <dgm:prSet/>
      <dgm:spPr/>
      <dgm:t>
        <a:bodyPr/>
        <a:lstStyle/>
        <a:p>
          <a:endParaRPr lang="ru-RU"/>
        </a:p>
      </dgm:t>
    </dgm:pt>
    <dgm:pt modelId="{EB21A3AB-B34F-448A-8293-693785D92FAF}">
      <dgm:prSet/>
      <dgm:spPr/>
      <dgm:t>
        <a:bodyPr/>
        <a:lstStyle/>
        <a:p>
          <a:r>
            <a:rPr lang="uk-UA" dirty="0" smtClean="0"/>
            <a:t>повторення тексту підручника. </a:t>
          </a:r>
          <a:endParaRPr lang="ru-RU" dirty="0"/>
        </a:p>
      </dgm:t>
    </dgm:pt>
    <dgm:pt modelId="{11D40292-ABD8-4F3A-9E5E-7A980EA85C42}" type="parTrans" cxnId="{6E557B2F-A674-4F21-AB25-938C922FFE3D}">
      <dgm:prSet/>
      <dgm:spPr/>
      <dgm:t>
        <a:bodyPr/>
        <a:lstStyle/>
        <a:p>
          <a:endParaRPr lang="ru-RU"/>
        </a:p>
      </dgm:t>
    </dgm:pt>
    <dgm:pt modelId="{77F080D8-A41E-4F1C-B0EB-2FFC4E58E540}" type="sibTrans" cxnId="{6E557B2F-A674-4F21-AB25-938C922FFE3D}">
      <dgm:prSet/>
      <dgm:spPr/>
      <dgm:t>
        <a:bodyPr/>
        <a:lstStyle/>
        <a:p>
          <a:endParaRPr lang="ru-RU"/>
        </a:p>
      </dgm:t>
    </dgm:pt>
    <dgm:pt modelId="{67CDC20E-568F-443C-A943-B8A7E42B70B2}">
      <dgm:prSet/>
      <dgm:spPr/>
      <dgm:t>
        <a:bodyPr/>
        <a:lstStyle/>
        <a:p>
          <a:r>
            <a:rPr lang="uk-UA" dirty="0" smtClean="0"/>
            <a:t>для середнього віку - 11- 20 хв.; </a:t>
          </a:r>
          <a:endParaRPr lang="ru-RU" dirty="0"/>
        </a:p>
      </dgm:t>
    </dgm:pt>
    <dgm:pt modelId="{A72BDA92-8335-4350-B3BA-D44CA00FD708}" type="parTrans" cxnId="{DAADAAF1-FE8E-4C1E-9BD1-AEC929A20A79}">
      <dgm:prSet/>
      <dgm:spPr/>
      <dgm:t>
        <a:bodyPr/>
        <a:lstStyle/>
        <a:p>
          <a:endParaRPr lang="ru-RU"/>
        </a:p>
      </dgm:t>
    </dgm:pt>
    <dgm:pt modelId="{36D647E3-ACC9-4E99-A86E-1784E135332E}" type="sibTrans" cxnId="{DAADAAF1-FE8E-4C1E-9BD1-AEC929A20A79}">
      <dgm:prSet/>
      <dgm:spPr/>
      <dgm:t>
        <a:bodyPr/>
        <a:lstStyle/>
        <a:p>
          <a:endParaRPr lang="ru-RU"/>
        </a:p>
      </dgm:t>
    </dgm:pt>
    <dgm:pt modelId="{80D2E098-9EC3-41E3-9508-7AC5DC7D1EA6}">
      <dgm:prSet/>
      <dgm:spPr/>
      <dgm:t>
        <a:bodyPr/>
        <a:lstStyle/>
        <a:p>
          <a:r>
            <a:rPr lang="uk-UA" dirty="0" smtClean="0"/>
            <a:t>для старшого віку - 15- 25 хв. </a:t>
          </a:r>
          <a:endParaRPr lang="ru-RU" dirty="0"/>
        </a:p>
      </dgm:t>
    </dgm:pt>
    <dgm:pt modelId="{2E3DC3E9-B01B-4069-B7DF-E49B80CB3696}" type="parTrans" cxnId="{A7FDAAAA-DE35-48A1-9141-93F901F490D1}">
      <dgm:prSet/>
      <dgm:spPr/>
      <dgm:t>
        <a:bodyPr/>
        <a:lstStyle/>
        <a:p>
          <a:endParaRPr lang="ru-RU"/>
        </a:p>
      </dgm:t>
    </dgm:pt>
    <dgm:pt modelId="{73E5EBA8-5B52-44C3-973F-59C7B9FA0792}" type="sibTrans" cxnId="{A7FDAAAA-DE35-48A1-9141-93F901F490D1}">
      <dgm:prSet/>
      <dgm:spPr/>
      <dgm:t>
        <a:bodyPr/>
        <a:lstStyle/>
        <a:p>
          <a:endParaRPr lang="ru-RU"/>
        </a:p>
      </dgm:t>
    </dgm:pt>
    <dgm:pt modelId="{E2E7A188-8E82-448C-87F3-0572A08054C9}" type="pres">
      <dgm:prSet presAssocID="{0BF8D91A-474F-48ED-802E-69CB2DC33B21}" presName="linear" presStyleCnt="0">
        <dgm:presLayoutVars>
          <dgm:animLvl val="lvl"/>
          <dgm:resizeHandles val="exact"/>
        </dgm:presLayoutVars>
      </dgm:prSet>
      <dgm:spPr/>
      <dgm:t>
        <a:bodyPr/>
        <a:lstStyle/>
        <a:p>
          <a:endParaRPr lang="ru-RU"/>
        </a:p>
      </dgm:t>
    </dgm:pt>
    <dgm:pt modelId="{018D8B8D-9417-421A-9F6B-DF29B52AD034}" type="pres">
      <dgm:prSet presAssocID="{2612CF90-B6CC-401B-B590-79F3553288FF}" presName="parentText" presStyleLbl="node1" presStyleIdx="0" presStyleCnt="2">
        <dgm:presLayoutVars>
          <dgm:chMax val="0"/>
          <dgm:bulletEnabled val="1"/>
        </dgm:presLayoutVars>
      </dgm:prSet>
      <dgm:spPr/>
      <dgm:t>
        <a:bodyPr/>
        <a:lstStyle/>
        <a:p>
          <a:endParaRPr lang="ru-RU"/>
        </a:p>
      </dgm:t>
    </dgm:pt>
    <dgm:pt modelId="{7450DCF1-C671-4879-80E1-4A5B324743D3}" type="pres">
      <dgm:prSet presAssocID="{2612CF90-B6CC-401B-B590-79F3553288FF}" presName="childText" presStyleLbl="revTx" presStyleIdx="0" presStyleCnt="2">
        <dgm:presLayoutVars>
          <dgm:bulletEnabled val="1"/>
        </dgm:presLayoutVars>
      </dgm:prSet>
      <dgm:spPr/>
      <dgm:t>
        <a:bodyPr/>
        <a:lstStyle/>
        <a:p>
          <a:endParaRPr lang="ru-RU"/>
        </a:p>
      </dgm:t>
    </dgm:pt>
    <dgm:pt modelId="{1754CE40-F2BD-4C57-9732-AA4FE799817F}" type="pres">
      <dgm:prSet presAssocID="{AF78F57F-6ED2-4A97-BE89-81A21DCFC519}" presName="parentText" presStyleLbl="node1" presStyleIdx="1" presStyleCnt="2">
        <dgm:presLayoutVars>
          <dgm:chMax val="0"/>
          <dgm:bulletEnabled val="1"/>
        </dgm:presLayoutVars>
      </dgm:prSet>
      <dgm:spPr/>
      <dgm:t>
        <a:bodyPr/>
        <a:lstStyle/>
        <a:p>
          <a:endParaRPr lang="ru-RU"/>
        </a:p>
      </dgm:t>
    </dgm:pt>
    <dgm:pt modelId="{6A7929D4-DB3E-40B4-9DAB-0EA89EE6D5DE}" type="pres">
      <dgm:prSet presAssocID="{AF78F57F-6ED2-4A97-BE89-81A21DCFC519}" presName="childText" presStyleLbl="revTx" presStyleIdx="1" presStyleCnt="2">
        <dgm:presLayoutVars>
          <dgm:bulletEnabled val="1"/>
        </dgm:presLayoutVars>
      </dgm:prSet>
      <dgm:spPr/>
      <dgm:t>
        <a:bodyPr/>
        <a:lstStyle/>
        <a:p>
          <a:endParaRPr lang="ru-RU"/>
        </a:p>
      </dgm:t>
    </dgm:pt>
  </dgm:ptLst>
  <dgm:cxnLst>
    <dgm:cxn modelId="{4144AD4E-484C-4AFB-A0EF-7631B596D8F1}" type="presOf" srcId="{EB21A3AB-B34F-448A-8293-693785D92FAF}" destId="{7450DCF1-C671-4879-80E1-4A5B324743D3}" srcOrd="0" destOrd="2" presId="urn:microsoft.com/office/officeart/2005/8/layout/vList2"/>
    <dgm:cxn modelId="{00A23161-B2EE-4583-B2F2-AB5D53349B30}" type="presOf" srcId="{0BF8D91A-474F-48ED-802E-69CB2DC33B21}" destId="{E2E7A188-8E82-448C-87F3-0572A08054C9}" srcOrd="0" destOrd="0" presId="urn:microsoft.com/office/officeart/2005/8/layout/vList2"/>
    <dgm:cxn modelId="{C663E918-DE01-4A94-8AC8-9059E5B69268}" srcId="{2612CF90-B6CC-401B-B590-79F3553288FF}" destId="{9FCB1DA6-0402-4B6F-A17F-AE03194C8046}" srcOrd="1" destOrd="0" parTransId="{87C1E86C-9264-4633-84C3-60D3C48F25C1}" sibTransId="{9A7765FE-F8EE-4F5C-9E4D-839E90324CB5}"/>
    <dgm:cxn modelId="{8BED7FA6-BEC8-4283-B905-FBDA4F717303}" type="presOf" srcId="{AF78F57F-6ED2-4A97-BE89-81A21DCFC519}" destId="{1754CE40-F2BD-4C57-9732-AA4FE799817F}" srcOrd="0" destOrd="0" presId="urn:microsoft.com/office/officeart/2005/8/layout/vList2"/>
    <dgm:cxn modelId="{DFE11AD6-5ABC-4A7A-8A07-B8099A27040E}" type="presOf" srcId="{80D2E098-9EC3-41E3-9508-7AC5DC7D1EA6}" destId="{6A7929D4-DB3E-40B4-9DAB-0EA89EE6D5DE}" srcOrd="0" destOrd="2" presId="urn:microsoft.com/office/officeart/2005/8/layout/vList2"/>
    <dgm:cxn modelId="{DAADAAF1-FE8E-4C1E-9BD1-AEC929A20A79}" srcId="{AF78F57F-6ED2-4A97-BE89-81A21DCFC519}" destId="{67CDC20E-568F-443C-A943-B8A7E42B70B2}" srcOrd="1" destOrd="0" parTransId="{A72BDA92-8335-4350-B3BA-D44CA00FD708}" sibTransId="{36D647E3-ACC9-4E99-A86E-1784E135332E}"/>
    <dgm:cxn modelId="{AA1FE322-AC29-4D49-8EC4-95C59D9B3FC8}" type="presOf" srcId="{42080207-2F4E-4BB0-9595-D13E69C8D548}" destId="{6A7929D4-DB3E-40B4-9DAB-0EA89EE6D5DE}" srcOrd="0" destOrd="0" presId="urn:microsoft.com/office/officeart/2005/8/layout/vList2"/>
    <dgm:cxn modelId="{A7FDAAAA-DE35-48A1-9141-93F901F490D1}" srcId="{AF78F57F-6ED2-4A97-BE89-81A21DCFC519}" destId="{80D2E098-9EC3-41E3-9508-7AC5DC7D1EA6}" srcOrd="2" destOrd="0" parTransId="{2E3DC3E9-B01B-4069-B7DF-E49B80CB3696}" sibTransId="{73E5EBA8-5B52-44C3-973F-59C7B9FA0792}"/>
    <dgm:cxn modelId="{F87346B8-FB23-40D4-9D1F-DB3A7FBCF1E2}" type="presOf" srcId="{67CDC20E-568F-443C-A943-B8A7E42B70B2}" destId="{6A7929D4-DB3E-40B4-9DAB-0EA89EE6D5DE}" srcOrd="0" destOrd="1" presId="urn:microsoft.com/office/officeart/2005/8/layout/vList2"/>
    <dgm:cxn modelId="{1C52295A-70DD-4FB6-8E66-EC58CF782BFB}" type="presOf" srcId="{9FCB1DA6-0402-4B6F-A17F-AE03194C8046}" destId="{7450DCF1-C671-4879-80E1-4A5B324743D3}" srcOrd="0" destOrd="1" presId="urn:microsoft.com/office/officeart/2005/8/layout/vList2"/>
    <dgm:cxn modelId="{620DB6DC-B018-443E-A97D-298E4EF1DE0C}" srcId="{AF78F57F-6ED2-4A97-BE89-81A21DCFC519}" destId="{42080207-2F4E-4BB0-9595-D13E69C8D548}" srcOrd="0" destOrd="0" parTransId="{D6C5F08D-F610-4E10-A3B9-0D4B59C5EC06}" sibTransId="{96D61F29-D123-4FBD-9711-EF69E1938F8B}"/>
    <dgm:cxn modelId="{B41F726E-0723-480B-AF44-1AC686B917F6}" srcId="{0BF8D91A-474F-48ED-802E-69CB2DC33B21}" destId="{AF78F57F-6ED2-4A97-BE89-81A21DCFC519}" srcOrd="1" destOrd="0" parTransId="{ABDED08C-8B87-4568-A83E-A0151F6164D8}" sibTransId="{E6E1C36F-15AC-4D92-9C71-2D64865EBC3E}"/>
    <dgm:cxn modelId="{DC37839A-2FCB-411A-BBCD-97F89EC39C24}" srcId="{0BF8D91A-474F-48ED-802E-69CB2DC33B21}" destId="{2612CF90-B6CC-401B-B590-79F3553288FF}" srcOrd="0" destOrd="0" parTransId="{1CD47BF1-D073-493E-8053-FD139C4743AB}" sibTransId="{58F3D71C-4FA1-46D4-A57F-C87C04EAA287}"/>
    <dgm:cxn modelId="{A9FF50B4-D069-41C7-8F75-76258DA5DB57}" type="presOf" srcId="{0125CE0F-DB82-4B98-B484-1D6DD1F01CDC}" destId="{7450DCF1-C671-4879-80E1-4A5B324743D3}" srcOrd="0" destOrd="0" presId="urn:microsoft.com/office/officeart/2005/8/layout/vList2"/>
    <dgm:cxn modelId="{627E3779-360D-488A-A209-0003BC03D0AC}" type="presOf" srcId="{2612CF90-B6CC-401B-B590-79F3553288FF}" destId="{018D8B8D-9417-421A-9F6B-DF29B52AD034}" srcOrd="0" destOrd="0" presId="urn:microsoft.com/office/officeart/2005/8/layout/vList2"/>
    <dgm:cxn modelId="{6E557B2F-A674-4F21-AB25-938C922FFE3D}" srcId="{2612CF90-B6CC-401B-B590-79F3553288FF}" destId="{EB21A3AB-B34F-448A-8293-693785D92FAF}" srcOrd="2" destOrd="0" parTransId="{11D40292-ABD8-4F3A-9E5E-7A980EA85C42}" sibTransId="{77F080D8-A41E-4F1C-B0EB-2FFC4E58E540}"/>
    <dgm:cxn modelId="{598220D2-BF6B-4CCA-862D-EB947C7DDBBF}" srcId="{2612CF90-B6CC-401B-B590-79F3553288FF}" destId="{0125CE0F-DB82-4B98-B484-1D6DD1F01CDC}" srcOrd="0" destOrd="0" parTransId="{2332EA3E-F319-4E18-AC34-DD5544640CEA}" sibTransId="{0F698A61-04DA-4DB0-B288-0DFACD6FACA2}"/>
    <dgm:cxn modelId="{F1DF15B9-10BE-4A5A-8E77-6435A80C9A1E}" type="presParOf" srcId="{E2E7A188-8E82-448C-87F3-0572A08054C9}" destId="{018D8B8D-9417-421A-9F6B-DF29B52AD034}" srcOrd="0" destOrd="0" presId="urn:microsoft.com/office/officeart/2005/8/layout/vList2"/>
    <dgm:cxn modelId="{8FD71312-E543-4982-B889-2B688175C536}" type="presParOf" srcId="{E2E7A188-8E82-448C-87F3-0572A08054C9}" destId="{7450DCF1-C671-4879-80E1-4A5B324743D3}" srcOrd="1" destOrd="0" presId="urn:microsoft.com/office/officeart/2005/8/layout/vList2"/>
    <dgm:cxn modelId="{373D124C-794E-48B8-AA88-12C404DACBB2}" type="presParOf" srcId="{E2E7A188-8E82-448C-87F3-0572A08054C9}" destId="{1754CE40-F2BD-4C57-9732-AA4FE799817F}" srcOrd="2" destOrd="0" presId="urn:microsoft.com/office/officeart/2005/8/layout/vList2"/>
    <dgm:cxn modelId="{3614CADC-FD95-4AFE-A80F-16AD9C46AF25}" type="presParOf" srcId="{E2E7A188-8E82-448C-87F3-0572A08054C9}" destId="{6A7929D4-DB3E-40B4-9DAB-0EA89EE6D5D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E226B4-2484-46BF-AD54-80821FFD9385}" type="doc">
      <dgm:prSet loTypeId="urn:microsoft.com/office/officeart/2008/layout/VerticalCurvedList" loCatId="list" qsTypeId="urn:microsoft.com/office/officeart/2005/8/quickstyle/simple5" qsCatId="simple" csTypeId="urn:microsoft.com/office/officeart/2005/8/colors/colorful1" csCatId="colorful" phldr="1"/>
      <dgm:spPr/>
      <dgm:t>
        <a:bodyPr/>
        <a:lstStyle/>
        <a:p>
          <a:endParaRPr lang="ru-RU"/>
        </a:p>
      </dgm:t>
    </dgm:pt>
    <dgm:pt modelId="{2ECD8A89-DF71-4B0E-9B28-A05746ED13E6}">
      <dgm:prSet custT="1"/>
      <dgm:spPr/>
      <dgm:t>
        <a:bodyPr/>
        <a:lstStyle/>
        <a:p>
          <a:pPr rtl="0"/>
          <a:r>
            <a:rPr lang="uk-UA" sz="1400" dirty="0" smtClean="0"/>
            <a:t>індивідуалізацію навчальних дій учнів</a:t>
          </a:r>
          <a:endParaRPr lang="ru-RU" sz="1400" dirty="0"/>
        </a:p>
      </dgm:t>
    </dgm:pt>
    <dgm:pt modelId="{22DE68CA-DBB4-4FF7-BB66-2C5E7AC6EE98}" type="parTrans" cxnId="{7433447C-B60A-4492-9B2F-ACECB4AFEBE9}">
      <dgm:prSet/>
      <dgm:spPr/>
      <dgm:t>
        <a:bodyPr/>
        <a:lstStyle/>
        <a:p>
          <a:endParaRPr lang="ru-RU"/>
        </a:p>
      </dgm:t>
    </dgm:pt>
    <dgm:pt modelId="{18F3F7A1-F4AC-43F9-A2C3-0C77F249FC73}" type="sibTrans" cxnId="{7433447C-B60A-4492-9B2F-ACECB4AFEBE9}">
      <dgm:prSet/>
      <dgm:spPr/>
      <dgm:t>
        <a:bodyPr/>
        <a:lstStyle/>
        <a:p>
          <a:endParaRPr lang="ru-RU"/>
        </a:p>
      </dgm:t>
    </dgm:pt>
    <dgm:pt modelId="{9B0FDC7D-A2A2-4FC0-A6CC-33DA4DDA261D}">
      <dgm:prSet custT="1"/>
      <dgm:spPr/>
      <dgm:t>
        <a:bodyPr/>
        <a:lstStyle/>
        <a:p>
          <a:pPr rtl="0"/>
          <a:r>
            <a:rPr lang="uk-UA" sz="1400" dirty="0" smtClean="0"/>
            <a:t>розвиток навчальної самостійності</a:t>
          </a:r>
          <a:endParaRPr lang="ru-RU" sz="1400" dirty="0"/>
        </a:p>
      </dgm:t>
    </dgm:pt>
    <dgm:pt modelId="{52B407C9-8BED-4D4B-8BD5-0B6A8957F01D}" type="parTrans" cxnId="{B76B36DF-C89D-4614-BEC8-486E7ECC186C}">
      <dgm:prSet/>
      <dgm:spPr/>
      <dgm:t>
        <a:bodyPr/>
        <a:lstStyle/>
        <a:p>
          <a:endParaRPr lang="ru-RU"/>
        </a:p>
      </dgm:t>
    </dgm:pt>
    <dgm:pt modelId="{D1047D9F-D71F-4A2E-A21F-BA695A887DCA}" type="sibTrans" cxnId="{B76B36DF-C89D-4614-BEC8-486E7ECC186C}">
      <dgm:prSet/>
      <dgm:spPr/>
      <dgm:t>
        <a:bodyPr/>
        <a:lstStyle/>
        <a:p>
          <a:endParaRPr lang="ru-RU"/>
        </a:p>
      </dgm:t>
    </dgm:pt>
    <dgm:pt modelId="{0FC76D34-9F30-4BB0-A305-10342E75FFEB}">
      <dgm:prSet custT="1"/>
      <dgm:spPr/>
      <dgm:t>
        <a:bodyPr/>
        <a:lstStyle/>
        <a:p>
          <a:pPr rtl="0"/>
          <a:r>
            <a:rPr lang="uk-UA" sz="1400" dirty="0" smtClean="0"/>
            <a:t>забезпечення можливості для власних пошукових дій кожного учня</a:t>
          </a:r>
          <a:endParaRPr lang="ru-RU" sz="1400" dirty="0"/>
        </a:p>
      </dgm:t>
    </dgm:pt>
    <dgm:pt modelId="{6A973F8B-1A09-4844-BC65-AE7EA7F81517}" type="parTrans" cxnId="{53165DCE-2DB7-40F6-BF49-137F873C93A5}">
      <dgm:prSet/>
      <dgm:spPr/>
      <dgm:t>
        <a:bodyPr/>
        <a:lstStyle/>
        <a:p>
          <a:endParaRPr lang="ru-RU"/>
        </a:p>
      </dgm:t>
    </dgm:pt>
    <dgm:pt modelId="{EE104061-95F4-4472-BB0F-E01ADF914894}" type="sibTrans" cxnId="{53165DCE-2DB7-40F6-BF49-137F873C93A5}">
      <dgm:prSet/>
      <dgm:spPr/>
      <dgm:t>
        <a:bodyPr/>
        <a:lstStyle/>
        <a:p>
          <a:endParaRPr lang="ru-RU"/>
        </a:p>
      </dgm:t>
    </dgm:pt>
    <dgm:pt modelId="{1AAA8B38-F772-4A3B-91A6-08D3F8034991}">
      <dgm:prSet custT="1"/>
      <dgm:spPr/>
      <dgm:t>
        <a:bodyPr/>
        <a:lstStyle/>
        <a:p>
          <a:pPr rtl="0"/>
          <a:r>
            <a:rPr lang="uk-UA" sz="1400" dirty="0" smtClean="0"/>
            <a:t>організацію диференційованого підходу </a:t>
          </a:r>
          <a:endParaRPr lang="ru-RU" sz="1400" dirty="0"/>
        </a:p>
      </dgm:t>
    </dgm:pt>
    <dgm:pt modelId="{98A49A48-A458-47E0-9530-252082639CC8}" type="parTrans" cxnId="{F923EBC8-8AB6-4F53-826E-9299DFBE4003}">
      <dgm:prSet/>
      <dgm:spPr/>
      <dgm:t>
        <a:bodyPr/>
        <a:lstStyle/>
        <a:p>
          <a:endParaRPr lang="ru-RU"/>
        </a:p>
      </dgm:t>
    </dgm:pt>
    <dgm:pt modelId="{9E3AC885-4CD9-4F24-A2CF-D8E331B128D2}" type="sibTrans" cxnId="{F923EBC8-8AB6-4F53-826E-9299DFBE4003}">
      <dgm:prSet/>
      <dgm:spPr/>
      <dgm:t>
        <a:bodyPr/>
        <a:lstStyle/>
        <a:p>
          <a:endParaRPr lang="ru-RU"/>
        </a:p>
      </dgm:t>
    </dgm:pt>
    <dgm:pt modelId="{A348B2F7-9D43-4954-B287-EF361B006A53}">
      <dgm:prSet custT="1"/>
      <dgm:spPr/>
      <dgm:t>
        <a:bodyPr/>
        <a:lstStyle/>
        <a:p>
          <a:pPr rtl="0"/>
          <a:r>
            <a:rPr lang="uk-UA" sz="1400" dirty="0" smtClean="0"/>
            <a:t>реалізацію можливості учнів самостійно оцінювати свої результати і відстежувати власну позитивну динаміку у навчанні</a:t>
          </a:r>
          <a:endParaRPr lang="ru-RU" sz="1400" dirty="0"/>
        </a:p>
      </dgm:t>
    </dgm:pt>
    <dgm:pt modelId="{203C914D-C6B6-4B9B-82B0-533B219C5A2B}" type="parTrans" cxnId="{DED7314B-A473-44C1-84D6-9ED746B3B0FC}">
      <dgm:prSet/>
      <dgm:spPr/>
      <dgm:t>
        <a:bodyPr/>
        <a:lstStyle/>
        <a:p>
          <a:endParaRPr lang="ru-RU"/>
        </a:p>
      </dgm:t>
    </dgm:pt>
    <dgm:pt modelId="{0CC6E55F-7CC0-4A7C-9854-5187E267D532}" type="sibTrans" cxnId="{DED7314B-A473-44C1-84D6-9ED746B3B0FC}">
      <dgm:prSet/>
      <dgm:spPr/>
      <dgm:t>
        <a:bodyPr/>
        <a:lstStyle/>
        <a:p>
          <a:endParaRPr lang="ru-RU"/>
        </a:p>
      </dgm:t>
    </dgm:pt>
    <dgm:pt modelId="{04A29BE9-D89C-4C11-BF53-F50787FC28A9}">
      <dgm:prSet custT="1"/>
      <dgm:spPr/>
      <dgm:t>
        <a:bodyPr/>
        <a:lstStyle/>
        <a:p>
          <a:endParaRPr lang="ru-RU"/>
        </a:p>
      </dgm:t>
    </dgm:pt>
    <dgm:pt modelId="{5ADC487C-4F6E-4957-8873-256D4160AB0D}" type="parTrans" cxnId="{2E039025-6D82-4E60-AA37-A53D18C0E04B}">
      <dgm:prSet/>
      <dgm:spPr/>
      <dgm:t>
        <a:bodyPr/>
        <a:lstStyle/>
        <a:p>
          <a:endParaRPr lang="ru-RU"/>
        </a:p>
      </dgm:t>
    </dgm:pt>
    <dgm:pt modelId="{67C84285-0995-4140-B82A-208C5DEC47CE}" type="sibTrans" cxnId="{2E039025-6D82-4E60-AA37-A53D18C0E04B}">
      <dgm:prSet/>
      <dgm:spPr/>
      <dgm:t>
        <a:bodyPr/>
        <a:lstStyle/>
        <a:p>
          <a:endParaRPr lang="ru-RU"/>
        </a:p>
      </dgm:t>
    </dgm:pt>
    <dgm:pt modelId="{6DC4886C-8B6B-4995-BA15-B28E5B23306B}">
      <dgm:prSet custT="1"/>
      <dgm:spPr/>
      <dgm:t>
        <a:bodyPr/>
        <a:lstStyle/>
        <a:p>
          <a:endParaRPr lang="ru-RU"/>
        </a:p>
      </dgm:t>
    </dgm:pt>
    <dgm:pt modelId="{3A90C9BB-363D-497A-9E83-2D4DFCD308D6}" type="parTrans" cxnId="{ADC87877-FCDE-4559-B881-0F1A71DD9693}">
      <dgm:prSet/>
      <dgm:spPr/>
      <dgm:t>
        <a:bodyPr/>
        <a:lstStyle/>
        <a:p>
          <a:endParaRPr lang="ru-RU"/>
        </a:p>
      </dgm:t>
    </dgm:pt>
    <dgm:pt modelId="{A62C8135-AE2E-45B6-854A-410AE30C0704}" type="sibTrans" cxnId="{ADC87877-FCDE-4559-B881-0F1A71DD9693}">
      <dgm:prSet/>
      <dgm:spPr/>
      <dgm:t>
        <a:bodyPr/>
        <a:lstStyle/>
        <a:p>
          <a:endParaRPr lang="ru-RU"/>
        </a:p>
      </dgm:t>
    </dgm:pt>
    <dgm:pt modelId="{708E45A7-46E3-4CF6-9BA9-870848C67DA7}">
      <dgm:prSet custT="1"/>
      <dgm:spPr/>
      <dgm:t>
        <a:bodyPr/>
        <a:lstStyle/>
        <a:p>
          <a:pPr rtl="0"/>
          <a:r>
            <a:rPr lang="uk-UA" sz="1400" dirty="0" smtClean="0"/>
            <a:t>створення індивідуальних коригуючих програм для </a:t>
          </a:r>
          <a:r>
            <a:rPr lang="uk-UA" sz="1400" dirty="0" smtClean="0"/>
            <a:t>учнів</a:t>
          </a:r>
          <a:endParaRPr lang="ru-RU" sz="1400" dirty="0"/>
        </a:p>
      </dgm:t>
    </dgm:pt>
    <dgm:pt modelId="{8B8483BC-3768-43CA-B450-F63E2B690371}" type="parTrans" cxnId="{FCDE20CE-6CEE-4B25-9B03-7228010C825B}">
      <dgm:prSet/>
      <dgm:spPr/>
      <dgm:t>
        <a:bodyPr/>
        <a:lstStyle/>
        <a:p>
          <a:endParaRPr lang="ru-RU"/>
        </a:p>
      </dgm:t>
    </dgm:pt>
    <dgm:pt modelId="{731B6F33-5C7D-4EE4-8075-B1038DEED451}" type="sibTrans" cxnId="{FCDE20CE-6CEE-4B25-9B03-7228010C825B}">
      <dgm:prSet/>
      <dgm:spPr/>
      <dgm:t>
        <a:bodyPr/>
        <a:lstStyle/>
        <a:p>
          <a:endParaRPr lang="ru-RU"/>
        </a:p>
      </dgm:t>
    </dgm:pt>
    <dgm:pt modelId="{C3C3C39A-8339-40B0-927D-DD6C92E4E19F}">
      <dgm:prSet custT="1"/>
      <dgm:spPr/>
      <dgm:t>
        <a:bodyPr/>
        <a:lstStyle/>
        <a:p>
          <a:pPr rtl="0"/>
          <a:r>
            <a:rPr lang="uk-UA" sz="1400" dirty="0" smtClean="0"/>
            <a:t>орієнтацію в широкому інформаційному просторі, в тому числі і при використанні пошукових довідкових </a:t>
          </a:r>
          <a:r>
            <a:rPr lang="uk-UA" sz="1400" dirty="0" smtClean="0"/>
            <a:t>систем</a:t>
          </a:r>
          <a:endParaRPr lang="ru-RU" sz="1400" dirty="0"/>
        </a:p>
      </dgm:t>
    </dgm:pt>
    <dgm:pt modelId="{943EE37D-D719-4C69-9D54-89BFB1EF0F8A}" type="parTrans" cxnId="{D86246FB-6A78-44D3-A1F9-E1252C7C07F8}">
      <dgm:prSet/>
      <dgm:spPr/>
      <dgm:t>
        <a:bodyPr/>
        <a:lstStyle/>
        <a:p>
          <a:endParaRPr lang="ru-RU"/>
        </a:p>
      </dgm:t>
    </dgm:pt>
    <dgm:pt modelId="{904EE020-4996-4D3D-AEF0-1D8479AE5442}" type="sibTrans" cxnId="{D86246FB-6A78-44D3-A1F9-E1252C7C07F8}">
      <dgm:prSet/>
      <dgm:spPr/>
      <dgm:t>
        <a:bodyPr/>
        <a:lstStyle/>
        <a:p>
          <a:endParaRPr lang="ru-RU"/>
        </a:p>
      </dgm:t>
    </dgm:pt>
    <dgm:pt modelId="{5C75540D-7BCE-4EBF-B4BD-79432867E23C}" type="pres">
      <dgm:prSet presAssocID="{7DE226B4-2484-46BF-AD54-80821FFD9385}" presName="Name0" presStyleCnt="0">
        <dgm:presLayoutVars>
          <dgm:chMax val="7"/>
          <dgm:chPref val="7"/>
          <dgm:dir/>
        </dgm:presLayoutVars>
      </dgm:prSet>
      <dgm:spPr/>
      <dgm:t>
        <a:bodyPr/>
        <a:lstStyle/>
        <a:p>
          <a:endParaRPr lang="ru-RU"/>
        </a:p>
      </dgm:t>
    </dgm:pt>
    <dgm:pt modelId="{CF36D1B8-C994-4992-93DC-4C6E5EFE4F3B}" type="pres">
      <dgm:prSet presAssocID="{7DE226B4-2484-46BF-AD54-80821FFD9385}" presName="Name1" presStyleCnt="0"/>
      <dgm:spPr/>
    </dgm:pt>
    <dgm:pt modelId="{ACB22FC0-B390-48BD-8B7E-94256C50ABD7}" type="pres">
      <dgm:prSet presAssocID="{7DE226B4-2484-46BF-AD54-80821FFD9385}" presName="cycle" presStyleCnt="0"/>
      <dgm:spPr/>
    </dgm:pt>
    <dgm:pt modelId="{CD640A05-619F-4D44-B4AC-BD30C15ED2E0}" type="pres">
      <dgm:prSet presAssocID="{7DE226B4-2484-46BF-AD54-80821FFD9385}" presName="srcNode" presStyleLbl="node1" presStyleIdx="0" presStyleCnt="7"/>
      <dgm:spPr/>
    </dgm:pt>
    <dgm:pt modelId="{9E4DD5A6-5A4A-469F-BB94-1FE234CFFA84}" type="pres">
      <dgm:prSet presAssocID="{7DE226B4-2484-46BF-AD54-80821FFD9385}" presName="conn" presStyleLbl="parChTrans1D2" presStyleIdx="0" presStyleCnt="1"/>
      <dgm:spPr/>
      <dgm:t>
        <a:bodyPr/>
        <a:lstStyle/>
        <a:p>
          <a:endParaRPr lang="ru-RU"/>
        </a:p>
      </dgm:t>
    </dgm:pt>
    <dgm:pt modelId="{4DB47B37-6B5E-408E-AAEC-F276A7E96644}" type="pres">
      <dgm:prSet presAssocID="{7DE226B4-2484-46BF-AD54-80821FFD9385}" presName="extraNode" presStyleLbl="node1" presStyleIdx="0" presStyleCnt="7"/>
      <dgm:spPr/>
    </dgm:pt>
    <dgm:pt modelId="{224DD621-F390-459B-93A9-F371C3BF13B8}" type="pres">
      <dgm:prSet presAssocID="{7DE226B4-2484-46BF-AD54-80821FFD9385}" presName="dstNode" presStyleLbl="node1" presStyleIdx="0" presStyleCnt="7"/>
      <dgm:spPr/>
    </dgm:pt>
    <dgm:pt modelId="{95E7026A-F033-4F26-A998-A91110631DA2}" type="pres">
      <dgm:prSet presAssocID="{2ECD8A89-DF71-4B0E-9B28-A05746ED13E6}" presName="text_1" presStyleLbl="node1" presStyleIdx="0" presStyleCnt="7">
        <dgm:presLayoutVars>
          <dgm:bulletEnabled val="1"/>
        </dgm:presLayoutVars>
      </dgm:prSet>
      <dgm:spPr/>
      <dgm:t>
        <a:bodyPr/>
        <a:lstStyle/>
        <a:p>
          <a:endParaRPr lang="ru-RU"/>
        </a:p>
      </dgm:t>
    </dgm:pt>
    <dgm:pt modelId="{0DF4AF58-22D8-4B54-9F4A-CCB7B75D0601}" type="pres">
      <dgm:prSet presAssocID="{2ECD8A89-DF71-4B0E-9B28-A05746ED13E6}" presName="accent_1" presStyleCnt="0"/>
      <dgm:spPr/>
    </dgm:pt>
    <dgm:pt modelId="{9E6CEFC8-D8A9-4471-BC47-4885EA036EB5}" type="pres">
      <dgm:prSet presAssocID="{2ECD8A89-DF71-4B0E-9B28-A05746ED13E6}" presName="accentRepeatNode" presStyleLbl="solidFgAcc1" presStyleIdx="0" presStyleCnt="7"/>
      <dgm:spPr/>
    </dgm:pt>
    <dgm:pt modelId="{18350143-FD12-41F0-8F79-BC583D46C9D4}" type="pres">
      <dgm:prSet presAssocID="{9B0FDC7D-A2A2-4FC0-A6CC-33DA4DDA261D}" presName="text_2" presStyleLbl="node1" presStyleIdx="1" presStyleCnt="7">
        <dgm:presLayoutVars>
          <dgm:bulletEnabled val="1"/>
        </dgm:presLayoutVars>
      </dgm:prSet>
      <dgm:spPr/>
      <dgm:t>
        <a:bodyPr/>
        <a:lstStyle/>
        <a:p>
          <a:endParaRPr lang="ru-RU"/>
        </a:p>
      </dgm:t>
    </dgm:pt>
    <dgm:pt modelId="{19A2A5F0-C2AF-4AD5-8DB0-F92804DA79C6}" type="pres">
      <dgm:prSet presAssocID="{9B0FDC7D-A2A2-4FC0-A6CC-33DA4DDA261D}" presName="accent_2" presStyleCnt="0"/>
      <dgm:spPr/>
    </dgm:pt>
    <dgm:pt modelId="{57807036-2FFD-4A2D-AD79-4FF5A05807F3}" type="pres">
      <dgm:prSet presAssocID="{9B0FDC7D-A2A2-4FC0-A6CC-33DA4DDA261D}" presName="accentRepeatNode" presStyleLbl="solidFgAcc1" presStyleIdx="1" presStyleCnt="7"/>
      <dgm:spPr/>
    </dgm:pt>
    <dgm:pt modelId="{E531B373-D357-431B-8952-67D228B06310}" type="pres">
      <dgm:prSet presAssocID="{0FC76D34-9F30-4BB0-A305-10342E75FFEB}" presName="text_3" presStyleLbl="node1" presStyleIdx="2" presStyleCnt="7">
        <dgm:presLayoutVars>
          <dgm:bulletEnabled val="1"/>
        </dgm:presLayoutVars>
      </dgm:prSet>
      <dgm:spPr/>
      <dgm:t>
        <a:bodyPr/>
        <a:lstStyle/>
        <a:p>
          <a:endParaRPr lang="ru-RU"/>
        </a:p>
      </dgm:t>
    </dgm:pt>
    <dgm:pt modelId="{6100B990-08A1-4C43-9954-42565E5BD014}" type="pres">
      <dgm:prSet presAssocID="{0FC76D34-9F30-4BB0-A305-10342E75FFEB}" presName="accent_3" presStyleCnt="0"/>
      <dgm:spPr/>
    </dgm:pt>
    <dgm:pt modelId="{81986F51-89EE-4972-8B6D-E13C8CCBAA00}" type="pres">
      <dgm:prSet presAssocID="{0FC76D34-9F30-4BB0-A305-10342E75FFEB}" presName="accentRepeatNode" presStyleLbl="solidFgAcc1" presStyleIdx="2" presStyleCnt="7"/>
      <dgm:spPr/>
    </dgm:pt>
    <dgm:pt modelId="{D014E3A7-7A1F-403A-9446-07F46CA99538}" type="pres">
      <dgm:prSet presAssocID="{1AAA8B38-F772-4A3B-91A6-08D3F8034991}" presName="text_4" presStyleLbl="node1" presStyleIdx="3" presStyleCnt="7">
        <dgm:presLayoutVars>
          <dgm:bulletEnabled val="1"/>
        </dgm:presLayoutVars>
      </dgm:prSet>
      <dgm:spPr/>
      <dgm:t>
        <a:bodyPr/>
        <a:lstStyle/>
        <a:p>
          <a:endParaRPr lang="ru-RU"/>
        </a:p>
      </dgm:t>
    </dgm:pt>
    <dgm:pt modelId="{7BF60F80-E8AA-49B5-B694-26F53D2736E4}" type="pres">
      <dgm:prSet presAssocID="{1AAA8B38-F772-4A3B-91A6-08D3F8034991}" presName="accent_4" presStyleCnt="0"/>
      <dgm:spPr/>
    </dgm:pt>
    <dgm:pt modelId="{B8C6B0E1-DD6B-41E7-AAF3-116D29F51336}" type="pres">
      <dgm:prSet presAssocID="{1AAA8B38-F772-4A3B-91A6-08D3F8034991}" presName="accentRepeatNode" presStyleLbl="solidFgAcc1" presStyleIdx="3" presStyleCnt="7"/>
      <dgm:spPr/>
    </dgm:pt>
    <dgm:pt modelId="{F8FFCF68-3878-4FBD-AC26-FE9FC484571C}" type="pres">
      <dgm:prSet presAssocID="{708E45A7-46E3-4CF6-9BA9-870848C67DA7}" presName="text_5" presStyleLbl="node1" presStyleIdx="4" presStyleCnt="7">
        <dgm:presLayoutVars>
          <dgm:bulletEnabled val="1"/>
        </dgm:presLayoutVars>
      </dgm:prSet>
      <dgm:spPr/>
      <dgm:t>
        <a:bodyPr/>
        <a:lstStyle/>
        <a:p>
          <a:endParaRPr lang="ru-RU"/>
        </a:p>
      </dgm:t>
    </dgm:pt>
    <dgm:pt modelId="{F2E522F3-B399-45BE-A4DD-1DA2848EC1CE}" type="pres">
      <dgm:prSet presAssocID="{708E45A7-46E3-4CF6-9BA9-870848C67DA7}" presName="accent_5" presStyleCnt="0"/>
      <dgm:spPr/>
    </dgm:pt>
    <dgm:pt modelId="{20E55C60-513F-42F2-878D-D8C998516C34}" type="pres">
      <dgm:prSet presAssocID="{708E45A7-46E3-4CF6-9BA9-870848C67DA7}" presName="accentRepeatNode" presStyleLbl="solidFgAcc1" presStyleIdx="4" presStyleCnt="7"/>
      <dgm:spPr/>
    </dgm:pt>
    <dgm:pt modelId="{E8A1EDA7-0305-4B06-843D-7BA80F627AB6}" type="pres">
      <dgm:prSet presAssocID="{A348B2F7-9D43-4954-B287-EF361B006A53}" presName="text_6" presStyleLbl="node1" presStyleIdx="5" presStyleCnt="7">
        <dgm:presLayoutVars>
          <dgm:bulletEnabled val="1"/>
        </dgm:presLayoutVars>
      </dgm:prSet>
      <dgm:spPr/>
      <dgm:t>
        <a:bodyPr/>
        <a:lstStyle/>
        <a:p>
          <a:endParaRPr lang="ru-RU"/>
        </a:p>
      </dgm:t>
    </dgm:pt>
    <dgm:pt modelId="{DE4EA504-024B-4BFA-9156-ECD26C0F8F4F}" type="pres">
      <dgm:prSet presAssocID="{A348B2F7-9D43-4954-B287-EF361B006A53}" presName="accent_6" presStyleCnt="0"/>
      <dgm:spPr/>
    </dgm:pt>
    <dgm:pt modelId="{1B3E0AE3-4775-4C73-8675-3122A2F0BEC0}" type="pres">
      <dgm:prSet presAssocID="{A348B2F7-9D43-4954-B287-EF361B006A53}" presName="accentRepeatNode" presStyleLbl="solidFgAcc1" presStyleIdx="5" presStyleCnt="7"/>
      <dgm:spPr/>
    </dgm:pt>
    <dgm:pt modelId="{C6A55A2A-3C9D-4BAB-86BE-BE05A5CEB059}" type="pres">
      <dgm:prSet presAssocID="{C3C3C39A-8339-40B0-927D-DD6C92E4E19F}" presName="text_7" presStyleLbl="node1" presStyleIdx="6" presStyleCnt="7">
        <dgm:presLayoutVars>
          <dgm:bulletEnabled val="1"/>
        </dgm:presLayoutVars>
      </dgm:prSet>
      <dgm:spPr/>
      <dgm:t>
        <a:bodyPr/>
        <a:lstStyle/>
        <a:p>
          <a:endParaRPr lang="ru-RU"/>
        </a:p>
      </dgm:t>
    </dgm:pt>
    <dgm:pt modelId="{FE0495A1-9F16-4A9B-8FB6-DC00E6F343E2}" type="pres">
      <dgm:prSet presAssocID="{C3C3C39A-8339-40B0-927D-DD6C92E4E19F}" presName="accent_7" presStyleCnt="0"/>
      <dgm:spPr/>
    </dgm:pt>
    <dgm:pt modelId="{46E1D3EE-C338-4114-9683-CCE573C9640F}" type="pres">
      <dgm:prSet presAssocID="{C3C3C39A-8339-40B0-927D-DD6C92E4E19F}" presName="accentRepeatNode" presStyleLbl="solidFgAcc1" presStyleIdx="6" presStyleCnt="7"/>
      <dgm:spPr/>
    </dgm:pt>
  </dgm:ptLst>
  <dgm:cxnLst>
    <dgm:cxn modelId="{F923EBC8-8AB6-4F53-826E-9299DFBE4003}" srcId="{7DE226B4-2484-46BF-AD54-80821FFD9385}" destId="{1AAA8B38-F772-4A3B-91A6-08D3F8034991}" srcOrd="3" destOrd="0" parTransId="{98A49A48-A458-47E0-9530-252082639CC8}" sibTransId="{9E3AC885-4CD9-4F24-A2CF-D8E331B128D2}"/>
    <dgm:cxn modelId="{6AA2A5C3-C9AA-4435-B0D0-9DFA12E3B7D0}" type="presOf" srcId="{1AAA8B38-F772-4A3B-91A6-08D3F8034991}" destId="{D014E3A7-7A1F-403A-9446-07F46CA99538}" srcOrd="0" destOrd="0" presId="urn:microsoft.com/office/officeart/2008/layout/VerticalCurvedList"/>
    <dgm:cxn modelId="{ADC87877-FCDE-4559-B881-0F1A71DD9693}" srcId="{7DE226B4-2484-46BF-AD54-80821FFD9385}" destId="{6DC4886C-8B6B-4995-BA15-B28E5B23306B}" srcOrd="8" destOrd="0" parTransId="{3A90C9BB-363D-497A-9E83-2D4DFCD308D6}" sibTransId="{A62C8135-AE2E-45B6-854A-410AE30C0704}"/>
    <dgm:cxn modelId="{DED7314B-A473-44C1-84D6-9ED746B3B0FC}" srcId="{7DE226B4-2484-46BF-AD54-80821FFD9385}" destId="{A348B2F7-9D43-4954-B287-EF361B006A53}" srcOrd="5" destOrd="0" parTransId="{203C914D-C6B6-4B9B-82B0-533B219C5A2B}" sibTransId="{0CC6E55F-7CC0-4A7C-9854-5187E267D532}"/>
    <dgm:cxn modelId="{2E039025-6D82-4E60-AA37-A53D18C0E04B}" srcId="{7DE226B4-2484-46BF-AD54-80821FFD9385}" destId="{04A29BE9-D89C-4C11-BF53-F50787FC28A9}" srcOrd="7" destOrd="0" parTransId="{5ADC487C-4F6E-4957-8873-256D4160AB0D}" sibTransId="{67C84285-0995-4140-B82A-208C5DEC47CE}"/>
    <dgm:cxn modelId="{FCDE20CE-6CEE-4B25-9B03-7228010C825B}" srcId="{7DE226B4-2484-46BF-AD54-80821FFD9385}" destId="{708E45A7-46E3-4CF6-9BA9-870848C67DA7}" srcOrd="4" destOrd="0" parTransId="{8B8483BC-3768-43CA-B450-F63E2B690371}" sibTransId="{731B6F33-5C7D-4EE4-8075-B1038DEED451}"/>
    <dgm:cxn modelId="{D86246FB-6A78-44D3-A1F9-E1252C7C07F8}" srcId="{7DE226B4-2484-46BF-AD54-80821FFD9385}" destId="{C3C3C39A-8339-40B0-927D-DD6C92E4E19F}" srcOrd="6" destOrd="0" parTransId="{943EE37D-D719-4C69-9D54-89BFB1EF0F8A}" sibTransId="{904EE020-4996-4D3D-AEF0-1D8479AE5442}"/>
    <dgm:cxn modelId="{EC45C6CF-8CE8-45FD-BFF1-A9543D707924}" type="presOf" srcId="{0FC76D34-9F30-4BB0-A305-10342E75FFEB}" destId="{E531B373-D357-431B-8952-67D228B06310}" srcOrd="0" destOrd="0" presId="urn:microsoft.com/office/officeart/2008/layout/VerticalCurvedList"/>
    <dgm:cxn modelId="{807B8E37-0D20-4537-9AA6-82AF87A46517}" type="presOf" srcId="{708E45A7-46E3-4CF6-9BA9-870848C67DA7}" destId="{F8FFCF68-3878-4FBD-AC26-FE9FC484571C}" srcOrd="0" destOrd="0" presId="urn:microsoft.com/office/officeart/2008/layout/VerticalCurvedList"/>
    <dgm:cxn modelId="{9499D820-3FFE-4AF1-96A9-30F797594D08}" type="presOf" srcId="{18F3F7A1-F4AC-43F9-A2C3-0C77F249FC73}" destId="{9E4DD5A6-5A4A-469F-BB94-1FE234CFFA84}" srcOrd="0" destOrd="0" presId="urn:microsoft.com/office/officeart/2008/layout/VerticalCurvedList"/>
    <dgm:cxn modelId="{6B66F8C2-0661-49B8-94DD-9357F45ABF54}" type="presOf" srcId="{C3C3C39A-8339-40B0-927D-DD6C92E4E19F}" destId="{C6A55A2A-3C9D-4BAB-86BE-BE05A5CEB059}" srcOrd="0" destOrd="0" presId="urn:microsoft.com/office/officeart/2008/layout/VerticalCurvedList"/>
    <dgm:cxn modelId="{F7E1110E-5FA3-4507-B8E6-43B5ADEBE6CF}" type="presOf" srcId="{2ECD8A89-DF71-4B0E-9B28-A05746ED13E6}" destId="{95E7026A-F033-4F26-A998-A91110631DA2}" srcOrd="0" destOrd="0" presId="urn:microsoft.com/office/officeart/2008/layout/VerticalCurvedList"/>
    <dgm:cxn modelId="{FA1E4028-C44E-4E84-938B-B5E03A89FB24}" type="presOf" srcId="{9B0FDC7D-A2A2-4FC0-A6CC-33DA4DDA261D}" destId="{18350143-FD12-41F0-8F79-BC583D46C9D4}" srcOrd="0" destOrd="0" presId="urn:microsoft.com/office/officeart/2008/layout/VerticalCurvedList"/>
    <dgm:cxn modelId="{48159C2F-1EFA-4688-9320-D161A03E35FD}" type="presOf" srcId="{A348B2F7-9D43-4954-B287-EF361B006A53}" destId="{E8A1EDA7-0305-4B06-843D-7BA80F627AB6}" srcOrd="0" destOrd="0" presId="urn:microsoft.com/office/officeart/2008/layout/VerticalCurvedList"/>
    <dgm:cxn modelId="{7433447C-B60A-4492-9B2F-ACECB4AFEBE9}" srcId="{7DE226B4-2484-46BF-AD54-80821FFD9385}" destId="{2ECD8A89-DF71-4B0E-9B28-A05746ED13E6}" srcOrd="0" destOrd="0" parTransId="{22DE68CA-DBB4-4FF7-BB66-2C5E7AC6EE98}" sibTransId="{18F3F7A1-F4AC-43F9-A2C3-0C77F249FC73}"/>
    <dgm:cxn modelId="{B76B36DF-C89D-4614-BEC8-486E7ECC186C}" srcId="{7DE226B4-2484-46BF-AD54-80821FFD9385}" destId="{9B0FDC7D-A2A2-4FC0-A6CC-33DA4DDA261D}" srcOrd="1" destOrd="0" parTransId="{52B407C9-8BED-4D4B-8BD5-0B6A8957F01D}" sibTransId="{D1047D9F-D71F-4A2E-A21F-BA695A887DCA}"/>
    <dgm:cxn modelId="{2FA608BC-3EA5-4C6F-A41B-75FF03BF8236}" type="presOf" srcId="{7DE226B4-2484-46BF-AD54-80821FFD9385}" destId="{5C75540D-7BCE-4EBF-B4BD-79432867E23C}" srcOrd="0" destOrd="0" presId="urn:microsoft.com/office/officeart/2008/layout/VerticalCurvedList"/>
    <dgm:cxn modelId="{53165DCE-2DB7-40F6-BF49-137F873C93A5}" srcId="{7DE226B4-2484-46BF-AD54-80821FFD9385}" destId="{0FC76D34-9F30-4BB0-A305-10342E75FFEB}" srcOrd="2" destOrd="0" parTransId="{6A973F8B-1A09-4844-BC65-AE7EA7F81517}" sibTransId="{EE104061-95F4-4472-BB0F-E01ADF914894}"/>
    <dgm:cxn modelId="{71C2A48A-83FB-4850-A0E8-C8DF46440561}" type="presParOf" srcId="{5C75540D-7BCE-4EBF-B4BD-79432867E23C}" destId="{CF36D1B8-C994-4992-93DC-4C6E5EFE4F3B}" srcOrd="0" destOrd="0" presId="urn:microsoft.com/office/officeart/2008/layout/VerticalCurvedList"/>
    <dgm:cxn modelId="{64F53300-2C2C-4BE6-90FD-F3F7B505DF5D}" type="presParOf" srcId="{CF36D1B8-C994-4992-93DC-4C6E5EFE4F3B}" destId="{ACB22FC0-B390-48BD-8B7E-94256C50ABD7}" srcOrd="0" destOrd="0" presId="urn:microsoft.com/office/officeart/2008/layout/VerticalCurvedList"/>
    <dgm:cxn modelId="{A238F536-114B-4CBC-A7DA-86953B0865CE}" type="presParOf" srcId="{ACB22FC0-B390-48BD-8B7E-94256C50ABD7}" destId="{CD640A05-619F-4D44-B4AC-BD30C15ED2E0}" srcOrd="0" destOrd="0" presId="urn:microsoft.com/office/officeart/2008/layout/VerticalCurvedList"/>
    <dgm:cxn modelId="{0A776E30-8362-4B19-BB8A-D1F4EEB93AB3}" type="presParOf" srcId="{ACB22FC0-B390-48BD-8B7E-94256C50ABD7}" destId="{9E4DD5A6-5A4A-469F-BB94-1FE234CFFA84}" srcOrd="1" destOrd="0" presId="urn:microsoft.com/office/officeart/2008/layout/VerticalCurvedList"/>
    <dgm:cxn modelId="{11C6829A-D5F6-4689-95B3-68DCEAF1FA2C}" type="presParOf" srcId="{ACB22FC0-B390-48BD-8B7E-94256C50ABD7}" destId="{4DB47B37-6B5E-408E-AAEC-F276A7E96644}" srcOrd="2" destOrd="0" presId="urn:microsoft.com/office/officeart/2008/layout/VerticalCurvedList"/>
    <dgm:cxn modelId="{591AA5ED-BE0A-47E5-87CB-C6D87387FA93}" type="presParOf" srcId="{ACB22FC0-B390-48BD-8B7E-94256C50ABD7}" destId="{224DD621-F390-459B-93A9-F371C3BF13B8}" srcOrd="3" destOrd="0" presId="urn:microsoft.com/office/officeart/2008/layout/VerticalCurvedList"/>
    <dgm:cxn modelId="{24A19A0F-D9D6-4AA7-97B0-840FAFD7B0C2}" type="presParOf" srcId="{CF36D1B8-C994-4992-93DC-4C6E5EFE4F3B}" destId="{95E7026A-F033-4F26-A998-A91110631DA2}" srcOrd="1" destOrd="0" presId="urn:microsoft.com/office/officeart/2008/layout/VerticalCurvedList"/>
    <dgm:cxn modelId="{E704305B-0F6E-4489-9123-DAA81853AD25}" type="presParOf" srcId="{CF36D1B8-C994-4992-93DC-4C6E5EFE4F3B}" destId="{0DF4AF58-22D8-4B54-9F4A-CCB7B75D0601}" srcOrd="2" destOrd="0" presId="urn:microsoft.com/office/officeart/2008/layout/VerticalCurvedList"/>
    <dgm:cxn modelId="{7A47E381-85B0-414A-BD97-0A5625D70D6E}" type="presParOf" srcId="{0DF4AF58-22D8-4B54-9F4A-CCB7B75D0601}" destId="{9E6CEFC8-D8A9-4471-BC47-4885EA036EB5}" srcOrd="0" destOrd="0" presId="urn:microsoft.com/office/officeart/2008/layout/VerticalCurvedList"/>
    <dgm:cxn modelId="{C8473749-C932-4F9A-B4A0-C80AF47F3A95}" type="presParOf" srcId="{CF36D1B8-C994-4992-93DC-4C6E5EFE4F3B}" destId="{18350143-FD12-41F0-8F79-BC583D46C9D4}" srcOrd="3" destOrd="0" presId="urn:microsoft.com/office/officeart/2008/layout/VerticalCurvedList"/>
    <dgm:cxn modelId="{717E96D9-FCE6-402F-9CB2-025BE5DA1BDA}" type="presParOf" srcId="{CF36D1B8-C994-4992-93DC-4C6E5EFE4F3B}" destId="{19A2A5F0-C2AF-4AD5-8DB0-F92804DA79C6}" srcOrd="4" destOrd="0" presId="urn:microsoft.com/office/officeart/2008/layout/VerticalCurvedList"/>
    <dgm:cxn modelId="{DC354DAF-34FF-4514-B00E-EB02FADEDFE5}" type="presParOf" srcId="{19A2A5F0-C2AF-4AD5-8DB0-F92804DA79C6}" destId="{57807036-2FFD-4A2D-AD79-4FF5A05807F3}" srcOrd="0" destOrd="0" presId="urn:microsoft.com/office/officeart/2008/layout/VerticalCurvedList"/>
    <dgm:cxn modelId="{04B1451A-D978-4711-8B0C-946270E9D45D}" type="presParOf" srcId="{CF36D1B8-C994-4992-93DC-4C6E5EFE4F3B}" destId="{E531B373-D357-431B-8952-67D228B06310}" srcOrd="5" destOrd="0" presId="urn:microsoft.com/office/officeart/2008/layout/VerticalCurvedList"/>
    <dgm:cxn modelId="{AC9256FE-7C83-4F2E-A926-C89458CB60AA}" type="presParOf" srcId="{CF36D1B8-C994-4992-93DC-4C6E5EFE4F3B}" destId="{6100B990-08A1-4C43-9954-42565E5BD014}" srcOrd="6" destOrd="0" presId="urn:microsoft.com/office/officeart/2008/layout/VerticalCurvedList"/>
    <dgm:cxn modelId="{715E3A38-171A-4A80-957A-854586572865}" type="presParOf" srcId="{6100B990-08A1-4C43-9954-42565E5BD014}" destId="{81986F51-89EE-4972-8B6D-E13C8CCBAA00}" srcOrd="0" destOrd="0" presId="urn:microsoft.com/office/officeart/2008/layout/VerticalCurvedList"/>
    <dgm:cxn modelId="{AF94C396-FCB1-4256-83F6-C31A1EEADF84}" type="presParOf" srcId="{CF36D1B8-C994-4992-93DC-4C6E5EFE4F3B}" destId="{D014E3A7-7A1F-403A-9446-07F46CA99538}" srcOrd="7" destOrd="0" presId="urn:microsoft.com/office/officeart/2008/layout/VerticalCurvedList"/>
    <dgm:cxn modelId="{C5A00DC1-E724-4354-9D30-3B8DB2D74AE6}" type="presParOf" srcId="{CF36D1B8-C994-4992-93DC-4C6E5EFE4F3B}" destId="{7BF60F80-E8AA-49B5-B694-26F53D2736E4}" srcOrd="8" destOrd="0" presId="urn:microsoft.com/office/officeart/2008/layout/VerticalCurvedList"/>
    <dgm:cxn modelId="{45A0C494-73FE-4698-B867-D2730038F78D}" type="presParOf" srcId="{7BF60F80-E8AA-49B5-B694-26F53D2736E4}" destId="{B8C6B0E1-DD6B-41E7-AAF3-116D29F51336}" srcOrd="0" destOrd="0" presId="urn:microsoft.com/office/officeart/2008/layout/VerticalCurvedList"/>
    <dgm:cxn modelId="{BAAC3F70-FEA3-4FDA-9A10-57F0322DD4F8}" type="presParOf" srcId="{CF36D1B8-C994-4992-93DC-4C6E5EFE4F3B}" destId="{F8FFCF68-3878-4FBD-AC26-FE9FC484571C}" srcOrd="9" destOrd="0" presId="urn:microsoft.com/office/officeart/2008/layout/VerticalCurvedList"/>
    <dgm:cxn modelId="{375EF97A-6E25-4093-997A-4DDD4858D6D3}" type="presParOf" srcId="{CF36D1B8-C994-4992-93DC-4C6E5EFE4F3B}" destId="{F2E522F3-B399-45BE-A4DD-1DA2848EC1CE}" srcOrd="10" destOrd="0" presId="urn:microsoft.com/office/officeart/2008/layout/VerticalCurvedList"/>
    <dgm:cxn modelId="{7202A744-DF97-4619-AB6E-78665C09D529}" type="presParOf" srcId="{F2E522F3-B399-45BE-A4DD-1DA2848EC1CE}" destId="{20E55C60-513F-42F2-878D-D8C998516C34}" srcOrd="0" destOrd="0" presId="urn:microsoft.com/office/officeart/2008/layout/VerticalCurvedList"/>
    <dgm:cxn modelId="{8C5DF0FF-3A61-40BB-B86D-9802AAB943BC}" type="presParOf" srcId="{CF36D1B8-C994-4992-93DC-4C6E5EFE4F3B}" destId="{E8A1EDA7-0305-4B06-843D-7BA80F627AB6}" srcOrd="11" destOrd="0" presId="urn:microsoft.com/office/officeart/2008/layout/VerticalCurvedList"/>
    <dgm:cxn modelId="{AEFE86D5-835D-4022-B4CB-EAC52507BC8D}" type="presParOf" srcId="{CF36D1B8-C994-4992-93DC-4C6E5EFE4F3B}" destId="{DE4EA504-024B-4BFA-9156-ECD26C0F8F4F}" srcOrd="12" destOrd="0" presId="urn:microsoft.com/office/officeart/2008/layout/VerticalCurvedList"/>
    <dgm:cxn modelId="{908DDA7F-C22A-4B97-8C00-46D41329331E}" type="presParOf" srcId="{DE4EA504-024B-4BFA-9156-ECD26C0F8F4F}" destId="{1B3E0AE3-4775-4C73-8675-3122A2F0BEC0}" srcOrd="0" destOrd="0" presId="urn:microsoft.com/office/officeart/2008/layout/VerticalCurvedList"/>
    <dgm:cxn modelId="{A411E6EA-7BC7-4724-A6A2-E7BDCC8B0EBB}" type="presParOf" srcId="{CF36D1B8-C994-4992-93DC-4C6E5EFE4F3B}" destId="{C6A55A2A-3C9D-4BAB-86BE-BE05A5CEB059}" srcOrd="13" destOrd="0" presId="urn:microsoft.com/office/officeart/2008/layout/VerticalCurvedList"/>
    <dgm:cxn modelId="{6D897C77-995D-4A7B-A941-74BA9037D856}" type="presParOf" srcId="{CF36D1B8-C994-4992-93DC-4C6E5EFE4F3B}" destId="{FE0495A1-9F16-4A9B-8FB6-DC00E6F343E2}" srcOrd="14" destOrd="0" presId="urn:microsoft.com/office/officeart/2008/layout/VerticalCurvedList"/>
    <dgm:cxn modelId="{EDEDD108-8772-44E6-848A-44B602EEA7E3}" type="presParOf" srcId="{FE0495A1-9F16-4A9B-8FB6-DC00E6F343E2}" destId="{46E1D3EE-C338-4114-9683-CCE573C9640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264EA98-3677-4092-91C5-835FB9B7CDA2}" type="doc">
      <dgm:prSet loTypeId="urn:microsoft.com/office/officeart/2008/layout/PictureStrips" loCatId="picture" qsTypeId="urn:microsoft.com/office/officeart/2005/8/quickstyle/simple5" qsCatId="simple" csTypeId="urn:microsoft.com/office/officeart/2005/8/colors/accent1_2" csCatId="accent1" phldr="1"/>
      <dgm:spPr/>
      <dgm:t>
        <a:bodyPr/>
        <a:lstStyle/>
        <a:p>
          <a:endParaRPr lang="ru-RU"/>
        </a:p>
      </dgm:t>
    </dgm:pt>
    <dgm:pt modelId="{946230D7-00CC-4C97-848A-E0BBB9C4E16A}">
      <dgm:prSet phldrT="[Текст]"/>
      <dgm:spPr/>
      <dgm:t>
        <a:bodyPr/>
        <a:lstStyle/>
        <a:p>
          <a:r>
            <a:rPr lang="uk-UA" dirty="0" smtClean="0"/>
            <a:t>Демонстрації </a:t>
          </a:r>
          <a:endParaRPr lang="ru-RU" dirty="0"/>
        </a:p>
      </dgm:t>
    </dgm:pt>
    <dgm:pt modelId="{E8576DF0-D478-46E8-9888-627E65ED977C}" type="parTrans" cxnId="{6ABBF3F8-FFE0-4D13-A4E1-BFFA7957A227}">
      <dgm:prSet/>
      <dgm:spPr/>
      <dgm:t>
        <a:bodyPr/>
        <a:lstStyle/>
        <a:p>
          <a:endParaRPr lang="ru-RU"/>
        </a:p>
      </dgm:t>
    </dgm:pt>
    <dgm:pt modelId="{2CA003DB-E5E2-45CB-9C91-9A833FE74891}" type="sibTrans" cxnId="{6ABBF3F8-FFE0-4D13-A4E1-BFFA7957A227}">
      <dgm:prSet/>
      <dgm:spPr/>
      <dgm:t>
        <a:bodyPr/>
        <a:lstStyle/>
        <a:p>
          <a:endParaRPr lang="ru-RU"/>
        </a:p>
      </dgm:t>
    </dgm:pt>
    <dgm:pt modelId="{59661656-A3E2-4469-997A-3E32C8390199}">
      <dgm:prSet phldrT="[Текст]"/>
      <dgm:spPr/>
      <dgm:t>
        <a:bodyPr/>
        <a:lstStyle/>
        <a:p>
          <a:r>
            <a:rPr lang="uk-UA" dirty="0" smtClean="0"/>
            <a:t>Практикуми </a:t>
          </a:r>
          <a:endParaRPr lang="ru-RU" dirty="0"/>
        </a:p>
      </dgm:t>
    </dgm:pt>
    <dgm:pt modelId="{92D370C5-14A3-4ED6-91E4-76B036BDF041}" type="parTrans" cxnId="{9D7B1431-6D7A-444D-95BC-4EA476BB3F5E}">
      <dgm:prSet/>
      <dgm:spPr/>
      <dgm:t>
        <a:bodyPr/>
        <a:lstStyle/>
        <a:p>
          <a:endParaRPr lang="ru-RU"/>
        </a:p>
      </dgm:t>
    </dgm:pt>
    <dgm:pt modelId="{37F65EDB-DFC0-483F-8EA1-4D5412205D3F}" type="sibTrans" cxnId="{9D7B1431-6D7A-444D-95BC-4EA476BB3F5E}">
      <dgm:prSet/>
      <dgm:spPr/>
      <dgm:t>
        <a:bodyPr/>
        <a:lstStyle/>
        <a:p>
          <a:endParaRPr lang="ru-RU"/>
        </a:p>
      </dgm:t>
    </dgm:pt>
    <dgm:pt modelId="{DB9479CB-6C03-458D-BA07-72554B72EA17}">
      <dgm:prSet phldrT="[Текст]"/>
      <dgm:spPr/>
      <dgm:t>
        <a:bodyPr/>
        <a:lstStyle/>
        <a:p>
          <a:r>
            <a:rPr lang="uk-UA" dirty="0" smtClean="0"/>
            <a:t>Тренажери </a:t>
          </a:r>
          <a:endParaRPr lang="ru-RU" dirty="0"/>
        </a:p>
      </dgm:t>
    </dgm:pt>
    <dgm:pt modelId="{B7080EB6-FBFC-4E8E-852C-CC7A47D313F6}" type="parTrans" cxnId="{CDE594F3-50A8-4D6B-A2A4-E128432A9F5A}">
      <dgm:prSet/>
      <dgm:spPr/>
      <dgm:t>
        <a:bodyPr/>
        <a:lstStyle/>
        <a:p>
          <a:endParaRPr lang="ru-RU"/>
        </a:p>
      </dgm:t>
    </dgm:pt>
    <dgm:pt modelId="{C83A37D4-35A4-4E0E-8BE6-09109621E5D3}" type="sibTrans" cxnId="{CDE594F3-50A8-4D6B-A2A4-E128432A9F5A}">
      <dgm:prSet/>
      <dgm:spPr/>
      <dgm:t>
        <a:bodyPr/>
        <a:lstStyle/>
        <a:p>
          <a:endParaRPr lang="ru-RU"/>
        </a:p>
      </dgm:t>
    </dgm:pt>
    <dgm:pt modelId="{412A8F6B-9A7E-41D2-B9AA-ABBBEDC75F36}">
      <dgm:prSet phldrT="[Текст]"/>
      <dgm:spPr/>
      <dgm:t>
        <a:bodyPr/>
        <a:lstStyle/>
        <a:p>
          <a:r>
            <a:rPr lang="uk-UA" dirty="0" smtClean="0"/>
            <a:t>Тести </a:t>
          </a:r>
          <a:endParaRPr lang="ru-RU" dirty="0"/>
        </a:p>
      </dgm:t>
    </dgm:pt>
    <dgm:pt modelId="{078E3092-6149-4A95-B0CF-52150684E17C}" type="parTrans" cxnId="{9AF3F53E-A5AE-446F-A14D-8EF696F371EF}">
      <dgm:prSet/>
      <dgm:spPr/>
      <dgm:t>
        <a:bodyPr/>
        <a:lstStyle/>
        <a:p>
          <a:endParaRPr lang="ru-RU"/>
        </a:p>
      </dgm:t>
    </dgm:pt>
    <dgm:pt modelId="{EAB29EE0-AF36-482F-8EE5-69474F9644DE}" type="sibTrans" cxnId="{9AF3F53E-A5AE-446F-A14D-8EF696F371EF}">
      <dgm:prSet/>
      <dgm:spPr/>
      <dgm:t>
        <a:bodyPr/>
        <a:lstStyle/>
        <a:p>
          <a:endParaRPr lang="ru-RU"/>
        </a:p>
      </dgm:t>
    </dgm:pt>
    <dgm:pt modelId="{FD100F37-F24A-4386-A0B8-05E71898ADE2}">
      <dgm:prSet phldrT="[Текст]"/>
      <dgm:spPr/>
      <dgm:t>
        <a:bodyPr/>
        <a:lstStyle/>
        <a:p>
          <a:r>
            <a:rPr lang="uk-UA" dirty="0" smtClean="0"/>
            <a:t>Лабораторії </a:t>
          </a:r>
          <a:endParaRPr lang="ru-RU" dirty="0"/>
        </a:p>
      </dgm:t>
    </dgm:pt>
    <dgm:pt modelId="{CF3B6B0F-589E-4D5E-A47C-2B6F3CBD028F}" type="parTrans" cxnId="{7B125711-DA7C-4109-8D18-FE67BA388EC1}">
      <dgm:prSet/>
      <dgm:spPr/>
      <dgm:t>
        <a:bodyPr/>
        <a:lstStyle/>
        <a:p>
          <a:endParaRPr lang="ru-RU"/>
        </a:p>
      </dgm:t>
    </dgm:pt>
    <dgm:pt modelId="{97315F0D-3FC2-44CB-95B3-6EA790DBB8F2}" type="sibTrans" cxnId="{7B125711-DA7C-4109-8D18-FE67BA388EC1}">
      <dgm:prSet/>
      <dgm:spPr/>
      <dgm:t>
        <a:bodyPr/>
        <a:lstStyle/>
        <a:p>
          <a:endParaRPr lang="ru-RU"/>
        </a:p>
      </dgm:t>
    </dgm:pt>
    <dgm:pt modelId="{FC02C66D-B055-4C42-8D65-5DC9BD4220E8}">
      <dgm:prSet phldrT="[Текст]"/>
      <dgm:spPr/>
      <dgm:t>
        <a:bodyPr/>
        <a:lstStyle/>
        <a:p>
          <a:r>
            <a:rPr lang="uk-UA" dirty="0" smtClean="0"/>
            <a:t>Довідники </a:t>
          </a:r>
          <a:endParaRPr lang="ru-RU" dirty="0"/>
        </a:p>
      </dgm:t>
    </dgm:pt>
    <dgm:pt modelId="{5BD55251-3B56-4399-B240-D0F18AFFC4B2}" type="parTrans" cxnId="{7535BFE4-D659-49C2-86CB-343265F2E386}">
      <dgm:prSet/>
      <dgm:spPr/>
      <dgm:t>
        <a:bodyPr/>
        <a:lstStyle/>
        <a:p>
          <a:endParaRPr lang="ru-RU"/>
        </a:p>
      </dgm:t>
    </dgm:pt>
    <dgm:pt modelId="{019B8EA0-9B35-46C3-93E4-AD5A9C735FD2}" type="sibTrans" cxnId="{7535BFE4-D659-49C2-86CB-343265F2E386}">
      <dgm:prSet/>
      <dgm:spPr/>
      <dgm:t>
        <a:bodyPr/>
        <a:lstStyle/>
        <a:p>
          <a:endParaRPr lang="ru-RU"/>
        </a:p>
      </dgm:t>
    </dgm:pt>
    <dgm:pt modelId="{A3C35CC1-46C6-439D-AED3-8CA681CB6D0F}">
      <dgm:prSet phldrT="[Текст]"/>
      <dgm:spPr/>
      <dgm:t>
        <a:bodyPr/>
        <a:lstStyle/>
        <a:p>
          <a:r>
            <a:rPr lang="uk-UA" dirty="0" smtClean="0"/>
            <a:t>Аудіо- та відеоматеріали </a:t>
          </a:r>
          <a:endParaRPr lang="ru-RU" dirty="0"/>
        </a:p>
      </dgm:t>
    </dgm:pt>
    <dgm:pt modelId="{9D031483-02F3-464C-9DFE-E7F9AE094677}" type="parTrans" cxnId="{62F1236F-FF99-407A-A6F1-10BFCD7A1632}">
      <dgm:prSet/>
      <dgm:spPr/>
      <dgm:t>
        <a:bodyPr/>
        <a:lstStyle/>
        <a:p>
          <a:endParaRPr lang="ru-RU"/>
        </a:p>
      </dgm:t>
    </dgm:pt>
    <dgm:pt modelId="{EF4024C4-91B9-44A8-AD1E-428FC6AAC818}" type="sibTrans" cxnId="{62F1236F-FF99-407A-A6F1-10BFCD7A1632}">
      <dgm:prSet/>
      <dgm:spPr/>
      <dgm:t>
        <a:bodyPr/>
        <a:lstStyle/>
        <a:p>
          <a:endParaRPr lang="ru-RU"/>
        </a:p>
      </dgm:t>
    </dgm:pt>
    <dgm:pt modelId="{C17F3E94-D89E-4546-8E68-68443FB71AE3}" type="pres">
      <dgm:prSet presAssocID="{C264EA98-3677-4092-91C5-835FB9B7CDA2}" presName="Name0" presStyleCnt="0">
        <dgm:presLayoutVars>
          <dgm:dir/>
          <dgm:resizeHandles val="exact"/>
        </dgm:presLayoutVars>
      </dgm:prSet>
      <dgm:spPr/>
      <dgm:t>
        <a:bodyPr/>
        <a:lstStyle/>
        <a:p>
          <a:endParaRPr lang="ru-RU"/>
        </a:p>
      </dgm:t>
    </dgm:pt>
    <dgm:pt modelId="{F518A48F-69A2-4E53-9DF0-889DD8AA551A}" type="pres">
      <dgm:prSet presAssocID="{946230D7-00CC-4C97-848A-E0BBB9C4E16A}" presName="composite" presStyleCnt="0"/>
      <dgm:spPr/>
    </dgm:pt>
    <dgm:pt modelId="{17FF1BBA-1E65-4B86-BE64-9E87BC74F637}" type="pres">
      <dgm:prSet presAssocID="{946230D7-00CC-4C97-848A-E0BBB9C4E16A}" presName="rect1" presStyleLbl="trAlignAcc1" presStyleIdx="0" presStyleCnt="7">
        <dgm:presLayoutVars>
          <dgm:bulletEnabled val="1"/>
        </dgm:presLayoutVars>
      </dgm:prSet>
      <dgm:spPr/>
      <dgm:t>
        <a:bodyPr/>
        <a:lstStyle/>
        <a:p>
          <a:endParaRPr lang="ru-RU"/>
        </a:p>
      </dgm:t>
    </dgm:pt>
    <dgm:pt modelId="{6E40D042-428F-42E8-ABCD-157FC05608D1}" type="pres">
      <dgm:prSet presAssocID="{946230D7-00CC-4C97-848A-E0BBB9C4E16A}" presName="rect2" presStyleLbl="fgImgPlace1" presStyleIdx="0" presStyleCnt="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56000" r="-56000"/>
          </a:stretch>
        </a:blipFill>
      </dgm:spPr>
    </dgm:pt>
    <dgm:pt modelId="{7EA84752-45B8-42C7-B6C9-CAB32FA946B8}" type="pres">
      <dgm:prSet presAssocID="{2CA003DB-E5E2-45CB-9C91-9A833FE74891}" presName="sibTrans" presStyleCnt="0"/>
      <dgm:spPr/>
    </dgm:pt>
    <dgm:pt modelId="{5C20300F-6D75-44BC-9007-7093819B05F0}" type="pres">
      <dgm:prSet presAssocID="{59661656-A3E2-4469-997A-3E32C8390199}" presName="composite" presStyleCnt="0"/>
      <dgm:spPr/>
    </dgm:pt>
    <dgm:pt modelId="{D97D28DF-9AEF-45CA-8CFF-AD8FCC7EF051}" type="pres">
      <dgm:prSet presAssocID="{59661656-A3E2-4469-997A-3E32C8390199}" presName="rect1" presStyleLbl="trAlignAcc1" presStyleIdx="1" presStyleCnt="7">
        <dgm:presLayoutVars>
          <dgm:bulletEnabled val="1"/>
        </dgm:presLayoutVars>
      </dgm:prSet>
      <dgm:spPr/>
      <dgm:t>
        <a:bodyPr/>
        <a:lstStyle/>
        <a:p>
          <a:endParaRPr lang="ru-RU"/>
        </a:p>
      </dgm:t>
    </dgm:pt>
    <dgm:pt modelId="{C29B04A8-0A24-4B39-B5A7-6306622B201C}" type="pres">
      <dgm:prSet presAssocID="{59661656-A3E2-4469-997A-3E32C8390199}" presName="rect2" presStyleLbl="fgImgPlace1" presStyleIdx="1" presStyleCnt="7"/>
      <dgm:spPr>
        <a:blipFill>
          <a:blip xmlns:r="http://schemas.openxmlformats.org/officeDocument/2006/relationships" r:embed="rId2">
            <a:extLst>
              <a:ext uri="{28A0092B-C50C-407E-A947-70E740481C1C}">
                <a14:useLocalDpi xmlns:a14="http://schemas.microsoft.com/office/drawing/2010/main" val="0"/>
              </a:ext>
            </a:extLst>
          </a:blip>
          <a:srcRect/>
          <a:stretch>
            <a:fillRect l="-63000" r="-63000"/>
          </a:stretch>
        </a:blipFill>
      </dgm:spPr>
    </dgm:pt>
    <dgm:pt modelId="{53D8B201-C381-4529-9643-BC9178DFFA6F}" type="pres">
      <dgm:prSet presAssocID="{37F65EDB-DFC0-483F-8EA1-4D5412205D3F}" presName="sibTrans" presStyleCnt="0"/>
      <dgm:spPr/>
    </dgm:pt>
    <dgm:pt modelId="{8237B43D-7C6E-4359-A660-DA1577D5960E}" type="pres">
      <dgm:prSet presAssocID="{DB9479CB-6C03-458D-BA07-72554B72EA17}" presName="composite" presStyleCnt="0"/>
      <dgm:spPr/>
    </dgm:pt>
    <dgm:pt modelId="{BE331A51-C706-428B-9799-F8C8C4D700C7}" type="pres">
      <dgm:prSet presAssocID="{DB9479CB-6C03-458D-BA07-72554B72EA17}" presName="rect1" presStyleLbl="trAlignAcc1" presStyleIdx="2" presStyleCnt="7">
        <dgm:presLayoutVars>
          <dgm:bulletEnabled val="1"/>
        </dgm:presLayoutVars>
      </dgm:prSet>
      <dgm:spPr/>
      <dgm:t>
        <a:bodyPr/>
        <a:lstStyle/>
        <a:p>
          <a:endParaRPr lang="ru-RU"/>
        </a:p>
      </dgm:t>
    </dgm:pt>
    <dgm:pt modelId="{401F5AF0-13AC-4F01-B4DA-DC233978416A}" type="pres">
      <dgm:prSet presAssocID="{DB9479CB-6C03-458D-BA07-72554B72EA17}" presName="rect2" presStyleLbl="fgImgPlace1" presStyleIdx="2" presStyleCnt="7"/>
      <dgm:spPr>
        <a:blipFill>
          <a:blip xmlns:r="http://schemas.openxmlformats.org/officeDocument/2006/relationships" r:embed="rId3">
            <a:extLst>
              <a:ext uri="{28A0092B-C50C-407E-A947-70E740481C1C}">
                <a14:useLocalDpi xmlns:a14="http://schemas.microsoft.com/office/drawing/2010/main" val="0"/>
              </a:ext>
            </a:extLst>
          </a:blip>
          <a:srcRect/>
          <a:stretch>
            <a:fillRect l="-56000" r="-56000"/>
          </a:stretch>
        </a:blipFill>
      </dgm:spPr>
      <dgm:t>
        <a:bodyPr/>
        <a:lstStyle/>
        <a:p>
          <a:endParaRPr lang="ru-RU"/>
        </a:p>
      </dgm:t>
    </dgm:pt>
    <dgm:pt modelId="{4462EDDF-AE87-4195-9C50-45EA3C06A088}" type="pres">
      <dgm:prSet presAssocID="{C83A37D4-35A4-4E0E-8BE6-09109621E5D3}" presName="sibTrans" presStyleCnt="0"/>
      <dgm:spPr/>
    </dgm:pt>
    <dgm:pt modelId="{E9A5C542-6C7B-49C1-8E32-1F020F31AC74}" type="pres">
      <dgm:prSet presAssocID="{412A8F6B-9A7E-41D2-B9AA-ABBBEDC75F36}" presName="composite" presStyleCnt="0"/>
      <dgm:spPr/>
    </dgm:pt>
    <dgm:pt modelId="{E899BCA4-A0F7-4A1A-BB97-0879B8EC985F}" type="pres">
      <dgm:prSet presAssocID="{412A8F6B-9A7E-41D2-B9AA-ABBBEDC75F36}" presName="rect1" presStyleLbl="trAlignAcc1" presStyleIdx="3" presStyleCnt="7">
        <dgm:presLayoutVars>
          <dgm:bulletEnabled val="1"/>
        </dgm:presLayoutVars>
      </dgm:prSet>
      <dgm:spPr/>
      <dgm:t>
        <a:bodyPr/>
        <a:lstStyle/>
        <a:p>
          <a:endParaRPr lang="ru-RU"/>
        </a:p>
      </dgm:t>
    </dgm:pt>
    <dgm:pt modelId="{BC2CF1B4-EB4C-4F0E-93FC-EE6FC659092D}" type="pres">
      <dgm:prSet presAssocID="{412A8F6B-9A7E-41D2-B9AA-ABBBEDC75F36}" presName="rect2" presStyleLbl="fgImgPlace1" presStyleIdx="3" presStyleCnt="7"/>
      <dgm:spPr>
        <a:blipFill>
          <a:blip xmlns:r="http://schemas.openxmlformats.org/officeDocument/2006/relationships" r:embed="rId4">
            <a:extLst>
              <a:ext uri="{28A0092B-C50C-407E-A947-70E740481C1C}">
                <a14:useLocalDpi xmlns:a14="http://schemas.microsoft.com/office/drawing/2010/main" val="0"/>
              </a:ext>
            </a:extLst>
          </a:blip>
          <a:srcRect/>
          <a:stretch>
            <a:fillRect l="-62000" r="-62000"/>
          </a:stretch>
        </a:blipFill>
      </dgm:spPr>
      <dgm:t>
        <a:bodyPr/>
        <a:lstStyle/>
        <a:p>
          <a:endParaRPr lang="ru-RU"/>
        </a:p>
      </dgm:t>
    </dgm:pt>
    <dgm:pt modelId="{3D752FC1-A6A3-4F76-B989-4CFE686CE842}" type="pres">
      <dgm:prSet presAssocID="{EAB29EE0-AF36-482F-8EE5-69474F9644DE}" presName="sibTrans" presStyleCnt="0"/>
      <dgm:spPr/>
    </dgm:pt>
    <dgm:pt modelId="{48528297-E0AE-4481-889D-0CCE33FAF37A}" type="pres">
      <dgm:prSet presAssocID="{FD100F37-F24A-4386-A0B8-05E71898ADE2}" presName="composite" presStyleCnt="0"/>
      <dgm:spPr/>
    </dgm:pt>
    <dgm:pt modelId="{4D593C43-FC82-4045-BB47-0F0FBFAFB8C6}" type="pres">
      <dgm:prSet presAssocID="{FD100F37-F24A-4386-A0B8-05E71898ADE2}" presName="rect1" presStyleLbl="trAlignAcc1" presStyleIdx="4" presStyleCnt="7">
        <dgm:presLayoutVars>
          <dgm:bulletEnabled val="1"/>
        </dgm:presLayoutVars>
      </dgm:prSet>
      <dgm:spPr/>
      <dgm:t>
        <a:bodyPr/>
        <a:lstStyle/>
        <a:p>
          <a:endParaRPr lang="ru-RU"/>
        </a:p>
      </dgm:t>
    </dgm:pt>
    <dgm:pt modelId="{E5C2FCC6-A817-478C-996D-0A0132F57C9E}" type="pres">
      <dgm:prSet presAssocID="{FD100F37-F24A-4386-A0B8-05E71898ADE2}" presName="rect2" presStyleLbl="fgImgPlace1" presStyleIdx="4" presStyleCnt="7"/>
      <dgm:spPr>
        <a:blipFill>
          <a:blip xmlns:r="http://schemas.openxmlformats.org/officeDocument/2006/relationships" r:embed="rId5">
            <a:extLst>
              <a:ext uri="{28A0092B-C50C-407E-A947-70E740481C1C}">
                <a14:useLocalDpi xmlns:a14="http://schemas.microsoft.com/office/drawing/2010/main" val="0"/>
              </a:ext>
            </a:extLst>
          </a:blip>
          <a:srcRect/>
          <a:stretch>
            <a:fillRect l="-43000" r="-43000"/>
          </a:stretch>
        </a:blipFill>
      </dgm:spPr>
    </dgm:pt>
    <dgm:pt modelId="{B4EE3E0C-4188-4BE3-A166-F1DA55C18683}" type="pres">
      <dgm:prSet presAssocID="{97315F0D-3FC2-44CB-95B3-6EA790DBB8F2}" presName="sibTrans" presStyleCnt="0"/>
      <dgm:spPr/>
    </dgm:pt>
    <dgm:pt modelId="{9F26CD26-180F-4DBE-AF29-30CE11EB73B2}" type="pres">
      <dgm:prSet presAssocID="{FC02C66D-B055-4C42-8D65-5DC9BD4220E8}" presName="composite" presStyleCnt="0"/>
      <dgm:spPr/>
    </dgm:pt>
    <dgm:pt modelId="{8AD6962A-9281-4BF8-8297-1D22C1DACCC6}" type="pres">
      <dgm:prSet presAssocID="{FC02C66D-B055-4C42-8D65-5DC9BD4220E8}" presName="rect1" presStyleLbl="trAlignAcc1" presStyleIdx="5" presStyleCnt="7">
        <dgm:presLayoutVars>
          <dgm:bulletEnabled val="1"/>
        </dgm:presLayoutVars>
      </dgm:prSet>
      <dgm:spPr/>
      <dgm:t>
        <a:bodyPr/>
        <a:lstStyle/>
        <a:p>
          <a:endParaRPr lang="ru-RU"/>
        </a:p>
      </dgm:t>
    </dgm:pt>
    <dgm:pt modelId="{4A47E504-C44E-42A4-AF32-673DEDFFC2A3}" type="pres">
      <dgm:prSet presAssocID="{FC02C66D-B055-4C42-8D65-5DC9BD4220E8}" presName="rect2" presStyleLbl="fgImgPlace1" presStyleIdx="5" presStyleCnt="7"/>
      <dgm:spPr>
        <a:blipFill>
          <a:blip xmlns:r="http://schemas.openxmlformats.org/officeDocument/2006/relationships" r:embed="rId6">
            <a:extLst>
              <a:ext uri="{28A0092B-C50C-407E-A947-70E740481C1C}">
                <a14:useLocalDpi xmlns:a14="http://schemas.microsoft.com/office/drawing/2010/main" val="0"/>
              </a:ext>
            </a:extLst>
          </a:blip>
          <a:srcRect/>
          <a:stretch>
            <a:fillRect l="-30000" r="-30000"/>
          </a:stretch>
        </a:blipFill>
      </dgm:spPr>
    </dgm:pt>
    <dgm:pt modelId="{D92DB4D2-83B8-4BB9-BF03-84D04B74B5B3}" type="pres">
      <dgm:prSet presAssocID="{019B8EA0-9B35-46C3-93E4-AD5A9C735FD2}" presName="sibTrans" presStyleCnt="0"/>
      <dgm:spPr/>
    </dgm:pt>
    <dgm:pt modelId="{65E080A8-5268-44B9-A6EF-D7F7B0F96EF8}" type="pres">
      <dgm:prSet presAssocID="{A3C35CC1-46C6-439D-AED3-8CA681CB6D0F}" presName="composite" presStyleCnt="0"/>
      <dgm:spPr/>
    </dgm:pt>
    <dgm:pt modelId="{0F31E72B-0296-4F54-83D4-255C9C15AECB}" type="pres">
      <dgm:prSet presAssocID="{A3C35CC1-46C6-439D-AED3-8CA681CB6D0F}" presName="rect1" presStyleLbl="trAlignAcc1" presStyleIdx="6" presStyleCnt="7">
        <dgm:presLayoutVars>
          <dgm:bulletEnabled val="1"/>
        </dgm:presLayoutVars>
      </dgm:prSet>
      <dgm:spPr/>
      <dgm:t>
        <a:bodyPr/>
        <a:lstStyle/>
        <a:p>
          <a:endParaRPr lang="ru-RU"/>
        </a:p>
      </dgm:t>
    </dgm:pt>
    <dgm:pt modelId="{AFFDEBE4-6B18-44DB-BD49-69A6ADAC7A97}" type="pres">
      <dgm:prSet presAssocID="{A3C35CC1-46C6-439D-AED3-8CA681CB6D0F}" presName="rect2" presStyleLbl="fgImgPlace1" presStyleIdx="6" presStyleCnt="7"/>
      <dgm:spPr>
        <a:blipFill>
          <a:blip xmlns:r="http://schemas.openxmlformats.org/officeDocument/2006/relationships" r:embed="rId7">
            <a:extLst>
              <a:ext uri="{28A0092B-C50C-407E-A947-70E740481C1C}">
                <a14:useLocalDpi xmlns:a14="http://schemas.microsoft.com/office/drawing/2010/main" val="0"/>
              </a:ext>
            </a:extLst>
          </a:blip>
          <a:srcRect/>
          <a:stretch>
            <a:fillRect l="-25000" r="-25000"/>
          </a:stretch>
        </a:blipFill>
      </dgm:spPr>
    </dgm:pt>
  </dgm:ptLst>
  <dgm:cxnLst>
    <dgm:cxn modelId="{9AF3F53E-A5AE-446F-A14D-8EF696F371EF}" srcId="{C264EA98-3677-4092-91C5-835FB9B7CDA2}" destId="{412A8F6B-9A7E-41D2-B9AA-ABBBEDC75F36}" srcOrd="3" destOrd="0" parTransId="{078E3092-6149-4A95-B0CF-52150684E17C}" sibTransId="{EAB29EE0-AF36-482F-8EE5-69474F9644DE}"/>
    <dgm:cxn modelId="{62F1236F-FF99-407A-A6F1-10BFCD7A1632}" srcId="{C264EA98-3677-4092-91C5-835FB9B7CDA2}" destId="{A3C35CC1-46C6-439D-AED3-8CA681CB6D0F}" srcOrd="6" destOrd="0" parTransId="{9D031483-02F3-464C-9DFE-E7F9AE094677}" sibTransId="{EF4024C4-91B9-44A8-AD1E-428FC6AAC818}"/>
    <dgm:cxn modelId="{6ABBF3F8-FFE0-4D13-A4E1-BFFA7957A227}" srcId="{C264EA98-3677-4092-91C5-835FB9B7CDA2}" destId="{946230D7-00CC-4C97-848A-E0BBB9C4E16A}" srcOrd="0" destOrd="0" parTransId="{E8576DF0-D478-46E8-9888-627E65ED977C}" sibTransId="{2CA003DB-E5E2-45CB-9C91-9A833FE74891}"/>
    <dgm:cxn modelId="{7B125711-DA7C-4109-8D18-FE67BA388EC1}" srcId="{C264EA98-3677-4092-91C5-835FB9B7CDA2}" destId="{FD100F37-F24A-4386-A0B8-05E71898ADE2}" srcOrd="4" destOrd="0" parTransId="{CF3B6B0F-589E-4D5E-A47C-2B6F3CBD028F}" sibTransId="{97315F0D-3FC2-44CB-95B3-6EA790DBB8F2}"/>
    <dgm:cxn modelId="{24DDF8A7-D0A9-46D3-87E3-BA4BD5ED2C8D}" type="presOf" srcId="{DB9479CB-6C03-458D-BA07-72554B72EA17}" destId="{BE331A51-C706-428B-9799-F8C8C4D700C7}" srcOrd="0" destOrd="0" presId="urn:microsoft.com/office/officeart/2008/layout/PictureStrips"/>
    <dgm:cxn modelId="{4720BB87-9E29-4CA9-BAA8-044059FD6CD7}" type="presOf" srcId="{A3C35CC1-46C6-439D-AED3-8CA681CB6D0F}" destId="{0F31E72B-0296-4F54-83D4-255C9C15AECB}" srcOrd="0" destOrd="0" presId="urn:microsoft.com/office/officeart/2008/layout/PictureStrips"/>
    <dgm:cxn modelId="{53E2F686-D8D2-4A90-B003-7C67A6EAAD5F}" type="presOf" srcId="{946230D7-00CC-4C97-848A-E0BBB9C4E16A}" destId="{17FF1BBA-1E65-4B86-BE64-9E87BC74F637}" srcOrd="0" destOrd="0" presId="urn:microsoft.com/office/officeart/2008/layout/PictureStrips"/>
    <dgm:cxn modelId="{62E94835-D1C6-4D75-B472-834DF9BF0D31}" type="presOf" srcId="{C264EA98-3677-4092-91C5-835FB9B7CDA2}" destId="{C17F3E94-D89E-4546-8E68-68443FB71AE3}" srcOrd="0" destOrd="0" presId="urn:microsoft.com/office/officeart/2008/layout/PictureStrips"/>
    <dgm:cxn modelId="{878D1B9B-4813-4157-B2B6-402B9BADD02D}" type="presOf" srcId="{59661656-A3E2-4469-997A-3E32C8390199}" destId="{D97D28DF-9AEF-45CA-8CFF-AD8FCC7EF051}" srcOrd="0" destOrd="0" presId="urn:microsoft.com/office/officeart/2008/layout/PictureStrips"/>
    <dgm:cxn modelId="{E59F4D21-A3DF-419D-8555-CB230B8B6E6D}" type="presOf" srcId="{FC02C66D-B055-4C42-8D65-5DC9BD4220E8}" destId="{8AD6962A-9281-4BF8-8297-1D22C1DACCC6}" srcOrd="0" destOrd="0" presId="urn:microsoft.com/office/officeart/2008/layout/PictureStrips"/>
    <dgm:cxn modelId="{9D7B1431-6D7A-444D-95BC-4EA476BB3F5E}" srcId="{C264EA98-3677-4092-91C5-835FB9B7CDA2}" destId="{59661656-A3E2-4469-997A-3E32C8390199}" srcOrd="1" destOrd="0" parTransId="{92D370C5-14A3-4ED6-91E4-76B036BDF041}" sibTransId="{37F65EDB-DFC0-483F-8EA1-4D5412205D3F}"/>
    <dgm:cxn modelId="{D7DF4BB4-738F-43CE-9372-7E92045E0AE3}" type="presOf" srcId="{FD100F37-F24A-4386-A0B8-05E71898ADE2}" destId="{4D593C43-FC82-4045-BB47-0F0FBFAFB8C6}" srcOrd="0" destOrd="0" presId="urn:microsoft.com/office/officeart/2008/layout/PictureStrips"/>
    <dgm:cxn modelId="{6C50E09A-D4C2-4258-9EFD-90C397FD8B10}" type="presOf" srcId="{412A8F6B-9A7E-41D2-B9AA-ABBBEDC75F36}" destId="{E899BCA4-A0F7-4A1A-BB97-0879B8EC985F}" srcOrd="0" destOrd="0" presId="urn:microsoft.com/office/officeart/2008/layout/PictureStrips"/>
    <dgm:cxn modelId="{7535BFE4-D659-49C2-86CB-343265F2E386}" srcId="{C264EA98-3677-4092-91C5-835FB9B7CDA2}" destId="{FC02C66D-B055-4C42-8D65-5DC9BD4220E8}" srcOrd="5" destOrd="0" parTransId="{5BD55251-3B56-4399-B240-D0F18AFFC4B2}" sibTransId="{019B8EA0-9B35-46C3-93E4-AD5A9C735FD2}"/>
    <dgm:cxn modelId="{CDE594F3-50A8-4D6B-A2A4-E128432A9F5A}" srcId="{C264EA98-3677-4092-91C5-835FB9B7CDA2}" destId="{DB9479CB-6C03-458D-BA07-72554B72EA17}" srcOrd="2" destOrd="0" parTransId="{B7080EB6-FBFC-4E8E-852C-CC7A47D313F6}" sibTransId="{C83A37D4-35A4-4E0E-8BE6-09109621E5D3}"/>
    <dgm:cxn modelId="{AFC9DB86-20A6-479A-868C-8269662D1593}" type="presParOf" srcId="{C17F3E94-D89E-4546-8E68-68443FB71AE3}" destId="{F518A48F-69A2-4E53-9DF0-889DD8AA551A}" srcOrd="0" destOrd="0" presId="urn:microsoft.com/office/officeart/2008/layout/PictureStrips"/>
    <dgm:cxn modelId="{1803327C-BEF1-45CF-B781-482BCF1BDEF3}" type="presParOf" srcId="{F518A48F-69A2-4E53-9DF0-889DD8AA551A}" destId="{17FF1BBA-1E65-4B86-BE64-9E87BC74F637}" srcOrd="0" destOrd="0" presId="urn:microsoft.com/office/officeart/2008/layout/PictureStrips"/>
    <dgm:cxn modelId="{1838FC8F-F8E8-4915-816A-DC4A5E92E4D0}" type="presParOf" srcId="{F518A48F-69A2-4E53-9DF0-889DD8AA551A}" destId="{6E40D042-428F-42E8-ABCD-157FC05608D1}" srcOrd="1" destOrd="0" presId="urn:microsoft.com/office/officeart/2008/layout/PictureStrips"/>
    <dgm:cxn modelId="{BF1CF586-5B8E-417B-910E-CFB22779B9EB}" type="presParOf" srcId="{C17F3E94-D89E-4546-8E68-68443FB71AE3}" destId="{7EA84752-45B8-42C7-B6C9-CAB32FA946B8}" srcOrd="1" destOrd="0" presId="urn:microsoft.com/office/officeart/2008/layout/PictureStrips"/>
    <dgm:cxn modelId="{081D83C4-78FF-4D32-B3AF-A703771F2F30}" type="presParOf" srcId="{C17F3E94-D89E-4546-8E68-68443FB71AE3}" destId="{5C20300F-6D75-44BC-9007-7093819B05F0}" srcOrd="2" destOrd="0" presId="urn:microsoft.com/office/officeart/2008/layout/PictureStrips"/>
    <dgm:cxn modelId="{E22B86D8-12BD-4692-9DEB-D50E63EB11CD}" type="presParOf" srcId="{5C20300F-6D75-44BC-9007-7093819B05F0}" destId="{D97D28DF-9AEF-45CA-8CFF-AD8FCC7EF051}" srcOrd="0" destOrd="0" presId="urn:microsoft.com/office/officeart/2008/layout/PictureStrips"/>
    <dgm:cxn modelId="{0AB35DDA-3115-4F67-A420-D7DF83776FFF}" type="presParOf" srcId="{5C20300F-6D75-44BC-9007-7093819B05F0}" destId="{C29B04A8-0A24-4B39-B5A7-6306622B201C}" srcOrd="1" destOrd="0" presId="urn:microsoft.com/office/officeart/2008/layout/PictureStrips"/>
    <dgm:cxn modelId="{DBB90CE5-9167-4C37-8B53-170456F52AA8}" type="presParOf" srcId="{C17F3E94-D89E-4546-8E68-68443FB71AE3}" destId="{53D8B201-C381-4529-9643-BC9178DFFA6F}" srcOrd="3" destOrd="0" presId="urn:microsoft.com/office/officeart/2008/layout/PictureStrips"/>
    <dgm:cxn modelId="{B9D1FA75-E8FD-483B-B49D-6D3CA3B0814E}" type="presParOf" srcId="{C17F3E94-D89E-4546-8E68-68443FB71AE3}" destId="{8237B43D-7C6E-4359-A660-DA1577D5960E}" srcOrd="4" destOrd="0" presId="urn:microsoft.com/office/officeart/2008/layout/PictureStrips"/>
    <dgm:cxn modelId="{8943AF1D-921E-4A0E-909E-E745901F3C1F}" type="presParOf" srcId="{8237B43D-7C6E-4359-A660-DA1577D5960E}" destId="{BE331A51-C706-428B-9799-F8C8C4D700C7}" srcOrd="0" destOrd="0" presId="urn:microsoft.com/office/officeart/2008/layout/PictureStrips"/>
    <dgm:cxn modelId="{D91388F9-2159-4E5A-8144-0595CB195C1D}" type="presParOf" srcId="{8237B43D-7C6E-4359-A660-DA1577D5960E}" destId="{401F5AF0-13AC-4F01-B4DA-DC233978416A}" srcOrd="1" destOrd="0" presId="urn:microsoft.com/office/officeart/2008/layout/PictureStrips"/>
    <dgm:cxn modelId="{97D8F329-0C80-48E4-9418-F5A9204EA178}" type="presParOf" srcId="{C17F3E94-D89E-4546-8E68-68443FB71AE3}" destId="{4462EDDF-AE87-4195-9C50-45EA3C06A088}" srcOrd="5" destOrd="0" presId="urn:microsoft.com/office/officeart/2008/layout/PictureStrips"/>
    <dgm:cxn modelId="{42F7B5EF-F79C-4B3F-8039-3F9CAF1A2C00}" type="presParOf" srcId="{C17F3E94-D89E-4546-8E68-68443FB71AE3}" destId="{E9A5C542-6C7B-49C1-8E32-1F020F31AC74}" srcOrd="6" destOrd="0" presId="urn:microsoft.com/office/officeart/2008/layout/PictureStrips"/>
    <dgm:cxn modelId="{3A8EF0AC-7A78-422D-AE6F-1A99995DB02C}" type="presParOf" srcId="{E9A5C542-6C7B-49C1-8E32-1F020F31AC74}" destId="{E899BCA4-A0F7-4A1A-BB97-0879B8EC985F}" srcOrd="0" destOrd="0" presId="urn:microsoft.com/office/officeart/2008/layout/PictureStrips"/>
    <dgm:cxn modelId="{A6B3D68C-23DF-4C6D-AFB9-526FFB7FCAAB}" type="presParOf" srcId="{E9A5C542-6C7B-49C1-8E32-1F020F31AC74}" destId="{BC2CF1B4-EB4C-4F0E-93FC-EE6FC659092D}" srcOrd="1" destOrd="0" presId="urn:microsoft.com/office/officeart/2008/layout/PictureStrips"/>
    <dgm:cxn modelId="{5409094B-C8FB-4B1D-AADC-E177660436DE}" type="presParOf" srcId="{C17F3E94-D89E-4546-8E68-68443FB71AE3}" destId="{3D752FC1-A6A3-4F76-B989-4CFE686CE842}" srcOrd="7" destOrd="0" presId="urn:microsoft.com/office/officeart/2008/layout/PictureStrips"/>
    <dgm:cxn modelId="{54BA266F-86F5-458E-B124-8556CC30CFFE}" type="presParOf" srcId="{C17F3E94-D89E-4546-8E68-68443FB71AE3}" destId="{48528297-E0AE-4481-889D-0CCE33FAF37A}" srcOrd="8" destOrd="0" presId="urn:microsoft.com/office/officeart/2008/layout/PictureStrips"/>
    <dgm:cxn modelId="{21FC3859-C2FA-4184-9213-B53DA7320115}" type="presParOf" srcId="{48528297-E0AE-4481-889D-0CCE33FAF37A}" destId="{4D593C43-FC82-4045-BB47-0F0FBFAFB8C6}" srcOrd="0" destOrd="0" presId="urn:microsoft.com/office/officeart/2008/layout/PictureStrips"/>
    <dgm:cxn modelId="{8846DC3D-8103-47AC-B909-F5051F61B659}" type="presParOf" srcId="{48528297-E0AE-4481-889D-0CCE33FAF37A}" destId="{E5C2FCC6-A817-478C-996D-0A0132F57C9E}" srcOrd="1" destOrd="0" presId="urn:microsoft.com/office/officeart/2008/layout/PictureStrips"/>
    <dgm:cxn modelId="{F76FFD44-D301-4484-A864-4810194CD2C2}" type="presParOf" srcId="{C17F3E94-D89E-4546-8E68-68443FB71AE3}" destId="{B4EE3E0C-4188-4BE3-A166-F1DA55C18683}" srcOrd="9" destOrd="0" presId="urn:microsoft.com/office/officeart/2008/layout/PictureStrips"/>
    <dgm:cxn modelId="{D24A815D-1A94-4110-9C4E-212BD94DB4E2}" type="presParOf" srcId="{C17F3E94-D89E-4546-8E68-68443FB71AE3}" destId="{9F26CD26-180F-4DBE-AF29-30CE11EB73B2}" srcOrd="10" destOrd="0" presId="urn:microsoft.com/office/officeart/2008/layout/PictureStrips"/>
    <dgm:cxn modelId="{522C22A8-46E3-4637-B5B4-0055ECC64458}" type="presParOf" srcId="{9F26CD26-180F-4DBE-AF29-30CE11EB73B2}" destId="{8AD6962A-9281-4BF8-8297-1D22C1DACCC6}" srcOrd="0" destOrd="0" presId="urn:microsoft.com/office/officeart/2008/layout/PictureStrips"/>
    <dgm:cxn modelId="{C0E4A3E3-A901-4FA4-83BD-9897FDA3AEED}" type="presParOf" srcId="{9F26CD26-180F-4DBE-AF29-30CE11EB73B2}" destId="{4A47E504-C44E-42A4-AF32-673DEDFFC2A3}" srcOrd="1" destOrd="0" presId="urn:microsoft.com/office/officeart/2008/layout/PictureStrips"/>
    <dgm:cxn modelId="{21D49434-2958-479C-8E8E-A1BE9E349EA9}" type="presParOf" srcId="{C17F3E94-D89E-4546-8E68-68443FB71AE3}" destId="{D92DB4D2-83B8-4BB9-BF03-84D04B74B5B3}" srcOrd="11" destOrd="0" presId="urn:microsoft.com/office/officeart/2008/layout/PictureStrips"/>
    <dgm:cxn modelId="{00CCDC15-76D3-45BB-9502-AB825586F8F4}" type="presParOf" srcId="{C17F3E94-D89E-4546-8E68-68443FB71AE3}" destId="{65E080A8-5268-44B9-A6EF-D7F7B0F96EF8}" srcOrd="12" destOrd="0" presId="urn:microsoft.com/office/officeart/2008/layout/PictureStrips"/>
    <dgm:cxn modelId="{9AE18DDC-D75B-453A-8822-01E6B079E321}" type="presParOf" srcId="{65E080A8-5268-44B9-A6EF-D7F7B0F96EF8}" destId="{0F31E72B-0296-4F54-83D4-255C9C15AECB}" srcOrd="0" destOrd="0" presId="urn:microsoft.com/office/officeart/2008/layout/PictureStrips"/>
    <dgm:cxn modelId="{FDA4888D-8C7A-460D-8DCA-91A83402A311}" type="presParOf" srcId="{65E080A8-5268-44B9-A6EF-D7F7B0F96EF8}" destId="{AFFDEBE4-6B18-44DB-BD49-69A6ADAC7A97}"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246724-FBE1-44B2-B88B-9C1B1644C5D6}" type="doc">
      <dgm:prSet loTypeId="urn:microsoft.com/office/officeart/2005/8/layout/hList3" loCatId="list" qsTypeId="urn:microsoft.com/office/officeart/2005/8/quickstyle/simple5" qsCatId="simple" csTypeId="urn:microsoft.com/office/officeart/2005/8/colors/accent3_1" csCatId="accent3" phldr="1"/>
      <dgm:spPr/>
      <dgm:t>
        <a:bodyPr/>
        <a:lstStyle/>
        <a:p>
          <a:endParaRPr lang="ru-RU"/>
        </a:p>
      </dgm:t>
    </dgm:pt>
    <dgm:pt modelId="{F6BFF0D6-0152-48A1-A235-2139D37A9244}">
      <dgm:prSet custT="1"/>
      <dgm:spPr/>
      <dgm:t>
        <a:bodyPr/>
        <a:lstStyle/>
        <a:p>
          <a:pPr rtl="0"/>
          <a:r>
            <a:rPr lang="uk-UA" sz="2400" dirty="0" smtClean="0"/>
            <a:t>керування навчанням передається тому, хто навчається</a:t>
          </a:r>
          <a:endParaRPr lang="ru-RU" sz="2400" dirty="0"/>
        </a:p>
      </dgm:t>
    </dgm:pt>
    <dgm:pt modelId="{5CE04B96-01AA-4C30-86D1-8A5F069EA8AD}" type="parTrans" cxnId="{006E519C-46DE-47A5-8683-8AC126E86BC6}">
      <dgm:prSet/>
      <dgm:spPr/>
      <dgm:t>
        <a:bodyPr/>
        <a:lstStyle/>
        <a:p>
          <a:endParaRPr lang="ru-RU"/>
        </a:p>
      </dgm:t>
    </dgm:pt>
    <dgm:pt modelId="{43861B30-336A-42AD-B696-9EABC420873D}" type="sibTrans" cxnId="{006E519C-46DE-47A5-8683-8AC126E86BC6}">
      <dgm:prSet/>
      <dgm:spPr/>
      <dgm:t>
        <a:bodyPr/>
        <a:lstStyle/>
        <a:p>
          <a:endParaRPr lang="ru-RU"/>
        </a:p>
      </dgm:t>
    </dgm:pt>
    <dgm:pt modelId="{8DB1DFC8-6693-4F66-AD78-3E4BDA200CFC}">
      <dgm:prSet custT="1"/>
      <dgm:spPr/>
      <dgm:t>
        <a:bodyPr/>
        <a:lstStyle/>
        <a:p>
          <a:pPr rtl="0"/>
          <a:r>
            <a:rPr lang="uk-UA" sz="2400" dirty="0" smtClean="0"/>
            <a:t>здійснюється «змішане» керування: учню пропонується окреслити ту стратегію навчання, яку він вважає найбільш придатною для себе</a:t>
          </a:r>
          <a:endParaRPr lang="uk-UA" sz="2400" noProof="0" dirty="0"/>
        </a:p>
      </dgm:t>
    </dgm:pt>
    <dgm:pt modelId="{350BE269-448C-4C42-9359-C2EC5CDECC34}" type="parTrans" cxnId="{EDEDAF5F-B74E-4716-A371-0B5A132CF288}">
      <dgm:prSet/>
      <dgm:spPr/>
      <dgm:t>
        <a:bodyPr/>
        <a:lstStyle/>
        <a:p>
          <a:endParaRPr lang="ru-RU"/>
        </a:p>
      </dgm:t>
    </dgm:pt>
    <dgm:pt modelId="{F44B5DCE-1441-4102-BB68-29C5FED1404A}" type="sibTrans" cxnId="{EDEDAF5F-B74E-4716-A371-0B5A132CF288}">
      <dgm:prSet/>
      <dgm:spPr/>
      <dgm:t>
        <a:bodyPr/>
        <a:lstStyle/>
        <a:p>
          <a:endParaRPr lang="ru-RU"/>
        </a:p>
      </dgm:t>
    </dgm:pt>
    <dgm:pt modelId="{01AC2CCC-5439-4107-9FFB-02B6AC260785}">
      <dgm:prSet/>
      <dgm:spPr/>
      <dgm:t>
        <a:bodyPr/>
        <a:lstStyle/>
        <a:p>
          <a:pPr rtl="0"/>
          <a:r>
            <a:rPr lang="uk-UA" b="1" noProof="0" dirty="0" smtClean="0"/>
            <a:t>Шляхи індивідуалізації навчання </a:t>
          </a:r>
          <a:endParaRPr lang="uk-UA" b="1" noProof="0" dirty="0"/>
        </a:p>
      </dgm:t>
    </dgm:pt>
    <dgm:pt modelId="{105477FA-7BC7-4963-9110-7ED9F531CFCC}" type="parTrans" cxnId="{9240195F-47D9-4A24-B43E-70F8E3CBBCAB}">
      <dgm:prSet/>
      <dgm:spPr/>
      <dgm:t>
        <a:bodyPr/>
        <a:lstStyle/>
        <a:p>
          <a:endParaRPr lang="ru-RU"/>
        </a:p>
      </dgm:t>
    </dgm:pt>
    <dgm:pt modelId="{DB5EAFAC-A995-46DB-8DA7-BA7226D473D7}" type="sibTrans" cxnId="{9240195F-47D9-4A24-B43E-70F8E3CBBCAB}">
      <dgm:prSet/>
      <dgm:spPr/>
      <dgm:t>
        <a:bodyPr/>
        <a:lstStyle/>
        <a:p>
          <a:endParaRPr lang="ru-RU"/>
        </a:p>
      </dgm:t>
    </dgm:pt>
    <dgm:pt modelId="{8ADB71C8-BC50-4D9A-A450-2A53A9244F44}">
      <dgm:prSet custT="1"/>
      <dgm:spPr/>
      <dgm:t>
        <a:bodyPr/>
        <a:lstStyle/>
        <a:p>
          <a:pPr rtl="0"/>
          <a:r>
            <a:rPr lang="uk-UA" sz="2400" dirty="0" smtClean="0"/>
            <a:t>вибір навчального матеріалу, темпу і форм його подання повністю визначається на етапі створення програмного засобу</a:t>
          </a:r>
          <a:endParaRPr lang="uk-UA" sz="2400" noProof="0" dirty="0"/>
        </a:p>
      </dgm:t>
    </dgm:pt>
    <dgm:pt modelId="{2FF41787-2792-452D-BC28-1EC21C4651FD}" type="parTrans" cxnId="{08AB99EB-E94D-421D-8FEA-C714BAC563D7}">
      <dgm:prSet/>
      <dgm:spPr/>
      <dgm:t>
        <a:bodyPr/>
        <a:lstStyle/>
        <a:p>
          <a:endParaRPr lang="ru-RU"/>
        </a:p>
      </dgm:t>
    </dgm:pt>
    <dgm:pt modelId="{BC327963-C2BC-4D51-A23F-55085872FF74}" type="sibTrans" cxnId="{08AB99EB-E94D-421D-8FEA-C714BAC563D7}">
      <dgm:prSet/>
      <dgm:spPr/>
      <dgm:t>
        <a:bodyPr/>
        <a:lstStyle/>
        <a:p>
          <a:endParaRPr lang="ru-RU"/>
        </a:p>
      </dgm:t>
    </dgm:pt>
    <dgm:pt modelId="{AC7D2F3F-D6CB-4F44-A6D9-EDAD8E6BD75B}" type="pres">
      <dgm:prSet presAssocID="{D7246724-FBE1-44B2-B88B-9C1B1644C5D6}" presName="composite" presStyleCnt="0">
        <dgm:presLayoutVars>
          <dgm:chMax val="1"/>
          <dgm:dir/>
          <dgm:resizeHandles val="exact"/>
        </dgm:presLayoutVars>
      </dgm:prSet>
      <dgm:spPr/>
      <dgm:t>
        <a:bodyPr/>
        <a:lstStyle/>
        <a:p>
          <a:endParaRPr lang="ru-RU"/>
        </a:p>
      </dgm:t>
    </dgm:pt>
    <dgm:pt modelId="{F80BC1EE-ABB5-491E-8E92-C1FBE7013347}" type="pres">
      <dgm:prSet presAssocID="{01AC2CCC-5439-4107-9FFB-02B6AC260785}" presName="roof" presStyleLbl="dkBgShp" presStyleIdx="0" presStyleCnt="2" custLinFactNeighborX="-1007" custLinFactNeighborY="-8594"/>
      <dgm:spPr/>
      <dgm:t>
        <a:bodyPr/>
        <a:lstStyle/>
        <a:p>
          <a:endParaRPr lang="ru-RU"/>
        </a:p>
      </dgm:t>
    </dgm:pt>
    <dgm:pt modelId="{27D9F451-EA6C-41AF-900E-3A9029492DEB}" type="pres">
      <dgm:prSet presAssocID="{01AC2CCC-5439-4107-9FFB-02B6AC260785}" presName="pillars" presStyleCnt="0"/>
      <dgm:spPr/>
    </dgm:pt>
    <dgm:pt modelId="{A7A7AAB5-B258-4ECF-8AEB-0690460CC8F7}" type="pres">
      <dgm:prSet presAssocID="{01AC2CCC-5439-4107-9FFB-02B6AC260785}" presName="pillar1" presStyleLbl="node1" presStyleIdx="0" presStyleCnt="3" custScaleX="84739">
        <dgm:presLayoutVars>
          <dgm:bulletEnabled val="1"/>
        </dgm:presLayoutVars>
      </dgm:prSet>
      <dgm:spPr/>
      <dgm:t>
        <a:bodyPr/>
        <a:lstStyle/>
        <a:p>
          <a:endParaRPr lang="ru-RU"/>
        </a:p>
      </dgm:t>
    </dgm:pt>
    <dgm:pt modelId="{DF13DED0-5EC7-4B8B-BD45-EE24D02C3583}" type="pres">
      <dgm:prSet presAssocID="{F6BFF0D6-0152-48A1-A235-2139D37A9244}" presName="pillarX" presStyleLbl="node1" presStyleIdx="1" presStyleCnt="3" custScaleX="116700">
        <dgm:presLayoutVars>
          <dgm:bulletEnabled val="1"/>
        </dgm:presLayoutVars>
      </dgm:prSet>
      <dgm:spPr/>
      <dgm:t>
        <a:bodyPr/>
        <a:lstStyle/>
        <a:p>
          <a:endParaRPr lang="ru-RU"/>
        </a:p>
      </dgm:t>
    </dgm:pt>
    <dgm:pt modelId="{112F7D1F-D2EA-4A6C-A821-06692C685DCF}" type="pres">
      <dgm:prSet presAssocID="{8DB1DFC8-6693-4F66-AD78-3E4BDA200CFC}" presName="pillarX" presStyleLbl="node1" presStyleIdx="2" presStyleCnt="3" custLinFactNeighborX="91" custLinFactNeighborY="877">
        <dgm:presLayoutVars>
          <dgm:bulletEnabled val="1"/>
        </dgm:presLayoutVars>
      </dgm:prSet>
      <dgm:spPr/>
      <dgm:t>
        <a:bodyPr/>
        <a:lstStyle/>
        <a:p>
          <a:endParaRPr lang="ru-RU"/>
        </a:p>
      </dgm:t>
    </dgm:pt>
    <dgm:pt modelId="{A8114EE2-7D3D-402F-9F71-05A8CC2173B6}" type="pres">
      <dgm:prSet presAssocID="{01AC2CCC-5439-4107-9FFB-02B6AC260785}" presName="base" presStyleLbl="dkBgShp" presStyleIdx="1" presStyleCnt="2"/>
      <dgm:spPr/>
    </dgm:pt>
  </dgm:ptLst>
  <dgm:cxnLst>
    <dgm:cxn modelId="{EE5CE99A-63FD-4AC4-A614-3ED5B702BFD0}" type="presOf" srcId="{8ADB71C8-BC50-4D9A-A450-2A53A9244F44}" destId="{A7A7AAB5-B258-4ECF-8AEB-0690460CC8F7}" srcOrd="0" destOrd="0" presId="urn:microsoft.com/office/officeart/2005/8/layout/hList3"/>
    <dgm:cxn modelId="{EDEDAF5F-B74E-4716-A371-0B5A132CF288}" srcId="{01AC2CCC-5439-4107-9FFB-02B6AC260785}" destId="{8DB1DFC8-6693-4F66-AD78-3E4BDA200CFC}" srcOrd="2" destOrd="0" parTransId="{350BE269-448C-4C42-9359-C2EC5CDECC34}" sibTransId="{F44B5DCE-1441-4102-BB68-29C5FED1404A}"/>
    <dgm:cxn modelId="{006E519C-46DE-47A5-8683-8AC126E86BC6}" srcId="{01AC2CCC-5439-4107-9FFB-02B6AC260785}" destId="{F6BFF0D6-0152-48A1-A235-2139D37A9244}" srcOrd="1" destOrd="0" parTransId="{5CE04B96-01AA-4C30-86D1-8A5F069EA8AD}" sibTransId="{43861B30-336A-42AD-B696-9EABC420873D}"/>
    <dgm:cxn modelId="{8A4C796F-5D1A-46B7-86C9-8C4884C29655}" type="presOf" srcId="{D7246724-FBE1-44B2-B88B-9C1B1644C5D6}" destId="{AC7D2F3F-D6CB-4F44-A6D9-EDAD8E6BD75B}" srcOrd="0" destOrd="0" presId="urn:microsoft.com/office/officeart/2005/8/layout/hList3"/>
    <dgm:cxn modelId="{AC9621AA-E463-402F-9F5F-4CA9EE24304C}" type="presOf" srcId="{01AC2CCC-5439-4107-9FFB-02B6AC260785}" destId="{F80BC1EE-ABB5-491E-8E92-C1FBE7013347}" srcOrd="0" destOrd="0" presId="urn:microsoft.com/office/officeart/2005/8/layout/hList3"/>
    <dgm:cxn modelId="{44A29607-C920-45DE-9508-A4ADCDD25FD6}" type="presOf" srcId="{F6BFF0D6-0152-48A1-A235-2139D37A9244}" destId="{DF13DED0-5EC7-4B8B-BD45-EE24D02C3583}" srcOrd="0" destOrd="0" presId="urn:microsoft.com/office/officeart/2005/8/layout/hList3"/>
    <dgm:cxn modelId="{08AB99EB-E94D-421D-8FEA-C714BAC563D7}" srcId="{01AC2CCC-5439-4107-9FFB-02B6AC260785}" destId="{8ADB71C8-BC50-4D9A-A450-2A53A9244F44}" srcOrd="0" destOrd="0" parTransId="{2FF41787-2792-452D-BC28-1EC21C4651FD}" sibTransId="{BC327963-C2BC-4D51-A23F-55085872FF74}"/>
    <dgm:cxn modelId="{9240195F-47D9-4A24-B43E-70F8E3CBBCAB}" srcId="{D7246724-FBE1-44B2-B88B-9C1B1644C5D6}" destId="{01AC2CCC-5439-4107-9FFB-02B6AC260785}" srcOrd="0" destOrd="0" parTransId="{105477FA-7BC7-4963-9110-7ED9F531CFCC}" sibTransId="{DB5EAFAC-A995-46DB-8DA7-BA7226D473D7}"/>
    <dgm:cxn modelId="{DA3F2336-C287-4420-AB21-6D461D3AD0EC}" type="presOf" srcId="{8DB1DFC8-6693-4F66-AD78-3E4BDA200CFC}" destId="{112F7D1F-D2EA-4A6C-A821-06692C685DCF}" srcOrd="0" destOrd="0" presId="urn:microsoft.com/office/officeart/2005/8/layout/hList3"/>
    <dgm:cxn modelId="{82BD2E35-6513-41BB-8326-51870DFA3A15}" type="presParOf" srcId="{AC7D2F3F-D6CB-4F44-A6D9-EDAD8E6BD75B}" destId="{F80BC1EE-ABB5-491E-8E92-C1FBE7013347}" srcOrd="0" destOrd="0" presId="urn:microsoft.com/office/officeart/2005/8/layout/hList3"/>
    <dgm:cxn modelId="{55357DDF-3743-4C5C-B84B-3CF78DBD953B}" type="presParOf" srcId="{AC7D2F3F-D6CB-4F44-A6D9-EDAD8E6BD75B}" destId="{27D9F451-EA6C-41AF-900E-3A9029492DEB}" srcOrd="1" destOrd="0" presId="urn:microsoft.com/office/officeart/2005/8/layout/hList3"/>
    <dgm:cxn modelId="{82D2DC94-FF21-4A60-A221-44A430EC4F29}" type="presParOf" srcId="{27D9F451-EA6C-41AF-900E-3A9029492DEB}" destId="{A7A7AAB5-B258-4ECF-8AEB-0690460CC8F7}" srcOrd="0" destOrd="0" presId="urn:microsoft.com/office/officeart/2005/8/layout/hList3"/>
    <dgm:cxn modelId="{C3355388-A67C-449E-BFB5-0D3F29FFA21F}" type="presParOf" srcId="{27D9F451-EA6C-41AF-900E-3A9029492DEB}" destId="{DF13DED0-5EC7-4B8B-BD45-EE24D02C3583}" srcOrd="1" destOrd="0" presId="urn:microsoft.com/office/officeart/2005/8/layout/hList3"/>
    <dgm:cxn modelId="{298A5688-7EC9-49E0-B357-DD54F5CD0DAB}" type="presParOf" srcId="{27D9F451-EA6C-41AF-900E-3A9029492DEB}" destId="{112F7D1F-D2EA-4A6C-A821-06692C685DCF}" srcOrd="2" destOrd="0" presId="urn:microsoft.com/office/officeart/2005/8/layout/hList3"/>
    <dgm:cxn modelId="{259C33C8-3338-472A-A489-8F7B56D0E25C}" type="presParOf" srcId="{AC7D2F3F-D6CB-4F44-A6D9-EDAD8E6BD75B}" destId="{A8114EE2-7D3D-402F-9F71-05A8CC2173B6}" srcOrd="2" destOrd="0" presId="urn:microsoft.com/office/officeart/2005/8/layout/hList3"/>
  </dgm:cxnLst>
  <dgm:bg>
    <a:gradFill>
      <a:gsLst>
        <a:gs pos="0">
          <a:schemeClr val="accent3">
            <a:hueOff val="0"/>
            <a:satOff val="0"/>
            <a:lumOff val="0"/>
            <a:tint val="100000"/>
            <a:shade val="85000"/>
            <a:satMod val="100000"/>
            <a:lumMod val="100000"/>
            <a:alpha val="48000"/>
          </a:schemeClr>
        </a:gs>
        <a:gs pos="100000">
          <a:schemeClr val="accent3">
            <a:hueOff val="0"/>
            <a:satOff val="0"/>
            <a:lumOff val="0"/>
            <a:alphaOff val="0"/>
            <a:tint val="90000"/>
            <a:shade val="100000"/>
            <a:satMod val="150000"/>
            <a:lumMod val="100000"/>
          </a:schemeClr>
        </a:gs>
      </a:gsLst>
      <a:path path="circle">
        <a:fillToRect l="100000" t="100000" r="100000" b="100000"/>
      </a:path>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CFC0DB-B9BF-4162-B59A-02325C6D72D7}"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ru-RU"/>
        </a:p>
      </dgm:t>
    </dgm:pt>
    <dgm:pt modelId="{95507DC4-82FD-4FFB-8668-05CBEE80DD15}">
      <dgm:prSet phldrT="[Текст]" custT="1"/>
      <dgm:spPr/>
      <dgm:t>
        <a:bodyPr/>
        <a:lstStyle/>
        <a:p>
          <a:r>
            <a:rPr lang="uk-UA" sz="3200" b="1" dirty="0" smtClean="0"/>
            <a:t>Ознаки комп'ютерної залежності</a:t>
          </a:r>
          <a:endParaRPr lang="ru-RU" sz="3200" b="1" dirty="0"/>
        </a:p>
      </dgm:t>
    </dgm:pt>
    <dgm:pt modelId="{23127011-D58B-4D1B-A908-1409D4BA046E}" type="parTrans" cxnId="{C9165652-7E09-427C-B08C-25E0E410AF1F}">
      <dgm:prSet/>
      <dgm:spPr/>
      <dgm:t>
        <a:bodyPr/>
        <a:lstStyle/>
        <a:p>
          <a:endParaRPr lang="ru-RU"/>
        </a:p>
      </dgm:t>
    </dgm:pt>
    <dgm:pt modelId="{D373E3D8-E5F4-49FA-BBF5-4B6571B2530D}" type="sibTrans" cxnId="{C9165652-7E09-427C-B08C-25E0E410AF1F}">
      <dgm:prSet/>
      <dgm:spPr/>
      <dgm:t>
        <a:bodyPr/>
        <a:lstStyle/>
        <a:p>
          <a:endParaRPr lang="ru-RU"/>
        </a:p>
      </dgm:t>
    </dgm:pt>
    <dgm:pt modelId="{5B078C67-43AD-473D-A02C-89233DB3D399}">
      <dgm:prSet phldrT="[Текст]"/>
      <dgm:spPr/>
      <dgm:t>
        <a:bodyPr/>
        <a:lstStyle/>
        <a:p>
          <a:pPr algn="just"/>
          <a:r>
            <a:rPr lang="uk-UA" dirty="0" smtClean="0"/>
            <a:t> пропуски шкільних занять через комп’ютерну </a:t>
          </a:r>
          <a:r>
            <a:rPr lang="uk-UA" dirty="0" smtClean="0"/>
            <a:t>гру;</a:t>
          </a:r>
          <a:endParaRPr lang="ru-RU" dirty="0"/>
        </a:p>
      </dgm:t>
    </dgm:pt>
    <dgm:pt modelId="{262DB2B6-7CF5-44EE-A96C-851B787A6C28}" type="parTrans" cxnId="{23A06CBC-75C2-4EED-BEE1-3992B589F8A7}">
      <dgm:prSet/>
      <dgm:spPr/>
      <dgm:t>
        <a:bodyPr/>
        <a:lstStyle/>
        <a:p>
          <a:endParaRPr lang="ru-RU"/>
        </a:p>
      </dgm:t>
    </dgm:pt>
    <dgm:pt modelId="{F5010C81-44A1-4FEA-8BE1-B613C30F6380}" type="sibTrans" cxnId="{23A06CBC-75C2-4EED-BEE1-3992B589F8A7}">
      <dgm:prSet/>
      <dgm:spPr/>
      <dgm:t>
        <a:bodyPr/>
        <a:lstStyle/>
        <a:p>
          <a:endParaRPr lang="ru-RU"/>
        </a:p>
      </dgm:t>
    </dgm:pt>
    <dgm:pt modelId="{AB98DE53-16DB-4227-BEF1-64B7AB95F329}">
      <dgm:prSet/>
      <dgm:spPr/>
      <dgm:t>
        <a:bodyPr/>
        <a:lstStyle/>
        <a:p>
          <a:pPr algn="just"/>
          <a:r>
            <a:rPr lang="uk-UA" dirty="0" smtClean="0"/>
            <a:t>просиджування біля комп’ютера в нічний час;</a:t>
          </a:r>
          <a:endParaRPr lang="ru-RU" dirty="0"/>
        </a:p>
      </dgm:t>
    </dgm:pt>
    <dgm:pt modelId="{55C14540-F7D7-4C61-8865-DF9EE83430BA}" type="parTrans" cxnId="{1E48D578-9E04-4F0E-9B1B-76D9445687A3}">
      <dgm:prSet/>
      <dgm:spPr/>
      <dgm:t>
        <a:bodyPr/>
        <a:lstStyle/>
        <a:p>
          <a:endParaRPr lang="ru-RU"/>
        </a:p>
      </dgm:t>
    </dgm:pt>
    <dgm:pt modelId="{E9A2375A-B0F6-402A-B8C7-09D02C7F2C3B}" type="sibTrans" cxnId="{1E48D578-9E04-4F0E-9B1B-76D9445687A3}">
      <dgm:prSet/>
      <dgm:spPr/>
      <dgm:t>
        <a:bodyPr/>
        <a:lstStyle/>
        <a:p>
          <a:endParaRPr lang="ru-RU"/>
        </a:p>
      </dgm:t>
    </dgm:pt>
    <dgm:pt modelId="{21CBC5FA-D7F0-4FC0-ADD1-CE8492FEB110}">
      <dgm:prSet/>
      <dgm:spPr/>
      <dgm:t>
        <a:bodyPr/>
        <a:lstStyle/>
        <a:p>
          <a:pPr algn="just"/>
          <a:r>
            <a:rPr lang="uk-UA" dirty="0" smtClean="0"/>
            <a:t>прийом їжі під час комп’ютерної гри;</a:t>
          </a:r>
          <a:endParaRPr lang="ru-RU" dirty="0"/>
        </a:p>
      </dgm:t>
    </dgm:pt>
    <dgm:pt modelId="{27771357-0876-4D72-8DCC-83347A9B3D50}" type="parTrans" cxnId="{25891DA4-1C1B-4B37-A337-D9AE2FED8E1E}">
      <dgm:prSet/>
      <dgm:spPr/>
      <dgm:t>
        <a:bodyPr/>
        <a:lstStyle/>
        <a:p>
          <a:endParaRPr lang="ru-RU"/>
        </a:p>
      </dgm:t>
    </dgm:pt>
    <dgm:pt modelId="{974531FB-4F71-4C5B-B4AB-3D882FF124AF}" type="sibTrans" cxnId="{25891DA4-1C1B-4B37-A337-D9AE2FED8E1E}">
      <dgm:prSet/>
      <dgm:spPr/>
      <dgm:t>
        <a:bodyPr/>
        <a:lstStyle/>
        <a:p>
          <a:endParaRPr lang="ru-RU"/>
        </a:p>
      </dgm:t>
    </dgm:pt>
    <dgm:pt modelId="{DE3FB243-5A49-4A81-8008-0AB622EC860C}">
      <dgm:prSet/>
      <dgm:spPr/>
      <dgm:t>
        <a:bodyPr/>
        <a:lstStyle/>
        <a:p>
          <a:pPr algn="just"/>
          <a:r>
            <a:rPr lang="uk-UA" dirty="0" smtClean="0"/>
            <a:t>асоціювання себе з героями комп’ютерних ігор;</a:t>
          </a:r>
          <a:endParaRPr lang="ru-RU" dirty="0"/>
        </a:p>
      </dgm:t>
    </dgm:pt>
    <dgm:pt modelId="{A67C6D33-949C-4CBC-A9AE-4CA7FD0C55D4}" type="parTrans" cxnId="{854B0C04-C630-4319-A46F-72BCF4D553C8}">
      <dgm:prSet/>
      <dgm:spPr/>
      <dgm:t>
        <a:bodyPr/>
        <a:lstStyle/>
        <a:p>
          <a:endParaRPr lang="ru-RU"/>
        </a:p>
      </dgm:t>
    </dgm:pt>
    <dgm:pt modelId="{7475380A-8568-4F6C-8D33-E0B182D4D8C9}" type="sibTrans" cxnId="{854B0C04-C630-4319-A46F-72BCF4D553C8}">
      <dgm:prSet/>
      <dgm:spPr/>
      <dgm:t>
        <a:bodyPr/>
        <a:lstStyle/>
        <a:p>
          <a:endParaRPr lang="ru-RU"/>
        </a:p>
      </dgm:t>
    </dgm:pt>
    <dgm:pt modelId="{2CE18F57-FFFB-4B11-B1E5-48134C3322B0}">
      <dgm:prSet/>
      <dgm:spPr/>
      <dgm:t>
        <a:bodyPr/>
        <a:lstStyle/>
        <a:p>
          <a:pPr algn="just"/>
          <a:r>
            <a:rPr lang="uk-UA" dirty="0" smtClean="0"/>
            <a:t>відсутність інших захоплень, крім комп’ютерних ігор;</a:t>
          </a:r>
          <a:endParaRPr lang="ru-RU" dirty="0"/>
        </a:p>
      </dgm:t>
    </dgm:pt>
    <dgm:pt modelId="{0DE544D6-77B1-4270-A7FE-E85E93E7EAD0}" type="parTrans" cxnId="{9509A459-A78D-416B-863E-D9B8F163DC4C}">
      <dgm:prSet/>
      <dgm:spPr/>
      <dgm:t>
        <a:bodyPr/>
        <a:lstStyle/>
        <a:p>
          <a:endParaRPr lang="ru-RU"/>
        </a:p>
      </dgm:t>
    </dgm:pt>
    <dgm:pt modelId="{5AE3B5EC-78C2-419C-8770-D4D9353968E9}" type="sibTrans" cxnId="{9509A459-A78D-416B-863E-D9B8F163DC4C}">
      <dgm:prSet/>
      <dgm:spPr/>
      <dgm:t>
        <a:bodyPr/>
        <a:lstStyle/>
        <a:p>
          <a:endParaRPr lang="ru-RU"/>
        </a:p>
      </dgm:t>
    </dgm:pt>
    <dgm:pt modelId="{6170DC17-4D20-4A4E-879C-91024B9E06D7}">
      <dgm:prSet/>
      <dgm:spPr/>
      <dgm:t>
        <a:bodyPr/>
        <a:lstStyle/>
        <a:p>
          <a:pPr algn="just"/>
          <a:r>
            <a:rPr lang="uk-UA" dirty="0" smtClean="0"/>
            <a:t>віддавання перевага комп’ютерним іграм, а не спілкуванню;</a:t>
          </a:r>
          <a:endParaRPr lang="ru-RU" dirty="0"/>
        </a:p>
      </dgm:t>
    </dgm:pt>
    <dgm:pt modelId="{A3620D80-4326-4658-8354-A8EE13BB523B}" type="parTrans" cxnId="{1945DDB2-50D8-429D-817F-6222E69C13FC}">
      <dgm:prSet/>
      <dgm:spPr/>
      <dgm:t>
        <a:bodyPr/>
        <a:lstStyle/>
        <a:p>
          <a:endParaRPr lang="ru-RU"/>
        </a:p>
      </dgm:t>
    </dgm:pt>
    <dgm:pt modelId="{F5A14A31-4092-46BD-8AE7-8AABAD5FB332}" type="sibTrans" cxnId="{1945DDB2-50D8-429D-817F-6222E69C13FC}">
      <dgm:prSet/>
      <dgm:spPr/>
      <dgm:t>
        <a:bodyPr/>
        <a:lstStyle/>
        <a:p>
          <a:endParaRPr lang="ru-RU"/>
        </a:p>
      </dgm:t>
    </dgm:pt>
    <dgm:pt modelId="{86E8192A-47DE-457C-BC68-EC61BC8E7AFF}">
      <dgm:prSet/>
      <dgm:spPr/>
      <dgm:t>
        <a:bodyPr/>
        <a:lstStyle/>
        <a:p>
          <a:pPr algn="just"/>
          <a:r>
            <a:rPr lang="uk-UA" dirty="0" smtClean="0"/>
            <a:t>загальний час, проведений за грою, перевищує час виконання домашніх завдань, прогулянок, спілкування з батьками й однолітками, інших захоплень;</a:t>
          </a:r>
          <a:endParaRPr lang="ru-RU" dirty="0"/>
        </a:p>
      </dgm:t>
    </dgm:pt>
    <dgm:pt modelId="{BA7089F4-2B0C-4192-A338-B5D4B509A7DE}" type="parTrans" cxnId="{4662CF29-21B0-4BF7-80F4-452B46DEF00B}">
      <dgm:prSet/>
      <dgm:spPr/>
      <dgm:t>
        <a:bodyPr/>
        <a:lstStyle/>
        <a:p>
          <a:endParaRPr lang="ru-RU"/>
        </a:p>
      </dgm:t>
    </dgm:pt>
    <dgm:pt modelId="{DFA44D9A-DF25-4377-AEEE-419AD56E14A6}" type="sibTrans" cxnId="{4662CF29-21B0-4BF7-80F4-452B46DEF00B}">
      <dgm:prSet/>
      <dgm:spPr/>
      <dgm:t>
        <a:bodyPr/>
        <a:lstStyle/>
        <a:p>
          <a:endParaRPr lang="ru-RU"/>
        </a:p>
      </dgm:t>
    </dgm:pt>
    <dgm:pt modelId="{93D39E45-BBF1-449C-B521-244DD9DB5E17}">
      <dgm:prSet/>
      <dgm:spPr/>
      <dgm:t>
        <a:bodyPr/>
        <a:lstStyle/>
        <a:p>
          <a:pPr algn="just"/>
          <a:r>
            <a:rPr lang="uk-UA" dirty="0" smtClean="0"/>
            <a:t>дитина не уявляє, чим себе зайняти, коли комп’ютер зламався;</a:t>
          </a:r>
          <a:endParaRPr lang="ru-RU" dirty="0"/>
        </a:p>
      </dgm:t>
    </dgm:pt>
    <dgm:pt modelId="{CA9B15D7-5C3A-4A58-A814-744F0BE55090}" type="parTrans" cxnId="{DA8BF1A9-F0C9-4FCB-94E4-C06E147142FC}">
      <dgm:prSet/>
      <dgm:spPr/>
      <dgm:t>
        <a:bodyPr/>
        <a:lstStyle/>
        <a:p>
          <a:endParaRPr lang="ru-RU"/>
        </a:p>
      </dgm:t>
    </dgm:pt>
    <dgm:pt modelId="{14C6398B-27E7-4FD2-8E0B-47FAAA773761}" type="sibTrans" cxnId="{DA8BF1A9-F0C9-4FCB-94E4-C06E147142FC}">
      <dgm:prSet/>
      <dgm:spPr/>
      <dgm:t>
        <a:bodyPr/>
        <a:lstStyle/>
        <a:p>
          <a:endParaRPr lang="ru-RU"/>
        </a:p>
      </dgm:t>
    </dgm:pt>
    <dgm:pt modelId="{1CEAC994-B222-463F-9055-8194C015069D}">
      <dgm:prSet/>
      <dgm:spPr/>
      <dgm:t>
        <a:bodyPr/>
        <a:lstStyle/>
        <a:p>
          <a:pPr algn="just"/>
          <a:r>
            <a:rPr lang="uk-UA" dirty="0" smtClean="0"/>
            <a:t>конфлікти з батьками та їх шантажування у відповідь на заборону проводити час за комп’ютером.</a:t>
          </a:r>
          <a:endParaRPr lang="ru-RU" dirty="0"/>
        </a:p>
      </dgm:t>
    </dgm:pt>
    <dgm:pt modelId="{72672B35-017C-450D-A2C8-2573EAEEFD7A}" type="parTrans" cxnId="{8549A6DF-FE32-4CD6-B6C6-58CF83448B39}">
      <dgm:prSet/>
      <dgm:spPr/>
      <dgm:t>
        <a:bodyPr/>
        <a:lstStyle/>
        <a:p>
          <a:endParaRPr lang="ru-RU"/>
        </a:p>
      </dgm:t>
    </dgm:pt>
    <dgm:pt modelId="{2859FAF5-5D41-4561-B9DF-25F2E66FB58E}" type="sibTrans" cxnId="{8549A6DF-FE32-4CD6-B6C6-58CF83448B39}">
      <dgm:prSet/>
      <dgm:spPr/>
      <dgm:t>
        <a:bodyPr/>
        <a:lstStyle/>
        <a:p>
          <a:endParaRPr lang="ru-RU"/>
        </a:p>
      </dgm:t>
    </dgm:pt>
    <dgm:pt modelId="{538186EE-1E8C-4E62-83E1-F6A9A5BC2D61}" type="pres">
      <dgm:prSet presAssocID="{BCCFC0DB-B9BF-4162-B59A-02325C6D72D7}" presName="Name0" presStyleCnt="0">
        <dgm:presLayoutVars>
          <dgm:dir/>
          <dgm:animLvl val="lvl"/>
          <dgm:resizeHandles val="exact"/>
        </dgm:presLayoutVars>
      </dgm:prSet>
      <dgm:spPr/>
      <dgm:t>
        <a:bodyPr/>
        <a:lstStyle/>
        <a:p>
          <a:endParaRPr lang="ru-RU"/>
        </a:p>
      </dgm:t>
    </dgm:pt>
    <dgm:pt modelId="{AD521AC2-9DA4-4EFD-A37C-CA726B6031D7}" type="pres">
      <dgm:prSet presAssocID="{95507DC4-82FD-4FFB-8668-05CBEE80DD15}" presName="composite" presStyleCnt="0"/>
      <dgm:spPr/>
    </dgm:pt>
    <dgm:pt modelId="{EAC0F15A-B662-4AED-9930-55FBF0EBB718}" type="pres">
      <dgm:prSet presAssocID="{95507DC4-82FD-4FFB-8668-05CBEE80DD15}" presName="parTx" presStyleLbl="alignNode1" presStyleIdx="0" presStyleCnt="1">
        <dgm:presLayoutVars>
          <dgm:chMax val="0"/>
          <dgm:chPref val="0"/>
          <dgm:bulletEnabled val="1"/>
        </dgm:presLayoutVars>
      </dgm:prSet>
      <dgm:spPr/>
      <dgm:t>
        <a:bodyPr/>
        <a:lstStyle/>
        <a:p>
          <a:endParaRPr lang="ru-RU"/>
        </a:p>
      </dgm:t>
    </dgm:pt>
    <dgm:pt modelId="{68FA07DC-2780-4859-B276-99FDC0FA2926}" type="pres">
      <dgm:prSet presAssocID="{95507DC4-82FD-4FFB-8668-05CBEE80DD15}" presName="desTx" presStyleLbl="alignAccFollowNode1" presStyleIdx="0" presStyleCnt="1">
        <dgm:presLayoutVars>
          <dgm:bulletEnabled val="1"/>
        </dgm:presLayoutVars>
      </dgm:prSet>
      <dgm:spPr/>
      <dgm:t>
        <a:bodyPr/>
        <a:lstStyle/>
        <a:p>
          <a:endParaRPr lang="ru-RU"/>
        </a:p>
      </dgm:t>
    </dgm:pt>
  </dgm:ptLst>
  <dgm:cxnLst>
    <dgm:cxn modelId="{1E48D578-9E04-4F0E-9B1B-76D9445687A3}" srcId="{95507DC4-82FD-4FFB-8668-05CBEE80DD15}" destId="{AB98DE53-16DB-4227-BEF1-64B7AB95F329}" srcOrd="1" destOrd="0" parTransId="{55C14540-F7D7-4C61-8865-DF9EE83430BA}" sibTransId="{E9A2375A-B0F6-402A-B8C7-09D02C7F2C3B}"/>
    <dgm:cxn modelId="{DA8BF1A9-F0C9-4FCB-94E4-C06E147142FC}" srcId="{95507DC4-82FD-4FFB-8668-05CBEE80DD15}" destId="{93D39E45-BBF1-449C-B521-244DD9DB5E17}" srcOrd="7" destOrd="0" parTransId="{CA9B15D7-5C3A-4A58-A814-744F0BE55090}" sibTransId="{14C6398B-27E7-4FD2-8E0B-47FAAA773761}"/>
    <dgm:cxn modelId="{21E7E742-9C8A-400A-8D7B-29D9FC4E389B}" type="presOf" srcId="{95507DC4-82FD-4FFB-8668-05CBEE80DD15}" destId="{EAC0F15A-B662-4AED-9930-55FBF0EBB718}" srcOrd="0" destOrd="0" presId="urn:microsoft.com/office/officeart/2005/8/layout/hList1"/>
    <dgm:cxn modelId="{7064E106-2702-4ED7-BFA4-A98E4F1A5BF1}" type="presOf" srcId="{BCCFC0DB-B9BF-4162-B59A-02325C6D72D7}" destId="{538186EE-1E8C-4E62-83E1-F6A9A5BC2D61}" srcOrd="0" destOrd="0" presId="urn:microsoft.com/office/officeart/2005/8/layout/hList1"/>
    <dgm:cxn modelId="{15785E62-ED09-4AF1-9E8A-300A25CFAED7}" type="presOf" srcId="{6170DC17-4D20-4A4E-879C-91024B9E06D7}" destId="{68FA07DC-2780-4859-B276-99FDC0FA2926}" srcOrd="0" destOrd="5" presId="urn:microsoft.com/office/officeart/2005/8/layout/hList1"/>
    <dgm:cxn modelId="{25891DA4-1C1B-4B37-A337-D9AE2FED8E1E}" srcId="{95507DC4-82FD-4FFB-8668-05CBEE80DD15}" destId="{21CBC5FA-D7F0-4FC0-ADD1-CE8492FEB110}" srcOrd="2" destOrd="0" parTransId="{27771357-0876-4D72-8DCC-83347A9B3D50}" sibTransId="{974531FB-4F71-4C5B-B4AB-3D882FF124AF}"/>
    <dgm:cxn modelId="{27B490EF-5EFB-4E8F-9500-7EEA5989EE71}" type="presOf" srcId="{5B078C67-43AD-473D-A02C-89233DB3D399}" destId="{68FA07DC-2780-4859-B276-99FDC0FA2926}" srcOrd="0" destOrd="0" presId="urn:microsoft.com/office/officeart/2005/8/layout/hList1"/>
    <dgm:cxn modelId="{9E307C85-2CC6-48D7-8179-A905C493E8E2}" type="presOf" srcId="{86E8192A-47DE-457C-BC68-EC61BC8E7AFF}" destId="{68FA07DC-2780-4859-B276-99FDC0FA2926}" srcOrd="0" destOrd="6" presId="urn:microsoft.com/office/officeart/2005/8/layout/hList1"/>
    <dgm:cxn modelId="{4662CF29-21B0-4BF7-80F4-452B46DEF00B}" srcId="{95507DC4-82FD-4FFB-8668-05CBEE80DD15}" destId="{86E8192A-47DE-457C-BC68-EC61BC8E7AFF}" srcOrd="6" destOrd="0" parTransId="{BA7089F4-2B0C-4192-A338-B5D4B509A7DE}" sibTransId="{DFA44D9A-DF25-4377-AEEE-419AD56E14A6}"/>
    <dgm:cxn modelId="{8549A6DF-FE32-4CD6-B6C6-58CF83448B39}" srcId="{95507DC4-82FD-4FFB-8668-05CBEE80DD15}" destId="{1CEAC994-B222-463F-9055-8194C015069D}" srcOrd="8" destOrd="0" parTransId="{72672B35-017C-450D-A2C8-2573EAEEFD7A}" sibTransId="{2859FAF5-5D41-4561-B9DF-25F2E66FB58E}"/>
    <dgm:cxn modelId="{9509A459-A78D-416B-863E-D9B8F163DC4C}" srcId="{95507DC4-82FD-4FFB-8668-05CBEE80DD15}" destId="{2CE18F57-FFFB-4B11-B1E5-48134C3322B0}" srcOrd="4" destOrd="0" parTransId="{0DE544D6-77B1-4270-A7FE-E85E93E7EAD0}" sibTransId="{5AE3B5EC-78C2-419C-8770-D4D9353968E9}"/>
    <dgm:cxn modelId="{C9165652-7E09-427C-B08C-25E0E410AF1F}" srcId="{BCCFC0DB-B9BF-4162-B59A-02325C6D72D7}" destId="{95507DC4-82FD-4FFB-8668-05CBEE80DD15}" srcOrd="0" destOrd="0" parTransId="{23127011-D58B-4D1B-A908-1409D4BA046E}" sibTransId="{D373E3D8-E5F4-49FA-BBF5-4B6571B2530D}"/>
    <dgm:cxn modelId="{375C2480-362F-4A8E-A5CE-8EC229FE8FCC}" type="presOf" srcId="{AB98DE53-16DB-4227-BEF1-64B7AB95F329}" destId="{68FA07DC-2780-4859-B276-99FDC0FA2926}" srcOrd="0" destOrd="1" presId="urn:microsoft.com/office/officeart/2005/8/layout/hList1"/>
    <dgm:cxn modelId="{1945DDB2-50D8-429D-817F-6222E69C13FC}" srcId="{95507DC4-82FD-4FFB-8668-05CBEE80DD15}" destId="{6170DC17-4D20-4A4E-879C-91024B9E06D7}" srcOrd="5" destOrd="0" parTransId="{A3620D80-4326-4658-8354-A8EE13BB523B}" sibTransId="{F5A14A31-4092-46BD-8AE7-8AABAD5FB332}"/>
    <dgm:cxn modelId="{155A935A-FA18-4A9C-8D92-DA76D2ADFCA6}" type="presOf" srcId="{1CEAC994-B222-463F-9055-8194C015069D}" destId="{68FA07DC-2780-4859-B276-99FDC0FA2926}" srcOrd="0" destOrd="8" presId="urn:microsoft.com/office/officeart/2005/8/layout/hList1"/>
    <dgm:cxn modelId="{23A06CBC-75C2-4EED-BEE1-3992B589F8A7}" srcId="{95507DC4-82FD-4FFB-8668-05CBEE80DD15}" destId="{5B078C67-43AD-473D-A02C-89233DB3D399}" srcOrd="0" destOrd="0" parTransId="{262DB2B6-7CF5-44EE-A96C-851B787A6C28}" sibTransId="{F5010C81-44A1-4FEA-8BE1-B613C30F6380}"/>
    <dgm:cxn modelId="{854B0C04-C630-4319-A46F-72BCF4D553C8}" srcId="{95507DC4-82FD-4FFB-8668-05CBEE80DD15}" destId="{DE3FB243-5A49-4A81-8008-0AB622EC860C}" srcOrd="3" destOrd="0" parTransId="{A67C6D33-949C-4CBC-A9AE-4CA7FD0C55D4}" sibTransId="{7475380A-8568-4F6C-8D33-E0B182D4D8C9}"/>
    <dgm:cxn modelId="{55241E48-DFAC-4A49-BE46-A353158F7DCC}" type="presOf" srcId="{93D39E45-BBF1-449C-B521-244DD9DB5E17}" destId="{68FA07DC-2780-4859-B276-99FDC0FA2926}" srcOrd="0" destOrd="7" presId="urn:microsoft.com/office/officeart/2005/8/layout/hList1"/>
    <dgm:cxn modelId="{7EBA52FA-0EF2-4D55-8A4F-040DD5C2AE6A}" type="presOf" srcId="{DE3FB243-5A49-4A81-8008-0AB622EC860C}" destId="{68FA07DC-2780-4859-B276-99FDC0FA2926}" srcOrd="0" destOrd="3" presId="urn:microsoft.com/office/officeart/2005/8/layout/hList1"/>
    <dgm:cxn modelId="{C10C9316-1745-412A-B4AF-8DA771DB9DB4}" type="presOf" srcId="{2CE18F57-FFFB-4B11-B1E5-48134C3322B0}" destId="{68FA07DC-2780-4859-B276-99FDC0FA2926}" srcOrd="0" destOrd="4" presId="urn:microsoft.com/office/officeart/2005/8/layout/hList1"/>
    <dgm:cxn modelId="{BC6A8488-F098-405A-8EA9-7759B4A37A2D}" type="presOf" srcId="{21CBC5FA-D7F0-4FC0-ADD1-CE8492FEB110}" destId="{68FA07DC-2780-4859-B276-99FDC0FA2926}" srcOrd="0" destOrd="2" presId="urn:microsoft.com/office/officeart/2005/8/layout/hList1"/>
    <dgm:cxn modelId="{9E2BD9C0-D778-44EB-BB79-647578B44AAE}" type="presParOf" srcId="{538186EE-1E8C-4E62-83E1-F6A9A5BC2D61}" destId="{AD521AC2-9DA4-4EFD-A37C-CA726B6031D7}" srcOrd="0" destOrd="0" presId="urn:microsoft.com/office/officeart/2005/8/layout/hList1"/>
    <dgm:cxn modelId="{B896C7FF-02B3-41FE-8663-4110BAADB672}" type="presParOf" srcId="{AD521AC2-9DA4-4EFD-A37C-CA726B6031D7}" destId="{EAC0F15A-B662-4AED-9930-55FBF0EBB718}" srcOrd="0" destOrd="0" presId="urn:microsoft.com/office/officeart/2005/8/layout/hList1"/>
    <dgm:cxn modelId="{BF201038-BFC9-42CA-8EA7-F4E187D3C212}" type="presParOf" srcId="{AD521AC2-9DA4-4EFD-A37C-CA726B6031D7}" destId="{68FA07DC-2780-4859-B276-99FDC0FA292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C300E32-BCE7-4B14-BD9D-EFA8DD39B088}" type="doc">
      <dgm:prSet loTypeId="urn:microsoft.com/office/officeart/2005/8/layout/hList6" loCatId="list" qsTypeId="urn:microsoft.com/office/officeart/2005/8/quickstyle/simple5" qsCatId="simple" csTypeId="urn:microsoft.com/office/officeart/2005/8/colors/colorful1" csCatId="colorful" phldr="1"/>
      <dgm:spPr/>
      <dgm:t>
        <a:bodyPr/>
        <a:lstStyle/>
        <a:p>
          <a:endParaRPr lang="ru-RU"/>
        </a:p>
      </dgm:t>
    </dgm:pt>
    <dgm:pt modelId="{68032744-598C-4253-B897-70BCF289F862}">
      <dgm:prSet phldrT="[Текст]"/>
      <dgm:spPr/>
      <dgm:t>
        <a:bodyPr/>
        <a:lstStyle/>
        <a:p>
          <a:r>
            <a:rPr lang="uk-UA" dirty="0" err="1" smtClean="0"/>
            <a:t>Аудіал</a:t>
          </a:r>
          <a:r>
            <a:rPr lang="uk-UA" dirty="0" smtClean="0"/>
            <a:t> (25%) </a:t>
          </a:r>
          <a:endParaRPr lang="ru-RU" dirty="0"/>
        </a:p>
      </dgm:t>
    </dgm:pt>
    <dgm:pt modelId="{1346E492-DB08-4405-8525-E50B8E7F9C0E}" type="parTrans" cxnId="{960A2B0A-F37C-4A7B-B5D5-1C07C5C48111}">
      <dgm:prSet/>
      <dgm:spPr/>
      <dgm:t>
        <a:bodyPr/>
        <a:lstStyle/>
        <a:p>
          <a:endParaRPr lang="ru-RU"/>
        </a:p>
      </dgm:t>
    </dgm:pt>
    <dgm:pt modelId="{B4FC9048-2185-4B93-9EB9-3C69E3215E3D}" type="sibTrans" cxnId="{960A2B0A-F37C-4A7B-B5D5-1C07C5C48111}">
      <dgm:prSet/>
      <dgm:spPr/>
      <dgm:t>
        <a:bodyPr/>
        <a:lstStyle/>
        <a:p>
          <a:endParaRPr lang="ru-RU"/>
        </a:p>
      </dgm:t>
    </dgm:pt>
    <dgm:pt modelId="{9E783FB5-8686-4775-B47F-6E40FF67AF4F}">
      <dgm:prSet phldrT="[Текст]"/>
      <dgm:spPr/>
      <dgm:t>
        <a:bodyPr/>
        <a:lstStyle/>
        <a:p>
          <a:r>
            <a:rPr lang="uk-UA" dirty="0" smtClean="0"/>
            <a:t>пам’ятає те, що бачив, запам’ятовує картинами (образне мислення добре розвинене)</a:t>
          </a:r>
          <a:endParaRPr lang="ru-RU" dirty="0"/>
        </a:p>
      </dgm:t>
    </dgm:pt>
    <dgm:pt modelId="{99ADB100-C0C6-443D-968F-52849AA84E9D}" type="parTrans" cxnId="{9AB6C907-0CB3-481A-BC7A-0DDBEAEE9AE6}">
      <dgm:prSet/>
      <dgm:spPr/>
      <dgm:t>
        <a:bodyPr/>
        <a:lstStyle/>
        <a:p>
          <a:endParaRPr lang="ru-RU"/>
        </a:p>
      </dgm:t>
    </dgm:pt>
    <dgm:pt modelId="{A7BC9C16-22FE-49B9-B62E-C286A0A5E16A}" type="sibTrans" cxnId="{9AB6C907-0CB3-481A-BC7A-0DDBEAEE9AE6}">
      <dgm:prSet/>
      <dgm:spPr/>
      <dgm:t>
        <a:bodyPr/>
        <a:lstStyle/>
        <a:p>
          <a:endParaRPr lang="ru-RU"/>
        </a:p>
      </dgm:t>
    </dgm:pt>
    <dgm:pt modelId="{C9C8A719-2BD2-437E-82C3-255869680241}">
      <dgm:prSet phldrT="[Текст]"/>
      <dgm:spPr/>
      <dgm:t>
        <a:bodyPr/>
        <a:lstStyle/>
        <a:p>
          <a:r>
            <a:rPr lang="uk-UA" dirty="0" smtClean="0"/>
            <a:t>запам’ятовує те, що обговорював і слухав</a:t>
          </a:r>
          <a:endParaRPr lang="ru-RU" dirty="0"/>
        </a:p>
      </dgm:t>
    </dgm:pt>
    <dgm:pt modelId="{82BBEC36-1DA6-4A2A-BC86-E4A5342BAFFC}" type="parTrans" cxnId="{3FA4E170-BA76-4E0B-941B-39FBC6B3561C}">
      <dgm:prSet/>
      <dgm:spPr/>
      <dgm:t>
        <a:bodyPr/>
        <a:lstStyle/>
        <a:p>
          <a:endParaRPr lang="ru-RU"/>
        </a:p>
      </dgm:t>
    </dgm:pt>
    <dgm:pt modelId="{78904817-BDED-4814-97E1-379CB4670869}" type="sibTrans" cxnId="{3FA4E170-BA76-4E0B-941B-39FBC6B3561C}">
      <dgm:prSet/>
      <dgm:spPr/>
      <dgm:t>
        <a:bodyPr/>
        <a:lstStyle/>
        <a:p>
          <a:endParaRPr lang="ru-RU"/>
        </a:p>
      </dgm:t>
    </dgm:pt>
    <dgm:pt modelId="{C01B753B-20C1-4AD4-9DAD-31C2BE003622}">
      <dgm:prSet phldrT="[Текст]"/>
      <dgm:spPr/>
      <dgm:t>
        <a:bodyPr/>
        <a:lstStyle/>
        <a:p>
          <a:r>
            <a:rPr lang="uk-UA" dirty="0" err="1" smtClean="0"/>
            <a:t>Кінестетик</a:t>
          </a:r>
          <a:r>
            <a:rPr lang="uk-UA" dirty="0" smtClean="0"/>
            <a:t> (40%)</a:t>
          </a:r>
          <a:endParaRPr lang="ru-RU" dirty="0"/>
        </a:p>
      </dgm:t>
    </dgm:pt>
    <dgm:pt modelId="{669A0126-7446-4522-B7F8-E2B7C1CB8976}" type="parTrans" cxnId="{B62B42A7-C375-4E5A-AB88-FD8C6B06C366}">
      <dgm:prSet/>
      <dgm:spPr/>
      <dgm:t>
        <a:bodyPr/>
        <a:lstStyle/>
        <a:p>
          <a:endParaRPr lang="ru-RU"/>
        </a:p>
      </dgm:t>
    </dgm:pt>
    <dgm:pt modelId="{883CB14A-4038-473D-8C3A-59B3E92BF507}" type="sibTrans" cxnId="{B62B42A7-C375-4E5A-AB88-FD8C6B06C366}">
      <dgm:prSet/>
      <dgm:spPr/>
      <dgm:t>
        <a:bodyPr/>
        <a:lstStyle/>
        <a:p>
          <a:endParaRPr lang="ru-RU"/>
        </a:p>
      </dgm:t>
    </dgm:pt>
    <dgm:pt modelId="{97C3E1E8-31AC-402F-A711-4B18C03CDD42}">
      <dgm:prSet phldrT="[Текст]"/>
      <dgm:spPr/>
      <dgm:t>
        <a:bodyPr/>
        <a:lstStyle/>
        <a:p>
          <a:r>
            <a:rPr lang="uk-UA" dirty="0" smtClean="0"/>
            <a:t>пам’ятає загальне враження; запам’ятовує, коли рухається, торкається та нюхає</a:t>
          </a:r>
          <a:endParaRPr lang="ru-RU" dirty="0"/>
        </a:p>
      </dgm:t>
    </dgm:pt>
    <dgm:pt modelId="{D5596A5E-19C4-48BA-8522-8E93FA27518D}" type="parTrans" cxnId="{92BB1C3E-FD22-4967-9132-527006C9764A}">
      <dgm:prSet/>
      <dgm:spPr/>
      <dgm:t>
        <a:bodyPr/>
        <a:lstStyle/>
        <a:p>
          <a:endParaRPr lang="ru-RU"/>
        </a:p>
      </dgm:t>
    </dgm:pt>
    <dgm:pt modelId="{35E20F27-9694-4EA5-A97C-F344E7D3BFFB}" type="sibTrans" cxnId="{92BB1C3E-FD22-4967-9132-527006C9764A}">
      <dgm:prSet/>
      <dgm:spPr/>
      <dgm:t>
        <a:bodyPr/>
        <a:lstStyle/>
        <a:p>
          <a:endParaRPr lang="ru-RU"/>
        </a:p>
      </dgm:t>
    </dgm:pt>
    <dgm:pt modelId="{11872F79-F8FE-45E4-9203-426B45C96640}">
      <dgm:prSet phldrT="[Текст]"/>
      <dgm:spPr/>
      <dgm:t>
        <a:bodyPr/>
        <a:lstStyle/>
        <a:p>
          <a:r>
            <a:rPr lang="uk-UA" dirty="0" err="1" smtClean="0"/>
            <a:t>Візуал</a:t>
          </a:r>
          <a:r>
            <a:rPr lang="uk-UA" dirty="0" smtClean="0"/>
            <a:t> (35%)</a:t>
          </a:r>
          <a:endParaRPr lang="ru-RU" dirty="0"/>
        </a:p>
      </dgm:t>
    </dgm:pt>
    <dgm:pt modelId="{551C19F0-D183-4768-8537-835279AF45FC}" type="sibTrans" cxnId="{AD9FEC42-B520-4334-B5B3-6A311D336C75}">
      <dgm:prSet/>
      <dgm:spPr/>
      <dgm:t>
        <a:bodyPr/>
        <a:lstStyle/>
        <a:p>
          <a:endParaRPr lang="ru-RU"/>
        </a:p>
      </dgm:t>
    </dgm:pt>
    <dgm:pt modelId="{BA10B365-CC80-4CCC-9025-3D8EB9DF307C}" type="parTrans" cxnId="{AD9FEC42-B520-4334-B5B3-6A311D336C75}">
      <dgm:prSet/>
      <dgm:spPr/>
      <dgm:t>
        <a:bodyPr/>
        <a:lstStyle/>
        <a:p>
          <a:endParaRPr lang="ru-RU"/>
        </a:p>
      </dgm:t>
    </dgm:pt>
    <dgm:pt modelId="{02662EE3-6590-489E-9F7D-8CEBD9720829}" type="pres">
      <dgm:prSet presAssocID="{7C300E32-BCE7-4B14-BD9D-EFA8DD39B088}" presName="Name0" presStyleCnt="0">
        <dgm:presLayoutVars>
          <dgm:dir/>
          <dgm:resizeHandles val="exact"/>
        </dgm:presLayoutVars>
      </dgm:prSet>
      <dgm:spPr/>
      <dgm:t>
        <a:bodyPr/>
        <a:lstStyle/>
        <a:p>
          <a:endParaRPr lang="ru-RU"/>
        </a:p>
      </dgm:t>
    </dgm:pt>
    <dgm:pt modelId="{05FD6D29-A9A6-4C2A-9E55-684F45A7CD66}" type="pres">
      <dgm:prSet presAssocID="{68032744-598C-4253-B897-70BCF289F862}" presName="node" presStyleLbl="node1" presStyleIdx="0" presStyleCnt="3">
        <dgm:presLayoutVars>
          <dgm:bulletEnabled val="1"/>
        </dgm:presLayoutVars>
      </dgm:prSet>
      <dgm:spPr/>
      <dgm:t>
        <a:bodyPr/>
        <a:lstStyle/>
        <a:p>
          <a:endParaRPr lang="ru-RU"/>
        </a:p>
      </dgm:t>
    </dgm:pt>
    <dgm:pt modelId="{59C642B9-E2F9-417F-97B4-B71833686006}" type="pres">
      <dgm:prSet presAssocID="{B4FC9048-2185-4B93-9EB9-3C69E3215E3D}" presName="sibTrans" presStyleCnt="0"/>
      <dgm:spPr/>
    </dgm:pt>
    <dgm:pt modelId="{8E3A0EAA-A8DC-471B-AFE2-6EF9EC00BAF4}" type="pres">
      <dgm:prSet presAssocID="{11872F79-F8FE-45E4-9203-426B45C96640}" presName="node" presStyleLbl="node1" presStyleIdx="1" presStyleCnt="3">
        <dgm:presLayoutVars>
          <dgm:bulletEnabled val="1"/>
        </dgm:presLayoutVars>
      </dgm:prSet>
      <dgm:spPr/>
      <dgm:t>
        <a:bodyPr/>
        <a:lstStyle/>
        <a:p>
          <a:endParaRPr lang="ru-RU"/>
        </a:p>
      </dgm:t>
    </dgm:pt>
    <dgm:pt modelId="{7F76A5DC-ADB0-45DB-91E6-9D91C40EF682}" type="pres">
      <dgm:prSet presAssocID="{551C19F0-D183-4768-8537-835279AF45FC}" presName="sibTrans" presStyleCnt="0"/>
      <dgm:spPr/>
    </dgm:pt>
    <dgm:pt modelId="{C694EB17-AA04-4F80-9632-C4B7A243D9F7}" type="pres">
      <dgm:prSet presAssocID="{C01B753B-20C1-4AD4-9DAD-31C2BE003622}" presName="node" presStyleLbl="node1" presStyleIdx="2" presStyleCnt="3">
        <dgm:presLayoutVars>
          <dgm:bulletEnabled val="1"/>
        </dgm:presLayoutVars>
      </dgm:prSet>
      <dgm:spPr/>
      <dgm:t>
        <a:bodyPr/>
        <a:lstStyle/>
        <a:p>
          <a:endParaRPr lang="ru-RU"/>
        </a:p>
      </dgm:t>
    </dgm:pt>
  </dgm:ptLst>
  <dgm:cxnLst>
    <dgm:cxn modelId="{9AB6C907-0CB3-481A-BC7A-0DDBEAEE9AE6}" srcId="{68032744-598C-4253-B897-70BCF289F862}" destId="{9E783FB5-8686-4775-B47F-6E40FF67AF4F}" srcOrd="0" destOrd="0" parTransId="{99ADB100-C0C6-443D-968F-52849AA84E9D}" sibTransId="{A7BC9C16-22FE-49B9-B62E-C286A0A5E16A}"/>
    <dgm:cxn modelId="{6453B28E-736B-4FBA-91FC-D4BE42CFBD2F}" type="presOf" srcId="{C9C8A719-2BD2-437E-82C3-255869680241}" destId="{8E3A0EAA-A8DC-471B-AFE2-6EF9EC00BAF4}" srcOrd="0" destOrd="1" presId="urn:microsoft.com/office/officeart/2005/8/layout/hList6"/>
    <dgm:cxn modelId="{F88C3576-9695-44CA-A51F-5A9540444D1F}" type="presOf" srcId="{11872F79-F8FE-45E4-9203-426B45C96640}" destId="{8E3A0EAA-A8DC-471B-AFE2-6EF9EC00BAF4}" srcOrd="0" destOrd="0" presId="urn:microsoft.com/office/officeart/2005/8/layout/hList6"/>
    <dgm:cxn modelId="{AD9FEC42-B520-4334-B5B3-6A311D336C75}" srcId="{7C300E32-BCE7-4B14-BD9D-EFA8DD39B088}" destId="{11872F79-F8FE-45E4-9203-426B45C96640}" srcOrd="1" destOrd="0" parTransId="{BA10B365-CC80-4CCC-9025-3D8EB9DF307C}" sibTransId="{551C19F0-D183-4768-8537-835279AF45FC}"/>
    <dgm:cxn modelId="{960A2B0A-F37C-4A7B-B5D5-1C07C5C48111}" srcId="{7C300E32-BCE7-4B14-BD9D-EFA8DD39B088}" destId="{68032744-598C-4253-B897-70BCF289F862}" srcOrd="0" destOrd="0" parTransId="{1346E492-DB08-4405-8525-E50B8E7F9C0E}" sibTransId="{B4FC9048-2185-4B93-9EB9-3C69E3215E3D}"/>
    <dgm:cxn modelId="{A5011A2F-B7DB-4445-A377-21E9FB91EC2E}" type="presOf" srcId="{9E783FB5-8686-4775-B47F-6E40FF67AF4F}" destId="{05FD6D29-A9A6-4C2A-9E55-684F45A7CD66}" srcOrd="0" destOrd="1" presId="urn:microsoft.com/office/officeart/2005/8/layout/hList6"/>
    <dgm:cxn modelId="{EF8FD132-194B-47FD-B2E3-C92BDAEEA681}" type="presOf" srcId="{68032744-598C-4253-B897-70BCF289F862}" destId="{05FD6D29-A9A6-4C2A-9E55-684F45A7CD66}" srcOrd="0" destOrd="0" presId="urn:microsoft.com/office/officeart/2005/8/layout/hList6"/>
    <dgm:cxn modelId="{92BB1C3E-FD22-4967-9132-527006C9764A}" srcId="{C01B753B-20C1-4AD4-9DAD-31C2BE003622}" destId="{97C3E1E8-31AC-402F-A711-4B18C03CDD42}" srcOrd="0" destOrd="0" parTransId="{D5596A5E-19C4-48BA-8522-8E93FA27518D}" sibTransId="{35E20F27-9694-4EA5-A97C-F344E7D3BFFB}"/>
    <dgm:cxn modelId="{78FAA031-964B-47F6-8190-6904B515E430}" type="presOf" srcId="{C01B753B-20C1-4AD4-9DAD-31C2BE003622}" destId="{C694EB17-AA04-4F80-9632-C4B7A243D9F7}" srcOrd="0" destOrd="0" presId="urn:microsoft.com/office/officeart/2005/8/layout/hList6"/>
    <dgm:cxn modelId="{3FA4E170-BA76-4E0B-941B-39FBC6B3561C}" srcId="{11872F79-F8FE-45E4-9203-426B45C96640}" destId="{C9C8A719-2BD2-437E-82C3-255869680241}" srcOrd="0" destOrd="0" parTransId="{82BBEC36-1DA6-4A2A-BC86-E4A5342BAFFC}" sibTransId="{78904817-BDED-4814-97E1-379CB4670869}"/>
    <dgm:cxn modelId="{44883BEA-6A9F-4687-97FE-BF1730EB84D0}" type="presOf" srcId="{97C3E1E8-31AC-402F-A711-4B18C03CDD42}" destId="{C694EB17-AA04-4F80-9632-C4B7A243D9F7}" srcOrd="0" destOrd="1" presId="urn:microsoft.com/office/officeart/2005/8/layout/hList6"/>
    <dgm:cxn modelId="{269C2381-ECC4-4A90-886F-95718751D822}" type="presOf" srcId="{7C300E32-BCE7-4B14-BD9D-EFA8DD39B088}" destId="{02662EE3-6590-489E-9F7D-8CEBD9720829}" srcOrd="0" destOrd="0" presId="urn:microsoft.com/office/officeart/2005/8/layout/hList6"/>
    <dgm:cxn modelId="{B62B42A7-C375-4E5A-AB88-FD8C6B06C366}" srcId="{7C300E32-BCE7-4B14-BD9D-EFA8DD39B088}" destId="{C01B753B-20C1-4AD4-9DAD-31C2BE003622}" srcOrd="2" destOrd="0" parTransId="{669A0126-7446-4522-B7F8-E2B7C1CB8976}" sibTransId="{883CB14A-4038-473D-8C3A-59B3E92BF507}"/>
    <dgm:cxn modelId="{032DA95C-9B0D-48AA-B0D7-AE1E66787810}" type="presParOf" srcId="{02662EE3-6590-489E-9F7D-8CEBD9720829}" destId="{05FD6D29-A9A6-4C2A-9E55-684F45A7CD66}" srcOrd="0" destOrd="0" presId="urn:microsoft.com/office/officeart/2005/8/layout/hList6"/>
    <dgm:cxn modelId="{42480E72-5306-484E-A54C-BA8840151867}" type="presParOf" srcId="{02662EE3-6590-489E-9F7D-8CEBD9720829}" destId="{59C642B9-E2F9-417F-97B4-B71833686006}" srcOrd="1" destOrd="0" presId="urn:microsoft.com/office/officeart/2005/8/layout/hList6"/>
    <dgm:cxn modelId="{74D63E01-B089-49C9-8919-80102D1CFA28}" type="presParOf" srcId="{02662EE3-6590-489E-9F7D-8CEBD9720829}" destId="{8E3A0EAA-A8DC-471B-AFE2-6EF9EC00BAF4}" srcOrd="2" destOrd="0" presId="urn:microsoft.com/office/officeart/2005/8/layout/hList6"/>
    <dgm:cxn modelId="{1B4AF114-6CF1-4926-9348-80D17C29E516}" type="presParOf" srcId="{02662EE3-6590-489E-9F7D-8CEBD9720829}" destId="{7F76A5DC-ADB0-45DB-91E6-9D91C40EF682}" srcOrd="3" destOrd="0" presId="urn:microsoft.com/office/officeart/2005/8/layout/hList6"/>
    <dgm:cxn modelId="{884EDE32-947F-4301-9974-C0D786FECE30}" type="presParOf" srcId="{02662EE3-6590-489E-9F7D-8CEBD9720829}" destId="{C694EB17-AA04-4F80-9632-C4B7A243D9F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8BBF54-295C-420B-8E50-4263392E8A45}"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ru-RU"/>
        </a:p>
      </dgm:t>
    </dgm:pt>
    <dgm:pt modelId="{EA7F4AB7-0074-4869-8215-28734B44E0DA}">
      <dgm:prSet phldrT="[Текст]" custT="1"/>
      <dgm:spPr/>
      <dgm:t>
        <a:bodyPr/>
        <a:lstStyle/>
        <a:p>
          <a:r>
            <a:rPr lang="uk-UA" sz="2800" b="1" dirty="0" smtClean="0"/>
            <a:t>Переваги</a:t>
          </a:r>
          <a:r>
            <a:rPr lang="uk-UA" sz="2000" dirty="0" smtClean="0"/>
            <a:t> </a:t>
          </a:r>
          <a:endParaRPr lang="ru-RU" sz="2000" dirty="0"/>
        </a:p>
      </dgm:t>
    </dgm:pt>
    <dgm:pt modelId="{A99F6A66-7C8B-43C1-85B6-C2041FCB0179}" type="parTrans" cxnId="{E44772AD-D3EC-4FF5-96C9-2C04F95A4500}">
      <dgm:prSet/>
      <dgm:spPr/>
      <dgm:t>
        <a:bodyPr/>
        <a:lstStyle/>
        <a:p>
          <a:endParaRPr lang="ru-RU"/>
        </a:p>
      </dgm:t>
    </dgm:pt>
    <dgm:pt modelId="{6C763FB8-54F6-475B-A9C6-CF974A57D108}" type="sibTrans" cxnId="{E44772AD-D3EC-4FF5-96C9-2C04F95A4500}">
      <dgm:prSet/>
      <dgm:spPr/>
      <dgm:t>
        <a:bodyPr/>
        <a:lstStyle/>
        <a:p>
          <a:endParaRPr lang="ru-RU"/>
        </a:p>
      </dgm:t>
    </dgm:pt>
    <dgm:pt modelId="{15770037-FEB3-4B41-9103-3881FF05FA8C}">
      <dgm:prSet phldrT="[Текст]"/>
      <dgm:spPr/>
      <dgm:t>
        <a:bodyPr/>
        <a:lstStyle/>
        <a:p>
          <a:r>
            <a:rPr lang="uk-UA" dirty="0" smtClean="0"/>
            <a:t>індивідуалізація навчання; </a:t>
          </a:r>
          <a:endParaRPr lang="ru-RU" dirty="0"/>
        </a:p>
      </dgm:t>
    </dgm:pt>
    <dgm:pt modelId="{9FEB609F-363C-4894-8B8C-6751D4B55A82}" type="parTrans" cxnId="{09D46C62-04C4-41A0-8EF1-9D146D7BD669}">
      <dgm:prSet/>
      <dgm:spPr/>
      <dgm:t>
        <a:bodyPr/>
        <a:lstStyle/>
        <a:p>
          <a:endParaRPr lang="ru-RU"/>
        </a:p>
      </dgm:t>
    </dgm:pt>
    <dgm:pt modelId="{277DC250-5105-449F-B108-94EBF69763C5}" type="sibTrans" cxnId="{09D46C62-04C4-41A0-8EF1-9D146D7BD669}">
      <dgm:prSet/>
      <dgm:spPr/>
      <dgm:t>
        <a:bodyPr/>
        <a:lstStyle/>
        <a:p>
          <a:endParaRPr lang="ru-RU"/>
        </a:p>
      </dgm:t>
    </dgm:pt>
    <dgm:pt modelId="{2A509B67-7972-4EAD-B584-6BC4ECEB242E}">
      <dgm:prSet/>
      <dgm:spPr/>
      <dgm:t>
        <a:bodyPr/>
        <a:lstStyle/>
        <a:p>
          <a:r>
            <a:rPr lang="uk-UA" dirty="0" smtClean="0"/>
            <a:t>інтенсифікація самостійної роботи учня; </a:t>
          </a:r>
          <a:endParaRPr lang="ru-RU" dirty="0"/>
        </a:p>
      </dgm:t>
    </dgm:pt>
    <dgm:pt modelId="{B5366FAD-1384-4A24-AC5A-C4065F3F4482}" type="parTrans" cxnId="{C2F20C9F-A25F-4A0D-8095-03080B4F0CF1}">
      <dgm:prSet/>
      <dgm:spPr/>
      <dgm:t>
        <a:bodyPr/>
        <a:lstStyle/>
        <a:p>
          <a:endParaRPr lang="ru-RU"/>
        </a:p>
      </dgm:t>
    </dgm:pt>
    <dgm:pt modelId="{E83C9872-F336-4407-9336-C626F025E95A}" type="sibTrans" cxnId="{C2F20C9F-A25F-4A0D-8095-03080B4F0CF1}">
      <dgm:prSet/>
      <dgm:spPr/>
      <dgm:t>
        <a:bodyPr/>
        <a:lstStyle/>
        <a:p>
          <a:endParaRPr lang="ru-RU"/>
        </a:p>
      </dgm:t>
    </dgm:pt>
    <dgm:pt modelId="{C7A28E64-32DF-41C5-8112-FCED0C023846}">
      <dgm:prSet/>
      <dgm:spPr/>
      <dgm:t>
        <a:bodyPr/>
        <a:lstStyle/>
        <a:p>
          <a:r>
            <a:rPr lang="uk-UA" dirty="0" smtClean="0"/>
            <a:t>підвищення мотивації та пізнавальної активності за рахунок різноманітності форм роботи та можливості включення ігрового моменту;</a:t>
          </a:r>
          <a:endParaRPr lang="ru-RU" dirty="0"/>
        </a:p>
      </dgm:t>
    </dgm:pt>
    <dgm:pt modelId="{4D41C495-69FA-4EFE-B370-D9EEA7BD455A}" type="parTrans" cxnId="{5783B9A4-BCD3-4156-8085-8CD4350AF7B6}">
      <dgm:prSet/>
      <dgm:spPr/>
      <dgm:t>
        <a:bodyPr/>
        <a:lstStyle/>
        <a:p>
          <a:endParaRPr lang="ru-RU"/>
        </a:p>
      </dgm:t>
    </dgm:pt>
    <dgm:pt modelId="{95BA5503-066F-4933-A1CB-6BB588D25A36}" type="sibTrans" cxnId="{5783B9A4-BCD3-4156-8085-8CD4350AF7B6}">
      <dgm:prSet/>
      <dgm:spPr/>
      <dgm:t>
        <a:bodyPr/>
        <a:lstStyle/>
        <a:p>
          <a:endParaRPr lang="ru-RU"/>
        </a:p>
      </dgm:t>
    </dgm:pt>
    <dgm:pt modelId="{FE7A2857-E994-4114-8366-14800E4A48DE}">
      <dgm:prSet/>
      <dgm:spPr/>
      <dgm:t>
        <a:bodyPr/>
        <a:lstStyle/>
        <a:p>
          <a:r>
            <a:rPr lang="uk-UA" dirty="0" smtClean="0"/>
            <a:t>зростання обсягу виконуваних на </a:t>
          </a:r>
          <a:r>
            <a:rPr lang="uk-UA" dirty="0" err="1" smtClean="0"/>
            <a:t>уроці</a:t>
          </a:r>
          <a:r>
            <a:rPr lang="uk-UA" dirty="0" smtClean="0"/>
            <a:t> завдань; </a:t>
          </a:r>
          <a:endParaRPr lang="ru-RU" dirty="0"/>
        </a:p>
      </dgm:t>
    </dgm:pt>
    <dgm:pt modelId="{CAABE8F3-7C29-41A5-A306-A89BE6245663}" type="parTrans" cxnId="{B8598CD5-C902-41B1-B98D-D502956E0F2C}">
      <dgm:prSet/>
      <dgm:spPr/>
      <dgm:t>
        <a:bodyPr/>
        <a:lstStyle/>
        <a:p>
          <a:endParaRPr lang="ru-RU"/>
        </a:p>
      </dgm:t>
    </dgm:pt>
    <dgm:pt modelId="{79FA6260-55C1-45D6-A8CE-20D172B08D30}" type="sibTrans" cxnId="{B8598CD5-C902-41B1-B98D-D502956E0F2C}">
      <dgm:prSet/>
      <dgm:spPr/>
      <dgm:t>
        <a:bodyPr/>
        <a:lstStyle/>
        <a:p>
          <a:endParaRPr lang="ru-RU"/>
        </a:p>
      </dgm:t>
    </dgm:pt>
    <dgm:pt modelId="{0D630EED-AEDD-4ADE-921D-FC77C6BB1AFF}">
      <dgm:prSet/>
      <dgm:spPr/>
      <dgm:t>
        <a:bodyPr/>
        <a:lstStyle/>
        <a:p>
          <a:r>
            <a:rPr lang="uk-UA" dirty="0" smtClean="0"/>
            <a:t>розширення інформаційних потоків при використанні </a:t>
          </a:r>
          <a:r>
            <a:rPr lang="uk-UA" dirty="0" err="1" smtClean="0"/>
            <a:t>Internet</a:t>
          </a:r>
          <a:endParaRPr lang="ru-RU" dirty="0"/>
        </a:p>
      </dgm:t>
    </dgm:pt>
    <dgm:pt modelId="{8F740603-BCB8-4FCC-A12F-356E7DF0A66C}" type="parTrans" cxnId="{F9D98D11-2435-4E43-9751-44D5ECA21CA3}">
      <dgm:prSet/>
      <dgm:spPr/>
      <dgm:t>
        <a:bodyPr/>
        <a:lstStyle/>
        <a:p>
          <a:endParaRPr lang="ru-RU"/>
        </a:p>
      </dgm:t>
    </dgm:pt>
    <dgm:pt modelId="{369D791A-CAF2-4BEF-9029-2B60B4DFB0D3}" type="sibTrans" cxnId="{F9D98D11-2435-4E43-9751-44D5ECA21CA3}">
      <dgm:prSet/>
      <dgm:spPr/>
      <dgm:t>
        <a:bodyPr/>
        <a:lstStyle/>
        <a:p>
          <a:endParaRPr lang="ru-RU"/>
        </a:p>
      </dgm:t>
    </dgm:pt>
    <dgm:pt modelId="{76429E4D-45A1-4F1F-8E5D-C142D1A50F49}" type="pres">
      <dgm:prSet presAssocID="{EF8BBF54-295C-420B-8E50-4263392E8A45}" presName="linear" presStyleCnt="0">
        <dgm:presLayoutVars>
          <dgm:dir/>
          <dgm:animLvl val="lvl"/>
          <dgm:resizeHandles val="exact"/>
        </dgm:presLayoutVars>
      </dgm:prSet>
      <dgm:spPr/>
      <dgm:t>
        <a:bodyPr/>
        <a:lstStyle/>
        <a:p>
          <a:endParaRPr lang="ru-RU"/>
        </a:p>
      </dgm:t>
    </dgm:pt>
    <dgm:pt modelId="{DDBC0384-A5CA-463B-B0ED-FF54D1422C56}" type="pres">
      <dgm:prSet presAssocID="{EA7F4AB7-0074-4869-8215-28734B44E0DA}" presName="parentLin" presStyleCnt="0"/>
      <dgm:spPr/>
    </dgm:pt>
    <dgm:pt modelId="{020FCA7C-07C1-4A6F-B867-1F679BD47AC5}" type="pres">
      <dgm:prSet presAssocID="{EA7F4AB7-0074-4869-8215-28734B44E0DA}" presName="parentLeftMargin" presStyleLbl="node1" presStyleIdx="0" presStyleCnt="1"/>
      <dgm:spPr/>
      <dgm:t>
        <a:bodyPr/>
        <a:lstStyle/>
        <a:p>
          <a:endParaRPr lang="ru-RU"/>
        </a:p>
      </dgm:t>
    </dgm:pt>
    <dgm:pt modelId="{894644F9-3DDE-48F4-B964-981455D8479B}" type="pres">
      <dgm:prSet presAssocID="{EA7F4AB7-0074-4869-8215-28734B44E0DA}" presName="parentText" presStyleLbl="node1" presStyleIdx="0" presStyleCnt="1">
        <dgm:presLayoutVars>
          <dgm:chMax val="0"/>
          <dgm:bulletEnabled val="1"/>
        </dgm:presLayoutVars>
      </dgm:prSet>
      <dgm:spPr/>
      <dgm:t>
        <a:bodyPr/>
        <a:lstStyle/>
        <a:p>
          <a:endParaRPr lang="ru-RU"/>
        </a:p>
      </dgm:t>
    </dgm:pt>
    <dgm:pt modelId="{F00F06EC-5374-4809-B737-DDA1378A3855}" type="pres">
      <dgm:prSet presAssocID="{EA7F4AB7-0074-4869-8215-28734B44E0DA}" presName="negativeSpace" presStyleCnt="0"/>
      <dgm:spPr/>
    </dgm:pt>
    <dgm:pt modelId="{8DF874DE-D14F-4693-B8F2-4EA0740E1582}" type="pres">
      <dgm:prSet presAssocID="{EA7F4AB7-0074-4869-8215-28734B44E0DA}" presName="childText" presStyleLbl="conFgAcc1" presStyleIdx="0" presStyleCnt="1">
        <dgm:presLayoutVars>
          <dgm:bulletEnabled val="1"/>
        </dgm:presLayoutVars>
      </dgm:prSet>
      <dgm:spPr/>
      <dgm:t>
        <a:bodyPr/>
        <a:lstStyle/>
        <a:p>
          <a:endParaRPr lang="ru-RU"/>
        </a:p>
      </dgm:t>
    </dgm:pt>
  </dgm:ptLst>
  <dgm:cxnLst>
    <dgm:cxn modelId="{F9D98D11-2435-4E43-9751-44D5ECA21CA3}" srcId="{EA7F4AB7-0074-4869-8215-28734B44E0DA}" destId="{0D630EED-AEDD-4ADE-921D-FC77C6BB1AFF}" srcOrd="4" destOrd="0" parTransId="{8F740603-BCB8-4FCC-A12F-356E7DF0A66C}" sibTransId="{369D791A-CAF2-4BEF-9029-2B60B4DFB0D3}"/>
    <dgm:cxn modelId="{61C22203-02FA-4E4F-8279-CF8ABBCC1B31}" type="presOf" srcId="{FE7A2857-E994-4114-8366-14800E4A48DE}" destId="{8DF874DE-D14F-4693-B8F2-4EA0740E1582}" srcOrd="0" destOrd="3" presId="urn:microsoft.com/office/officeart/2005/8/layout/list1"/>
    <dgm:cxn modelId="{D97D9538-4BA9-44C3-AE73-148D81D0A956}" type="presOf" srcId="{C7A28E64-32DF-41C5-8112-FCED0C023846}" destId="{8DF874DE-D14F-4693-B8F2-4EA0740E1582}" srcOrd="0" destOrd="2" presId="urn:microsoft.com/office/officeart/2005/8/layout/list1"/>
    <dgm:cxn modelId="{5783B9A4-BCD3-4156-8085-8CD4350AF7B6}" srcId="{EA7F4AB7-0074-4869-8215-28734B44E0DA}" destId="{C7A28E64-32DF-41C5-8112-FCED0C023846}" srcOrd="2" destOrd="0" parTransId="{4D41C495-69FA-4EFE-B370-D9EEA7BD455A}" sibTransId="{95BA5503-066F-4933-A1CB-6BB588D25A36}"/>
    <dgm:cxn modelId="{6899C128-DE20-44D0-B9B4-E6E215B4F37C}" type="presOf" srcId="{0D630EED-AEDD-4ADE-921D-FC77C6BB1AFF}" destId="{8DF874DE-D14F-4693-B8F2-4EA0740E1582}" srcOrd="0" destOrd="4" presId="urn:microsoft.com/office/officeart/2005/8/layout/list1"/>
    <dgm:cxn modelId="{F1B891E5-363D-4D9D-B66B-E0F90DADBE3E}" type="presOf" srcId="{EF8BBF54-295C-420B-8E50-4263392E8A45}" destId="{76429E4D-45A1-4F1F-8E5D-C142D1A50F49}" srcOrd="0" destOrd="0" presId="urn:microsoft.com/office/officeart/2005/8/layout/list1"/>
    <dgm:cxn modelId="{09D46C62-04C4-41A0-8EF1-9D146D7BD669}" srcId="{EA7F4AB7-0074-4869-8215-28734B44E0DA}" destId="{15770037-FEB3-4B41-9103-3881FF05FA8C}" srcOrd="0" destOrd="0" parTransId="{9FEB609F-363C-4894-8B8C-6751D4B55A82}" sibTransId="{277DC250-5105-449F-B108-94EBF69763C5}"/>
    <dgm:cxn modelId="{D54854F0-E11F-485E-BBED-6AA5B8CC069D}" type="presOf" srcId="{EA7F4AB7-0074-4869-8215-28734B44E0DA}" destId="{020FCA7C-07C1-4A6F-B867-1F679BD47AC5}" srcOrd="0" destOrd="0" presId="urn:microsoft.com/office/officeart/2005/8/layout/list1"/>
    <dgm:cxn modelId="{E44772AD-D3EC-4FF5-96C9-2C04F95A4500}" srcId="{EF8BBF54-295C-420B-8E50-4263392E8A45}" destId="{EA7F4AB7-0074-4869-8215-28734B44E0DA}" srcOrd="0" destOrd="0" parTransId="{A99F6A66-7C8B-43C1-85B6-C2041FCB0179}" sibTransId="{6C763FB8-54F6-475B-A9C6-CF974A57D108}"/>
    <dgm:cxn modelId="{751D7FCA-26EE-4EAD-A522-FAD0FD1F37F1}" type="presOf" srcId="{15770037-FEB3-4B41-9103-3881FF05FA8C}" destId="{8DF874DE-D14F-4693-B8F2-4EA0740E1582}" srcOrd="0" destOrd="0" presId="urn:microsoft.com/office/officeart/2005/8/layout/list1"/>
    <dgm:cxn modelId="{B8598CD5-C902-41B1-B98D-D502956E0F2C}" srcId="{EA7F4AB7-0074-4869-8215-28734B44E0DA}" destId="{FE7A2857-E994-4114-8366-14800E4A48DE}" srcOrd="3" destOrd="0" parTransId="{CAABE8F3-7C29-41A5-A306-A89BE6245663}" sibTransId="{79FA6260-55C1-45D6-A8CE-20D172B08D30}"/>
    <dgm:cxn modelId="{C2F20C9F-A25F-4A0D-8095-03080B4F0CF1}" srcId="{EA7F4AB7-0074-4869-8215-28734B44E0DA}" destId="{2A509B67-7972-4EAD-B584-6BC4ECEB242E}" srcOrd="1" destOrd="0" parTransId="{B5366FAD-1384-4A24-AC5A-C4065F3F4482}" sibTransId="{E83C9872-F336-4407-9336-C626F025E95A}"/>
    <dgm:cxn modelId="{34B6A5F8-A4B9-4614-A26F-4DF7CC6650B6}" type="presOf" srcId="{EA7F4AB7-0074-4869-8215-28734B44E0DA}" destId="{894644F9-3DDE-48F4-B964-981455D8479B}" srcOrd="1" destOrd="0" presId="urn:microsoft.com/office/officeart/2005/8/layout/list1"/>
    <dgm:cxn modelId="{871937C2-AFB2-4084-BC24-609AA4A0F6E9}" type="presOf" srcId="{2A509B67-7972-4EAD-B584-6BC4ECEB242E}" destId="{8DF874DE-D14F-4693-B8F2-4EA0740E1582}" srcOrd="0" destOrd="1" presId="urn:microsoft.com/office/officeart/2005/8/layout/list1"/>
    <dgm:cxn modelId="{A9FB3750-6885-4098-955B-C385FD41717E}" type="presParOf" srcId="{76429E4D-45A1-4F1F-8E5D-C142D1A50F49}" destId="{DDBC0384-A5CA-463B-B0ED-FF54D1422C56}" srcOrd="0" destOrd="0" presId="urn:microsoft.com/office/officeart/2005/8/layout/list1"/>
    <dgm:cxn modelId="{AE4F8560-CB15-4043-B318-FB8219CAC2DF}" type="presParOf" srcId="{DDBC0384-A5CA-463B-B0ED-FF54D1422C56}" destId="{020FCA7C-07C1-4A6F-B867-1F679BD47AC5}" srcOrd="0" destOrd="0" presId="urn:microsoft.com/office/officeart/2005/8/layout/list1"/>
    <dgm:cxn modelId="{497D7E5B-4193-4537-A44C-0BD683A8A2E8}" type="presParOf" srcId="{DDBC0384-A5CA-463B-B0ED-FF54D1422C56}" destId="{894644F9-3DDE-48F4-B964-981455D8479B}" srcOrd="1" destOrd="0" presId="urn:microsoft.com/office/officeart/2005/8/layout/list1"/>
    <dgm:cxn modelId="{69117704-0D6B-4306-8728-109939C6430E}" type="presParOf" srcId="{76429E4D-45A1-4F1F-8E5D-C142D1A50F49}" destId="{F00F06EC-5374-4809-B737-DDA1378A3855}" srcOrd="1" destOrd="0" presId="urn:microsoft.com/office/officeart/2005/8/layout/list1"/>
    <dgm:cxn modelId="{8702898B-AD3F-4A42-A859-FE357F2C7EE0}" type="presParOf" srcId="{76429E4D-45A1-4F1F-8E5D-C142D1A50F49}" destId="{8DF874DE-D14F-4693-B8F2-4EA0740E1582}"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8BBF54-295C-420B-8E50-4263392E8A45}"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ru-RU"/>
        </a:p>
      </dgm:t>
    </dgm:pt>
    <dgm:pt modelId="{EA7F4AB7-0074-4869-8215-28734B44E0DA}">
      <dgm:prSet phldrT="[Текст]" custT="1"/>
      <dgm:spPr/>
      <dgm:t>
        <a:bodyPr/>
        <a:lstStyle/>
        <a:p>
          <a:r>
            <a:rPr lang="uk-UA" sz="2800" b="1" dirty="0" smtClean="0"/>
            <a:t>Недоліки </a:t>
          </a:r>
          <a:r>
            <a:rPr lang="uk-UA" sz="2000" dirty="0" smtClean="0"/>
            <a:t> </a:t>
          </a:r>
          <a:endParaRPr lang="ru-RU" sz="2000" dirty="0"/>
        </a:p>
      </dgm:t>
    </dgm:pt>
    <dgm:pt modelId="{A99F6A66-7C8B-43C1-85B6-C2041FCB0179}" type="parTrans" cxnId="{E44772AD-D3EC-4FF5-96C9-2C04F95A4500}">
      <dgm:prSet/>
      <dgm:spPr/>
      <dgm:t>
        <a:bodyPr/>
        <a:lstStyle/>
        <a:p>
          <a:endParaRPr lang="ru-RU"/>
        </a:p>
      </dgm:t>
    </dgm:pt>
    <dgm:pt modelId="{6C763FB8-54F6-475B-A9C6-CF974A57D108}" type="sibTrans" cxnId="{E44772AD-D3EC-4FF5-96C9-2C04F95A4500}">
      <dgm:prSet/>
      <dgm:spPr/>
      <dgm:t>
        <a:bodyPr/>
        <a:lstStyle/>
        <a:p>
          <a:endParaRPr lang="ru-RU"/>
        </a:p>
      </dgm:t>
    </dgm:pt>
    <dgm:pt modelId="{15770037-FEB3-4B41-9103-3881FF05FA8C}">
      <dgm:prSet phldrT="[Текст]"/>
      <dgm:spPr/>
      <dgm:t>
        <a:bodyPr/>
        <a:lstStyle/>
        <a:p>
          <a:r>
            <a:rPr lang="uk-UA" dirty="0" smtClean="0"/>
            <a:t>навантаження на зір; </a:t>
          </a:r>
          <a:endParaRPr lang="ru-RU" dirty="0"/>
        </a:p>
      </dgm:t>
    </dgm:pt>
    <dgm:pt modelId="{9FEB609F-363C-4894-8B8C-6751D4B55A82}" type="parTrans" cxnId="{09D46C62-04C4-41A0-8EF1-9D146D7BD669}">
      <dgm:prSet/>
      <dgm:spPr/>
      <dgm:t>
        <a:bodyPr/>
        <a:lstStyle/>
        <a:p>
          <a:endParaRPr lang="ru-RU"/>
        </a:p>
      </dgm:t>
    </dgm:pt>
    <dgm:pt modelId="{277DC250-5105-449F-B108-94EBF69763C5}" type="sibTrans" cxnId="{09D46C62-04C4-41A0-8EF1-9D146D7BD669}">
      <dgm:prSet/>
      <dgm:spPr/>
      <dgm:t>
        <a:bodyPr/>
        <a:lstStyle/>
        <a:p>
          <a:endParaRPr lang="ru-RU"/>
        </a:p>
      </dgm:t>
    </dgm:pt>
    <dgm:pt modelId="{CACDE69F-4F3D-4223-89D2-C606F557C2B5}">
      <dgm:prSet/>
      <dgm:spPr/>
      <dgm:t>
        <a:bodyPr/>
        <a:lstStyle/>
        <a:p>
          <a:r>
            <a:rPr lang="uk-UA" dirty="0" smtClean="0"/>
            <a:t>стиснена поза; </a:t>
          </a:r>
          <a:endParaRPr lang="ru-RU" dirty="0"/>
        </a:p>
      </dgm:t>
    </dgm:pt>
    <dgm:pt modelId="{94315CD1-DAD1-485E-8556-A4A19916C8C0}" type="parTrans" cxnId="{9A1B1609-16A2-46B3-B257-155A159D38AF}">
      <dgm:prSet/>
      <dgm:spPr/>
      <dgm:t>
        <a:bodyPr/>
        <a:lstStyle/>
        <a:p>
          <a:endParaRPr lang="ru-RU"/>
        </a:p>
      </dgm:t>
    </dgm:pt>
    <dgm:pt modelId="{9452EF6B-E5C2-406C-AD71-EED8379CE4EC}" type="sibTrans" cxnId="{9A1B1609-16A2-46B3-B257-155A159D38AF}">
      <dgm:prSet/>
      <dgm:spPr/>
      <dgm:t>
        <a:bodyPr/>
        <a:lstStyle/>
        <a:p>
          <a:endParaRPr lang="ru-RU"/>
        </a:p>
      </dgm:t>
    </dgm:pt>
    <dgm:pt modelId="{293691AA-5C0C-430D-8846-11EF3D418462}">
      <dgm:prSet/>
      <dgm:spPr/>
      <dgm:t>
        <a:bodyPr/>
        <a:lstStyle/>
        <a:p>
          <a:r>
            <a:rPr lang="uk-UA" dirty="0" smtClean="0"/>
            <a:t>випромінювання монітора; </a:t>
          </a:r>
          <a:endParaRPr lang="ru-RU" dirty="0"/>
        </a:p>
      </dgm:t>
    </dgm:pt>
    <dgm:pt modelId="{255CEFA2-E66B-4BA1-B26E-B81CB0573C0E}" type="parTrans" cxnId="{972FA056-44A7-499D-BCA8-0D34A0341728}">
      <dgm:prSet/>
      <dgm:spPr/>
      <dgm:t>
        <a:bodyPr/>
        <a:lstStyle/>
        <a:p>
          <a:endParaRPr lang="ru-RU"/>
        </a:p>
      </dgm:t>
    </dgm:pt>
    <dgm:pt modelId="{DA719CF9-780C-46A4-B58B-F27B4FD0BC19}" type="sibTrans" cxnId="{972FA056-44A7-499D-BCA8-0D34A0341728}">
      <dgm:prSet/>
      <dgm:spPr/>
      <dgm:t>
        <a:bodyPr/>
        <a:lstStyle/>
        <a:p>
          <a:endParaRPr lang="ru-RU"/>
        </a:p>
      </dgm:t>
    </dgm:pt>
    <dgm:pt modelId="{9178E186-FB06-4F43-9371-CA932561763C}">
      <dgm:prSet/>
      <dgm:spPr/>
      <dgm:t>
        <a:bodyPr/>
        <a:lstStyle/>
        <a:p>
          <a:r>
            <a:rPr lang="uk-UA" dirty="0" smtClean="0"/>
            <a:t>вплив на психіку.</a:t>
          </a:r>
          <a:endParaRPr lang="ru-RU" dirty="0"/>
        </a:p>
      </dgm:t>
    </dgm:pt>
    <dgm:pt modelId="{37269912-2D3C-4FC4-AD51-3EF7CA29BA12}" type="parTrans" cxnId="{CE193F18-037F-4CF7-8699-163FABB5E587}">
      <dgm:prSet/>
      <dgm:spPr/>
      <dgm:t>
        <a:bodyPr/>
        <a:lstStyle/>
        <a:p>
          <a:endParaRPr lang="ru-RU"/>
        </a:p>
      </dgm:t>
    </dgm:pt>
    <dgm:pt modelId="{7C27D677-BEF0-4DE3-B5A7-F927BF4506DA}" type="sibTrans" cxnId="{CE193F18-037F-4CF7-8699-163FABB5E587}">
      <dgm:prSet/>
      <dgm:spPr/>
      <dgm:t>
        <a:bodyPr/>
        <a:lstStyle/>
        <a:p>
          <a:endParaRPr lang="ru-RU"/>
        </a:p>
      </dgm:t>
    </dgm:pt>
    <dgm:pt modelId="{1807CBD2-FB80-4FA6-B4CC-3E022BD5B1CF}">
      <dgm:prSet/>
      <dgm:spPr/>
      <dgm:t>
        <a:bodyPr/>
        <a:lstStyle/>
        <a:p>
          <a:r>
            <a:rPr lang="uk-UA" dirty="0" smtClean="0">
              <a:solidFill>
                <a:schemeClr val="bg1"/>
              </a:solidFill>
            </a:rPr>
            <a:t>підвищення мотивації та пізнавальної активності за рахунок різноманітності форм роботи та можливості включення ігрового моменту;</a:t>
          </a:r>
          <a:endParaRPr lang="ru-RU" dirty="0">
            <a:solidFill>
              <a:schemeClr val="bg1"/>
            </a:solidFill>
          </a:endParaRPr>
        </a:p>
      </dgm:t>
    </dgm:pt>
    <dgm:pt modelId="{26311A8B-8847-4D01-A11F-B28114E7FB42}" type="parTrans" cxnId="{2FE07E90-25B9-40B6-B39A-6D9F7FA6BEFB}">
      <dgm:prSet/>
      <dgm:spPr/>
      <dgm:t>
        <a:bodyPr/>
        <a:lstStyle/>
        <a:p>
          <a:endParaRPr lang="ru-RU"/>
        </a:p>
      </dgm:t>
    </dgm:pt>
    <dgm:pt modelId="{492B575C-11B8-4DFE-9E17-6AC4E1949491}" type="sibTrans" cxnId="{2FE07E90-25B9-40B6-B39A-6D9F7FA6BEFB}">
      <dgm:prSet/>
      <dgm:spPr/>
      <dgm:t>
        <a:bodyPr/>
        <a:lstStyle/>
        <a:p>
          <a:endParaRPr lang="ru-RU"/>
        </a:p>
      </dgm:t>
    </dgm:pt>
    <dgm:pt modelId="{7CBD0C25-E648-4A58-895E-F1586CDFE823}">
      <dgm:prSet/>
      <dgm:spPr/>
      <dgm:t>
        <a:bodyPr/>
        <a:lstStyle/>
        <a:p>
          <a:r>
            <a:rPr lang="uk-UA" dirty="0" smtClean="0">
              <a:solidFill>
                <a:schemeClr val="bg1"/>
              </a:solidFill>
            </a:rPr>
            <a:t>зростання обсягу виконуваних на </a:t>
          </a:r>
          <a:r>
            <a:rPr lang="uk-UA" dirty="0" err="1" smtClean="0">
              <a:solidFill>
                <a:schemeClr val="bg1"/>
              </a:solidFill>
            </a:rPr>
            <a:t>уроці</a:t>
          </a:r>
          <a:r>
            <a:rPr lang="uk-UA" dirty="0" smtClean="0">
              <a:solidFill>
                <a:schemeClr val="bg1"/>
              </a:solidFill>
            </a:rPr>
            <a:t> завдань;</a:t>
          </a:r>
          <a:endParaRPr lang="ru-RU" dirty="0">
            <a:solidFill>
              <a:schemeClr val="bg1"/>
            </a:solidFill>
          </a:endParaRPr>
        </a:p>
      </dgm:t>
    </dgm:pt>
    <dgm:pt modelId="{1818C87F-1A4F-489F-90D2-93F2EF827F61}" type="parTrans" cxnId="{1F177C23-6661-49AF-87E2-7AAD52591720}">
      <dgm:prSet/>
      <dgm:spPr/>
      <dgm:t>
        <a:bodyPr/>
        <a:lstStyle/>
        <a:p>
          <a:endParaRPr lang="ru-RU"/>
        </a:p>
      </dgm:t>
    </dgm:pt>
    <dgm:pt modelId="{394D5396-B929-416E-8AC6-027F3F051ADB}" type="sibTrans" cxnId="{1F177C23-6661-49AF-87E2-7AAD52591720}">
      <dgm:prSet/>
      <dgm:spPr/>
      <dgm:t>
        <a:bodyPr/>
        <a:lstStyle/>
        <a:p>
          <a:endParaRPr lang="ru-RU"/>
        </a:p>
      </dgm:t>
    </dgm:pt>
    <dgm:pt modelId="{76429E4D-45A1-4F1F-8E5D-C142D1A50F49}" type="pres">
      <dgm:prSet presAssocID="{EF8BBF54-295C-420B-8E50-4263392E8A45}" presName="linear" presStyleCnt="0">
        <dgm:presLayoutVars>
          <dgm:dir/>
          <dgm:animLvl val="lvl"/>
          <dgm:resizeHandles val="exact"/>
        </dgm:presLayoutVars>
      </dgm:prSet>
      <dgm:spPr/>
      <dgm:t>
        <a:bodyPr/>
        <a:lstStyle/>
        <a:p>
          <a:endParaRPr lang="ru-RU"/>
        </a:p>
      </dgm:t>
    </dgm:pt>
    <dgm:pt modelId="{DDBC0384-A5CA-463B-B0ED-FF54D1422C56}" type="pres">
      <dgm:prSet presAssocID="{EA7F4AB7-0074-4869-8215-28734B44E0DA}" presName="parentLin" presStyleCnt="0"/>
      <dgm:spPr/>
    </dgm:pt>
    <dgm:pt modelId="{020FCA7C-07C1-4A6F-B867-1F679BD47AC5}" type="pres">
      <dgm:prSet presAssocID="{EA7F4AB7-0074-4869-8215-28734B44E0DA}" presName="parentLeftMargin" presStyleLbl="node1" presStyleIdx="0" presStyleCnt="1"/>
      <dgm:spPr/>
      <dgm:t>
        <a:bodyPr/>
        <a:lstStyle/>
        <a:p>
          <a:endParaRPr lang="ru-RU"/>
        </a:p>
      </dgm:t>
    </dgm:pt>
    <dgm:pt modelId="{894644F9-3DDE-48F4-B964-981455D8479B}" type="pres">
      <dgm:prSet presAssocID="{EA7F4AB7-0074-4869-8215-28734B44E0DA}" presName="parentText" presStyleLbl="node1" presStyleIdx="0" presStyleCnt="1">
        <dgm:presLayoutVars>
          <dgm:chMax val="0"/>
          <dgm:bulletEnabled val="1"/>
        </dgm:presLayoutVars>
      </dgm:prSet>
      <dgm:spPr/>
      <dgm:t>
        <a:bodyPr/>
        <a:lstStyle/>
        <a:p>
          <a:endParaRPr lang="ru-RU"/>
        </a:p>
      </dgm:t>
    </dgm:pt>
    <dgm:pt modelId="{F00F06EC-5374-4809-B737-DDA1378A3855}" type="pres">
      <dgm:prSet presAssocID="{EA7F4AB7-0074-4869-8215-28734B44E0DA}" presName="negativeSpace" presStyleCnt="0"/>
      <dgm:spPr/>
    </dgm:pt>
    <dgm:pt modelId="{8DF874DE-D14F-4693-B8F2-4EA0740E1582}" type="pres">
      <dgm:prSet presAssocID="{EA7F4AB7-0074-4869-8215-28734B44E0DA}" presName="childText" presStyleLbl="conFgAcc1" presStyleIdx="0" presStyleCnt="1" custScaleY="112063" custLinFactNeighborY="12135">
        <dgm:presLayoutVars>
          <dgm:bulletEnabled val="1"/>
        </dgm:presLayoutVars>
      </dgm:prSet>
      <dgm:spPr/>
      <dgm:t>
        <a:bodyPr/>
        <a:lstStyle/>
        <a:p>
          <a:endParaRPr lang="ru-RU"/>
        </a:p>
      </dgm:t>
    </dgm:pt>
  </dgm:ptLst>
  <dgm:cxnLst>
    <dgm:cxn modelId="{9A1B1609-16A2-46B3-B257-155A159D38AF}" srcId="{EA7F4AB7-0074-4869-8215-28734B44E0DA}" destId="{CACDE69F-4F3D-4223-89D2-C606F557C2B5}" srcOrd="1" destOrd="0" parTransId="{94315CD1-DAD1-485E-8556-A4A19916C8C0}" sibTransId="{9452EF6B-E5C2-406C-AD71-EED8379CE4EC}"/>
    <dgm:cxn modelId="{11AE3B50-8821-458A-BE75-519568F7C8B5}" type="presOf" srcId="{9178E186-FB06-4F43-9371-CA932561763C}" destId="{8DF874DE-D14F-4693-B8F2-4EA0740E1582}" srcOrd="0" destOrd="3" presId="urn:microsoft.com/office/officeart/2005/8/layout/list1"/>
    <dgm:cxn modelId="{09D46C62-04C4-41A0-8EF1-9D146D7BD669}" srcId="{EA7F4AB7-0074-4869-8215-28734B44E0DA}" destId="{15770037-FEB3-4B41-9103-3881FF05FA8C}" srcOrd="0" destOrd="0" parTransId="{9FEB609F-363C-4894-8B8C-6751D4B55A82}" sibTransId="{277DC250-5105-449F-B108-94EBF69763C5}"/>
    <dgm:cxn modelId="{34B6A5F8-A4B9-4614-A26F-4DF7CC6650B6}" type="presOf" srcId="{EA7F4AB7-0074-4869-8215-28734B44E0DA}" destId="{894644F9-3DDE-48F4-B964-981455D8479B}" srcOrd="1" destOrd="0" presId="urn:microsoft.com/office/officeart/2005/8/layout/list1"/>
    <dgm:cxn modelId="{1F177C23-6661-49AF-87E2-7AAD52591720}" srcId="{EA7F4AB7-0074-4869-8215-28734B44E0DA}" destId="{7CBD0C25-E648-4A58-895E-F1586CDFE823}" srcOrd="5" destOrd="0" parTransId="{1818C87F-1A4F-489F-90D2-93F2EF827F61}" sibTransId="{394D5396-B929-416E-8AC6-027F3F051ADB}"/>
    <dgm:cxn modelId="{48AB343D-55E5-428A-A23D-4DB73465DAE0}" type="presOf" srcId="{1807CBD2-FB80-4FA6-B4CC-3E022BD5B1CF}" destId="{8DF874DE-D14F-4693-B8F2-4EA0740E1582}" srcOrd="0" destOrd="4" presId="urn:microsoft.com/office/officeart/2005/8/layout/list1"/>
    <dgm:cxn modelId="{2FE07E90-25B9-40B6-B39A-6D9F7FA6BEFB}" srcId="{EA7F4AB7-0074-4869-8215-28734B44E0DA}" destId="{1807CBD2-FB80-4FA6-B4CC-3E022BD5B1CF}" srcOrd="4" destOrd="0" parTransId="{26311A8B-8847-4D01-A11F-B28114E7FB42}" sibTransId="{492B575C-11B8-4DFE-9E17-6AC4E1949491}"/>
    <dgm:cxn modelId="{CE193F18-037F-4CF7-8699-163FABB5E587}" srcId="{EA7F4AB7-0074-4869-8215-28734B44E0DA}" destId="{9178E186-FB06-4F43-9371-CA932561763C}" srcOrd="3" destOrd="0" parTransId="{37269912-2D3C-4FC4-AD51-3EF7CA29BA12}" sibTransId="{7C27D677-BEF0-4DE3-B5A7-F927BF4506DA}"/>
    <dgm:cxn modelId="{751D7FCA-26EE-4EAD-A522-FAD0FD1F37F1}" type="presOf" srcId="{15770037-FEB3-4B41-9103-3881FF05FA8C}" destId="{8DF874DE-D14F-4693-B8F2-4EA0740E1582}" srcOrd="0" destOrd="0" presId="urn:microsoft.com/office/officeart/2005/8/layout/list1"/>
    <dgm:cxn modelId="{D54854F0-E11F-485E-BBED-6AA5B8CC069D}" type="presOf" srcId="{EA7F4AB7-0074-4869-8215-28734B44E0DA}" destId="{020FCA7C-07C1-4A6F-B867-1F679BD47AC5}" srcOrd="0" destOrd="0" presId="urn:microsoft.com/office/officeart/2005/8/layout/list1"/>
    <dgm:cxn modelId="{CC39B881-AE2B-4A1C-A784-0E1FA67705EC}" type="presOf" srcId="{CACDE69F-4F3D-4223-89D2-C606F557C2B5}" destId="{8DF874DE-D14F-4693-B8F2-4EA0740E1582}" srcOrd="0" destOrd="1" presId="urn:microsoft.com/office/officeart/2005/8/layout/list1"/>
    <dgm:cxn modelId="{972FA056-44A7-499D-BCA8-0D34A0341728}" srcId="{EA7F4AB7-0074-4869-8215-28734B44E0DA}" destId="{293691AA-5C0C-430D-8846-11EF3D418462}" srcOrd="2" destOrd="0" parTransId="{255CEFA2-E66B-4BA1-B26E-B81CB0573C0E}" sibTransId="{DA719CF9-780C-46A4-B58B-F27B4FD0BC19}"/>
    <dgm:cxn modelId="{F1B891E5-363D-4D9D-B66B-E0F90DADBE3E}" type="presOf" srcId="{EF8BBF54-295C-420B-8E50-4263392E8A45}" destId="{76429E4D-45A1-4F1F-8E5D-C142D1A50F49}" srcOrd="0" destOrd="0" presId="urn:microsoft.com/office/officeart/2005/8/layout/list1"/>
    <dgm:cxn modelId="{E44772AD-D3EC-4FF5-96C9-2C04F95A4500}" srcId="{EF8BBF54-295C-420B-8E50-4263392E8A45}" destId="{EA7F4AB7-0074-4869-8215-28734B44E0DA}" srcOrd="0" destOrd="0" parTransId="{A99F6A66-7C8B-43C1-85B6-C2041FCB0179}" sibTransId="{6C763FB8-54F6-475B-A9C6-CF974A57D108}"/>
    <dgm:cxn modelId="{3F5B570B-01F8-4CC2-9F78-75FFB9F04C94}" type="presOf" srcId="{7CBD0C25-E648-4A58-895E-F1586CDFE823}" destId="{8DF874DE-D14F-4693-B8F2-4EA0740E1582}" srcOrd="0" destOrd="5" presId="urn:microsoft.com/office/officeart/2005/8/layout/list1"/>
    <dgm:cxn modelId="{4ED56896-927A-4503-83BA-424EA24A7E67}" type="presOf" srcId="{293691AA-5C0C-430D-8846-11EF3D418462}" destId="{8DF874DE-D14F-4693-B8F2-4EA0740E1582}" srcOrd="0" destOrd="2" presId="urn:microsoft.com/office/officeart/2005/8/layout/list1"/>
    <dgm:cxn modelId="{A9FB3750-6885-4098-955B-C385FD41717E}" type="presParOf" srcId="{76429E4D-45A1-4F1F-8E5D-C142D1A50F49}" destId="{DDBC0384-A5CA-463B-B0ED-FF54D1422C56}" srcOrd="0" destOrd="0" presId="urn:microsoft.com/office/officeart/2005/8/layout/list1"/>
    <dgm:cxn modelId="{AE4F8560-CB15-4043-B318-FB8219CAC2DF}" type="presParOf" srcId="{DDBC0384-A5CA-463B-B0ED-FF54D1422C56}" destId="{020FCA7C-07C1-4A6F-B867-1F679BD47AC5}" srcOrd="0" destOrd="0" presId="urn:microsoft.com/office/officeart/2005/8/layout/list1"/>
    <dgm:cxn modelId="{497D7E5B-4193-4537-A44C-0BD683A8A2E8}" type="presParOf" srcId="{DDBC0384-A5CA-463B-B0ED-FF54D1422C56}" destId="{894644F9-3DDE-48F4-B964-981455D8479B}" srcOrd="1" destOrd="0" presId="urn:microsoft.com/office/officeart/2005/8/layout/list1"/>
    <dgm:cxn modelId="{69117704-0D6B-4306-8728-109939C6430E}" type="presParOf" srcId="{76429E4D-45A1-4F1F-8E5D-C142D1A50F49}" destId="{F00F06EC-5374-4809-B737-DDA1378A3855}" srcOrd="1" destOrd="0" presId="urn:microsoft.com/office/officeart/2005/8/layout/list1"/>
    <dgm:cxn modelId="{8702898B-AD3F-4A42-A859-FE357F2C7EE0}" type="presParOf" srcId="{76429E4D-45A1-4F1F-8E5D-C142D1A50F49}" destId="{8DF874DE-D14F-4693-B8F2-4EA0740E1582}"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8C79B1-4843-44B4-ACB5-784E95020AE1}"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ru-RU"/>
        </a:p>
      </dgm:t>
    </dgm:pt>
    <dgm:pt modelId="{13CAB33B-3744-4BA8-92BB-78A3A93E5481}">
      <dgm:prSet phldrT="[Текст]"/>
      <dgm:spPr/>
      <dgm:t>
        <a:bodyPr/>
        <a:lstStyle/>
        <a:p>
          <a:r>
            <a:rPr lang="uk-UA" dirty="0" smtClean="0"/>
            <a:t>Педагогічні програмні засоби</a:t>
          </a:r>
          <a:endParaRPr lang="ru-RU" dirty="0"/>
        </a:p>
      </dgm:t>
    </dgm:pt>
    <dgm:pt modelId="{6C43B158-4B63-40DE-83E3-C304D3027ED9}" type="parTrans" cxnId="{5885AC47-1A5E-4878-A946-017618C4E0D7}">
      <dgm:prSet/>
      <dgm:spPr/>
      <dgm:t>
        <a:bodyPr/>
        <a:lstStyle/>
        <a:p>
          <a:endParaRPr lang="ru-RU"/>
        </a:p>
      </dgm:t>
    </dgm:pt>
    <dgm:pt modelId="{4F618E0E-20CC-4C05-83C3-3A5A7E275890}" type="sibTrans" cxnId="{5885AC47-1A5E-4878-A946-017618C4E0D7}">
      <dgm:prSet/>
      <dgm:spPr/>
      <dgm:t>
        <a:bodyPr/>
        <a:lstStyle/>
        <a:p>
          <a:endParaRPr lang="ru-RU"/>
        </a:p>
      </dgm:t>
    </dgm:pt>
    <dgm:pt modelId="{CF71E586-EE9A-4E97-883F-D6F433977747}">
      <dgm:prSet phldrT="[Текст]"/>
      <dgm:spPr/>
      <dgm:t>
        <a:bodyPr/>
        <a:lstStyle/>
        <a:p>
          <a:r>
            <a:rPr lang="uk-UA" dirty="0" smtClean="0"/>
            <a:t>Локальні</a:t>
          </a:r>
          <a:endParaRPr lang="ru-RU" dirty="0"/>
        </a:p>
      </dgm:t>
    </dgm:pt>
    <dgm:pt modelId="{DA8FC0F1-5E59-499D-8AAA-6A34BC525B98}" type="parTrans" cxnId="{D9D50332-CB88-4C65-B394-4150CEB583C2}">
      <dgm:prSet/>
      <dgm:spPr/>
      <dgm:t>
        <a:bodyPr/>
        <a:lstStyle/>
        <a:p>
          <a:endParaRPr lang="ru-RU"/>
        </a:p>
      </dgm:t>
    </dgm:pt>
    <dgm:pt modelId="{EEAD65BC-20C2-4383-B27A-2CCA31CEFD5D}" type="sibTrans" cxnId="{D9D50332-CB88-4C65-B394-4150CEB583C2}">
      <dgm:prSet/>
      <dgm:spPr/>
      <dgm:t>
        <a:bodyPr/>
        <a:lstStyle/>
        <a:p>
          <a:endParaRPr lang="ru-RU"/>
        </a:p>
      </dgm:t>
    </dgm:pt>
    <dgm:pt modelId="{7E5EA19B-1EB4-4E12-B8D9-A87F8CF82D9B}">
      <dgm:prSet phldrT="[Текст]"/>
      <dgm:spPr/>
      <dgm:t>
        <a:bodyPr/>
        <a:lstStyle/>
        <a:p>
          <a:r>
            <a:rPr lang="uk-UA" dirty="0" smtClean="0"/>
            <a:t>Мережеві</a:t>
          </a:r>
          <a:endParaRPr lang="ru-RU" dirty="0"/>
        </a:p>
      </dgm:t>
    </dgm:pt>
    <dgm:pt modelId="{1AF61F1D-10FF-4CB8-AFA8-DC1510CD253E}" type="parTrans" cxnId="{19005545-E651-45DE-B95A-C8A1076BCC97}">
      <dgm:prSet/>
      <dgm:spPr/>
      <dgm:t>
        <a:bodyPr/>
        <a:lstStyle/>
        <a:p>
          <a:endParaRPr lang="ru-RU"/>
        </a:p>
      </dgm:t>
    </dgm:pt>
    <dgm:pt modelId="{73134258-779C-4CC8-A7A4-0F6239286C8A}" type="sibTrans" cxnId="{19005545-E651-45DE-B95A-C8A1076BCC97}">
      <dgm:prSet/>
      <dgm:spPr/>
      <dgm:t>
        <a:bodyPr/>
        <a:lstStyle/>
        <a:p>
          <a:endParaRPr lang="ru-RU"/>
        </a:p>
      </dgm:t>
    </dgm:pt>
    <dgm:pt modelId="{C8DFC942-5E80-4EA5-B3CF-CFD110477313}">
      <dgm:prSet phldrT="[Текст]"/>
      <dgm:spPr/>
      <dgm:t>
        <a:bodyPr/>
        <a:lstStyle/>
        <a:p>
          <a:r>
            <a:rPr lang="uk-UA" dirty="0" smtClean="0"/>
            <a:t>такі, що знаходяться безпосередньо біля учня</a:t>
          </a:r>
          <a:endParaRPr lang="ru-RU" dirty="0"/>
        </a:p>
      </dgm:t>
    </dgm:pt>
    <dgm:pt modelId="{37DB72D1-E8BE-4D97-9D13-92FDFCA4325C}" type="parTrans" cxnId="{997EC2AA-712D-4D62-82CE-40A4C00C22AA}">
      <dgm:prSet/>
      <dgm:spPr/>
      <dgm:t>
        <a:bodyPr/>
        <a:lstStyle/>
        <a:p>
          <a:endParaRPr lang="ru-RU"/>
        </a:p>
      </dgm:t>
    </dgm:pt>
    <dgm:pt modelId="{009E80A5-210F-4419-BE4E-8C6507180F9A}" type="sibTrans" cxnId="{997EC2AA-712D-4D62-82CE-40A4C00C22AA}">
      <dgm:prSet/>
      <dgm:spPr/>
      <dgm:t>
        <a:bodyPr/>
        <a:lstStyle/>
        <a:p>
          <a:endParaRPr lang="ru-RU"/>
        </a:p>
      </dgm:t>
    </dgm:pt>
    <dgm:pt modelId="{1DDFAEA6-21F4-4317-92F2-D927CD41B35A}">
      <dgm:prSet phldrT="[Текст]"/>
      <dgm:spPr/>
      <dgm:t>
        <a:bodyPr/>
        <a:lstStyle/>
        <a:p>
          <a:r>
            <a:rPr lang="uk-UA" dirty="0" smtClean="0"/>
            <a:t>такі, що розміщуються на комп'ютерах освітньої установи</a:t>
          </a:r>
          <a:endParaRPr lang="ru-RU" dirty="0"/>
        </a:p>
      </dgm:t>
    </dgm:pt>
    <dgm:pt modelId="{8246CAC8-E94A-49E4-8D84-6A41C15208B4}" type="parTrans" cxnId="{275A8404-16F5-487E-AE37-AB4FEA6E485C}">
      <dgm:prSet/>
      <dgm:spPr/>
      <dgm:t>
        <a:bodyPr/>
        <a:lstStyle/>
        <a:p>
          <a:endParaRPr lang="ru-RU"/>
        </a:p>
      </dgm:t>
    </dgm:pt>
    <dgm:pt modelId="{4E9D9A65-D708-479D-82FE-93F6B3B3DE4F}" type="sibTrans" cxnId="{275A8404-16F5-487E-AE37-AB4FEA6E485C}">
      <dgm:prSet/>
      <dgm:spPr/>
      <dgm:t>
        <a:bodyPr/>
        <a:lstStyle/>
        <a:p>
          <a:endParaRPr lang="ru-RU"/>
        </a:p>
      </dgm:t>
    </dgm:pt>
    <dgm:pt modelId="{74A4FC52-DE6A-40CA-A577-BF3D4345F764}" type="pres">
      <dgm:prSet presAssocID="{D08C79B1-4843-44B4-ACB5-784E95020AE1}" presName="Name0" presStyleCnt="0">
        <dgm:presLayoutVars>
          <dgm:dir/>
          <dgm:animLvl val="lvl"/>
          <dgm:resizeHandles val="exact"/>
        </dgm:presLayoutVars>
      </dgm:prSet>
      <dgm:spPr/>
      <dgm:t>
        <a:bodyPr/>
        <a:lstStyle/>
        <a:p>
          <a:endParaRPr lang="ru-RU"/>
        </a:p>
      </dgm:t>
    </dgm:pt>
    <dgm:pt modelId="{2CC71A17-DB6E-4CDA-A02A-0FFFBEA58EB3}" type="pres">
      <dgm:prSet presAssocID="{13CAB33B-3744-4BA8-92BB-78A3A93E5481}" presName="boxAndChildren" presStyleCnt="0"/>
      <dgm:spPr/>
    </dgm:pt>
    <dgm:pt modelId="{10531ABD-5AD6-4966-BDA1-6E4D45707EB8}" type="pres">
      <dgm:prSet presAssocID="{13CAB33B-3744-4BA8-92BB-78A3A93E5481}" presName="parentTextBox" presStyleLbl="node1" presStyleIdx="0" presStyleCnt="1"/>
      <dgm:spPr/>
      <dgm:t>
        <a:bodyPr/>
        <a:lstStyle/>
        <a:p>
          <a:endParaRPr lang="ru-RU"/>
        </a:p>
      </dgm:t>
    </dgm:pt>
    <dgm:pt modelId="{A69A0A7C-29D2-4558-94A2-96579D5D4493}" type="pres">
      <dgm:prSet presAssocID="{13CAB33B-3744-4BA8-92BB-78A3A93E5481}" presName="entireBox" presStyleLbl="node1" presStyleIdx="0" presStyleCnt="1"/>
      <dgm:spPr/>
      <dgm:t>
        <a:bodyPr/>
        <a:lstStyle/>
        <a:p>
          <a:endParaRPr lang="ru-RU"/>
        </a:p>
      </dgm:t>
    </dgm:pt>
    <dgm:pt modelId="{C976330E-DF16-41A4-84C9-3AD26732EDFB}" type="pres">
      <dgm:prSet presAssocID="{13CAB33B-3744-4BA8-92BB-78A3A93E5481}" presName="descendantBox" presStyleCnt="0"/>
      <dgm:spPr/>
    </dgm:pt>
    <dgm:pt modelId="{3C7E5232-C487-44B9-A80C-CA0BFD967A55}" type="pres">
      <dgm:prSet presAssocID="{CF71E586-EE9A-4E97-883F-D6F433977747}" presName="childTextBox" presStyleLbl="fgAccFollowNode1" presStyleIdx="0" presStyleCnt="2">
        <dgm:presLayoutVars>
          <dgm:bulletEnabled val="1"/>
        </dgm:presLayoutVars>
      </dgm:prSet>
      <dgm:spPr/>
      <dgm:t>
        <a:bodyPr/>
        <a:lstStyle/>
        <a:p>
          <a:endParaRPr lang="ru-RU"/>
        </a:p>
      </dgm:t>
    </dgm:pt>
    <dgm:pt modelId="{978A919E-02DB-45FF-B5D3-EA05CBA3FA65}" type="pres">
      <dgm:prSet presAssocID="{7E5EA19B-1EB4-4E12-B8D9-A87F8CF82D9B}" presName="childTextBox" presStyleLbl="fgAccFollowNode1" presStyleIdx="1" presStyleCnt="2">
        <dgm:presLayoutVars>
          <dgm:bulletEnabled val="1"/>
        </dgm:presLayoutVars>
      </dgm:prSet>
      <dgm:spPr/>
      <dgm:t>
        <a:bodyPr/>
        <a:lstStyle/>
        <a:p>
          <a:endParaRPr lang="ru-RU"/>
        </a:p>
      </dgm:t>
    </dgm:pt>
  </dgm:ptLst>
  <dgm:cxnLst>
    <dgm:cxn modelId="{7A0F6E13-7164-46E4-8FA2-A2A6F15A20FC}" type="presOf" srcId="{7E5EA19B-1EB4-4E12-B8D9-A87F8CF82D9B}" destId="{978A919E-02DB-45FF-B5D3-EA05CBA3FA65}" srcOrd="0" destOrd="0" presId="urn:microsoft.com/office/officeart/2005/8/layout/process4"/>
    <dgm:cxn modelId="{5BFF64AF-3861-4992-A484-0F8F29E21FDD}" type="presOf" srcId="{C8DFC942-5E80-4EA5-B3CF-CFD110477313}" destId="{3C7E5232-C487-44B9-A80C-CA0BFD967A55}" srcOrd="0" destOrd="1" presId="urn:microsoft.com/office/officeart/2005/8/layout/process4"/>
    <dgm:cxn modelId="{5204E60C-F3F6-41B5-9417-4E2C1C44B2F2}" type="presOf" srcId="{D08C79B1-4843-44B4-ACB5-784E95020AE1}" destId="{74A4FC52-DE6A-40CA-A577-BF3D4345F764}" srcOrd="0" destOrd="0" presId="urn:microsoft.com/office/officeart/2005/8/layout/process4"/>
    <dgm:cxn modelId="{4B41892E-1FBF-4AD8-84EA-D25D17DF59EC}" type="presOf" srcId="{13CAB33B-3744-4BA8-92BB-78A3A93E5481}" destId="{A69A0A7C-29D2-4558-94A2-96579D5D4493}" srcOrd="1" destOrd="0" presId="urn:microsoft.com/office/officeart/2005/8/layout/process4"/>
    <dgm:cxn modelId="{275A8404-16F5-487E-AE37-AB4FEA6E485C}" srcId="{7E5EA19B-1EB4-4E12-B8D9-A87F8CF82D9B}" destId="{1DDFAEA6-21F4-4317-92F2-D927CD41B35A}" srcOrd="0" destOrd="0" parTransId="{8246CAC8-E94A-49E4-8D84-6A41C15208B4}" sibTransId="{4E9D9A65-D708-479D-82FE-93F6B3B3DE4F}"/>
    <dgm:cxn modelId="{19005545-E651-45DE-B95A-C8A1076BCC97}" srcId="{13CAB33B-3744-4BA8-92BB-78A3A93E5481}" destId="{7E5EA19B-1EB4-4E12-B8D9-A87F8CF82D9B}" srcOrd="1" destOrd="0" parTransId="{1AF61F1D-10FF-4CB8-AFA8-DC1510CD253E}" sibTransId="{73134258-779C-4CC8-A7A4-0F6239286C8A}"/>
    <dgm:cxn modelId="{DC795009-4A47-4214-8299-855A268F6C10}" type="presOf" srcId="{1DDFAEA6-21F4-4317-92F2-D927CD41B35A}" destId="{978A919E-02DB-45FF-B5D3-EA05CBA3FA65}" srcOrd="0" destOrd="1" presId="urn:microsoft.com/office/officeart/2005/8/layout/process4"/>
    <dgm:cxn modelId="{997EC2AA-712D-4D62-82CE-40A4C00C22AA}" srcId="{CF71E586-EE9A-4E97-883F-D6F433977747}" destId="{C8DFC942-5E80-4EA5-B3CF-CFD110477313}" srcOrd="0" destOrd="0" parTransId="{37DB72D1-E8BE-4D97-9D13-92FDFCA4325C}" sibTransId="{009E80A5-210F-4419-BE4E-8C6507180F9A}"/>
    <dgm:cxn modelId="{D9D50332-CB88-4C65-B394-4150CEB583C2}" srcId="{13CAB33B-3744-4BA8-92BB-78A3A93E5481}" destId="{CF71E586-EE9A-4E97-883F-D6F433977747}" srcOrd="0" destOrd="0" parTransId="{DA8FC0F1-5E59-499D-8AAA-6A34BC525B98}" sibTransId="{EEAD65BC-20C2-4383-B27A-2CCA31CEFD5D}"/>
    <dgm:cxn modelId="{5F40EA25-8E6F-437F-A552-B5AA5B89BF1A}" type="presOf" srcId="{13CAB33B-3744-4BA8-92BB-78A3A93E5481}" destId="{10531ABD-5AD6-4966-BDA1-6E4D45707EB8}" srcOrd="0" destOrd="0" presId="urn:microsoft.com/office/officeart/2005/8/layout/process4"/>
    <dgm:cxn modelId="{114F2A66-36C6-44B3-A711-0791856771CB}" type="presOf" srcId="{CF71E586-EE9A-4E97-883F-D6F433977747}" destId="{3C7E5232-C487-44B9-A80C-CA0BFD967A55}" srcOrd="0" destOrd="0" presId="urn:microsoft.com/office/officeart/2005/8/layout/process4"/>
    <dgm:cxn modelId="{5885AC47-1A5E-4878-A946-017618C4E0D7}" srcId="{D08C79B1-4843-44B4-ACB5-784E95020AE1}" destId="{13CAB33B-3744-4BA8-92BB-78A3A93E5481}" srcOrd="0" destOrd="0" parTransId="{6C43B158-4B63-40DE-83E3-C304D3027ED9}" sibTransId="{4F618E0E-20CC-4C05-83C3-3A5A7E275890}"/>
    <dgm:cxn modelId="{B28F39AA-75BE-4894-8EC5-FE9EC00432B7}" type="presParOf" srcId="{74A4FC52-DE6A-40CA-A577-BF3D4345F764}" destId="{2CC71A17-DB6E-4CDA-A02A-0FFFBEA58EB3}" srcOrd="0" destOrd="0" presId="urn:microsoft.com/office/officeart/2005/8/layout/process4"/>
    <dgm:cxn modelId="{53DB70AD-A0C7-47C9-A322-665DDC7864FB}" type="presParOf" srcId="{2CC71A17-DB6E-4CDA-A02A-0FFFBEA58EB3}" destId="{10531ABD-5AD6-4966-BDA1-6E4D45707EB8}" srcOrd="0" destOrd="0" presId="urn:microsoft.com/office/officeart/2005/8/layout/process4"/>
    <dgm:cxn modelId="{FEBF6B11-340C-483C-8652-1E96353D90D0}" type="presParOf" srcId="{2CC71A17-DB6E-4CDA-A02A-0FFFBEA58EB3}" destId="{A69A0A7C-29D2-4558-94A2-96579D5D4493}" srcOrd="1" destOrd="0" presId="urn:microsoft.com/office/officeart/2005/8/layout/process4"/>
    <dgm:cxn modelId="{44567ED8-D8E0-4171-B276-B87E83B89007}" type="presParOf" srcId="{2CC71A17-DB6E-4CDA-A02A-0FFFBEA58EB3}" destId="{C976330E-DF16-41A4-84C9-3AD26732EDFB}" srcOrd="2" destOrd="0" presId="urn:microsoft.com/office/officeart/2005/8/layout/process4"/>
    <dgm:cxn modelId="{3EDEA73F-D428-43D5-99FD-0760F9A1E311}" type="presParOf" srcId="{C976330E-DF16-41A4-84C9-3AD26732EDFB}" destId="{3C7E5232-C487-44B9-A80C-CA0BFD967A55}" srcOrd="0" destOrd="0" presId="urn:microsoft.com/office/officeart/2005/8/layout/process4"/>
    <dgm:cxn modelId="{16011949-7412-4B2B-BCA3-CC7E8FAB6BD0}" type="presParOf" srcId="{C976330E-DF16-41A4-84C9-3AD26732EDFB}" destId="{978A919E-02DB-45FF-B5D3-EA05CBA3FA6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CB4DA1B-A99C-438F-B100-A23E03BBF194}"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ru-RU"/>
        </a:p>
      </dgm:t>
    </dgm:pt>
    <dgm:pt modelId="{F9148492-41E3-41F2-AFDD-B1BAD79B9095}">
      <dgm:prSet/>
      <dgm:spPr/>
      <dgm:t>
        <a:bodyPr/>
        <a:lstStyle/>
        <a:p>
          <a:pPr algn="just" rtl="0"/>
          <a:r>
            <a:rPr lang="uk-UA" smtClean="0"/>
            <a:t>зміст </a:t>
          </a:r>
          <a:r>
            <a:rPr lang="uk-UA" dirty="0" smtClean="0"/>
            <a:t>повинен охоплювати достатній обсяг матеріалу, що відповідає державному освітньому стандарту, бути актуальним, новим та оригінальним. </a:t>
          </a:r>
          <a:endParaRPr lang="ru-RU" dirty="0"/>
        </a:p>
      </dgm:t>
    </dgm:pt>
    <dgm:pt modelId="{6F3DC9B3-5428-49F3-BEC2-9CF9C2FF9F84}" type="parTrans" cxnId="{41D2EE23-2523-4050-8B53-8BA03E182A3C}">
      <dgm:prSet/>
      <dgm:spPr/>
      <dgm:t>
        <a:bodyPr/>
        <a:lstStyle/>
        <a:p>
          <a:endParaRPr lang="ru-RU"/>
        </a:p>
      </dgm:t>
    </dgm:pt>
    <dgm:pt modelId="{5634E2A7-F48F-4D02-B12B-13A7CAFDB148}" type="sibTrans" cxnId="{41D2EE23-2523-4050-8B53-8BA03E182A3C}">
      <dgm:prSet/>
      <dgm:spPr/>
      <dgm:t>
        <a:bodyPr/>
        <a:lstStyle/>
        <a:p>
          <a:endParaRPr lang="ru-RU"/>
        </a:p>
      </dgm:t>
    </dgm:pt>
    <dgm:pt modelId="{1E383C20-A77E-4DAA-9B0E-2CBAFB00FB02}">
      <dgm:prSet/>
      <dgm:spPr/>
      <dgm:t>
        <a:bodyPr/>
        <a:lstStyle/>
        <a:p>
          <a:pPr algn="just" rtl="0"/>
          <a:r>
            <a:rPr lang="uk-UA" smtClean="0"/>
            <a:t>викладення </a:t>
          </a:r>
          <a:r>
            <a:rPr lang="uk-UA" dirty="0" smtClean="0"/>
            <a:t>матеріалу має підкорятися правилам чіткої логіки з можливістю простежування учнем логіки міркування за допомогою спеціальних схем. </a:t>
          </a:r>
          <a:endParaRPr lang="ru-RU" dirty="0"/>
        </a:p>
      </dgm:t>
    </dgm:pt>
    <dgm:pt modelId="{32A80FB0-AA9D-40B9-95AC-2FA8736B9A75}" type="parTrans" cxnId="{FC01E686-32EA-43AF-9B9F-34BDA9814B49}">
      <dgm:prSet/>
      <dgm:spPr/>
      <dgm:t>
        <a:bodyPr/>
        <a:lstStyle/>
        <a:p>
          <a:endParaRPr lang="ru-RU"/>
        </a:p>
      </dgm:t>
    </dgm:pt>
    <dgm:pt modelId="{6478CCB7-468A-486D-B722-48F50FF86D84}" type="sibTrans" cxnId="{FC01E686-32EA-43AF-9B9F-34BDA9814B49}">
      <dgm:prSet/>
      <dgm:spPr/>
      <dgm:t>
        <a:bodyPr/>
        <a:lstStyle/>
        <a:p>
          <a:endParaRPr lang="ru-RU"/>
        </a:p>
      </dgm:t>
    </dgm:pt>
    <dgm:pt modelId="{B08FDCD6-A3F0-4573-8CA9-73C2D6986070}">
      <dgm:prSet/>
      <dgm:spPr/>
      <dgm:t>
        <a:bodyPr/>
        <a:lstStyle/>
        <a:p>
          <a:pPr algn="just" rtl="0"/>
          <a:r>
            <a:rPr lang="uk-UA" dirty="0" smtClean="0"/>
            <a:t>повинні </a:t>
          </a:r>
          <a:r>
            <a:rPr lang="uk-UA" dirty="0" smtClean="0"/>
            <a:t>використовуватися різні методи і засоби активізації пізнавальної діяльності учнів</a:t>
          </a:r>
          <a:endParaRPr lang="ru-RU" dirty="0"/>
        </a:p>
      </dgm:t>
    </dgm:pt>
    <dgm:pt modelId="{BF6DBB11-BF53-4CCC-9B05-0080702C63F8}" type="parTrans" cxnId="{1B1F36A0-474A-4405-B92B-607658A0A56B}">
      <dgm:prSet/>
      <dgm:spPr/>
      <dgm:t>
        <a:bodyPr/>
        <a:lstStyle/>
        <a:p>
          <a:endParaRPr lang="ru-RU"/>
        </a:p>
      </dgm:t>
    </dgm:pt>
    <dgm:pt modelId="{5BE21A5D-39EA-4959-9E7E-7D18C44A7693}" type="sibTrans" cxnId="{1B1F36A0-474A-4405-B92B-607658A0A56B}">
      <dgm:prSet/>
      <dgm:spPr/>
      <dgm:t>
        <a:bodyPr/>
        <a:lstStyle/>
        <a:p>
          <a:endParaRPr lang="ru-RU"/>
        </a:p>
      </dgm:t>
    </dgm:pt>
    <dgm:pt modelId="{8A312A30-62C2-440E-9362-4F2CC62521EE}">
      <dgm:prSet/>
      <dgm:spPr/>
      <dgm:t>
        <a:bodyPr/>
        <a:lstStyle/>
        <a:p>
          <a:pPr algn="ctr" rtl="0"/>
          <a:r>
            <a:rPr lang="uk-UA" dirty="0" smtClean="0"/>
            <a:t>Вимоги до змісту </a:t>
          </a:r>
          <a:endParaRPr lang="ru-RU" dirty="0"/>
        </a:p>
      </dgm:t>
    </dgm:pt>
    <dgm:pt modelId="{A558FEA8-F9B0-4164-9FCB-19BF07A4B573}" type="parTrans" cxnId="{4ACC284C-66CB-4C70-A9D9-7C1A41F95E31}">
      <dgm:prSet/>
      <dgm:spPr/>
      <dgm:t>
        <a:bodyPr/>
        <a:lstStyle/>
        <a:p>
          <a:endParaRPr lang="ru-RU"/>
        </a:p>
      </dgm:t>
    </dgm:pt>
    <dgm:pt modelId="{3AC3C79F-9D46-4F23-9855-AD2016A1A414}" type="sibTrans" cxnId="{4ACC284C-66CB-4C70-A9D9-7C1A41F95E31}">
      <dgm:prSet/>
      <dgm:spPr/>
      <dgm:t>
        <a:bodyPr/>
        <a:lstStyle/>
        <a:p>
          <a:endParaRPr lang="ru-RU"/>
        </a:p>
      </dgm:t>
    </dgm:pt>
    <dgm:pt modelId="{B1575027-32E9-4EA4-89AC-F203509F282D}" type="pres">
      <dgm:prSet presAssocID="{CCB4DA1B-A99C-438F-B100-A23E03BBF194}" presName="linear" presStyleCnt="0">
        <dgm:presLayoutVars>
          <dgm:animLvl val="lvl"/>
          <dgm:resizeHandles val="exact"/>
        </dgm:presLayoutVars>
      </dgm:prSet>
      <dgm:spPr/>
      <dgm:t>
        <a:bodyPr/>
        <a:lstStyle/>
        <a:p>
          <a:endParaRPr lang="ru-RU"/>
        </a:p>
      </dgm:t>
    </dgm:pt>
    <dgm:pt modelId="{8B6EC8C0-FA8B-4127-A77D-B59B33101697}" type="pres">
      <dgm:prSet presAssocID="{8A312A30-62C2-440E-9362-4F2CC62521EE}" presName="parentText" presStyleLbl="node1" presStyleIdx="0" presStyleCnt="1">
        <dgm:presLayoutVars>
          <dgm:chMax val="0"/>
          <dgm:bulletEnabled val="1"/>
        </dgm:presLayoutVars>
      </dgm:prSet>
      <dgm:spPr/>
      <dgm:t>
        <a:bodyPr/>
        <a:lstStyle/>
        <a:p>
          <a:endParaRPr lang="ru-RU"/>
        </a:p>
      </dgm:t>
    </dgm:pt>
    <dgm:pt modelId="{D8511A3A-F855-4326-8016-38E8A299A073}" type="pres">
      <dgm:prSet presAssocID="{8A312A30-62C2-440E-9362-4F2CC62521EE}" presName="childText" presStyleLbl="revTx" presStyleIdx="0" presStyleCnt="1">
        <dgm:presLayoutVars>
          <dgm:bulletEnabled val="1"/>
        </dgm:presLayoutVars>
      </dgm:prSet>
      <dgm:spPr/>
      <dgm:t>
        <a:bodyPr/>
        <a:lstStyle/>
        <a:p>
          <a:endParaRPr lang="ru-RU"/>
        </a:p>
      </dgm:t>
    </dgm:pt>
  </dgm:ptLst>
  <dgm:cxnLst>
    <dgm:cxn modelId="{24EB4C11-68AE-4418-BFAE-F9AE713E5F82}" type="presOf" srcId="{8A312A30-62C2-440E-9362-4F2CC62521EE}" destId="{8B6EC8C0-FA8B-4127-A77D-B59B33101697}" srcOrd="0" destOrd="0" presId="urn:microsoft.com/office/officeart/2005/8/layout/vList2"/>
    <dgm:cxn modelId="{B8EE7D0B-169E-48C3-A0E3-8E85AA006365}" type="presOf" srcId="{1E383C20-A77E-4DAA-9B0E-2CBAFB00FB02}" destId="{D8511A3A-F855-4326-8016-38E8A299A073}" srcOrd="0" destOrd="1" presId="urn:microsoft.com/office/officeart/2005/8/layout/vList2"/>
    <dgm:cxn modelId="{41D2EE23-2523-4050-8B53-8BA03E182A3C}" srcId="{8A312A30-62C2-440E-9362-4F2CC62521EE}" destId="{F9148492-41E3-41F2-AFDD-B1BAD79B9095}" srcOrd="0" destOrd="0" parTransId="{6F3DC9B3-5428-49F3-BEC2-9CF9C2FF9F84}" sibTransId="{5634E2A7-F48F-4D02-B12B-13A7CAFDB148}"/>
    <dgm:cxn modelId="{F3831AF8-D74E-4C88-A240-FA5808C97068}" type="presOf" srcId="{B08FDCD6-A3F0-4573-8CA9-73C2D6986070}" destId="{D8511A3A-F855-4326-8016-38E8A299A073}" srcOrd="0" destOrd="2" presId="urn:microsoft.com/office/officeart/2005/8/layout/vList2"/>
    <dgm:cxn modelId="{1B1F36A0-474A-4405-B92B-607658A0A56B}" srcId="{8A312A30-62C2-440E-9362-4F2CC62521EE}" destId="{B08FDCD6-A3F0-4573-8CA9-73C2D6986070}" srcOrd="2" destOrd="0" parTransId="{BF6DBB11-BF53-4CCC-9B05-0080702C63F8}" sibTransId="{5BE21A5D-39EA-4959-9E7E-7D18C44A7693}"/>
    <dgm:cxn modelId="{4ACC284C-66CB-4C70-A9D9-7C1A41F95E31}" srcId="{CCB4DA1B-A99C-438F-B100-A23E03BBF194}" destId="{8A312A30-62C2-440E-9362-4F2CC62521EE}" srcOrd="0" destOrd="0" parTransId="{A558FEA8-F9B0-4164-9FCB-19BF07A4B573}" sibTransId="{3AC3C79F-9D46-4F23-9855-AD2016A1A414}"/>
    <dgm:cxn modelId="{C0F65CA3-A30E-44FD-A603-9FCEB65DAF73}" type="presOf" srcId="{F9148492-41E3-41F2-AFDD-B1BAD79B9095}" destId="{D8511A3A-F855-4326-8016-38E8A299A073}" srcOrd="0" destOrd="0" presId="urn:microsoft.com/office/officeart/2005/8/layout/vList2"/>
    <dgm:cxn modelId="{64A67CDA-0EEF-48B3-BDDE-98DB0886A2CC}" type="presOf" srcId="{CCB4DA1B-A99C-438F-B100-A23E03BBF194}" destId="{B1575027-32E9-4EA4-89AC-F203509F282D}" srcOrd="0" destOrd="0" presId="urn:microsoft.com/office/officeart/2005/8/layout/vList2"/>
    <dgm:cxn modelId="{FC01E686-32EA-43AF-9B9F-34BDA9814B49}" srcId="{8A312A30-62C2-440E-9362-4F2CC62521EE}" destId="{1E383C20-A77E-4DAA-9B0E-2CBAFB00FB02}" srcOrd="1" destOrd="0" parTransId="{32A80FB0-AA9D-40B9-95AC-2FA8736B9A75}" sibTransId="{6478CCB7-468A-486D-B722-48F50FF86D84}"/>
    <dgm:cxn modelId="{189A5BC4-1A12-492D-B2D8-F1E86AC78D5D}" type="presParOf" srcId="{B1575027-32E9-4EA4-89AC-F203509F282D}" destId="{8B6EC8C0-FA8B-4127-A77D-B59B33101697}" srcOrd="0" destOrd="0" presId="urn:microsoft.com/office/officeart/2005/8/layout/vList2"/>
    <dgm:cxn modelId="{8EE8C91E-988E-483D-B27C-077D78F5A073}" type="presParOf" srcId="{B1575027-32E9-4EA4-89AC-F203509F282D}" destId="{D8511A3A-F855-4326-8016-38E8A299A07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CB4DA1B-A99C-438F-B100-A23E03BBF194}"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ru-RU"/>
        </a:p>
      </dgm:t>
    </dgm:pt>
    <dgm:pt modelId="{F9148492-41E3-41F2-AFDD-B1BAD79B9095}">
      <dgm:prSet/>
      <dgm:spPr/>
      <dgm:t>
        <a:bodyPr/>
        <a:lstStyle/>
        <a:p>
          <a:pPr algn="just" rtl="0"/>
          <a:r>
            <a:rPr lang="uk-UA" dirty="0" smtClean="0"/>
            <a:t>оптимальність </a:t>
          </a:r>
          <a:r>
            <a:rPr lang="uk-UA" dirty="0" smtClean="0"/>
            <a:t>обсягу, коректність встановлення та доступність для користувача-непрофесіонала</a:t>
          </a:r>
          <a:endParaRPr lang="ru-RU" dirty="0"/>
        </a:p>
      </dgm:t>
    </dgm:pt>
    <dgm:pt modelId="{6F3DC9B3-5428-49F3-BEC2-9CF9C2FF9F84}" type="parTrans" cxnId="{41D2EE23-2523-4050-8B53-8BA03E182A3C}">
      <dgm:prSet/>
      <dgm:spPr/>
      <dgm:t>
        <a:bodyPr/>
        <a:lstStyle/>
        <a:p>
          <a:endParaRPr lang="ru-RU"/>
        </a:p>
      </dgm:t>
    </dgm:pt>
    <dgm:pt modelId="{5634E2A7-F48F-4D02-B12B-13A7CAFDB148}" type="sibTrans" cxnId="{41D2EE23-2523-4050-8B53-8BA03E182A3C}">
      <dgm:prSet/>
      <dgm:spPr/>
      <dgm:t>
        <a:bodyPr/>
        <a:lstStyle/>
        <a:p>
          <a:endParaRPr lang="ru-RU"/>
        </a:p>
      </dgm:t>
    </dgm:pt>
    <dgm:pt modelId="{8A312A30-62C2-440E-9362-4F2CC62521EE}">
      <dgm:prSet/>
      <dgm:spPr/>
      <dgm:t>
        <a:bodyPr/>
        <a:lstStyle/>
        <a:p>
          <a:pPr algn="ctr" rtl="0"/>
          <a:r>
            <a:rPr lang="uk-UA" dirty="0" smtClean="0"/>
            <a:t>Вимоги до технічного виконання  </a:t>
          </a:r>
          <a:endParaRPr lang="ru-RU" dirty="0"/>
        </a:p>
      </dgm:t>
    </dgm:pt>
    <dgm:pt modelId="{A558FEA8-F9B0-4164-9FCB-19BF07A4B573}" type="parTrans" cxnId="{4ACC284C-66CB-4C70-A9D9-7C1A41F95E31}">
      <dgm:prSet/>
      <dgm:spPr/>
      <dgm:t>
        <a:bodyPr/>
        <a:lstStyle/>
        <a:p>
          <a:endParaRPr lang="ru-RU"/>
        </a:p>
      </dgm:t>
    </dgm:pt>
    <dgm:pt modelId="{3AC3C79F-9D46-4F23-9855-AD2016A1A414}" type="sibTrans" cxnId="{4ACC284C-66CB-4C70-A9D9-7C1A41F95E31}">
      <dgm:prSet/>
      <dgm:spPr/>
      <dgm:t>
        <a:bodyPr/>
        <a:lstStyle/>
        <a:p>
          <a:endParaRPr lang="ru-RU"/>
        </a:p>
      </dgm:t>
    </dgm:pt>
    <dgm:pt modelId="{CB24784F-91B4-45DC-A0CD-5625746EAE39}">
      <dgm:prSet/>
      <dgm:spPr/>
      <dgm:t>
        <a:bodyPr/>
        <a:lstStyle/>
        <a:p>
          <a:pPr algn="just"/>
          <a:r>
            <a:rPr lang="uk-UA" dirty="0" smtClean="0"/>
            <a:t>виконання </a:t>
          </a:r>
          <a:r>
            <a:rPr lang="uk-UA" dirty="0" smtClean="0"/>
            <a:t>всіх заявлених для електронного ресурсу як програмного продукту функцій і логічних переходів</a:t>
          </a:r>
          <a:endParaRPr lang="ru-RU" dirty="0"/>
        </a:p>
      </dgm:t>
    </dgm:pt>
    <dgm:pt modelId="{8E840B4D-88E1-4B13-8D67-68B666D417F3}" type="parTrans" cxnId="{BC5FFF5E-AF52-4DEF-B6BE-7522653E1902}">
      <dgm:prSet/>
      <dgm:spPr/>
      <dgm:t>
        <a:bodyPr/>
        <a:lstStyle/>
        <a:p>
          <a:endParaRPr lang="ru-RU"/>
        </a:p>
      </dgm:t>
    </dgm:pt>
    <dgm:pt modelId="{5F767D94-B92D-47B1-882A-9BBE55DDBF62}" type="sibTrans" cxnId="{BC5FFF5E-AF52-4DEF-B6BE-7522653E1902}">
      <dgm:prSet/>
      <dgm:spPr/>
      <dgm:t>
        <a:bodyPr/>
        <a:lstStyle/>
        <a:p>
          <a:endParaRPr lang="ru-RU"/>
        </a:p>
      </dgm:t>
    </dgm:pt>
    <dgm:pt modelId="{B110D41A-2908-4CC2-A399-608BD7021C55}">
      <dgm:prSet/>
      <dgm:spPr/>
      <dgm:t>
        <a:bodyPr/>
        <a:lstStyle/>
        <a:p>
          <a:pPr algn="just"/>
          <a:r>
            <a:rPr lang="uk-UA" dirty="0" smtClean="0"/>
            <a:t>якісна </a:t>
          </a:r>
          <a:r>
            <a:rPr lang="uk-UA" dirty="0" smtClean="0"/>
            <a:t>програмна реалізація, включаючи поведінку під час запуску паралельних програм, швидкість відповіді на запити, коректність роботи з периферійними пристроями</a:t>
          </a:r>
          <a:endParaRPr lang="ru-RU" dirty="0"/>
        </a:p>
      </dgm:t>
    </dgm:pt>
    <dgm:pt modelId="{CA3BC107-C544-4DDD-8BE6-C7357374CCFE}" type="parTrans" cxnId="{A2CAB342-62B8-4983-8EFA-FFA5A7FD4618}">
      <dgm:prSet/>
      <dgm:spPr/>
      <dgm:t>
        <a:bodyPr/>
        <a:lstStyle/>
        <a:p>
          <a:endParaRPr lang="ru-RU"/>
        </a:p>
      </dgm:t>
    </dgm:pt>
    <dgm:pt modelId="{9F667B35-084E-4142-A4B3-A11314E07D48}" type="sibTrans" cxnId="{A2CAB342-62B8-4983-8EFA-FFA5A7FD4618}">
      <dgm:prSet/>
      <dgm:spPr/>
      <dgm:t>
        <a:bodyPr/>
        <a:lstStyle/>
        <a:p>
          <a:endParaRPr lang="ru-RU"/>
        </a:p>
      </dgm:t>
    </dgm:pt>
    <dgm:pt modelId="{F6943AF1-9BA9-4D5E-95F8-CD5B577D6348}">
      <dgm:prSet/>
      <dgm:spPr/>
      <dgm:t>
        <a:bodyPr/>
        <a:lstStyle/>
        <a:p>
          <a:pPr algn="just"/>
          <a:r>
            <a:rPr lang="uk-UA" dirty="0" smtClean="0"/>
            <a:t>адекватність </a:t>
          </a:r>
          <a:r>
            <a:rPr lang="uk-UA" dirty="0" smtClean="0"/>
            <a:t>використання засобів мультимедіа, їх оригінальність і якість</a:t>
          </a:r>
          <a:endParaRPr lang="ru-RU" dirty="0"/>
        </a:p>
      </dgm:t>
    </dgm:pt>
    <dgm:pt modelId="{BF8E3797-796D-4D37-9CBE-322172A9D26E}" type="parTrans" cxnId="{7D3F39D9-AD89-48B0-82DE-733DFBAF494A}">
      <dgm:prSet/>
      <dgm:spPr/>
      <dgm:t>
        <a:bodyPr/>
        <a:lstStyle/>
        <a:p>
          <a:endParaRPr lang="ru-RU"/>
        </a:p>
      </dgm:t>
    </dgm:pt>
    <dgm:pt modelId="{3609D152-B232-4C89-8B9E-38D18948899A}" type="sibTrans" cxnId="{7D3F39D9-AD89-48B0-82DE-733DFBAF494A}">
      <dgm:prSet/>
      <dgm:spPr/>
      <dgm:t>
        <a:bodyPr/>
        <a:lstStyle/>
        <a:p>
          <a:endParaRPr lang="ru-RU"/>
        </a:p>
      </dgm:t>
    </dgm:pt>
    <dgm:pt modelId="{156EE577-807D-4403-9A12-2298BD6E1FED}">
      <dgm:prSet/>
      <dgm:spPr/>
      <dgm:t>
        <a:bodyPr/>
        <a:lstStyle/>
        <a:p>
          <a:pPr algn="just"/>
          <a:r>
            <a:rPr lang="uk-UA" dirty="0" smtClean="0"/>
            <a:t>оптимальність </a:t>
          </a:r>
          <a:r>
            <a:rPr lang="uk-UA" dirty="0" smtClean="0"/>
            <a:t>організації інтерактивної роботи. </a:t>
          </a:r>
          <a:endParaRPr lang="ru-RU" dirty="0"/>
        </a:p>
      </dgm:t>
    </dgm:pt>
    <dgm:pt modelId="{5F0464C5-9CC9-439E-A24E-BD0C07A649E6}" type="parTrans" cxnId="{EFF935EC-E07E-4307-9470-77FD547399D7}">
      <dgm:prSet/>
      <dgm:spPr/>
      <dgm:t>
        <a:bodyPr/>
        <a:lstStyle/>
        <a:p>
          <a:endParaRPr lang="ru-RU"/>
        </a:p>
      </dgm:t>
    </dgm:pt>
    <dgm:pt modelId="{49FDD087-5008-423D-A610-AEC6018FC103}" type="sibTrans" cxnId="{EFF935EC-E07E-4307-9470-77FD547399D7}">
      <dgm:prSet/>
      <dgm:spPr/>
      <dgm:t>
        <a:bodyPr/>
        <a:lstStyle/>
        <a:p>
          <a:endParaRPr lang="ru-RU"/>
        </a:p>
      </dgm:t>
    </dgm:pt>
    <dgm:pt modelId="{6532682B-B8D5-40FA-B4A2-4B5B8D60E693}">
      <dgm:prSet/>
      <dgm:spPr/>
      <dgm:t>
        <a:bodyPr/>
        <a:lstStyle/>
        <a:p>
          <a:pPr algn="just"/>
          <a:r>
            <a:rPr lang="uk-UA" dirty="0" smtClean="0"/>
            <a:t>ергономічність </a:t>
          </a:r>
          <a:r>
            <a:rPr lang="uk-UA" dirty="0" smtClean="0"/>
            <a:t>програмного продукту</a:t>
          </a:r>
          <a:endParaRPr lang="ru-RU" dirty="0"/>
        </a:p>
      </dgm:t>
    </dgm:pt>
    <dgm:pt modelId="{75AE44B5-9B93-4535-BEE3-6C869D29065C}" type="parTrans" cxnId="{35DE41D6-E8E8-4597-819F-02141C5AECDB}">
      <dgm:prSet/>
      <dgm:spPr/>
      <dgm:t>
        <a:bodyPr/>
        <a:lstStyle/>
        <a:p>
          <a:endParaRPr lang="ru-RU"/>
        </a:p>
      </dgm:t>
    </dgm:pt>
    <dgm:pt modelId="{DC8FC882-1AB4-4B72-ADDF-234757B8C226}" type="sibTrans" cxnId="{35DE41D6-E8E8-4597-819F-02141C5AECDB}">
      <dgm:prSet/>
      <dgm:spPr/>
      <dgm:t>
        <a:bodyPr/>
        <a:lstStyle/>
        <a:p>
          <a:endParaRPr lang="ru-RU"/>
        </a:p>
      </dgm:t>
    </dgm:pt>
    <dgm:pt modelId="{B1575027-32E9-4EA4-89AC-F203509F282D}" type="pres">
      <dgm:prSet presAssocID="{CCB4DA1B-A99C-438F-B100-A23E03BBF194}" presName="linear" presStyleCnt="0">
        <dgm:presLayoutVars>
          <dgm:animLvl val="lvl"/>
          <dgm:resizeHandles val="exact"/>
        </dgm:presLayoutVars>
      </dgm:prSet>
      <dgm:spPr/>
      <dgm:t>
        <a:bodyPr/>
        <a:lstStyle/>
        <a:p>
          <a:endParaRPr lang="ru-RU"/>
        </a:p>
      </dgm:t>
    </dgm:pt>
    <dgm:pt modelId="{8B6EC8C0-FA8B-4127-A77D-B59B33101697}" type="pres">
      <dgm:prSet presAssocID="{8A312A30-62C2-440E-9362-4F2CC62521EE}" presName="parentText" presStyleLbl="node1" presStyleIdx="0" presStyleCnt="1">
        <dgm:presLayoutVars>
          <dgm:chMax val="0"/>
          <dgm:bulletEnabled val="1"/>
        </dgm:presLayoutVars>
      </dgm:prSet>
      <dgm:spPr/>
      <dgm:t>
        <a:bodyPr/>
        <a:lstStyle/>
        <a:p>
          <a:endParaRPr lang="ru-RU"/>
        </a:p>
      </dgm:t>
    </dgm:pt>
    <dgm:pt modelId="{D8511A3A-F855-4326-8016-38E8A299A073}" type="pres">
      <dgm:prSet presAssocID="{8A312A30-62C2-440E-9362-4F2CC62521EE}" presName="childText" presStyleLbl="revTx" presStyleIdx="0" presStyleCnt="1" custScaleY="119979">
        <dgm:presLayoutVars>
          <dgm:bulletEnabled val="1"/>
        </dgm:presLayoutVars>
      </dgm:prSet>
      <dgm:spPr/>
      <dgm:t>
        <a:bodyPr/>
        <a:lstStyle/>
        <a:p>
          <a:endParaRPr lang="ru-RU"/>
        </a:p>
      </dgm:t>
    </dgm:pt>
  </dgm:ptLst>
  <dgm:cxnLst>
    <dgm:cxn modelId="{41D2EE23-2523-4050-8B53-8BA03E182A3C}" srcId="{8A312A30-62C2-440E-9362-4F2CC62521EE}" destId="{F9148492-41E3-41F2-AFDD-B1BAD79B9095}" srcOrd="0" destOrd="0" parTransId="{6F3DC9B3-5428-49F3-BEC2-9CF9C2FF9F84}" sibTransId="{5634E2A7-F48F-4D02-B12B-13A7CAFDB148}"/>
    <dgm:cxn modelId="{35DE41D6-E8E8-4597-819F-02141C5AECDB}" srcId="{8A312A30-62C2-440E-9362-4F2CC62521EE}" destId="{6532682B-B8D5-40FA-B4A2-4B5B8D60E693}" srcOrd="5" destOrd="0" parTransId="{75AE44B5-9B93-4535-BEE3-6C869D29065C}" sibTransId="{DC8FC882-1AB4-4B72-ADDF-234757B8C226}"/>
    <dgm:cxn modelId="{7D3F39D9-AD89-48B0-82DE-733DFBAF494A}" srcId="{8A312A30-62C2-440E-9362-4F2CC62521EE}" destId="{F6943AF1-9BA9-4D5E-95F8-CD5B577D6348}" srcOrd="3" destOrd="0" parTransId="{BF8E3797-796D-4D37-9CBE-322172A9D26E}" sibTransId="{3609D152-B232-4C89-8B9E-38D18948899A}"/>
    <dgm:cxn modelId="{64A67CDA-0EEF-48B3-BDDE-98DB0886A2CC}" type="presOf" srcId="{CCB4DA1B-A99C-438F-B100-A23E03BBF194}" destId="{B1575027-32E9-4EA4-89AC-F203509F282D}" srcOrd="0" destOrd="0" presId="urn:microsoft.com/office/officeart/2005/8/layout/vList2"/>
    <dgm:cxn modelId="{C0F65CA3-A30E-44FD-A603-9FCEB65DAF73}" type="presOf" srcId="{F9148492-41E3-41F2-AFDD-B1BAD79B9095}" destId="{D8511A3A-F855-4326-8016-38E8A299A073}" srcOrd="0" destOrd="0" presId="urn:microsoft.com/office/officeart/2005/8/layout/vList2"/>
    <dgm:cxn modelId="{A2CAB342-62B8-4983-8EFA-FFA5A7FD4618}" srcId="{8A312A30-62C2-440E-9362-4F2CC62521EE}" destId="{B110D41A-2908-4CC2-A399-608BD7021C55}" srcOrd="2" destOrd="0" parTransId="{CA3BC107-C544-4DDD-8BE6-C7357374CCFE}" sibTransId="{9F667B35-084E-4142-A4B3-A11314E07D48}"/>
    <dgm:cxn modelId="{52D62D5C-A0CB-4E67-93D5-8A85C5FFDBF1}" type="presOf" srcId="{6532682B-B8D5-40FA-B4A2-4B5B8D60E693}" destId="{D8511A3A-F855-4326-8016-38E8A299A073}" srcOrd="0" destOrd="5" presId="urn:microsoft.com/office/officeart/2005/8/layout/vList2"/>
    <dgm:cxn modelId="{EFF935EC-E07E-4307-9470-77FD547399D7}" srcId="{8A312A30-62C2-440E-9362-4F2CC62521EE}" destId="{156EE577-807D-4403-9A12-2298BD6E1FED}" srcOrd="4" destOrd="0" parTransId="{5F0464C5-9CC9-439E-A24E-BD0C07A649E6}" sibTransId="{49FDD087-5008-423D-A610-AEC6018FC103}"/>
    <dgm:cxn modelId="{4ACC284C-66CB-4C70-A9D9-7C1A41F95E31}" srcId="{CCB4DA1B-A99C-438F-B100-A23E03BBF194}" destId="{8A312A30-62C2-440E-9362-4F2CC62521EE}" srcOrd="0" destOrd="0" parTransId="{A558FEA8-F9B0-4164-9FCB-19BF07A4B573}" sibTransId="{3AC3C79F-9D46-4F23-9855-AD2016A1A414}"/>
    <dgm:cxn modelId="{4888C6AD-9580-4A90-8723-68F3B6AAB303}" type="presOf" srcId="{B110D41A-2908-4CC2-A399-608BD7021C55}" destId="{D8511A3A-F855-4326-8016-38E8A299A073}" srcOrd="0" destOrd="2" presId="urn:microsoft.com/office/officeart/2005/8/layout/vList2"/>
    <dgm:cxn modelId="{BC5FFF5E-AF52-4DEF-B6BE-7522653E1902}" srcId="{8A312A30-62C2-440E-9362-4F2CC62521EE}" destId="{CB24784F-91B4-45DC-A0CD-5625746EAE39}" srcOrd="1" destOrd="0" parTransId="{8E840B4D-88E1-4B13-8D67-68B666D417F3}" sibTransId="{5F767D94-B92D-47B1-882A-9BBE55DDBF62}"/>
    <dgm:cxn modelId="{4C7484B3-7B9C-4DC1-ABAB-B72F7E2B98DB}" type="presOf" srcId="{156EE577-807D-4403-9A12-2298BD6E1FED}" destId="{D8511A3A-F855-4326-8016-38E8A299A073}" srcOrd="0" destOrd="4" presId="urn:microsoft.com/office/officeart/2005/8/layout/vList2"/>
    <dgm:cxn modelId="{24EB4C11-68AE-4418-BFAE-F9AE713E5F82}" type="presOf" srcId="{8A312A30-62C2-440E-9362-4F2CC62521EE}" destId="{8B6EC8C0-FA8B-4127-A77D-B59B33101697}" srcOrd="0" destOrd="0" presId="urn:microsoft.com/office/officeart/2005/8/layout/vList2"/>
    <dgm:cxn modelId="{D810BBD6-625B-4066-B94F-6E0765E4997D}" type="presOf" srcId="{F6943AF1-9BA9-4D5E-95F8-CD5B577D6348}" destId="{D8511A3A-F855-4326-8016-38E8A299A073}" srcOrd="0" destOrd="3" presId="urn:microsoft.com/office/officeart/2005/8/layout/vList2"/>
    <dgm:cxn modelId="{6B9DD6E0-A79D-4151-9EEF-463BAB75047F}" type="presOf" srcId="{CB24784F-91B4-45DC-A0CD-5625746EAE39}" destId="{D8511A3A-F855-4326-8016-38E8A299A073}" srcOrd="0" destOrd="1" presId="urn:microsoft.com/office/officeart/2005/8/layout/vList2"/>
    <dgm:cxn modelId="{189A5BC4-1A12-492D-B2D8-F1E86AC78D5D}" type="presParOf" srcId="{B1575027-32E9-4EA4-89AC-F203509F282D}" destId="{8B6EC8C0-FA8B-4127-A77D-B59B33101697}" srcOrd="0" destOrd="0" presId="urn:microsoft.com/office/officeart/2005/8/layout/vList2"/>
    <dgm:cxn modelId="{8EE8C91E-988E-483D-B27C-077D78F5A073}" type="presParOf" srcId="{B1575027-32E9-4EA4-89AC-F203509F282D}" destId="{D8511A3A-F855-4326-8016-38E8A299A07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0358E-3AFD-4B18-BD7B-D6D675973351}">
      <dsp:nvSpPr>
        <dsp:cNvPr id="0" name=""/>
        <dsp:cNvSpPr/>
      </dsp:nvSpPr>
      <dsp:spPr>
        <a:xfrm>
          <a:off x="-5862360" y="-897181"/>
          <a:ext cx="6979137" cy="6979137"/>
        </a:xfrm>
        <a:prstGeom prst="blockArc">
          <a:avLst>
            <a:gd name="adj1" fmla="val 18900000"/>
            <a:gd name="adj2" fmla="val 2700000"/>
            <a:gd name="adj3" fmla="val 309"/>
          </a:avLst>
        </a:pr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BA724D-2FC0-4758-8DAA-F6CAF8DD5D5B}">
      <dsp:nvSpPr>
        <dsp:cNvPr id="0" name=""/>
        <dsp:cNvSpPr/>
      </dsp:nvSpPr>
      <dsp:spPr>
        <a:xfrm>
          <a:off x="584541" y="398605"/>
          <a:ext cx="5021058" cy="79762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115" tIns="48260" rIns="48260" bIns="48260" numCol="1" spcCol="1270" anchor="ctr" anchorCtr="0">
          <a:noAutofit/>
        </a:bodyPr>
        <a:lstStyle/>
        <a:p>
          <a:pPr lvl="0" algn="l" defTabSz="844550" rtl="0">
            <a:lnSpc>
              <a:spcPct val="90000"/>
            </a:lnSpc>
            <a:spcBef>
              <a:spcPct val="0"/>
            </a:spcBef>
            <a:spcAft>
              <a:spcPct val="35000"/>
            </a:spcAft>
          </a:pPr>
          <a:r>
            <a:rPr lang="uk-UA" sz="1900" kern="1200" smtClean="0"/>
            <a:t>розвитку мотивації навчання</a:t>
          </a:r>
          <a:endParaRPr lang="ru-RU" sz="1900" kern="1200"/>
        </a:p>
      </dsp:txBody>
      <dsp:txXfrm>
        <a:off x="584541" y="398605"/>
        <a:ext cx="5021058" cy="797625"/>
      </dsp:txXfrm>
    </dsp:sp>
    <dsp:sp modelId="{2B8A5B6A-0E96-4188-B5B2-0B12494FBA47}">
      <dsp:nvSpPr>
        <dsp:cNvPr id="0" name=""/>
        <dsp:cNvSpPr/>
      </dsp:nvSpPr>
      <dsp:spPr>
        <a:xfrm>
          <a:off x="86025" y="298902"/>
          <a:ext cx="997032" cy="997032"/>
        </a:xfrm>
        <a:prstGeom prst="ellipse">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F19196-69DC-42FA-BAF6-D83C9C4FD5FD}">
      <dsp:nvSpPr>
        <dsp:cNvPr id="0" name=""/>
        <dsp:cNvSpPr/>
      </dsp:nvSpPr>
      <dsp:spPr>
        <a:xfrm>
          <a:off x="1041838" y="1595251"/>
          <a:ext cx="4563761" cy="797625"/>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115" tIns="48260" rIns="48260" bIns="48260" numCol="1" spcCol="1270" anchor="ctr" anchorCtr="0">
          <a:noAutofit/>
        </a:bodyPr>
        <a:lstStyle/>
        <a:p>
          <a:pPr lvl="0" algn="l" defTabSz="844550" rtl="0">
            <a:lnSpc>
              <a:spcPct val="90000"/>
            </a:lnSpc>
            <a:spcBef>
              <a:spcPct val="0"/>
            </a:spcBef>
            <a:spcAft>
              <a:spcPct val="35000"/>
            </a:spcAft>
          </a:pPr>
          <a:r>
            <a:rPr lang="uk-UA" sz="1900" kern="1200" smtClean="0"/>
            <a:t>забезпеченню індивідуалізації та активізації навчального процесу</a:t>
          </a:r>
          <a:endParaRPr lang="ru-RU" sz="1900" kern="1200"/>
        </a:p>
      </dsp:txBody>
      <dsp:txXfrm>
        <a:off x="1041838" y="1595251"/>
        <a:ext cx="4563761" cy="797625"/>
      </dsp:txXfrm>
    </dsp:sp>
    <dsp:sp modelId="{F1C6C2DD-328D-4C1D-9445-DCFE30DC1E18}">
      <dsp:nvSpPr>
        <dsp:cNvPr id="0" name=""/>
        <dsp:cNvSpPr/>
      </dsp:nvSpPr>
      <dsp:spPr>
        <a:xfrm>
          <a:off x="543322" y="1495548"/>
          <a:ext cx="997032" cy="997032"/>
        </a:xfrm>
        <a:prstGeom prst="ellipse">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117242-750E-4D04-AC45-C0F760FC79A4}">
      <dsp:nvSpPr>
        <dsp:cNvPr id="0" name=""/>
        <dsp:cNvSpPr/>
      </dsp:nvSpPr>
      <dsp:spPr>
        <a:xfrm>
          <a:off x="1041838" y="2791897"/>
          <a:ext cx="4563761" cy="79762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115" tIns="48260" rIns="48260" bIns="48260" numCol="1" spcCol="1270" anchor="ctr" anchorCtr="0">
          <a:noAutofit/>
        </a:bodyPr>
        <a:lstStyle/>
        <a:p>
          <a:pPr lvl="0" algn="l" defTabSz="844550" rtl="0">
            <a:lnSpc>
              <a:spcPct val="90000"/>
            </a:lnSpc>
            <a:spcBef>
              <a:spcPct val="0"/>
            </a:spcBef>
            <a:spcAft>
              <a:spcPct val="35000"/>
            </a:spcAft>
          </a:pPr>
          <a:r>
            <a:rPr lang="uk-UA" sz="1900" kern="1200" smtClean="0"/>
            <a:t>застосуванню різноманітних джерел отримання навчальної інформації</a:t>
          </a:r>
          <a:endParaRPr lang="ru-RU" sz="1900" kern="1200"/>
        </a:p>
      </dsp:txBody>
      <dsp:txXfrm>
        <a:off x="1041838" y="2791897"/>
        <a:ext cx="4563761" cy="797625"/>
      </dsp:txXfrm>
    </dsp:sp>
    <dsp:sp modelId="{AB0F560E-380E-4E15-B8EF-113BDE906090}">
      <dsp:nvSpPr>
        <dsp:cNvPr id="0" name=""/>
        <dsp:cNvSpPr/>
      </dsp:nvSpPr>
      <dsp:spPr>
        <a:xfrm>
          <a:off x="543322" y="2692194"/>
          <a:ext cx="997032" cy="997032"/>
        </a:xfrm>
        <a:prstGeom prst="ellipse">
          <a:avLst/>
        </a:prstGeom>
        <a:solidFill>
          <a:schemeClr val="lt1">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D42CEB-5DC9-41BA-ABED-04DC1746DD73}">
      <dsp:nvSpPr>
        <dsp:cNvPr id="0" name=""/>
        <dsp:cNvSpPr/>
      </dsp:nvSpPr>
      <dsp:spPr>
        <a:xfrm>
          <a:off x="584541" y="3988543"/>
          <a:ext cx="5021058" cy="79762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3115" tIns="48260" rIns="48260" bIns="48260" numCol="1" spcCol="1270" anchor="ctr" anchorCtr="0">
          <a:noAutofit/>
        </a:bodyPr>
        <a:lstStyle/>
        <a:p>
          <a:pPr lvl="0" algn="l" defTabSz="844550" rtl="0">
            <a:lnSpc>
              <a:spcPct val="90000"/>
            </a:lnSpc>
            <a:spcBef>
              <a:spcPct val="0"/>
            </a:spcBef>
            <a:spcAft>
              <a:spcPct val="35000"/>
            </a:spcAft>
          </a:pPr>
          <a:r>
            <a:rPr lang="uk-UA" sz="1900" kern="1200" smtClean="0"/>
            <a:t>зміні форм і методів навчальної діяльності</a:t>
          </a:r>
          <a:endParaRPr lang="ru-RU" sz="1900" kern="1200"/>
        </a:p>
      </dsp:txBody>
      <dsp:txXfrm>
        <a:off x="584541" y="3988543"/>
        <a:ext cx="5021058" cy="797625"/>
      </dsp:txXfrm>
    </dsp:sp>
    <dsp:sp modelId="{EF8CA07C-4035-4BCD-B221-C5A6D3AC4A44}">
      <dsp:nvSpPr>
        <dsp:cNvPr id="0" name=""/>
        <dsp:cNvSpPr/>
      </dsp:nvSpPr>
      <dsp:spPr>
        <a:xfrm>
          <a:off x="86025" y="3888840"/>
          <a:ext cx="997032" cy="997032"/>
        </a:xfrm>
        <a:prstGeom prst="ellipse">
          <a:avLst/>
        </a:prstGeom>
        <a:solidFill>
          <a:schemeClr val="lt1">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D8B8D-9417-421A-9F6B-DF29B52AD034}">
      <dsp:nvSpPr>
        <dsp:cNvPr id="0" name=""/>
        <dsp:cNvSpPr/>
      </dsp:nvSpPr>
      <dsp:spPr>
        <a:xfrm>
          <a:off x="0" y="420685"/>
          <a:ext cx="6302375" cy="913678"/>
        </a:xfrm>
        <a:prstGeom prst="roundRect">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uk-UA" sz="2300" kern="1200" dirty="0" smtClean="0"/>
            <a:t>У дикторському тексті не допускаються: </a:t>
          </a:r>
          <a:endParaRPr lang="ru-RU" sz="2300" kern="1200" dirty="0"/>
        </a:p>
      </dsp:txBody>
      <dsp:txXfrm>
        <a:off x="44602" y="465287"/>
        <a:ext cx="6213171" cy="824474"/>
      </dsp:txXfrm>
    </dsp:sp>
    <dsp:sp modelId="{7450DCF1-C671-4879-80E1-4A5B324743D3}">
      <dsp:nvSpPr>
        <dsp:cNvPr id="0" name=""/>
        <dsp:cNvSpPr/>
      </dsp:nvSpPr>
      <dsp:spPr>
        <a:xfrm>
          <a:off x="0" y="1334363"/>
          <a:ext cx="6302375" cy="92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10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uk-UA" sz="1800" kern="1200" dirty="0" smtClean="0"/>
            <a:t>канцеляризми, штампи, повтори;</a:t>
          </a:r>
          <a:endParaRPr lang="ru-RU" sz="1800" kern="1200" dirty="0"/>
        </a:p>
        <a:p>
          <a:pPr marL="171450" lvl="1" indent="-171450" algn="l" defTabSz="800100">
            <a:lnSpc>
              <a:spcPct val="90000"/>
            </a:lnSpc>
            <a:spcBef>
              <a:spcPct val="0"/>
            </a:spcBef>
            <a:spcAft>
              <a:spcPct val="20000"/>
            </a:spcAft>
            <a:buChar char="••"/>
          </a:pPr>
          <a:r>
            <a:rPr lang="uk-UA" sz="1800" kern="1200" dirty="0" smtClean="0"/>
            <a:t>невідомі учням, не передбачені програмою терміни; </a:t>
          </a:r>
          <a:endParaRPr lang="ru-RU" sz="1800" kern="1200" dirty="0"/>
        </a:p>
        <a:p>
          <a:pPr marL="171450" lvl="1" indent="-171450" algn="l" defTabSz="800100">
            <a:lnSpc>
              <a:spcPct val="90000"/>
            </a:lnSpc>
            <a:spcBef>
              <a:spcPct val="0"/>
            </a:spcBef>
            <a:spcAft>
              <a:spcPct val="20000"/>
            </a:spcAft>
            <a:buChar char="••"/>
          </a:pPr>
          <a:r>
            <a:rPr lang="uk-UA" sz="1800" kern="1200" dirty="0" smtClean="0"/>
            <a:t>повторення тексту підручника. </a:t>
          </a:r>
          <a:endParaRPr lang="ru-RU" sz="1800" kern="1200" dirty="0"/>
        </a:p>
      </dsp:txBody>
      <dsp:txXfrm>
        <a:off x="0" y="1334363"/>
        <a:ext cx="6302375" cy="928395"/>
      </dsp:txXfrm>
    </dsp:sp>
    <dsp:sp modelId="{1754CE40-F2BD-4C57-9732-AA4FE799817F}">
      <dsp:nvSpPr>
        <dsp:cNvPr id="0" name=""/>
        <dsp:cNvSpPr/>
      </dsp:nvSpPr>
      <dsp:spPr>
        <a:xfrm>
          <a:off x="0" y="2262759"/>
          <a:ext cx="6302375" cy="913678"/>
        </a:xfrm>
        <a:prstGeom prst="roundRect">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uk-UA" sz="2300" kern="1200" dirty="0" smtClean="0"/>
            <a:t>Загальна тривалість звукозапису, призначеного на урок, повинна бути не більше: </a:t>
          </a:r>
          <a:endParaRPr lang="ru-RU" sz="2300" kern="1200" dirty="0"/>
        </a:p>
      </dsp:txBody>
      <dsp:txXfrm>
        <a:off x="44602" y="2307361"/>
        <a:ext cx="6213171" cy="824474"/>
      </dsp:txXfrm>
    </dsp:sp>
    <dsp:sp modelId="{6A7929D4-DB3E-40B4-9DAB-0EA89EE6D5DE}">
      <dsp:nvSpPr>
        <dsp:cNvPr id="0" name=""/>
        <dsp:cNvSpPr/>
      </dsp:nvSpPr>
      <dsp:spPr>
        <a:xfrm>
          <a:off x="0" y="3176437"/>
          <a:ext cx="6302375" cy="928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10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uk-UA" sz="1800" kern="1200" smtClean="0"/>
            <a:t>для молодшого віку - 6-10 хв.;</a:t>
          </a:r>
          <a:endParaRPr lang="ru-RU" sz="1800" kern="1200" dirty="0"/>
        </a:p>
        <a:p>
          <a:pPr marL="171450" lvl="1" indent="-171450" algn="l" defTabSz="800100">
            <a:lnSpc>
              <a:spcPct val="90000"/>
            </a:lnSpc>
            <a:spcBef>
              <a:spcPct val="0"/>
            </a:spcBef>
            <a:spcAft>
              <a:spcPct val="20000"/>
            </a:spcAft>
            <a:buChar char="••"/>
          </a:pPr>
          <a:r>
            <a:rPr lang="uk-UA" sz="1800" kern="1200" dirty="0" smtClean="0"/>
            <a:t>для середнього віку - 11- 20 хв.; </a:t>
          </a:r>
          <a:endParaRPr lang="ru-RU" sz="1800" kern="1200" dirty="0"/>
        </a:p>
        <a:p>
          <a:pPr marL="171450" lvl="1" indent="-171450" algn="l" defTabSz="800100">
            <a:lnSpc>
              <a:spcPct val="90000"/>
            </a:lnSpc>
            <a:spcBef>
              <a:spcPct val="0"/>
            </a:spcBef>
            <a:spcAft>
              <a:spcPct val="20000"/>
            </a:spcAft>
            <a:buChar char="••"/>
          </a:pPr>
          <a:r>
            <a:rPr lang="uk-UA" sz="1800" kern="1200" dirty="0" smtClean="0"/>
            <a:t>для старшого віку - 15- 25 хв. </a:t>
          </a:r>
          <a:endParaRPr lang="ru-RU" sz="1800" kern="1200" dirty="0"/>
        </a:p>
      </dsp:txBody>
      <dsp:txXfrm>
        <a:off x="0" y="3176437"/>
        <a:ext cx="6302375" cy="92839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4DD5A6-5A4A-469F-BB94-1FE234CFFA84}">
      <dsp:nvSpPr>
        <dsp:cNvPr id="0" name=""/>
        <dsp:cNvSpPr/>
      </dsp:nvSpPr>
      <dsp:spPr>
        <a:xfrm>
          <a:off x="-7469569" y="-1142607"/>
          <a:ext cx="8896889" cy="8896889"/>
        </a:xfrm>
        <a:prstGeom prst="blockArc">
          <a:avLst>
            <a:gd name="adj1" fmla="val 18900000"/>
            <a:gd name="adj2" fmla="val 2700000"/>
            <a:gd name="adj3" fmla="val 243"/>
          </a:avLst>
        </a:pr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E7026A-F033-4F26-A998-A91110631DA2}">
      <dsp:nvSpPr>
        <dsp:cNvPr id="0" name=""/>
        <dsp:cNvSpPr/>
      </dsp:nvSpPr>
      <dsp:spPr>
        <a:xfrm>
          <a:off x="463808" y="300566"/>
          <a:ext cx="5017933" cy="600868"/>
        </a:xfrm>
        <a:prstGeom prst="rect">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індивідуалізацію навчальних дій учнів</a:t>
          </a:r>
          <a:endParaRPr lang="ru-RU" sz="1400" kern="1200" dirty="0"/>
        </a:p>
      </dsp:txBody>
      <dsp:txXfrm>
        <a:off x="463808" y="300566"/>
        <a:ext cx="5017933" cy="600868"/>
      </dsp:txXfrm>
    </dsp:sp>
    <dsp:sp modelId="{9E6CEFC8-D8A9-4471-BC47-4885EA036EB5}">
      <dsp:nvSpPr>
        <dsp:cNvPr id="0" name=""/>
        <dsp:cNvSpPr/>
      </dsp:nvSpPr>
      <dsp:spPr>
        <a:xfrm>
          <a:off x="88265" y="225458"/>
          <a:ext cx="751086" cy="751086"/>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18350143-FD12-41F0-8F79-BC583D46C9D4}">
      <dsp:nvSpPr>
        <dsp:cNvPr id="0" name=""/>
        <dsp:cNvSpPr/>
      </dsp:nvSpPr>
      <dsp:spPr>
        <a:xfrm>
          <a:off x="1007949" y="1202399"/>
          <a:ext cx="4473792" cy="600868"/>
        </a:xfrm>
        <a:prstGeom prst="rect">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розвиток навчальної самостійності</a:t>
          </a:r>
          <a:endParaRPr lang="ru-RU" sz="1400" kern="1200" dirty="0"/>
        </a:p>
      </dsp:txBody>
      <dsp:txXfrm>
        <a:off x="1007949" y="1202399"/>
        <a:ext cx="4473792" cy="600868"/>
      </dsp:txXfrm>
    </dsp:sp>
    <dsp:sp modelId="{57807036-2FFD-4A2D-AD79-4FF5A05807F3}">
      <dsp:nvSpPr>
        <dsp:cNvPr id="0" name=""/>
        <dsp:cNvSpPr/>
      </dsp:nvSpPr>
      <dsp:spPr>
        <a:xfrm>
          <a:off x="632406" y="1127290"/>
          <a:ext cx="751086" cy="751086"/>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E531B373-D357-431B-8952-67D228B06310}">
      <dsp:nvSpPr>
        <dsp:cNvPr id="0" name=""/>
        <dsp:cNvSpPr/>
      </dsp:nvSpPr>
      <dsp:spPr>
        <a:xfrm>
          <a:off x="1306136" y="2103570"/>
          <a:ext cx="4175605" cy="600868"/>
        </a:xfrm>
        <a:prstGeom prst="rect">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4">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забезпечення можливості для власних пошукових дій кожного учня</a:t>
          </a:r>
          <a:endParaRPr lang="ru-RU" sz="1400" kern="1200" dirty="0"/>
        </a:p>
      </dsp:txBody>
      <dsp:txXfrm>
        <a:off x="1306136" y="2103570"/>
        <a:ext cx="4175605" cy="600868"/>
      </dsp:txXfrm>
    </dsp:sp>
    <dsp:sp modelId="{81986F51-89EE-4972-8B6D-E13C8CCBAA00}">
      <dsp:nvSpPr>
        <dsp:cNvPr id="0" name=""/>
        <dsp:cNvSpPr/>
      </dsp:nvSpPr>
      <dsp:spPr>
        <a:xfrm>
          <a:off x="930593" y="2028461"/>
          <a:ext cx="751086" cy="751086"/>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D014E3A7-7A1F-403A-9446-07F46CA99538}">
      <dsp:nvSpPr>
        <dsp:cNvPr id="0" name=""/>
        <dsp:cNvSpPr/>
      </dsp:nvSpPr>
      <dsp:spPr>
        <a:xfrm>
          <a:off x="1401344" y="3005402"/>
          <a:ext cx="4080397" cy="600868"/>
        </a:xfrm>
        <a:prstGeom prst="rect">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5">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організацію диференційованого підходу </a:t>
          </a:r>
          <a:endParaRPr lang="ru-RU" sz="1400" kern="1200" dirty="0"/>
        </a:p>
      </dsp:txBody>
      <dsp:txXfrm>
        <a:off x="1401344" y="3005402"/>
        <a:ext cx="4080397" cy="600868"/>
      </dsp:txXfrm>
    </dsp:sp>
    <dsp:sp modelId="{B8C6B0E1-DD6B-41E7-AAF3-116D29F51336}">
      <dsp:nvSpPr>
        <dsp:cNvPr id="0" name=""/>
        <dsp:cNvSpPr/>
      </dsp:nvSpPr>
      <dsp:spPr>
        <a:xfrm>
          <a:off x="1025801" y="2930293"/>
          <a:ext cx="751086" cy="751086"/>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F8FFCF68-3878-4FBD-AC26-FE9FC484571C}">
      <dsp:nvSpPr>
        <dsp:cNvPr id="0" name=""/>
        <dsp:cNvSpPr/>
      </dsp:nvSpPr>
      <dsp:spPr>
        <a:xfrm>
          <a:off x="1306136" y="3907234"/>
          <a:ext cx="4175605" cy="600868"/>
        </a:xfrm>
        <a:prstGeom prst="rect">
          <a:avLst/>
        </a:prstGeom>
        <a:gradFill rotWithShape="0">
          <a:gsLst>
            <a:gs pos="0">
              <a:schemeClr val="accent6">
                <a:hueOff val="0"/>
                <a:satOff val="0"/>
                <a:lumOff val="0"/>
                <a:alphaOff val="0"/>
                <a:tint val="100000"/>
                <a:shade val="85000"/>
                <a:satMod val="100000"/>
                <a:lumMod val="100000"/>
              </a:schemeClr>
            </a:gs>
            <a:gs pos="100000">
              <a:schemeClr val="accent6">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6">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створення індивідуальних коригуючих програм для </a:t>
          </a:r>
          <a:r>
            <a:rPr lang="uk-UA" sz="1400" kern="1200" dirty="0" smtClean="0"/>
            <a:t>учнів</a:t>
          </a:r>
          <a:endParaRPr lang="ru-RU" sz="1400" kern="1200" dirty="0"/>
        </a:p>
      </dsp:txBody>
      <dsp:txXfrm>
        <a:off x="1306136" y="3907234"/>
        <a:ext cx="4175605" cy="600868"/>
      </dsp:txXfrm>
    </dsp:sp>
    <dsp:sp modelId="{20E55C60-513F-42F2-878D-D8C998516C34}">
      <dsp:nvSpPr>
        <dsp:cNvPr id="0" name=""/>
        <dsp:cNvSpPr/>
      </dsp:nvSpPr>
      <dsp:spPr>
        <a:xfrm>
          <a:off x="930593" y="3832126"/>
          <a:ext cx="751086" cy="751086"/>
        </a:xfrm>
        <a:prstGeom prst="ellipse">
          <a:avLst/>
        </a:prstGeom>
        <a:solidFill>
          <a:schemeClr val="lt1">
            <a:hueOff val="0"/>
            <a:satOff val="0"/>
            <a:lumOff val="0"/>
            <a:alphaOff val="0"/>
          </a:schemeClr>
        </a:solidFill>
        <a:ln w="9525" cap="flat" cmpd="sng" algn="ctr">
          <a:solidFill>
            <a:schemeClr val="accent6">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E8A1EDA7-0305-4B06-843D-7BA80F627AB6}">
      <dsp:nvSpPr>
        <dsp:cNvPr id="0" name=""/>
        <dsp:cNvSpPr/>
      </dsp:nvSpPr>
      <dsp:spPr>
        <a:xfrm>
          <a:off x="1007949" y="4808406"/>
          <a:ext cx="4473792" cy="600868"/>
        </a:xfrm>
        <a:prstGeom prst="rect">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реалізацію можливості учнів самостійно оцінювати свої результати і відстежувати власну позитивну динаміку у навчанні</a:t>
          </a:r>
          <a:endParaRPr lang="ru-RU" sz="1400" kern="1200" dirty="0"/>
        </a:p>
      </dsp:txBody>
      <dsp:txXfrm>
        <a:off x="1007949" y="4808406"/>
        <a:ext cx="4473792" cy="600868"/>
      </dsp:txXfrm>
    </dsp:sp>
    <dsp:sp modelId="{1B3E0AE3-4775-4C73-8675-3122A2F0BEC0}">
      <dsp:nvSpPr>
        <dsp:cNvPr id="0" name=""/>
        <dsp:cNvSpPr/>
      </dsp:nvSpPr>
      <dsp:spPr>
        <a:xfrm>
          <a:off x="632406" y="4733297"/>
          <a:ext cx="751086" cy="751086"/>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 modelId="{C6A55A2A-3C9D-4BAB-86BE-BE05A5CEB059}">
      <dsp:nvSpPr>
        <dsp:cNvPr id="0" name=""/>
        <dsp:cNvSpPr/>
      </dsp:nvSpPr>
      <dsp:spPr>
        <a:xfrm>
          <a:off x="463808" y="5710238"/>
          <a:ext cx="5017933" cy="600868"/>
        </a:xfrm>
        <a:prstGeom prst="rect">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76940" tIns="35560" rIns="35560" bIns="35560" numCol="1" spcCol="1270" anchor="ctr" anchorCtr="0">
          <a:noAutofit/>
        </a:bodyPr>
        <a:lstStyle/>
        <a:p>
          <a:pPr lvl="0" algn="l" defTabSz="622300" rtl="0">
            <a:lnSpc>
              <a:spcPct val="90000"/>
            </a:lnSpc>
            <a:spcBef>
              <a:spcPct val="0"/>
            </a:spcBef>
            <a:spcAft>
              <a:spcPct val="35000"/>
            </a:spcAft>
          </a:pPr>
          <a:r>
            <a:rPr lang="uk-UA" sz="1400" kern="1200" dirty="0" smtClean="0"/>
            <a:t>орієнтацію в широкому інформаційному просторі, в тому числі і при використанні пошукових довідкових </a:t>
          </a:r>
          <a:r>
            <a:rPr lang="uk-UA" sz="1400" kern="1200" dirty="0" smtClean="0"/>
            <a:t>систем</a:t>
          </a:r>
          <a:endParaRPr lang="ru-RU" sz="1400" kern="1200" dirty="0"/>
        </a:p>
      </dsp:txBody>
      <dsp:txXfrm>
        <a:off x="463808" y="5710238"/>
        <a:ext cx="5017933" cy="600868"/>
      </dsp:txXfrm>
    </dsp:sp>
    <dsp:sp modelId="{46E1D3EE-C338-4114-9683-CCE573C9640F}">
      <dsp:nvSpPr>
        <dsp:cNvPr id="0" name=""/>
        <dsp:cNvSpPr/>
      </dsp:nvSpPr>
      <dsp:spPr>
        <a:xfrm>
          <a:off x="88265" y="5635129"/>
          <a:ext cx="751086" cy="751086"/>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1">
          <a:scrgbClr r="0" g="0" b="0"/>
        </a:fillRef>
        <a:effectRef idx="2">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FF1BBA-1E65-4B86-BE64-9E87BC74F637}">
      <dsp:nvSpPr>
        <dsp:cNvPr id="0" name=""/>
        <dsp:cNvSpPr/>
      </dsp:nvSpPr>
      <dsp:spPr>
        <a:xfrm>
          <a:off x="128529" y="416707"/>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Демонстрації </a:t>
          </a:r>
          <a:endParaRPr lang="ru-RU" sz="2600" kern="1200" dirty="0"/>
        </a:p>
      </dsp:txBody>
      <dsp:txXfrm>
        <a:off x="128529" y="416707"/>
        <a:ext cx="3025431" cy="945447"/>
      </dsp:txXfrm>
    </dsp:sp>
    <dsp:sp modelId="{6E40D042-428F-42E8-ABCD-157FC05608D1}">
      <dsp:nvSpPr>
        <dsp:cNvPr id="0" name=""/>
        <dsp:cNvSpPr/>
      </dsp:nvSpPr>
      <dsp:spPr>
        <a:xfrm>
          <a:off x="2469" y="280143"/>
          <a:ext cx="661813" cy="99271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56000" r="-56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D97D28DF-9AEF-45CA-8CFF-AD8FCC7EF051}">
      <dsp:nvSpPr>
        <dsp:cNvPr id="0" name=""/>
        <dsp:cNvSpPr/>
      </dsp:nvSpPr>
      <dsp:spPr>
        <a:xfrm>
          <a:off x="3410445" y="416707"/>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Практикуми </a:t>
          </a:r>
          <a:endParaRPr lang="ru-RU" sz="2600" kern="1200" dirty="0"/>
        </a:p>
      </dsp:txBody>
      <dsp:txXfrm>
        <a:off x="3410445" y="416707"/>
        <a:ext cx="3025431" cy="945447"/>
      </dsp:txXfrm>
    </dsp:sp>
    <dsp:sp modelId="{C29B04A8-0A24-4B39-B5A7-6306622B201C}">
      <dsp:nvSpPr>
        <dsp:cNvPr id="0" name=""/>
        <dsp:cNvSpPr/>
      </dsp:nvSpPr>
      <dsp:spPr>
        <a:xfrm>
          <a:off x="3284385" y="280143"/>
          <a:ext cx="661813" cy="992719"/>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63000" r="-63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BE331A51-C706-428B-9799-F8C8C4D700C7}">
      <dsp:nvSpPr>
        <dsp:cNvPr id="0" name=""/>
        <dsp:cNvSpPr/>
      </dsp:nvSpPr>
      <dsp:spPr>
        <a:xfrm>
          <a:off x="6692360" y="416707"/>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Тренажери </a:t>
          </a:r>
          <a:endParaRPr lang="ru-RU" sz="2600" kern="1200" dirty="0"/>
        </a:p>
      </dsp:txBody>
      <dsp:txXfrm>
        <a:off x="6692360" y="416707"/>
        <a:ext cx="3025431" cy="945447"/>
      </dsp:txXfrm>
    </dsp:sp>
    <dsp:sp modelId="{401F5AF0-13AC-4F01-B4DA-DC233978416A}">
      <dsp:nvSpPr>
        <dsp:cNvPr id="0" name=""/>
        <dsp:cNvSpPr/>
      </dsp:nvSpPr>
      <dsp:spPr>
        <a:xfrm>
          <a:off x="6566300" y="280143"/>
          <a:ext cx="661813" cy="992719"/>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56000" r="-56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E899BCA4-A0F7-4A1A-BB97-0879B8EC985F}">
      <dsp:nvSpPr>
        <dsp:cNvPr id="0" name=""/>
        <dsp:cNvSpPr/>
      </dsp:nvSpPr>
      <dsp:spPr>
        <a:xfrm>
          <a:off x="128529" y="1606921"/>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Тести </a:t>
          </a:r>
          <a:endParaRPr lang="ru-RU" sz="2600" kern="1200" dirty="0"/>
        </a:p>
      </dsp:txBody>
      <dsp:txXfrm>
        <a:off x="128529" y="1606921"/>
        <a:ext cx="3025431" cy="945447"/>
      </dsp:txXfrm>
    </dsp:sp>
    <dsp:sp modelId="{BC2CF1B4-EB4C-4F0E-93FC-EE6FC659092D}">
      <dsp:nvSpPr>
        <dsp:cNvPr id="0" name=""/>
        <dsp:cNvSpPr/>
      </dsp:nvSpPr>
      <dsp:spPr>
        <a:xfrm>
          <a:off x="2469" y="1470356"/>
          <a:ext cx="661813" cy="992719"/>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62000" r="-62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4D593C43-FC82-4045-BB47-0F0FBFAFB8C6}">
      <dsp:nvSpPr>
        <dsp:cNvPr id="0" name=""/>
        <dsp:cNvSpPr/>
      </dsp:nvSpPr>
      <dsp:spPr>
        <a:xfrm>
          <a:off x="3410445" y="1606921"/>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Лабораторії </a:t>
          </a:r>
          <a:endParaRPr lang="ru-RU" sz="2600" kern="1200" dirty="0"/>
        </a:p>
      </dsp:txBody>
      <dsp:txXfrm>
        <a:off x="3410445" y="1606921"/>
        <a:ext cx="3025431" cy="945447"/>
      </dsp:txXfrm>
    </dsp:sp>
    <dsp:sp modelId="{E5C2FCC6-A817-478C-996D-0A0132F57C9E}">
      <dsp:nvSpPr>
        <dsp:cNvPr id="0" name=""/>
        <dsp:cNvSpPr/>
      </dsp:nvSpPr>
      <dsp:spPr>
        <a:xfrm>
          <a:off x="3284385" y="1470356"/>
          <a:ext cx="661813" cy="992719"/>
        </a:xfrm>
        <a:prstGeom prst="rect">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43000" r="-43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8AD6962A-9281-4BF8-8297-1D22C1DACCC6}">
      <dsp:nvSpPr>
        <dsp:cNvPr id="0" name=""/>
        <dsp:cNvSpPr/>
      </dsp:nvSpPr>
      <dsp:spPr>
        <a:xfrm>
          <a:off x="6692360" y="1606921"/>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Довідники </a:t>
          </a:r>
          <a:endParaRPr lang="ru-RU" sz="2600" kern="1200" dirty="0"/>
        </a:p>
      </dsp:txBody>
      <dsp:txXfrm>
        <a:off x="6692360" y="1606921"/>
        <a:ext cx="3025431" cy="945447"/>
      </dsp:txXfrm>
    </dsp:sp>
    <dsp:sp modelId="{4A47E504-C44E-42A4-AF32-673DEDFFC2A3}">
      <dsp:nvSpPr>
        <dsp:cNvPr id="0" name=""/>
        <dsp:cNvSpPr/>
      </dsp:nvSpPr>
      <dsp:spPr>
        <a:xfrm>
          <a:off x="6566300" y="1470356"/>
          <a:ext cx="661813" cy="992719"/>
        </a:xfrm>
        <a:prstGeom prst="rect">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30000" r="-30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 modelId="{0F31E72B-0296-4F54-83D4-255C9C15AECB}">
      <dsp:nvSpPr>
        <dsp:cNvPr id="0" name=""/>
        <dsp:cNvSpPr/>
      </dsp:nvSpPr>
      <dsp:spPr>
        <a:xfrm>
          <a:off x="3410445" y="2797134"/>
          <a:ext cx="3025431" cy="94544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0383" tIns="99060" rIns="99060" bIns="99060" numCol="1" spcCol="1270" anchor="ctr" anchorCtr="0">
          <a:noAutofit/>
        </a:bodyPr>
        <a:lstStyle/>
        <a:p>
          <a:pPr lvl="0" algn="l" defTabSz="1155700">
            <a:lnSpc>
              <a:spcPct val="90000"/>
            </a:lnSpc>
            <a:spcBef>
              <a:spcPct val="0"/>
            </a:spcBef>
            <a:spcAft>
              <a:spcPct val="35000"/>
            </a:spcAft>
          </a:pPr>
          <a:r>
            <a:rPr lang="uk-UA" sz="2600" kern="1200" dirty="0" smtClean="0"/>
            <a:t>Аудіо- та відеоматеріали </a:t>
          </a:r>
          <a:endParaRPr lang="ru-RU" sz="2600" kern="1200" dirty="0"/>
        </a:p>
      </dsp:txBody>
      <dsp:txXfrm>
        <a:off x="3410445" y="2797134"/>
        <a:ext cx="3025431" cy="945447"/>
      </dsp:txXfrm>
    </dsp:sp>
    <dsp:sp modelId="{AFFDEBE4-6B18-44DB-BD49-69A6ADAC7A97}">
      <dsp:nvSpPr>
        <dsp:cNvPr id="0" name=""/>
        <dsp:cNvSpPr/>
      </dsp:nvSpPr>
      <dsp:spPr>
        <a:xfrm>
          <a:off x="3284385" y="2660569"/>
          <a:ext cx="661813" cy="992719"/>
        </a:xfrm>
        <a:prstGeom prst="rect">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l="-25000" r="-25000"/>
          </a:stretch>
        </a:blip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tint val="5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0BC1EE-ABB5-491E-8E92-C1FBE7013347}">
      <dsp:nvSpPr>
        <dsp:cNvPr id="0" name=""/>
        <dsp:cNvSpPr/>
      </dsp:nvSpPr>
      <dsp:spPr>
        <a:xfrm>
          <a:off x="0" y="0"/>
          <a:ext cx="9525634" cy="1551622"/>
        </a:xfrm>
        <a:prstGeom prst="rect">
          <a:avLst/>
        </a:prstGeom>
        <a:solidFill>
          <a:schemeClr val="accent3">
            <a:shade val="80000"/>
            <a:hueOff val="0"/>
            <a:satOff val="0"/>
            <a:lumOff val="0"/>
            <a:alphaOff val="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shade val="8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txBody>
        <a:bodyPr spcFirstLastPara="0" vert="horz" wrap="square" lIns="186690" tIns="186690" rIns="186690" bIns="186690" numCol="1" spcCol="1270" anchor="ctr" anchorCtr="0">
          <a:noAutofit/>
        </a:bodyPr>
        <a:lstStyle/>
        <a:p>
          <a:pPr lvl="0" algn="ctr" defTabSz="2178050" rtl="0">
            <a:lnSpc>
              <a:spcPct val="90000"/>
            </a:lnSpc>
            <a:spcBef>
              <a:spcPct val="0"/>
            </a:spcBef>
            <a:spcAft>
              <a:spcPct val="35000"/>
            </a:spcAft>
          </a:pPr>
          <a:r>
            <a:rPr lang="uk-UA" sz="4900" b="1" kern="1200" noProof="0" dirty="0" smtClean="0"/>
            <a:t>Шляхи індивідуалізації навчання </a:t>
          </a:r>
          <a:endParaRPr lang="uk-UA" sz="4900" b="1" kern="1200" noProof="0" dirty="0"/>
        </a:p>
      </dsp:txBody>
      <dsp:txXfrm>
        <a:off x="0" y="0"/>
        <a:ext cx="9525634" cy="1551622"/>
      </dsp:txXfrm>
    </dsp:sp>
    <dsp:sp modelId="{A7A7AAB5-B258-4ECF-8AEB-0690460CC8F7}">
      <dsp:nvSpPr>
        <dsp:cNvPr id="0" name=""/>
        <dsp:cNvSpPr/>
      </dsp:nvSpPr>
      <dsp:spPr>
        <a:xfrm>
          <a:off x="2858" y="1551622"/>
          <a:ext cx="2676190" cy="3258407"/>
        </a:xfrm>
        <a:prstGeom prst="rect">
          <a:avLst/>
        </a:prstGeom>
        <a:gradFill rotWithShape="0">
          <a:gsLst>
            <a:gs pos="0">
              <a:schemeClr val="lt1">
                <a:hueOff val="0"/>
                <a:satOff val="0"/>
                <a:lumOff val="0"/>
                <a:alphaOff val="0"/>
                <a:tint val="100000"/>
                <a:shade val="85000"/>
                <a:satMod val="100000"/>
                <a:lumMod val="100000"/>
              </a:schemeClr>
            </a:gs>
            <a:gs pos="100000">
              <a:schemeClr val="lt1">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l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uk-UA" sz="2400" kern="1200" dirty="0" smtClean="0"/>
            <a:t>вибір навчального матеріалу, темпу і форм його подання повністю визначається на етапі створення програмного засобу</a:t>
          </a:r>
          <a:endParaRPr lang="uk-UA" sz="2400" kern="1200" noProof="0" dirty="0"/>
        </a:p>
      </dsp:txBody>
      <dsp:txXfrm>
        <a:off x="2858" y="1551622"/>
        <a:ext cx="2676190" cy="3258407"/>
      </dsp:txXfrm>
    </dsp:sp>
    <dsp:sp modelId="{DF13DED0-5EC7-4B8B-BD45-EE24D02C3583}">
      <dsp:nvSpPr>
        <dsp:cNvPr id="0" name=""/>
        <dsp:cNvSpPr/>
      </dsp:nvSpPr>
      <dsp:spPr>
        <a:xfrm>
          <a:off x="2679049" y="1551622"/>
          <a:ext cx="3685569" cy="3258407"/>
        </a:xfrm>
        <a:prstGeom prst="rect">
          <a:avLst/>
        </a:prstGeom>
        <a:gradFill rotWithShape="0">
          <a:gsLst>
            <a:gs pos="0">
              <a:schemeClr val="lt1">
                <a:hueOff val="0"/>
                <a:satOff val="0"/>
                <a:lumOff val="0"/>
                <a:alphaOff val="0"/>
                <a:tint val="100000"/>
                <a:shade val="85000"/>
                <a:satMod val="100000"/>
                <a:lumMod val="100000"/>
              </a:schemeClr>
            </a:gs>
            <a:gs pos="100000">
              <a:schemeClr val="lt1">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l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uk-UA" sz="2400" kern="1200" dirty="0" smtClean="0"/>
            <a:t>керування навчанням передається тому, хто навчається</a:t>
          </a:r>
          <a:endParaRPr lang="ru-RU" sz="2400" kern="1200" dirty="0"/>
        </a:p>
      </dsp:txBody>
      <dsp:txXfrm>
        <a:off x="2679049" y="1551622"/>
        <a:ext cx="3685569" cy="3258407"/>
      </dsp:txXfrm>
    </dsp:sp>
    <dsp:sp modelId="{112F7D1F-D2EA-4A6C-A821-06692C685DCF}">
      <dsp:nvSpPr>
        <dsp:cNvPr id="0" name=""/>
        <dsp:cNvSpPr/>
      </dsp:nvSpPr>
      <dsp:spPr>
        <a:xfrm>
          <a:off x="6367477" y="1580199"/>
          <a:ext cx="3158157" cy="3258407"/>
        </a:xfrm>
        <a:prstGeom prst="rect">
          <a:avLst/>
        </a:prstGeom>
        <a:gradFill rotWithShape="0">
          <a:gsLst>
            <a:gs pos="0">
              <a:schemeClr val="lt1">
                <a:hueOff val="0"/>
                <a:satOff val="0"/>
                <a:lumOff val="0"/>
                <a:alphaOff val="0"/>
                <a:tint val="100000"/>
                <a:shade val="85000"/>
                <a:satMod val="100000"/>
                <a:lumMod val="100000"/>
              </a:schemeClr>
            </a:gs>
            <a:gs pos="100000">
              <a:schemeClr val="lt1">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l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uk-UA" sz="2400" kern="1200" dirty="0" smtClean="0"/>
            <a:t>здійснюється «змішане» керування: учню пропонується окреслити ту стратегію навчання, яку він вважає найбільш придатною для себе</a:t>
          </a:r>
          <a:endParaRPr lang="uk-UA" sz="2400" kern="1200" noProof="0" dirty="0"/>
        </a:p>
      </dsp:txBody>
      <dsp:txXfrm>
        <a:off x="6367477" y="1580199"/>
        <a:ext cx="3158157" cy="3258407"/>
      </dsp:txXfrm>
    </dsp:sp>
    <dsp:sp modelId="{A8114EE2-7D3D-402F-9F71-05A8CC2173B6}">
      <dsp:nvSpPr>
        <dsp:cNvPr id="0" name=""/>
        <dsp:cNvSpPr/>
      </dsp:nvSpPr>
      <dsp:spPr>
        <a:xfrm>
          <a:off x="0" y="4810030"/>
          <a:ext cx="9525634" cy="362045"/>
        </a:xfrm>
        <a:prstGeom prst="rect">
          <a:avLst/>
        </a:prstGeom>
        <a:solidFill>
          <a:schemeClr val="accent3">
            <a:shade val="80000"/>
            <a:hueOff val="0"/>
            <a:satOff val="0"/>
            <a:lumOff val="0"/>
            <a:alphaOff val="0"/>
          </a:schemeClr>
        </a:soli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shade val="80000"/>
              <a:hueOff val="0"/>
              <a:satOff val="0"/>
              <a:lumOff val="0"/>
              <a:alphaOff val="0"/>
              <a:shade val="35000"/>
              <a:satMod val="160000"/>
            </a:schemeClr>
          </a:contourClr>
        </a:sp3d>
      </dsp:spPr>
      <dsp:style>
        <a:lnRef idx="0">
          <a:scrgbClr r="0" g="0" b="0"/>
        </a:lnRef>
        <a:fillRef idx="1">
          <a:scrgbClr r="0" g="0" b="0"/>
        </a:fillRef>
        <a:effectRef idx="3">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0F15A-B662-4AED-9930-55FBF0EBB718}">
      <dsp:nvSpPr>
        <dsp:cNvPr id="0" name=""/>
        <dsp:cNvSpPr/>
      </dsp:nvSpPr>
      <dsp:spPr>
        <a:xfrm>
          <a:off x="0" y="38675"/>
          <a:ext cx="9720262" cy="791103"/>
        </a:xfrm>
        <a:prstGeom prst="rect">
          <a:avLst/>
        </a:prstGeom>
        <a:gradFill rotWithShape="0">
          <a:gsLst>
            <a:gs pos="0">
              <a:schemeClr val="accent1">
                <a:hueOff val="0"/>
                <a:satOff val="0"/>
                <a:lumOff val="0"/>
                <a:alphaOff val="0"/>
                <a:tint val="100000"/>
                <a:shade val="85000"/>
                <a:satMod val="100000"/>
                <a:lumMod val="100000"/>
              </a:schemeClr>
            </a:gs>
            <a:gs pos="100000">
              <a:schemeClr val="accent1">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accent1">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uk-UA" sz="3200" b="1" kern="1200" dirty="0" smtClean="0"/>
            <a:t>Ознаки комп'ютерної залежності</a:t>
          </a:r>
          <a:endParaRPr lang="ru-RU" sz="3200" b="1" kern="1200" dirty="0"/>
        </a:p>
      </dsp:txBody>
      <dsp:txXfrm>
        <a:off x="0" y="38675"/>
        <a:ext cx="9720262" cy="791103"/>
      </dsp:txXfrm>
    </dsp:sp>
    <dsp:sp modelId="{68FA07DC-2780-4859-B276-99FDC0FA2926}">
      <dsp:nvSpPr>
        <dsp:cNvPr id="0" name=""/>
        <dsp:cNvSpPr/>
      </dsp:nvSpPr>
      <dsp:spPr>
        <a:xfrm>
          <a:off x="0" y="829779"/>
          <a:ext cx="9720262" cy="487511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12700" dir="5400000" algn="ctr" rotWithShape="0">
            <a:srgbClr val="000000">
              <a:alpha val="5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a:lnSpc>
              <a:spcPct val="90000"/>
            </a:lnSpc>
            <a:spcBef>
              <a:spcPct val="0"/>
            </a:spcBef>
            <a:spcAft>
              <a:spcPct val="15000"/>
            </a:spcAft>
            <a:buChar char="••"/>
          </a:pPr>
          <a:r>
            <a:rPr lang="uk-UA" sz="2400" kern="1200" dirty="0" smtClean="0"/>
            <a:t> пропуски шкільних занять через комп’ютерну </a:t>
          </a:r>
          <a:r>
            <a:rPr lang="uk-UA" sz="2400" kern="1200" dirty="0" smtClean="0"/>
            <a:t>гру;</a:t>
          </a:r>
          <a:endParaRPr lang="ru-RU" sz="2400" kern="1200" dirty="0"/>
        </a:p>
        <a:p>
          <a:pPr marL="228600" lvl="1" indent="-228600" algn="just" defTabSz="1066800">
            <a:lnSpc>
              <a:spcPct val="90000"/>
            </a:lnSpc>
            <a:spcBef>
              <a:spcPct val="0"/>
            </a:spcBef>
            <a:spcAft>
              <a:spcPct val="15000"/>
            </a:spcAft>
            <a:buChar char="••"/>
          </a:pPr>
          <a:r>
            <a:rPr lang="uk-UA" sz="2400" kern="1200" dirty="0" smtClean="0"/>
            <a:t>просиджування біля комп’ютера в нічний час;</a:t>
          </a:r>
          <a:endParaRPr lang="ru-RU" sz="2400" kern="1200" dirty="0"/>
        </a:p>
        <a:p>
          <a:pPr marL="228600" lvl="1" indent="-228600" algn="just" defTabSz="1066800">
            <a:lnSpc>
              <a:spcPct val="90000"/>
            </a:lnSpc>
            <a:spcBef>
              <a:spcPct val="0"/>
            </a:spcBef>
            <a:spcAft>
              <a:spcPct val="15000"/>
            </a:spcAft>
            <a:buChar char="••"/>
          </a:pPr>
          <a:r>
            <a:rPr lang="uk-UA" sz="2400" kern="1200" dirty="0" smtClean="0"/>
            <a:t>прийом їжі під час комп’ютерної гри;</a:t>
          </a:r>
          <a:endParaRPr lang="ru-RU" sz="2400" kern="1200" dirty="0"/>
        </a:p>
        <a:p>
          <a:pPr marL="228600" lvl="1" indent="-228600" algn="just" defTabSz="1066800">
            <a:lnSpc>
              <a:spcPct val="90000"/>
            </a:lnSpc>
            <a:spcBef>
              <a:spcPct val="0"/>
            </a:spcBef>
            <a:spcAft>
              <a:spcPct val="15000"/>
            </a:spcAft>
            <a:buChar char="••"/>
          </a:pPr>
          <a:r>
            <a:rPr lang="uk-UA" sz="2400" kern="1200" dirty="0" smtClean="0"/>
            <a:t>асоціювання себе з героями комп’ютерних ігор;</a:t>
          </a:r>
          <a:endParaRPr lang="ru-RU" sz="2400" kern="1200" dirty="0"/>
        </a:p>
        <a:p>
          <a:pPr marL="228600" lvl="1" indent="-228600" algn="just" defTabSz="1066800">
            <a:lnSpc>
              <a:spcPct val="90000"/>
            </a:lnSpc>
            <a:spcBef>
              <a:spcPct val="0"/>
            </a:spcBef>
            <a:spcAft>
              <a:spcPct val="15000"/>
            </a:spcAft>
            <a:buChar char="••"/>
          </a:pPr>
          <a:r>
            <a:rPr lang="uk-UA" sz="2400" kern="1200" dirty="0" smtClean="0"/>
            <a:t>відсутність інших захоплень, крім комп’ютерних ігор;</a:t>
          </a:r>
          <a:endParaRPr lang="ru-RU" sz="2400" kern="1200" dirty="0"/>
        </a:p>
        <a:p>
          <a:pPr marL="228600" lvl="1" indent="-228600" algn="just" defTabSz="1066800">
            <a:lnSpc>
              <a:spcPct val="90000"/>
            </a:lnSpc>
            <a:spcBef>
              <a:spcPct val="0"/>
            </a:spcBef>
            <a:spcAft>
              <a:spcPct val="15000"/>
            </a:spcAft>
            <a:buChar char="••"/>
          </a:pPr>
          <a:r>
            <a:rPr lang="uk-UA" sz="2400" kern="1200" dirty="0" smtClean="0"/>
            <a:t>віддавання перевага комп’ютерним іграм, а не спілкуванню;</a:t>
          </a:r>
          <a:endParaRPr lang="ru-RU" sz="2400" kern="1200" dirty="0"/>
        </a:p>
        <a:p>
          <a:pPr marL="228600" lvl="1" indent="-228600" algn="just" defTabSz="1066800">
            <a:lnSpc>
              <a:spcPct val="90000"/>
            </a:lnSpc>
            <a:spcBef>
              <a:spcPct val="0"/>
            </a:spcBef>
            <a:spcAft>
              <a:spcPct val="15000"/>
            </a:spcAft>
            <a:buChar char="••"/>
          </a:pPr>
          <a:r>
            <a:rPr lang="uk-UA" sz="2400" kern="1200" dirty="0" smtClean="0"/>
            <a:t>загальний час, проведений за грою, перевищує час виконання домашніх завдань, прогулянок, спілкування з батьками й однолітками, інших захоплень;</a:t>
          </a:r>
          <a:endParaRPr lang="ru-RU" sz="2400" kern="1200" dirty="0"/>
        </a:p>
        <a:p>
          <a:pPr marL="228600" lvl="1" indent="-228600" algn="just" defTabSz="1066800">
            <a:lnSpc>
              <a:spcPct val="90000"/>
            </a:lnSpc>
            <a:spcBef>
              <a:spcPct val="0"/>
            </a:spcBef>
            <a:spcAft>
              <a:spcPct val="15000"/>
            </a:spcAft>
            <a:buChar char="••"/>
          </a:pPr>
          <a:r>
            <a:rPr lang="uk-UA" sz="2400" kern="1200" dirty="0" smtClean="0"/>
            <a:t>дитина не уявляє, чим себе зайняти, коли комп’ютер зламався;</a:t>
          </a:r>
          <a:endParaRPr lang="ru-RU" sz="2400" kern="1200" dirty="0"/>
        </a:p>
        <a:p>
          <a:pPr marL="228600" lvl="1" indent="-228600" algn="just" defTabSz="1066800">
            <a:lnSpc>
              <a:spcPct val="90000"/>
            </a:lnSpc>
            <a:spcBef>
              <a:spcPct val="0"/>
            </a:spcBef>
            <a:spcAft>
              <a:spcPct val="15000"/>
            </a:spcAft>
            <a:buChar char="••"/>
          </a:pPr>
          <a:r>
            <a:rPr lang="uk-UA" sz="2400" kern="1200" dirty="0" smtClean="0"/>
            <a:t>конфлікти з батьками та їх шантажування у відповідь на заборону проводити час за комп’ютером.</a:t>
          </a:r>
          <a:endParaRPr lang="ru-RU" sz="2400" kern="1200" dirty="0"/>
        </a:p>
      </dsp:txBody>
      <dsp:txXfrm>
        <a:off x="0" y="829779"/>
        <a:ext cx="9720262" cy="48751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FD6D29-A9A6-4C2A-9E55-684F45A7CD66}">
      <dsp:nvSpPr>
        <dsp:cNvPr id="0" name=""/>
        <dsp:cNvSpPr/>
      </dsp:nvSpPr>
      <dsp:spPr>
        <a:xfrm rot="16200000">
          <a:off x="-891033" y="892373"/>
          <a:ext cx="5267324" cy="3482577"/>
        </a:xfrm>
        <a:prstGeom prst="flowChartManualOperation">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9550" tIns="0" rIns="207367" bIns="0" numCol="1" spcCol="1270" anchor="t" anchorCtr="0">
          <a:noAutofit/>
        </a:bodyPr>
        <a:lstStyle/>
        <a:p>
          <a:pPr lvl="0" algn="l" defTabSz="1466850">
            <a:lnSpc>
              <a:spcPct val="90000"/>
            </a:lnSpc>
            <a:spcBef>
              <a:spcPct val="0"/>
            </a:spcBef>
            <a:spcAft>
              <a:spcPct val="35000"/>
            </a:spcAft>
          </a:pPr>
          <a:r>
            <a:rPr lang="uk-UA" sz="3300" kern="1200" dirty="0" err="1" smtClean="0"/>
            <a:t>Аудіал</a:t>
          </a:r>
          <a:r>
            <a:rPr lang="uk-UA" sz="3300" kern="1200" dirty="0" smtClean="0"/>
            <a:t> (25%) </a:t>
          </a:r>
          <a:endParaRPr lang="ru-RU" sz="3300" kern="1200" dirty="0"/>
        </a:p>
        <a:p>
          <a:pPr marL="228600" lvl="1" indent="-228600" algn="l" defTabSz="1155700">
            <a:lnSpc>
              <a:spcPct val="90000"/>
            </a:lnSpc>
            <a:spcBef>
              <a:spcPct val="0"/>
            </a:spcBef>
            <a:spcAft>
              <a:spcPct val="15000"/>
            </a:spcAft>
            <a:buChar char="••"/>
          </a:pPr>
          <a:r>
            <a:rPr lang="uk-UA" sz="2600" kern="1200" dirty="0" smtClean="0"/>
            <a:t>пам’ятає те, що бачив, запам’ятовує картинами (образне мислення добре розвинене)</a:t>
          </a:r>
          <a:endParaRPr lang="ru-RU" sz="2600" kern="1200" dirty="0"/>
        </a:p>
      </dsp:txBody>
      <dsp:txXfrm rot="5400000">
        <a:off x="1341" y="1053464"/>
        <a:ext cx="3482577" cy="3160394"/>
      </dsp:txXfrm>
    </dsp:sp>
    <dsp:sp modelId="{8E3A0EAA-A8DC-471B-AFE2-6EF9EC00BAF4}">
      <dsp:nvSpPr>
        <dsp:cNvPr id="0" name=""/>
        <dsp:cNvSpPr/>
      </dsp:nvSpPr>
      <dsp:spPr>
        <a:xfrm rot="16200000">
          <a:off x="2852737" y="892373"/>
          <a:ext cx="5267324" cy="3482577"/>
        </a:xfrm>
        <a:prstGeom prst="flowChartManualOperation">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9550" tIns="0" rIns="207367" bIns="0" numCol="1" spcCol="1270" anchor="t" anchorCtr="0">
          <a:noAutofit/>
        </a:bodyPr>
        <a:lstStyle/>
        <a:p>
          <a:pPr lvl="0" algn="l" defTabSz="1466850">
            <a:lnSpc>
              <a:spcPct val="90000"/>
            </a:lnSpc>
            <a:spcBef>
              <a:spcPct val="0"/>
            </a:spcBef>
            <a:spcAft>
              <a:spcPct val="35000"/>
            </a:spcAft>
          </a:pPr>
          <a:r>
            <a:rPr lang="uk-UA" sz="3300" kern="1200" dirty="0" err="1" smtClean="0"/>
            <a:t>Візуал</a:t>
          </a:r>
          <a:r>
            <a:rPr lang="uk-UA" sz="3300" kern="1200" dirty="0" smtClean="0"/>
            <a:t> (35%)</a:t>
          </a:r>
          <a:endParaRPr lang="ru-RU" sz="3300" kern="1200" dirty="0"/>
        </a:p>
        <a:p>
          <a:pPr marL="228600" lvl="1" indent="-228600" algn="l" defTabSz="1155700">
            <a:lnSpc>
              <a:spcPct val="90000"/>
            </a:lnSpc>
            <a:spcBef>
              <a:spcPct val="0"/>
            </a:spcBef>
            <a:spcAft>
              <a:spcPct val="15000"/>
            </a:spcAft>
            <a:buChar char="••"/>
          </a:pPr>
          <a:r>
            <a:rPr lang="uk-UA" sz="2600" kern="1200" dirty="0" smtClean="0"/>
            <a:t>запам’ятовує те, що обговорював і слухав</a:t>
          </a:r>
          <a:endParaRPr lang="ru-RU" sz="2600" kern="1200" dirty="0"/>
        </a:p>
      </dsp:txBody>
      <dsp:txXfrm rot="5400000">
        <a:off x="3745111" y="1053464"/>
        <a:ext cx="3482577" cy="3160394"/>
      </dsp:txXfrm>
    </dsp:sp>
    <dsp:sp modelId="{C694EB17-AA04-4F80-9632-C4B7A243D9F7}">
      <dsp:nvSpPr>
        <dsp:cNvPr id="0" name=""/>
        <dsp:cNvSpPr/>
      </dsp:nvSpPr>
      <dsp:spPr>
        <a:xfrm rot="16200000">
          <a:off x="6596508" y="892373"/>
          <a:ext cx="5267324" cy="3482577"/>
        </a:xfrm>
        <a:prstGeom prst="flowChartManualOperation">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4">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09550" tIns="0" rIns="207367" bIns="0" numCol="1" spcCol="1270" anchor="t" anchorCtr="0">
          <a:noAutofit/>
        </a:bodyPr>
        <a:lstStyle/>
        <a:p>
          <a:pPr lvl="0" algn="l" defTabSz="1466850">
            <a:lnSpc>
              <a:spcPct val="90000"/>
            </a:lnSpc>
            <a:spcBef>
              <a:spcPct val="0"/>
            </a:spcBef>
            <a:spcAft>
              <a:spcPct val="35000"/>
            </a:spcAft>
          </a:pPr>
          <a:r>
            <a:rPr lang="uk-UA" sz="3300" kern="1200" dirty="0" err="1" smtClean="0"/>
            <a:t>Кінестетик</a:t>
          </a:r>
          <a:r>
            <a:rPr lang="uk-UA" sz="3300" kern="1200" dirty="0" smtClean="0"/>
            <a:t> (40%)</a:t>
          </a:r>
          <a:endParaRPr lang="ru-RU" sz="3300" kern="1200" dirty="0"/>
        </a:p>
        <a:p>
          <a:pPr marL="228600" lvl="1" indent="-228600" algn="l" defTabSz="1155700">
            <a:lnSpc>
              <a:spcPct val="90000"/>
            </a:lnSpc>
            <a:spcBef>
              <a:spcPct val="0"/>
            </a:spcBef>
            <a:spcAft>
              <a:spcPct val="15000"/>
            </a:spcAft>
            <a:buChar char="••"/>
          </a:pPr>
          <a:r>
            <a:rPr lang="uk-UA" sz="2600" kern="1200" dirty="0" smtClean="0"/>
            <a:t>пам’ятає загальне враження; запам’ятовує, коли рухається, торкається та нюхає</a:t>
          </a:r>
          <a:endParaRPr lang="ru-RU" sz="2600" kern="1200" dirty="0"/>
        </a:p>
      </dsp:txBody>
      <dsp:txXfrm rot="5400000">
        <a:off x="7488882" y="1053464"/>
        <a:ext cx="3482577" cy="31603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874DE-D14F-4693-B8F2-4EA0740E1582}">
      <dsp:nvSpPr>
        <dsp:cNvPr id="0" name=""/>
        <dsp:cNvSpPr/>
      </dsp:nvSpPr>
      <dsp:spPr>
        <a:xfrm>
          <a:off x="0" y="412087"/>
          <a:ext cx="5302250" cy="38430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514" tIns="416560" rIns="411514" bIns="142240" numCol="1" spcCol="1270" anchor="t" anchorCtr="0">
          <a:noAutofit/>
        </a:bodyPr>
        <a:lstStyle/>
        <a:p>
          <a:pPr marL="228600" lvl="1" indent="-228600" algn="l" defTabSz="889000">
            <a:lnSpc>
              <a:spcPct val="90000"/>
            </a:lnSpc>
            <a:spcBef>
              <a:spcPct val="0"/>
            </a:spcBef>
            <a:spcAft>
              <a:spcPct val="15000"/>
            </a:spcAft>
            <a:buChar char="••"/>
          </a:pPr>
          <a:r>
            <a:rPr lang="uk-UA" sz="2000" kern="1200" dirty="0" smtClean="0"/>
            <a:t>індивідуалізація навчання; </a:t>
          </a:r>
          <a:endParaRPr lang="ru-RU" sz="2000" kern="1200" dirty="0"/>
        </a:p>
        <a:p>
          <a:pPr marL="228600" lvl="1" indent="-228600" algn="l" defTabSz="889000">
            <a:lnSpc>
              <a:spcPct val="90000"/>
            </a:lnSpc>
            <a:spcBef>
              <a:spcPct val="0"/>
            </a:spcBef>
            <a:spcAft>
              <a:spcPct val="15000"/>
            </a:spcAft>
            <a:buChar char="••"/>
          </a:pPr>
          <a:r>
            <a:rPr lang="uk-UA" sz="2000" kern="1200" dirty="0" smtClean="0"/>
            <a:t>інтенсифікація самостійної роботи учня; </a:t>
          </a:r>
          <a:endParaRPr lang="ru-RU" sz="2000" kern="1200" dirty="0"/>
        </a:p>
        <a:p>
          <a:pPr marL="228600" lvl="1" indent="-228600" algn="l" defTabSz="889000">
            <a:lnSpc>
              <a:spcPct val="90000"/>
            </a:lnSpc>
            <a:spcBef>
              <a:spcPct val="0"/>
            </a:spcBef>
            <a:spcAft>
              <a:spcPct val="15000"/>
            </a:spcAft>
            <a:buChar char="••"/>
          </a:pPr>
          <a:r>
            <a:rPr lang="uk-UA" sz="2000" kern="1200" dirty="0" smtClean="0"/>
            <a:t>підвищення мотивації та пізнавальної активності за рахунок різноманітності форм роботи та можливості включення ігрового моменту;</a:t>
          </a:r>
          <a:endParaRPr lang="ru-RU" sz="2000" kern="1200" dirty="0"/>
        </a:p>
        <a:p>
          <a:pPr marL="228600" lvl="1" indent="-228600" algn="l" defTabSz="889000">
            <a:lnSpc>
              <a:spcPct val="90000"/>
            </a:lnSpc>
            <a:spcBef>
              <a:spcPct val="0"/>
            </a:spcBef>
            <a:spcAft>
              <a:spcPct val="15000"/>
            </a:spcAft>
            <a:buChar char="••"/>
          </a:pPr>
          <a:r>
            <a:rPr lang="uk-UA" sz="2000" kern="1200" dirty="0" smtClean="0"/>
            <a:t>зростання обсягу виконуваних на </a:t>
          </a:r>
          <a:r>
            <a:rPr lang="uk-UA" sz="2000" kern="1200" dirty="0" err="1" smtClean="0"/>
            <a:t>уроці</a:t>
          </a:r>
          <a:r>
            <a:rPr lang="uk-UA" sz="2000" kern="1200" dirty="0" smtClean="0"/>
            <a:t> завдань; </a:t>
          </a:r>
          <a:endParaRPr lang="ru-RU" sz="2000" kern="1200" dirty="0"/>
        </a:p>
        <a:p>
          <a:pPr marL="228600" lvl="1" indent="-228600" algn="l" defTabSz="889000">
            <a:lnSpc>
              <a:spcPct val="90000"/>
            </a:lnSpc>
            <a:spcBef>
              <a:spcPct val="0"/>
            </a:spcBef>
            <a:spcAft>
              <a:spcPct val="15000"/>
            </a:spcAft>
            <a:buChar char="••"/>
          </a:pPr>
          <a:r>
            <a:rPr lang="uk-UA" sz="2000" kern="1200" dirty="0" smtClean="0"/>
            <a:t>розширення інформаційних потоків при використанні </a:t>
          </a:r>
          <a:r>
            <a:rPr lang="uk-UA" sz="2000" kern="1200" dirty="0" err="1" smtClean="0"/>
            <a:t>Internet</a:t>
          </a:r>
          <a:endParaRPr lang="ru-RU" sz="2000" kern="1200" dirty="0"/>
        </a:p>
      </dsp:txBody>
      <dsp:txXfrm>
        <a:off x="0" y="412087"/>
        <a:ext cx="5302250" cy="3843000"/>
      </dsp:txXfrm>
    </dsp:sp>
    <dsp:sp modelId="{894644F9-3DDE-48F4-B964-981455D8479B}">
      <dsp:nvSpPr>
        <dsp:cNvPr id="0" name=""/>
        <dsp:cNvSpPr/>
      </dsp:nvSpPr>
      <dsp:spPr>
        <a:xfrm>
          <a:off x="265112" y="116887"/>
          <a:ext cx="3711575" cy="5904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289" tIns="0" rIns="140289" bIns="0" numCol="1" spcCol="1270" anchor="ctr" anchorCtr="0">
          <a:noAutofit/>
        </a:bodyPr>
        <a:lstStyle/>
        <a:p>
          <a:pPr lvl="0" algn="l" defTabSz="1244600">
            <a:lnSpc>
              <a:spcPct val="90000"/>
            </a:lnSpc>
            <a:spcBef>
              <a:spcPct val="0"/>
            </a:spcBef>
            <a:spcAft>
              <a:spcPct val="35000"/>
            </a:spcAft>
          </a:pPr>
          <a:r>
            <a:rPr lang="uk-UA" sz="2800" b="1" kern="1200" dirty="0" smtClean="0"/>
            <a:t>Переваги</a:t>
          </a:r>
          <a:r>
            <a:rPr lang="uk-UA" sz="2000" kern="1200" dirty="0" smtClean="0"/>
            <a:t> </a:t>
          </a:r>
          <a:endParaRPr lang="ru-RU" sz="2000" kern="1200" dirty="0"/>
        </a:p>
      </dsp:txBody>
      <dsp:txXfrm>
        <a:off x="293933" y="145708"/>
        <a:ext cx="3653933" cy="5327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874DE-D14F-4693-B8F2-4EA0740E1582}">
      <dsp:nvSpPr>
        <dsp:cNvPr id="0" name=""/>
        <dsp:cNvSpPr/>
      </dsp:nvSpPr>
      <dsp:spPr>
        <a:xfrm>
          <a:off x="0" y="403884"/>
          <a:ext cx="5302250" cy="3822973"/>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1514" tIns="395732" rIns="411514" bIns="135128" numCol="1" spcCol="1270" anchor="t" anchorCtr="0">
          <a:noAutofit/>
        </a:bodyPr>
        <a:lstStyle/>
        <a:p>
          <a:pPr marL="171450" lvl="1" indent="-171450" algn="l" defTabSz="844550">
            <a:lnSpc>
              <a:spcPct val="90000"/>
            </a:lnSpc>
            <a:spcBef>
              <a:spcPct val="0"/>
            </a:spcBef>
            <a:spcAft>
              <a:spcPct val="15000"/>
            </a:spcAft>
            <a:buChar char="••"/>
          </a:pPr>
          <a:r>
            <a:rPr lang="uk-UA" sz="1900" kern="1200" dirty="0" smtClean="0"/>
            <a:t>навантаження на зір; </a:t>
          </a:r>
          <a:endParaRPr lang="ru-RU" sz="1900" kern="1200" dirty="0"/>
        </a:p>
        <a:p>
          <a:pPr marL="171450" lvl="1" indent="-171450" algn="l" defTabSz="844550">
            <a:lnSpc>
              <a:spcPct val="90000"/>
            </a:lnSpc>
            <a:spcBef>
              <a:spcPct val="0"/>
            </a:spcBef>
            <a:spcAft>
              <a:spcPct val="15000"/>
            </a:spcAft>
            <a:buChar char="••"/>
          </a:pPr>
          <a:r>
            <a:rPr lang="uk-UA" sz="1900" kern="1200" dirty="0" smtClean="0"/>
            <a:t>стиснена поза; </a:t>
          </a:r>
          <a:endParaRPr lang="ru-RU" sz="1900" kern="1200" dirty="0"/>
        </a:p>
        <a:p>
          <a:pPr marL="171450" lvl="1" indent="-171450" algn="l" defTabSz="844550">
            <a:lnSpc>
              <a:spcPct val="90000"/>
            </a:lnSpc>
            <a:spcBef>
              <a:spcPct val="0"/>
            </a:spcBef>
            <a:spcAft>
              <a:spcPct val="15000"/>
            </a:spcAft>
            <a:buChar char="••"/>
          </a:pPr>
          <a:r>
            <a:rPr lang="uk-UA" sz="1900" kern="1200" dirty="0" smtClean="0"/>
            <a:t>випромінювання монітора; </a:t>
          </a:r>
          <a:endParaRPr lang="ru-RU" sz="1900" kern="1200" dirty="0"/>
        </a:p>
        <a:p>
          <a:pPr marL="171450" lvl="1" indent="-171450" algn="l" defTabSz="844550">
            <a:lnSpc>
              <a:spcPct val="90000"/>
            </a:lnSpc>
            <a:spcBef>
              <a:spcPct val="0"/>
            </a:spcBef>
            <a:spcAft>
              <a:spcPct val="15000"/>
            </a:spcAft>
            <a:buChar char="••"/>
          </a:pPr>
          <a:r>
            <a:rPr lang="uk-UA" sz="1900" kern="1200" dirty="0" smtClean="0"/>
            <a:t>вплив на психіку.</a:t>
          </a:r>
          <a:endParaRPr lang="ru-RU" sz="1900" kern="1200" dirty="0"/>
        </a:p>
        <a:p>
          <a:pPr marL="171450" lvl="1" indent="-171450" algn="l" defTabSz="844550">
            <a:lnSpc>
              <a:spcPct val="90000"/>
            </a:lnSpc>
            <a:spcBef>
              <a:spcPct val="0"/>
            </a:spcBef>
            <a:spcAft>
              <a:spcPct val="15000"/>
            </a:spcAft>
            <a:buChar char="••"/>
          </a:pPr>
          <a:r>
            <a:rPr lang="uk-UA" sz="1900" kern="1200" dirty="0" smtClean="0">
              <a:solidFill>
                <a:schemeClr val="bg1"/>
              </a:solidFill>
            </a:rPr>
            <a:t>підвищення мотивації та пізнавальної активності за рахунок різноманітності форм роботи та можливості включення ігрового моменту;</a:t>
          </a:r>
          <a:endParaRPr lang="ru-RU" sz="1900" kern="1200" dirty="0">
            <a:solidFill>
              <a:schemeClr val="bg1"/>
            </a:solidFill>
          </a:endParaRPr>
        </a:p>
        <a:p>
          <a:pPr marL="171450" lvl="1" indent="-171450" algn="l" defTabSz="844550">
            <a:lnSpc>
              <a:spcPct val="90000"/>
            </a:lnSpc>
            <a:spcBef>
              <a:spcPct val="0"/>
            </a:spcBef>
            <a:spcAft>
              <a:spcPct val="15000"/>
            </a:spcAft>
            <a:buChar char="••"/>
          </a:pPr>
          <a:r>
            <a:rPr lang="uk-UA" sz="1900" kern="1200" dirty="0" smtClean="0">
              <a:solidFill>
                <a:schemeClr val="bg1"/>
              </a:solidFill>
            </a:rPr>
            <a:t>зростання обсягу виконуваних на </a:t>
          </a:r>
          <a:r>
            <a:rPr lang="uk-UA" sz="1900" kern="1200" dirty="0" err="1" smtClean="0">
              <a:solidFill>
                <a:schemeClr val="bg1"/>
              </a:solidFill>
            </a:rPr>
            <a:t>уроці</a:t>
          </a:r>
          <a:r>
            <a:rPr lang="uk-UA" sz="1900" kern="1200" dirty="0" smtClean="0">
              <a:solidFill>
                <a:schemeClr val="bg1"/>
              </a:solidFill>
            </a:rPr>
            <a:t> завдань;</a:t>
          </a:r>
          <a:endParaRPr lang="ru-RU" sz="1900" kern="1200" dirty="0">
            <a:solidFill>
              <a:schemeClr val="bg1"/>
            </a:solidFill>
          </a:endParaRPr>
        </a:p>
      </dsp:txBody>
      <dsp:txXfrm>
        <a:off x="0" y="403884"/>
        <a:ext cx="5302250" cy="3822973"/>
      </dsp:txXfrm>
    </dsp:sp>
    <dsp:sp modelId="{894644F9-3DDE-48F4-B964-981455D8479B}">
      <dsp:nvSpPr>
        <dsp:cNvPr id="0" name=""/>
        <dsp:cNvSpPr/>
      </dsp:nvSpPr>
      <dsp:spPr>
        <a:xfrm>
          <a:off x="265112" y="89413"/>
          <a:ext cx="3711575" cy="56088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289" tIns="0" rIns="140289" bIns="0" numCol="1" spcCol="1270" anchor="ctr" anchorCtr="0">
          <a:noAutofit/>
        </a:bodyPr>
        <a:lstStyle/>
        <a:p>
          <a:pPr lvl="0" algn="l" defTabSz="1244600">
            <a:lnSpc>
              <a:spcPct val="90000"/>
            </a:lnSpc>
            <a:spcBef>
              <a:spcPct val="0"/>
            </a:spcBef>
            <a:spcAft>
              <a:spcPct val="35000"/>
            </a:spcAft>
          </a:pPr>
          <a:r>
            <a:rPr lang="uk-UA" sz="2800" b="1" kern="1200" dirty="0" smtClean="0"/>
            <a:t>Недоліки </a:t>
          </a:r>
          <a:r>
            <a:rPr lang="uk-UA" sz="2000" kern="1200" dirty="0" smtClean="0"/>
            <a:t> </a:t>
          </a:r>
          <a:endParaRPr lang="ru-RU" sz="2000" kern="1200" dirty="0"/>
        </a:p>
      </dsp:txBody>
      <dsp:txXfrm>
        <a:off x="292492" y="116793"/>
        <a:ext cx="3656815" cy="5061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9A0A7C-29D2-4558-94A2-96579D5D4493}">
      <dsp:nvSpPr>
        <dsp:cNvPr id="0" name=""/>
        <dsp:cNvSpPr/>
      </dsp:nvSpPr>
      <dsp:spPr>
        <a:xfrm>
          <a:off x="0" y="0"/>
          <a:ext cx="8128000" cy="4252383"/>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384048" rIns="384048" bIns="384048" numCol="1" spcCol="1270" anchor="ctr" anchorCtr="0">
          <a:noAutofit/>
        </a:bodyPr>
        <a:lstStyle/>
        <a:p>
          <a:pPr lvl="0" algn="ctr" defTabSz="2400300">
            <a:lnSpc>
              <a:spcPct val="90000"/>
            </a:lnSpc>
            <a:spcBef>
              <a:spcPct val="0"/>
            </a:spcBef>
            <a:spcAft>
              <a:spcPct val="35000"/>
            </a:spcAft>
          </a:pPr>
          <a:r>
            <a:rPr lang="uk-UA" sz="5400" kern="1200" dirty="0" smtClean="0"/>
            <a:t>Педагогічні програмні засоби</a:t>
          </a:r>
          <a:endParaRPr lang="ru-RU" sz="5400" kern="1200" dirty="0"/>
        </a:p>
      </dsp:txBody>
      <dsp:txXfrm>
        <a:off x="0" y="0"/>
        <a:ext cx="8128000" cy="2296286"/>
      </dsp:txXfrm>
    </dsp:sp>
    <dsp:sp modelId="{3C7E5232-C487-44B9-A80C-CA0BFD967A55}">
      <dsp:nvSpPr>
        <dsp:cNvPr id="0" name=""/>
        <dsp:cNvSpPr/>
      </dsp:nvSpPr>
      <dsp:spPr>
        <a:xfrm>
          <a:off x="0" y="2211239"/>
          <a:ext cx="4064000" cy="1956096"/>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44450" rIns="248920" bIns="44450" numCol="1" spcCol="1270" anchor="t" anchorCtr="0">
          <a:noAutofit/>
        </a:bodyPr>
        <a:lstStyle/>
        <a:p>
          <a:pPr lvl="0" algn="l" defTabSz="1555750">
            <a:lnSpc>
              <a:spcPct val="90000"/>
            </a:lnSpc>
            <a:spcBef>
              <a:spcPct val="0"/>
            </a:spcBef>
            <a:spcAft>
              <a:spcPct val="35000"/>
            </a:spcAft>
          </a:pPr>
          <a:r>
            <a:rPr lang="uk-UA" sz="3500" kern="1200" dirty="0" smtClean="0"/>
            <a:t>Локальні</a:t>
          </a:r>
          <a:endParaRPr lang="ru-RU" sz="3500" kern="1200" dirty="0"/>
        </a:p>
        <a:p>
          <a:pPr marL="228600" lvl="1" indent="-228600" algn="l" defTabSz="1200150">
            <a:lnSpc>
              <a:spcPct val="90000"/>
            </a:lnSpc>
            <a:spcBef>
              <a:spcPct val="0"/>
            </a:spcBef>
            <a:spcAft>
              <a:spcPct val="15000"/>
            </a:spcAft>
            <a:buChar char="••"/>
          </a:pPr>
          <a:r>
            <a:rPr lang="uk-UA" sz="2700" kern="1200" dirty="0" smtClean="0"/>
            <a:t>такі, що знаходяться безпосередньо біля учня</a:t>
          </a:r>
          <a:endParaRPr lang="ru-RU" sz="2700" kern="1200" dirty="0"/>
        </a:p>
      </dsp:txBody>
      <dsp:txXfrm>
        <a:off x="0" y="2211239"/>
        <a:ext cx="4064000" cy="1956096"/>
      </dsp:txXfrm>
    </dsp:sp>
    <dsp:sp modelId="{978A919E-02DB-45FF-B5D3-EA05CBA3FA65}">
      <dsp:nvSpPr>
        <dsp:cNvPr id="0" name=""/>
        <dsp:cNvSpPr/>
      </dsp:nvSpPr>
      <dsp:spPr>
        <a:xfrm>
          <a:off x="4064000" y="2211239"/>
          <a:ext cx="4064000" cy="1956096"/>
        </a:xfrm>
        <a:prstGeom prst="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8920" tIns="44450" rIns="248920" bIns="44450" numCol="1" spcCol="1270" anchor="t" anchorCtr="0">
          <a:noAutofit/>
        </a:bodyPr>
        <a:lstStyle/>
        <a:p>
          <a:pPr lvl="0" algn="l" defTabSz="1555750">
            <a:lnSpc>
              <a:spcPct val="90000"/>
            </a:lnSpc>
            <a:spcBef>
              <a:spcPct val="0"/>
            </a:spcBef>
            <a:spcAft>
              <a:spcPct val="35000"/>
            </a:spcAft>
          </a:pPr>
          <a:r>
            <a:rPr lang="uk-UA" sz="3500" kern="1200" dirty="0" smtClean="0"/>
            <a:t>Мережеві</a:t>
          </a:r>
          <a:endParaRPr lang="ru-RU" sz="3500" kern="1200" dirty="0"/>
        </a:p>
        <a:p>
          <a:pPr marL="228600" lvl="1" indent="-228600" algn="l" defTabSz="1200150">
            <a:lnSpc>
              <a:spcPct val="90000"/>
            </a:lnSpc>
            <a:spcBef>
              <a:spcPct val="0"/>
            </a:spcBef>
            <a:spcAft>
              <a:spcPct val="15000"/>
            </a:spcAft>
            <a:buChar char="••"/>
          </a:pPr>
          <a:r>
            <a:rPr lang="uk-UA" sz="2700" kern="1200" dirty="0" smtClean="0"/>
            <a:t>такі, що розміщуються на комп'ютерах освітньої установи</a:t>
          </a:r>
          <a:endParaRPr lang="ru-RU" sz="2700" kern="1200" dirty="0"/>
        </a:p>
      </dsp:txBody>
      <dsp:txXfrm>
        <a:off x="4064000" y="2211239"/>
        <a:ext cx="4064000" cy="19560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EC8C0-FA8B-4127-A77D-B59B33101697}">
      <dsp:nvSpPr>
        <dsp:cNvPr id="0" name=""/>
        <dsp:cNvSpPr/>
      </dsp:nvSpPr>
      <dsp:spPr>
        <a:xfrm>
          <a:off x="0" y="10642"/>
          <a:ext cx="9813205" cy="791505"/>
        </a:xfrm>
        <a:prstGeom prst="roundRect">
          <a:avLst/>
        </a:prstGeom>
        <a:gradFill rotWithShape="0">
          <a:gsLst>
            <a:gs pos="0">
              <a:schemeClr val="accent1">
                <a:hueOff val="0"/>
                <a:satOff val="0"/>
                <a:lumOff val="0"/>
                <a:alphaOff val="0"/>
                <a:tint val="100000"/>
                <a:shade val="85000"/>
                <a:satMod val="100000"/>
                <a:lumMod val="100000"/>
              </a:schemeClr>
            </a:gs>
            <a:gs pos="100000">
              <a:schemeClr val="accent1">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uk-UA" sz="3300" kern="1200" dirty="0" smtClean="0"/>
            <a:t>Вимоги до змісту </a:t>
          </a:r>
          <a:endParaRPr lang="ru-RU" sz="3300" kern="1200" dirty="0"/>
        </a:p>
      </dsp:txBody>
      <dsp:txXfrm>
        <a:off x="38638" y="49280"/>
        <a:ext cx="9735929" cy="714229"/>
      </dsp:txXfrm>
    </dsp:sp>
    <dsp:sp modelId="{D8511A3A-F855-4326-8016-38E8A299A073}">
      <dsp:nvSpPr>
        <dsp:cNvPr id="0" name=""/>
        <dsp:cNvSpPr/>
      </dsp:nvSpPr>
      <dsp:spPr>
        <a:xfrm>
          <a:off x="0" y="802147"/>
          <a:ext cx="9813205" cy="3210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1569" tIns="41910" rIns="234696" bIns="41910" numCol="1" spcCol="1270" anchor="t" anchorCtr="0">
          <a:noAutofit/>
        </a:bodyPr>
        <a:lstStyle/>
        <a:p>
          <a:pPr marL="228600" lvl="1" indent="-228600" algn="just" defTabSz="1155700" rtl="0">
            <a:lnSpc>
              <a:spcPct val="90000"/>
            </a:lnSpc>
            <a:spcBef>
              <a:spcPct val="0"/>
            </a:spcBef>
            <a:spcAft>
              <a:spcPct val="20000"/>
            </a:spcAft>
            <a:buChar char="••"/>
          </a:pPr>
          <a:r>
            <a:rPr lang="uk-UA" sz="2600" kern="1200" smtClean="0"/>
            <a:t>зміст </a:t>
          </a:r>
          <a:r>
            <a:rPr lang="uk-UA" sz="2600" kern="1200" dirty="0" smtClean="0"/>
            <a:t>повинен охоплювати достатній обсяг матеріалу, що відповідає державному освітньому стандарту, бути актуальним, новим та оригінальним. </a:t>
          </a:r>
          <a:endParaRPr lang="ru-RU" sz="2600" kern="1200" dirty="0"/>
        </a:p>
        <a:p>
          <a:pPr marL="228600" lvl="1" indent="-228600" algn="just" defTabSz="1155700" rtl="0">
            <a:lnSpc>
              <a:spcPct val="90000"/>
            </a:lnSpc>
            <a:spcBef>
              <a:spcPct val="0"/>
            </a:spcBef>
            <a:spcAft>
              <a:spcPct val="20000"/>
            </a:spcAft>
            <a:buChar char="••"/>
          </a:pPr>
          <a:r>
            <a:rPr lang="uk-UA" sz="2600" kern="1200" smtClean="0"/>
            <a:t>викладення </a:t>
          </a:r>
          <a:r>
            <a:rPr lang="uk-UA" sz="2600" kern="1200" dirty="0" smtClean="0"/>
            <a:t>матеріалу має підкорятися правилам чіткої логіки з можливістю простежування учнем логіки міркування за допомогою спеціальних схем. </a:t>
          </a:r>
          <a:endParaRPr lang="ru-RU" sz="2600" kern="1200" dirty="0"/>
        </a:p>
        <a:p>
          <a:pPr marL="228600" lvl="1" indent="-228600" algn="just" defTabSz="1155700" rtl="0">
            <a:lnSpc>
              <a:spcPct val="90000"/>
            </a:lnSpc>
            <a:spcBef>
              <a:spcPct val="0"/>
            </a:spcBef>
            <a:spcAft>
              <a:spcPct val="20000"/>
            </a:spcAft>
            <a:buChar char="••"/>
          </a:pPr>
          <a:r>
            <a:rPr lang="uk-UA" sz="2600" kern="1200" dirty="0" smtClean="0"/>
            <a:t>повинні </a:t>
          </a:r>
          <a:r>
            <a:rPr lang="uk-UA" sz="2600" kern="1200" dirty="0" smtClean="0"/>
            <a:t>використовуватися різні методи і засоби активізації пізнавальної діяльності учнів</a:t>
          </a:r>
          <a:endParaRPr lang="ru-RU" sz="2600" kern="1200" dirty="0"/>
        </a:p>
      </dsp:txBody>
      <dsp:txXfrm>
        <a:off x="0" y="802147"/>
        <a:ext cx="9813205" cy="32105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EC8C0-FA8B-4127-A77D-B59B33101697}">
      <dsp:nvSpPr>
        <dsp:cNvPr id="0" name=""/>
        <dsp:cNvSpPr/>
      </dsp:nvSpPr>
      <dsp:spPr>
        <a:xfrm>
          <a:off x="0" y="69962"/>
          <a:ext cx="9158097" cy="623610"/>
        </a:xfrm>
        <a:prstGeom prst="roundRect">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uk-UA" sz="2600" kern="1200" dirty="0" smtClean="0"/>
            <a:t>Вимоги до технічного виконання  </a:t>
          </a:r>
          <a:endParaRPr lang="ru-RU" sz="2600" kern="1200" dirty="0"/>
        </a:p>
      </dsp:txBody>
      <dsp:txXfrm>
        <a:off x="30442" y="100404"/>
        <a:ext cx="9097213" cy="562726"/>
      </dsp:txXfrm>
    </dsp:sp>
    <dsp:sp modelId="{D8511A3A-F855-4326-8016-38E8A299A073}">
      <dsp:nvSpPr>
        <dsp:cNvPr id="0" name=""/>
        <dsp:cNvSpPr/>
      </dsp:nvSpPr>
      <dsp:spPr>
        <a:xfrm>
          <a:off x="0" y="693572"/>
          <a:ext cx="9158097" cy="3809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770" tIns="33020" rIns="184912" bIns="33020" numCol="1" spcCol="1270" anchor="t" anchorCtr="0">
          <a:noAutofit/>
        </a:bodyPr>
        <a:lstStyle/>
        <a:p>
          <a:pPr marL="228600" lvl="1" indent="-228600" algn="just" defTabSz="889000" rtl="0">
            <a:lnSpc>
              <a:spcPct val="90000"/>
            </a:lnSpc>
            <a:spcBef>
              <a:spcPct val="0"/>
            </a:spcBef>
            <a:spcAft>
              <a:spcPct val="20000"/>
            </a:spcAft>
            <a:buChar char="••"/>
          </a:pPr>
          <a:r>
            <a:rPr lang="uk-UA" sz="2000" kern="1200" dirty="0" smtClean="0"/>
            <a:t>оптимальність </a:t>
          </a:r>
          <a:r>
            <a:rPr lang="uk-UA" sz="2000" kern="1200" dirty="0" smtClean="0"/>
            <a:t>обсягу, коректність встановлення та доступність для користувача-непрофесіонала</a:t>
          </a:r>
          <a:endParaRPr lang="ru-RU" sz="2000" kern="1200" dirty="0"/>
        </a:p>
        <a:p>
          <a:pPr marL="228600" lvl="1" indent="-228600" algn="just" defTabSz="889000">
            <a:lnSpc>
              <a:spcPct val="90000"/>
            </a:lnSpc>
            <a:spcBef>
              <a:spcPct val="0"/>
            </a:spcBef>
            <a:spcAft>
              <a:spcPct val="20000"/>
            </a:spcAft>
            <a:buChar char="••"/>
          </a:pPr>
          <a:r>
            <a:rPr lang="uk-UA" sz="2000" kern="1200" dirty="0" smtClean="0"/>
            <a:t>виконання </a:t>
          </a:r>
          <a:r>
            <a:rPr lang="uk-UA" sz="2000" kern="1200" dirty="0" smtClean="0"/>
            <a:t>всіх заявлених для електронного ресурсу як програмного продукту функцій і логічних переходів</a:t>
          </a:r>
          <a:endParaRPr lang="ru-RU" sz="2000" kern="1200" dirty="0"/>
        </a:p>
        <a:p>
          <a:pPr marL="228600" lvl="1" indent="-228600" algn="just" defTabSz="889000">
            <a:lnSpc>
              <a:spcPct val="90000"/>
            </a:lnSpc>
            <a:spcBef>
              <a:spcPct val="0"/>
            </a:spcBef>
            <a:spcAft>
              <a:spcPct val="20000"/>
            </a:spcAft>
            <a:buChar char="••"/>
          </a:pPr>
          <a:r>
            <a:rPr lang="uk-UA" sz="2000" kern="1200" dirty="0" smtClean="0"/>
            <a:t>якісна </a:t>
          </a:r>
          <a:r>
            <a:rPr lang="uk-UA" sz="2000" kern="1200" dirty="0" smtClean="0"/>
            <a:t>програмна реалізація, включаючи поведінку під час запуску паралельних програм, швидкість відповіді на запити, коректність роботи з периферійними пристроями</a:t>
          </a:r>
          <a:endParaRPr lang="ru-RU" sz="2000" kern="1200" dirty="0"/>
        </a:p>
        <a:p>
          <a:pPr marL="228600" lvl="1" indent="-228600" algn="just" defTabSz="889000">
            <a:lnSpc>
              <a:spcPct val="90000"/>
            </a:lnSpc>
            <a:spcBef>
              <a:spcPct val="0"/>
            </a:spcBef>
            <a:spcAft>
              <a:spcPct val="20000"/>
            </a:spcAft>
            <a:buChar char="••"/>
          </a:pPr>
          <a:r>
            <a:rPr lang="uk-UA" sz="2000" kern="1200" dirty="0" smtClean="0"/>
            <a:t>адекватність </a:t>
          </a:r>
          <a:r>
            <a:rPr lang="uk-UA" sz="2000" kern="1200" dirty="0" smtClean="0"/>
            <a:t>використання засобів мультимедіа, їх оригінальність і якість</a:t>
          </a:r>
          <a:endParaRPr lang="ru-RU" sz="2000" kern="1200" dirty="0"/>
        </a:p>
        <a:p>
          <a:pPr marL="228600" lvl="1" indent="-228600" algn="just" defTabSz="889000">
            <a:lnSpc>
              <a:spcPct val="90000"/>
            </a:lnSpc>
            <a:spcBef>
              <a:spcPct val="0"/>
            </a:spcBef>
            <a:spcAft>
              <a:spcPct val="20000"/>
            </a:spcAft>
            <a:buChar char="••"/>
          </a:pPr>
          <a:r>
            <a:rPr lang="uk-UA" sz="2000" kern="1200" dirty="0" smtClean="0"/>
            <a:t>оптимальність </a:t>
          </a:r>
          <a:r>
            <a:rPr lang="uk-UA" sz="2000" kern="1200" dirty="0" smtClean="0"/>
            <a:t>організації інтерактивної роботи. </a:t>
          </a:r>
          <a:endParaRPr lang="ru-RU" sz="2000" kern="1200" dirty="0"/>
        </a:p>
        <a:p>
          <a:pPr marL="228600" lvl="1" indent="-228600" algn="just" defTabSz="889000">
            <a:lnSpc>
              <a:spcPct val="90000"/>
            </a:lnSpc>
            <a:spcBef>
              <a:spcPct val="0"/>
            </a:spcBef>
            <a:spcAft>
              <a:spcPct val="20000"/>
            </a:spcAft>
            <a:buChar char="••"/>
          </a:pPr>
          <a:r>
            <a:rPr lang="uk-UA" sz="2000" kern="1200" dirty="0" smtClean="0"/>
            <a:t>ергономічність </a:t>
          </a:r>
          <a:r>
            <a:rPr lang="uk-UA" sz="2000" kern="1200" dirty="0" smtClean="0"/>
            <a:t>програмного продукту</a:t>
          </a:r>
          <a:endParaRPr lang="ru-RU" sz="2000" kern="1200" dirty="0"/>
        </a:p>
      </dsp:txBody>
      <dsp:txXfrm>
        <a:off x="0" y="693572"/>
        <a:ext cx="9158097" cy="380978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D33A4-0EB9-456E-B071-FA23D0BD763D}" type="datetimeFigureOut">
              <a:rPr lang="ru-RU" smtClean="0"/>
              <a:t>12.09.2022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60A57-55B0-40AC-A6C0-58265A3E0CA8}" type="slidenum">
              <a:rPr lang="ru-RU" smtClean="0"/>
              <a:t>‹#›</a:t>
            </a:fld>
            <a:endParaRPr lang="ru-RU"/>
          </a:p>
        </p:txBody>
      </p:sp>
    </p:spTree>
    <p:extLst>
      <p:ext uri="{BB962C8B-B14F-4D97-AF65-F5344CB8AC3E}">
        <p14:creationId xmlns:p14="http://schemas.microsoft.com/office/powerpoint/2010/main" val="418693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B60A57-55B0-40AC-A6C0-58265A3E0CA8}" type="slidenum">
              <a:rPr lang="ru-RU" smtClean="0"/>
              <a:t>13</a:t>
            </a:fld>
            <a:endParaRPr lang="ru-RU"/>
          </a:p>
        </p:txBody>
      </p:sp>
    </p:spTree>
    <p:extLst>
      <p:ext uri="{BB962C8B-B14F-4D97-AF65-F5344CB8AC3E}">
        <p14:creationId xmlns:p14="http://schemas.microsoft.com/office/powerpoint/2010/main" val="3788695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B60A57-55B0-40AC-A6C0-58265A3E0CA8}" type="slidenum">
              <a:rPr lang="ru-RU" smtClean="0"/>
              <a:t>21</a:t>
            </a:fld>
            <a:endParaRPr lang="ru-RU"/>
          </a:p>
        </p:txBody>
      </p:sp>
    </p:spTree>
    <p:extLst>
      <p:ext uri="{BB962C8B-B14F-4D97-AF65-F5344CB8AC3E}">
        <p14:creationId xmlns:p14="http://schemas.microsoft.com/office/powerpoint/2010/main" val="443458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9B60A57-55B0-40AC-A6C0-58265A3E0CA8}" type="slidenum">
              <a:rPr lang="ru-RU" smtClean="0"/>
              <a:t>27</a:t>
            </a:fld>
            <a:endParaRPr lang="ru-RU"/>
          </a:p>
        </p:txBody>
      </p:sp>
    </p:spTree>
    <p:extLst>
      <p:ext uri="{BB962C8B-B14F-4D97-AF65-F5344CB8AC3E}">
        <p14:creationId xmlns:p14="http://schemas.microsoft.com/office/powerpoint/2010/main" val="1001010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AE10BA84-CBE8-4DBF-A98A-F3A30F635DA0}" type="datetime1">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F5FAB3-39B7-4B4A-9165-427D58C94635}"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67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1F4954-3EB5-4515-AFB0-0A4ED8BA8842}" type="datetime1">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603185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AC8B427-BD6D-45C8-85F4-9925179CCECB}" type="datetime1">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F5FAB3-39B7-4B4A-9165-427D58C94635}"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1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12AE086-9237-4E0E-BD2E-485471EC7062}" type="datetime1">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48976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4BD3B5F-F9F8-4A54-8007-1AF50405A7E0}" type="datetime1">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F5FAB3-39B7-4B4A-9165-427D58C94635}"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7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8F5A73D-C4F2-469E-AC30-FA313BBCABE2}" type="datetime1">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430385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158F07-4E2C-46D0-859E-F1F3D16036AB}" type="datetime1">
              <a:rPr lang="ru-RU" smtClean="0"/>
              <a:t>12.09.2022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346975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9C7A106-DA68-4FED-B417-4C4F324F2619}" type="datetime1">
              <a:rPr lang="ru-RU" smtClean="0"/>
              <a:t>12.09.2022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329994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52AD9-3B84-434A-A6B0-E4D8A31C970F}" type="datetime1">
              <a:rPr lang="ru-RU" smtClean="0"/>
              <a:t>12.09.2022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25002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DCF5A1-8455-4CD5-B12F-3E5F97238032}" type="datetime1">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F5FAB3-39B7-4B4A-9165-427D58C94635}" type="slidenum">
              <a:rPr lang="ru-RU" smtClean="0"/>
              <a:t>‹#›</a:t>
            </a:fld>
            <a:endParaRPr lang="ru-RU"/>
          </a:p>
        </p:txBody>
      </p:sp>
    </p:spTree>
    <p:extLst>
      <p:ext uri="{BB962C8B-B14F-4D97-AF65-F5344CB8AC3E}">
        <p14:creationId xmlns:p14="http://schemas.microsoft.com/office/powerpoint/2010/main" val="247620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7B8623-02EB-45B2-9F50-D51006D642D9}" type="datetime1">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F5FAB3-39B7-4B4A-9165-427D58C94635}"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12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FC56724-AB1D-47BE-806F-1DE621CF86B0}" type="datetime1">
              <a:rPr lang="ru-RU" smtClean="0"/>
              <a:t>12.09.2022</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AF5FAB3-39B7-4B4A-9165-427D58C94635}"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107550"/>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image" Target="../media/image7.jpeg"/><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321864"/>
            <a:ext cx="8877300" cy="2286000"/>
          </a:xfrm>
        </p:spPr>
        <p:txBody>
          <a:bodyPr>
            <a:noAutofit/>
          </a:bodyPr>
          <a:lstStyle/>
          <a:p>
            <a:pPr algn="ctr"/>
            <a:r>
              <a:rPr lang="uk-UA" sz="3600" b="1" dirty="0"/>
              <a:t>ПСИХОЛОГО-ПЕДАГОГІЧНІ ОСНОВИ ВИКОРИСТАННЯ КОМП’ЮТЕРНИХ ТЕХНОЛОГІЙ У ПОЧАТКОВІЙ </a:t>
            </a:r>
            <a:r>
              <a:rPr lang="uk-UA" sz="3600" b="1" dirty="0" smtClean="0"/>
              <a:t>ШКОЛІ</a:t>
            </a:r>
            <a:endParaRPr lang="ru-RU" sz="3600" dirty="0"/>
          </a:p>
        </p:txBody>
      </p:sp>
      <p:sp>
        <p:nvSpPr>
          <p:cNvPr id="3" name="Подзаголовок 2"/>
          <p:cNvSpPr>
            <a:spLocks noGrp="1"/>
          </p:cNvSpPr>
          <p:nvPr>
            <p:ph type="subTitle" idx="1"/>
          </p:nvPr>
        </p:nvSpPr>
        <p:spPr>
          <a:xfrm>
            <a:off x="8201025" y="4952102"/>
            <a:ext cx="2533650" cy="1655762"/>
          </a:xfrm>
        </p:spPr>
        <p:txBody>
          <a:bodyPr/>
          <a:lstStyle/>
          <a:p>
            <a:pPr algn="ctr"/>
            <a:r>
              <a:rPr lang="uk-UA" sz="2400" dirty="0" smtClean="0"/>
              <a:t>Лекція 2</a:t>
            </a:r>
          </a:p>
          <a:p>
            <a:pPr algn="ctr"/>
            <a:endParaRPr lang="ru-RU" dirty="0"/>
          </a:p>
        </p:txBody>
      </p:sp>
      <p:sp>
        <p:nvSpPr>
          <p:cNvPr id="4" name="Номер слайда 3"/>
          <p:cNvSpPr>
            <a:spLocks noGrp="1"/>
          </p:cNvSpPr>
          <p:nvPr>
            <p:ph type="sldNum" sz="quarter" idx="12"/>
          </p:nvPr>
        </p:nvSpPr>
        <p:spPr/>
        <p:txBody>
          <a:bodyPr/>
          <a:lstStyle/>
          <a:p>
            <a:fld id="{CAF5FAB3-39B7-4B4A-9165-427D58C94635}" type="slidenum">
              <a:rPr lang="ru-RU" smtClean="0"/>
              <a:t>1</a:t>
            </a:fld>
            <a:endParaRPr lang="ru-RU"/>
          </a:p>
        </p:txBody>
      </p:sp>
    </p:spTree>
    <p:extLst>
      <p:ext uri="{BB962C8B-B14F-4D97-AF65-F5344CB8AC3E}">
        <p14:creationId xmlns:p14="http://schemas.microsoft.com/office/powerpoint/2010/main" val="4073345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6002" y="232791"/>
            <a:ext cx="11234547" cy="1499616"/>
          </a:xfrm>
        </p:spPr>
        <p:txBody>
          <a:bodyPr>
            <a:normAutofit fontScale="90000"/>
          </a:bodyPr>
          <a:lstStyle/>
          <a:p>
            <a:pPr algn="ctr"/>
            <a:r>
              <a:rPr lang="uk-UA" dirty="0" smtClean="0"/>
              <a:t>Дидактичні принципи використання </a:t>
            </a:r>
            <a:r>
              <a:rPr lang="uk-UA" dirty="0" err="1" smtClean="0"/>
              <a:t>ІКт</a:t>
            </a:r>
            <a:r>
              <a:rPr lang="uk-UA" dirty="0" smtClean="0"/>
              <a:t> в освітньому процесі</a:t>
            </a:r>
            <a:endParaRPr lang="ru-RU" dirty="0"/>
          </a:p>
        </p:txBody>
      </p:sp>
      <p:sp>
        <p:nvSpPr>
          <p:cNvPr id="18" name="Полилиния 17"/>
          <p:cNvSpPr/>
          <p:nvPr/>
        </p:nvSpPr>
        <p:spPr>
          <a:xfrm>
            <a:off x="1090158" y="1760332"/>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dirty="0" smtClean="0"/>
              <a:t>Принцип виховання і всебічного розвитку </a:t>
            </a:r>
            <a:endParaRPr lang="ru-RU" sz="2100" b="0" i="0" kern="1200" dirty="0"/>
          </a:p>
        </p:txBody>
      </p:sp>
      <p:sp>
        <p:nvSpPr>
          <p:cNvPr id="19" name="Полилиния 18"/>
          <p:cNvSpPr/>
          <p:nvPr/>
        </p:nvSpPr>
        <p:spPr>
          <a:xfrm>
            <a:off x="3754891" y="1760332"/>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науковості і посильної складності </a:t>
            </a:r>
            <a:endParaRPr lang="ru-RU" sz="2100" b="0" i="0" kern="1200"/>
          </a:p>
        </p:txBody>
      </p:sp>
      <p:sp>
        <p:nvSpPr>
          <p:cNvPr id="20" name="Полилиния 19"/>
          <p:cNvSpPr/>
          <p:nvPr/>
        </p:nvSpPr>
        <p:spPr>
          <a:xfrm>
            <a:off x="6419625" y="1760332"/>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dirty="0" smtClean="0"/>
              <a:t>Принцип свідомості і творчої активності </a:t>
            </a:r>
            <a:endParaRPr lang="ru-RU" sz="2100" b="0" i="0" kern="1200" dirty="0"/>
          </a:p>
        </p:txBody>
      </p:sp>
      <p:sp>
        <p:nvSpPr>
          <p:cNvPr id="21" name="Полилиния 20"/>
          <p:cNvSpPr/>
          <p:nvPr/>
        </p:nvSpPr>
        <p:spPr>
          <a:xfrm>
            <a:off x="9084358" y="1760332"/>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наочності навчання і розвитку теоретичного мислення </a:t>
            </a:r>
            <a:endParaRPr lang="ru-RU" sz="2100" b="0" i="0" kern="1200"/>
          </a:p>
        </p:txBody>
      </p:sp>
      <p:sp>
        <p:nvSpPr>
          <p:cNvPr id="22" name="Полилиния 21"/>
          <p:cNvSpPr/>
          <p:nvPr/>
        </p:nvSpPr>
        <p:spPr>
          <a:xfrm>
            <a:off x="1090158" y="3456071"/>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послідовності і системності </a:t>
            </a:r>
            <a:endParaRPr lang="ru-RU" sz="2100" b="0" i="0" kern="1200"/>
          </a:p>
        </p:txBody>
      </p:sp>
      <p:sp>
        <p:nvSpPr>
          <p:cNvPr id="23" name="Полилиния 22"/>
          <p:cNvSpPr/>
          <p:nvPr/>
        </p:nvSpPr>
        <p:spPr>
          <a:xfrm>
            <a:off x="3754891" y="3456071"/>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переходу від навчання до самоосвіти </a:t>
            </a:r>
            <a:endParaRPr lang="ru-RU" sz="2100" b="0" i="0" kern="1200"/>
          </a:p>
        </p:txBody>
      </p:sp>
      <p:sp>
        <p:nvSpPr>
          <p:cNvPr id="24" name="Полилиния 23"/>
          <p:cNvSpPr/>
          <p:nvPr/>
        </p:nvSpPr>
        <p:spPr>
          <a:xfrm>
            <a:off x="6419625" y="3456071"/>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зв'язку навчання з життям </a:t>
            </a:r>
            <a:endParaRPr lang="ru-RU" sz="2100" b="0" i="0" kern="1200"/>
          </a:p>
        </p:txBody>
      </p:sp>
      <p:sp>
        <p:nvSpPr>
          <p:cNvPr id="25" name="Полилиния 24"/>
          <p:cNvSpPr/>
          <p:nvPr/>
        </p:nvSpPr>
        <p:spPr>
          <a:xfrm>
            <a:off x="9084358" y="3456071"/>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dirty="0" smtClean="0"/>
              <a:t>Принцип міцності результатів навчання і системності знань</a:t>
            </a:r>
            <a:endParaRPr lang="ru-RU" sz="2100" b="0" i="0" kern="1200" dirty="0"/>
          </a:p>
        </p:txBody>
      </p:sp>
      <p:sp>
        <p:nvSpPr>
          <p:cNvPr id="26" name="Полилиния 25"/>
          <p:cNvSpPr/>
          <p:nvPr/>
        </p:nvSpPr>
        <p:spPr>
          <a:xfrm>
            <a:off x="3754891" y="5151810"/>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smtClean="0"/>
              <a:t>Принцип індивідуалізації і колективності навчання </a:t>
            </a:r>
            <a:endParaRPr lang="ru-RU" sz="2100" b="0" i="0" kern="1200"/>
          </a:p>
        </p:txBody>
      </p:sp>
      <p:sp>
        <p:nvSpPr>
          <p:cNvPr id="27" name="Полилиния 26"/>
          <p:cNvSpPr/>
          <p:nvPr/>
        </p:nvSpPr>
        <p:spPr>
          <a:xfrm>
            <a:off x="6419625" y="5151810"/>
            <a:ext cx="2422484" cy="1453490"/>
          </a:xfrm>
          <a:custGeom>
            <a:avLst/>
            <a:gdLst>
              <a:gd name="connsiteX0" fmla="*/ 0 w 2422484"/>
              <a:gd name="connsiteY0" fmla="*/ 0 h 1453490"/>
              <a:gd name="connsiteX1" fmla="*/ 2422484 w 2422484"/>
              <a:gd name="connsiteY1" fmla="*/ 0 h 1453490"/>
              <a:gd name="connsiteX2" fmla="*/ 2422484 w 2422484"/>
              <a:gd name="connsiteY2" fmla="*/ 1453490 h 1453490"/>
              <a:gd name="connsiteX3" fmla="*/ 0 w 2422484"/>
              <a:gd name="connsiteY3" fmla="*/ 1453490 h 1453490"/>
              <a:gd name="connsiteX4" fmla="*/ 0 w 2422484"/>
              <a:gd name="connsiteY4" fmla="*/ 0 h 145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2484" h="1453490">
                <a:moveTo>
                  <a:pt x="0" y="0"/>
                </a:moveTo>
                <a:lnTo>
                  <a:pt x="2422484" y="0"/>
                </a:lnTo>
                <a:lnTo>
                  <a:pt x="2422484" y="1453490"/>
                </a:lnTo>
                <a:lnTo>
                  <a:pt x="0" y="1453490"/>
                </a:lnTo>
                <a:lnTo>
                  <a:pt x="0"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uk-UA" sz="2100" b="0" i="0" kern="1200" dirty="0" smtClean="0"/>
              <a:t>Принципи розвивального навчання </a:t>
            </a:r>
            <a:endParaRPr lang="ru-RU" sz="2100" b="0" i="0" kern="1200" dirty="0"/>
          </a:p>
        </p:txBody>
      </p:sp>
      <p:sp>
        <p:nvSpPr>
          <p:cNvPr id="4" name="Номер слайда 3"/>
          <p:cNvSpPr>
            <a:spLocks noGrp="1"/>
          </p:cNvSpPr>
          <p:nvPr>
            <p:ph type="sldNum" sz="quarter" idx="12"/>
          </p:nvPr>
        </p:nvSpPr>
        <p:spPr/>
        <p:txBody>
          <a:bodyPr/>
          <a:lstStyle/>
          <a:p>
            <a:fld id="{CAF5FAB3-39B7-4B4A-9165-427D58C94635}" type="slidenum">
              <a:rPr lang="ru-RU" smtClean="0"/>
              <a:t>10</a:t>
            </a:fld>
            <a:endParaRPr lang="ru-RU"/>
          </a:p>
        </p:txBody>
      </p:sp>
    </p:spTree>
    <p:extLst>
      <p:ext uri="{BB962C8B-B14F-4D97-AF65-F5344CB8AC3E}">
        <p14:creationId xmlns:p14="http://schemas.microsoft.com/office/powerpoint/2010/main" val="1703996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500" fill="hold"/>
                                        <p:tgtEl>
                                          <p:spTgt spid="21"/>
                                        </p:tgtEl>
                                        <p:attrNameLst>
                                          <p:attrName>ppt_w</p:attrName>
                                        </p:attrNameLst>
                                      </p:cBhvr>
                                      <p:tavLst>
                                        <p:tav tm="0">
                                          <p:val>
                                            <p:fltVal val="0"/>
                                          </p:val>
                                        </p:tav>
                                        <p:tav tm="100000">
                                          <p:val>
                                            <p:strVal val="#ppt_w"/>
                                          </p:val>
                                        </p:tav>
                                      </p:tavLst>
                                    </p:anim>
                                    <p:anim calcmode="lin" valueType="num">
                                      <p:cBhvr>
                                        <p:cTn id="29" dur="500" fill="hold"/>
                                        <p:tgtEl>
                                          <p:spTgt spid="21"/>
                                        </p:tgtEl>
                                        <p:attrNameLst>
                                          <p:attrName>ppt_h</p:attrName>
                                        </p:attrNameLst>
                                      </p:cBhvr>
                                      <p:tavLst>
                                        <p:tav tm="0">
                                          <p:val>
                                            <p:fltVal val="0"/>
                                          </p:val>
                                        </p:tav>
                                        <p:tav tm="100000">
                                          <p:val>
                                            <p:strVal val="#ppt_h"/>
                                          </p:val>
                                        </p:tav>
                                      </p:tavLst>
                                    </p:anim>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p:cTn id="35" dur="500" fill="hold"/>
                                        <p:tgtEl>
                                          <p:spTgt spid="22"/>
                                        </p:tgtEl>
                                        <p:attrNameLst>
                                          <p:attrName>ppt_w</p:attrName>
                                        </p:attrNameLst>
                                      </p:cBhvr>
                                      <p:tavLst>
                                        <p:tav tm="0">
                                          <p:val>
                                            <p:fltVal val="0"/>
                                          </p:val>
                                        </p:tav>
                                        <p:tav tm="100000">
                                          <p:val>
                                            <p:strVal val="#ppt_w"/>
                                          </p:val>
                                        </p:tav>
                                      </p:tavLst>
                                    </p:anim>
                                    <p:anim calcmode="lin" valueType="num">
                                      <p:cBhvr>
                                        <p:cTn id="36" dur="500" fill="hold"/>
                                        <p:tgtEl>
                                          <p:spTgt spid="22"/>
                                        </p:tgtEl>
                                        <p:attrNameLst>
                                          <p:attrName>ppt_h</p:attrName>
                                        </p:attrNameLst>
                                      </p:cBhvr>
                                      <p:tavLst>
                                        <p:tav tm="0">
                                          <p:val>
                                            <p:fltVal val="0"/>
                                          </p:val>
                                        </p:tav>
                                        <p:tav tm="100000">
                                          <p:val>
                                            <p:strVal val="#ppt_h"/>
                                          </p:val>
                                        </p:tav>
                                      </p:tavLst>
                                    </p:anim>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 calcmode="lin" valueType="num">
                                      <p:cBhvr>
                                        <p:cTn id="42" dur="500" fill="hold"/>
                                        <p:tgtEl>
                                          <p:spTgt spid="23"/>
                                        </p:tgtEl>
                                        <p:attrNameLst>
                                          <p:attrName>ppt_w</p:attrName>
                                        </p:attrNameLst>
                                      </p:cBhvr>
                                      <p:tavLst>
                                        <p:tav tm="0">
                                          <p:val>
                                            <p:fltVal val="0"/>
                                          </p:val>
                                        </p:tav>
                                        <p:tav tm="100000">
                                          <p:val>
                                            <p:strVal val="#ppt_w"/>
                                          </p:val>
                                        </p:tav>
                                      </p:tavLst>
                                    </p:anim>
                                    <p:anim calcmode="lin" valueType="num">
                                      <p:cBhvr>
                                        <p:cTn id="43" dur="500" fill="hold"/>
                                        <p:tgtEl>
                                          <p:spTgt spid="23"/>
                                        </p:tgtEl>
                                        <p:attrNameLst>
                                          <p:attrName>ppt_h</p:attrName>
                                        </p:attrNameLst>
                                      </p:cBhvr>
                                      <p:tavLst>
                                        <p:tav tm="0">
                                          <p:val>
                                            <p:fltVal val="0"/>
                                          </p:val>
                                        </p:tav>
                                        <p:tav tm="100000">
                                          <p:val>
                                            <p:strVal val="#ppt_h"/>
                                          </p:val>
                                        </p:tav>
                                      </p:tavLst>
                                    </p:anim>
                                    <p:animEffect transition="in" filter="fade">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p:cTn id="56" dur="500" fill="hold"/>
                                        <p:tgtEl>
                                          <p:spTgt spid="25"/>
                                        </p:tgtEl>
                                        <p:attrNameLst>
                                          <p:attrName>ppt_w</p:attrName>
                                        </p:attrNameLst>
                                      </p:cBhvr>
                                      <p:tavLst>
                                        <p:tav tm="0">
                                          <p:val>
                                            <p:fltVal val="0"/>
                                          </p:val>
                                        </p:tav>
                                        <p:tav tm="100000">
                                          <p:val>
                                            <p:strVal val="#ppt_w"/>
                                          </p:val>
                                        </p:tav>
                                      </p:tavLst>
                                    </p:anim>
                                    <p:anim calcmode="lin" valueType="num">
                                      <p:cBhvr>
                                        <p:cTn id="57" dur="500" fill="hold"/>
                                        <p:tgtEl>
                                          <p:spTgt spid="25"/>
                                        </p:tgtEl>
                                        <p:attrNameLst>
                                          <p:attrName>ppt_h</p:attrName>
                                        </p:attrNameLst>
                                      </p:cBhvr>
                                      <p:tavLst>
                                        <p:tav tm="0">
                                          <p:val>
                                            <p:fltVal val="0"/>
                                          </p:val>
                                        </p:tav>
                                        <p:tav tm="100000">
                                          <p:val>
                                            <p:strVal val="#ppt_h"/>
                                          </p:val>
                                        </p:tav>
                                      </p:tavLst>
                                    </p:anim>
                                    <p:animEffect transition="in" filter="fade">
                                      <p:cBhvr>
                                        <p:cTn id="58" dur="500"/>
                                        <p:tgtEl>
                                          <p:spTgt spid="25"/>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500" fill="hold"/>
                                        <p:tgtEl>
                                          <p:spTgt spid="26"/>
                                        </p:tgtEl>
                                        <p:attrNameLst>
                                          <p:attrName>ppt_w</p:attrName>
                                        </p:attrNameLst>
                                      </p:cBhvr>
                                      <p:tavLst>
                                        <p:tav tm="0">
                                          <p:val>
                                            <p:fltVal val="0"/>
                                          </p:val>
                                        </p:tav>
                                        <p:tav tm="100000">
                                          <p:val>
                                            <p:strVal val="#ppt_w"/>
                                          </p:val>
                                        </p:tav>
                                      </p:tavLst>
                                    </p:anim>
                                    <p:anim calcmode="lin" valueType="num">
                                      <p:cBhvr>
                                        <p:cTn id="64" dur="500" fill="hold"/>
                                        <p:tgtEl>
                                          <p:spTgt spid="26"/>
                                        </p:tgtEl>
                                        <p:attrNameLst>
                                          <p:attrName>ppt_h</p:attrName>
                                        </p:attrNameLst>
                                      </p:cBhvr>
                                      <p:tavLst>
                                        <p:tav tm="0">
                                          <p:val>
                                            <p:fltVal val="0"/>
                                          </p:val>
                                        </p:tav>
                                        <p:tav tm="100000">
                                          <p:val>
                                            <p:strVal val="#ppt_h"/>
                                          </p:val>
                                        </p:tav>
                                      </p:tavLst>
                                    </p:anim>
                                    <p:animEffect transition="in" filter="fade">
                                      <p:cBhvr>
                                        <p:cTn id="65" dur="500"/>
                                        <p:tgtEl>
                                          <p:spTgt spid="2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27"/>
                                        </p:tgtEl>
                                        <p:attrNameLst>
                                          <p:attrName>style.visibility</p:attrName>
                                        </p:attrNameLst>
                                      </p:cBhvr>
                                      <p:to>
                                        <p:strVal val="visible"/>
                                      </p:to>
                                    </p:set>
                                    <p:anim calcmode="lin" valueType="num">
                                      <p:cBhvr>
                                        <p:cTn id="70" dur="500" fill="hold"/>
                                        <p:tgtEl>
                                          <p:spTgt spid="27"/>
                                        </p:tgtEl>
                                        <p:attrNameLst>
                                          <p:attrName>ppt_w</p:attrName>
                                        </p:attrNameLst>
                                      </p:cBhvr>
                                      <p:tavLst>
                                        <p:tav tm="0">
                                          <p:val>
                                            <p:fltVal val="0"/>
                                          </p:val>
                                        </p:tav>
                                        <p:tav tm="100000">
                                          <p:val>
                                            <p:strVal val="#ppt_w"/>
                                          </p:val>
                                        </p:tav>
                                      </p:tavLst>
                                    </p:anim>
                                    <p:anim calcmode="lin" valueType="num">
                                      <p:cBhvr>
                                        <p:cTn id="71" dur="500" fill="hold"/>
                                        <p:tgtEl>
                                          <p:spTgt spid="27"/>
                                        </p:tgtEl>
                                        <p:attrNameLst>
                                          <p:attrName>ppt_h</p:attrName>
                                        </p:attrNameLst>
                                      </p:cBhvr>
                                      <p:tavLst>
                                        <p:tav tm="0">
                                          <p:val>
                                            <p:fltVal val="0"/>
                                          </p:val>
                                        </p:tav>
                                        <p:tav tm="100000">
                                          <p:val>
                                            <p:strVal val="#ppt_h"/>
                                          </p:val>
                                        </p:tav>
                                      </p:tavLst>
                                    </p:anim>
                                    <p:animEffect transition="in" filter="fade">
                                      <p:cBhvr>
                                        <p:cTn id="7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Функції комп'ютера </a:t>
            </a:r>
            <a:endParaRPr lang="ru-RU" dirty="0"/>
          </a:p>
        </p:txBody>
      </p:sp>
      <p:sp>
        <p:nvSpPr>
          <p:cNvPr id="5" name="Текст 4"/>
          <p:cNvSpPr>
            <a:spLocks noGrp="1"/>
          </p:cNvSpPr>
          <p:nvPr>
            <p:ph type="body" idx="1"/>
          </p:nvPr>
        </p:nvSpPr>
        <p:spPr/>
        <p:txBody>
          <a:bodyPr>
            <a:normAutofit/>
          </a:bodyPr>
          <a:lstStyle/>
          <a:p>
            <a:pPr algn="ctr"/>
            <a:r>
              <a:rPr lang="uk-UA" sz="2800" dirty="0" smtClean="0"/>
              <a:t>Функції вчителя </a:t>
            </a:r>
            <a:endParaRPr lang="ru-RU" sz="2800" dirty="0"/>
          </a:p>
        </p:txBody>
      </p:sp>
      <p:sp>
        <p:nvSpPr>
          <p:cNvPr id="6" name="Объект 5"/>
          <p:cNvSpPr>
            <a:spLocks noGrp="1"/>
          </p:cNvSpPr>
          <p:nvPr>
            <p:ph sz="half" idx="2"/>
          </p:nvPr>
        </p:nvSpPr>
        <p:spPr/>
        <p:txBody>
          <a:bodyPr/>
          <a:lstStyle/>
          <a:p>
            <a:pPr marL="361950" indent="-361950">
              <a:buFont typeface="Wingdings" panose="05000000000000000000" pitchFamily="2" charset="2"/>
              <a:buChar char="q"/>
            </a:pPr>
            <a:r>
              <a:rPr lang="uk-UA" dirty="0" smtClean="0"/>
              <a:t>джерело </a:t>
            </a:r>
            <a:r>
              <a:rPr lang="uk-UA" dirty="0"/>
              <a:t>навчальної інформації; </a:t>
            </a:r>
            <a:endParaRPr lang="ru-RU" dirty="0"/>
          </a:p>
          <a:p>
            <a:pPr marL="361950" indent="-361950">
              <a:buFont typeface="Wingdings" panose="05000000000000000000" pitchFamily="2" charset="2"/>
              <a:buChar char="q"/>
            </a:pPr>
            <a:r>
              <a:rPr lang="uk-UA" dirty="0" smtClean="0"/>
              <a:t>навчальний </a:t>
            </a:r>
            <a:r>
              <a:rPr lang="uk-UA" dirty="0"/>
              <a:t>посібник; </a:t>
            </a:r>
            <a:endParaRPr lang="uk-UA" dirty="0" smtClean="0"/>
          </a:p>
          <a:p>
            <a:pPr marL="361950" indent="-361950">
              <a:buFont typeface="Wingdings" panose="05000000000000000000" pitchFamily="2" charset="2"/>
              <a:buChar char="q"/>
            </a:pPr>
            <a:r>
              <a:rPr lang="uk-UA" dirty="0" smtClean="0"/>
              <a:t>тренажер</a:t>
            </a:r>
            <a:r>
              <a:rPr lang="uk-UA" dirty="0"/>
              <a:t>; </a:t>
            </a:r>
            <a:endParaRPr lang="ru-RU" dirty="0"/>
          </a:p>
          <a:p>
            <a:pPr marL="361950" indent="-361950">
              <a:buFont typeface="Wingdings" panose="05000000000000000000" pitchFamily="2" charset="2"/>
              <a:buChar char="q"/>
            </a:pPr>
            <a:r>
              <a:rPr lang="uk-UA" dirty="0" smtClean="0"/>
              <a:t>засіб </a:t>
            </a:r>
            <a:r>
              <a:rPr lang="uk-UA" dirty="0"/>
              <a:t>діагностики і контролю. </a:t>
            </a:r>
            <a:endParaRPr lang="ru-RU" dirty="0"/>
          </a:p>
          <a:p>
            <a:endParaRPr lang="ru-RU" dirty="0"/>
          </a:p>
        </p:txBody>
      </p:sp>
      <p:sp>
        <p:nvSpPr>
          <p:cNvPr id="7" name="Текст 6"/>
          <p:cNvSpPr>
            <a:spLocks noGrp="1"/>
          </p:cNvSpPr>
          <p:nvPr>
            <p:ph type="body" sz="quarter" idx="3"/>
          </p:nvPr>
        </p:nvSpPr>
        <p:spPr>
          <a:xfrm>
            <a:off x="5990888" y="2179636"/>
            <a:ext cx="5153362" cy="822960"/>
          </a:xfrm>
        </p:spPr>
        <p:txBody>
          <a:bodyPr>
            <a:noAutofit/>
          </a:bodyPr>
          <a:lstStyle/>
          <a:p>
            <a:pPr algn="ctr"/>
            <a:r>
              <a:rPr lang="uk-UA" sz="2800" dirty="0" smtClean="0"/>
              <a:t>Функції робочого інструменту </a:t>
            </a:r>
            <a:endParaRPr lang="ru-RU" sz="2800" dirty="0"/>
          </a:p>
        </p:txBody>
      </p:sp>
      <p:sp>
        <p:nvSpPr>
          <p:cNvPr id="8" name="Объект 7"/>
          <p:cNvSpPr>
            <a:spLocks noGrp="1"/>
          </p:cNvSpPr>
          <p:nvPr>
            <p:ph sz="quarter" idx="4"/>
          </p:nvPr>
        </p:nvSpPr>
        <p:spPr>
          <a:xfrm>
            <a:off x="5990888" y="2967788"/>
            <a:ext cx="4924762" cy="3341572"/>
          </a:xfrm>
        </p:spPr>
        <p:txBody>
          <a:bodyPr/>
          <a:lstStyle/>
          <a:p>
            <a:pPr marL="361950" indent="-276225">
              <a:buFont typeface="Wingdings" panose="05000000000000000000" pitchFamily="2" charset="2"/>
              <a:buChar char="q"/>
            </a:pPr>
            <a:r>
              <a:rPr lang="uk-UA" dirty="0"/>
              <a:t>засіб підготовки, опрацювання (редагування) і збереження текстів, малюнків, аудіо- та відеоінформації; </a:t>
            </a:r>
            <a:endParaRPr lang="ru-RU" dirty="0"/>
          </a:p>
          <a:p>
            <a:pPr marL="361950" indent="-276225">
              <a:buFont typeface="Wingdings" panose="05000000000000000000" pitchFamily="2" charset="2"/>
              <a:buChar char="q"/>
            </a:pPr>
            <a:r>
              <a:rPr lang="uk-UA" dirty="0" smtClean="0"/>
              <a:t>засіб </a:t>
            </a:r>
            <a:r>
              <a:rPr lang="uk-UA" dirty="0"/>
              <a:t>підготовки виступів;</a:t>
            </a:r>
            <a:endParaRPr lang="ru-RU" dirty="0"/>
          </a:p>
          <a:p>
            <a:pPr marL="361950" indent="-276225">
              <a:buFont typeface="Wingdings" panose="05000000000000000000" pitchFamily="2" charset="2"/>
              <a:buChar char="q"/>
            </a:pPr>
            <a:r>
              <a:rPr lang="uk-UA" dirty="0"/>
              <a:t> </a:t>
            </a:r>
            <a:r>
              <a:rPr lang="uk-UA" dirty="0" smtClean="0"/>
              <a:t>обчислювальна </a:t>
            </a:r>
            <a:r>
              <a:rPr lang="uk-UA" dirty="0"/>
              <a:t>машина з величезними можливостями.</a:t>
            </a:r>
            <a:endParaRPr lang="ru-RU" dirty="0"/>
          </a:p>
          <a:p>
            <a:endParaRPr lang="ru-RU" dirty="0"/>
          </a:p>
        </p:txBody>
      </p:sp>
      <p:sp>
        <p:nvSpPr>
          <p:cNvPr id="4" name="Номер слайда 3"/>
          <p:cNvSpPr>
            <a:spLocks noGrp="1"/>
          </p:cNvSpPr>
          <p:nvPr>
            <p:ph type="sldNum" sz="quarter" idx="12"/>
          </p:nvPr>
        </p:nvSpPr>
        <p:spPr/>
        <p:txBody>
          <a:bodyPr/>
          <a:lstStyle/>
          <a:p>
            <a:fld id="{CAF5FAB3-39B7-4B4A-9165-427D58C94635}" type="slidenum">
              <a:rPr lang="ru-RU" smtClean="0"/>
              <a:t>11</a:t>
            </a:fld>
            <a:endParaRPr lang="ru-RU"/>
          </a:p>
        </p:txBody>
      </p:sp>
    </p:spTree>
    <p:extLst>
      <p:ext uri="{BB962C8B-B14F-4D97-AF65-F5344CB8AC3E}">
        <p14:creationId xmlns:p14="http://schemas.microsoft.com/office/powerpoint/2010/main" val="49430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0304" y="800100"/>
            <a:ext cx="6957821" cy="2609849"/>
          </a:xfrm>
        </p:spPr>
        <p:txBody>
          <a:bodyPr>
            <a:noAutofit/>
          </a:bodyPr>
          <a:lstStyle/>
          <a:p>
            <a:pPr algn="just"/>
            <a:r>
              <a:rPr lang="uk-UA" sz="2400" dirty="0"/>
              <a:t>Використання інформаційних технологій навчання надає вчителю можливість віртуально вийти за стіни шкільного кабінету, зануритися в яскравий барвистий світ, дозволяє разом з учнем отримувати задоволення від захопливого процесу пізнання. </a:t>
            </a: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12</a:t>
            </a:fld>
            <a:endParaRPr lang="ru-RU"/>
          </a:p>
        </p:txBody>
      </p:sp>
      <p:sp>
        <p:nvSpPr>
          <p:cNvPr id="5" name="Объект 2"/>
          <p:cNvSpPr txBox="1">
            <a:spLocks/>
          </p:cNvSpPr>
          <p:nvPr/>
        </p:nvSpPr>
        <p:spPr>
          <a:xfrm>
            <a:off x="5038725" y="3683689"/>
            <a:ext cx="6543676" cy="2486025"/>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just"/>
            <a:r>
              <a:rPr lang="uk-UA" sz="2400" dirty="0" smtClean="0"/>
              <a:t>За допомогою комп’ютера вчитель має можливість краще оцінити здібності і знання дитини, зрозуміти його, спонукає шукати нові, нетрадиційні форми і методи навчання, стимулює його професійний ріст і все подальше здобуття знань. </a:t>
            </a:r>
            <a:endParaRPr lang="ru-RU" sz="2400" dirty="0" smtClean="0"/>
          </a:p>
          <a:p>
            <a:endParaRPr lang="ru-RU" dirty="0"/>
          </a:p>
        </p:txBody>
      </p:sp>
      <p:pic>
        <p:nvPicPr>
          <p:cNvPr id="2052" name="Picture 4" descr="Какие проекты профинансирует Фонд развития ИКТ | NORMA.U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389" y="3155277"/>
            <a:ext cx="4166162" cy="277879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4" name="Picture 6" descr="Создать мем &quot;3д человечки с ноутбуком, исследование человечки, виртуальные  человечки&quot; - Картинки - Meme-arsenal.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040" y="642937"/>
            <a:ext cx="2924174" cy="2924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152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Переваги та недоліки використання ІКТ</a:t>
            </a:r>
            <a:endParaRPr lang="ru-RU" dirty="0"/>
          </a:p>
        </p:txBody>
      </p:sp>
      <p:graphicFrame>
        <p:nvGraphicFramePr>
          <p:cNvPr id="16" name="Объект 15"/>
          <p:cNvGraphicFramePr>
            <a:graphicFrameLocks noGrp="1"/>
          </p:cNvGraphicFramePr>
          <p:nvPr>
            <p:ph sz="half" idx="1"/>
            <p:extLst>
              <p:ext uri="{D42A27DB-BD31-4B8C-83A1-F6EECF244321}">
                <p14:modId xmlns:p14="http://schemas.microsoft.com/office/powerpoint/2010/main" val="1679843326"/>
              </p:ext>
            </p:extLst>
          </p:nvPr>
        </p:nvGraphicFramePr>
        <p:xfrm>
          <a:off x="476250" y="2171700"/>
          <a:ext cx="5302250" cy="4371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13</a:t>
            </a:fld>
            <a:endParaRPr lang="ru-RU"/>
          </a:p>
        </p:txBody>
      </p:sp>
      <p:graphicFrame>
        <p:nvGraphicFramePr>
          <p:cNvPr id="17" name="Объект 15"/>
          <p:cNvGraphicFramePr>
            <a:graphicFrameLocks noGrp="1"/>
          </p:cNvGraphicFramePr>
          <p:nvPr>
            <p:ph sz="half" idx="1"/>
            <p:extLst>
              <p:ext uri="{D42A27DB-BD31-4B8C-83A1-F6EECF244321}">
                <p14:modId xmlns:p14="http://schemas.microsoft.com/office/powerpoint/2010/main" val="3607767040"/>
              </p:ext>
            </p:extLst>
          </p:nvPr>
        </p:nvGraphicFramePr>
        <p:xfrm>
          <a:off x="6142566" y="2188464"/>
          <a:ext cx="5302250" cy="42822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074" name="Picture 2" descr="Центрально-Західне міжрегіональне управління Міністерства юстиції"/>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441266" y="4102531"/>
            <a:ext cx="2530475" cy="1893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145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fade">
                                      <p:cBhvr>
                                        <p:cTn id="15"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Graphic spid="1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dirty="0"/>
              <a:t>Вимоги до педагогічних програмних засобів як до інформаційних технологій навчання</a:t>
            </a:r>
            <a:endParaRPr lang="ru-RU" sz="3200" dirty="0"/>
          </a:p>
        </p:txBody>
      </p:sp>
      <p:sp>
        <p:nvSpPr>
          <p:cNvPr id="3" name="Объект 2"/>
          <p:cNvSpPr>
            <a:spLocks noGrp="1"/>
          </p:cNvSpPr>
          <p:nvPr>
            <p:ph idx="1"/>
          </p:nvPr>
        </p:nvSpPr>
        <p:spPr>
          <a:xfrm>
            <a:off x="1117260" y="2084831"/>
            <a:ext cx="9720073" cy="4477893"/>
          </a:xfrm>
        </p:spPr>
        <p:txBody>
          <a:bodyPr>
            <a:noAutofit/>
          </a:bodyPr>
          <a:lstStyle/>
          <a:p>
            <a:pPr marL="361950" lvl="0" indent="-361950" algn="just">
              <a:buFont typeface="Wingdings" panose="05000000000000000000" pitchFamily="2" charset="2"/>
              <a:buChar char="q"/>
            </a:pPr>
            <a:r>
              <a:rPr lang="uk-UA" sz="2400" dirty="0"/>
              <a:t>дозволяти будувати зміст навчальної діяльності з урахуванням основних принципів педагогічної психології та дидактики;</a:t>
            </a:r>
            <a:endParaRPr lang="ru-RU" sz="2400" dirty="0"/>
          </a:p>
          <a:p>
            <a:pPr marL="361950" lvl="0" indent="-361950" algn="just">
              <a:buFont typeface="Wingdings" panose="05000000000000000000" pitchFamily="2" charset="2"/>
              <a:buChar char="q"/>
            </a:pPr>
            <a:r>
              <a:rPr lang="uk-UA" sz="2400" dirty="0"/>
              <a:t>допускати реалізацію будь-якого способу управління навчальною діяльністю, вибір якого обумовлений, з одного боку, теоретичними поглядами розробника педагогічного програмного засобу, а з іншого цілями навчання; </a:t>
            </a:r>
            <a:endParaRPr lang="ru-RU" sz="2400" dirty="0"/>
          </a:p>
          <a:p>
            <a:pPr marL="361950" lvl="0" indent="-361950" algn="just">
              <a:buFont typeface="Wingdings" panose="05000000000000000000" pitchFamily="2" charset="2"/>
              <a:buChar char="q"/>
            </a:pPr>
            <a:r>
              <a:rPr lang="uk-UA" sz="2400" dirty="0"/>
              <a:t>стимулювати всі види пізнавальної активності учнів, які необхідні для досягнення основних навчальних цілей; </a:t>
            </a:r>
            <a:endParaRPr lang="ru-RU" sz="2400" dirty="0"/>
          </a:p>
          <a:p>
            <a:pPr marL="361950" lvl="0" indent="-361950" algn="just">
              <a:buFont typeface="Wingdings" panose="05000000000000000000" pitchFamily="2" charset="2"/>
              <a:buChar char="q"/>
            </a:pPr>
            <a:r>
              <a:rPr lang="uk-UA" sz="2400" dirty="0"/>
              <a:t>враховувати у змісті навчального матеріалу та навчальних завдань вже набуті знання, уміння і навички учнів; </a:t>
            </a:r>
            <a:endParaRPr lang="ru-RU" sz="2400" dirty="0"/>
          </a:p>
          <a:p>
            <a:pPr marL="361950" lvl="0" indent="-361950" algn="just">
              <a:buFont typeface="Wingdings" panose="05000000000000000000" pitchFamily="2" charset="2"/>
              <a:buChar char="q"/>
            </a:pPr>
            <a:r>
              <a:rPr lang="uk-UA" sz="2400" dirty="0"/>
              <a:t>стимулювати високу мотивацію учнів до навчання; </a:t>
            </a:r>
            <a:endParaRPr lang="ru-RU" sz="2400" dirty="0"/>
          </a:p>
          <a:p>
            <a:pPr marL="361950" indent="-361950" algn="just">
              <a:buFont typeface="Wingdings" panose="05000000000000000000" pitchFamily="2" charset="2"/>
              <a:buChar char="q"/>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14</a:t>
            </a:fld>
            <a:endParaRPr lang="ru-RU"/>
          </a:p>
        </p:txBody>
      </p:sp>
    </p:spTree>
    <p:extLst>
      <p:ext uri="{BB962C8B-B14F-4D97-AF65-F5344CB8AC3E}">
        <p14:creationId xmlns:p14="http://schemas.microsoft.com/office/powerpoint/2010/main" val="18131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dirty="0"/>
              <a:t>Вимоги до педагогічних програмних засобів як до інформаційних технологій навчання</a:t>
            </a:r>
            <a:endParaRPr lang="ru-RU" sz="3200" dirty="0"/>
          </a:p>
        </p:txBody>
      </p:sp>
      <p:sp>
        <p:nvSpPr>
          <p:cNvPr id="3" name="Объект 2"/>
          <p:cNvSpPr>
            <a:spLocks noGrp="1"/>
          </p:cNvSpPr>
          <p:nvPr>
            <p:ph idx="1"/>
          </p:nvPr>
        </p:nvSpPr>
        <p:spPr>
          <a:xfrm>
            <a:off x="868551" y="1961188"/>
            <a:ext cx="10531815" cy="4783836"/>
          </a:xfrm>
        </p:spPr>
        <p:txBody>
          <a:bodyPr>
            <a:noAutofit/>
          </a:bodyPr>
          <a:lstStyle/>
          <a:p>
            <a:pPr marL="361950" lvl="0" indent="-361950" algn="just">
              <a:spcBef>
                <a:spcPts val="600"/>
              </a:spcBef>
              <a:buFont typeface="Wingdings" panose="05000000000000000000" pitchFamily="2" charset="2"/>
              <a:buChar char="q"/>
            </a:pPr>
            <a:r>
              <a:rPr lang="uk-UA" sz="2400" dirty="0"/>
              <a:t>забезпечувати </a:t>
            </a:r>
            <a:r>
              <a:rPr lang="uk-UA" sz="2400" dirty="0" smtClean="0"/>
              <a:t>діалог</a:t>
            </a:r>
            <a:endParaRPr lang="ru-RU" sz="2400" dirty="0"/>
          </a:p>
          <a:p>
            <a:pPr marL="361950" lvl="0" indent="-361950" algn="just">
              <a:spcBef>
                <a:spcPts val="600"/>
              </a:spcBef>
              <a:buFont typeface="Wingdings" panose="05000000000000000000" pitchFamily="2" charset="2"/>
              <a:buChar char="q"/>
            </a:pPr>
            <a:r>
              <a:rPr lang="uk-UA" sz="2400" dirty="0"/>
              <a:t>активізувати пізнавальну діяльність учнів шляхом включення їх у процес міркування; </a:t>
            </a:r>
            <a:endParaRPr lang="en-US" sz="2400" dirty="0"/>
          </a:p>
          <a:p>
            <a:pPr marL="361950" lvl="0" indent="-361950" algn="just">
              <a:spcBef>
                <a:spcPts val="600"/>
              </a:spcBef>
              <a:buFont typeface="Wingdings" panose="05000000000000000000" pitchFamily="2" charset="2"/>
              <a:buChar char="q"/>
            </a:pPr>
            <a:r>
              <a:rPr lang="uk-UA" sz="2400" dirty="0" smtClean="0"/>
              <a:t>моделювати </a:t>
            </a:r>
            <a:r>
              <a:rPr lang="uk-UA" sz="2400" dirty="0"/>
              <a:t>спільну діяльність; </a:t>
            </a:r>
            <a:endParaRPr lang="ru-RU" sz="2400" dirty="0"/>
          </a:p>
          <a:p>
            <a:pPr marL="361950" lvl="0" indent="-361950" algn="just">
              <a:spcBef>
                <a:spcPts val="600"/>
              </a:spcBef>
              <a:buFont typeface="Wingdings" panose="05000000000000000000" pitchFamily="2" charset="2"/>
              <a:buChar char="q"/>
            </a:pPr>
            <a:r>
              <a:rPr lang="uk-UA" sz="2400" dirty="0"/>
              <a:t>сприяти розумінню тексту; </a:t>
            </a:r>
            <a:endParaRPr lang="ru-RU" sz="2400" dirty="0"/>
          </a:p>
          <a:p>
            <a:pPr marL="361950" lvl="0" indent="-361950" algn="just">
              <a:spcBef>
                <a:spcPts val="600"/>
              </a:spcBef>
              <a:buFont typeface="Wingdings" panose="05000000000000000000" pitchFamily="2" charset="2"/>
              <a:buChar char="q"/>
            </a:pPr>
            <a:r>
              <a:rPr lang="uk-UA" sz="2400" dirty="0"/>
              <a:t>зміст навчального предмета і складність навчальних завдань повинні відповідати віковим можливостям і будуватися з урахуванням індивідуальних особливостей учнів;</a:t>
            </a:r>
            <a:endParaRPr lang="ru-RU" sz="2400" dirty="0"/>
          </a:p>
          <a:p>
            <a:pPr marL="361950" lvl="0" indent="-361950" algn="just">
              <a:spcBef>
                <a:spcPts val="600"/>
              </a:spcBef>
              <a:buFont typeface="Wingdings" panose="05000000000000000000" pitchFamily="2" charset="2"/>
              <a:buChar char="q"/>
            </a:pPr>
            <a:r>
              <a:rPr lang="uk-UA" sz="2400" dirty="0"/>
              <a:t>зворотний зв'язок повинен бути педагогічно виправданим, інформувати про допущені помилки та містити інформацію, достатню для їх усунення; </a:t>
            </a:r>
            <a:endParaRPr lang="ru-RU" sz="2400" dirty="0"/>
          </a:p>
          <a:p>
            <a:pPr marL="361950" lvl="0" indent="-361950" algn="just">
              <a:spcBef>
                <a:spcPts val="600"/>
              </a:spcBef>
              <a:buFont typeface="Wingdings" panose="05000000000000000000" pitchFamily="2" charset="2"/>
              <a:buChar char="q"/>
            </a:pPr>
            <a:r>
              <a:rPr lang="uk-UA" sz="2400" dirty="0"/>
              <a:t>діагностувати учня з метою індивідуалізації навчання, а також надання необхідної допомоги; </a:t>
            </a:r>
            <a:endParaRPr lang="ru-RU" sz="2400" dirty="0"/>
          </a:p>
          <a:p>
            <a:pPr marL="361950" indent="-361950" algn="just">
              <a:buFont typeface="Wingdings" panose="05000000000000000000" pitchFamily="2" charset="2"/>
              <a:buChar char="q"/>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15</a:t>
            </a:fld>
            <a:endParaRPr lang="ru-RU"/>
          </a:p>
        </p:txBody>
      </p:sp>
    </p:spTree>
    <p:extLst>
      <p:ext uri="{BB962C8B-B14F-4D97-AF65-F5344CB8AC3E}">
        <p14:creationId xmlns:p14="http://schemas.microsoft.com/office/powerpoint/2010/main" val="232361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dirty="0"/>
              <a:t>Вимоги до педагогічних програмних засобів як до інформаційних технологій навчання</a:t>
            </a:r>
            <a:endParaRPr lang="ru-RU" sz="3200" dirty="0"/>
          </a:p>
        </p:txBody>
      </p:sp>
      <p:sp>
        <p:nvSpPr>
          <p:cNvPr id="3" name="Объект 2"/>
          <p:cNvSpPr>
            <a:spLocks noGrp="1"/>
          </p:cNvSpPr>
          <p:nvPr>
            <p:ph idx="1"/>
          </p:nvPr>
        </p:nvSpPr>
        <p:spPr>
          <a:xfrm>
            <a:off x="1145835" y="1991668"/>
            <a:ext cx="10265115" cy="4477893"/>
          </a:xfrm>
        </p:spPr>
        <p:txBody>
          <a:bodyPr>
            <a:noAutofit/>
          </a:bodyPr>
          <a:lstStyle/>
          <a:p>
            <a:pPr marL="361950" lvl="0" indent="-361950">
              <a:buFont typeface="Wingdings" panose="05000000000000000000" pitchFamily="2" charset="2"/>
              <a:buChar char="q"/>
            </a:pPr>
            <a:r>
              <a:rPr lang="uk-UA" sz="2400" dirty="0"/>
              <a:t>не вимагати спеціальних знань і зусиль для введення відповіді, звести до мінімуму рутинні операції по введенню відповіді; </a:t>
            </a:r>
            <a:endParaRPr lang="ru-RU" sz="2400" dirty="0"/>
          </a:p>
          <a:p>
            <a:pPr marL="361950" lvl="0" indent="-361950">
              <a:buFont typeface="Wingdings" panose="05000000000000000000" pitchFamily="2" charset="2"/>
              <a:buChar char="q"/>
            </a:pPr>
            <a:r>
              <a:rPr lang="uk-UA" sz="2400" dirty="0"/>
              <a:t>забезпечувати обґрунтовану педагогічно допомогу, достатню для того, щоб вирішити завдання і засвоїти спосіб її вирішення; </a:t>
            </a:r>
            <a:endParaRPr lang="ru-RU" sz="2400" dirty="0"/>
          </a:p>
          <a:p>
            <a:pPr marL="361950" lvl="0" indent="-361950">
              <a:buFont typeface="Wingdings" panose="05000000000000000000" pitchFamily="2" charset="2"/>
              <a:buChar char="q"/>
            </a:pPr>
            <a:r>
              <a:rPr lang="uk-UA" sz="2400" dirty="0"/>
              <a:t>інформувати учня про мету навчання, повідомляти, наскільки він просунувся в її досягненні, його основні недоліки, характер повторюваних помилок; </a:t>
            </a:r>
            <a:endParaRPr lang="ru-RU" sz="2400" dirty="0"/>
          </a:p>
          <a:p>
            <a:pPr marL="361950" lvl="0" indent="-361950">
              <a:buFont typeface="Wingdings" panose="05000000000000000000" pitchFamily="2" charset="2"/>
              <a:buChar char="q"/>
            </a:pPr>
            <a:r>
              <a:rPr lang="uk-UA" sz="2400" dirty="0"/>
              <a:t>виявляти дружелюбність, особливо при наданні допомоги; </a:t>
            </a:r>
            <a:endParaRPr lang="ru-RU" sz="2400" dirty="0"/>
          </a:p>
          <a:p>
            <a:pPr marL="361950" lvl="0" indent="-361950">
              <a:buFont typeface="Wingdings" panose="05000000000000000000" pitchFamily="2" charset="2"/>
              <a:buChar char="q"/>
            </a:pPr>
            <a:r>
              <a:rPr lang="uk-UA" sz="2400" dirty="0"/>
              <a:t>допускати індивідуалізацію навчання, дозволяти учню приймати рішення про стратегії навчання, характер допомоги і т. п. </a:t>
            </a:r>
            <a:endParaRPr lang="ru-RU" sz="2400" dirty="0"/>
          </a:p>
          <a:p>
            <a:pPr marL="361950" indent="-361950" algn="just">
              <a:buFont typeface="Wingdings" panose="05000000000000000000" pitchFamily="2" charset="2"/>
              <a:buChar char="q"/>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16</a:t>
            </a:fld>
            <a:endParaRPr lang="ru-RU"/>
          </a:p>
        </p:txBody>
      </p:sp>
    </p:spTree>
    <p:extLst>
      <p:ext uri="{BB962C8B-B14F-4D97-AF65-F5344CB8AC3E}">
        <p14:creationId xmlns:p14="http://schemas.microsoft.com/office/powerpoint/2010/main" val="331749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dirty="0"/>
              <a:t>Вимоги до педагогічних програмних засобів як до інформаційних технологій навчання</a:t>
            </a:r>
            <a:endParaRPr lang="ru-RU" sz="3200" dirty="0"/>
          </a:p>
        </p:txBody>
      </p:sp>
      <p:sp>
        <p:nvSpPr>
          <p:cNvPr id="3" name="Объект 2"/>
          <p:cNvSpPr>
            <a:spLocks noGrp="1"/>
          </p:cNvSpPr>
          <p:nvPr>
            <p:ph idx="1"/>
          </p:nvPr>
        </p:nvSpPr>
        <p:spPr>
          <a:xfrm>
            <a:off x="1145835" y="2353618"/>
            <a:ext cx="9691498" cy="3656657"/>
          </a:xfrm>
        </p:spPr>
        <p:txBody>
          <a:bodyPr>
            <a:noAutofit/>
          </a:bodyPr>
          <a:lstStyle/>
          <a:p>
            <a:pPr marL="361950" lvl="0" indent="-361950" algn="just">
              <a:buFont typeface="Wingdings" panose="05000000000000000000" pitchFamily="2" charset="2"/>
              <a:buChar char="q"/>
            </a:pPr>
            <a:r>
              <a:rPr lang="uk-UA" sz="2400" dirty="0"/>
              <a:t>адекватно використовувати всі способи представлення інформації - у вигляді тексту, графіки, зображення, анімації, відео фрагментів; </a:t>
            </a:r>
            <a:endParaRPr lang="ru-RU" sz="2400" dirty="0"/>
          </a:p>
          <a:p>
            <a:pPr marL="361950" lvl="0" indent="-361950" algn="just">
              <a:buFont typeface="Wingdings" panose="05000000000000000000" pitchFamily="2" charset="2"/>
              <a:buChar char="q"/>
            </a:pPr>
            <a:r>
              <a:rPr lang="uk-UA" sz="2400" dirty="0"/>
              <a:t>вести діалог, керований не тільки комп'ютером, а й учнем, дозволити останньому задавати питання; </a:t>
            </a:r>
            <a:endParaRPr lang="ru-RU" sz="2400" dirty="0"/>
          </a:p>
          <a:p>
            <a:pPr marL="361950" lvl="0" indent="-361950" algn="just">
              <a:buFont typeface="Wingdings" panose="05000000000000000000" pitchFamily="2" charset="2"/>
              <a:buChar char="q"/>
            </a:pPr>
            <a:r>
              <a:rPr lang="uk-UA" sz="2400" dirty="0"/>
              <a:t>дозволити учню вхід і вихід з програми в будь-якій її точці, забезпечити доступ до раніше пройденого навчального матеріалу; </a:t>
            </a:r>
            <a:endParaRPr lang="ru-RU" sz="2400" dirty="0"/>
          </a:p>
          <a:p>
            <a:pPr marL="361950" lvl="0" indent="-361950" algn="just">
              <a:buFont typeface="Wingdings" panose="05000000000000000000" pitchFamily="2" charset="2"/>
              <a:buChar char="q"/>
            </a:pPr>
            <a:r>
              <a:rPr lang="uk-UA" sz="2400" dirty="0"/>
              <a:t>допускати модифікацію, внесення змін до способів управління навчальною діяльністю.</a:t>
            </a:r>
            <a:endParaRPr lang="ru-RU" sz="2400" dirty="0"/>
          </a:p>
          <a:p>
            <a:pPr marL="361950" indent="-361950" algn="just">
              <a:buFont typeface="Wingdings" panose="05000000000000000000" pitchFamily="2" charset="2"/>
              <a:buChar char="q"/>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17</a:t>
            </a:fld>
            <a:endParaRPr lang="ru-RU"/>
          </a:p>
        </p:txBody>
      </p:sp>
    </p:spTree>
    <p:extLst>
      <p:ext uri="{BB962C8B-B14F-4D97-AF65-F5344CB8AC3E}">
        <p14:creationId xmlns:p14="http://schemas.microsoft.com/office/powerpoint/2010/main" val="211850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CAF5FAB3-39B7-4B4A-9165-427D58C94635}" type="slidenum">
              <a:rPr lang="ru-RU" smtClean="0"/>
              <a:t>18</a:t>
            </a:fld>
            <a:endParaRPr lang="ru-RU"/>
          </a:p>
        </p:txBody>
      </p:sp>
      <p:graphicFrame>
        <p:nvGraphicFramePr>
          <p:cNvPr id="3" name="Схема 2"/>
          <p:cNvGraphicFramePr/>
          <p:nvPr>
            <p:extLst>
              <p:ext uri="{D42A27DB-BD31-4B8C-83A1-F6EECF244321}">
                <p14:modId xmlns:p14="http://schemas.microsoft.com/office/powerpoint/2010/main" val="3563304651"/>
              </p:ext>
            </p:extLst>
          </p:nvPr>
        </p:nvGraphicFramePr>
        <p:xfrm>
          <a:off x="2222500" y="1009650"/>
          <a:ext cx="8128000" cy="4252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38264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400" dirty="0"/>
              <a:t>Вимоги до структури та змісту педагогічних програмних засобів </a:t>
            </a:r>
            <a:endParaRPr lang="ru-RU" sz="44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968988907"/>
              </p:ext>
            </p:extLst>
          </p:nvPr>
        </p:nvGraphicFramePr>
        <p:xfrm>
          <a:off x="1367028" y="2294382"/>
          <a:ext cx="981320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19</a:t>
            </a:fld>
            <a:endParaRPr lang="ru-RU"/>
          </a:p>
        </p:txBody>
      </p:sp>
    </p:spTree>
    <p:extLst>
      <p:ext uri="{BB962C8B-B14F-4D97-AF65-F5344CB8AC3E}">
        <p14:creationId xmlns:p14="http://schemas.microsoft.com/office/powerpoint/2010/main" val="90453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В Кабмине обсудили план противоэпизоотических мероприятий на 2018 |  АССОЦИАЦИЯ ЖИВОТНОВОДОВ УКРАИН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1760" y="1079831"/>
            <a:ext cx="3491837" cy="349183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759970" y="342900"/>
            <a:ext cx="8596668" cy="1320800"/>
          </a:xfrm>
        </p:spPr>
        <p:txBody>
          <a:bodyPr/>
          <a:lstStyle/>
          <a:p>
            <a:pPr algn="ctr"/>
            <a:r>
              <a:rPr lang="uk-UA" sz="4800" dirty="0" smtClean="0"/>
              <a:t>План</a:t>
            </a:r>
            <a:endParaRPr lang="ru-RU" dirty="0"/>
          </a:p>
        </p:txBody>
      </p:sp>
      <p:sp>
        <p:nvSpPr>
          <p:cNvPr id="3" name="Объект 2"/>
          <p:cNvSpPr>
            <a:spLocks noGrp="1"/>
          </p:cNvSpPr>
          <p:nvPr>
            <p:ph idx="1"/>
          </p:nvPr>
        </p:nvSpPr>
        <p:spPr>
          <a:xfrm>
            <a:off x="944035" y="1504950"/>
            <a:ext cx="7857066" cy="4876800"/>
          </a:xfrm>
        </p:spPr>
        <p:txBody>
          <a:bodyPr>
            <a:normAutofit lnSpcReduction="10000"/>
          </a:bodyPr>
          <a:lstStyle/>
          <a:p>
            <a:pPr marL="457200" lvl="0" indent="-457200">
              <a:buFont typeface="+mj-lt"/>
              <a:buAutoNum type="arabicPeriod"/>
            </a:pPr>
            <a:r>
              <a:rPr lang="uk-UA" sz="2400" dirty="0"/>
              <a:t>Психолого-педагогічні аспекти використання КТ в освітньому процесі початкової школи. </a:t>
            </a:r>
            <a:endParaRPr lang="ru-RU" sz="2400" dirty="0"/>
          </a:p>
          <a:p>
            <a:pPr marL="457200" lvl="0" indent="-457200">
              <a:buFont typeface="+mj-lt"/>
              <a:buAutoNum type="arabicPeriod"/>
            </a:pPr>
            <a:r>
              <a:rPr lang="uk-UA" sz="2400" dirty="0"/>
              <a:t>Дидактичні принципи використання ІКТ в освітньому процесі. </a:t>
            </a:r>
            <a:endParaRPr lang="ru-RU" sz="2400" dirty="0"/>
          </a:p>
          <a:p>
            <a:pPr marL="457200" lvl="0" indent="-457200">
              <a:buFont typeface="+mj-lt"/>
              <a:buAutoNum type="arabicPeriod"/>
            </a:pPr>
            <a:r>
              <a:rPr lang="uk-UA" sz="2400" dirty="0"/>
              <a:t>Психолого-педагогічні принципи використання інформаційних технологій у навчанні</a:t>
            </a:r>
            <a:endParaRPr lang="ru-RU" sz="2400" dirty="0"/>
          </a:p>
          <a:p>
            <a:pPr marL="457200" lvl="0" indent="-457200">
              <a:buFont typeface="+mj-lt"/>
              <a:buAutoNum type="arabicPeriod"/>
            </a:pPr>
            <a:r>
              <a:rPr lang="uk-UA" sz="2400" dirty="0"/>
              <a:t>Вимоги до педагогічних програмних засобів як до інформаційних технологій навчання. </a:t>
            </a:r>
            <a:endParaRPr lang="ru-RU" sz="2400" dirty="0"/>
          </a:p>
          <a:p>
            <a:pPr marL="457200" lvl="0" indent="-457200">
              <a:buFont typeface="+mj-lt"/>
              <a:buAutoNum type="arabicPeriod"/>
            </a:pPr>
            <a:r>
              <a:rPr lang="uk-UA" sz="2400" dirty="0"/>
              <a:t>Вимоги до структури та змісту педагогічних програмних засобів. </a:t>
            </a:r>
            <a:endParaRPr lang="ru-RU" sz="2400" dirty="0"/>
          </a:p>
          <a:p>
            <a:pPr marL="457200" lvl="0" indent="-457200">
              <a:buFont typeface="+mj-lt"/>
              <a:buAutoNum type="arabicPeriod"/>
            </a:pPr>
            <a:r>
              <a:rPr lang="uk-UA" sz="2400" dirty="0"/>
              <a:t>Загальні підходи до </a:t>
            </a:r>
            <a:r>
              <a:rPr lang="uk-UA" sz="2400" dirty="0" smtClean="0"/>
              <a:t>проєктування </a:t>
            </a:r>
            <a:r>
              <a:rPr lang="uk-UA" sz="2400" dirty="0"/>
              <a:t>педагогічних програмних засобів.</a:t>
            </a:r>
            <a:endParaRPr lang="ru-RU" sz="2400" dirty="0"/>
          </a:p>
          <a:p>
            <a:pPr marL="457200" indent="-457200">
              <a:buFont typeface="+mj-lt"/>
              <a:buAutoNum type="arabicPeriod"/>
            </a:pPr>
            <a:endParaRPr lang="ru-RU" sz="2400" dirty="0"/>
          </a:p>
        </p:txBody>
      </p:sp>
      <p:sp>
        <p:nvSpPr>
          <p:cNvPr id="5" name="Номер слайда 4"/>
          <p:cNvSpPr>
            <a:spLocks noGrp="1"/>
          </p:cNvSpPr>
          <p:nvPr>
            <p:ph type="sldNum" sz="quarter" idx="12"/>
          </p:nvPr>
        </p:nvSpPr>
        <p:spPr/>
        <p:txBody>
          <a:bodyPr/>
          <a:lstStyle/>
          <a:p>
            <a:fld id="{CAF5FAB3-39B7-4B4A-9165-427D58C94635}" type="slidenum">
              <a:rPr lang="ru-RU" smtClean="0"/>
              <a:t>2</a:t>
            </a:fld>
            <a:endParaRPr lang="ru-RU"/>
          </a:p>
        </p:txBody>
      </p:sp>
    </p:spTree>
    <p:extLst>
      <p:ext uri="{BB962C8B-B14F-4D97-AF65-F5344CB8AC3E}">
        <p14:creationId xmlns:p14="http://schemas.microsoft.com/office/powerpoint/2010/main" val="206075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400" dirty="0"/>
              <a:t>Вимоги до структури та змісту педагогічних програмних засобів </a:t>
            </a:r>
            <a:endParaRPr lang="ru-RU" sz="44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3683573065"/>
              </p:ext>
            </p:extLst>
          </p:nvPr>
        </p:nvGraphicFramePr>
        <p:xfrm>
          <a:off x="1367028" y="2171700"/>
          <a:ext cx="9158097" cy="4573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20</a:t>
            </a:fld>
            <a:endParaRPr lang="ru-RU"/>
          </a:p>
        </p:txBody>
      </p:sp>
    </p:spTree>
    <p:extLst>
      <p:ext uri="{BB962C8B-B14F-4D97-AF65-F5344CB8AC3E}">
        <p14:creationId xmlns:p14="http://schemas.microsoft.com/office/powerpoint/2010/main" val="1433617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600" dirty="0"/>
              <a:t>Вимоги до аудіовізуальних елементів педагогічних програмних </a:t>
            </a:r>
            <a:r>
              <a:rPr lang="uk-UA" sz="3600" dirty="0" smtClean="0"/>
              <a:t>засобів</a:t>
            </a:r>
            <a:endParaRPr lang="ru-RU" sz="3600" dirty="0"/>
          </a:p>
        </p:txBody>
      </p:sp>
      <p:sp>
        <p:nvSpPr>
          <p:cNvPr id="3" name="Объект 2"/>
          <p:cNvSpPr>
            <a:spLocks noGrp="1"/>
          </p:cNvSpPr>
          <p:nvPr>
            <p:ph idx="1"/>
          </p:nvPr>
        </p:nvSpPr>
        <p:spPr>
          <a:xfrm>
            <a:off x="514350" y="2466975"/>
            <a:ext cx="4505326" cy="3352800"/>
          </a:xfrm>
        </p:spPr>
        <p:txBody>
          <a:bodyPr>
            <a:normAutofit/>
          </a:bodyPr>
          <a:lstStyle/>
          <a:p>
            <a:pPr algn="ctr"/>
            <a:r>
              <a:rPr lang="uk-UA" sz="2400" dirty="0"/>
              <a:t>Аудіо фрагменти повинні містити матеріал для ілюстрації розповіді вчителя, для самостійної і позакласної роботи учнів. </a:t>
            </a:r>
            <a:r>
              <a:rPr lang="uk-UA" sz="2400" dirty="0" smtClean="0"/>
              <a:t>Звукове </a:t>
            </a:r>
            <a:r>
              <a:rPr lang="uk-UA" sz="2400" dirty="0"/>
              <a:t>супроводження повинно бути зразковим за інтонацією, вимовою і ясністю звучання. </a:t>
            </a:r>
            <a:endParaRPr lang="ru-RU" sz="2400" dirty="0"/>
          </a:p>
          <a:p>
            <a:endParaRPr lang="ru-RU" dirty="0"/>
          </a:p>
        </p:txBody>
      </p:sp>
      <p:sp>
        <p:nvSpPr>
          <p:cNvPr id="4" name="Номер слайда 3"/>
          <p:cNvSpPr>
            <a:spLocks noGrp="1"/>
          </p:cNvSpPr>
          <p:nvPr>
            <p:ph type="sldNum" sz="quarter" idx="12"/>
          </p:nvPr>
        </p:nvSpPr>
        <p:spPr/>
        <p:txBody>
          <a:bodyPr/>
          <a:lstStyle/>
          <a:p>
            <a:fld id="{CAF5FAB3-39B7-4B4A-9165-427D58C94635}" type="slidenum">
              <a:rPr lang="ru-RU" smtClean="0"/>
              <a:t>21</a:t>
            </a:fld>
            <a:endParaRPr lang="ru-RU"/>
          </a:p>
        </p:txBody>
      </p:sp>
      <p:graphicFrame>
        <p:nvGraphicFramePr>
          <p:cNvPr id="5" name="Схема 4"/>
          <p:cNvGraphicFramePr/>
          <p:nvPr>
            <p:extLst>
              <p:ext uri="{D42A27DB-BD31-4B8C-83A1-F6EECF244321}">
                <p14:modId xmlns:p14="http://schemas.microsoft.com/office/powerpoint/2010/main" val="2210653719"/>
              </p:ext>
            </p:extLst>
          </p:nvPr>
        </p:nvGraphicFramePr>
        <p:xfrm>
          <a:off x="5641975" y="1799082"/>
          <a:ext cx="6302375" cy="4525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97890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178" y="413766"/>
            <a:ext cx="9720072" cy="1499616"/>
          </a:xfrm>
        </p:spPr>
        <p:txBody>
          <a:bodyPr>
            <a:noAutofit/>
          </a:bodyPr>
          <a:lstStyle/>
          <a:p>
            <a:pPr algn="ctr"/>
            <a:r>
              <a:rPr lang="uk-UA" sz="3600" dirty="0"/>
              <a:t>Вимоги до засобів навчання, що демонструються на інтерактивній дошці чи екрані </a:t>
            </a:r>
            <a:endParaRPr lang="ru-RU" sz="3600" dirty="0"/>
          </a:p>
        </p:txBody>
      </p:sp>
      <p:sp>
        <p:nvSpPr>
          <p:cNvPr id="3" name="Объект 2"/>
          <p:cNvSpPr>
            <a:spLocks noGrp="1"/>
          </p:cNvSpPr>
          <p:nvPr>
            <p:ph idx="1"/>
          </p:nvPr>
        </p:nvSpPr>
        <p:spPr>
          <a:xfrm>
            <a:off x="1043178" y="1986915"/>
            <a:ext cx="10072497" cy="4388539"/>
          </a:xfrm>
        </p:spPr>
        <p:txBody>
          <a:bodyPr>
            <a:noAutofit/>
          </a:bodyPr>
          <a:lstStyle/>
          <a:p>
            <a:pPr marL="457200" indent="-457200" algn="just">
              <a:spcBef>
                <a:spcPts val="200"/>
              </a:spcBef>
              <a:buFont typeface="+mj-lt"/>
              <a:buAutoNum type="arabicPeriod"/>
            </a:pPr>
            <a:r>
              <a:rPr lang="uk-UA" dirty="0"/>
              <a:t>Навчальний матеріал повинен бути викладений відповідності з методикою його вивчення. </a:t>
            </a:r>
            <a:endParaRPr lang="ru-RU" dirty="0"/>
          </a:p>
          <a:p>
            <a:pPr marL="457200" indent="-457200" algn="just">
              <a:spcBef>
                <a:spcPts val="200"/>
              </a:spcBef>
              <a:buFont typeface="+mj-lt"/>
              <a:buAutoNum type="arabicPeriod"/>
            </a:pPr>
            <a:r>
              <a:rPr lang="uk-UA" dirty="0" smtClean="0"/>
              <a:t>Візуальний </a:t>
            </a:r>
            <a:r>
              <a:rPr lang="uk-UA" dirty="0"/>
              <a:t>ряд і пояснювальний текст повинні бути взаємопов'язані безпосередньо або за принципом асоціативності. </a:t>
            </a:r>
            <a:endParaRPr lang="ru-RU" dirty="0"/>
          </a:p>
          <a:p>
            <a:pPr marL="457200" indent="-457200" algn="just">
              <a:spcBef>
                <a:spcPts val="200"/>
              </a:spcBef>
              <a:buFont typeface="+mj-lt"/>
              <a:buAutoNum type="arabicPeriod"/>
            </a:pPr>
            <a:r>
              <a:rPr lang="uk-UA" dirty="0" smtClean="0"/>
              <a:t>Анімаційні </a:t>
            </a:r>
            <a:r>
              <a:rPr lang="uk-UA" dirty="0"/>
              <a:t>і графічні зображення повинні давати правильне уявлення про об'єкти, явища і процеси. </a:t>
            </a:r>
            <a:endParaRPr lang="ru-RU" dirty="0"/>
          </a:p>
          <a:p>
            <a:pPr marL="457200" indent="-457200" algn="just">
              <a:spcBef>
                <a:spcPts val="200"/>
              </a:spcBef>
              <a:buFont typeface="+mj-lt"/>
              <a:buAutoNum type="arabicPeriod"/>
            </a:pPr>
            <a:r>
              <a:rPr lang="uk-UA" dirty="0" smtClean="0"/>
              <a:t>Час </a:t>
            </a:r>
            <a:r>
              <a:rPr lang="uk-UA" dirty="0"/>
              <a:t>демонстрації має бути не більше 10 хвилин. </a:t>
            </a:r>
            <a:endParaRPr lang="ru-RU" dirty="0"/>
          </a:p>
          <a:p>
            <a:pPr marL="457200" indent="-457200" algn="just">
              <a:spcBef>
                <a:spcPts val="200"/>
              </a:spcBef>
              <a:buFont typeface="+mj-lt"/>
              <a:buAutoNum type="arabicPeriod"/>
            </a:pPr>
            <a:r>
              <a:rPr lang="uk-UA" dirty="0" smtClean="0"/>
              <a:t>Навчальний </a:t>
            </a:r>
            <a:r>
              <a:rPr lang="uk-UA" dirty="0"/>
              <a:t>відео фрагмент повинен мати тривалість демонстрації не більше 5 хвилин. </a:t>
            </a:r>
            <a:endParaRPr lang="ru-RU" dirty="0"/>
          </a:p>
          <a:p>
            <a:pPr marL="457200" indent="-457200" algn="just">
              <a:spcBef>
                <a:spcPts val="200"/>
              </a:spcBef>
              <a:buFont typeface="+mj-lt"/>
              <a:buAutoNum type="arabicPeriod"/>
            </a:pPr>
            <a:r>
              <a:rPr lang="uk-UA" dirty="0" smtClean="0"/>
              <a:t>Об'єкти </a:t>
            </a:r>
            <a:r>
              <a:rPr lang="uk-UA" dirty="0"/>
              <a:t>на екрані повинні бути добре скомпоновані і </a:t>
            </a:r>
            <a:r>
              <a:rPr lang="uk-UA" dirty="0" err="1"/>
              <a:t>методично</a:t>
            </a:r>
            <a:r>
              <a:rPr lang="uk-UA" dirty="0"/>
              <a:t> правильно розташовані залежно від сприйняття окремих ділянок екрану. </a:t>
            </a:r>
            <a:endParaRPr lang="uk-UA" dirty="0" smtClean="0"/>
          </a:p>
          <a:p>
            <a:pPr marL="457200" indent="-457200" algn="just">
              <a:spcBef>
                <a:spcPts val="200"/>
              </a:spcBef>
              <a:buFont typeface="+mj-lt"/>
              <a:buAutoNum type="arabicPeriod"/>
            </a:pPr>
            <a:r>
              <a:rPr lang="uk-UA" dirty="0"/>
              <a:t>Найбільш важливі об'єкти повинні бути розташовані в лівому верхньому кутку, або у середині верхньої частини екрану (при вертикальному розташуванні об'єктів) та в лівій стороні при горизонтальному розташуванні об'єктів. </a:t>
            </a:r>
            <a:endParaRPr lang="ru-RU" dirty="0"/>
          </a:p>
          <a:p>
            <a:pPr marL="457200" indent="-457200" algn="just">
              <a:spcBef>
                <a:spcPts val="200"/>
              </a:spcBef>
              <a:buFont typeface="+mj-lt"/>
              <a:buAutoNum type="arabicPeriod"/>
            </a:pPr>
            <a:endParaRPr lang="ru-RU" dirty="0"/>
          </a:p>
          <a:p>
            <a:pPr>
              <a:spcBef>
                <a:spcPts val="200"/>
              </a:spcBef>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22</a:t>
            </a:fld>
            <a:endParaRPr lang="ru-RU"/>
          </a:p>
        </p:txBody>
      </p:sp>
    </p:spTree>
    <p:extLst>
      <p:ext uri="{BB962C8B-B14F-4D97-AF65-F5344CB8AC3E}">
        <p14:creationId xmlns:p14="http://schemas.microsoft.com/office/powerpoint/2010/main" val="8796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178" y="413766"/>
            <a:ext cx="9720072" cy="1499616"/>
          </a:xfrm>
        </p:spPr>
        <p:txBody>
          <a:bodyPr>
            <a:noAutofit/>
          </a:bodyPr>
          <a:lstStyle/>
          <a:p>
            <a:pPr algn="ctr"/>
            <a:r>
              <a:rPr lang="uk-UA" sz="3600" dirty="0"/>
              <a:t>Вимоги до засобів навчання, що демонструються на інтерактивній дошці чи екрані </a:t>
            </a:r>
            <a:endParaRPr lang="ru-RU" sz="3600" dirty="0"/>
          </a:p>
        </p:txBody>
      </p:sp>
      <p:sp>
        <p:nvSpPr>
          <p:cNvPr id="3" name="Объект 2"/>
          <p:cNvSpPr>
            <a:spLocks noGrp="1"/>
          </p:cNvSpPr>
          <p:nvPr>
            <p:ph idx="1"/>
          </p:nvPr>
        </p:nvSpPr>
        <p:spPr>
          <a:xfrm>
            <a:off x="1251669" y="2082165"/>
            <a:ext cx="10072497" cy="4662859"/>
          </a:xfrm>
        </p:spPr>
        <p:txBody>
          <a:bodyPr>
            <a:noAutofit/>
          </a:bodyPr>
          <a:lstStyle/>
          <a:p>
            <a:pPr marL="457200" indent="-457200" algn="just">
              <a:spcBef>
                <a:spcPts val="400"/>
              </a:spcBef>
              <a:buFont typeface="+mj-lt"/>
              <a:buAutoNum type="arabicPeriod" startAt="8"/>
            </a:pPr>
            <a:r>
              <a:rPr lang="uk-UA" dirty="0" smtClean="0"/>
              <a:t>Об'єкти</a:t>
            </a:r>
            <a:r>
              <a:rPr lang="uk-UA" dirty="0"/>
              <a:t>, які несуть порівняно самостійну, відмінну від інших інформацію, слід графічно розділити. </a:t>
            </a:r>
            <a:endParaRPr lang="ru-RU" dirty="0"/>
          </a:p>
          <a:p>
            <a:pPr marL="457200" indent="-457200" algn="just">
              <a:spcBef>
                <a:spcPts val="400"/>
              </a:spcBef>
              <a:buFont typeface="+mj-lt"/>
              <a:buAutoNum type="arabicPeriod" startAt="8"/>
            </a:pPr>
            <a:r>
              <a:rPr lang="uk-UA" dirty="0" smtClean="0"/>
              <a:t>Об'єкти </a:t>
            </a:r>
            <a:r>
              <a:rPr lang="uk-UA" dirty="0"/>
              <a:t>можна об'єднати, користуючись єдиною формою, кольором, розміром або ув'язненням у рамку. При компонуванні окремих слайдів необхідно стежити, щоб об'єкти розташовувалися по всьому полю, не повинно бути великих порожніх просторів. </a:t>
            </a:r>
            <a:endParaRPr lang="ru-RU" dirty="0"/>
          </a:p>
          <a:p>
            <a:pPr marL="457200" indent="-457200" algn="just">
              <a:spcBef>
                <a:spcPts val="400"/>
              </a:spcBef>
              <a:buFont typeface="+mj-lt"/>
              <a:buAutoNum type="arabicPeriod" startAt="8"/>
            </a:pPr>
            <a:r>
              <a:rPr lang="uk-UA" dirty="0" smtClean="0"/>
              <a:t>Для </a:t>
            </a:r>
            <a:r>
              <a:rPr lang="uk-UA" dirty="0"/>
              <a:t>того, щоб інформація легко і швидко сприймалася учнями, необхідно текст та об'єкти, розташовані в місцях поганого сприйняття, виділяти наступними способами: </a:t>
            </a:r>
            <a:r>
              <a:rPr lang="uk-UA" dirty="0" smtClean="0"/>
              <a:t>контрастним </a:t>
            </a:r>
            <a:r>
              <a:rPr lang="uk-UA" dirty="0"/>
              <a:t>кольором; </a:t>
            </a:r>
            <a:r>
              <a:rPr lang="uk-UA" dirty="0" smtClean="0"/>
              <a:t>чорною </a:t>
            </a:r>
            <a:r>
              <a:rPr lang="uk-UA" dirty="0"/>
              <a:t>або кольоровою рамкою; </a:t>
            </a:r>
            <a:r>
              <a:rPr lang="uk-UA" dirty="0" smtClean="0"/>
              <a:t> </a:t>
            </a:r>
            <a:r>
              <a:rPr lang="uk-UA" dirty="0"/>
              <a:t>збільшенням розміру об'єкта. </a:t>
            </a:r>
            <a:endParaRPr lang="ru-RU" dirty="0"/>
          </a:p>
          <a:p>
            <a:pPr marL="457200" indent="-457200" algn="just">
              <a:spcBef>
                <a:spcPts val="400"/>
              </a:spcBef>
              <a:buFont typeface="+mj-lt"/>
              <a:buAutoNum type="arabicPeriod" startAt="8"/>
            </a:pPr>
            <a:r>
              <a:rPr lang="uk-UA" dirty="0" smtClean="0"/>
              <a:t>Зменшення </a:t>
            </a:r>
            <a:r>
              <a:rPr lang="uk-UA" dirty="0"/>
              <a:t>розміру одного об'єкта в порівнянні з іншими, одночасно розташованими на екрані, не є способом виділення. </a:t>
            </a:r>
            <a:endParaRPr lang="ru-RU" dirty="0"/>
          </a:p>
          <a:p>
            <a:pPr marL="457200" indent="-457200" algn="just">
              <a:spcBef>
                <a:spcPts val="400"/>
              </a:spcBef>
              <a:buFont typeface="+mj-lt"/>
              <a:buAutoNum type="arabicPeriod" startAt="8"/>
            </a:pPr>
            <a:r>
              <a:rPr lang="uk-UA" dirty="0" smtClean="0"/>
              <a:t>Кольоровий </a:t>
            </a:r>
            <a:r>
              <a:rPr lang="uk-UA" dirty="0"/>
              <a:t>фон слайду повинен бути </a:t>
            </a:r>
            <a:r>
              <a:rPr lang="uk-UA" dirty="0" err="1"/>
              <a:t>методично</a:t>
            </a:r>
            <a:r>
              <a:rPr lang="uk-UA" dirty="0"/>
              <a:t> доцільний і добре знайомий вчителю, так і учням.</a:t>
            </a:r>
            <a:endParaRPr lang="ru-RU" dirty="0"/>
          </a:p>
          <a:p>
            <a:pPr algn="just"/>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23</a:t>
            </a:fld>
            <a:endParaRPr lang="ru-RU"/>
          </a:p>
        </p:txBody>
      </p:sp>
    </p:spTree>
    <p:extLst>
      <p:ext uri="{BB962C8B-B14F-4D97-AF65-F5344CB8AC3E}">
        <p14:creationId xmlns:p14="http://schemas.microsoft.com/office/powerpoint/2010/main" val="297857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800" dirty="0"/>
              <a:t>Вимоги до кольорової гами оформлення </a:t>
            </a:r>
            <a:endParaRPr lang="ru-RU" sz="4800" dirty="0"/>
          </a:p>
        </p:txBody>
      </p:sp>
      <p:sp>
        <p:nvSpPr>
          <p:cNvPr id="3" name="Объект 2"/>
          <p:cNvSpPr>
            <a:spLocks noGrp="1"/>
          </p:cNvSpPr>
          <p:nvPr>
            <p:ph idx="1"/>
          </p:nvPr>
        </p:nvSpPr>
        <p:spPr>
          <a:xfrm>
            <a:off x="462152" y="1947672"/>
            <a:ext cx="11101197" cy="4660192"/>
          </a:xfrm>
        </p:spPr>
        <p:txBody>
          <a:bodyPr>
            <a:noAutofit/>
          </a:bodyPr>
          <a:lstStyle/>
          <a:p>
            <a:pPr marL="457200" indent="-457200" algn="just">
              <a:spcBef>
                <a:spcPts val="600"/>
              </a:spcBef>
              <a:buFont typeface="+mj-lt"/>
              <a:buAutoNum type="arabicParenR"/>
            </a:pPr>
            <a:r>
              <a:rPr lang="uk-UA" dirty="0" smtClean="0"/>
              <a:t>найменше стомлення очей викликають жовтий, жовто-зелений, зелений і світлі ахроматичні кольори. </a:t>
            </a:r>
            <a:endParaRPr lang="ru-RU" dirty="0" smtClean="0"/>
          </a:p>
          <a:p>
            <a:pPr marL="457200" indent="-457200" algn="just">
              <a:spcBef>
                <a:spcPts val="600"/>
              </a:spcBef>
              <a:buFont typeface="+mj-lt"/>
              <a:buAutoNum type="arabicParenR"/>
            </a:pPr>
            <a:r>
              <a:rPr lang="uk-UA" dirty="0" smtClean="0"/>
              <a:t>кольори яскраво-червоні та яскраво-помаранчеві є більш «напруженими» і більшою мірою привертають увагу спостерігача. цими кольорами варто виділяти найбільш важливі ділянки кадру. </a:t>
            </a:r>
            <a:endParaRPr lang="ru-RU" dirty="0" smtClean="0"/>
          </a:p>
          <a:p>
            <a:pPr marL="457200" indent="-457200" algn="just">
              <a:spcBef>
                <a:spcPts val="600"/>
              </a:spcBef>
              <a:buFont typeface="+mj-lt"/>
              <a:buAutoNum type="arabicParenR"/>
            </a:pPr>
            <a:r>
              <a:rPr lang="uk-UA" dirty="0" smtClean="0"/>
              <a:t>не рекомендується застосовувати поєднання кольорів, близько розташованих у спектрі. </a:t>
            </a:r>
            <a:endParaRPr lang="ru-RU" dirty="0" smtClean="0"/>
          </a:p>
          <a:p>
            <a:pPr marL="457200" indent="-457200" algn="just">
              <a:spcBef>
                <a:spcPts val="600"/>
              </a:spcBef>
              <a:buFont typeface="+mj-lt"/>
              <a:buAutoNum type="arabicParenR"/>
            </a:pPr>
            <a:r>
              <a:rPr lang="uk-UA" dirty="0" smtClean="0"/>
              <a:t>якщо слайд розглядається з близької відстані, кольори можуть бути не дуже насиченими з домішкою сірого. </a:t>
            </a:r>
            <a:endParaRPr lang="ru-RU" dirty="0" smtClean="0"/>
          </a:p>
          <a:p>
            <a:pPr marL="457200" indent="-457200" algn="just">
              <a:spcBef>
                <a:spcPts val="600"/>
              </a:spcBef>
              <a:buFont typeface="+mj-lt"/>
              <a:buAutoNum type="arabicParenR"/>
            </a:pPr>
            <a:r>
              <a:rPr lang="uk-UA" dirty="0" smtClean="0"/>
              <a:t>при необхідності підкреслити спільність різних частин слайду рекомендується застосовувати однакове забарвлення або забарвлення зближених тонів. </a:t>
            </a:r>
            <a:endParaRPr lang="ru-RU" dirty="0" smtClean="0"/>
          </a:p>
          <a:p>
            <a:pPr marL="457200" indent="-457200" algn="just">
              <a:spcBef>
                <a:spcPts val="600"/>
              </a:spcBef>
              <a:buFont typeface="+mj-lt"/>
              <a:buAutoNum type="arabicParenR"/>
            </a:pPr>
            <a:r>
              <a:rPr lang="uk-UA" dirty="0" smtClean="0"/>
              <a:t>необхідно дотримуватися єдиного кольорового ряду протягом всієї серії слайдів, поєднаних однією темою. </a:t>
            </a:r>
            <a:endParaRPr lang="ru-RU" dirty="0" smtClean="0"/>
          </a:p>
          <a:p>
            <a:pPr marL="457200" indent="-457200" algn="just">
              <a:spcBef>
                <a:spcPts val="600"/>
              </a:spcBef>
              <a:buFont typeface="+mj-lt"/>
              <a:buAutoNum type="arabicParenR"/>
            </a:pPr>
            <a:r>
              <a:rPr lang="uk-UA" dirty="0" smtClean="0"/>
              <a:t>кількість кольорів, що використовуються при оформленні, не повинна бути більше п'яти</a:t>
            </a:r>
            <a:endParaRPr lang="ru-RU" dirty="0" smtClean="0"/>
          </a:p>
          <a:p>
            <a:pPr marL="457200" indent="-457200" algn="just">
              <a:spcBef>
                <a:spcPts val="600"/>
              </a:spcBef>
              <a:buFont typeface="+mj-lt"/>
              <a:buAutoNum type="arabicParenR"/>
            </a:pPr>
            <a:endParaRPr lang="ru-RU" dirty="0"/>
          </a:p>
        </p:txBody>
      </p:sp>
      <p:sp>
        <p:nvSpPr>
          <p:cNvPr id="4" name="Номер слайда 3"/>
          <p:cNvSpPr>
            <a:spLocks noGrp="1"/>
          </p:cNvSpPr>
          <p:nvPr>
            <p:ph type="sldNum" sz="quarter" idx="12"/>
          </p:nvPr>
        </p:nvSpPr>
        <p:spPr/>
        <p:txBody>
          <a:bodyPr/>
          <a:lstStyle/>
          <a:p>
            <a:fld id="{CAF5FAB3-39B7-4B4A-9165-427D58C94635}" type="slidenum">
              <a:rPr lang="ru-RU" smtClean="0"/>
              <a:t>24</a:t>
            </a:fld>
            <a:endParaRPr lang="ru-RU"/>
          </a:p>
        </p:txBody>
      </p:sp>
    </p:spTree>
    <p:extLst>
      <p:ext uri="{BB962C8B-B14F-4D97-AF65-F5344CB8AC3E}">
        <p14:creationId xmlns:p14="http://schemas.microsoft.com/office/powerpoint/2010/main" val="442189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753" y="1805008"/>
            <a:ext cx="4389120" cy="2614591"/>
          </a:xfrm>
        </p:spPr>
        <p:txBody>
          <a:bodyPr>
            <a:noAutofit/>
          </a:bodyPr>
          <a:lstStyle/>
          <a:p>
            <a:pPr algn="ctr"/>
            <a:r>
              <a:rPr lang="uk-UA" sz="3200" dirty="0"/>
              <a:t>При проектуванні навчальних матеріалів слід враховувати, що вони повинні бути спрямовані на</a:t>
            </a:r>
            <a:r>
              <a:rPr lang="uk-UA" sz="3200" dirty="0" smtClean="0"/>
              <a:t>:</a:t>
            </a:r>
            <a:endParaRPr lang="ru-RU" sz="32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998258908"/>
              </p:ext>
            </p:extLst>
          </p:nvPr>
        </p:nvGraphicFramePr>
        <p:xfrm>
          <a:off x="5267325" y="133351"/>
          <a:ext cx="5570008" cy="6611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25</a:t>
            </a:fld>
            <a:endParaRPr lang="ru-RU"/>
          </a:p>
        </p:txBody>
      </p:sp>
    </p:spTree>
    <p:extLst>
      <p:ext uri="{BB962C8B-B14F-4D97-AF65-F5344CB8AC3E}">
        <p14:creationId xmlns:p14="http://schemas.microsoft.com/office/powerpoint/2010/main" val="36998802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4000" dirty="0" smtClean="0"/>
              <a:t>Вимоги до проєктування </a:t>
            </a:r>
            <a:r>
              <a:rPr lang="uk-UA" sz="4000" dirty="0"/>
              <a:t>навчальних матеріалів для початкової школи</a:t>
            </a:r>
            <a:endParaRPr lang="ru-RU" sz="4000" dirty="0"/>
          </a:p>
        </p:txBody>
      </p:sp>
      <p:sp>
        <p:nvSpPr>
          <p:cNvPr id="3" name="Объект 2"/>
          <p:cNvSpPr>
            <a:spLocks noGrp="1"/>
          </p:cNvSpPr>
          <p:nvPr>
            <p:ph idx="1"/>
          </p:nvPr>
        </p:nvSpPr>
        <p:spPr>
          <a:xfrm>
            <a:off x="1024128" y="2286000"/>
            <a:ext cx="10329672" cy="4023360"/>
          </a:xfrm>
        </p:spPr>
        <p:txBody>
          <a:bodyPr>
            <a:noAutofit/>
          </a:bodyPr>
          <a:lstStyle/>
          <a:p>
            <a:pPr marL="457200" indent="-457200" algn="just">
              <a:spcBef>
                <a:spcPts val="600"/>
              </a:spcBef>
              <a:buFont typeface="+mj-lt"/>
              <a:buAutoNum type="arabicParenR"/>
            </a:pPr>
            <a:r>
              <a:rPr lang="uk-UA" sz="2400" dirty="0" smtClean="0"/>
              <a:t>точна </a:t>
            </a:r>
            <a:r>
              <a:rPr lang="uk-UA" sz="2400" dirty="0"/>
              <a:t>відповідність навчальних матеріалів концепції, цілям і завданням тієї освітньої системи, до якої вони розробляються. </a:t>
            </a:r>
            <a:endParaRPr lang="ru-RU" sz="2400" dirty="0"/>
          </a:p>
          <a:p>
            <a:pPr marL="457200" indent="-457200" algn="just">
              <a:spcBef>
                <a:spcPts val="600"/>
              </a:spcBef>
              <a:buFont typeface="+mj-lt"/>
              <a:buAutoNum type="arabicParenR"/>
            </a:pPr>
            <a:r>
              <a:rPr lang="uk-UA" sz="2400" dirty="0" smtClean="0"/>
              <a:t>точна </a:t>
            </a:r>
            <a:r>
              <a:rPr lang="uk-UA" sz="2400" dirty="0"/>
              <a:t>відповідність навчальних матеріалів Державному стандарту початкової загальної освіти, програмам і тематичним планування уроків з конкретної дисципліни. Проектування матеріалів повинно відповідати певному типу уроків. </a:t>
            </a:r>
            <a:endParaRPr lang="ru-RU" sz="2400" dirty="0"/>
          </a:p>
          <a:p>
            <a:pPr marL="457200" indent="-457200" algn="just">
              <a:spcBef>
                <a:spcPts val="600"/>
              </a:spcBef>
              <a:buFont typeface="+mj-lt"/>
              <a:buAutoNum type="arabicParenR"/>
            </a:pPr>
            <a:r>
              <a:rPr lang="uk-UA" sz="2400" dirty="0" smtClean="0"/>
              <a:t>навчальні </a:t>
            </a:r>
            <a:r>
              <a:rPr lang="uk-UA" sz="2400" dirty="0"/>
              <a:t>матеріали повинні відповідати основній дидактичній меті: навчальні, тренувальні, контролюючі. </a:t>
            </a:r>
            <a:endParaRPr lang="ru-RU" sz="2400" dirty="0"/>
          </a:p>
          <a:p>
            <a:pPr marL="457200" indent="-457200" algn="just">
              <a:spcBef>
                <a:spcPts val="600"/>
              </a:spcBef>
              <a:buFont typeface="+mj-lt"/>
              <a:buAutoNum type="arabicParenR"/>
            </a:pPr>
            <a:r>
              <a:rPr lang="uk-UA" sz="2400" dirty="0" smtClean="0"/>
              <a:t>навчальні </a:t>
            </a:r>
            <a:r>
              <a:rPr lang="uk-UA" sz="2400" dirty="0"/>
              <a:t>матеріали повинні бути яскравими, точними, лаконічними. </a:t>
            </a:r>
            <a:endParaRPr lang="ru-RU" sz="2400" dirty="0"/>
          </a:p>
          <a:p>
            <a:pPr marL="457200" indent="-457200" algn="just">
              <a:spcBef>
                <a:spcPts val="600"/>
              </a:spcBef>
              <a:buFont typeface="+mj-lt"/>
              <a:buAutoNum type="arabicParenR"/>
            </a:pPr>
            <a:r>
              <a:rPr lang="uk-UA" sz="2400" dirty="0" smtClean="0"/>
              <a:t>переважання </a:t>
            </a:r>
            <a:r>
              <a:rPr lang="uk-UA" sz="2400" dirty="0"/>
              <a:t>ігрового матеріалу: діти мають потребу в грі, це кращий спосіб розвинути здібності, підготувати до життя, до спілкування з людьми.</a:t>
            </a:r>
            <a:endParaRPr lang="ru-RU" sz="2400" dirty="0"/>
          </a:p>
          <a:p>
            <a:pPr marL="457200" indent="-457200">
              <a:buFont typeface="+mj-lt"/>
              <a:buAutoNum type="arabicParenR"/>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26</a:t>
            </a:fld>
            <a:endParaRPr lang="ru-RU"/>
          </a:p>
        </p:txBody>
      </p:sp>
    </p:spTree>
    <p:extLst>
      <p:ext uri="{BB962C8B-B14F-4D97-AF65-F5344CB8AC3E}">
        <p14:creationId xmlns:p14="http://schemas.microsoft.com/office/powerpoint/2010/main" val="101681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4000" dirty="0" smtClean="0"/>
              <a:t>Вимоги до проєктування </a:t>
            </a:r>
            <a:r>
              <a:rPr lang="uk-UA" sz="4000" dirty="0"/>
              <a:t>навчальних матеріалів для початкової школи</a:t>
            </a:r>
            <a:endParaRPr lang="ru-RU" sz="4000" dirty="0"/>
          </a:p>
        </p:txBody>
      </p:sp>
      <p:sp>
        <p:nvSpPr>
          <p:cNvPr id="3" name="Объект 2"/>
          <p:cNvSpPr>
            <a:spLocks noGrp="1"/>
          </p:cNvSpPr>
          <p:nvPr>
            <p:ph idx="1"/>
          </p:nvPr>
        </p:nvSpPr>
        <p:spPr>
          <a:xfrm>
            <a:off x="747902" y="2084832"/>
            <a:ext cx="11063098" cy="4660192"/>
          </a:xfrm>
        </p:spPr>
        <p:txBody>
          <a:bodyPr>
            <a:noAutofit/>
          </a:bodyPr>
          <a:lstStyle/>
          <a:p>
            <a:pPr marL="457200" indent="-457200">
              <a:spcBef>
                <a:spcPts val="600"/>
              </a:spcBef>
              <a:buFont typeface="+mj-lt"/>
              <a:buAutoNum type="arabicParenR" startAt="6"/>
            </a:pPr>
            <a:r>
              <a:rPr lang="uk-UA" sz="2400" dirty="0" smtClean="0"/>
              <a:t>типи </a:t>
            </a:r>
            <a:r>
              <a:rPr lang="uk-UA" sz="2400" dirty="0"/>
              <a:t>матеріалів повинні бути різноманітні: демонстрації, тексти, тренажери, практикуми, тести, довідники. Чим доросліший молодший школяр, тим більше повинна зростати питома вага матеріалів, звернених до довідкової літератури. </a:t>
            </a:r>
            <a:endParaRPr lang="ru-RU" sz="2400" dirty="0"/>
          </a:p>
          <a:p>
            <a:pPr marL="457200" indent="-457200">
              <a:spcBef>
                <a:spcPts val="600"/>
              </a:spcBef>
              <a:buFont typeface="+mj-lt"/>
              <a:buAutoNum type="arabicParenR" startAt="6"/>
            </a:pPr>
            <a:r>
              <a:rPr lang="uk-UA" sz="2400" dirty="0" smtClean="0"/>
              <a:t>у </a:t>
            </a:r>
            <a:r>
              <a:rPr lang="uk-UA" sz="2400" dirty="0"/>
              <a:t>навчальних матеріалах повинен бути присутнім миттєвий контролер, оскільки молодших школярів відрізняє особлива жага отримання оцінки миттєво. Незважаючи на це, слід пам'ятати, що всі комп'ютерні програми зовсім не виключають традиційну форму навчання, а лише доповнюють її.</a:t>
            </a:r>
            <a:endParaRPr lang="ru-RU" sz="2400" dirty="0"/>
          </a:p>
          <a:p>
            <a:pPr marL="457200" indent="-457200">
              <a:spcBef>
                <a:spcPts val="600"/>
              </a:spcBef>
              <a:buFont typeface="+mj-lt"/>
              <a:buAutoNum type="arabicParenR" startAt="6"/>
            </a:pPr>
            <a:r>
              <a:rPr lang="uk-UA" sz="2400" dirty="0" smtClean="0"/>
              <a:t>диференційований </a:t>
            </a:r>
            <a:r>
              <a:rPr lang="uk-UA" sz="2400" dirty="0"/>
              <a:t>підхід до навчання: завдання одного типу повинні бути подані у кількох варіантах складності, щоб можна і здійснювати навчання дитини за його індивідуальної освітньої траєкторії . </a:t>
            </a:r>
            <a:endParaRPr lang="ru-RU" sz="2400" dirty="0"/>
          </a:p>
          <a:p>
            <a:pPr marL="457200" indent="-457200" algn="just">
              <a:spcBef>
                <a:spcPts val="600"/>
              </a:spcBef>
              <a:buFont typeface="+mj-lt"/>
              <a:buAutoNum type="arabicParenR" startAt="6"/>
            </a:pPr>
            <a:r>
              <a:rPr lang="uk-UA" sz="2400" dirty="0" smtClean="0"/>
              <a:t>навчальні </a:t>
            </a:r>
            <a:r>
              <a:rPr lang="uk-UA" sz="2400" dirty="0"/>
              <a:t>матеріали повинні стимулювати навчальну самостійність, пізнавальну активність і творче становлення кожного учня.</a:t>
            </a:r>
            <a:endParaRPr lang="ru-RU" sz="2400" dirty="0"/>
          </a:p>
          <a:p>
            <a:pPr marL="457200" indent="-457200">
              <a:spcBef>
                <a:spcPts val="600"/>
              </a:spcBef>
              <a:buFont typeface="+mj-lt"/>
              <a:buAutoNum type="arabicParenR" startAt="5"/>
            </a:pPr>
            <a:endParaRPr lang="ru-RU" sz="2400" dirty="0"/>
          </a:p>
        </p:txBody>
      </p:sp>
      <p:sp>
        <p:nvSpPr>
          <p:cNvPr id="4" name="Номер слайда 3"/>
          <p:cNvSpPr>
            <a:spLocks noGrp="1"/>
          </p:cNvSpPr>
          <p:nvPr>
            <p:ph type="sldNum" sz="quarter" idx="12"/>
          </p:nvPr>
        </p:nvSpPr>
        <p:spPr/>
        <p:txBody>
          <a:bodyPr/>
          <a:lstStyle/>
          <a:p>
            <a:fld id="{CAF5FAB3-39B7-4B4A-9165-427D58C94635}" type="slidenum">
              <a:rPr lang="ru-RU" smtClean="0"/>
              <a:t>27</a:t>
            </a:fld>
            <a:endParaRPr lang="ru-RU"/>
          </a:p>
        </p:txBody>
      </p:sp>
    </p:spTree>
    <p:extLst>
      <p:ext uri="{BB962C8B-B14F-4D97-AF65-F5344CB8AC3E}">
        <p14:creationId xmlns:p14="http://schemas.microsoft.com/office/powerpoint/2010/main" val="40626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Педагогічні програмні засоби для молодших школярів </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034004218"/>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28</a:t>
            </a:fld>
            <a:endParaRPr lang="ru-RU"/>
          </a:p>
        </p:txBody>
      </p:sp>
    </p:spTree>
    <p:extLst>
      <p:ext uri="{BB962C8B-B14F-4D97-AF65-F5344CB8AC3E}">
        <p14:creationId xmlns:p14="http://schemas.microsoft.com/office/powerpoint/2010/main" val="1674484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fld id="{CAF5FAB3-39B7-4B4A-9165-427D58C94635}" type="slidenum">
              <a:rPr lang="ru-RU" smtClean="0"/>
              <a:t>3</a:t>
            </a:fld>
            <a:endParaRPr lang="ru-RU"/>
          </a:p>
        </p:txBody>
      </p:sp>
      <p:sp>
        <p:nvSpPr>
          <p:cNvPr id="3" name="Объект 2"/>
          <p:cNvSpPr>
            <a:spLocks noGrp="1"/>
          </p:cNvSpPr>
          <p:nvPr>
            <p:ph idx="4294967295"/>
          </p:nvPr>
        </p:nvSpPr>
        <p:spPr>
          <a:xfrm>
            <a:off x="1343025" y="647700"/>
            <a:ext cx="9648825" cy="4781550"/>
          </a:xfrm>
        </p:spPr>
        <p:txBody>
          <a:bodyPr>
            <a:normAutofit/>
          </a:bodyPr>
          <a:lstStyle/>
          <a:p>
            <a:pPr algn="ctr">
              <a:lnSpc>
                <a:spcPct val="100000"/>
              </a:lnSpc>
            </a:pPr>
            <a:r>
              <a:rPr lang="uk-UA" sz="3200" dirty="0"/>
              <a:t>Використання ІКТ в освітньому процесі </a:t>
            </a:r>
            <a:r>
              <a:rPr lang="uk-UA" sz="3200" dirty="0" smtClean="0"/>
              <a:t>Нової </a:t>
            </a:r>
            <a:r>
              <a:rPr lang="uk-UA" sz="3200" dirty="0"/>
              <a:t>української школи </a:t>
            </a:r>
            <a:r>
              <a:rPr lang="uk-UA" sz="3200" dirty="0" smtClean="0"/>
              <a:t>викликає </a:t>
            </a:r>
            <a:r>
              <a:rPr lang="uk-UA" sz="3200" dirty="0"/>
              <a:t>потребу розгляду психолого-педагогічних аспектів взаємодії дитини і комп’ютера з </a:t>
            </a:r>
            <a:r>
              <a:rPr lang="uk-UA" sz="3200" dirty="0" smtClean="0"/>
              <a:t>урахуванням </a:t>
            </a:r>
            <a:r>
              <a:rPr lang="uk-UA" sz="3200" dirty="0"/>
              <a:t>її вікових особливостей фізичного, психічного і розумового </a:t>
            </a:r>
            <a:r>
              <a:rPr lang="uk-UA" sz="3200" dirty="0" smtClean="0"/>
              <a:t>розвитку</a:t>
            </a:r>
            <a:endParaRPr lang="ru-RU" sz="3200" dirty="0"/>
          </a:p>
          <a:p>
            <a:endParaRPr lang="ru-RU" dirty="0"/>
          </a:p>
        </p:txBody>
      </p:sp>
      <p:pic>
        <p:nvPicPr>
          <p:cNvPr id="1032" name="Picture 8" descr="НОВА УКРАЇНСЬКА ШКОЛА. РЕАЛІЇ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9151" y="3690542"/>
            <a:ext cx="7306374" cy="18962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879597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6978" y="822325"/>
            <a:ext cx="4389120" cy="1737360"/>
          </a:xfrm>
        </p:spPr>
        <p:txBody>
          <a:bodyPr/>
          <a:lstStyle/>
          <a:p>
            <a:pPr algn="ctr"/>
            <a:r>
              <a:rPr lang="uk-UA" dirty="0" smtClean="0"/>
              <a:t>Використання ІКТ у початковій школі сприяє:</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082196782"/>
              </p:ext>
            </p:extLst>
          </p:nvPr>
        </p:nvGraphicFramePr>
        <p:xfrm>
          <a:off x="5715000" y="822325"/>
          <a:ext cx="5678488" cy="51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4</a:t>
            </a:fld>
            <a:endParaRPr lang="ru-RU"/>
          </a:p>
        </p:txBody>
      </p:sp>
      <p:pic>
        <p:nvPicPr>
          <p:cNvPr id="1026" name="Picture 2" descr="Компьютер PNG фото"/>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24800" y="2797228"/>
            <a:ext cx="3673475" cy="3673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5441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CAF5FAB3-39B7-4B4A-9165-427D58C94635}" type="slidenum">
              <a:rPr lang="ru-RU" smtClean="0"/>
              <a:t>5</a:t>
            </a:fld>
            <a:endParaRPr lang="ru-RU"/>
          </a:p>
        </p:txBody>
      </p:sp>
      <p:graphicFrame>
        <p:nvGraphicFramePr>
          <p:cNvPr id="6" name="Объект 4"/>
          <p:cNvGraphicFramePr>
            <a:graphicFrameLocks/>
          </p:cNvGraphicFramePr>
          <p:nvPr>
            <p:extLst>
              <p:ext uri="{D42A27DB-BD31-4B8C-83A1-F6EECF244321}">
                <p14:modId xmlns:p14="http://schemas.microsoft.com/office/powerpoint/2010/main" val="3436207602"/>
              </p:ext>
            </p:extLst>
          </p:nvPr>
        </p:nvGraphicFramePr>
        <p:xfrm>
          <a:off x="1311698" y="800099"/>
          <a:ext cx="9525635" cy="5172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3610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4000" dirty="0"/>
              <a:t>Мотиваційний аспект використання ІКТ на </a:t>
            </a:r>
            <a:r>
              <a:rPr lang="uk-UA" sz="4000" dirty="0" err="1"/>
              <a:t>уроках</a:t>
            </a:r>
            <a:r>
              <a:rPr lang="uk-UA" sz="4000" dirty="0"/>
              <a:t> полягає у можливості</a:t>
            </a:r>
            <a:r>
              <a:rPr lang="uk-UA" sz="4000" dirty="0" smtClean="0"/>
              <a:t>:</a:t>
            </a:r>
            <a:endParaRPr lang="ru-RU" sz="4000" dirty="0"/>
          </a:p>
        </p:txBody>
      </p:sp>
      <p:sp>
        <p:nvSpPr>
          <p:cNvPr id="3" name="Объект 2"/>
          <p:cNvSpPr>
            <a:spLocks noGrp="1"/>
          </p:cNvSpPr>
          <p:nvPr>
            <p:ph idx="1"/>
          </p:nvPr>
        </p:nvSpPr>
        <p:spPr>
          <a:xfrm>
            <a:off x="1024128" y="2286000"/>
            <a:ext cx="10291572" cy="4343400"/>
          </a:xfrm>
        </p:spPr>
        <p:txBody>
          <a:bodyPr>
            <a:normAutofit/>
          </a:bodyPr>
          <a:lstStyle/>
          <a:p>
            <a:pPr marL="447675" indent="-447675" algn="just">
              <a:buFont typeface="Wingdings" panose="05000000000000000000" pitchFamily="2" charset="2"/>
              <a:buChar char="v"/>
            </a:pPr>
            <a:r>
              <a:rPr lang="uk-UA" sz="2400" dirty="0" smtClean="0"/>
              <a:t>застосування </a:t>
            </a:r>
            <a:r>
              <a:rPr lang="uk-UA" sz="2400" dirty="0"/>
              <a:t>вже набутого життєвого досвіду взаємодії дитини з комп’ютером, який сам по собі сприяє підвищенню інтересу до навчання;</a:t>
            </a:r>
            <a:endParaRPr lang="ru-RU" sz="2400" dirty="0"/>
          </a:p>
          <a:p>
            <a:pPr marL="447675" indent="-447675" algn="just">
              <a:buFont typeface="Wingdings" panose="05000000000000000000" pitchFamily="2" charset="2"/>
              <a:buChar char="v"/>
            </a:pPr>
            <a:r>
              <a:rPr lang="uk-UA" sz="2400" dirty="0" smtClean="0"/>
              <a:t>свободи </a:t>
            </a:r>
            <a:r>
              <a:rPr lang="uk-UA" sz="2400" dirty="0"/>
              <a:t>вибору ступеня складності навчальних завдань;</a:t>
            </a:r>
            <a:endParaRPr lang="ru-RU" sz="2400" dirty="0"/>
          </a:p>
          <a:p>
            <a:pPr marL="447675" indent="-447675" algn="just">
              <a:buFont typeface="Wingdings" panose="05000000000000000000" pitchFamily="2" charset="2"/>
              <a:buChar char="v"/>
            </a:pPr>
            <a:r>
              <a:rPr lang="uk-UA" sz="2400" dirty="0" smtClean="0"/>
              <a:t>підтримки </a:t>
            </a:r>
            <a:r>
              <a:rPr lang="uk-UA" sz="2400" dirty="0"/>
              <a:t>та заохочування до знаходження правильних рішень, які забезпечують виконання будь-якої навчальної задачі до кінця, оскільки учню надається потрібна допомога, пояснюється рішення;</a:t>
            </a:r>
            <a:endParaRPr lang="ru-RU" sz="2400" dirty="0"/>
          </a:p>
          <a:p>
            <a:pPr marL="447675" indent="-447675" algn="just">
              <a:buFont typeface="Wingdings" panose="05000000000000000000" pitchFamily="2" charset="2"/>
              <a:buChar char="v"/>
            </a:pPr>
            <a:r>
              <a:rPr lang="uk-UA" sz="2400" dirty="0" smtClean="0"/>
              <a:t>розкриття </a:t>
            </a:r>
            <a:r>
              <a:rPr lang="uk-UA" sz="2400" dirty="0"/>
              <a:t>практичної сутності навчального матеріалу;</a:t>
            </a:r>
            <a:endParaRPr lang="ru-RU" sz="2400" dirty="0"/>
          </a:p>
          <a:p>
            <a:pPr marL="447675" indent="-447675" algn="just">
              <a:buFont typeface="Wingdings" panose="05000000000000000000" pitchFamily="2" charset="2"/>
              <a:buChar char="v"/>
            </a:pPr>
            <a:r>
              <a:rPr lang="uk-UA" sz="2400" dirty="0" smtClean="0"/>
              <a:t>зосередження </a:t>
            </a:r>
            <a:r>
              <a:rPr lang="uk-UA" sz="2400" dirty="0"/>
              <a:t>уваги на оригінальності та зацікавленості способом подання завдання;</a:t>
            </a:r>
            <a:endParaRPr lang="ru-RU" sz="2400" dirty="0"/>
          </a:p>
          <a:p>
            <a:pPr marL="447675" indent="-447675" algn="just">
              <a:buFont typeface="Wingdings" panose="05000000000000000000" pitchFamily="2" charset="2"/>
              <a:buChar char="v"/>
            </a:pPr>
            <a:r>
              <a:rPr lang="uk-UA" sz="2400" dirty="0" smtClean="0"/>
              <a:t>пропонувати </a:t>
            </a:r>
            <a:r>
              <a:rPr lang="uk-UA" dirty="0"/>
              <a:t>будь-які рішення без ризику отримати за це низький бал.</a:t>
            </a:r>
            <a:endParaRPr lang="ru-RU" dirty="0"/>
          </a:p>
          <a:p>
            <a:endParaRPr lang="ru-RU" dirty="0"/>
          </a:p>
        </p:txBody>
      </p:sp>
      <p:sp>
        <p:nvSpPr>
          <p:cNvPr id="4" name="Номер слайда 3"/>
          <p:cNvSpPr>
            <a:spLocks noGrp="1"/>
          </p:cNvSpPr>
          <p:nvPr>
            <p:ph type="sldNum" sz="quarter" idx="12"/>
          </p:nvPr>
        </p:nvSpPr>
        <p:spPr/>
        <p:txBody>
          <a:bodyPr/>
          <a:lstStyle/>
          <a:p>
            <a:fld id="{CAF5FAB3-39B7-4B4A-9165-427D58C94635}" type="slidenum">
              <a:rPr lang="ru-RU" smtClean="0"/>
              <a:t>6</a:t>
            </a:fld>
            <a:endParaRPr lang="ru-RU"/>
          </a:p>
        </p:txBody>
      </p:sp>
    </p:spTree>
    <p:extLst>
      <p:ext uri="{BB962C8B-B14F-4D97-AF65-F5344CB8AC3E}">
        <p14:creationId xmlns:p14="http://schemas.microsoft.com/office/powerpoint/2010/main" val="103406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78811255"/>
              </p:ext>
            </p:extLst>
          </p:nvPr>
        </p:nvGraphicFramePr>
        <p:xfrm>
          <a:off x="1117071" y="727129"/>
          <a:ext cx="9720262" cy="5743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CAF5FAB3-39B7-4B4A-9165-427D58C94635}" type="slidenum">
              <a:rPr lang="ru-RU" smtClean="0"/>
              <a:t>7</a:t>
            </a:fld>
            <a:endParaRPr lang="ru-RU"/>
          </a:p>
        </p:txBody>
      </p:sp>
    </p:spTree>
    <p:extLst>
      <p:ext uri="{BB962C8B-B14F-4D97-AF65-F5344CB8AC3E}">
        <p14:creationId xmlns:p14="http://schemas.microsoft.com/office/powerpoint/2010/main" val="2283246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Рекомендації щодо профілактики комп'ютерної залежності </a:t>
            </a:r>
            <a:endParaRPr lang="ru-RU" dirty="0"/>
          </a:p>
        </p:txBody>
      </p:sp>
      <p:sp>
        <p:nvSpPr>
          <p:cNvPr id="3" name="Объект 2"/>
          <p:cNvSpPr>
            <a:spLocks noGrp="1"/>
          </p:cNvSpPr>
          <p:nvPr>
            <p:ph sz="half" idx="1"/>
          </p:nvPr>
        </p:nvSpPr>
        <p:spPr>
          <a:xfrm>
            <a:off x="476250" y="2286000"/>
            <a:ext cx="5302757" cy="4362450"/>
          </a:xfrm>
        </p:spPr>
        <p:txBody>
          <a:bodyPr>
            <a:noAutofit/>
          </a:bodyPr>
          <a:lstStyle/>
          <a:p>
            <a:pPr marL="361950" indent="-361950" algn="just">
              <a:spcBef>
                <a:spcPts val="600"/>
              </a:spcBef>
              <a:buFont typeface="Wingdings" panose="05000000000000000000" pitchFamily="2" charset="2"/>
              <a:buChar char="v"/>
            </a:pPr>
            <a:r>
              <a:rPr lang="uk-UA" sz="1800" dirty="0"/>
              <a:t>привчайте дитину правильно ставитися до комп’ютера: як до технічного пристрою, за допомогою якого можливо отримати нові знання і навички, а не як до засобу отримання емоцій;</a:t>
            </a:r>
            <a:endParaRPr lang="ru-RU" sz="1800" dirty="0"/>
          </a:p>
          <a:p>
            <a:pPr marL="361950" indent="-361950" algn="just">
              <a:spcBef>
                <a:spcPts val="600"/>
              </a:spcBef>
              <a:buFont typeface="Wingdings" panose="05000000000000000000" pitchFamily="2" charset="2"/>
              <a:buChar char="v"/>
            </a:pPr>
            <a:r>
              <a:rPr lang="uk-UA" sz="1800" dirty="0" smtClean="0"/>
              <a:t>не </a:t>
            </a:r>
            <a:r>
              <a:rPr lang="uk-UA" sz="1800" dirty="0"/>
              <a:t>дозволяйте дитині у віці 3-5 років грати в комп’ютерні ігри;</a:t>
            </a:r>
            <a:endParaRPr lang="ru-RU" sz="1800" dirty="0"/>
          </a:p>
          <a:p>
            <a:pPr marL="361950" indent="-361950" algn="just">
              <a:spcBef>
                <a:spcPts val="600"/>
              </a:spcBef>
              <a:buFont typeface="Wingdings" panose="05000000000000000000" pitchFamily="2" charset="2"/>
              <a:buChar char="v"/>
            </a:pPr>
            <a:r>
              <a:rPr lang="uk-UA" sz="1800" dirty="0" smtClean="0"/>
              <a:t>розробляйте </a:t>
            </a:r>
            <a:r>
              <a:rPr lang="uk-UA" sz="1800" dirty="0"/>
              <a:t>з дитиною правила роботи за комп’ютером: 20 хв - комп’ютерна гра, 30 хв - заняття іншими видами діяльності;</a:t>
            </a:r>
            <a:endParaRPr lang="ru-RU" sz="1800" dirty="0"/>
          </a:p>
          <a:p>
            <a:pPr marL="361950" indent="-361950" algn="just">
              <a:spcBef>
                <a:spcPts val="600"/>
              </a:spcBef>
              <a:buFont typeface="Wingdings" panose="05000000000000000000" pitchFamily="2" charset="2"/>
              <a:buChar char="v"/>
            </a:pPr>
            <a:r>
              <a:rPr lang="uk-UA" sz="1800" dirty="0" smtClean="0"/>
              <a:t>не </a:t>
            </a:r>
            <a:r>
              <a:rPr lang="uk-UA" sz="1800" dirty="0"/>
              <a:t>дозволяйте дитині їсти й пити біля комп’ютера;</a:t>
            </a:r>
            <a:endParaRPr lang="ru-RU" sz="1800" dirty="0"/>
          </a:p>
          <a:p>
            <a:pPr marL="361950" indent="-361950" algn="just">
              <a:spcBef>
                <a:spcPts val="600"/>
              </a:spcBef>
              <a:buFont typeface="Wingdings" panose="05000000000000000000" pitchFamily="2" charset="2"/>
              <a:buChar char="v"/>
            </a:pPr>
            <a:r>
              <a:rPr lang="uk-UA" sz="1800" dirty="0" smtClean="0"/>
              <a:t>не </a:t>
            </a:r>
            <a:r>
              <a:rPr lang="uk-UA" sz="1800" dirty="0"/>
              <a:t>дозволяйте дитині грати в комп’ютерні ігри перед сном;</a:t>
            </a:r>
            <a:endParaRPr lang="ru-RU" sz="1800" dirty="0"/>
          </a:p>
          <a:p>
            <a:pPr marL="361950" indent="-361950" algn="just">
              <a:spcBef>
                <a:spcPts val="600"/>
              </a:spcBef>
              <a:buFont typeface="Wingdings" panose="05000000000000000000" pitchFamily="2" charset="2"/>
              <a:buChar char="v"/>
            </a:pPr>
            <a:r>
              <a:rPr lang="uk-UA" sz="1800" dirty="0" smtClean="0"/>
              <a:t>домовляйтеся </a:t>
            </a:r>
            <a:r>
              <a:rPr lang="uk-UA" sz="1800" dirty="0"/>
              <a:t>з дитиною виконувати ці правила</a:t>
            </a:r>
            <a:r>
              <a:rPr lang="uk-UA" sz="1800" dirty="0" smtClean="0"/>
              <a:t>;</a:t>
            </a:r>
            <a:endParaRPr lang="ru-RU" sz="1800" dirty="0"/>
          </a:p>
        </p:txBody>
      </p:sp>
      <p:sp>
        <p:nvSpPr>
          <p:cNvPr id="5" name="Объект 4"/>
          <p:cNvSpPr>
            <a:spLocks noGrp="1"/>
          </p:cNvSpPr>
          <p:nvPr>
            <p:ph sz="half" idx="2"/>
          </p:nvPr>
        </p:nvSpPr>
        <p:spPr>
          <a:xfrm>
            <a:off x="5989319" y="2286000"/>
            <a:ext cx="5907405" cy="4023360"/>
          </a:xfrm>
        </p:spPr>
        <p:txBody>
          <a:bodyPr>
            <a:noAutofit/>
          </a:bodyPr>
          <a:lstStyle/>
          <a:p>
            <a:pPr marL="361950" indent="-361950" algn="just">
              <a:spcBef>
                <a:spcPts val="600"/>
              </a:spcBef>
              <a:buFont typeface="Wingdings" panose="05000000000000000000" pitchFamily="2" charset="2"/>
              <a:buChar char="v"/>
            </a:pPr>
            <a:r>
              <a:rPr lang="uk-UA" sz="1800" dirty="0"/>
              <a:t>обговорюйте з дитиною покарання у разі, якщо дитина порушить домовленість;</a:t>
            </a:r>
            <a:endParaRPr lang="ru-RU" sz="1800" dirty="0"/>
          </a:p>
          <a:p>
            <a:pPr marL="361950" indent="-361950" algn="just">
              <a:spcBef>
                <a:spcPts val="600"/>
              </a:spcBef>
              <a:buFont typeface="Wingdings" panose="05000000000000000000" pitchFamily="2" charset="2"/>
              <a:buChar char="v"/>
            </a:pPr>
            <a:r>
              <a:rPr lang="uk-UA" sz="1800" dirty="0"/>
              <a:t>помічайте, коли дитина дотримується ваших вимог, обов’язково скажіть їй про свої почуття радості та задоволення. Таким чином закріплюється бажана поведінка;</a:t>
            </a:r>
            <a:endParaRPr lang="ru-RU" sz="1800" dirty="0"/>
          </a:p>
          <a:p>
            <a:pPr marL="361950" indent="-361950" algn="just">
              <a:spcBef>
                <a:spcPts val="600"/>
              </a:spcBef>
              <a:buFont typeface="Wingdings" panose="05000000000000000000" pitchFamily="2" charset="2"/>
              <a:buChar char="v"/>
            </a:pPr>
            <a:r>
              <a:rPr lang="uk-UA" sz="1800" dirty="0"/>
              <a:t>не використовуйте комп’ютер як засіб для заохочення дитини. Під час хвороби і вимушеного перебування вдома комп’ютер не повинен стати компенсацією;</a:t>
            </a:r>
            <a:endParaRPr lang="ru-RU" sz="1800" dirty="0"/>
          </a:p>
          <a:p>
            <a:pPr marL="361950" indent="-361950" algn="just">
              <a:spcBef>
                <a:spcPts val="600"/>
              </a:spcBef>
              <a:buFont typeface="Wingdings" panose="05000000000000000000" pitchFamily="2" charset="2"/>
              <a:buChar char="v"/>
            </a:pPr>
            <a:r>
              <a:rPr lang="uk-UA" sz="1800" dirty="0"/>
              <a:t>допомагайте дитині долати негативні емоції, які завжди присутні в житті кожної людини (розчарування, сум, образа, агресія тощо) та які можуть підштовхнути дитину отримати полегшення за комп’ютерною грою.</a:t>
            </a:r>
            <a:endParaRPr lang="ru-RU" sz="1800" dirty="0"/>
          </a:p>
          <a:p>
            <a:pPr algn="just">
              <a:spcBef>
                <a:spcPts val="600"/>
              </a:spcBef>
            </a:pPr>
            <a:endParaRPr lang="ru-RU" sz="1800" dirty="0"/>
          </a:p>
          <a:p>
            <a:pPr>
              <a:spcBef>
                <a:spcPts val="600"/>
              </a:spcBef>
            </a:pPr>
            <a:endParaRPr lang="ru-RU" sz="1800" dirty="0"/>
          </a:p>
        </p:txBody>
      </p:sp>
      <p:sp>
        <p:nvSpPr>
          <p:cNvPr id="4" name="Номер слайда 3"/>
          <p:cNvSpPr>
            <a:spLocks noGrp="1"/>
          </p:cNvSpPr>
          <p:nvPr>
            <p:ph type="sldNum" sz="quarter" idx="12"/>
          </p:nvPr>
        </p:nvSpPr>
        <p:spPr/>
        <p:txBody>
          <a:bodyPr/>
          <a:lstStyle/>
          <a:p>
            <a:fld id="{CAF5FAB3-39B7-4B4A-9165-427D58C94635}" type="slidenum">
              <a:rPr lang="ru-RU" smtClean="0"/>
              <a:t>8</a:t>
            </a:fld>
            <a:endParaRPr lang="ru-RU"/>
          </a:p>
        </p:txBody>
      </p:sp>
    </p:spTree>
    <p:extLst>
      <p:ext uri="{BB962C8B-B14F-4D97-AF65-F5344CB8AC3E}">
        <p14:creationId xmlns:p14="http://schemas.microsoft.com/office/powerpoint/2010/main" val="74988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413400951"/>
              </p:ext>
            </p:extLst>
          </p:nvPr>
        </p:nvGraphicFramePr>
        <p:xfrm>
          <a:off x="923925" y="819151"/>
          <a:ext cx="10972799" cy="526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CAF5FAB3-39B7-4B4A-9165-427D58C94635}" type="slidenum">
              <a:rPr lang="ru-RU" smtClean="0"/>
              <a:t>9</a:t>
            </a:fld>
            <a:endParaRPr lang="ru-RU"/>
          </a:p>
        </p:txBody>
      </p:sp>
    </p:spTree>
    <p:extLst>
      <p:ext uri="{BB962C8B-B14F-4D97-AF65-F5344CB8AC3E}">
        <p14:creationId xmlns:p14="http://schemas.microsoft.com/office/powerpoint/2010/main" val="24747122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144</TotalTime>
  <Words>2163</Words>
  <Application>Microsoft Office PowerPoint</Application>
  <PresentationFormat>Широкоэкранный</PresentationFormat>
  <Paragraphs>223</Paragraphs>
  <Slides>28</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28</vt:i4>
      </vt:variant>
    </vt:vector>
  </HeadingPairs>
  <TitlesOfParts>
    <vt:vector size="35" baseType="lpstr">
      <vt:lpstr>Arial</vt:lpstr>
      <vt:lpstr>Calibri</vt:lpstr>
      <vt:lpstr>Tw Cen MT</vt:lpstr>
      <vt:lpstr>Tw Cen MT Condensed</vt:lpstr>
      <vt:lpstr>Wingdings</vt:lpstr>
      <vt:lpstr>Wingdings 3</vt:lpstr>
      <vt:lpstr>Интеграл</vt:lpstr>
      <vt:lpstr>ПСИХОЛОГО-ПЕДАГОГІЧНІ ОСНОВИ ВИКОРИСТАННЯ КОМП’ЮТЕРНИХ ТЕХНОЛОГІЙ У ПОЧАТКОВІЙ ШКОЛІ</vt:lpstr>
      <vt:lpstr>План</vt:lpstr>
      <vt:lpstr>Презентация PowerPoint</vt:lpstr>
      <vt:lpstr>Використання ІКТ у початковій школі сприяє:</vt:lpstr>
      <vt:lpstr>Презентация PowerPoint</vt:lpstr>
      <vt:lpstr>Мотиваційний аспект використання ІКТ на уроках полягає у можливості:</vt:lpstr>
      <vt:lpstr>Презентация PowerPoint</vt:lpstr>
      <vt:lpstr>Рекомендації щодо профілактики комп'ютерної залежності </vt:lpstr>
      <vt:lpstr>Презентация PowerPoint</vt:lpstr>
      <vt:lpstr>Дидактичні принципи використання ІКт в освітньому процесі</vt:lpstr>
      <vt:lpstr>Функції комп'ютера </vt:lpstr>
      <vt:lpstr>Презентация PowerPoint</vt:lpstr>
      <vt:lpstr>Переваги та недоліки використання ІКТ</vt:lpstr>
      <vt:lpstr>Вимоги до педагогічних програмних засобів як до інформаційних технологій навчання</vt:lpstr>
      <vt:lpstr>Вимоги до педагогічних програмних засобів як до інформаційних технологій навчання</vt:lpstr>
      <vt:lpstr>Вимоги до педагогічних програмних засобів як до інформаційних технологій навчання</vt:lpstr>
      <vt:lpstr>Вимоги до педагогічних програмних засобів як до інформаційних технологій навчання</vt:lpstr>
      <vt:lpstr>Презентация PowerPoint</vt:lpstr>
      <vt:lpstr>Вимоги до структури та змісту педагогічних програмних засобів </vt:lpstr>
      <vt:lpstr>Вимоги до структури та змісту педагогічних програмних засобів </vt:lpstr>
      <vt:lpstr>Вимоги до аудіовізуальних елементів педагогічних програмних засобів</vt:lpstr>
      <vt:lpstr>Вимоги до засобів навчання, що демонструються на інтерактивній дошці чи екрані </vt:lpstr>
      <vt:lpstr>Вимоги до засобів навчання, що демонструються на інтерактивній дошці чи екрані </vt:lpstr>
      <vt:lpstr>Вимоги до кольорової гами оформлення </vt:lpstr>
      <vt:lpstr>При проектуванні навчальних матеріалів слід враховувати, що вони повинні бути спрямовані на:</vt:lpstr>
      <vt:lpstr>Вимоги до проєктування навчальних матеріалів для початкової школи</vt:lpstr>
      <vt:lpstr>Вимоги до проєктування навчальних матеріалів для початкової школи</vt:lpstr>
      <vt:lpstr>Педагогічні програмні засоби для молодших школярів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ПСИХОЛОГО-ПЕДАГОГІЧНІ ОСНОВИ ВИКОРИСТАННЯ КОМП’ЮТЕРНИХ ТЕХНОЛОГІЙ У ПОЧАТКОВІЙ ШКОЛІ</dc:title>
  <dc:creator>Home-PC</dc:creator>
  <cp:lastModifiedBy>Home-PC</cp:lastModifiedBy>
  <cp:revision>35</cp:revision>
  <dcterms:created xsi:type="dcterms:W3CDTF">2022-09-11T14:08:54Z</dcterms:created>
  <dcterms:modified xsi:type="dcterms:W3CDTF">2022-09-12T07:50:39Z</dcterms:modified>
</cp:coreProperties>
</file>